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10688400" cx="7560000"/>
  <p:notesSz cx="6858000" cy="9144000"/>
  <p:embeddedFontLst>
    <p:embeddedFont>
      <p:font typeface="Roboto Slab"/>
      <p:regular r:id="rId21"/>
      <p:bold r:id="rId22"/>
    </p:embeddedFont>
    <p:embeddedFont>
      <p:font typeface="Lobster"/>
      <p:regular r:id="rId23"/>
    </p:embeddedFont>
    <p:embeddedFont>
      <p:font typeface="Barlow Condensed"/>
      <p:regular r:id="rId24"/>
      <p:bold r:id="rId25"/>
      <p:italic r:id="rId26"/>
      <p:boldItalic r:id="rId27"/>
    </p:embeddedFont>
    <p:embeddedFont>
      <p:font typeface="Fira Sans Extra Condensed Medium"/>
      <p:regular r:id="rId28"/>
      <p:bold r:id="rId29"/>
      <p:italic r:id="rId30"/>
      <p:boldItalic r:id="rId31"/>
    </p:embeddedFont>
    <p:embeddedFont>
      <p:font typeface="Roboto Condensed"/>
      <p:regular r:id="rId32"/>
      <p:bold r:id="rId33"/>
      <p:italic r:id="rId34"/>
      <p:boldItalic r:id="rId35"/>
    </p:embeddedFont>
    <p:embeddedFont>
      <p:font typeface="Roboto Condensed Light"/>
      <p:regular r:id="rId36"/>
      <p:bold r:id="rId37"/>
      <p:italic r:id="rId38"/>
      <p:boldItalic r:id="rId39"/>
    </p:embeddedFont>
    <p:embeddedFont>
      <p:font typeface="Bree Serif"/>
      <p:regular r:id="rId40"/>
    </p:embeddedFont>
    <p:embeddedFont>
      <p:font typeface="Archivo Black"/>
      <p:regular r:id="rId41"/>
    </p:embeddedFont>
    <p:embeddedFont>
      <p:font typeface="Fira Sans Extra Condensed"/>
      <p:regular r:id="rId42"/>
      <p:bold r:id="rId43"/>
      <p:italic r:id="rId44"/>
      <p:boldItalic r:id="rId45"/>
    </p:embeddedFont>
    <p:embeddedFont>
      <p:font typeface="Ex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6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6BDB89E-F7EF-465F-A1DA-0B846F253F8B}">
  <a:tblStyle styleId="{36BDB89E-F7EF-465F-A1DA-0B846F253F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6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reeSerif-regular.fntdata"/><Relationship Id="rId42" Type="http://schemas.openxmlformats.org/officeDocument/2006/relationships/font" Target="fonts/FiraSansExtraCondensed-regular.fntdata"/><Relationship Id="rId41" Type="http://schemas.openxmlformats.org/officeDocument/2006/relationships/font" Target="fonts/ArchivoBlack-regular.fntdata"/><Relationship Id="rId44" Type="http://schemas.openxmlformats.org/officeDocument/2006/relationships/font" Target="fonts/FiraSansExtraCondensed-italic.fntdata"/><Relationship Id="rId43" Type="http://schemas.openxmlformats.org/officeDocument/2006/relationships/font" Target="fonts/FiraSansExtraCondensed-bold.fntdata"/><Relationship Id="rId46" Type="http://schemas.openxmlformats.org/officeDocument/2006/relationships/font" Target="fonts/Exo-regular.fntdata"/><Relationship Id="rId45" Type="http://schemas.openxmlformats.org/officeDocument/2006/relationships/font" Target="fonts/FiraSansExtraCondense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font" Target="fonts/Exo-italic.fntdata"/><Relationship Id="rId47" Type="http://schemas.openxmlformats.org/officeDocument/2006/relationships/font" Target="fonts/Exo-bold.fntdata"/><Relationship Id="rId49" Type="http://schemas.openxmlformats.org/officeDocument/2006/relationships/font" Target="fonts/Exo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FiraSansExtraCondensedMedium-boldItalic.fntdata"/><Relationship Id="rId30" Type="http://schemas.openxmlformats.org/officeDocument/2006/relationships/font" Target="fonts/FiraSansExtraCondensedMedium-italic.fntdata"/><Relationship Id="rId33" Type="http://schemas.openxmlformats.org/officeDocument/2006/relationships/font" Target="fonts/RobotoCondensed-bold.fntdata"/><Relationship Id="rId32" Type="http://schemas.openxmlformats.org/officeDocument/2006/relationships/font" Target="fonts/RobotoCondensed-regular.fntdata"/><Relationship Id="rId35" Type="http://schemas.openxmlformats.org/officeDocument/2006/relationships/font" Target="fonts/RobotoCondensed-boldItalic.fntdata"/><Relationship Id="rId34" Type="http://schemas.openxmlformats.org/officeDocument/2006/relationships/font" Target="fonts/RobotoCondensed-italic.fntdata"/><Relationship Id="rId37" Type="http://schemas.openxmlformats.org/officeDocument/2006/relationships/font" Target="fonts/RobotoCondensedLight-bold.fntdata"/><Relationship Id="rId36" Type="http://schemas.openxmlformats.org/officeDocument/2006/relationships/font" Target="fonts/RobotoCondensedLight-regular.fntdata"/><Relationship Id="rId39" Type="http://schemas.openxmlformats.org/officeDocument/2006/relationships/font" Target="fonts/RobotoCondensedLight-boldItalic.fntdata"/><Relationship Id="rId38" Type="http://schemas.openxmlformats.org/officeDocument/2006/relationships/font" Target="fonts/RobotoCondensedLight-italic.fntdata"/><Relationship Id="rId20" Type="http://schemas.openxmlformats.org/officeDocument/2006/relationships/slide" Target="slides/slide13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BarlowCondensed-regular.fntdata"/><Relationship Id="rId23" Type="http://schemas.openxmlformats.org/officeDocument/2006/relationships/font" Target="fonts/Lobster-regular.fntdata"/><Relationship Id="rId26" Type="http://schemas.openxmlformats.org/officeDocument/2006/relationships/font" Target="fonts/BarlowCondensed-italic.fntdata"/><Relationship Id="rId25" Type="http://schemas.openxmlformats.org/officeDocument/2006/relationships/font" Target="fonts/BarlowCondensed-bold.fntdata"/><Relationship Id="rId28" Type="http://schemas.openxmlformats.org/officeDocument/2006/relationships/font" Target="fonts/FiraSansExtraCondensedMedium-regular.fntdata"/><Relationship Id="rId27" Type="http://schemas.openxmlformats.org/officeDocument/2006/relationships/font" Target="fonts/BarlowCondensed-boldItalic.fntdata"/><Relationship Id="rId29" Type="http://schemas.openxmlformats.org/officeDocument/2006/relationships/font" Target="fonts/FiraSansExtraCondensedMedium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6642" y="685800"/>
            <a:ext cx="242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164e8c7ad3d364_0:notes"/>
          <p:cNvSpPr/>
          <p:nvPr>
            <p:ph idx="2" type="sldImg"/>
          </p:nvPr>
        </p:nvSpPr>
        <p:spPr>
          <a:xfrm>
            <a:off x="221661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4164e8c7ad3d36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d79740f82e9336_3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d79740f82e9336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54c15c91413cd57_0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54c15c91413cd5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144940c02c274863_0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144940c02c27486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20f3016a56223ecf_0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20f3016a56223ec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348857a24a494a5_0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348857a24a494a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829d68149cfaa2d_5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6829d68149cfaa2d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6829d68149cfaa2d_8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6829d68149cfaa2d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54afc4f1f42c064_19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54afc4f1f42c064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a2b3b274e276bd5_0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a2b3b274e276bd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6829d68149cfaa2d_14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6829d68149cfaa2d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130fed89513269f1_42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130fed89513269f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d79740f82e9336_201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d79740f82e9336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257"/>
            <a:ext cx="7044600" cy="42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89426"/>
            <a:ext cx="7044600" cy="16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8572"/>
            <a:ext cx="7044600" cy="4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0450"/>
            <a:ext cx="7044600" cy="27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LE OPENING" type="title">
  <p:cSld name="TITLE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538870" y="697858"/>
            <a:ext cx="3220200" cy="24993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b="0" sz="4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4617334" y="8504432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>
  <p:cSld name="CUSTOM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ctrTitle"/>
          </p:nvPr>
        </p:nvSpPr>
        <p:spPr>
          <a:xfrm>
            <a:off x="1694244" y="2464192"/>
            <a:ext cx="2249700" cy="12009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hasCustomPrompt="1" idx="2" type="title"/>
          </p:nvPr>
        </p:nvSpPr>
        <p:spPr>
          <a:xfrm>
            <a:off x="1704783" y="1101024"/>
            <a:ext cx="12078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/>
          <p:nvPr>
            <p:ph idx="3" type="ctrTitle"/>
          </p:nvPr>
        </p:nvSpPr>
        <p:spPr>
          <a:xfrm>
            <a:off x="4436170" y="2464192"/>
            <a:ext cx="2000700" cy="12009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hasCustomPrompt="1" idx="4" type="title"/>
          </p:nvPr>
        </p:nvSpPr>
        <p:spPr>
          <a:xfrm>
            <a:off x="4407872" y="1101024"/>
            <a:ext cx="12078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5"/>
          <p:cNvSpPr txBox="1"/>
          <p:nvPr>
            <p:ph idx="5" type="ctrTitle"/>
          </p:nvPr>
        </p:nvSpPr>
        <p:spPr>
          <a:xfrm>
            <a:off x="1694244" y="6096864"/>
            <a:ext cx="2249700" cy="12009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hasCustomPrompt="1" idx="6" type="title"/>
          </p:nvPr>
        </p:nvSpPr>
        <p:spPr>
          <a:xfrm>
            <a:off x="1704783" y="4733696"/>
            <a:ext cx="12078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5"/>
          <p:cNvSpPr txBox="1"/>
          <p:nvPr>
            <p:ph idx="7" type="ctrTitle"/>
          </p:nvPr>
        </p:nvSpPr>
        <p:spPr>
          <a:xfrm>
            <a:off x="4436167" y="6096866"/>
            <a:ext cx="2720400" cy="12009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hasCustomPrompt="1" idx="8" type="title"/>
          </p:nvPr>
        </p:nvSpPr>
        <p:spPr>
          <a:xfrm>
            <a:off x="4407872" y="4733696"/>
            <a:ext cx="12078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1696908" y="3194259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7" name="Google Shape;67;p15"/>
          <p:cNvSpPr txBox="1"/>
          <p:nvPr>
            <p:ph idx="9" type="subTitle"/>
          </p:nvPr>
        </p:nvSpPr>
        <p:spPr>
          <a:xfrm>
            <a:off x="4436167" y="3194259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8" name="Google Shape;68;p15"/>
          <p:cNvSpPr txBox="1"/>
          <p:nvPr>
            <p:ph idx="13" type="subTitle"/>
          </p:nvPr>
        </p:nvSpPr>
        <p:spPr>
          <a:xfrm>
            <a:off x="1696908" y="6908697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9" name="Google Shape;69;p15"/>
          <p:cNvSpPr txBox="1"/>
          <p:nvPr>
            <p:ph idx="14" type="subTitle"/>
          </p:nvPr>
        </p:nvSpPr>
        <p:spPr>
          <a:xfrm>
            <a:off x="4436167" y="6908697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0" name="Google Shape;70;p15"/>
          <p:cNvSpPr txBox="1"/>
          <p:nvPr>
            <p:ph idx="15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">
  <p:cSld name="CUSTOM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897750" y="7956920"/>
            <a:ext cx="2528100" cy="1878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DESIGN 1">
  <p:cSld name="CUSTOM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1">
  <p:cSld name="CUSTOM_2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ctrTitle"/>
          </p:nvPr>
        </p:nvSpPr>
        <p:spPr>
          <a:xfrm>
            <a:off x="1340894" y="2518944"/>
            <a:ext cx="2307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Extra Condensed"/>
              <a:buNone/>
              <a:defRPr b="0"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ctrTitle"/>
          </p:nvPr>
        </p:nvSpPr>
        <p:spPr>
          <a:xfrm>
            <a:off x="3643872" y="2533646"/>
            <a:ext cx="16863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ira Sans Extra Condensed"/>
              <a:buNone/>
              <a:defRPr b="0" sz="20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subTitle"/>
          </p:nvPr>
        </p:nvSpPr>
        <p:spPr>
          <a:xfrm>
            <a:off x="1204088" y="4358013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chivo Black"/>
              <a:buChar char="■"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9pPr>
          </a:lstStyle>
          <a:p/>
        </p:txBody>
      </p:sp>
      <p:sp>
        <p:nvSpPr>
          <p:cNvPr id="80" name="Google Shape;80;p18"/>
          <p:cNvSpPr txBox="1"/>
          <p:nvPr>
            <p:ph idx="3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50">
          <p15:clr>
            <a:srgbClr val="FA7B17"/>
          </p15:clr>
        </p15:guide>
        <p15:guide id="2" orient="horz" pos="2158">
          <p15:clr>
            <a:srgbClr val="FA7B17"/>
          </p15:clr>
        </p15:guide>
        <p15:guide id="3" pos="1125">
          <p15:clr>
            <a:srgbClr val="FA7B17"/>
          </p15:clr>
        </p15:guide>
        <p15:guide id="4" pos="3301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2">
  <p:cSld name="CUSTOM_2_2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ctrTitle"/>
          </p:nvPr>
        </p:nvSpPr>
        <p:spPr>
          <a:xfrm>
            <a:off x="5365810" y="1727193"/>
            <a:ext cx="16863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Fira Sans Extra Condensed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" type="subTitle"/>
          </p:nvPr>
        </p:nvSpPr>
        <p:spPr>
          <a:xfrm>
            <a:off x="4919896" y="4352898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chivo Black"/>
              <a:buChar char="■"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9pPr>
          </a:lstStyle>
          <a:p/>
        </p:txBody>
      </p:sp>
      <p:sp>
        <p:nvSpPr>
          <p:cNvPr id="84" name="Google Shape;84;p19"/>
          <p:cNvSpPr txBox="1"/>
          <p:nvPr>
            <p:ph idx="2" type="ctrTitle"/>
          </p:nvPr>
        </p:nvSpPr>
        <p:spPr>
          <a:xfrm>
            <a:off x="4745235" y="2534662"/>
            <a:ext cx="2307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Fira Sans Extra Condensed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3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50">
          <p15:clr>
            <a:srgbClr val="FA7B17"/>
          </p15:clr>
        </p15:guide>
        <p15:guide id="2" orient="horz" pos="2158">
          <p15:clr>
            <a:srgbClr val="FA7B17"/>
          </p15:clr>
        </p15:guide>
        <p15:guide id="3" pos="1125">
          <p15:clr>
            <a:srgbClr val="FA7B17"/>
          </p15:clr>
        </p15:guide>
        <p15:guide id="4" pos="3301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3">
  <p:cSld name="CUSTOM_2_2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ctrTitle"/>
          </p:nvPr>
        </p:nvSpPr>
        <p:spPr>
          <a:xfrm>
            <a:off x="5357511" y="1727193"/>
            <a:ext cx="16863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Fira Sans Extra Condensed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" type="subTitle"/>
          </p:nvPr>
        </p:nvSpPr>
        <p:spPr>
          <a:xfrm>
            <a:off x="4865558" y="5547900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chivo Black"/>
              <a:buChar char="■"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○"/>
              <a:defRPr sz="1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■"/>
              <a:defRPr sz="1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●"/>
              <a:defRPr sz="1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○"/>
              <a:defRPr sz="1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■"/>
              <a:defRPr sz="1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●"/>
              <a:defRPr sz="1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○"/>
              <a:defRPr sz="1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■"/>
              <a:defRPr sz="1100"/>
            </a:lvl9pPr>
          </a:lstStyle>
          <a:p/>
        </p:txBody>
      </p:sp>
      <p:sp>
        <p:nvSpPr>
          <p:cNvPr id="89" name="Google Shape;89;p20"/>
          <p:cNvSpPr txBox="1"/>
          <p:nvPr>
            <p:ph idx="2" type="ctrTitle"/>
          </p:nvPr>
        </p:nvSpPr>
        <p:spPr>
          <a:xfrm>
            <a:off x="4736936" y="2534662"/>
            <a:ext cx="2307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Extra Condensed"/>
              <a:buNone/>
              <a:defRPr sz="1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3" type="subTitle"/>
          </p:nvPr>
        </p:nvSpPr>
        <p:spPr>
          <a:xfrm>
            <a:off x="4800342" y="4018372"/>
            <a:ext cx="2249700" cy="14595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91" name="Google Shape;91;p20"/>
          <p:cNvSpPr txBox="1"/>
          <p:nvPr>
            <p:ph idx="4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50">
          <p15:clr>
            <a:srgbClr val="FA7B17"/>
          </p15:clr>
        </p15:guide>
        <p15:guide id="2" orient="horz" pos="2158">
          <p15:clr>
            <a:srgbClr val="FA7B17"/>
          </p15:clr>
        </p15:guide>
        <p15:guide id="3" pos="1125">
          <p15:clr>
            <a:srgbClr val="FA7B17"/>
          </p15:clr>
        </p15:guide>
        <p15:guide id="4" pos="3301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">
  <p:cSld name="CUSTOM_2_3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ctrTitle"/>
          </p:nvPr>
        </p:nvSpPr>
        <p:spPr>
          <a:xfrm>
            <a:off x="1910171" y="1879691"/>
            <a:ext cx="1251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Extra Condensed"/>
              <a:buNone/>
              <a:defRPr b="0" sz="14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1910172" y="2818446"/>
            <a:ext cx="10902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5" name="Google Shape;95;p21"/>
          <p:cNvSpPr txBox="1"/>
          <p:nvPr>
            <p:ph idx="2" type="ctrTitle"/>
          </p:nvPr>
        </p:nvSpPr>
        <p:spPr>
          <a:xfrm>
            <a:off x="3693355" y="1879691"/>
            <a:ext cx="1251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Extra Condensed"/>
              <a:buNone/>
              <a:defRPr b="0" sz="14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3" type="subTitle"/>
          </p:nvPr>
        </p:nvSpPr>
        <p:spPr>
          <a:xfrm>
            <a:off x="3693353" y="2818446"/>
            <a:ext cx="10902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21"/>
          <p:cNvSpPr txBox="1"/>
          <p:nvPr>
            <p:ph idx="4" type="ctrTitle"/>
          </p:nvPr>
        </p:nvSpPr>
        <p:spPr>
          <a:xfrm>
            <a:off x="5453140" y="1879691"/>
            <a:ext cx="1251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Extra Condensed"/>
              <a:buNone/>
              <a:defRPr b="0" sz="14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5" type="subTitle"/>
          </p:nvPr>
        </p:nvSpPr>
        <p:spPr>
          <a:xfrm>
            <a:off x="5453137" y="2818446"/>
            <a:ext cx="10902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21"/>
          <p:cNvSpPr txBox="1"/>
          <p:nvPr>
            <p:ph idx="6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473">
          <p15:clr>
            <a:srgbClr val="FA7B17"/>
          </p15:clr>
        </p15:guide>
        <p15:guide id="2" orient="horz" pos="1767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69553"/>
            <a:ext cx="7044600" cy="17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X COLUMNS">
  <p:cSld name="CUSTOM_2_3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ctrTitle"/>
          </p:nvPr>
        </p:nvSpPr>
        <p:spPr>
          <a:xfrm>
            <a:off x="985535" y="2333224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1" type="subTitle"/>
          </p:nvPr>
        </p:nvSpPr>
        <p:spPr>
          <a:xfrm>
            <a:off x="1257789" y="3271978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22"/>
          <p:cNvSpPr txBox="1"/>
          <p:nvPr>
            <p:ph idx="2" type="ctrTitle"/>
          </p:nvPr>
        </p:nvSpPr>
        <p:spPr>
          <a:xfrm>
            <a:off x="985535" y="4564890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04" name="Google Shape;104;p22"/>
          <p:cNvSpPr txBox="1"/>
          <p:nvPr>
            <p:ph idx="3" type="subTitle"/>
          </p:nvPr>
        </p:nvSpPr>
        <p:spPr>
          <a:xfrm>
            <a:off x="1257789" y="5503637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22"/>
          <p:cNvSpPr txBox="1"/>
          <p:nvPr>
            <p:ph idx="4" type="ctrTitle"/>
          </p:nvPr>
        </p:nvSpPr>
        <p:spPr>
          <a:xfrm>
            <a:off x="985535" y="6800253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5" type="subTitle"/>
          </p:nvPr>
        </p:nvSpPr>
        <p:spPr>
          <a:xfrm>
            <a:off x="1257789" y="7738991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22"/>
          <p:cNvSpPr txBox="1"/>
          <p:nvPr>
            <p:ph idx="6" type="ctrTitle"/>
          </p:nvPr>
        </p:nvSpPr>
        <p:spPr>
          <a:xfrm>
            <a:off x="5386789" y="2333224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7" type="subTitle"/>
          </p:nvPr>
        </p:nvSpPr>
        <p:spPr>
          <a:xfrm>
            <a:off x="5386789" y="3271978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9" name="Google Shape;109;p22"/>
          <p:cNvSpPr txBox="1"/>
          <p:nvPr>
            <p:ph idx="8" type="ctrTitle"/>
          </p:nvPr>
        </p:nvSpPr>
        <p:spPr>
          <a:xfrm>
            <a:off x="5386789" y="4564890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9" type="subTitle"/>
          </p:nvPr>
        </p:nvSpPr>
        <p:spPr>
          <a:xfrm>
            <a:off x="5386789" y="5503638"/>
            <a:ext cx="14571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22"/>
          <p:cNvSpPr txBox="1"/>
          <p:nvPr>
            <p:ph idx="13" type="ctrTitle"/>
          </p:nvPr>
        </p:nvSpPr>
        <p:spPr>
          <a:xfrm>
            <a:off x="5386789" y="6800253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4" type="subTitle"/>
          </p:nvPr>
        </p:nvSpPr>
        <p:spPr>
          <a:xfrm>
            <a:off x="5386789" y="7738991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3" name="Google Shape;113;p22"/>
          <p:cNvSpPr txBox="1"/>
          <p:nvPr>
            <p:ph idx="15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96">
          <p15:clr>
            <a:srgbClr val="FA7B17"/>
          </p15:clr>
        </p15:guide>
        <p15:guide id="2" pos="3401">
          <p15:clr>
            <a:srgbClr val="FA7B17"/>
          </p15:clr>
        </p15:guide>
        <p15:guide id="3" orient="horz" pos="2051">
          <p15:clr>
            <a:srgbClr val="FA7B17"/>
          </p15:clr>
        </p15:guide>
        <p15:guide id="4" orient="horz" pos="3449">
          <p15:clr>
            <a:srgbClr val="FA7B17"/>
          </p15:clr>
        </p15:guide>
        <p15:guide id="5" orient="horz" pos="4912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UR COLUMNS 2">
  <p:cSld name="CUSTOM_2_3_1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ctrTitle"/>
          </p:nvPr>
        </p:nvSpPr>
        <p:spPr>
          <a:xfrm>
            <a:off x="2396527" y="1630528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subTitle"/>
          </p:nvPr>
        </p:nvSpPr>
        <p:spPr>
          <a:xfrm>
            <a:off x="2396527" y="3044323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7" name="Google Shape;117;p23"/>
          <p:cNvSpPr txBox="1"/>
          <p:nvPr>
            <p:ph hasCustomPrompt="1" idx="2" type="title"/>
          </p:nvPr>
        </p:nvSpPr>
        <p:spPr>
          <a:xfrm>
            <a:off x="1480293" y="1491254"/>
            <a:ext cx="8424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23"/>
          <p:cNvSpPr txBox="1"/>
          <p:nvPr>
            <p:ph idx="3" type="ctrTitle"/>
          </p:nvPr>
        </p:nvSpPr>
        <p:spPr>
          <a:xfrm>
            <a:off x="2396527" y="6211227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19" name="Google Shape;119;p23"/>
          <p:cNvSpPr txBox="1"/>
          <p:nvPr>
            <p:ph idx="4" type="subTitle"/>
          </p:nvPr>
        </p:nvSpPr>
        <p:spPr>
          <a:xfrm>
            <a:off x="2396527" y="7698532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0" name="Google Shape;120;p23"/>
          <p:cNvSpPr txBox="1"/>
          <p:nvPr>
            <p:ph hasCustomPrompt="1" idx="5" type="title"/>
          </p:nvPr>
        </p:nvSpPr>
        <p:spPr>
          <a:xfrm>
            <a:off x="1480293" y="6057232"/>
            <a:ext cx="8424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3"/>
          <p:cNvSpPr txBox="1"/>
          <p:nvPr>
            <p:ph idx="6" type="ctrTitle"/>
          </p:nvPr>
        </p:nvSpPr>
        <p:spPr>
          <a:xfrm>
            <a:off x="5295218" y="6211227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22" name="Google Shape;122;p23"/>
          <p:cNvSpPr txBox="1"/>
          <p:nvPr>
            <p:ph idx="7" type="subTitle"/>
          </p:nvPr>
        </p:nvSpPr>
        <p:spPr>
          <a:xfrm>
            <a:off x="5295218" y="7698532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3" name="Google Shape;123;p23"/>
          <p:cNvSpPr txBox="1"/>
          <p:nvPr>
            <p:ph hasCustomPrompt="1" idx="8" type="title"/>
          </p:nvPr>
        </p:nvSpPr>
        <p:spPr>
          <a:xfrm>
            <a:off x="4373130" y="6057232"/>
            <a:ext cx="8421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3"/>
          <p:cNvSpPr txBox="1"/>
          <p:nvPr>
            <p:ph idx="9" type="ctrTitle"/>
          </p:nvPr>
        </p:nvSpPr>
        <p:spPr>
          <a:xfrm>
            <a:off x="5290098" y="1630528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25" name="Google Shape;125;p23"/>
          <p:cNvSpPr txBox="1"/>
          <p:nvPr>
            <p:ph idx="13" type="subTitle"/>
          </p:nvPr>
        </p:nvSpPr>
        <p:spPr>
          <a:xfrm>
            <a:off x="5290098" y="3044323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6" name="Google Shape;126;p23"/>
          <p:cNvSpPr txBox="1"/>
          <p:nvPr>
            <p:ph hasCustomPrompt="1" idx="14" type="title"/>
          </p:nvPr>
        </p:nvSpPr>
        <p:spPr>
          <a:xfrm>
            <a:off x="4373514" y="1491254"/>
            <a:ext cx="8421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3"/>
          <p:cNvSpPr txBox="1"/>
          <p:nvPr>
            <p:ph idx="15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66">
          <p15:clr>
            <a:srgbClr val="FA7B17"/>
          </p15:clr>
        </p15:guide>
        <p15:guide id="2" pos="3389">
          <p15:clr>
            <a:srgbClr val="FA7B17"/>
          </p15:clr>
        </p15:guide>
        <p15:guide id="3" orient="horz" pos="1605">
          <p15:clr>
            <a:srgbClr val="FA7B17"/>
          </p15:clr>
        </p15:guide>
        <p15:guide id="4" orient="horz" pos="4492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 &amp; CREDITS">
  <p:cSld name="TITLE_1_1"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ctrTitle"/>
          </p:nvPr>
        </p:nvSpPr>
        <p:spPr>
          <a:xfrm>
            <a:off x="3111798" y="553472"/>
            <a:ext cx="3944400" cy="24138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/>
        </p:txBody>
      </p:sp>
      <p:sp>
        <p:nvSpPr>
          <p:cNvPr id="130" name="Google Shape;130;p24"/>
          <p:cNvSpPr txBox="1"/>
          <p:nvPr>
            <p:ph idx="1" type="subTitle"/>
          </p:nvPr>
        </p:nvSpPr>
        <p:spPr>
          <a:xfrm>
            <a:off x="4960238" y="3668572"/>
            <a:ext cx="2095800" cy="14595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1" name="Google Shape;131;p24"/>
          <p:cNvSpPr txBox="1"/>
          <p:nvPr/>
        </p:nvSpPr>
        <p:spPr>
          <a:xfrm>
            <a:off x="1402353" y="7581261"/>
            <a:ext cx="2577600" cy="3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ar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 </a:t>
            </a:r>
            <a:r>
              <a:rPr lang="ar" sz="9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/>
              </a:rPr>
              <a:t>Slidesgo</a:t>
            </a:r>
            <a:r>
              <a:rPr lang="ar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ar" sz="9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Flaticon</a:t>
            </a:r>
            <a:r>
              <a:rPr lang="ar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and infographics &amp; images by </a:t>
            </a:r>
            <a:r>
              <a:rPr lang="ar" sz="9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Freepik</a:t>
            </a:r>
            <a:r>
              <a:rPr lang="ar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endParaRPr sz="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ar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Please keep this slide for attribution.</a:t>
            </a:r>
            <a:endParaRPr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32" name="Google Shape;132;p24"/>
          <p:cNvSpPr txBox="1"/>
          <p:nvPr>
            <p:ph idx="2" type="subTitle"/>
          </p:nvPr>
        </p:nvSpPr>
        <p:spPr>
          <a:xfrm>
            <a:off x="5178846" y="6902367"/>
            <a:ext cx="1363800" cy="6807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24"/>
          <p:cNvSpPr txBox="1"/>
          <p:nvPr>
            <p:ph idx="3" type="subTitle"/>
          </p:nvPr>
        </p:nvSpPr>
        <p:spPr>
          <a:xfrm>
            <a:off x="5178846" y="7646629"/>
            <a:ext cx="1363800" cy="6807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p24"/>
          <p:cNvSpPr txBox="1"/>
          <p:nvPr>
            <p:ph idx="4" type="subTitle"/>
          </p:nvPr>
        </p:nvSpPr>
        <p:spPr>
          <a:xfrm>
            <a:off x="5178846" y="8390892"/>
            <a:ext cx="1363800" cy="6807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5" name="Google Shape;135;p24"/>
          <p:cNvSpPr txBox="1"/>
          <p:nvPr>
            <p:ph idx="5" type="subTitle"/>
          </p:nvPr>
        </p:nvSpPr>
        <p:spPr>
          <a:xfrm>
            <a:off x="5178846" y="9135154"/>
            <a:ext cx="1363800" cy="6807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750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 POINTS">
  <p:cSld name="CUSTOM_4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2167093" y="1129934"/>
            <a:ext cx="2586600" cy="84369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>
  <p:cSld name="CUSTOM_3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4889"/>
            <a:ext cx="70446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4889"/>
            <a:ext cx="33069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4889"/>
            <a:ext cx="33069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559"/>
            <a:ext cx="2321700" cy="15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7645"/>
            <a:ext cx="2321700" cy="6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430"/>
            <a:ext cx="5264700" cy="85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2587"/>
            <a:ext cx="3344400" cy="30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4903"/>
            <a:ext cx="3344400" cy="25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4657"/>
            <a:ext cx="3172200" cy="76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1305"/>
            <a:ext cx="4959600" cy="12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4889"/>
            <a:ext cx="7044600" cy="7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57705" y="924780"/>
            <a:ext cx="70443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b="1"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57705" y="2394889"/>
            <a:ext cx="7044300" cy="7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 Light"/>
              <a:buChar char="●"/>
              <a:def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■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■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 Light"/>
              <a:buChar char="■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7004788" y="9690352"/>
            <a:ext cx="4539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07">
          <p15:clr>
            <a:srgbClr val="EA4335"/>
          </p15:clr>
        </p15:guide>
        <p15:guide id="2" pos="375">
          <p15:clr>
            <a:srgbClr val="EA4335"/>
          </p15:clr>
        </p15:guide>
        <p15:guide id="3" pos="4387">
          <p15:clr>
            <a:srgbClr val="EA4335"/>
          </p15:clr>
        </p15:guide>
        <p15:guide id="4" orient="horz" pos="602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hyperlink" Target="https://docs.google.com/document/d/174ap41J7vTJD7uAcodL3yEsV7deF4TFWjmAmIMH6tl4/edit?usp=sharing" TargetMode="External"/><Relationship Id="rId6" Type="http://schemas.openxmlformats.org/officeDocument/2006/relationships/hyperlink" Target="http://www.google.com" TargetMode="External"/><Relationship Id="rId7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g"/><Relationship Id="rId4" Type="http://schemas.openxmlformats.org/officeDocument/2006/relationships/hyperlink" Target="https://youtu.be/IRIkJKppR_8" TargetMode="External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hyperlink" Target="http://professionalism438.sarahah.com" TargetMode="External"/><Relationship Id="rId5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13.png"/><Relationship Id="rId5" Type="http://schemas.openxmlformats.org/officeDocument/2006/relationships/hyperlink" Target="https://nebula.wsimg.com/2f68a39520b03336b41038c370497473?AccessKeyId=DC06780E69ED19E2B3A5&amp;disposition=0&amp;alloworigin=1" TargetMode="External"/><Relationship Id="rId6" Type="http://schemas.openxmlformats.org/officeDocument/2006/relationships/hyperlink" Target="https://youtu.be/0LRZEp-ECVQ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Relationship Id="rId5" Type="http://schemas.openxmlformats.org/officeDocument/2006/relationships/image" Target="../media/image12.png"/><Relationship Id="rId6" Type="http://schemas.openxmlformats.org/officeDocument/2006/relationships/hyperlink" Target="https://youtu.be/L7--0Igd0bQ" TargetMode="External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hyperlink" Target="https://youtu.be/G3add_DXZlA" TargetMode="External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21.png"/><Relationship Id="rId9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hyperlink" Target="https://youtu.be/p75Qkn-953A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/>
          <p:nvPr/>
        </p:nvSpPr>
        <p:spPr>
          <a:xfrm>
            <a:off x="380344" y="2459138"/>
            <a:ext cx="6969600" cy="37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5" name="Google Shape;145;p27"/>
          <p:cNvGrpSpPr/>
          <p:nvPr/>
        </p:nvGrpSpPr>
        <p:grpSpPr>
          <a:xfrm>
            <a:off x="1918515" y="1634981"/>
            <a:ext cx="3723119" cy="4091811"/>
            <a:chOff x="3080425" y="238100"/>
            <a:chExt cx="1014225" cy="1093950"/>
          </a:xfrm>
        </p:grpSpPr>
        <p:sp>
          <p:nvSpPr>
            <p:cNvPr id="146" name="Google Shape;146;p27"/>
            <p:cNvSpPr/>
            <p:nvPr/>
          </p:nvSpPr>
          <p:spPr>
            <a:xfrm>
              <a:off x="3269850" y="571300"/>
              <a:ext cx="217025" cy="675175"/>
            </a:xfrm>
            <a:custGeom>
              <a:rect b="b" l="l" r="r" t="t"/>
              <a:pathLst>
                <a:path extrusionOk="0" h="27007" w="8681">
                  <a:moveTo>
                    <a:pt x="5595" y="1"/>
                  </a:moveTo>
                  <a:lnTo>
                    <a:pt x="0" y="731"/>
                  </a:lnTo>
                  <a:cubicBezTo>
                    <a:pt x="0" y="731"/>
                    <a:pt x="3746" y="9838"/>
                    <a:pt x="4035" y="12721"/>
                  </a:cubicBezTo>
                  <a:cubicBezTo>
                    <a:pt x="4392" y="16289"/>
                    <a:pt x="2182" y="27006"/>
                    <a:pt x="2182" y="27006"/>
                  </a:cubicBezTo>
                  <a:lnTo>
                    <a:pt x="3997" y="27006"/>
                  </a:lnTo>
                  <a:cubicBezTo>
                    <a:pt x="3997" y="27006"/>
                    <a:pt x="6964" y="20572"/>
                    <a:pt x="7852" y="12469"/>
                  </a:cubicBezTo>
                  <a:cubicBezTo>
                    <a:pt x="8680" y="4927"/>
                    <a:pt x="5595" y="1"/>
                    <a:pt x="5595" y="1"/>
                  </a:cubicBezTo>
                  <a:close/>
                </a:path>
              </a:pathLst>
            </a:custGeom>
            <a:solidFill>
              <a:srgbClr val="6BB9C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3316650" y="779750"/>
              <a:ext cx="161325" cy="445700"/>
            </a:xfrm>
            <a:custGeom>
              <a:rect b="b" l="l" r="r" t="t"/>
              <a:pathLst>
                <a:path extrusionOk="0" h="17828" w="6453">
                  <a:moveTo>
                    <a:pt x="6452" y="0"/>
                  </a:moveTo>
                  <a:lnTo>
                    <a:pt x="1464" y="1467"/>
                  </a:lnTo>
                  <a:cubicBezTo>
                    <a:pt x="2126" y="9453"/>
                    <a:pt x="0" y="17828"/>
                    <a:pt x="0" y="17828"/>
                  </a:cubicBezTo>
                  <a:lnTo>
                    <a:pt x="3460" y="17828"/>
                  </a:lnTo>
                  <a:cubicBezTo>
                    <a:pt x="6122" y="8914"/>
                    <a:pt x="6452" y="1"/>
                    <a:pt x="6452" y="0"/>
                  </a:cubicBezTo>
                  <a:close/>
                </a:path>
              </a:pathLst>
            </a:custGeom>
            <a:solidFill>
              <a:srgbClr val="6BB9C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7"/>
            <p:cNvSpPr/>
            <p:nvPr/>
          </p:nvSpPr>
          <p:spPr>
            <a:xfrm>
              <a:off x="3488450" y="851700"/>
              <a:ext cx="40775" cy="427700"/>
            </a:xfrm>
            <a:custGeom>
              <a:rect b="b" l="l" r="r" t="t"/>
              <a:pathLst>
                <a:path extrusionOk="0" h="17108" w="1631">
                  <a:moveTo>
                    <a:pt x="1178" y="1"/>
                  </a:moveTo>
                  <a:lnTo>
                    <a:pt x="0" y="17107"/>
                  </a:lnTo>
                  <a:lnTo>
                    <a:pt x="454" y="17107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7"/>
            <p:cNvSpPr/>
            <p:nvPr/>
          </p:nvSpPr>
          <p:spPr>
            <a:xfrm>
              <a:off x="3429800" y="851700"/>
              <a:ext cx="58675" cy="433200"/>
            </a:xfrm>
            <a:custGeom>
              <a:rect b="b" l="l" r="r" t="t"/>
              <a:pathLst>
                <a:path extrusionOk="0" h="17328" w="2347">
                  <a:moveTo>
                    <a:pt x="1893" y="1"/>
                  </a:moveTo>
                  <a:lnTo>
                    <a:pt x="1" y="17327"/>
                  </a:lnTo>
                  <a:lnTo>
                    <a:pt x="453" y="17327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7"/>
            <p:cNvSpPr/>
            <p:nvPr/>
          </p:nvSpPr>
          <p:spPr>
            <a:xfrm>
              <a:off x="3827700" y="1145650"/>
              <a:ext cx="181150" cy="10050"/>
            </a:xfrm>
            <a:custGeom>
              <a:rect b="b" l="l" r="r" t="t"/>
              <a:pathLst>
                <a:path extrusionOk="0" h="402" w="7246">
                  <a:moveTo>
                    <a:pt x="1" y="0"/>
                  </a:moveTo>
                  <a:lnTo>
                    <a:pt x="1" y="401"/>
                  </a:lnTo>
                  <a:lnTo>
                    <a:pt x="7245" y="401"/>
                  </a:lnTo>
                  <a:lnTo>
                    <a:pt x="7245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>
              <a:off x="3812600" y="851700"/>
              <a:ext cx="58700" cy="417800"/>
            </a:xfrm>
            <a:custGeom>
              <a:rect b="b" l="l" r="r" t="t"/>
              <a:pathLst>
                <a:path extrusionOk="0" h="16712" w="2348">
                  <a:moveTo>
                    <a:pt x="1894" y="1"/>
                  </a:moveTo>
                  <a:lnTo>
                    <a:pt x="1" y="16712"/>
                  </a:lnTo>
                  <a:lnTo>
                    <a:pt x="454" y="16712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7"/>
            <p:cNvSpPr/>
            <p:nvPr/>
          </p:nvSpPr>
          <p:spPr>
            <a:xfrm>
              <a:off x="3698225" y="488375"/>
              <a:ext cx="38150" cy="145350"/>
            </a:xfrm>
            <a:custGeom>
              <a:rect b="b" l="l" r="r" t="t"/>
              <a:pathLst>
                <a:path extrusionOk="0" h="5814" w="1526">
                  <a:moveTo>
                    <a:pt x="1" y="0"/>
                  </a:moveTo>
                  <a:lnTo>
                    <a:pt x="1249" y="5813"/>
                  </a:lnTo>
                  <a:lnTo>
                    <a:pt x="1525" y="5813"/>
                  </a:lnTo>
                  <a:lnTo>
                    <a:pt x="283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E9EC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7"/>
            <p:cNvSpPr/>
            <p:nvPr/>
          </p:nvSpPr>
          <p:spPr>
            <a:xfrm>
              <a:off x="3729425" y="633700"/>
              <a:ext cx="170250" cy="7650"/>
            </a:xfrm>
            <a:custGeom>
              <a:rect b="b" l="l" r="r" t="t"/>
              <a:pathLst>
                <a:path extrusionOk="0" h="306" w="6810">
                  <a:moveTo>
                    <a:pt x="1" y="0"/>
                  </a:moveTo>
                  <a:lnTo>
                    <a:pt x="1" y="306"/>
                  </a:lnTo>
                  <a:lnTo>
                    <a:pt x="6809" y="306"/>
                  </a:lnTo>
                  <a:lnTo>
                    <a:pt x="6809" y="0"/>
                  </a:lnTo>
                  <a:close/>
                </a:path>
              </a:pathLst>
            </a:custGeom>
            <a:solidFill>
              <a:srgbClr val="D1E9EC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>
              <a:off x="3527275" y="379950"/>
              <a:ext cx="21200" cy="22350"/>
            </a:xfrm>
            <a:custGeom>
              <a:rect b="b" l="l" r="r" t="t"/>
              <a:pathLst>
                <a:path extrusionOk="0" h="894" w="848">
                  <a:moveTo>
                    <a:pt x="564" y="1"/>
                  </a:moveTo>
                  <a:lnTo>
                    <a:pt x="0" y="894"/>
                  </a:lnTo>
                  <a:cubicBezTo>
                    <a:pt x="245" y="838"/>
                    <a:pt x="847" y="734"/>
                    <a:pt x="847" y="734"/>
                  </a:cubicBezTo>
                  <a:cubicBezTo>
                    <a:pt x="648" y="556"/>
                    <a:pt x="564" y="1"/>
                    <a:pt x="56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7"/>
            <p:cNvSpPr/>
            <p:nvPr/>
          </p:nvSpPr>
          <p:spPr>
            <a:xfrm>
              <a:off x="3483550" y="350325"/>
              <a:ext cx="36475" cy="54675"/>
            </a:xfrm>
            <a:custGeom>
              <a:rect b="b" l="l" r="r" t="t"/>
              <a:pathLst>
                <a:path extrusionOk="0" h="2187" w="1459">
                  <a:moveTo>
                    <a:pt x="526" y="0"/>
                  </a:moveTo>
                  <a:cubicBezTo>
                    <a:pt x="526" y="1"/>
                    <a:pt x="715" y="1424"/>
                    <a:pt x="1" y="2142"/>
                  </a:cubicBezTo>
                  <a:cubicBezTo>
                    <a:pt x="1" y="2142"/>
                    <a:pt x="172" y="2186"/>
                    <a:pt x="445" y="2186"/>
                  </a:cubicBezTo>
                  <a:cubicBezTo>
                    <a:pt x="582" y="2186"/>
                    <a:pt x="744" y="2175"/>
                    <a:pt x="922" y="2142"/>
                  </a:cubicBezTo>
                  <a:cubicBezTo>
                    <a:pt x="1458" y="2041"/>
                    <a:pt x="526" y="1"/>
                    <a:pt x="52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7"/>
            <p:cNvSpPr/>
            <p:nvPr/>
          </p:nvSpPr>
          <p:spPr>
            <a:xfrm>
              <a:off x="3343900" y="349350"/>
              <a:ext cx="189175" cy="139525"/>
            </a:xfrm>
            <a:custGeom>
              <a:rect b="b" l="l" r="r" t="t"/>
              <a:pathLst>
                <a:path extrusionOk="0" h="5581" w="7567">
                  <a:moveTo>
                    <a:pt x="1978" y="0"/>
                  </a:moveTo>
                  <a:cubicBezTo>
                    <a:pt x="1978" y="0"/>
                    <a:pt x="1" y="2221"/>
                    <a:pt x="1035" y="3538"/>
                  </a:cubicBezTo>
                  <a:cubicBezTo>
                    <a:pt x="2069" y="4853"/>
                    <a:pt x="7566" y="5580"/>
                    <a:pt x="7566" y="5580"/>
                  </a:cubicBezTo>
                  <a:lnTo>
                    <a:pt x="7566" y="4139"/>
                  </a:lnTo>
                  <a:cubicBezTo>
                    <a:pt x="4251" y="1393"/>
                    <a:pt x="1978" y="0"/>
                    <a:pt x="1978" y="0"/>
                  </a:cubicBezTo>
                  <a:close/>
                </a:path>
              </a:pathLst>
            </a:custGeom>
            <a:solidFill>
              <a:srgbClr val="B8CF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3414550" y="449300"/>
              <a:ext cx="19175" cy="17625"/>
            </a:xfrm>
            <a:custGeom>
              <a:rect b="b" l="l" r="r" t="t"/>
              <a:pathLst>
                <a:path extrusionOk="0" h="705" w="767">
                  <a:moveTo>
                    <a:pt x="59" y="1"/>
                  </a:moveTo>
                  <a:lnTo>
                    <a:pt x="1" y="535"/>
                  </a:lnTo>
                  <a:lnTo>
                    <a:pt x="767" y="705"/>
                  </a:lnTo>
                  <a:lnTo>
                    <a:pt x="767" y="70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96AFB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3192050" y="558600"/>
              <a:ext cx="159775" cy="687875"/>
            </a:xfrm>
            <a:custGeom>
              <a:rect b="b" l="l" r="r" t="t"/>
              <a:pathLst>
                <a:path extrusionOk="0" h="27515" w="6391">
                  <a:moveTo>
                    <a:pt x="577" y="0"/>
                  </a:moveTo>
                  <a:cubicBezTo>
                    <a:pt x="577" y="0"/>
                    <a:pt x="0" y="1807"/>
                    <a:pt x="846" y="4922"/>
                  </a:cubicBezTo>
                  <a:lnTo>
                    <a:pt x="1543" y="27514"/>
                  </a:lnTo>
                  <a:lnTo>
                    <a:pt x="3348" y="27514"/>
                  </a:lnTo>
                  <a:cubicBezTo>
                    <a:pt x="3348" y="27514"/>
                    <a:pt x="6337" y="11160"/>
                    <a:pt x="6391" y="1346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rgbClr val="6BB9C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3438425" y="846050"/>
              <a:ext cx="217025" cy="11350"/>
            </a:xfrm>
            <a:custGeom>
              <a:rect b="b" l="l" r="r" t="t"/>
              <a:pathLst>
                <a:path extrusionOk="0" h="454" w="8681">
                  <a:moveTo>
                    <a:pt x="0" y="1"/>
                  </a:moveTo>
                  <a:lnTo>
                    <a:pt x="0" y="454"/>
                  </a:lnTo>
                  <a:lnTo>
                    <a:pt x="8681" y="454"/>
                  </a:lnTo>
                  <a:lnTo>
                    <a:pt x="8681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7"/>
            <p:cNvSpPr/>
            <p:nvPr/>
          </p:nvSpPr>
          <p:spPr>
            <a:xfrm>
              <a:off x="3539500" y="764000"/>
              <a:ext cx="203450" cy="380175"/>
            </a:xfrm>
            <a:custGeom>
              <a:rect b="b" l="l" r="r" t="t"/>
              <a:pathLst>
                <a:path extrusionOk="0" h="15207" w="8138">
                  <a:moveTo>
                    <a:pt x="6667" y="0"/>
                  </a:moveTo>
                  <a:lnTo>
                    <a:pt x="1994" y="6397"/>
                  </a:lnTo>
                  <a:cubicBezTo>
                    <a:pt x="1994" y="6397"/>
                    <a:pt x="1204" y="11700"/>
                    <a:pt x="1" y="14710"/>
                  </a:cubicBezTo>
                  <a:cubicBezTo>
                    <a:pt x="1" y="14710"/>
                    <a:pt x="1454" y="15207"/>
                    <a:pt x="3461" y="15207"/>
                  </a:cubicBezTo>
                  <a:cubicBezTo>
                    <a:pt x="4287" y="15207"/>
                    <a:pt x="5206" y="15123"/>
                    <a:pt x="6156" y="14885"/>
                  </a:cubicBezTo>
                  <a:cubicBezTo>
                    <a:pt x="6156" y="14885"/>
                    <a:pt x="8137" y="4115"/>
                    <a:pt x="6667" y="0"/>
                  </a:cubicBezTo>
                  <a:close/>
                </a:path>
              </a:pathLst>
            </a:custGeom>
            <a:solidFill>
              <a:srgbClr val="90332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7"/>
            <p:cNvSpPr/>
            <p:nvPr/>
          </p:nvSpPr>
          <p:spPr>
            <a:xfrm>
              <a:off x="3491550" y="670375"/>
              <a:ext cx="236975" cy="603925"/>
            </a:xfrm>
            <a:custGeom>
              <a:rect b="b" l="l" r="r" t="t"/>
              <a:pathLst>
                <a:path extrusionOk="0" h="24157" w="9479">
                  <a:moveTo>
                    <a:pt x="3934" y="1"/>
                  </a:moveTo>
                  <a:cubicBezTo>
                    <a:pt x="2531" y="1"/>
                    <a:pt x="820" y="533"/>
                    <a:pt x="405" y="533"/>
                  </a:cubicBezTo>
                  <a:cubicBezTo>
                    <a:pt x="385" y="533"/>
                    <a:pt x="368" y="531"/>
                    <a:pt x="354" y="529"/>
                  </a:cubicBezTo>
                  <a:cubicBezTo>
                    <a:pt x="352" y="528"/>
                    <a:pt x="350" y="528"/>
                    <a:pt x="348" y="528"/>
                  </a:cubicBezTo>
                  <a:cubicBezTo>
                    <a:pt x="1" y="528"/>
                    <a:pt x="5522" y="8374"/>
                    <a:pt x="5522" y="8374"/>
                  </a:cubicBezTo>
                  <a:lnTo>
                    <a:pt x="3633" y="24157"/>
                  </a:lnTo>
                  <a:lnTo>
                    <a:pt x="5040" y="24134"/>
                  </a:lnTo>
                  <a:cubicBezTo>
                    <a:pt x="5040" y="24134"/>
                    <a:pt x="8455" y="13944"/>
                    <a:pt x="8989" y="7481"/>
                  </a:cubicBezTo>
                  <a:cubicBezTo>
                    <a:pt x="9479" y="1567"/>
                    <a:pt x="5344" y="308"/>
                    <a:pt x="5344" y="308"/>
                  </a:cubicBezTo>
                  <a:cubicBezTo>
                    <a:pt x="4985" y="82"/>
                    <a:pt x="4483" y="1"/>
                    <a:pt x="3934" y="1"/>
                  </a:cubicBezTo>
                  <a:close/>
                </a:path>
              </a:pathLst>
            </a:custGeom>
            <a:solidFill>
              <a:srgbClr val="90332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7"/>
            <p:cNvSpPr/>
            <p:nvPr/>
          </p:nvSpPr>
          <p:spPr>
            <a:xfrm>
              <a:off x="3835575" y="477950"/>
              <a:ext cx="123075" cy="160975"/>
            </a:xfrm>
            <a:custGeom>
              <a:rect b="b" l="l" r="r" t="t"/>
              <a:pathLst>
                <a:path extrusionOk="0" h="6439" w="4923">
                  <a:moveTo>
                    <a:pt x="765" y="0"/>
                  </a:moveTo>
                  <a:lnTo>
                    <a:pt x="1" y="269"/>
                  </a:lnTo>
                  <a:cubicBezTo>
                    <a:pt x="1267" y="4081"/>
                    <a:pt x="3647" y="6241"/>
                    <a:pt x="3647" y="6438"/>
                  </a:cubicBezTo>
                  <a:lnTo>
                    <a:pt x="4923" y="4119"/>
                  </a:lnTo>
                  <a:cubicBezTo>
                    <a:pt x="2536" y="2955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A9C5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7"/>
            <p:cNvSpPr/>
            <p:nvPr/>
          </p:nvSpPr>
          <p:spPr>
            <a:xfrm>
              <a:off x="3908950" y="424900"/>
              <a:ext cx="185700" cy="263975"/>
            </a:xfrm>
            <a:custGeom>
              <a:rect b="b" l="l" r="r" t="t"/>
              <a:pathLst>
                <a:path extrusionOk="0" h="10559" w="7428">
                  <a:moveTo>
                    <a:pt x="3340" y="0"/>
                  </a:moveTo>
                  <a:lnTo>
                    <a:pt x="1520" y="948"/>
                  </a:lnTo>
                  <a:cubicBezTo>
                    <a:pt x="1056" y="2196"/>
                    <a:pt x="0" y="8813"/>
                    <a:pt x="430" y="9711"/>
                  </a:cubicBezTo>
                  <a:cubicBezTo>
                    <a:pt x="430" y="9711"/>
                    <a:pt x="474" y="9843"/>
                    <a:pt x="1264" y="10124"/>
                  </a:cubicBezTo>
                  <a:cubicBezTo>
                    <a:pt x="1834" y="10330"/>
                    <a:pt x="2355" y="10357"/>
                    <a:pt x="3239" y="10472"/>
                  </a:cubicBezTo>
                  <a:cubicBezTo>
                    <a:pt x="3659" y="10527"/>
                    <a:pt x="4063" y="10558"/>
                    <a:pt x="4442" y="10558"/>
                  </a:cubicBezTo>
                  <a:cubicBezTo>
                    <a:pt x="6159" y="10558"/>
                    <a:pt x="7378" y="9925"/>
                    <a:pt x="7332" y="8028"/>
                  </a:cubicBezTo>
                  <a:cubicBezTo>
                    <a:pt x="7427" y="6748"/>
                    <a:pt x="6510" y="252"/>
                    <a:pt x="3340" y="0"/>
                  </a:cubicBezTo>
                  <a:close/>
                </a:path>
              </a:pathLst>
            </a:custGeom>
            <a:solidFill>
              <a:srgbClr val="A9C5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7"/>
            <p:cNvSpPr/>
            <p:nvPr/>
          </p:nvSpPr>
          <p:spPr>
            <a:xfrm>
              <a:off x="3642775" y="797925"/>
              <a:ext cx="276950" cy="473000"/>
            </a:xfrm>
            <a:custGeom>
              <a:rect b="b" l="l" r="r" t="t"/>
              <a:pathLst>
                <a:path extrusionOk="0" h="18920" w="11078">
                  <a:moveTo>
                    <a:pt x="6564" y="0"/>
                  </a:moveTo>
                  <a:cubicBezTo>
                    <a:pt x="6564" y="0"/>
                    <a:pt x="2558" y="9842"/>
                    <a:pt x="1" y="18920"/>
                  </a:cubicBezTo>
                  <a:lnTo>
                    <a:pt x="1605" y="18920"/>
                  </a:lnTo>
                  <a:cubicBezTo>
                    <a:pt x="1605" y="18920"/>
                    <a:pt x="8218" y="5216"/>
                    <a:pt x="11077" y="1004"/>
                  </a:cubicBezTo>
                  <a:lnTo>
                    <a:pt x="6564" y="0"/>
                  </a:lnTo>
                  <a:close/>
                </a:path>
              </a:pathLst>
            </a:custGeom>
            <a:solidFill>
              <a:srgbClr val="3B2A2A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7"/>
            <p:cNvSpPr/>
            <p:nvPr/>
          </p:nvSpPr>
          <p:spPr>
            <a:xfrm>
              <a:off x="3690325" y="660625"/>
              <a:ext cx="403975" cy="583450"/>
            </a:xfrm>
            <a:custGeom>
              <a:rect b="b" l="l" r="r" t="t"/>
              <a:pathLst>
                <a:path extrusionOk="0" h="23338" w="16159">
                  <a:moveTo>
                    <a:pt x="15746" y="1"/>
                  </a:moveTo>
                  <a:lnTo>
                    <a:pt x="10039" y="1068"/>
                  </a:lnTo>
                  <a:cubicBezTo>
                    <a:pt x="8985" y="941"/>
                    <a:pt x="8038" y="880"/>
                    <a:pt x="7190" y="880"/>
                  </a:cubicBezTo>
                  <a:cubicBezTo>
                    <a:pt x="886" y="880"/>
                    <a:pt x="0" y="4286"/>
                    <a:pt x="638" y="9777"/>
                  </a:cubicBezTo>
                  <a:cubicBezTo>
                    <a:pt x="1351" y="15923"/>
                    <a:pt x="5633" y="23338"/>
                    <a:pt x="5633" y="23338"/>
                  </a:cubicBezTo>
                  <a:lnTo>
                    <a:pt x="7239" y="23338"/>
                  </a:lnTo>
                  <a:cubicBezTo>
                    <a:pt x="5069" y="16230"/>
                    <a:pt x="4661" y="7160"/>
                    <a:pt x="4661" y="7160"/>
                  </a:cubicBezTo>
                  <a:lnTo>
                    <a:pt x="4661" y="7160"/>
                  </a:lnTo>
                  <a:cubicBezTo>
                    <a:pt x="4661" y="7160"/>
                    <a:pt x="7092" y="7829"/>
                    <a:pt x="9790" y="7829"/>
                  </a:cubicBezTo>
                  <a:cubicBezTo>
                    <a:pt x="10983" y="7829"/>
                    <a:pt x="12227" y="7698"/>
                    <a:pt x="13338" y="7321"/>
                  </a:cubicBezTo>
                  <a:cubicBezTo>
                    <a:pt x="15369" y="6633"/>
                    <a:pt x="15970" y="4802"/>
                    <a:pt x="16065" y="3144"/>
                  </a:cubicBezTo>
                  <a:cubicBezTo>
                    <a:pt x="16159" y="1486"/>
                    <a:pt x="15746" y="1"/>
                    <a:pt x="15746" y="1"/>
                  </a:cubicBezTo>
                  <a:close/>
                </a:path>
              </a:pathLst>
            </a:custGeom>
            <a:solidFill>
              <a:srgbClr val="4B353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7"/>
            <p:cNvSpPr/>
            <p:nvPr/>
          </p:nvSpPr>
          <p:spPr>
            <a:xfrm>
              <a:off x="3587900" y="1270900"/>
              <a:ext cx="98775" cy="32575"/>
            </a:xfrm>
            <a:custGeom>
              <a:rect b="b" l="l" r="r" t="t"/>
              <a:pathLst>
                <a:path extrusionOk="0" h="1303" w="3951">
                  <a:moveTo>
                    <a:pt x="2291" y="1"/>
                  </a:moveTo>
                  <a:lnTo>
                    <a:pt x="1" y="1084"/>
                  </a:lnTo>
                  <a:lnTo>
                    <a:pt x="2" y="1303"/>
                  </a:lnTo>
                  <a:lnTo>
                    <a:pt x="3951" y="1182"/>
                  </a:lnTo>
                  <a:lnTo>
                    <a:pt x="3950" y="437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7"/>
            <p:cNvSpPr/>
            <p:nvPr/>
          </p:nvSpPr>
          <p:spPr>
            <a:xfrm>
              <a:off x="3792375" y="1244050"/>
              <a:ext cx="79325" cy="44275"/>
            </a:xfrm>
            <a:custGeom>
              <a:rect b="b" l="l" r="r" t="t"/>
              <a:pathLst>
                <a:path extrusionOk="0" h="1771" w="3173">
                  <a:moveTo>
                    <a:pt x="1733" y="1"/>
                  </a:moveTo>
                  <a:lnTo>
                    <a:pt x="314" y="1407"/>
                  </a:lnTo>
                  <a:lnTo>
                    <a:pt x="1" y="1475"/>
                  </a:lnTo>
                  <a:lnTo>
                    <a:pt x="1" y="1725"/>
                  </a:lnTo>
                  <a:lnTo>
                    <a:pt x="1208" y="1770"/>
                  </a:lnTo>
                  <a:lnTo>
                    <a:pt x="3034" y="998"/>
                  </a:lnTo>
                  <a:lnTo>
                    <a:pt x="3172" y="306"/>
                  </a:lnTo>
                  <a:lnTo>
                    <a:pt x="293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7"/>
            <p:cNvSpPr/>
            <p:nvPr/>
          </p:nvSpPr>
          <p:spPr>
            <a:xfrm>
              <a:off x="3193650" y="331300"/>
              <a:ext cx="234825" cy="264400"/>
            </a:xfrm>
            <a:custGeom>
              <a:rect b="b" l="l" r="r" t="t"/>
              <a:pathLst>
                <a:path extrusionOk="0" h="10576" w="9393">
                  <a:moveTo>
                    <a:pt x="4315" y="1"/>
                  </a:moveTo>
                  <a:cubicBezTo>
                    <a:pt x="4286" y="1"/>
                    <a:pt x="4271" y="1"/>
                    <a:pt x="4271" y="1"/>
                  </a:cubicBezTo>
                  <a:cubicBezTo>
                    <a:pt x="4271" y="1"/>
                    <a:pt x="3265" y="21"/>
                    <a:pt x="2705" y="933"/>
                  </a:cubicBezTo>
                  <a:cubicBezTo>
                    <a:pt x="2201" y="1751"/>
                    <a:pt x="538" y="5982"/>
                    <a:pt x="363" y="7315"/>
                  </a:cubicBezTo>
                  <a:cubicBezTo>
                    <a:pt x="203" y="8540"/>
                    <a:pt x="0" y="9778"/>
                    <a:pt x="3048" y="10330"/>
                  </a:cubicBezTo>
                  <a:cubicBezTo>
                    <a:pt x="4020" y="10506"/>
                    <a:pt x="4861" y="10575"/>
                    <a:pt x="5571" y="10575"/>
                  </a:cubicBezTo>
                  <a:cubicBezTo>
                    <a:pt x="7091" y="10575"/>
                    <a:pt x="8016" y="10259"/>
                    <a:pt x="8350" y="9993"/>
                  </a:cubicBezTo>
                  <a:cubicBezTo>
                    <a:pt x="8907" y="9548"/>
                    <a:pt x="8903" y="8728"/>
                    <a:pt x="8813" y="6782"/>
                  </a:cubicBezTo>
                  <a:cubicBezTo>
                    <a:pt x="8723" y="4836"/>
                    <a:pt x="9393" y="1475"/>
                    <a:pt x="7989" y="722"/>
                  </a:cubicBezTo>
                  <a:cubicBezTo>
                    <a:pt x="6696" y="29"/>
                    <a:pt x="4643" y="1"/>
                    <a:pt x="4315" y="1"/>
                  </a:cubicBezTo>
                  <a:close/>
                </a:path>
              </a:pathLst>
            </a:custGeom>
            <a:solidFill>
              <a:srgbClr val="B8CF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7"/>
            <p:cNvSpPr/>
            <p:nvPr/>
          </p:nvSpPr>
          <p:spPr>
            <a:xfrm>
              <a:off x="3202350" y="1246450"/>
              <a:ext cx="77825" cy="39925"/>
            </a:xfrm>
            <a:custGeom>
              <a:rect b="b" l="l" r="r" t="t"/>
              <a:pathLst>
                <a:path extrusionOk="0" h="1597" w="3113">
                  <a:moveTo>
                    <a:pt x="1141" y="0"/>
                  </a:moveTo>
                  <a:lnTo>
                    <a:pt x="232" y="1210"/>
                  </a:lnTo>
                  <a:lnTo>
                    <a:pt x="1" y="1210"/>
                  </a:lnTo>
                  <a:lnTo>
                    <a:pt x="1" y="1597"/>
                  </a:lnTo>
                  <a:lnTo>
                    <a:pt x="1623" y="1597"/>
                  </a:lnTo>
                  <a:lnTo>
                    <a:pt x="2937" y="1143"/>
                  </a:lnTo>
                  <a:lnTo>
                    <a:pt x="3113" y="431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7"/>
            <p:cNvSpPr/>
            <p:nvPr/>
          </p:nvSpPr>
          <p:spPr>
            <a:xfrm>
              <a:off x="3319950" y="1246450"/>
              <a:ext cx="77825" cy="39925"/>
            </a:xfrm>
            <a:custGeom>
              <a:rect b="b" l="l" r="r" t="t"/>
              <a:pathLst>
                <a:path extrusionOk="0" h="1597" w="3113">
                  <a:moveTo>
                    <a:pt x="178" y="0"/>
                  </a:moveTo>
                  <a:lnTo>
                    <a:pt x="1" y="431"/>
                  </a:lnTo>
                  <a:lnTo>
                    <a:pt x="176" y="1143"/>
                  </a:lnTo>
                  <a:lnTo>
                    <a:pt x="1490" y="1597"/>
                  </a:lnTo>
                  <a:lnTo>
                    <a:pt x="3113" y="1597"/>
                  </a:lnTo>
                  <a:lnTo>
                    <a:pt x="3113" y="1210"/>
                  </a:lnTo>
                  <a:lnTo>
                    <a:pt x="2882" y="1210"/>
                  </a:lnTo>
                  <a:lnTo>
                    <a:pt x="1973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7"/>
            <p:cNvSpPr/>
            <p:nvPr/>
          </p:nvSpPr>
          <p:spPr>
            <a:xfrm>
              <a:off x="3431000" y="428575"/>
              <a:ext cx="203600" cy="269225"/>
            </a:xfrm>
            <a:custGeom>
              <a:rect b="b" l="l" r="r" t="t"/>
              <a:pathLst>
                <a:path extrusionOk="0" h="10769" w="8144">
                  <a:moveTo>
                    <a:pt x="1610" y="0"/>
                  </a:moveTo>
                  <a:cubicBezTo>
                    <a:pt x="668" y="0"/>
                    <a:pt x="629" y="1040"/>
                    <a:pt x="629" y="1040"/>
                  </a:cubicBezTo>
                  <a:cubicBezTo>
                    <a:pt x="629" y="1040"/>
                    <a:pt x="100" y="8422"/>
                    <a:pt x="26" y="9325"/>
                  </a:cubicBezTo>
                  <a:cubicBezTo>
                    <a:pt x="1" y="9620"/>
                    <a:pt x="93" y="9830"/>
                    <a:pt x="228" y="9980"/>
                  </a:cubicBezTo>
                  <a:lnTo>
                    <a:pt x="227" y="9980"/>
                  </a:lnTo>
                  <a:cubicBezTo>
                    <a:pt x="230" y="9984"/>
                    <a:pt x="235" y="9987"/>
                    <a:pt x="238" y="9990"/>
                  </a:cubicBezTo>
                  <a:cubicBezTo>
                    <a:pt x="317" y="10074"/>
                    <a:pt x="409" y="10143"/>
                    <a:pt x="511" y="10196"/>
                  </a:cubicBezTo>
                  <a:cubicBezTo>
                    <a:pt x="1066" y="10522"/>
                    <a:pt x="2163" y="10769"/>
                    <a:pt x="4005" y="10769"/>
                  </a:cubicBezTo>
                  <a:cubicBezTo>
                    <a:pt x="4163" y="10769"/>
                    <a:pt x="4326" y="10767"/>
                    <a:pt x="4495" y="10763"/>
                  </a:cubicBezTo>
                  <a:cubicBezTo>
                    <a:pt x="6583" y="10717"/>
                    <a:pt x="7442" y="10224"/>
                    <a:pt x="7687" y="10046"/>
                  </a:cubicBezTo>
                  <a:lnTo>
                    <a:pt x="7692" y="10041"/>
                  </a:lnTo>
                  <a:cubicBezTo>
                    <a:pt x="7718" y="10022"/>
                    <a:pt x="7743" y="10002"/>
                    <a:pt x="7766" y="9980"/>
                  </a:cubicBezTo>
                  <a:cubicBezTo>
                    <a:pt x="8025" y="9755"/>
                    <a:pt x="8144" y="9455"/>
                    <a:pt x="8144" y="9178"/>
                  </a:cubicBezTo>
                  <a:cubicBezTo>
                    <a:pt x="8144" y="8641"/>
                    <a:pt x="7074" y="1746"/>
                    <a:pt x="6683" y="879"/>
                  </a:cubicBezTo>
                  <a:cubicBezTo>
                    <a:pt x="6287" y="0"/>
                    <a:pt x="5572" y="0"/>
                    <a:pt x="5572" y="0"/>
                  </a:cubicBezTo>
                  <a:close/>
                </a:path>
              </a:pathLst>
            </a:custGeom>
            <a:solidFill>
              <a:srgbClr val="F58B7F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>
              <a:off x="3576800" y="1273725"/>
              <a:ext cx="74800" cy="50300"/>
            </a:xfrm>
            <a:custGeom>
              <a:rect b="b" l="l" r="r" t="t"/>
              <a:pathLst>
                <a:path extrusionOk="0" h="2012" w="2992">
                  <a:moveTo>
                    <a:pt x="1630" y="0"/>
                  </a:moveTo>
                  <a:lnTo>
                    <a:pt x="199" y="24"/>
                  </a:lnTo>
                  <a:lnTo>
                    <a:pt x="1" y="347"/>
                  </a:lnTo>
                  <a:lnTo>
                    <a:pt x="67" y="1109"/>
                  </a:lnTo>
                  <a:lnTo>
                    <a:pt x="1722" y="2011"/>
                  </a:lnTo>
                  <a:lnTo>
                    <a:pt x="2992" y="2011"/>
                  </a:lnTo>
                  <a:lnTo>
                    <a:pt x="2992" y="1772"/>
                  </a:lnTo>
                  <a:lnTo>
                    <a:pt x="2755" y="1757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>
              <a:off x="3828500" y="846050"/>
              <a:ext cx="217000" cy="11350"/>
            </a:xfrm>
            <a:custGeom>
              <a:rect b="b" l="l" r="r" t="t"/>
              <a:pathLst>
                <a:path extrusionOk="0" h="454" w="8680">
                  <a:moveTo>
                    <a:pt x="0" y="1"/>
                  </a:moveTo>
                  <a:lnTo>
                    <a:pt x="0" y="454"/>
                  </a:lnTo>
                  <a:lnTo>
                    <a:pt x="8679" y="454"/>
                  </a:lnTo>
                  <a:lnTo>
                    <a:pt x="8679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>
              <a:off x="3860450" y="1167875"/>
              <a:ext cx="181150" cy="11350"/>
            </a:xfrm>
            <a:custGeom>
              <a:rect b="b" l="l" r="r" t="t"/>
              <a:pathLst>
                <a:path extrusionOk="0" h="454" w="7246">
                  <a:moveTo>
                    <a:pt x="1" y="1"/>
                  </a:moveTo>
                  <a:lnTo>
                    <a:pt x="1" y="454"/>
                  </a:lnTo>
                  <a:lnTo>
                    <a:pt x="7245" y="454"/>
                  </a:lnTo>
                  <a:lnTo>
                    <a:pt x="7245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>
              <a:off x="3996775" y="851700"/>
              <a:ext cx="58675" cy="433200"/>
            </a:xfrm>
            <a:custGeom>
              <a:rect b="b" l="l" r="r" t="t"/>
              <a:pathLst>
                <a:path extrusionOk="0" h="17328" w="2347">
                  <a:moveTo>
                    <a:pt x="0" y="1"/>
                  </a:moveTo>
                  <a:lnTo>
                    <a:pt x="1892" y="17327"/>
                  </a:lnTo>
                  <a:lnTo>
                    <a:pt x="2346" y="17327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>
              <a:off x="3967425" y="851700"/>
              <a:ext cx="58700" cy="417800"/>
            </a:xfrm>
            <a:custGeom>
              <a:rect b="b" l="l" r="r" t="t"/>
              <a:pathLst>
                <a:path extrusionOk="0" h="16712" w="2348">
                  <a:moveTo>
                    <a:pt x="0" y="1"/>
                  </a:moveTo>
                  <a:lnTo>
                    <a:pt x="1893" y="16712"/>
                  </a:lnTo>
                  <a:lnTo>
                    <a:pt x="2347" y="16712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>
              <a:off x="3919700" y="639650"/>
              <a:ext cx="171850" cy="57200"/>
            </a:xfrm>
            <a:custGeom>
              <a:rect b="b" l="l" r="r" t="t"/>
              <a:pathLst>
                <a:path extrusionOk="0" h="2288" w="6874">
                  <a:moveTo>
                    <a:pt x="6874" y="0"/>
                  </a:moveTo>
                  <a:lnTo>
                    <a:pt x="0" y="1119"/>
                  </a:lnTo>
                  <a:cubicBezTo>
                    <a:pt x="0" y="1119"/>
                    <a:pt x="157" y="1563"/>
                    <a:pt x="430" y="1853"/>
                  </a:cubicBezTo>
                  <a:cubicBezTo>
                    <a:pt x="882" y="1922"/>
                    <a:pt x="1332" y="2016"/>
                    <a:pt x="1774" y="2137"/>
                  </a:cubicBezTo>
                  <a:cubicBezTo>
                    <a:pt x="2016" y="2203"/>
                    <a:pt x="2596" y="2288"/>
                    <a:pt x="3283" y="2288"/>
                  </a:cubicBezTo>
                  <a:cubicBezTo>
                    <a:pt x="4784" y="2288"/>
                    <a:pt x="6794" y="1884"/>
                    <a:pt x="6874" y="0"/>
                  </a:cubicBezTo>
                  <a:close/>
                </a:path>
              </a:pathLst>
            </a:custGeom>
            <a:solidFill>
              <a:srgbClr val="A9C5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>
              <a:off x="3964050" y="664075"/>
              <a:ext cx="124475" cy="36850"/>
            </a:xfrm>
            <a:custGeom>
              <a:rect b="b" l="l" r="r" t="t"/>
              <a:pathLst>
                <a:path extrusionOk="0" h="1474" w="4979">
                  <a:moveTo>
                    <a:pt x="4827" y="1"/>
                  </a:moveTo>
                  <a:cubicBezTo>
                    <a:pt x="4215" y="1054"/>
                    <a:pt x="2698" y="1310"/>
                    <a:pt x="1503" y="1310"/>
                  </a:cubicBezTo>
                  <a:cubicBezTo>
                    <a:pt x="819" y="1310"/>
                    <a:pt x="241" y="1226"/>
                    <a:pt x="0" y="1160"/>
                  </a:cubicBezTo>
                  <a:lnTo>
                    <a:pt x="0" y="1160"/>
                  </a:lnTo>
                  <a:cubicBezTo>
                    <a:pt x="1" y="1160"/>
                    <a:pt x="1041" y="1474"/>
                    <a:pt x="2280" y="1474"/>
                  </a:cubicBezTo>
                  <a:cubicBezTo>
                    <a:pt x="3182" y="1474"/>
                    <a:pt x="4189" y="1308"/>
                    <a:pt x="4979" y="734"/>
                  </a:cubicBezTo>
                  <a:cubicBezTo>
                    <a:pt x="4979" y="734"/>
                    <a:pt x="4929" y="388"/>
                    <a:pt x="4831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7"/>
            <p:cNvSpPr/>
            <p:nvPr/>
          </p:nvSpPr>
          <p:spPr>
            <a:xfrm>
              <a:off x="3854025" y="839775"/>
              <a:ext cx="145300" cy="10350"/>
            </a:xfrm>
            <a:custGeom>
              <a:rect b="b" l="l" r="r" t="t"/>
              <a:pathLst>
                <a:path extrusionOk="0" h="414" w="5812">
                  <a:moveTo>
                    <a:pt x="1" y="0"/>
                  </a:moveTo>
                  <a:cubicBezTo>
                    <a:pt x="1" y="0"/>
                    <a:pt x="1172" y="414"/>
                    <a:pt x="2627" y="414"/>
                  </a:cubicBezTo>
                  <a:cubicBezTo>
                    <a:pt x="4081" y="414"/>
                    <a:pt x="5135" y="282"/>
                    <a:pt x="5811" y="0"/>
                  </a:cubicBezTo>
                  <a:close/>
                </a:path>
              </a:pathLst>
            </a:custGeom>
            <a:solidFill>
              <a:srgbClr val="4B353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>
              <a:off x="3785850" y="426725"/>
              <a:ext cx="289550" cy="216100"/>
            </a:xfrm>
            <a:custGeom>
              <a:rect b="b" l="l" r="r" t="t"/>
              <a:pathLst>
                <a:path extrusionOk="0" h="8644" w="11582">
                  <a:moveTo>
                    <a:pt x="8420" y="1"/>
                  </a:moveTo>
                  <a:cubicBezTo>
                    <a:pt x="7579" y="1"/>
                    <a:pt x="6883" y="644"/>
                    <a:pt x="6883" y="644"/>
                  </a:cubicBezTo>
                  <a:cubicBezTo>
                    <a:pt x="6883" y="644"/>
                    <a:pt x="8314" y="3884"/>
                    <a:pt x="6440" y="5713"/>
                  </a:cubicBezTo>
                  <a:cubicBezTo>
                    <a:pt x="4525" y="7583"/>
                    <a:pt x="19" y="7902"/>
                    <a:pt x="19" y="7902"/>
                  </a:cubicBezTo>
                  <a:lnTo>
                    <a:pt x="1" y="8585"/>
                  </a:lnTo>
                  <a:cubicBezTo>
                    <a:pt x="1" y="8585"/>
                    <a:pt x="877" y="8644"/>
                    <a:pt x="2093" y="8644"/>
                  </a:cubicBezTo>
                  <a:cubicBezTo>
                    <a:pt x="4254" y="8644"/>
                    <a:pt x="7490" y="8458"/>
                    <a:pt x="8791" y="7425"/>
                  </a:cubicBezTo>
                  <a:cubicBezTo>
                    <a:pt x="11582" y="5212"/>
                    <a:pt x="10181" y="1330"/>
                    <a:pt x="10181" y="1330"/>
                  </a:cubicBezTo>
                  <a:cubicBezTo>
                    <a:pt x="9645" y="305"/>
                    <a:pt x="8998" y="1"/>
                    <a:pt x="8420" y="1"/>
                  </a:cubicBezTo>
                  <a:close/>
                </a:path>
              </a:pathLst>
            </a:custGeom>
            <a:solidFill>
              <a:srgbClr val="A9C5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>
              <a:off x="3917200" y="507775"/>
              <a:ext cx="141375" cy="137650"/>
            </a:xfrm>
            <a:custGeom>
              <a:rect b="b" l="l" r="r" t="t"/>
              <a:pathLst>
                <a:path extrusionOk="0" h="5506" w="5655">
                  <a:moveTo>
                    <a:pt x="5271" y="1"/>
                  </a:moveTo>
                  <a:lnTo>
                    <a:pt x="5271" y="1"/>
                  </a:lnTo>
                  <a:cubicBezTo>
                    <a:pt x="5330" y="1297"/>
                    <a:pt x="5049" y="2985"/>
                    <a:pt x="3537" y="4183"/>
                  </a:cubicBezTo>
                  <a:cubicBezTo>
                    <a:pt x="2804" y="4765"/>
                    <a:pt x="1429" y="5082"/>
                    <a:pt x="5" y="5244"/>
                  </a:cubicBezTo>
                  <a:lnTo>
                    <a:pt x="0" y="5421"/>
                  </a:lnTo>
                  <a:cubicBezTo>
                    <a:pt x="737" y="5401"/>
                    <a:pt x="3516" y="5506"/>
                    <a:pt x="4683" y="3600"/>
                  </a:cubicBezTo>
                  <a:cubicBezTo>
                    <a:pt x="5655" y="2015"/>
                    <a:pt x="5271" y="1"/>
                    <a:pt x="5271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>
              <a:off x="3950850" y="425425"/>
              <a:ext cx="43825" cy="22600"/>
            </a:xfrm>
            <a:custGeom>
              <a:rect b="b" l="l" r="r" t="t"/>
              <a:pathLst>
                <a:path extrusionOk="0" h="904" w="1753">
                  <a:moveTo>
                    <a:pt x="1610" y="1"/>
                  </a:moveTo>
                  <a:cubicBezTo>
                    <a:pt x="1610" y="1"/>
                    <a:pt x="427" y="506"/>
                    <a:pt x="49" y="820"/>
                  </a:cubicBezTo>
                  <a:lnTo>
                    <a:pt x="0" y="904"/>
                  </a:lnTo>
                  <a:cubicBezTo>
                    <a:pt x="0" y="904"/>
                    <a:pt x="1753" y="763"/>
                    <a:pt x="1610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3941250" y="382350"/>
              <a:ext cx="49875" cy="63675"/>
            </a:xfrm>
            <a:custGeom>
              <a:rect b="b" l="l" r="r" t="t"/>
              <a:pathLst>
                <a:path extrusionOk="0" h="2547" w="1995">
                  <a:moveTo>
                    <a:pt x="1083" y="0"/>
                  </a:moveTo>
                  <a:lnTo>
                    <a:pt x="0" y="512"/>
                  </a:lnTo>
                  <a:cubicBezTo>
                    <a:pt x="975" y="1628"/>
                    <a:pt x="433" y="2543"/>
                    <a:pt x="433" y="2543"/>
                  </a:cubicBezTo>
                  <a:cubicBezTo>
                    <a:pt x="452" y="2545"/>
                    <a:pt x="472" y="2546"/>
                    <a:pt x="493" y="2546"/>
                  </a:cubicBezTo>
                  <a:cubicBezTo>
                    <a:pt x="1022" y="2546"/>
                    <a:pt x="1994" y="1724"/>
                    <a:pt x="1994" y="1724"/>
                  </a:cubicBezTo>
                  <a:cubicBezTo>
                    <a:pt x="1645" y="1178"/>
                    <a:pt x="1083" y="0"/>
                    <a:pt x="1083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>
              <a:off x="3931125" y="359725"/>
              <a:ext cx="42600" cy="46675"/>
            </a:xfrm>
            <a:custGeom>
              <a:rect b="b" l="l" r="r" t="t"/>
              <a:pathLst>
                <a:path extrusionOk="0" h="1867" w="1704">
                  <a:moveTo>
                    <a:pt x="1107" y="1"/>
                  </a:moveTo>
                  <a:lnTo>
                    <a:pt x="1" y="476"/>
                  </a:lnTo>
                  <a:lnTo>
                    <a:pt x="597" y="1867"/>
                  </a:lnTo>
                  <a:lnTo>
                    <a:pt x="1704" y="1393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3930175" y="368625"/>
              <a:ext cx="36325" cy="48525"/>
            </a:xfrm>
            <a:custGeom>
              <a:rect b="b" l="l" r="r" t="t"/>
              <a:pathLst>
                <a:path extrusionOk="0" h="1941" w="1453">
                  <a:moveTo>
                    <a:pt x="520" y="0"/>
                  </a:moveTo>
                  <a:cubicBezTo>
                    <a:pt x="380" y="0"/>
                    <a:pt x="224" y="36"/>
                    <a:pt x="51" y="119"/>
                  </a:cubicBezTo>
                  <a:cubicBezTo>
                    <a:pt x="51" y="119"/>
                    <a:pt x="0" y="1340"/>
                    <a:pt x="334" y="1820"/>
                  </a:cubicBezTo>
                  <a:cubicBezTo>
                    <a:pt x="392" y="1904"/>
                    <a:pt x="483" y="1940"/>
                    <a:pt x="587" y="1940"/>
                  </a:cubicBezTo>
                  <a:cubicBezTo>
                    <a:pt x="916" y="1940"/>
                    <a:pt x="1382" y="1579"/>
                    <a:pt x="1415" y="1193"/>
                  </a:cubicBezTo>
                  <a:cubicBezTo>
                    <a:pt x="1453" y="760"/>
                    <a:pt x="1163" y="0"/>
                    <a:pt x="520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>
              <a:off x="3921600" y="462675"/>
              <a:ext cx="57075" cy="124675"/>
            </a:xfrm>
            <a:custGeom>
              <a:rect b="b" l="l" r="r" t="t"/>
              <a:pathLst>
                <a:path extrusionOk="0" h="4987" w="2283">
                  <a:moveTo>
                    <a:pt x="1725" y="0"/>
                  </a:moveTo>
                  <a:cubicBezTo>
                    <a:pt x="1725" y="1"/>
                    <a:pt x="1725" y="2"/>
                    <a:pt x="1726" y="2"/>
                  </a:cubicBezTo>
                  <a:lnTo>
                    <a:pt x="1726" y="2"/>
                  </a:lnTo>
                  <a:cubicBezTo>
                    <a:pt x="1725" y="1"/>
                    <a:pt x="1725" y="1"/>
                    <a:pt x="1725" y="0"/>
                  </a:cubicBezTo>
                  <a:close/>
                  <a:moveTo>
                    <a:pt x="1726" y="2"/>
                  </a:moveTo>
                  <a:cubicBezTo>
                    <a:pt x="1736" y="73"/>
                    <a:pt x="2010" y="1944"/>
                    <a:pt x="1549" y="2663"/>
                  </a:cubicBezTo>
                  <a:cubicBezTo>
                    <a:pt x="1080" y="3393"/>
                    <a:pt x="1" y="3563"/>
                    <a:pt x="1" y="4986"/>
                  </a:cubicBezTo>
                  <a:cubicBezTo>
                    <a:pt x="178" y="4863"/>
                    <a:pt x="743" y="4538"/>
                    <a:pt x="1010" y="4275"/>
                  </a:cubicBezTo>
                  <a:cubicBezTo>
                    <a:pt x="2283" y="3017"/>
                    <a:pt x="2028" y="1116"/>
                    <a:pt x="1733" y="32"/>
                  </a:cubicBezTo>
                  <a:lnTo>
                    <a:pt x="1726" y="6"/>
                  </a:lnTo>
                  <a:cubicBezTo>
                    <a:pt x="1726" y="4"/>
                    <a:pt x="1726" y="3"/>
                    <a:pt x="1726" y="2"/>
                  </a:cubicBezTo>
                  <a:close/>
                </a:path>
              </a:pathLst>
            </a:custGeom>
            <a:solidFill>
              <a:srgbClr val="8EA5A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3803725" y="823300"/>
              <a:ext cx="17625" cy="19775"/>
            </a:xfrm>
            <a:custGeom>
              <a:rect b="b" l="l" r="r" t="t"/>
              <a:pathLst>
                <a:path extrusionOk="0" h="791" w="705">
                  <a:moveTo>
                    <a:pt x="276" y="1"/>
                  </a:moveTo>
                  <a:cubicBezTo>
                    <a:pt x="113" y="1"/>
                    <a:pt x="1" y="108"/>
                    <a:pt x="20" y="308"/>
                  </a:cubicBezTo>
                  <a:cubicBezTo>
                    <a:pt x="31" y="429"/>
                    <a:pt x="67" y="546"/>
                    <a:pt x="125" y="653"/>
                  </a:cubicBezTo>
                  <a:lnTo>
                    <a:pt x="694" y="791"/>
                  </a:lnTo>
                  <a:cubicBezTo>
                    <a:pt x="705" y="591"/>
                    <a:pt x="477" y="502"/>
                    <a:pt x="321" y="327"/>
                  </a:cubicBezTo>
                  <a:cubicBezTo>
                    <a:pt x="163" y="151"/>
                    <a:pt x="276" y="1"/>
                    <a:pt x="27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7"/>
            <p:cNvSpPr/>
            <p:nvPr/>
          </p:nvSpPr>
          <p:spPr>
            <a:xfrm>
              <a:off x="3394825" y="679950"/>
              <a:ext cx="280400" cy="604600"/>
            </a:xfrm>
            <a:custGeom>
              <a:rect b="b" l="l" r="r" t="t"/>
              <a:pathLst>
                <a:path extrusionOk="0" h="24184" w="11216">
                  <a:moveTo>
                    <a:pt x="3931" y="0"/>
                  </a:moveTo>
                  <a:cubicBezTo>
                    <a:pt x="2788" y="0"/>
                    <a:pt x="1957" y="141"/>
                    <a:pt x="1957" y="141"/>
                  </a:cubicBezTo>
                  <a:cubicBezTo>
                    <a:pt x="1" y="6138"/>
                    <a:pt x="4201" y="6706"/>
                    <a:pt x="5863" y="6706"/>
                  </a:cubicBezTo>
                  <a:cubicBezTo>
                    <a:pt x="6251" y="6706"/>
                    <a:pt x="6501" y="6675"/>
                    <a:pt x="6501" y="6675"/>
                  </a:cubicBezTo>
                  <a:lnTo>
                    <a:pt x="6501" y="6675"/>
                  </a:lnTo>
                  <a:cubicBezTo>
                    <a:pt x="5248" y="12430"/>
                    <a:pt x="118" y="23977"/>
                    <a:pt x="118" y="23977"/>
                  </a:cubicBezTo>
                  <a:lnTo>
                    <a:pt x="1603" y="24184"/>
                  </a:lnTo>
                  <a:cubicBezTo>
                    <a:pt x="1603" y="24184"/>
                    <a:pt x="11215" y="9232"/>
                    <a:pt x="10423" y="4117"/>
                  </a:cubicBezTo>
                  <a:cubicBezTo>
                    <a:pt x="9877" y="583"/>
                    <a:pt x="6257" y="0"/>
                    <a:pt x="3931" y="0"/>
                  </a:cubicBezTo>
                  <a:close/>
                </a:path>
              </a:pathLst>
            </a:custGeom>
            <a:solidFill>
              <a:srgbClr val="A63B2E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3499100" y="379950"/>
              <a:ext cx="42625" cy="51525"/>
            </a:xfrm>
            <a:custGeom>
              <a:rect b="b" l="l" r="r" t="t"/>
              <a:pathLst>
                <a:path extrusionOk="0" h="2061" w="1705">
                  <a:moveTo>
                    <a:pt x="0" y="1943"/>
                  </a:moveTo>
                  <a:cubicBezTo>
                    <a:pt x="0" y="1943"/>
                    <a:pt x="0" y="1943"/>
                    <a:pt x="0" y="1943"/>
                  </a:cubicBezTo>
                  <a:cubicBezTo>
                    <a:pt x="0" y="1943"/>
                    <a:pt x="0" y="1943"/>
                    <a:pt x="0" y="1943"/>
                  </a:cubicBezTo>
                  <a:close/>
                  <a:moveTo>
                    <a:pt x="177" y="1"/>
                  </a:moveTo>
                  <a:cubicBezTo>
                    <a:pt x="177" y="1"/>
                    <a:pt x="113" y="1304"/>
                    <a:pt x="0" y="1943"/>
                  </a:cubicBezTo>
                  <a:lnTo>
                    <a:pt x="0" y="1943"/>
                  </a:lnTo>
                  <a:cubicBezTo>
                    <a:pt x="0" y="1943"/>
                    <a:pt x="0" y="1943"/>
                    <a:pt x="0" y="1943"/>
                  </a:cubicBezTo>
                  <a:cubicBezTo>
                    <a:pt x="4" y="1943"/>
                    <a:pt x="566" y="2061"/>
                    <a:pt x="1071" y="2061"/>
                  </a:cubicBezTo>
                  <a:cubicBezTo>
                    <a:pt x="1321" y="2061"/>
                    <a:pt x="1557" y="2032"/>
                    <a:pt x="1705" y="1945"/>
                  </a:cubicBezTo>
                  <a:cubicBezTo>
                    <a:pt x="1705" y="1945"/>
                    <a:pt x="1436" y="906"/>
                    <a:pt x="1374" y="56"/>
                  </a:cubicBezTo>
                  <a:lnTo>
                    <a:pt x="177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7"/>
            <p:cNvSpPr/>
            <p:nvPr/>
          </p:nvSpPr>
          <p:spPr>
            <a:xfrm>
              <a:off x="3503050" y="349225"/>
              <a:ext cx="30675" cy="38300"/>
            </a:xfrm>
            <a:custGeom>
              <a:rect b="b" l="l" r="r" t="t"/>
              <a:pathLst>
                <a:path extrusionOk="0" h="1532" w="1227">
                  <a:moveTo>
                    <a:pt x="1205" y="1"/>
                  </a:moveTo>
                  <a:lnTo>
                    <a:pt x="1" y="17"/>
                  </a:lnTo>
                  <a:lnTo>
                    <a:pt x="23" y="1532"/>
                  </a:lnTo>
                  <a:lnTo>
                    <a:pt x="1226" y="1514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3505975" y="349325"/>
              <a:ext cx="38075" cy="49000"/>
            </a:xfrm>
            <a:custGeom>
              <a:rect b="b" l="l" r="r" t="t"/>
              <a:pathLst>
                <a:path extrusionOk="0" h="1960" w="1523">
                  <a:moveTo>
                    <a:pt x="1036" y="1"/>
                  </a:moveTo>
                  <a:cubicBezTo>
                    <a:pt x="0" y="1"/>
                    <a:pt x="40" y="1067"/>
                    <a:pt x="268" y="1539"/>
                  </a:cubicBezTo>
                  <a:cubicBezTo>
                    <a:pt x="395" y="1804"/>
                    <a:pt x="705" y="1959"/>
                    <a:pt x="971" y="1959"/>
                  </a:cubicBezTo>
                  <a:cubicBezTo>
                    <a:pt x="1184" y="1959"/>
                    <a:pt x="1369" y="1860"/>
                    <a:pt x="1412" y="1639"/>
                  </a:cubicBezTo>
                  <a:cubicBezTo>
                    <a:pt x="1523" y="1066"/>
                    <a:pt x="1075" y="1"/>
                    <a:pt x="1075" y="1"/>
                  </a:cubicBezTo>
                  <a:cubicBezTo>
                    <a:pt x="1061" y="1"/>
                    <a:pt x="1048" y="1"/>
                    <a:pt x="1036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7"/>
            <p:cNvSpPr/>
            <p:nvPr/>
          </p:nvSpPr>
          <p:spPr>
            <a:xfrm>
              <a:off x="3520400" y="396450"/>
              <a:ext cx="17650" cy="14825"/>
            </a:xfrm>
            <a:custGeom>
              <a:rect b="b" l="l" r="r" t="t"/>
              <a:pathLst>
                <a:path extrusionOk="0" h="593" w="706">
                  <a:moveTo>
                    <a:pt x="1" y="0"/>
                  </a:moveTo>
                  <a:cubicBezTo>
                    <a:pt x="1" y="0"/>
                    <a:pt x="45" y="593"/>
                    <a:pt x="604" y="593"/>
                  </a:cubicBezTo>
                  <a:cubicBezTo>
                    <a:pt x="636" y="593"/>
                    <a:pt x="670" y="591"/>
                    <a:pt x="705" y="587"/>
                  </a:cubicBezTo>
                  <a:lnTo>
                    <a:pt x="602" y="36"/>
                  </a:lnTo>
                  <a:cubicBezTo>
                    <a:pt x="602" y="36"/>
                    <a:pt x="486" y="75"/>
                    <a:pt x="333" y="75"/>
                  </a:cubicBezTo>
                  <a:cubicBezTo>
                    <a:pt x="232" y="75"/>
                    <a:pt x="113" y="58"/>
                    <a:pt x="1" y="0"/>
                  </a:cubicBezTo>
                  <a:close/>
                </a:path>
              </a:pathLst>
            </a:custGeom>
            <a:solidFill>
              <a:srgbClr val="E2A0A1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3314425" y="285375"/>
              <a:ext cx="42475" cy="53150"/>
            </a:xfrm>
            <a:custGeom>
              <a:rect b="b" l="l" r="r" t="t"/>
              <a:pathLst>
                <a:path extrusionOk="0" h="2126" w="1699">
                  <a:moveTo>
                    <a:pt x="328" y="1"/>
                  </a:moveTo>
                  <a:cubicBezTo>
                    <a:pt x="328" y="1"/>
                    <a:pt x="162" y="1224"/>
                    <a:pt x="0" y="1852"/>
                  </a:cubicBezTo>
                  <a:cubicBezTo>
                    <a:pt x="0" y="1852"/>
                    <a:pt x="778" y="2125"/>
                    <a:pt x="1331" y="2125"/>
                  </a:cubicBezTo>
                  <a:cubicBezTo>
                    <a:pt x="1475" y="2125"/>
                    <a:pt x="1603" y="2107"/>
                    <a:pt x="1699" y="2060"/>
                  </a:cubicBezTo>
                  <a:cubicBezTo>
                    <a:pt x="1699" y="2060"/>
                    <a:pt x="1512" y="1003"/>
                    <a:pt x="1517" y="149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7"/>
            <p:cNvSpPr/>
            <p:nvPr/>
          </p:nvSpPr>
          <p:spPr>
            <a:xfrm>
              <a:off x="3322125" y="255150"/>
              <a:ext cx="32475" cy="39750"/>
            </a:xfrm>
            <a:custGeom>
              <a:rect b="b" l="l" r="r" t="t"/>
              <a:pathLst>
                <a:path extrusionOk="0" h="1590" w="1299">
                  <a:moveTo>
                    <a:pt x="97" y="1"/>
                  </a:moveTo>
                  <a:lnTo>
                    <a:pt x="0" y="1512"/>
                  </a:lnTo>
                  <a:lnTo>
                    <a:pt x="1202" y="1590"/>
                  </a:lnTo>
                  <a:lnTo>
                    <a:pt x="1299" y="78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3326550" y="256975"/>
              <a:ext cx="36825" cy="48875"/>
            </a:xfrm>
            <a:custGeom>
              <a:rect b="b" l="l" r="r" t="t"/>
              <a:pathLst>
                <a:path extrusionOk="0" h="1955" w="1473">
                  <a:moveTo>
                    <a:pt x="961" y="1"/>
                  </a:moveTo>
                  <a:cubicBezTo>
                    <a:pt x="36" y="1"/>
                    <a:pt x="1" y="1009"/>
                    <a:pt x="184" y="1478"/>
                  </a:cubicBezTo>
                  <a:cubicBezTo>
                    <a:pt x="297" y="1770"/>
                    <a:pt x="626" y="1954"/>
                    <a:pt x="903" y="1954"/>
                  </a:cubicBezTo>
                  <a:cubicBezTo>
                    <a:pt x="1094" y="1954"/>
                    <a:pt x="1261" y="1867"/>
                    <a:pt x="1316" y="1667"/>
                  </a:cubicBezTo>
                  <a:cubicBezTo>
                    <a:pt x="1472" y="1105"/>
                    <a:pt x="1110" y="9"/>
                    <a:pt x="1110" y="9"/>
                  </a:cubicBezTo>
                  <a:cubicBezTo>
                    <a:pt x="1058" y="3"/>
                    <a:pt x="1008" y="1"/>
                    <a:pt x="961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7"/>
            <p:cNvSpPr/>
            <p:nvPr/>
          </p:nvSpPr>
          <p:spPr>
            <a:xfrm>
              <a:off x="3338125" y="303175"/>
              <a:ext cx="16475" cy="16025"/>
            </a:xfrm>
            <a:custGeom>
              <a:rect b="b" l="l" r="r" t="t"/>
              <a:pathLst>
                <a:path extrusionOk="0" h="641" w="659">
                  <a:moveTo>
                    <a:pt x="3" y="0"/>
                  </a:moveTo>
                  <a:cubicBezTo>
                    <a:pt x="3" y="0"/>
                    <a:pt x="1" y="640"/>
                    <a:pt x="622" y="640"/>
                  </a:cubicBezTo>
                  <a:cubicBezTo>
                    <a:pt x="634" y="640"/>
                    <a:pt x="646" y="640"/>
                    <a:pt x="659" y="639"/>
                  </a:cubicBezTo>
                  <a:lnTo>
                    <a:pt x="599" y="82"/>
                  </a:lnTo>
                  <a:cubicBezTo>
                    <a:pt x="599" y="82"/>
                    <a:pt x="516" y="103"/>
                    <a:pt x="400" y="103"/>
                  </a:cubicBezTo>
                  <a:cubicBezTo>
                    <a:pt x="285" y="103"/>
                    <a:pt x="137" y="83"/>
                    <a:pt x="3" y="0"/>
                  </a:cubicBezTo>
                  <a:close/>
                </a:path>
              </a:pathLst>
            </a:custGeom>
            <a:solidFill>
              <a:srgbClr val="E2A0A1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3499100" y="425225"/>
              <a:ext cx="49025" cy="32950"/>
            </a:xfrm>
            <a:custGeom>
              <a:rect b="b" l="l" r="r" t="t"/>
              <a:pathLst>
                <a:path extrusionOk="0" h="1318" w="1961">
                  <a:moveTo>
                    <a:pt x="607" y="1"/>
                  </a:moveTo>
                  <a:cubicBezTo>
                    <a:pt x="357" y="1"/>
                    <a:pt x="127" y="33"/>
                    <a:pt x="0" y="131"/>
                  </a:cubicBezTo>
                  <a:cubicBezTo>
                    <a:pt x="0" y="131"/>
                    <a:pt x="306" y="1079"/>
                    <a:pt x="1002" y="1279"/>
                  </a:cubicBezTo>
                  <a:cubicBezTo>
                    <a:pt x="1093" y="1305"/>
                    <a:pt x="1177" y="1318"/>
                    <a:pt x="1254" y="1318"/>
                  </a:cubicBezTo>
                  <a:cubicBezTo>
                    <a:pt x="1766" y="1318"/>
                    <a:pt x="1960" y="769"/>
                    <a:pt x="1705" y="134"/>
                  </a:cubicBezTo>
                  <a:cubicBezTo>
                    <a:pt x="1705" y="134"/>
                    <a:pt x="1113" y="1"/>
                    <a:pt x="607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3397750" y="797925"/>
              <a:ext cx="256525" cy="350300"/>
            </a:xfrm>
            <a:custGeom>
              <a:rect b="b" l="l" r="r" t="t"/>
              <a:pathLst>
                <a:path extrusionOk="0" h="14012" w="10261">
                  <a:moveTo>
                    <a:pt x="10260" y="0"/>
                  </a:moveTo>
                  <a:lnTo>
                    <a:pt x="6385" y="1956"/>
                  </a:lnTo>
                  <a:cubicBezTo>
                    <a:pt x="6385" y="1956"/>
                    <a:pt x="1704" y="10758"/>
                    <a:pt x="1" y="12901"/>
                  </a:cubicBezTo>
                  <a:cubicBezTo>
                    <a:pt x="1" y="12901"/>
                    <a:pt x="3649" y="14011"/>
                    <a:pt x="5942" y="14011"/>
                  </a:cubicBezTo>
                  <a:cubicBezTo>
                    <a:pt x="6110" y="14011"/>
                    <a:pt x="6271" y="14005"/>
                    <a:pt x="6423" y="13992"/>
                  </a:cubicBezTo>
                  <a:cubicBezTo>
                    <a:pt x="6423" y="13992"/>
                    <a:pt x="10046" y="5266"/>
                    <a:pt x="10260" y="0"/>
                  </a:cubicBezTo>
                  <a:close/>
                </a:path>
              </a:pathLst>
            </a:custGeom>
            <a:solidFill>
              <a:srgbClr val="A63B2E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3538950" y="829575"/>
              <a:ext cx="24700" cy="18375"/>
            </a:xfrm>
            <a:custGeom>
              <a:rect b="b" l="l" r="r" t="t"/>
              <a:pathLst>
                <a:path extrusionOk="0" h="735" w="988">
                  <a:moveTo>
                    <a:pt x="624" y="0"/>
                  </a:moveTo>
                  <a:cubicBezTo>
                    <a:pt x="624" y="0"/>
                    <a:pt x="430" y="626"/>
                    <a:pt x="0" y="721"/>
                  </a:cubicBezTo>
                  <a:cubicBezTo>
                    <a:pt x="0" y="721"/>
                    <a:pt x="138" y="735"/>
                    <a:pt x="309" y="735"/>
                  </a:cubicBezTo>
                  <a:cubicBezTo>
                    <a:pt x="449" y="735"/>
                    <a:pt x="611" y="725"/>
                    <a:pt x="736" y="690"/>
                  </a:cubicBezTo>
                  <a:cubicBezTo>
                    <a:pt x="736" y="690"/>
                    <a:pt x="988" y="339"/>
                    <a:pt x="62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3080425" y="331000"/>
              <a:ext cx="248550" cy="209750"/>
            </a:xfrm>
            <a:custGeom>
              <a:rect b="b" l="l" r="r" t="t"/>
              <a:pathLst>
                <a:path extrusionOk="0" h="8390" w="9942">
                  <a:moveTo>
                    <a:pt x="8674" y="0"/>
                  </a:moveTo>
                  <a:lnTo>
                    <a:pt x="8674" y="0"/>
                  </a:lnTo>
                  <a:cubicBezTo>
                    <a:pt x="8674" y="0"/>
                    <a:pt x="2900" y="48"/>
                    <a:pt x="1532" y="2080"/>
                  </a:cubicBezTo>
                  <a:cubicBezTo>
                    <a:pt x="1" y="4354"/>
                    <a:pt x="4291" y="8389"/>
                    <a:pt x="4291" y="8389"/>
                  </a:cubicBezTo>
                  <a:lnTo>
                    <a:pt x="4681" y="7294"/>
                  </a:lnTo>
                  <a:cubicBezTo>
                    <a:pt x="4681" y="7294"/>
                    <a:pt x="3118" y="4546"/>
                    <a:pt x="3206" y="3393"/>
                  </a:cubicBezTo>
                  <a:lnTo>
                    <a:pt x="3206" y="3393"/>
                  </a:lnTo>
                  <a:cubicBezTo>
                    <a:pt x="3206" y="3393"/>
                    <a:pt x="4112" y="3491"/>
                    <a:pt x="5153" y="3491"/>
                  </a:cubicBezTo>
                  <a:cubicBezTo>
                    <a:pt x="6014" y="3491"/>
                    <a:pt x="6968" y="3424"/>
                    <a:pt x="7577" y="3180"/>
                  </a:cubicBezTo>
                  <a:cubicBezTo>
                    <a:pt x="8923" y="2642"/>
                    <a:pt x="9941" y="13"/>
                    <a:pt x="8674" y="0"/>
                  </a:cubicBezTo>
                  <a:close/>
                </a:path>
              </a:pathLst>
            </a:custGeom>
            <a:solidFill>
              <a:srgbClr val="B8CF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3341600" y="670375"/>
              <a:ext cx="21325" cy="146050"/>
            </a:xfrm>
            <a:custGeom>
              <a:rect b="b" l="l" r="r" t="t"/>
              <a:pathLst>
                <a:path extrusionOk="0" h="5842" w="853">
                  <a:moveTo>
                    <a:pt x="409" y="1"/>
                  </a:moveTo>
                  <a:cubicBezTo>
                    <a:pt x="311" y="1162"/>
                    <a:pt x="1" y="4400"/>
                    <a:pt x="1" y="4400"/>
                  </a:cubicBezTo>
                  <a:lnTo>
                    <a:pt x="466" y="5842"/>
                  </a:lnTo>
                  <a:cubicBezTo>
                    <a:pt x="852" y="2870"/>
                    <a:pt x="409" y="1"/>
                    <a:pt x="409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3314425" y="331300"/>
              <a:ext cx="46225" cy="23475"/>
            </a:xfrm>
            <a:custGeom>
              <a:rect b="b" l="l" r="r" t="t"/>
              <a:pathLst>
                <a:path extrusionOk="0" h="939" w="1849">
                  <a:moveTo>
                    <a:pt x="362" y="1"/>
                  </a:moveTo>
                  <a:lnTo>
                    <a:pt x="0" y="15"/>
                  </a:lnTo>
                  <a:cubicBezTo>
                    <a:pt x="0" y="15"/>
                    <a:pt x="343" y="837"/>
                    <a:pt x="1105" y="931"/>
                  </a:cubicBezTo>
                  <a:cubicBezTo>
                    <a:pt x="1147" y="936"/>
                    <a:pt x="1186" y="939"/>
                    <a:pt x="1222" y="939"/>
                  </a:cubicBezTo>
                  <a:cubicBezTo>
                    <a:pt x="1848" y="939"/>
                    <a:pt x="1699" y="223"/>
                    <a:pt x="1699" y="223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3436650" y="468725"/>
              <a:ext cx="54325" cy="125050"/>
            </a:xfrm>
            <a:custGeom>
              <a:rect b="b" l="l" r="r" t="t"/>
              <a:pathLst>
                <a:path extrusionOk="0" h="5002" w="2173">
                  <a:moveTo>
                    <a:pt x="1977" y="1"/>
                  </a:moveTo>
                  <a:lnTo>
                    <a:pt x="1977" y="3"/>
                  </a:lnTo>
                  <a:cubicBezTo>
                    <a:pt x="1960" y="291"/>
                    <a:pt x="1926" y="577"/>
                    <a:pt x="1875" y="860"/>
                  </a:cubicBezTo>
                  <a:cubicBezTo>
                    <a:pt x="1636" y="2217"/>
                    <a:pt x="594" y="3698"/>
                    <a:pt x="49" y="4398"/>
                  </a:cubicBezTo>
                  <a:lnTo>
                    <a:pt x="1" y="5002"/>
                  </a:lnTo>
                  <a:cubicBezTo>
                    <a:pt x="4" y="4998"/>
                    <a:pt x="2172" y="3045"/>
                    <a:pt x="197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7"/>
            <p:cNvSpPr/>
            <p:nvPr/>
          </p:nvSpPr>
          <p:spPr>
            <a:xfrm>
              <a:off x="3514725" y="433300"/>
              <a:ext cx="176425" cy="208075"/>
            </a:xfrm>
            <a:custGeom>
              <a:rect b="b" l="l" r="r" t="t"/>
              <a:pathLst>
                <a:path extrusionOk="0" h="8323" w="7057">
                  <a:moveTo>
                    <a:pt x="2770" y="0"/>
                  </a:moveTo>
                  <a:cubicBezTo>
                    <a:pt x="2770" y="0"/>
                    <a:pt x="3511" y="3803"/>
                    <a:pt x="3637" y="4706"/>
                  </a:cubicBezTo>
                  <a:cubicBezTo>
                    <a:pt x="3762" y="5609"/>
                    <a:pt x="4363" y="6738"/>
                    <a:pt x="4363" y="6738"/>
                  </a:cubicBezTo>
                  <a:cubicBezTo>
                    <a:pt x="3411" y="7263"/>
                    <a:pt x="99" y="7426"/>
                    <a:pt x="99" y="7426"/>
                  </a:cubicBezTo>
                  <a:lnTo>
                    <a:pt x="1" y="8291"/>
                  </a:lnTo>
                  <a:cubicBezTo>
                    <a:pt x="1" y="8291"/>
                    <a:pt x="3762" y="8323"/>
                    <a:pt x="4369" y="8323"/>
                  </a:cubicBezTo>
                  <a:cubicBezTo>
                    <a:pt x="5604" y="8323"/>
                    <a:pt x="7056" y="7925"/>
                    <a:pt x="5969" y="4939"/>
                  </a:cubicBezTo>
                  <a:cubicBezTo>
                    <a:pt x="4565" y="1082"/>
                    <a:pt x="2771" y="0"/>
                    <a:pt x="2770" y="0"/>
                  </a:cubicBezTo>
                  <a:close/>
                </a:path>
              </a:pathLst>
            </a:custGeom>
            <a:solidFill>
              <a:srgbClr val="F58B7F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7"/>
            <p:cNvSpPr/>
            <p:nvPr/>
          </p:nvSpPr>
          <p:spPr>
            <a:xfrm>
              <a:off x="3588300" y="436650"/>
              <a:ext cx="14800" cy="31100"/>
            </a:xfrm>
            <a:custGeom>
              <a:rect b="b" l="l" r="r" t="t"/>
              <a:pathLst>
                <a:path extrusionOk="0" h="1244" w="592">
                  <a:moveTo>
                    <a:pt x="0" y="1"/>
                  </a:moveTo>
                  <a:cubicBezTo>
                    <a:pt x="1" y="1"/>
                    <a:pt x="435" y="288"/>
                    <a:pt x="591" y="1244"/>
                  </a:cubicBezTo>
                  <a:cubicBezTo>
                    <a:pt x="591" y="1244"/>
                    <a:pt x="572" y="710"/>
                    <a:pt x="396" y="340"/>
                  </a:cubicBezTo>
                  <a:cubicBezTo>
                    <a:pt x="396" y="340"/>
                    <a:pt x="81" y="31"/>
                    <a:pt x="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7"/>
            <p:cNvSpPr/>
            <p:nvPr/>
          </p:nvSpPr>
          <p:spPr>
            <a:xfrm>
              <a:off x="3620800" y="591375"/>
              <a:ext cx="13800" cy="10350"/>
            </a:xfrm>
            <a:custGeom>
              <a:rect b="b" l="l" r="r" t="t"/>
              <a:pathLst>
                <a:path extrusionOk="0" h="414" w="552">
                  <a:moveTo>
                    <a:pt x="552" y="0"/>
                  </a:moveTo>
                  <a:lnTo>
                    <a:pt x="552" y="0"/>
                  </a:lnTo>
                  <a:cubicBezTo>
                    <a:pt x="552" y="0"/>
                    <a:pt x="376" y="189"/>
                    <a:pt x="129" y="189"/>
                  </a:cubicBezTo>
                  <a:cubicBezTo>
                    <a:pt x="88" y="189"/>
                    <a:pt x="45" y="184"/>
                    <a:pt x="0" y="172"/>
                  </a:cubicBezTo>
                  <a:lnTo>
                    <a:pt x="0" y="172"/>
                  </a:lnTo>
                  <a:lnTo>
                    <a:pt x="120" y="414"/>
                  </a:lnTo>
                  <a:cubicBezTo>
                    <a:pt x="120" y="414"/>
                    <a:pt x="399" y="357"/>
                    <a:pt x="55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7"/>
            <p:cNvSpPr/>
            <p:nvPr/>
          </p:nvSpPr>
          <p:spPr>
            <a:xfrm>
              <a:off x="3213525" y="410500"/>
              <a:ext cx="56350" cy="62575"/>
            </a:xfrm>
            <a:custGeom>
              <a:rect b="b" l="l" r="r" t="t"/>
              <a:pathLst>
                <a:path extrusionOk="0" h="2503" w="2254">
                  <a:moveTo>
                    <a:pt x="2253" y="1"/>
                  </a:moveTo>
                  <a:lnTo>
                    <a:pt x="2253" y="1"/>
                  </a:lnTo>
                  <a:cubicBezTo>
                    <a:pt x="1754" y="198"/>
                    <a:pt x="802" y="278"/>
                    <a:pt x="802" y="278"/>
                  </a:cubicBezTo>
                  <a:cubicBezTo>
                    <a:pt x="552" y="838"/>
                    <a:pt x="1" y="2503"/>
                    <a:pt x="1" y="2503"/>
                  </a:cubicBezTo>
                  <a:cubicBezTo>
                    <a:pt x="466" y="2213"/>
                    <a:pt x="1192" y="443"/>
                    <a:pt x="1192" y="443"/>
                  </a:cubicBezTo>
                  <a:cubicBezTo>
                    <a:pt x="1934" y="292"/>
                    <a:pt x="2253" y="1"/>
                    <a:pt x="2253" y="1"/>
                  </a:cubicBezTo>
                  <a:close/>
                </a:path>
              </a:pathLst>
            </a:custGeom>
            <a:solidFill>
              <a:srgbClr val="96AFB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7"/>
            <p:cNvSpPr/>
            <p:nvPr/>
          </p:nvSpPr>
          <p:spPr>
            <a:xfrm>
              <a:off x="3393350" y="349350"/>
              <a:ext cx="20950" cy="36475"/>
            </a:xfrm>
            <a:custGeom>
              <a:rect b="b" l="l" r="r" t="t"/>
              <a:pathLst>
                <a:path extrusionOk="0" h="1459" w="838">
                  <a:moveTo>
                    <a:pt x="0" y="0"/>
                  </a:moveTo>
                  <a:lnTo>
                    <a:pt x="109" y="70"/>
                  </a:lnTo>
                  <a:lnTo>
                    <a:pt x="109" y="70"/>
                  </a:lnTo>
                  <a:cubicBezTo>
                    <a:pt x="43" y="20"/>
                    <a:pt x="0" y="0"/>
                    <a:pt x="0" y="0"/>
                  </a:cubicBezTo>
                  <a:close/>
                  <a:moveTo>
                    <a:pt x="109" y="70"/>
                  </a:moveTo>
                  <a:lnTo>
                    <a:pt x="109" y="70"/>
                  </a:lnTo>
                  <a:cubicBezTo>
                    <a:pt x="295" y="212"/>
                    <a:pt x="665" y="593"/>
                    <a:pt x="815" y="1458"/>
                  </a:cubicBezTo>
                  <a:cubicBezTo>
                    <a:pt x="815" y="1458"/>
                    <a:pt x="837" y="838"/>
                    <a:pt x="606" y="391"/>
                  </a:cubicBezTo>
                  <a:lnTo>
                    <a:pt x="109" y="70"/>
                  </a:lnTo>
                  <a:close/>
                </a:path>
              </a:pathLst>
            </a:custGeom>
            <a:solidFill>
              <a:srgbClr val="96AFB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3213200" y="681650"/>
              <a:ext cx="130850" cy="543800"/>
            </a:xfrm>
            <a:custGeom>
              <a:rect b="b" l="l" r="r" t="t"/>
              <a:pathLst>
                <a:path extrusionOk="0" h="21752" w="5234">
                  <a:moveTo>
                    <a:pt x="0" y="0"/>
                  </a:moveTo>
                  <a:cubicBezTo>
                    <a:pt x="0" y="1"/>
                    <a:pt x="177" y="20248"/>
                    <a:pt x="0" y="21752"/>
                  </a:cubicBezTo>
                  <a:lnTo>
                    <a:pt x="3436" y="21752"/>
                  </a:lnTo>
                  <a:cubicBezTo>
                    <a:pt x="3436" y="21752"/>
                    <a:pt x="5233" y="6457"/>
                    <a:pt x="5137" y="39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BB9C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3581500" y="692450"/>
              <a:ext cx="61350" cy="52400"/>
            </a:xfrm>
            <a:custGeom>
              <a:rect b="b" l="l" r="r" t="t"/>
              <a:pathLst>
                <a:path extrusionOk="0" h="2096" w="2454">
                  <a:moveTo>
                    <a:pt x="375" y="1"/>
                  </a:moveTo>
                  <a:lnTo>
                    <a:pt x="1" y="74"/>
                  </a:lnTo>
                  <a:cubicBezTo>
                    <a:pt x="1769" y="718"/>
                    <a:pt x="2453" y="2096"/>
                    <a:pt x="2453" y="2096"/>
                  </a:cubicBezTo>
                  <a:cubicBezTo>
                    <a:pt x="1979" y="745"/>
                    <a:pt x="375" y="1"/>
                    <a:pt x="37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7"/>
            <p:cNvSpPr/>
            <p:nvPr/>
          </p:nvSpPr>
          <p:spPr>
            <a:xfrm>
              <a:off x="3919200" y="348525"/>
              <a:ext cx="53550" cy="37150"/>
            </a:xfrm>
            <a:custGeom>
              <a:rect b="b" l="l" r="r" t="t"/>
              <a:pathLst>
                <a:path extrusionOk="0" h="1486" w="2142">
                  <a:moveTo>
                    <a:pt x="1196" y="0"/>
                  </a:moveTo>
                  <a:cubicBezTo>
                    <a:pt x="699" y="0"/>
                    <a:pt x="345" y="652"/>
                    <a:pt x="345" y="652"/>
                  </a:cubicBezTo>
                  <a:cubicBezTo>
                    <a:pt x="1" y="800"/>
                    <a:pt x="136" y="1305"/>
                    <a:pt x="461" y="1305"/>
                  </a:cubicBezTo>
                  <a:cubicBezTo>
                    <a:pt x="470" y="1305"/>
                    <a:pt x="479" y="1304"/>
                    <a:pt x="488" y="1304"/>
                  </a:cubicBezTo>
                  <a:cubicBezTo>
                    <a:pt x="830" y="1276"/>
                    <a:pt x="830" y="985"/>
                    <a:pt x="830" y="985"/>
                  </a:cubicBezTo>
                  <a:cubicBezTo>
                    <a:pt x="899" y="1150"/>
                    <a:pt x="1045" y="1197"/>
                    <a:pt x="1189" y="1197"/>
                  </a:cubicBezTo>
                  <a:cubicBezTo>
                    <a:pt x="1382" y="1197"/>
                    <a:pt x="1573" y="1113"/>
                    <a:pt x="1573" y="1113"/>
                  </a:cubicBezTo>
                  <a:cubicBezTo>
                    <a:pt x="1573" y="1419"/>
                    <a:pt x="2029" y="1486"/>
                    <a:pt x="2029" y="1486"/>
                  </a:cubicBezTo>
                  <a:cubicBezTo>
                    <a:pt x="2142" y="1017"/>
                    <a:pt x="1766" y="589"/>
                    <a:pt x="1766" y="589"/>
                  </a:cubicBezTo>
                  <a:cubicBezTo>
                    <a:pt x="1766" y="589"/>
                    <a:pt x="1799" y="129"/>
                    <a:pt x="1330" y="16"/>
                  </a:cubicBezTo>
                  <a:cubicBezTo>
                    <a:pt x="1285" y="5"/>
                    <a:pt x="1240" y="0"/>
                    <a:pt x="119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7"/>
            <p:cNvSpPr/>
            <p:nvPr/>
          </p:nvSpPr>
          <p:spPr>
            <a:xfrm>
              <a:off x="3953250" y="374100"/>
              <a:ext cx="11475" cy="12900"/>
            </a:xfrm>
            <a:custGeom>
              <a:rect b="b" l="l" r="r" t="t"/>
              <a:pathLst>
                <a:path extrusionOk="0" h="516" w="459">
                  <a:moveTo>
                    <a:pt x="214" y="0"/>
                  </a:moveTo>
                  <a:cubicBezTo>
                    <a:pt x="107" y="0"/>
                    <a:pt x="38" y="111"/>
                    <a:pt x="38" y="111"/>
                  </a:cubicBezTo>
                  <a:cubicBezTo>
                    <a:pt x="1" y="249"/>
                    <a:pt x="28" y="398"/>
                    <a:pt x="112" y="515"/>
                  </a:cubicBezTo>
                  <a:cubicBezTo>
                    <a:pt x="458" y="431"/>
                    <a:pt x="447" y="116"/>
                    <a:pt x="313" y="31"/>
                  </a:cubicBezTo>
                  <a:cubicBezTo>
                    <a:pt x="278" y="9"/>
                    <a:pt x="244" y="0"/>
                    <a:pt x="214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7"/>
            <p:cNvSpPr/>
            <p:nvPr/>
          </p:nvSpPr>
          <p:spPr>
            <a:xfrm>
              <a:off x="3950850" y="374100"/>
              <a:ext cx="6050" cy="16225"/>
            </a:xfrm>
            <a:custGeom>
              <a:rect b="b" l="l" r="r" t="t"/>
              <a:pathLst>
                <a:path extrusionOk="0" h="649" w="242">
                  <a:moveTo>
                    <a:pt x="110" y="1"/>
                  </a:moveTo>
                  <a:cubicBezTo>
                    <a:pt x="69" y="1"/>
                    <a:pt x="0" y="74"/>
                    <a:pt x="0" y="74"/>
                  </a:cubicBezTo>
                  <a:cubicBezTo>
                    <a:pt x="0" y="74"/>
                    <a:pt x="53" y="422"/>
                    <a:pt x="242" y="648"/>
                  </a:cubicBezTo>
                  <a:cubicBezTo>
                    <a:pt x="242" y="648"/>
                    <a:pt x="92" y="336"/>
                    <a:pt x="134" y="111"/>
                  </a:cubicBezTo>
                  <a:cubicBezTo>
                    <a:pt x="150" y="27"/>
                    <a:pt x="135" y="1"/>
                    <a:pt x="11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7"/>
            <p:cNvSpPr/>
            <p:nvPr/>
          </p:nvSpPr>
          <p:spPr>
            <a:xfrm>
              <a:off x="3953175" y="410150"/>
              <a:ext cx="9500" cy="6500"/>
            </a:xfrm>
            <a:custGeom>
              <a:rect b="b" l="l" r="r" t="t"/>
              <a:pathLst>
                <a:path extrusionOk="0" h="260" w="380">
                  <a:moveTo>
                    <a:pt x="379" y="0"/>
                  </a:moveTo>
                  <a:cubicBezTo>
                    <a:pt x="257" y="108"/>
                    <a:pt x="1" y="184"/>
                    <a:pt x="1" y="184"/>
                  </a:cubicBezTo>
                  <a:lnTo>
                    <a:pt x="26" y="260"/>
                  </a:lnTo>
                  <a:cubicBezTo>
                    <a:pt x="226" y="187"/>
                    <a:pt x="379" y="0"/>
                    <a:pt x="379" y="0"/>
                  </a:cubicBezTo>
                  <a:close/>
                </a:path>
              </a:pathLst>
            </a:custGeom>
            <a:solidFill>
              <a:srgbClr val="E2A0A1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7"/>
            <p:cNvSpPr/>
            <p:nvPr/>
          </p:nvSpPr>
          <p:spPr>
            <a:xfrm>
              <a:off x="3493675" y="337900"/>
              <a:ext cx="42400" cy="37525"/>
            </a:xfrm>
            <a:custGeom>
              <a:rect b="b" l="l" r="r" t="t"/>
              <a:pathLst>
                <a:path extrusionOk="0" h="1501" w="1696">
                  <a:moveTo>
                    <a:pt x="490" y="1"/>
                  </a:moveTo>
                  <a:cubicBezTo>
                    <a:pt x="326" y="1"/>
                    <a:pt x="200" y="44"/>
                    <a:pt x="159" y="159"/>
                  </a:cubicBezTo>
                  <a:cubicBezTo>
                    <a:pt x="0" y="597"/>
                    <a:pt x="390" y="1501"/>
                    <a:pt x="390" y="1501"/>
                  </a:cubicBezTo>
                  <a:lnTo>
                    <a:pt x="568" y="1219"/>
                  </a:lnTo>
                  <a:cubicBezTo>
                    <a:pt x="1308" y="1038"/>
                    <a:pt x="1276" y="585"/>
                    <a:pt x="1276" y="585"/>
                  </a:cubicBezTo>
                  <a:lnTo>
                    <a:pt x="1276" y="585"/>
                  </a:lnTo>
                  <a:cubicBezTo>
                    <a:pt x="1337" y="631"/>
                    <a:pt x="1399" y="645"/>
                    <a:pt x="1453" y="645"/>
                  </a:cubicBezTo>
                  <a:cubicBezTo>
                    <a:pt x="1547" y="645"/>
                    <a:pt x="1617" y="601"/>
                    <a:pt x="1617" y="601"/>
                  </a:cubicBezTo>
                  <a:lnTo>
                    <a:pt x="1669" y="727"/>
                  </a:lnTo>
                  <a:lnTo>
                    <a:pt x="1696" y="334"/>
                  </a:lnTo>
                  <a:cubicBezTo>
                    <a:pt x="1696" y="334"/>
                    <a:pt x="947" y="1"/>
                    <a:pt x="49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3496325" y="357300"/>
              <a:ext cx="12250" cy="11300"/>
            </a:xfrm>
            <a:custGeom>
              <a:rect b="b" l="l" r="r" t="t"/>
              <a:pathLst>
                <a:path extrusionOk="0" h="452" w="490">
                  <a:moveTo>
                    <a:pt x="225" y="0"/>
                  </a:moveTo>
                  <a:cubicBezTo>
                    <a:pt x="176" y="0"/>
                    <a:pt x="122" y="19"/>
                    <a:pt x="80" y="83"/>
                  </a:cubicBezTo>
                  <a:cubicBezTo>
                    <a:pt x="1" y="202"/>
                    <a:pt x="90" y="452"/>
                    <a:pt x="365" y="452"/>
                  </a:cubicBezTo>
                  <a:cubicBezTo>
                    <a:pt x="395" y="452"/>
                    <a:pt x="427" y="449"/>
                    <a:pt x="462" y="443"/>
                  </a:cubicBezTo>
                  <a:cubicBezTo>
                    <a:pt x="490" y="302"/>
                    <a:pt x="454" y="155"/>
                    <a:pt x="364" y="44"/>
                  </a:cubicBezTo>
                  <a:cubicBezTo>
                    <a:pt x="364" y="44"/>
                    <a:pt x="300" y="0"/>
                    <a:pt x="225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3500475" y="368375"/>
              <a:ext cx="11375" cy="26000"/>
            </a:xfrm>
            <a:custGeom>
              <a:rect b="b" l="l" r="r" t="t"/>
              <a:pathLst>
                <a:path extrusionOk="0" h="1040" w="455">
                  <a:moveTo>
                    <a:pt x="296" y="1"/>
                  </a:moveTo>
                  <a:lnTo>
                    <a:pt x="0" y="282"/>
                  </a:lnTo>
                  <a:lnTo>
                    <a:pt x="69" y="1040"/>
                  </a:lnTo>
                  <a:cubicBezTo>
                    <a:pt x="454" y="585"/>
                    <a:pt x="296" y="1"/>
                    <a:pt x="29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7"/>
            <p:cNvSpPr/>
            <p:nvPr/>
          </p:nvSpPr>
          <p:spPr>
            <a:xfrm>
              <a:off x="3306275" y="238100"/>
              <a:ext cx="63675" cy="38900"/>
            </a:xfrm>
            <a:custGeom>
              <a:rect b="b" l="l" r="r" t="t"/>
              <a:pathLst>
                <a:path extrusionOk="0" h="1556" w="2547">
                  <a:moveTo>
                    <a:pt x="1224" y="1"/>
                  </a:moveTo>
                  <a:cubicBezTo>
                    <a:pt x="1169" y="1"/>
                    <a:pt x="1108" y="8"/>
                    <a:pt x="1042" y="26"/>
                  </a:cubicBezTo>
                  <a:cubicBezTo>
                    <a:pt x="566" y="152"/>
                    <a:pt x="603" y="540"/>
                    <a:pt x="603" y="540"/>
                  </a:cubicBezTo>
                  <a:cubicBezTo>
                    <a:pt x="0" y="891"/>
                    <a:pt x="675" y="1556"/>
                    <a:pt x="675" y="1556"/>
                  </a:cubicBezTo>
                  <a:lnTo>
                    <a:pt x="880" y="1265"/>
                  </a:lnTo>
                  <a:cubicBezTo>
                    <a:pt x="1432" y="1251"/>
                    <a:pt x="1809" y="887"/>
                    <a:pt x="1809" y="887"/>
                  </a:cubicBezTo>
                  <a:cubicBezTo>
                    <a:pt x="1903" y="926"/>
                    <a:pt x="1967" y="947"/>
                    <a:pt x="2023" y="947"/>
                  </a:cubicBezTo>
                  <a:cubicBezTo>
                    <a:pt x="2112" y="947"/>
                    <a:pt x="2181" y="894"/>
                    <a:pt x="2320" y="778"/>
                  </a:cubicBezTo>
                  <a:cubicBezTo>
                    <a:pt x="2546" y="591"/>
                    <a:pt x="2459" y="352"/>
                    <a:pt x="2371" y="283"/>
                  </a:cubicBezTo>
                  <a:cubicBezTo>
                    <a:pt x="2329" y="250"/>
                    <a:pt x="2274" y="230"/>
                    <a:pt x="2211" y="230"/>
                  </a:cubicBezTo>
                  <a:cubicBezTo>
                    <a:pt x="2144" y="230"/>
                    <a:pt x="2066" y="253"/>
                    <a:pt x="1982" y="308"/>
                  </a:cubicBezTo>
                  <a:cubicBezTo>
                    <a:pt x="1942" y="336"/>
                    <a:pt x="1896" y="350"/>
                    <a:pt x="1850" y="350"/>
                  </a:cubicBezTo>
                  <a:cubicBezTo>
                    <a:pt x="1793" y="350"/>
                    <a:pt x="1737" y="329"/>
                    <a:pt x="1694" y="289"/>
                  </a:cubicBezTo>
                  <a:cubicBezTo>
                    <a:pt x="1694" y="289"/>
                    <a:pt x="1564" y="1"/>
                    <a:pt x="122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7"/>
            <p:cNvSpPr/>
            <p:nvPr/>
          </p:nvSpPr>
          <p:spPr>
            <a:xfrm>
              <a:off x="3316750" y="262675"/>
              <a:ext cx="12125" cy="11600"/>
            </a:xfrm>
            <a:custGeom>
              <a:rect b="b" l="l" r="r" t="t"/>
              <a:pathLst>
                <a:path extrusionOk="0" h="464" w="485">
                  <a:moveTo>
                    <a:pt x="230" y="0"/>
                  </a:moveTo>
                  <a:cubicBezTo>
                    <a:pt x="185" y="0"/>
                    <a:pt x="136" y="18"/>
                    <a:pt x="93" y="72"/>
                  </a:cubicBezTo>
                  <a:cubicBezTo>
                    <a:pt x="1" y="188"/>
                    <a:pt x="80" y="464"/>
                    <a:pt x="387" y="464"/>
                  </a:cubicBezTo>
                  <a:cubicBezTo>
                    <a:pt x="406" y="464"/>
                    <a:pt x="425" y="463"/>
                    <a:pt x="445" y="461"/>
                  </a:cubicBezTo>
                  <a:cubicBezTo>
                    <a:pt x="485" y="322"/>
                    <a:pt x="460" y="174"/>
                    <a:pt x="379" y="55"/>
                  </a:cubicBezTo>
                  <a:cubicBezTo>
                    <a:pt x="379" y="55"/>
                    <a:pt x="311" y="0"/>
                    <a:pt x="230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7"/>
            <p:cNvSpPr/>
            <p:nvPr/>
          </p:nvSpPr>
          <p:spPr>
            <a:xfrm>
              <a:off x="3354250" y="257175"/>
              <a:ext cx="3050" cy="9275"/>
            </a:xfrm>
            <a:custGeom>
              <a:rect b="b" l="l" r="r" t="t"/>
              <a:pathLst>
                <a:path extrusionOk="0" h="371" w="122">
                  <a:moveTo>
                    <a:pt x="0" y="1"/>
                  </a:moveTo>
                  <a:lnTo>
                    <a:pt x="106" y="370"/>
                  </a:lnTo>
                  <a:lnTo>
                    <a:pt x="122" y="1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7"/>
            <p:cNvSpPr/>
            <p:nvPr/>
          </p:nvSpPr>
          <p:spPr>
            <a:xfrm>
              <a:off x="3327725" y="265575"/>
              <a:ext cx="7000" cy="11975"/>
            </a:xfrm>
            <a:custGeom>
              <a:rect b="b" l="l" r="r" t="t"/>
              <a:pathLst>
                <a:path extrusionOk="0" h="479" w="280">
                  <a:moveTo>
                    <a:pt x="236" y="0"/>
                  </a:moveTo>
                  <a:cubicBezTo>
                    <a:pt x="171" y="0"/>
                    <a:pt x="22" y="166"/>
                    <a:pt x="22" y="166"/>
                  </a:cubicBezTo>
                  <a:cubicBezTo>
                    <a:pt x="22" y="166"/>
                    <a:pt x="24" y="340"/>
                    <a:pt x="5" y="438"/>
                  </a:cubicBezTo>
                  <a:cubicBezTo>
                    <a:pt x="0" y="464"/>
                    <a:pt x="9" y="479"/>
                    <a:pt x="27" y="479"/>
                  </a:cubicBezTo>
                  <a:cubicBezTo>
                    <a:pt x="75" y="479"/>
                    <a:pt x="184" y="379"/>
                    <a:pt x="250" y="140"/>
                  </a:cubicBezTo>
                  <a:cubicBezTo>
                    <a:pt x="279" y="36"/>
                    <a:pt x="267" y="0"/>
                    <a:pt x="23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7"/>
            <p:cNvSpPr/>
            <p:nvPr/>
          </p:nvSpPr>
          <p:spPr>
            <a:xfrm>
              <a:off x="3229950" y="1225425"/>
              <a:ext cx="49525" cy="21050"/>
            </a:xfrm>
            <a:custGeom>
              <a:rect b="b" l="l" r="r" t="t"/>
              <a:pathLst>
                <a:path extrusionOk="0" h="842" w="1981">
                  <a:moveTo>
                    <a:pt x="1" y="1"/>
                  </a:moveTo>
                  <a:lnTo>
                    <a:pt x="27" y="841"/>
                  </a:lnTo>
                  <a:lnTo>
                    <a:pt x="1832" y="841"/>
                  </a:lnTo>
                  <a:cubicBezTo>
                    <a:pt x="1832" y="841"/>
                    <a:pt x="1886" y="541"/>
                    <a:pt x="1981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3324400" y="1225425"/>
              <a:ext cx="54375" cy="21050"/>
            </a:xfrm>
            <a:custGeom>
              <a:rect b="b" l="l" r="r" t="t"/>
              <a:pathLst>
                <a:path extrusionOk="0" h="842" w="2175">
                  <a:moveTo>
                    <a:pt x="107" y="1"/>
                  </a:moveTo>
                  <a:cubicBezTo>
                    <a:pt x="36" y="421"/>
                    <a:pt x="0" y="841"/>
                    <a:pt x="0" y="841"/>
                  </a:cubicBezTo>
                  <a:lnTo>
                    <a:pt x="1815" y="841"/>
                  </a:lnTo>
                  <a:cubicBezTo>
                    <a:pt x="1815" y="841"/>
                    <a:pt x="1952" y="545"/>
                    <a:pt x="2174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3397775" y="1136050"/>
              <a:ext cx="120250" cy="148475"/>
            </a:xfrm>
            <a:custGeom>
              <a:rect b="b" l="l" r="r" t="t"/>
              <a:pathLst>
                <a:path extrusionOk="0" h="5939" w="4810">
                  <a:moveTo>
                    <a:pt x="2416" y="1"/>
                  </a:moveTo>
                  <a:cubicBezTo>
                    <a:pt x="1106" y="3243"/>
                    <a:pt x="1" y="5732"/>
                    <a:pt x="1" y="5732"/>
                  </a:cubicBezTo>
                  <a:lnTo>
                    <a:pt x="1486" y="5939"/>
                  </a:lnTo>
                  <a:cubicBezTo>
                    <a:pt x="1486" y="5939"/>
                    <a:pt x="3094" y="3473"/>
                    <a:pt x="4809" y="416"/>
                  </a:cubicBezTo>
                  <a:cubicBezTo>
                    <a:pt x="4255" y="407"/>
                    <a:pt x="2416" y="1"/>
                    <a:pt x="2416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7"/>
            <p:cNvSpPr/>
            <p:nvPr/>
          </p:nvSpPr>
          <p:spPr>
            <a:xfrm>
              <a:off x="3582400" y="1142475"/>
              <a:ext cx="75250" cy="131825"/>
            </a:xfrm>
            <a:custGeom>
              <a:rect b="b" l="l" r="r" t="t"/>
              <a:pathLst>
                <a:path extrusionOk="0" h="5273" w="3010">
                  <a:moveTo>
                    <a:pt x="3009" y="0"/>
                  </a:moveTo>
                  <a:lnTo>
                    <a:pt x="3009" y="0"/>
                  </a:lnTo>
                  <a:cubicBezTo>
                    <a:pt x="2757" y="51"/>
                    <a:pt x="2375" y="68"/>
                    <a:pt x="1991" y="68"/>
                  </a:cubicBezTo>
                  <a:cubicBezTo>
                    <a:pt x="1314" y="68"/>
                    <a:pt x="629" y="17"/>
                    <a:pt x="628" y="17"/>
                  </a:cubicBezTo>
                  <a:lnTo>
                    <a:pt x="0" y="5273"/>
                  </a:lnTo>
                  <a:lnTo>
                    <a:pt x="1406" y="5250"/>
                  </a:lnTo>
                  <a:cubicBezTo>
                    <a:pt x="1406" y="5250"/>
                    <a:pt x="2100" y="3290"/>
                    <a:pt x="3009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3698225" y="488375"/>
              <a:ext cx="74175" cy="145350"/>
            </a:xfrm>
            <a:custGeom>
              <a:rect b="b" l="l" r="r" t="t"/>
              <a:pathLst>
                <a:path extrusionOk="0" h="5814" w="2967">
                  <a:moveTo>
                    <a:pt x="1" y="0"/>
                  </a:moveTo>
                  <a:lnTo>
                    <a:pt x="1525" y="5813"/>
                  </a:lnTo>
                  <a:lnTo>
                    <a:pt x="2967" y="5813"/>
                  </a:lnTo>
                  <a:lnTo>
                    <a:pt x="1452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3698225" y="488375"/>
              <a:ext cx="38150" cy="145350"/>
            </a:xfrm>
            <a:custGeom>
              <a:rect b="b" l="l" r="r" t="t"/>
              <a:pathLst>
                <a:path extrusionOk="0" h="5814" w="1526">
                  <a:moveTo>
                    <a:pt x="1" y="0"/>
                  </a:moveTo>
                  <a:lnTo>
                    <a:pt x="1249" y="5813"/>
                  </a:lnTo>
                  <a:lnTo>
                    <a:pt x="1525" y="5813"/>
                  </a:lnTo>
                  <a:lnTo>
                    <a:pt x="283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E9EC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3841950" y="851700"/>
              <a:ext cx="58675" cy="433200"/>
            </a:xfrm>
            <a:custGeom>
              <a:rect b="b" l="l" r="r" t="t"/>
              <a:pathLst>
                <a:path extrusionOk="0" h="17328" w="2347">
                  <a:moveTo>
                    <a:pt x="1893" y="1"/>
                  </a:moveTo>
                  <a:lnTo>
                    <a:pt x="1" y="17327"/>
                  </a:lnTo>
                  <a:lnTo>
                    <a:pt x="453" y="17327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4008825" y="1145650"/>
              <a:ext cx="32775" cy="33575"/>
            </a:xfrm>
            <a:custGeom>
              <a:rect b="b" l="l" r="r" t="t"/>
              <a:pathLst>
                <a:path extrusionOk="0" h="1343" w="1311">
                  <a:moveTo>
                    <a:pt x="0" y="0"/>
                  </a:moveTo>
                  <a:lnTo>
                    <a:pt x="0" y="401"/>
                  </a:lnTo>
                  <a:lnTo>
                    <a:pt x="948" y="1343"/>
                  </a:lnTo>
                  <a:lnTo>
                    <a:pt x="1310" y="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3922850" y="557350"/>
              <a:ext cx="2400" cy="16000"/>
            </a:xfrm>
            <a:custGeom>
              <a:rect b="b" l="l" r="r" t="t"/>
              <a:pathLst>
                <a:path extrusionOk="0" h="640" w="96">
                  <a:moveTo>
                    <a:pt x="0" y="1"/>
                  </a:moveTo>
                  <a:lnTo>
                    <a:pt x="17" y="640"/>
                  </a:lnTo>
                  <a:lnTo>
                    <a:pt x="96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3736025" y="626350"/>
              <a:ext cx="50225" cy="15025"/>
            </a:xfrm>
            <a:custGeom>
              <a:rect b="b" l="l" r="r" t="t"/>
              <a:pathLst>
                <a:path extrusionOk="0" h="601" w="2009">
                  <a:moveTo>
                    <a:pt x="1579" y="1"/>
                  </a:moveTo>
                  <a:cubicBezTo>
                    <a:pt x="1465" y="1"/>
                    <a:pt x="1345" y="14"/>
                    <a:pt x="1241" y="55"/>
                  </a:cubicBezTo>
                  <a:cubicBezTo>
                    <a:pt x="1241" y="55"/>
                    <a:pt x="26" y="350"/>
                    <a:pt x="13" y="447"/>
                  </a:cubicBezTo>
                  <a:cubicBezTo>
                    <a:pt x="1" y="545"/>
                    <a:pt x="122" y="601"/>
                    <a:pt x="217" y="601"/>
                  </a:cubicBezTo>
                  <a:cubicBezTo>
                    <a:pt x="217" y="601"/>
                    <a:pt x="1055" y="505"/>
                    <a:pt x="1283" y="505"/>
                  </a:cubicBezTo>
                  <a:cubicBezTo>
                    <a:pt x="1301" y="505"/>
                    <a:pt x="1316" y="505"/>
                    <a:pt x="1326" y="507"/>
                  </a:cubicBezTo>
                  <a:cubicBezTo>
                    <a:pt x="1458" y="525"/>
                    <a:pt x="1590" y="601"/>
                    <a:pt x="1590" y="601"/>
                  </a:cubicBezTo>
                  <a:lnTo>
                    <a:pt x="1994" y="601"/>
                  </a:lnTo>
                  <a:lnTo>
                    <a:pt x="2009" y="55"/>
                  </a:lnTo>
                  <a:cubicBezTo>
                    <a:pt x="2009" y="55"/>
                    <a:pt x="1806" y="1"/>
                    <a:pt x="1579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3736350" y="629875"/>
              <a:ext cx="22200" cy="7025"/>
            </a:xfrm>
            <a:custGeom>
              <a:rect b="b" l="l" r="r" t="t"/>
              <a:pathLst>
                <a:path extrusionOk="0" h="281" w="888">
                  <a:moveTo>
                    <a:pt x="888" y="0"/>
                  </a:moveTo>
                  <a:cubicBezTo>
                    <a:pt x="888" y="0"/>
                    <a:pt x="97" y="99"/>
                    <a:pt x="49" y="126"/>
                  </a:cubicBezTo>
                  <a:cubicBezTo>
                    <a:pt x="0" y="152"/>
                    <a:pt x="96" y="262"/>
                    <a:pt x="204" y="280"/>
                  </a:cubicBezTo>
                  <a:cubicBezTo>
                    <a:pt x="207" y="281"/>
                    <a:pt x="210" y="281"/>
                    <a:pt x="214" y="281"/>
                  </a:cubicBezTo>
                  <a:cubicBezTo>
                    <a:pt x="345" y="281"/>
                    <a:pt x="888" y="0"/>
                    <a:pt x="888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3826850" y="443825"/>
              <a:ext cx="27900" cy="40100"/>
            </a:xfrm>
            <a:custGeom>
              <a:rect b="b" l="l" r="r" t="t"/>
              <a:pathLst>
                <a:path extrusionOk="0" h="1604" w="1116">
                  <a:moveTo>
                    <a:pt x="825" y="930"/>
                  </a:moveTo>
                  <a:cubicBezTo>
                    <a:pt x="825" y="932"/>
                    <a:pt x="826" y="933"/>
                    <a:pt x="827" y="935"/>
                  </a:cubicBezTo>
                  <a:lnTo>
                    <a:pt x="825" y="930"/>
                  </a:lnTo>
                  <a:close/>
                  <a:moveTo>
                    <a:pt x="359" y="0"/>
                  </a:moveTo>
                  <a:cubicBezTo>
                    <a:pt x="358" y="0"/>
                    <a:pt x="163" y="1"/>
                    <a:pt x="486" y="715"/>
                  </a:cubicBezTo>
                  <a:cubicBezTo>
                    <a:pt x="486" y="715"/>
                    <a:pt x="450" y="703"/>
                    <a:pt x="404" y="703"/>
                  </a:cubicBezTo>
                  <a:cubicBezTo>
                    <a:pt x="349" y="703"/>
                    <a:pt x="279" y="721"/>
                    <a:pt x="242" y="801"/>
                  </a:cubicBezTo>
                  <a:cubicBezTo>
                    <a:pt x="242" y="801"/>
                    <a:pt x="81" y="848"/>
                    <a:pt x="75" y="1010"/>
                  </a:cubicBezTo>
                  <a:cubicBezTo>
                    <a:pt x="75" y="1010"/>
                    <a:pt x="0" y="1130"/>
                    <a:pt x="75" y="1230"/>
                  </a:cubicBezTo>
                  <a:cubicBezTo>
                    <a:pt x="75" y="1230"/>
                    <a:pt x="165" y="1563"/>
                    <a:pt x="441" y="1604"/>
                  </a:cubicBezTo>
                  <a:lnTo>
                    <a:pt x="1019" y="1399"/>
                  </a:lnTo>
                  <a:cubicBezTo>
                    <a:pt x="1019" y="1399"/>
                    <a:pt x="1116" y="1116"/>
                    <a:pt x="1047" y="953"/>
                  </a:cubicBezTo>
                  <a:cubicBezTo>
                    <a:pt x="1000" y="843"/>
                    <a:pt x="840" y="789"/>
                    <a:pt x="743" y="767"/>
                  </a:cubicBezTo>
                  <a:lnTo>
                    <a:pt x="743" y="767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3364200" y="429350"/>
              <a:ext cx="191675" cy="215475"/>
            </a:xfrm>
            <a:custGeom>
              <a:rect b="b" l="l" r="r" t="t"/>
              <a:pathLst>
                <a:path extrusionOk="0" h="8619" w="7667">
                  <a:moveTo>
                    <a:pt x="4167" y="1"/>
                  </a:moveTo>
                  <a:cubicBezTo>
                    <a:pt x="4038" y="1"/>
                    <a:pt x="3899" y="41"/>
                    <a:pt x="3757" y="115"/>
                  </a:cubicBezTo>
                  <a:cubicBezTo>
                    <a:pt x="3757" y="115"/>
                    <a:pt x="693" y="1466"/>
                    <a:pt x="166" y="6656"/>
                  </a:cubicBezTo>
                  <a:cubicBezTo>
                    <a:pt x="0" y="8295"/>
                    <a:pt x="2785" y="8618"/>
                    <a:pt x="5008" y="8618"/>
                  </a:cubicBezTo>
                  <a:cubicBezTo>
                    <a:pt x="6456" y="8618"/>
                    <a:pt x="7667" y="8481"/>
                    <a:pt x="7667" y="8481"/>
                  </a:cubicBezTo>
                  <a:lnTo>
                    <a:pt x="7667" y="7729"/>
                  </a:lnTo>
                  <a:cubicBezTo>
                    <a:pt x="7667" y="7729"/>
                    <a:pt x="4078" y="7521"/>
                    <a:pt x="2613" y="6385"/>
                  </a:cubicBezTo>
                  <a:cubicBezTo>
                    <a:pt x="2613" y="6385"/>
                    <a:pt x="4447" y="4291"/>
                    <a:pt x="4773" y="2437"/>
                  </a:cubicBezTo>
                  <a:cubicBezTo>
                    <a:pt x="5077" y="697"/>
                    <a:pt x="4707" y="1"/>
                    <a:pt x="4167" y="1"/>
                  </a:cubicBezTo>
                  <a:close/>
                </a:path>
              </a:pathLst>
            </a:custGeom>
            <a:solidFill>
              <a:srgbClr val="F58B7F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3555850" y="628100"/>
              <a:ext cx="55625" cy="13275"/>
            </a:xfrm>
            <a:custGeom>
              <a:rect b="b" l="l" r="r" t="t"/>
              <a:pathLst>
                <a:path extrusionOk="0" h="531" w="2225">
                  <a:moveTo>
                    <a:pt x="334" y="1"/>
                  </a:moveTo>
                  <a:cubicBezTo>
                    <a:pt x="156" y="1"/>
                    <a:pt x="1" y="37"/>
                    <a:pt x="1" y="41"/>
                  </a:cubicBezTo>
                  <a:lnTo>
                    <a:pt x="1" y="531"/>
                  </a:lnTo>
                  <a:lnTo>
                    <a:pt x="2224" y="531"/>
                  </a:lnTo>
                  <a:cubicBezTo>
                    <a:pt x="2224" y="531"/>
                    <a:pt x="2224" y="480"/>
                    <a:pt x="2110" y="386"/>
                  </a:cubicBezTo>
                  <a:cubicBezTo>
                    <a:pt x="1996" y="293"/>
                    <a:pt x="864" y="130"/>
                    <a:pt x="613" y="41"/>
                  </a:cubicBezTo>
                  <a:cubicBezTo>
                    <a:pt x="526" y="11"/>
                    <a:pt x="427" y="1"/>
                    <a:pt x="334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3436650" y="586850"/>
              <a:ext cx="80575" cy="32125"/>
            </a:xfrm>
            <a:custGeom>
              <a:rect b="b" l="l" r="r" t="t"/>
              <a:pathLst>
                <a:path extrusionOk="0" h="1285" w="3223">
                  <a:moveTo>
                    <a:pt x="271" y="0"/>
                  </a:moveTo>
                  <a:lnTo>
                    <a:pt x="1" y="279"/>
                  </a:lnTo>
                  <a:cubicBezTo>
                    <a:pt x="1" y="279"/>
                    <a:pt x="876" y="908"/>
                    <a:pt x="3223" y="1284"/>
                  </a:cubicBezTo>
                  <a:cubicBezTo>
                    <a:pt x="3223" y="1284"/>
                    <a:pt x="1066" y="547"/>
                    <a:pt x="271" y="0"/>
                  </a:cubicBezTo>
                  <a:close/>
                </a:path>
              </a:pathLst>
            </a:custGeom>
            <a:solidFill>
              <a:srgbClr val="F0554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3603075" y="470975"/>
              <a:ext cx="25775" cy="105675"/>
            </a:xfrm>
            <a:custGeom>
              <a:rect b="b" l="l" r="r" t="t"/>
              <a:pathLst>
                <a:path extrusionOk="0" h="4227" w="103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" y="71"/>
                    <a:pt x="62" y="189"/>
                  </a:cubicBezTo>
                  <a:lnTo>
                    <a:pt x="62" y="189"/>
                  </a:lnTo>
                  <a:cubicBezTo>
                    <a:pt x="41" y="113"/>
                    <a:pt x="20" y="50"/>
                    <a:pt x="0" y="1"/>
                  </a:cubicBezTo>
                  <a:close/>
                  <a:moveTo>
                    <a:pt x="62" y="189"/>
                  </a:moveTo>
                  <a:cubicBezTo>
                    <a:pt x="344" y="1176"/>
                    <a:pt x="780" y="4226"/>
                    <a:pt x="780" y="4226"/>
                  </a:cubicBezTo>
                  <a:cubicBezTo>
                    <a:pt x="780" y="4226"/>
                    <a:pt x="1031" y="4189"/>
                    <a:pt x="985" y="3888"/>
                  </a:cubicBezTo>
                  <a:cubicBezTo>
                    <a:pt x="940" y="3587"/>
                    <a:pt x="855" y="3111"/>
                    <a:pt x="642" y="2195"/>
                  </a:cubicBezTo>
                  <a:cubicBezTo>
                    <a:pt x="478" y="1494"/>
                    <a:pt x="188" y="578"/>
                    <a:pt x="62" y="189"/>
                  </a:cubicBezTo>
                  <a:close/>
                </a:path>
              </a:pathLst>
            </a:custGeom>
            <a:solidFill>
              <a:srgbClr val="F0554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3189175" y="515575"/>
              <a:ext cx="43900" cy="47450"/>
            </a:xfrm>
            <a:custGeom>
              <a:rect b="b" l="l" r="r" t="t"/>
              <a:pathLst>
                <a:path extrusionOk="0" h="1898" w="1756">
                  <a:moveTo>
                    <a:pt x="496" y="1"/>
                  </a:moveTo>
                  <a:cubicBezTo>
                    <a:pt x="448" y="1"/>
                    <a:pt x="364" y="6"/>
                    <a:pt x="288" y="35"/>
                  </a:cubicBezTo>
                  <a:lnTo>
                    <a:pt x="1" y="842"/>
                  </a:lnTo>
                  <a:cubicBezTo>
                    <a:pt x="1" y="842"/>
                    <a:pt x="268" y="1603"/>
                    <a:pt x="992" y="1897"/>
                  </a:cubicBezTo>
                  <a:cubicBezTo>
                    <a:pt x="992" y="1897"/>
                    <a:pt x="571" y="1523"/>
                    <a:pt x="525" y="1333"/>
                  </a:cubicBezTo>
                  <a:lnTo>
                    <a:pt x="525" y="1333"/>
                  </a:lnTo>
                  <a:cubicBezTo>
                    <a:pt x="525" y="1333"/>
                    <a:pt x="932" y="1610"/>
                    <a:pt x="1193" y="1779"/>
                  </a:cubicBezTo>
                  <a:cubicBezTo>
                    <a:pt x="1214" y="1793"/>
                    <a:pt x="1228" y="1800"/>
                    <a:pt x="1236" y="1800"/>
                  </a:cubicBezTo>
                  <a:cubicBezTo>
                    <a:pt x="1321" y="1800"/>
                    <a:pt x="619" y="1007"/>
                    <a:pt x="619" y="1006"/>
                  </a:cubicBezTo>
                  <a:lnTo>
                    <a:pt x="619" y="1006"/>
                  </a:lnTo>
                  <a:cubicBezTo>
                    <a:pt x="619" y="1007"/>
                    <a:pt x="1494" y="1528"/>
                    <a:pt x="1624" y="1528"/>
                  </a:cubicBezTo>
                  <a:cubicBezTo>
                    <a:pt x="1631" y="1528"/>
                    <a:pt x="1637" y="1526"/>
                    <a:pt x="1639" y="1522"/>
                  </a:cubicBezTo>
                  <a:cubicBezTo>
                    <a:pt x="1705" y="1408"/>
                    <a:pt x="701" y="617"/>
                    <a:pt x="701" y="617"/>
                  </a:cubicBezTo>
                  <a:cubicBezTo>
                    <a:pt x="701" y="617"/>
                    <a:pt x="1665" y="611"/>
                    <a:pt x="1713" y="532"/>
                  </a:cubicBezTo>
                  <a:cubicBezTo>
                    <a:pt x="1756" y="462"/>
                    <a:pt x="464" y="213"/>
                    <a:pt x="464" y="213"/>
                  </a:cubicBezTo>
                  <a:lnTo>
                    <a:pt x="511" y="193"/>
                  </a:lnTo>
                  <a:lnTo>
                    <a:pt x="535" y="2"/>
                  </a:lnTo>
                  <a:cubicBezTo>
                    <a:pt x="535" y="2"/>
                    <a:pt x="520" y="1"/>
                    <a:pt x="496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7"/>
            <p:cNvSpPr/>
            <p:nvPr/>
          </p:nvSpPr>
          <p:spPr>
            <a:xfrm>
              <a:off x="3368375" y="462675"/>
              <a:ext cx="46200" cy="132975"/>
            </a:xfrm>
            <a:custGeom>
              <a:rect b="b" l="l" r="r" t="t"/>
              <a:pathLst>
                <a:path extrusionOk="0" h="5319" w="1848">
                  <a:moveTo>
                    <a:pt x="1848" y="0"/>
                  </a:moveTo>
                  <a:cubicBezTo>
                    <a:pt x="315" y="1072"/>
                    <a:pt x="43" y="4508"/>
                    <a:pt x="1" y="5319"/>
                  </a:cubicBezTo>
                  <a:cubicBezTo>
                    <a:pt x="249" y="2875"/>
                    <a:pt x="1060" y="1284"/>
                    <a:pt x="1848" y="283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7"/>
            <p:cNvSpPr/>
            <p:nvPr/>
          </p:nvSpPr>
          <p:spPr>
            <a:xfrm>
              <a:off x="3368175" y="599375"/>
              <a:ext cx="50" cy="650"/>
            </a:xfrm>
            <a:custGeom>
              <a:rect b="b" l="l" r="r" t="t"/>
              <a:pathLst>
                <a:path extrusionOk="0" h="26" w="2">
                  <a:moveTo>
                    <a:pt x="2" y="0"/>
                  </a:moveTo>
                  <a:cubicBezTo>
                    <a:pt x="2" y="14"/>
                    <a:pt x="1" y="25"/>
                    <a:pt x="1" y="25"/>
                  </a:cubicBezTo>
                  <a:lnTo>
                    <a:pt x="2" y="21"/>
                  </a:lnTo>
                  <a:cubicBezTo>
                    <a:pt x="2" y="14"/>
                    <a:pt x="2" y="7"/>
                    <a:pt x="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7"/>
            <p:cNvSpPr/>
            <p:nvPr/>
          </p:nvSpPr>
          <p:spPr>
            <a:xfrm>
              <a:off x="3389600" y="1279375"/>
              <a:ext cx="73750" cy="52675"/>
            </a:xfrm>
            <a:custGeom>
              <a:rect b="b" l="l" r="r" t="t"/>
              <a:pathLst>
                <a:path extrusionOk="0" h="2107" w="2950">
                  <a:moveTo>
                    <a:pt x="327" y="0"/>
                  </a:moveTo>
                  <a:lnTo>
                    <a:pt x="85" y="338"/>
                  </a:lnTo>
                  <a:lnTo>
                    <a:pt x="1" y="1004"/>
                  </a:lnTo>
                  <a:lnTo>
                    <a:pt x="1370" y="2107"/>
                  </a:lnTo>
                  <a:lnTo>
                    <a:pt x="2950" y="2107"/>
                  </a:lnTo>
                  <a:lnTo>
                    <a:pt x="2950" y="1830"/>
                  </a:lnTo>
                  <a:lnTo>
                    <a:pt x="2598" y="1830"/>
                  </a:lnTo>
                  <a:lnTo>
                    <a:pt x="1812" y="207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/>
            <p:nvPr/>
          </p:nvSpPr>
          <p:spPr>
            <a:xfrm>
              <a:off x="3133275" y="641350"/>
              <a:ext cx="929325" cy="5700"/>
            </a:xfrm>
            <a:custGeom>
              <a:rect b="b" l="l" r="r" t="t"/>
              <a:pathLst>
                <a:path extrusionOk="0" h="228" w="37173">
                  <a:moveTo>
                    <a:pt x="1" y="1"/>
                  </a:moveTo>
                  <a:lnTo>
                    <a:pt x="1" y="228"/>
                  </a:lnTo>
                  <a:lnTo>
                    <a:pt x="37173" y="228"/>
                  </a:lnTo>
                  <a:lnTo>
                    <a:pt x="37173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7"/>
            <p:cNvSpPr/>
            <p:nvPr/>
          </p:nvSpPr>
          <p:spPr>
            <a:xfrm>
              <a:off x="3308400" y="643300"/>
              <a:ext cx="591275" cy="28800"/>
            </a:xfrm>
            <a:custGeom>
              <a:rect b="b" l="l" r="r" t="t"/>
              <a:pathLst>
                <a:path extrusionOk="0" h="1152" w="23651">
                  <a:moveTo>
                    <a:pt x="1" y="0"/>
                  </a:moveTo>
                  <a:cubicBezTo>
                    <a:pt x="1" y="0"/>
                    <a:pt x="4490" y="1151"/>
                    <a:pt x="11532" y="1151"/>
                  </a:cubicBezTo>
                  <a:cubicBezTo>
                    <a:pt x="15023" y="1151"/>
                    <a:pt x="19141" y="868"/>
                    <a:pt x="23650" y="2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7"/>
            <p:cNvSpPr/>
            <p:nvPr/>
          </p:nvSpPr>
          <p:spPr>
            <a:xfrm>
              <a:off x="3163675" y="644175"/>
              <a:ext cx="227800" cy="13525"/>
            </a:xfrm>
            <a:custGeom>
              <a:rect b="b" l="l" r="r" t="t"/>
              <a:pathLst>
                <a:path extrusionOk="0" h="541" w="9112">
                  <a:moveTo>
                    <a:pt x="1" y="0"/>
                  </a:moveTo>
                  <a:lnTo>
                    <a:pt x="365" y="541"/>
                  </a:lnTo>
                  <a:lnTo>
                    <a:pt x="9112" y="541"/>
                  </a:lnTo>
                  <a:lnTo>
                    <a:pt x="9112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3798500" y="644175"/>
              <a:ext cx="227825" cy="13525"/>
            </a:xfrm>
            <a:custGeom>
              <a:rect b="b" l="l" r="r" t="t"/>
              <a:pathLst>
                <a:path extrusionOk="0" h="541" w="9113">
                  <a:moveTo>
                    <a:pt x="1" y="0"/>
                  </a:moveTo>
                  <a:lnTo>
                    <a:pt x="1" y="541"/>
                  </a:lnTo>
                  <a:lnTo>
                    <a:pt x="8748" y="541"/>
                  </a:lnTo>
                  <a:lnTo>
                    <a:pt x="9112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7"/>
            <p:cNvSpPr/>
            <p:nvPr/>
          </p:nvSpPr>
          <p:spPr>
            <a:xfrm>
              <a:off x="3246600" y="634275"/>
              <a:ext cx="199825" cy="7100"/>
            </a:xfrm>
            <a:custGeom>
              <a:rect b="b" l="l" r="r" t="t"/>
              <a:pathLst>
                <a:path extrusionOk="0" h="284" w="7993">
                  <a:moveTo>
                    <a:pt x="0" y="1"/>
                  </a:moveTo>
                  <a:lnTo>
                    <a:pt x="0" y="284"/>
                  </a:lnTo>
                  <a:lnTo>
                    <a:pt x="7993" y="284"/>
                  </a:lnTo>
                  <a:lnTo>
                    <a:pt x="7993" y="1"/>
                  </a:lnTo>
                  <a:close/>
                </a:path>
              </a:pathLst>
            </a:custGeom>
            <a:solidFill>
              <a:srgbClr val="D1E9EC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" name="Google Shape;247;p27"/>
          <p:cNvSpPr txBox="1"/>
          <p:nvPr/>
        </p:nvSpPr>
        <p:spPr>
          <a:xfrm>
            <a:off x="2948008" y="229145"/>
            <a:ext cx="6048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48" name="Google Shape;248;p27"/>
          <p:cNvSpPr txBox="1"/>
          <p:nvPr/>
        </p:nvSpPr>
        <p:spPr>
          <a:xfrm>
            <a:off x="648475" y="681063"/>
            <a:ext cx="60480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Interprofessional Education &amp; Collaboration</a:t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49" name="Google Shape;2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1286" y="9653440"/>
            <a:ext cx="1149560" cy="75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998" y="9663299"/>
            <a:ext cx="1149562" cy="734029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7"/>
          <p:cNvSpPr txBox="1"/>
          <p:nvPr/>
        </p:nvSpPr>
        <p:spPr>
          <a:xfrm>
            <a:off x="380350" y="9209525"/>
            <a:ext cx="33459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important </a:t>
            </a:r>
            <a:endParaRPr sz="1200">
              <a:solidFill>
                <a:srgbClr val="FF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 Slab"/>
              <a:buChar char="❏"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original content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C27BA0"/>
                </a:solidFill>
                <a:latin typeface="Roboto Slab"/>
                <a:ea typeface="Roboto Slab"/>
                <a:cs typeface="Roboto Slab"/>
                <a:sym typeface="Roboto Slab"/>
              </a:rPr>
              <a:t>only in girls slides </a:t>
            </a:r>
            <a:endParaRPr sz="1200">
              <a:solidFill>
                <a:srgbClr val="C27BA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6FA8DC"/>
                </a:solidFill>
                <a:latin typeface="Roboto Slab"/>
                <a:ea typeface="Roboto Slab"/>
                <a:cs typeface="Roboto Slab"/>
                <a:sym typeface="Roboto Slab"/>
              </a:rPr>
              <a:t>only in boys slides </a:t>
            </a:r>
            <a:endParaRPr sz="1200">
              <a:solidFill>
                <a:srgbClr val="6FA8D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rPr>
              <a:t>extra notes</a:t>
            </a:r>
            <a:endParaRPr sz="1200">
              <a:solidFill>
                <a:srgbClr val="B7B7B7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B45F06"/>
                </a:solidFill>
                <a:latin typeface="Roboto Slab"/>
                <a:ea typeface="Roboto Slab"/>
                <a:cs typeface="Roboto Slab"/>
                <a:sym typeface="Roboto Slab"/>
              </a:rPr>
              <a:t>Doctors’ notes</a:t>
            </a:r>
            <a:endParaRPr sz="1200">
              <a:solidFill>
                <a:srgbClr val="B45F0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2765383" y="5802037"/>
            <a:ext cx="20292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u="sng">
                <a:latin typeface="Bree Serif"/>
                <a:ea typeface="Bree Serif"/>
                <a:cs typeface="Bree Serif"/>
                <a:sym typeface="Bree Serif"/>
                <a:hlinkClick r:id="rId5"/>
              </a:rPr>
              <a:t>Editing file</a:t>
            </a:r>
            <a:r>
              <a:rPr lang="ar" sz="1000" u="sng">
                <a:latin typeface="Bree Serif"/>
                <a:ea typeface="Bree Serif"/>
                <a:cs typeface="Bree Serif"/>
                <a:sym typeface="Bree Serif"/>
                <a:hlinkClick r:id="rId6"/>
              </a:rPr>
              <a:t> </a:t>
            </a:r>
            <a:endParaRPr sz="1000" u="sng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4948001" y="391879"/>
            <a:ext cx="2612100" cy="1938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7"/>
          <p:cNvSpPr txBox="1"/>
          <p:nvPr/>
        </p:nvSpPr>
        <p:spPr>
          <a:xfrm>
            <a:off x="380350" y="6227175"/>
            <a:ext cx="6969600" cy="28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u="sng">
                <a:latin typeface="Roboto Slab"/>
                <a:ea typeface="Roboto Slab"/>
                <a:cs typeface="Roboto Slab"/>
                <a:sym typeface="Roboto Slab"/>
              </a:rPr>
              <a:t>Objectives:</a:t>
            </a:r>
            <a:endParaRPr b="1" u="sng"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Define interprofessional education &amp; interprofessional collaborative practice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Describe the core competencies of interprofessional education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Appreciate the importance of interprofessional collaboration impact on quality &amp; safety of patient care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Understand the roles, responsibilities &amp; abilities of different professions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Understand the importance of communication for effective collaboration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Identify the opportunities for using IPE/C to improve interprofessional collaboration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Reflect on an interprofessional exposure with students from another healthcare college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55" name="Google Shape;255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1200" y="9618775"/>
            <a:ext cx="823075" cy="8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6"/>
          <p:cNvSpPr/>
          <p:nvPr/>
        </p:nvSpPr>
        <p:spPr>
          <a:xfrm>
            <a:off x="3260263" y="2451790"/>
            <a:ext cx="1356600" cy="1305600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351C75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rgbClr val="351C7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b="1" sz="900">
              <a:solidFill>
                <a:srgbClr val="351C7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56" name="Google Shape;756;p36"/>
          <p:cNvSpPr/>
          <p:nvPr/>
        </p:nvSpPr>
        <p:spPr>
          <a:xfrm rot="-5400000">
            <a:off x="3365912" y="1993593"/>
            <a:ext cx="567038" cy="565250"/>
          </a:xfrm>
          <a:custGeom>
            <a:rect b="b" l="l" r="r" t="t"/>
            <a:pathLst>
              <a:path extrusionOk="0" h="897222" w="929571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57" name="Google Shape;757;p36"/>
          <p:cNvSpPr/>
          <p:nvPr/>
        </p:nvSpPr>
        <p:spPr>
          <a:xfrm rot="-8217819">
            <a:off x="2839437" y="2436441"/>
            <a:ext cx="575481" cy="555128"/>
          </a:xfrm>
          <a:custGeom>
            <a:rect b="b" l="l" r="r" t="t"/>
            <a:pathLst>
              <a:path extrusionOk="0" h="897222" w="929571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58" name="Google Shape;758;p36"/>
          <p:cNvSpPr/>
          <p:nvPr/>
        </p:nvSpPr>
        <p:spPr>
          <a:xfrm rot="10800000">
            <a:off x="2795308" y="3096308"/>
            <a:ext cx="585630" cy="547305"/>
          </a:xfrm>
          <a:custGeom>
            <a:rect b="b" l="l" r="r" t="t"/>
            <a:pathLst>
              <a:path extrusionOk="0" h="897222" w="929571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59" name="Google Shape;759;p36"/>
          <p:cNvSpPr/>
          <p:nvPr/>
        </p:nvSpPr>
        <p:spPr>
          <a:xfrm rot="8100000">
            <a:off x="3252252" y="3597961"/>
            <a:ext cx="575143" cy="555454"/>
          </a:xfrm>
          <a:custGeom>
            <a:rect b="b" l="l" r="r" t="t"/>
            <a:pathLst>
              <a:path extrusionOk="0" h="897222" w="929571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60" name="Google Shape;760;p36"/>
          <p:cNvSpPr/>
          <p:nvPr/>
        </p:nvSpPr>
        <p:spPr>
          <a:xfrm rot="5400000">
            <a:off x="3934377" y="3646588"/>
            <a:ext cx="567038" cy="565250"/>
          </a:xfrm>
          <a:custGeom>
            <a:rect b="b" l="l" r="r" t="t"/>
            <a:pathLst>
              <a:path extrusionOk="0" h="897222" w="929571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61" name="Google Shape;761;p36"/>
          <p:cNvSpPr/>
          <p:nvPr/>
        </p:nvSpPr>
        <p:spPr>
          <a:xfrm rot="2582181">
            <a:off x="4452410" y="3213863"/>
            <a:ext cx="575481" cy="555128"/>
          </a:xfrm>
          <a:custGeom>
            <a:rect b="b" l="l" r="r" t="t"/>
            <a:pathLst>
              <a:path extrusionOk="0" h="897222" w="929571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62" name="Google Shape;762;p36"/>
          <p:cNvSpPr/>
          <p:nvPr/>
        </p:nvSpPr>
        <p:spPr>
          <a:xfrm>
            <a:off x="4494370" y="2550433"/>
            <a:ext cx="585630" cy="547305"/>
          </a:xfrm>
          <a:custGeom>
            <a:rect b="b" l="l" r="r" t="t"/>
            <a:pathLst>
              <a:path extrusionOk="0" h="897222" w="929571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63" name="Google Shape;763;p36"/>
          <p:cNvSpPr/>
          <p:nvPr/>
        </p:nvSpPr>
        <p:spPr>
          <a:xfrm rot="-2700000">
            <a:off x="4047913" y="2040631"/>
            <a:ext cx="575143" cy="555454"/>
          </a:xfrm>
          <a:custGeom>
            <a:rect b="b" l="l" r="r" t="t"/>
            <a:pathLst>
              <a:path extrusionOk="0" h="897222" w="929571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8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64" name="Google Shape;764;p36"/>
          <p:cNvSpPr/>
          <p:nvPr/>
        </p:nvSpPr>
        <p:spPr>
          <a:xfrm>
            <a:off x="3649235" y="1515701"/>
            <a:ext cx="451500" cy="4371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65" name="Google Shape;765;p36"/>
          <p:cNvSpPr/>
          <p:nvPr/>
        </p:nvSpPr>
        <p:spPr>
          <a:xfrm>
            <a:off x="2661437" y="1938519"/>
            <a:ext cx="451500" cy="4371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66" name="Google Shape;766;p36"/>
          <p:cNvSpPr/>
          <p:nvPr/>
        </p:nvSpPr>
        <p:spPr>
          <a:xfrm>
            <a:off x="2267824" y="2933351"/>
            <a:ext cx="451500" cy="437100"/>
          </a:xfrm>
          <a:prstGeom prst="ellipse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67" name="Google Shape;767;p36"/>
          <p:cNvSpPr/>
          <p:nvPr/>
        </p:nvSpPr>
        <p:spPr>
          <a:xfrm>
            <a:off x="2751289" y="3891986"/>
            <a:ext cx="451500" cy="4371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68" name="Google Shape;768;p36"/>
          <p:cNvSpPr/>
          <p:nvPr/>
        </p:nvSpPr>
        <p:spPr>
          <a:xfrm>
            <a:off x="3766463" y="4256575"/>
            <a:ext cx="451500" cy="4371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69" name="Google Shape;769;p36"/>
          <p:cNvSpPr/>
          <p:nvPr/>
        </p:nvSpPr>
        <p:spPr>
          <a:xfrm>
            <a:off x="4754856" y="3833043"/>
            <a:ext cx="451500" cy="4371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70" name="Google Shape;770;p36"/>
          <p:cNvSpPr/>
          <p:nvPr/>
        </p:nvSpPr>
        <p:spPr>
          <a:xfrm>
            <a:off x="5157732" y="2823714"/>
            <a:ext cx="451500" cy="437100"/>
          </a:xfrm>
          <a:prstGeom prst="ellipse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71" name="Google Shape;771;p36"/>
          <p:cNvSpPr/>
          <p:nvPr/>
        </p:nvSpPr>
        <p:spPr>
          <a:xfrm>
            <a:off x="4675492" y="1860472"/>
            <a:ext cx="451500" cy="4371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72" name="Google Shape;772;p36"/>
          <p:cNvSpPr txBox="1"/>
          <p:nvPr/>
        </p:nvSpPr>
        <p:spPr>
          <a:xfrm>
            <a:off x="3093727" y="1324794"/>
            <a:ext cx="1523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Language barrier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73" name="Google Shape;773;p36"/>
          <p:cNvSpPr txBox="1"/>
          <p:nvPr/>
        </p:nvSpPr>
        <p:spPr>
          <a:xfrm>
            <a:off x="1840025" y="1864669"/>
            <a:ext cx="8793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Shift change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74" name="Google Shape;774;p36"/>
          <p:cNvSpPr txBox="1"/>
          <p:nvPr/>
        </p:nvSpPr>
        <p:spPr>
          <a:xfrm>
            <a:off x="829709" y="2892403"/>
            <a:ext cx="16074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Lack of information verification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75" name="Google Shape;775;p36"/>
          <p:cNvSpPr txBox="1"/>
          <p:nvPr/>
        </p:nvSpPr>
        <p:spPr>
          <a:xfrm>
            <a:off x="1172400" y="4034300"/>
            <a:ext cx="17400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Varying communication styles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76" name="Google Shape;776;p36"/>
          <p:cNvSpPr txBox="1"/>
          <p:nvPr/>
        </p:nvSpPr>
        <p:spPr>
          <a:xfrm>
            <a:off x="3597600" y="4679494"/>
            <a:ext cx="15117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3F3F3F"/>
                </a:solidFill>
                <a:latin typeface="Roboto Slab"/>
                <a:ea typeface="Roboto Slab"/>
                <a:cs typeface="Roboto Slab"/>
                <a:sym typeface="Roboto Slab"/>
              </a:rPr>
              <a:t>Workload</a:t>
            </a:r>
            <a:endParaRPr i="0" u="none" cap="none" strike="noStrike">
              <a:solidFill>
                <a:srgbClr val="3F3F3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77" name="Google Shape;777;p36"/>
          <p:cNvSpPr txBox="1"/>
          <p:nvPr/>
        </p:nvSpPr>
        <p:spPr>
          <a:xfrm>
            <a:off x="5232989" y="4010172"/>
            <a:ext cx="16830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Personalities</a:t>
            </a:r>
            <a:endParaRPr i="0" u="none" cap="none" strike="noStrike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78" name="Google Shape;778;p36"/>
          <p:cNvSpPr txBox="1"/>
          <p:nvPr/>
        </p:nvSpPr>
        <p:spPr>
          <a:xfrm>
            <a:off x="5609397" y="2941744"/>
            <a:ext cx="12801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Physical proximity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79" name="Google Shape;779;p36"/>
          <p:cNvSpPr txBox="1"/>
          <p:nvPr/>
        </p:nvSpPr>
        <p:spPr>
          <a:xfrm>
            <a:off x="5149195" y="1970444"/>
            <a:ext cx="1683000" cy="2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Distractions &amp; Conflict</a:t>
            </a:r>
            <a:endParaRPr i="0" u="none" cap="none" strike="noStrike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80" name="Google Shape;780;p36"/>
          <p:cNvSpPr txBox="1"/>
          <p:nvPr/>
        </p:nvSpPr>
        <p:spPr>
          <a:xfrm>
            <a:off x="3068525" y="2804257"/>
            <a:ext cx="17400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Challenges/ Barriers</a:t>
            </a:r>
            <a:endParaRPr b="1" sz="1800">
              <a:solidFill>
                <a:srgbClr val="134F5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34F5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81" name="Google Shape;781;p36"/>
          <p:cNvSpPr txBox="1"/>
          <p:nvPr/>
        </p:nvSpPr>
        <p:spPr>
          <a:xfrm>
            <a:off x="1034375" y="539100"/>
            <a:ext cx="54171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Interprofessional Communication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82" name="Google Shape;782;p36"/>
          <p:cNvSpPr txBox="1"/>
          <p:nvPr/>
        </p:nvSpPr>
        <p:spPr>
          <a:xfrm>
            <a:off x="368825" y="4906612"/>
            <a:ext cx="67482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Competency Domain 4: Teams &amp; Teamwork</a:t>
            </a:r>
            <a:endParaRPr b="1" sz="2000">
              <a:solidFill>
                <a:srgbClr val="134F5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783" name="Google Shape;783;p36"/>
          <p:cNvGrpSpPr/>
          <p:nvPr/>
        </p:nvGrpSpPr>
        <p:grpSpPr>
          <a:xfrm>
            <a:off x="455790" y="5343667"/>
            <a:ext cx="6574284" cy="819545"/>
            <a:chOff x="455790" y="5343667"/>
            <a:chExt cx="6574284" cy="819545"/>
          </a:xfrm>
        </p:grpSpPr>
        <p:grpSp>
          <p:nvGrpSpPr>
            <p:cNvPr id="784" name="Google Shape;784;p36"/>
            <p:cNvGrpSpPr/>
            <p:nvPr/>
          </p:nvGrpSpPr>
          <p:grpSpPr>
            <a:xfrm>
              <a:off x="455790" y="5343667"/>
              <a:ext cx="6574284" cy="819545"/>
              <a:chOff x="986012" y="2111935"/>
              <a:chExt cx="6200400" cy="819545"/>
            </a:xfrm>
          </p:grpSpPr>
          <p:sp>
            <p:nvSpPr>
              <p:cNvPr id="785" name="Google Shape;785;p36"/>
              <p:cNvSpPr/>
              <p:nvPr/>
            </p:nvSpPr>
            <p:spPr>
              <a:xfrm>
                <a:off x="986012" y="2272380"/>
                <a:ext cx="6200400" cy="659100"/>
              </a:xfrm>
              <a:prstGeom prst="flowChartAlternateProcess">
                <a:avLst/>
              </a:prstGeom>
              <a:noFill/>
              <a:ln cap="flat" cmpd="sng" w="9525">
                <a:solidFill>
                  <a:srgbClr val="D0E0E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" sz="1200">
                    <a:solidFill>
                      <a:schemeClr val="dk1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apply relationship-building values and the principles of team dynamics to perform effectively in different teams roles.</a:t>
                </a:r>
                <a:endParaRPr sz="1200"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  <p:sp>
            <p:nvSpPr>
              <p:cNvPr id="786" name="Google Shape;786;p36"/>
              <p:cNvSpPr/>
              <p:nvPr/>
            </p:nvSpPr>
            <p:spPr>
              <a:xfrm>
                <a:off x="1165098" y="2111935"/>
                <a:ext cx="1828800" cy="279900"/>
              </a:xfrm>
              <a:prstGeom prst="flowChartAlternateProcess">
                <a:avLst/>
              </a:prstGeom>
              <a:solidFill>
                <a:srgbClr val="D0E0E3"/>
              </a:solidFill>
              <a:ln cap="flat" cmpd="sng" w="9525">
                <a:solidFill>
                  <a:srgbClr val="D0E0E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ar" sz="1200">
                    <a:solidFill>
                      <a:srgbClr val="FFFFFF"/>
                    </a:solidFill>
                    <a:latin typeface="Roboto Slab"/>
                    <a:ea typeface="Roboto Slab"/>
                    <a:cs typeface="Roboto Slab"/>
                    <a:sym typeface="Roboto Slab"/>
                  </a:rPr>
                  <a:t>Definition</a:t>
                </a:r>
                <a:endParaRPr b="1" sz="12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endParaRPr>
              </a:p>
            </p:txBody>
          </p:sp>
        </p:grpSp>
        <p:pic>
          <p:nvPicPr>
            <p:cNvPr id="787" name="Google Shape;787;p36">
              <a:hlinkClick r:id="rId4"/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99323" y="5348205"/>
              <a:ext cx="268500" cy="2708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8" name="Google Shape;788;p36"/>
          <p:cNvSpPr txBox="1"/>
          <p:nvPr/>
        </p:nvSpPr>
        <p:spPr>
          <a:xfrm>
            <a:off x="798900" y="6171575"/>
            <a:ext cx="60024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Specific Teams and Teamwork Competencies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89" name="Google Shape;789;p36"/>
          <p:cNvSpPr/>
          <p:nvPr/>
        </p:nvSpPr>
        <p:spPr>
          <a:xfrm>
            <a:off x="123450" y="6645100"/>
            <a:ext cx="34821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Describe the process of </a:t>
            </a:r>
            <a:r>
              <a:rPr b="1"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team development</a:t>
            </a:r>
            <a:r>
              <a:rPr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and the </a:t>
            </a:r>
            <a:r>
              <a:rPr b="1"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roles</a:t>
            </a:r>
            <a:r>
              <a:rPr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and </a:t>
            </a:r>
            <a:r>
              <a:rPr b="1"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practices</a:t>
            </a:r>
            <a:r>
              <a:rPr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of effective teams 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90" name="Google Shape;790;p36"/>
          <p:cNvSpPr/>
          <p:nvPr/>
        </p:nvSpPr>
        <p:spPr>
          <a:xfrm>
            <a:off x="215970" y="7388395"/>
            <a:ext cx="33891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Engage other health professionals in </a:t>
            </a:r>
            <a:r>
              <a:rPr b="1"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shared patient-centered problem-solving </a:t>
            </a:r>
            <a:endParaRPr b="1"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91" name="Google Shape;791;p36"/>
          <p:cNvSpPr/>
          <p:nvPr/>
        </p:nvSpPr>
        <p:spPr>
          <a:xfrm>
            <a:off x="216250" y="8006549"/>
            <a:ext cx="33891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Engage self and others to constructively </a:t>
            </a:r>
            <a:r>
              <a:rPr b="1" lang="ar" sz="1100">
                <a:latin typeface="Roboto Slab"/>
                <a:ea typeface="Roboto Slab"/>
                <a:cs typeface="Roboto Slab"/>
                <a:sym typeface="Roboto Slab"/>
              </a:rPr>
              <a:t>manage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1" lang="ar" sz="1100">
                <a:latin typeface="Roboto Slab"/>
                <a:ea typeface="Roboto Slab"/>
                <a:cs typeface="Roboto Slab"/>
                <a:sym typeface="Roboto Slab"/>
              </a:rPr>
              <a:t>disagreements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 about</a:t>
            </a:r>
            <a:r>
              <a:rPr b="1" lang="ar" sz="1100">
                <a:latin typeface="Roboto Slab"/>
                <a:ea typeface="Roboto Slab"/>
                <a:cs typeface="Roboto Slab"/>
                <a:sym typeface="Roboto Slab"/>
              </a:rPr>
              <a:t> values, roles, goals, and actions 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that arise among healthcare professionals and with patients and families 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92" name="Google Shape;792;p36"/>
          <p:cNvSpPr/>
          <p:nvPr/>
        </p:nvSpPr>
        <p:spPr>
          <a:xfrm>
            <a:off x="4025107" y="8436610"/>
            <a:ext cx="32931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Apply </a:t>
            </a:r>
            <a:r>
              <a:rPr b="1" lang="ar" sz="1100">
                <a:latin typeface="Roboto Slab"/>
                <a:ea typeface="Roboto Slab"/>
                <a:cs typeface="Roboto Slab"/>
                <a:sym typeface="Roboto Slab"/>
              </a:rPr>
              <a:t>leadership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 practices that </a:t>
            </a:r>
            <a:r>
              <a:rPr b="1" lang="ar" sz="1100">
                <a:latin typeface="Roboto Slab"/>
                <a:ea typeface="Roboto Slab"/>
                <a:cs typeface="Roboto Slab"/>
                <a:sym typeface="Roboto Slab"/>
              </a:rPr>
              <a:t>support collaborative 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practice and team effectiveness 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93" name="Google Shape;793;p36"/>
          <p:cNvSpPr/>
          <p:nvPr/>
        </p:nvSpPr>
        <p:spPr>
          <a:xfrm>
            <a:off x="4025203" y="7432886"/>
            <a:ext cx="3372900" cy="83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Integrate the </a:t>
            </a:r>
            <a:r>
              <a:rPr b="1"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knowledge and experience</a:t>
            </a:r>
            <a:r>
              <a:rPr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of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 other professions, appropriate to the specific care situation to inform care decisions, while respecting patient and community values and priorities/preferences for care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94" name="Google Shape;794;p36"/>
          <p:cNvSpPr/>
          <p:nvPr/>
        </p:nvSpPr>
        <p:spPr>
          <a:xfrm>
            <a:off x="3945675" y="6722725"/>
            <a:ext cx="3372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Develop </a:t>
            </a:r>
            <a:r>
              <a:rPr b="1"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consensus on the ethical principles</a:t>
            </a:r>
            <a:r>
              <a:rPr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to guide all aspects of patient care and teamwork. 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795" name="Google Shape;795;p36"/>
          <p:cNvCxnSpPr>
            <a:stCxn id="788" idx="2"/>
            <a:endCxn id="794" idx="1"/>
          </p:cNvCxnSpPr>
          <p:nvPr/>
        </p:nvCxnSpPr>
        <p:spPr>
          <a:xfrm flipH="1" rot="-5400000">
            <a:off x="3628800" y="6771575"/>
            <a:ext cx="488100" cy="1455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96" name="Google Shape;796;p36"/>
          <p:cNvCxnSpPr>
            <a:stCxn id="788" idx="2"/>
            <a:endCxn id="789" idx="3"/>
          </p:cNvCxnSpPr>
          <p:nvPr/>
        </p:nvCxnSpPr>
        <p:spPr>
          <a:xfrm rot="5400000">
            <a:off x="3554850" y="6651125"/>
            <a:ext cx="296100" cy="1944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797" name="Google Shape;797;p36"/>
          <p:cNvCxnSpPr>
            <a:stCxn id="788" idx="2"/>
            <a:endCxn id="793" idx="1"/>
          </p:cNvCxnSpPr>
          <p:nvPr/>
        </p:nvCxnSpPr>
        <p:spPr>
          <a:xfrm flipH="1" rot="-5400000">
            <a:off x="3286950" y="7113425"/>
            <a:ext cx="1251300" cy="2250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98" name="Google Shape;798;p36"/>
          <p:cNvCxnSpPr>
            <a:stCxn id="788" idx="2"/>
            <a:endCxn id="790" idx="3"/>
          </p:cNvCxnSpPr>
          <p:nvPr/>
        </p:nvCxnSpPr>
        <p:spPr>
          <a:xfrm rot="5400000">
            <a:off x="3182850" y="7022525"/>
            <a:ext cx="1039500" cy="1950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799" name="Google Shape;799;p36"/>
          <p:cNvCxnSpPr>
            <a:stCxn id="788" idx="2"/>
            <a:endCxn id="792" idx="1"/>
          </p:cNvCxnSpPr>
          <p:nvPr/>
        </p:nvCxnSpPr>
        <p:spPr>
          <a:xfrm flipH="1" rot="-5400000">
            <a:off x="2864850" y="7535525"/>
            <a:ext cx="2095500" cy="2250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00" name="Google Shape;800;p36"/>
          <p:cNvCxnSpPr>
            <a:stCxn id="788" idx="2"/>
            <a:endCxn id="791" idx="3"/>
          </p:cNvCxnSpPr>
          <p:nvPr/>
        </p:nvCxnSpPr>
        <p:spPr>
          <a:xfrm rot="5400000">
            <a:off x="2834850" y="7370825"/>
            <a:ext cx="1735800" cy="1947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01" name="Google Shape;801;p36"/>
          <p:cNvCxnSpPr/>
          <p:nvPr/>
        </p:nvCxnSpPr>
        <p:spPr>
          <a:xfrm rot="5400000">
            <a:off x="2473824" y="7719076"/>
            <a:ext cx="2448300" cy="210300"/>
          </a:xfrm>
          <a:prstGeom prst="bentConnector3">
            <a:avLst>
              <a:gd fmla="val 99274" name="adj1"/>
            </a:avLst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02" name="Google Shape;802;p36"/>
          <p:cNvCxnSpPr/>
          <p:nvPr/>
        </p:nvCxnSpPr>
        <p:spPr>
          <a:xfrm flipH="1" rot="-5400000">
            <a:off x="2871811" y="8164136"/>
            <a:ext cx="2088000" cy="2250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03" name="Google Shape;803;p36"/>
          <p:cNvCxnSpPr/>
          <p:nvPr/>
        </p:nvCxnSpPr>
        <p:spPr>
          <a:xfrm rot="5400000">
            <a:off x="2473874" y="8381198"/>
            <a:ext cx="2448300" cy="210300"/>
          </a:xfrm>
          <a:prstGeom prst="bentConnector3">
            <a:avLst>
              <a:gd fmla="val 99274" name="adj1"/>
            </a:avLst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04" name="Google Shape;804;p36"/>
          <p:cNvCxnSpPr/>
          <p:nvPr/>
        </p:nvCxnSpPr>
        <p:spPr>
          <a:xfrm flipH="1" rot="-5400000">
            <a:off x="2868611" y="8856096"/>
            <a:ext cx="2088000" cy="225000"/>
          </a:xfrm>
          <a:prstGeom prst="bentConnector2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805" name="Google Shape;805;p36"/>
          <p:cNvCxnSpPr/>
          <p:nvPr/>
        </p:nvCxnSpPr>
        <p:spPr>
          <a:xfrm rot="5400000">
            <a:off x="2467624" y="9043596"/>
            <a:ext cx="2448300" cy="210300"/>
          </a:xfrm>
          <a:prstGeom prst="bentConnector3">
            <a:avLst>
              <a:gd fmla="val 99274" name="adj1"/>
            </a:avLst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806" name="Google Shape;806;p36"/>
          <p:cNvSpPr/>
          <p:nvPr/>
        </p:nvSpPr>
        <p:spPr>
          <a:xfrm>
            <a:off x="194965" y="8827270"/>
            <a:ext cx="33891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Roboto Slab"/>
                <a:ea typeface="Roboto Slab"/>
                <a:cs typeface="Roboto Slab"/>
                <a:sym typeface="Roboto Slab"/>
              </a:rPr>
              <a:t>Share accountability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 with other </a:t>
            </a:r>
            <a:r>
              <a:rPr b="1" lang="ar" sz="1100">
                <a:latin typeface="Roboto Slab"/>
                <a:ea typeface="Roboto Slab"/>
                <a:cs typeface="Roboto Slab"/>
                <a:sym typeface="Roboto Slab"/>
              </a:rPr>
              <a:t>professions, patients, and communities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 for outcomes relevant to prevention and health care 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07" name="Google Shape;807;p36"/>
          <p:cNvSpPr/>
          <p:nvPr/>
        </p:nvSpPr>
        <p:spPr>
          <a:xfrm>
            <a:off x="4031210" y="9045550"/>
            <a:ext cx="33729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Roboto Slab"/>
                <a:ea typeface="Roboto Slab"/>
                <a:cs typeface="Roboto Slab"/>
                <a:sym typeface="Roboto Slab"/>
              </a:rPr>
              <a:t>Reflect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 on </a:t>
            </a:r>
            <a:r>
              <a:rPr b="1" lang="ar" sz="1100">
                <a:latin typeface="Roboto Slab"/>
                <a:ea typeface="Roboto Slab"/>
                <a:cs typeface="Roboto Slab"/>
                <a:sym typeface="Roboto Slab"/>
              </a:rPr>
              <a:t>individual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 and </a:t>
            </a:r>
            <a:r>
              <a:rPr b="1" lang="ar" sz="1100">
                <a:latin typeface="Roboto Slab"/>
                <a:ea typeface="Roboto Slab"/>
                <a:cs typeface="Roboto Slab"/>
                <a:sym typeface="Roboto Slab"/>
              </a:rPr>
              <a:t>team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 performance for individual, as well as team, performance improvement 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08" name="Google Shape;808;p36"/>
          <p:cNvSpPr/>
          <p:nvPr/>
        </p:nvSpPr>
        <p:spPr>
          <a:xfrm>
            <a:off x="4025059" y="9819000"/>
            <a:ext cx="33729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Use </a:t>
            </a:r>
            <a:r>
              <a:rPr b="1" lang="ar" sz="1100">
                <a:latin typeface="Roboto Slab"/>
                <a:ea typeface="Roboto Slab"/>
                <a:cs typeface="Roboto Slab"/>
                <a:sym typeface="Roboto Slab"/>
              </a:rPr>
              <a:t>process improvement strategies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 to increase the effectiveness of interprofessional teamwork and team-based care.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09" name="Google Shape;809;p36"/>
          <p:cNvSpPr/>
          <p:nvPr/>
        </p:nvSpPr>
        <p:spPr>
          <a:xfrm>
            <a:off x="169807" y="9460523"/>
            <a:ext cx="33891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Roboto Slab"/>
                <a:ea typeface="Roboto Slab"/>
                <a:cs typeface="Roboto Slab"/>
                <a:sym typeface="Roboto Slab"/>
              </a:rPr>
              <a:t>Use available evidence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 to inform effective teamwork &amp; team-based practices.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810" name="Google Shape;810;p36"/>
          <p:cNvSpPr/>
          <p:nvPr/>
        </p:nvSpPr>
        <p:spPr>
          <a:xfrm>
            <a:off x="169807" y="10093775"/>
            <a:ext cx="33891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latin typeface="Roboto Slab"/>
                <a:ea typeface="Roboto Slab"/>
                <a:cs typeface="Roboto Slab"/>
                <a:sym typeface="Roboto Slab"/>
              </a:rPr>
              <a:t>Perform effectively on teams 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and in different team roles in various settings 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811" name="Google Shape;811;p36"/>
          <p:cNvGrpSpPr/>
          <p:nvPr/>
        </p:nvGrpSpPr>
        <p:grpSpPr>
          <a:xfrm>
            <a:off x="3749810" y="1592182"/>
            <a:ext cx="250326" cy="266610"/>
            <a:chOff x="3111775" y="1993516"/>
            <a:chExt cx="318928" cy="319217"/>
          </a:xfrm>
        </p:grpSpPr>
        <p:sp>
          <p:nvSpPr>
            <p:cNvPr id="812" name="Google Shape;812;p36"/>
            <p:cNvSpPr/>
            <p:nvPr/>
          </p:nvSpPr>
          <p:spPr>
            <a:xfrm>
              <a:off x="3204263" y="2013894"/>
              <a:ext cx="154067" cy="140964"/>
            </a:xfrm>
            <a:custGeom>
              <a:rect b="b" l="l" r="r" t="t"/>
              <a:pathLst>
                <a:path extrusionOk="0" h="5368" w="5867">
                  <a:moveTo>
                    <a:pt x="584" y="0"/>
                  </a:moveTo>
                  <a:cubicBezTo>
                    <a:pt x="268" y="0"/>
                    <a:pt x="0" y="268"/>
                    <a:pt x="0" y="594"/>
                  </a:cubicBezTo>
                  <a:lnTo>
                    <a:pt x="0" y="3713"/>
                  </a:lnTo>
                  <a:cubicBezTo>
                    <a:pt x="0" y="4039"/>
                    <a:pt x="268" y="4307"/>
                    <a:pt x="584" y="4307"/>
                  </a:cubicBezTo>
                  <a:lnTo>
                    <a:pt x="2153" y="4307"/>
                  </a:lnTo>
                  <a:lnTo>
                    <a:pt x="3723" y="5350"/>
                  </a:lnTo>
                  <a:cubicBezTo>
                    <a:pt x="3740" y="5362"/>
                    <a:pt x="3758" y="5367"/>
                    <a:pt x="3777" y="5367"/>
                  </a:cubicBezTo>
                  <a:cubicBezTo>
                    <a:pt x="3831" y="5367"/>
                    <a:pt x="3883" y="5319"/>
                    <a:pt x="3876" y="5254"/>
                  </a:cubicBezTo>
                  <a:lnTo>
                    <a:pt x="3713" y="4307"/>
                  </a:lnTo>
                  <a:lnTo>
                    <a:pt x="5283" y="4307"/>
                  </a:lnTo>
                  <a:cubicBezTo>
                    <a:pt x="5599" y="4307"/>
                    <a:pt x="5867" y="4039"/>
                    <a:pt x="5867" y="3713"/>
                  </a:cubicBezTo>
                  <a:lnTo>
                    <a:pt x="5867" y="594"/>
                  </a:lnTo>
                  <a:cubicBezTo>
                    <a:pt x="5867" y="268"/>
                    <a:pt x="5608" y="0"/>
                    <a:pt x="528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3204263" y="2013894"/>
              <a:ext cx="143773" cy="102808"/>
            </a:xfrm>
            <a:custGeom>
              <a:rect b="b" l="l" r="r" t="t"/>
              <a:pathLst>
                <a:path extrusionOk="0" h="3915" w="5475">
                  <a:moveTo>
                    <a:pt x="584" y="0"/>
                  </a:moveTo>
                  <a:cubicBezTo>
                    <a:pt x="259" y="0"/>
                    <a:pt x="0" y="268"/>
                    <a:pt x="0" y="594"/>
                  </a:cubicBezTo>
                  <a:lnTo>
                    <a:pt x="0" y="3723"/>
                  </a:lnTo>
                  <a:cubicBezTo>
                    <a:pt x="0" y="3780"/>
                    <a:pt x="10" y="3847"/>
                    <a:pt x="38" y="3914"/>
                  </a:cubicBezTo>
                  <a:lnTo>
                    <a:pt x="4498" y="3914"/>
                  </a:lnTo>
                  <a:cubicBezTo>
                    <a:pt x="5034" y="3914"/>
                    <a:pt x="5474" y="3474"/>
                    <a:pt x="5474" y="2938"/>
                  </a:cubicBezTo>
                  <a:lnTo>
                    <a:pt x="5474" y="38"/>
                  </a:lnTo>
                  <a:cubicBezTo>
                    <a:pt x="5417" y="19"/>
                    <a:pt x="5350" y="0"/>
                    <a:pt x="5283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3112773" y="2137788"/>
              <a:ext cx="112865" cy="113102"/>
            </a:xfrm>
            <a:custGeom>
              <a:rect b="b" l="l" r="r" t="t"/>
              <a:pathLst>
                <a:path extrusionOk="0" h="4307" w="4298">
                  <a:moveTo>
                    <a:pt x="2144" y="0"/>
                  </a:moveTo>
                  <a:cubicBezTo>
                    <a:pt x="1206" y="0"/>
                    <a:pt x="508" y="756"/>
                    <a:pt x="441" y="1675"/>
                  </a:cubicBezTo>
                  <a:cubicBezTo>
                    <a:pt x="383" y="2345"/>
                    <a:pt x="249" y="2996"/>
                    <a:pt x="39" y="3637"/>
                  </a:cubicBezTo>
                  <a:cubicBezTo>
                    <a:pt x="1" y="3752"/>
                    <a:pt x="48" y="3886"/>
                    <a:pt x="163" y="3934"/>
                  </a:cubicBezTo>
                  <a:cubicBezTo>
                    <a:pt x="556" y="4116"/>
                    <a:pt x="986" y="4240"/>
                    <a:pt x="1417" y="4307"/>
                  </a:cubicBezTo>
                  <a:lnTo>
                    <a:pt x="2872" y="4307"/>
                  </a:lnTo>
                  <a:cubicBezTo>
                    <a:pt x="3302" y="4240"/>
                    <a:pt x="3723" y="4125"/>
                    <a:pt x="4116" y="3943"/>
                  </a:cubicBezTo>
                  <a:cubicBezTo>
                    <a:pt x="4240" y="3895"/>
                    <a:pt x="4298" y="3752"/>
                    <a:pt x="4240" y="3637"/>
                  </a:cubicBezTo>
                  <a:cubicBezTo>
                    <a:pt x="4039" y="2996"/>
                    <a:pt x="3905" y="2345"/>
                    <a:pt x="3848" y="1675"/>
                  </a:cubicBezTo>
                  <a:cubicBezTo>
                    <a:pt x="3781" y="756"/>
                    <a:pt x="3082" y="0"/>
                    <a:pt x="214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3143182" y="2138025"/>
              <a:ext cx="82220" cy="112865"/>
            </a:xfrm>
            <a:custGeom>
              <a:rect b="b" l="l" r="r" t="t"/>
              <a:pathLst>
                <a:path extrusionOk="0" h="4298" w="3131">
                  <a:moveTo>
                    <a:pt x="977" y="1"/>
                  </a:moveTo>
                  <a:cubicBezTo>
                    <a:pt x="259" y="1"/>
                    <a:pt x="1" y="987"/>
                    <a:pt x="613" y="1350"/>
                  </a:cubicBezTo>
                  <a:cubicBezTo>
                    <a:pt x="632" y="1360"/>
                    <a:pt x="651" y="1379"/>
                    <a:pt x="680" y="1389"/>
                  </a:cubicBezTo>
                  <a:lnTo>
                    <a:pt x="1226" y="4298"/>
                  </a:lnTo>
                  <a:lnTo>
                    <a:pt x="1714" y="4298"/>
                  </a:lnTo>
                  <a:cubicBezTo>
                    <a:pt x="2144" y="4231"/>
                    <a:pt x="2565" y="4116"/>
                    <a:pt x="2958" y="3934"/>
                  </a:cubicBezTo>
                  <a:cubicBezTo>
                    <a:pt x="3073" y="3877"/>
                    <a:pt x="3130" y="3743"/>
                    <a:pt x="3082" y="3628"/>
                  </a:cubicBezTo>
                  <a:cubicBezTo>
                    <a:pt x="2872" y="2996"/>
                    <a:pt x="2738" y="2336"/>
                    <a:pt x="2680" y="1676"/>
                  </a:cubicBezTo>
                  <a:cubicBezTo>
                    <a:pt x="2613" y="757"/>
                    <a:pt x="1924" y="1"/>
                    <a:pt x="97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3111775" y="2223238"/>
              <a:ext cx="113102" cy="89231"/>
            </a:xfrm>
            <a:custGeom>
              <a:rect b="b" l="l" r="r" t="t"/>
              <a:pathLst>
                <a:path extrusionOk="0" h="3398" w="4307">
                  <a:moveTo>
                    <a:pt x="1436" y="0"/>
                  </a:moveTo>
                  <a:lnTo>
                    <a:pt x="1436" y="718"/>
                  </a:lnTo>
                  <a:cubicBezTo>
                    <a:pt x="1436" y="890"/>
                    <a:pt x="1331" y="1062"/>
                    <a:pt x="1168" y="1139"/>
                  </a:cubicBezTo>
                  <a:lnTo>
                    <a:pt x="402" y="1531"/>
                  </a:lnTo>
                  <a:cubicBezTo>
                    <a:pt x="153" y="1646"/>
                    <a:pt x="0" y="1895"/>
                    <a:pt x="0" y="2173"/>
                  </a:cubicBezTo>
                  <a:lnTo>
                    <a:pt x="0" y="3158"/>
                  </a:lnTo>
                  <a:cubicBezTo>
                    <a:pt x="0" y="3283"/>
                    <a:pt x="115" y="3398"/>
                    <a:pt x="240" y="3398"/>
                  </a:cubicBezTo>
                  <a:lnTo>
                    <a:pt x="4068" y="3398"/>
                  </a:lnTo>
                  <a:cubicBezTo>
                    <a:pt x="4202" y="3398"/>
                    <a:pt x="4307" y="3283"/>
                    <a:pt x="4307" y="3158"/>
                  </a:cubicBezTo>
                  <a:lnTo>
                    <a:pt x="4307" y="2173"/>
                  </a:lnTo>
                  <a:cubicBezTo>
                    <a:pt x="4307" y="1895"/>
                    <a:pt x="4154" y="1646"/>
                    <a:pt x="3905" y="1531"/>
                  </a:cubicBezTo>
                  <a:lnTo>
                    <a:pt x="3139" y="1139"/>
                  </a:lnTo>
                  <a:cubicBezTo>
                    <a:pt x="2977" y="1062"/>
                    <a:pt x="2871" y="890"/>
                    <a:pt x="2871" y="718"/>
                  </a:cubicBezTo>
                  <a:lnTo>
                    <a:pt x="2871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3149222" y="2223238"/>
              <a:ext cx="38208" cy="25157"/>
            </a:xfrm>
            <a:custGeom>
              <a:rect b="b" l="l" r="r" t="t"/>
              <a:pathLst>
                <a:path extrusionOk="0" h="958" w="1455">
                  <a:moveTo>
                    <a:pt x="10" y="0"/>
                  </a:moveTo>
                  <a:lnTo>
                    <a:pt x="10" y="718"/>
                  </a:lnTo>
                  <a:cubicBezTo>
                    <a:pt x="10" y="747"/>
                    <a:pt x="0" y="785"/>
                    <a:pt x="0" y="814"/>
                  </a:cubicBezTo>
                  <a:cubicBezTo>
                    <a:pt x="230" y="909"/>
                    <a:pt x="479" y="957"/>
                    <a:pt x="728" y="957"/>
                  </a:cubicBezTo>
                  <a:cubicBezTo>
                    <a:pt x="976" y="957"/>
                    <a:pt x="1225" y="909"/>
                    <a:pt x="1455" y="814"/>
                  </a:cubicBezTo>
                  <a:cubicBezTo>
                    <a:pt x="1455" y="785"/>
                    <a:pt x="1445" y="747"/>
                    <a:pt x="1445" y="718"/>
                  </a:cubicBezTo>
                  <a:lnTo>
                    <a:pt x="1445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3112011" y="2256142"/>
              <a:ext cx="113128" cy="56328"/>
            </a:xfrm>
            <a:custGeom>
              <a:rect b="b" l="l" r="r" t="t"/>
              <a:pathLst>
                <a:path extrusionOk="0" h="2145" w="4308">
                  <a:moveTo>
                    <a:pt x="939" y="1"/>
                  </a:moveTo>
                  <a:lnTo>
                    <a:pt x="393" y="278"/>
                  </a:lnTo>
                  <a:cubicBezTo>
                    <a:pt x="154" y="393"/>
                    <a:pt x="1" y="642"/>
                    <a:pt x="1" y="920"/>
                  </a:cubicBezTo>
                  <a:lnTo>
                    <a:pt x="1" y="1905"/>
                  </a:lnTo>
                  <a:cubicBezTo>
                    <a:pt x="1" y="2030"/>
                    <a:pt x="106" y="2145"/>
                    <a:pt x="240" y="2145"/>
                  </a:cubicBezTo>
                  <a:lnTo>
                    <a:pt x="4068" y="2145"/>
                  </a:lnTo>
                  <a:cubicBezTo>
                    <a:pt x="4193" y="2145"/>
                    <a:pt x="4307" y="2030"/>
                    <a:pt x="4307" y="1905"/>
                  </a:cubicBezTo>
                  <a:lnTo>
                    <a:pt x="4307" y="920"/>
                  </a:lnTo>
                  <a:cubicBezTo>
                    <a:pt x="4298" y="642"/>
                    <a:pt x="4145" y="393"/>
                    <a:pt x="3896" y="278"/>
                  </a:cubicBezTo>
                  <a:lnTo>
                    <a:pt x="3350" y="1"/>
                  </a:lnTo>
                  <a:cubicBezTo>
                    <a:pt x="3068" y="436"/>
                    <a:pt x="2609" y="654"/>
                    <a:pt x="2148" y="654"/>
                  </a:cubicBezTo>
                  <a:cubicBezTo>
                    <a:pt x="1688" y="654"/>
                    <a:pt x="1226" y="436"/>
                    <a:pt x="93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3130629" y="2174106"/>
              <a:ext cx="75419" cy="61711"/>
            </a:xfrm>
            <a:custGeom>
              <a:rect b="b" l="l" r="r" t="t"/>
              <a:pathLst>
                <a:path extrusionOk="0" h="2350" w="2872">
                  <a:moveTo>
                    <a:pt x="1112" y="1"/>
                  </a:moveTo>
                  <a:cubicBezTo>
                    <a:pt x="1021" y="1"/>
                    <a:pt x="931" y="49"/>
                    <a:pt x="890" y="139"/>
                  </a:cubicBezTo>
                  <a:cubicBezTo>
                    <a:pt x="814" y="302"/>
                    <a:pt x="699" y="445"/>
                    <a:pt x="565" y="570"/>
                  </a:cubicBezTo>
                  <a:cubicBezTo>
                    <a:pt x="440" y="684"/>
                    <a:pt x="297" y="780"/>
                    <a:pt x="144" y="857"/>
                  </a:cubicBezTo>
                  <a:cubicBezTo>
                    <a:pt x="48" y="905"/>
                    <a:pt x="0" y="1000"/>
                    <a:pt x="19" y="1106"/>
                  </a:cubicBezTo>
                  <a:cubicBezTo>
                    <a:pt x="105" y="1814"/>
                    <a:pt x="718" y="2350"/>
                    <a:pt x="1436" y="2350"/>
                  </a:cubicBezTo>
                  <a:cubicBezTo>
                    <a:pt x="2182" y="2350"/>
                    <a:pt x="2804" y="1775"/>
                    <a:pt x="2871" y="1029"/>
                  </a:cubicBezTo>
                  <a:cubicBezTo>
                    <a:pt x="2871" y="962"/>
                    <a:pt x="2842" y="885"/>
                    <a:pt x="2785" y="838"/>
                  </a:cubicBezTo>
                  <a:cubicBezTo>
                    <a:pt x="2316" y="445"/>
                    <a:pt x="1761" y="158"/>
                    <a:pt x="1158" y="5"/>
                  </a:cubicBezTo>
                  <a:cubicBezTo>
                    <a:pt x="1143" y="2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3130629" y="2174106"/>
              <a:ext cx="75419" cy="61212"/>
            </a:xfrm>
            <a:custGeom>
              <a:rect b="b" l="l" r="r" t="t"/>
              <a:pathLst>
                <a:path extrusionOk="0" h="2331" w="2872">
                  <a:moveTo>
                    <a:pt x="1112" y="1"/>
                  </a:moveTo>
                  <a:cubicBezTo>
                    <a:pt x="1021" y="1"/>
                    <a:pt x="931" y="49"/>
                    <a:pt x="890" y="139"/>
                  </a:cubicBezTo>
                  <a:cubicBezTo>
                    <a:pt x="833" y="254"/>
                    <a:pt x="766" y="359"/>
                    <a:pt x="670" y="455"/>
                  </a:cubicBezTo>
                  <a:cubicBezTo>
                    <a:pt x="641" y="493"/>
                    <a:pt x="603" y="531"/>
                    <a:pt x="565" y="570"/>
                  </a:cubicBezTo>
                  <a:cubicBezTo>
                    <a:pt x="440" y="675"/>
                    <a:pt x="297" y="771"/>
                    <a:pt x="144" y="857"/>
                  </a:cubicBezTo>
                  <a:cubicBezTo>
                    <a:pt x="48" y="895"/>
                    <a:pt x="0" y="1000"/>
                    <a:pt x="10" y="1106"/>
                  </a:cubicBezTo>
                  <a:cubicBezTo>
                    <a:pt x="96" y="1728"/>
                    <a:pt x="584" y="2235"/>
                    <a:pt x="1215" y="2331"/>
                  </a:cubicBezTo>
                  <a:cubicBezTo>
                    <a:pt x="890" y="2130"/>
                    <a:pt x="699" y="1775"/>
                    <a:pt x="718" y="1393"/>
                  </a:cubicBezTo>
                  <a:lnTo>
                    <a:pt x="718" y="1048"/>
                  </a:lnTo>
                  <a:cubicBezTo>
                    <a:pt x="775" y="1010"/>
                    <a:pt x="823" y="972"/>
                    <a:pt x="881" y="924"/>
                  </a:cubicBezTo>
                  <a:cubicBezTo>
                    <a:pt x="1014" y="809"/>
                    <a:pt x="1129" y="665"/>
                    <a:pt x="1225" y="522"/>
                  </a:cubicBezTo>
                  <a:cubicBezTo>
                    <a:pt x="1684" y="665"/>
                    <a:pt x="2106" y="895"/>
                    <a:pt x="2469" y="1201"/>
                  </a:cubicBezTo>
                  <a:cubicBezTo>
                    <a:pt x="2517" y="1240"/>
                    <a:pt x="2632" y="1345"/>
                    <a:pt x="2756" y="1460"/>
                  </a:cubicBezTo>
                  <a:cubicBezTo>
                    <a:pt x="2814" y="1326"/>
                    <a:pt x="2852" y="1182"/>
                    <a:pt x="2862" y="1029"/>
                  </a:cubicBezTo>
                  <a:cubicBezTo>
                    <a:pt x="2871" y="952"/>
                    <a:pt x="2842" y="885"/>
                    <a:pt x="2785" y="838"/>
                  </a:cubicBezTo>
                  <a:cubicBezTo>
                    <a:pt x="2316" y="445"/>
                    <a:pt x="1761" y="158"/>
                    <a:pt x="1158" y="5"/>
                  </a:cubicBezTo>
                  <a:cubicBezTo>
                    <a:pt x="1143" y="2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3111775" y="2268957"/>
              <a:ext cx="25157" cy="43513"/>
            </a:xfrm>
            <a:custGeom>
              <a:rect b="b" l="l" r="r" t="t"/>
              <a:pathLst>
                <a:path extrusionOk="0" h="1657" w="958">
                  <a:moveTo>
                    <a:pt x="153" y="1"/>
                  </a:moveTo>
                  <a:cubicBezTo>
                    <a:pt x="58" y="125"/>
                    <a:pt x="0" y="279"/>
                    <a:pt x="0" y="432"/>
                  </a:cubicBezTo>
                  <a:lnTo>
                    <a:pt x="0" y="1417"/>
                  </a:lnTo>
                  <a:cubicBezTo>
                    <a:pt x="0" y="1551"/>
                    <a:pt x="115" y="1657"/>
                    <a:pt x="240" y="1657"/>
                  </a:cubicBezTo>
                  <a:lnTo>
                    <a:pt x="957" y="1657"/>
                  </a:lnTo>
                  <a:lnTo>
                    <a:pt x="957" y="881"/>
                  </a:lnTo>
                  <a:cubicBezTo>
                    <a:pt x="957" y="738"/>
                    <a:pt x="890" y="594"/>
                    <a:pt x="785" y="508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3199720" y="2268957"/>
              <a:ext cx="25157" cy="43513"/>
            </a:xfrm>
            <a:custGeom>
              <a:rect b="b" l="l" r="r" t="t"/>
              <a:pathLst>
                <a:path extrusionOk="0" h="1657" w="958">
                  <a:moveTo>
                    <a:pt x="814" y="1"/>
                  </a:moveTo>
                  <a:lnTo>
                    <a:pt x="183" y="508"/>
                  </a:lnTo>
                  <a:cubicBezTo>
                    <a:pt x="68" y="594"/>
                    <a:pt x="1" y="738"/>
                    <a:pt x="1" y="881"/>
                  </a:cubicBezTo>
                  <a:lnTo>
                    <a:pt x="1" y="1657"/>
                  </a:lnTo>
                  <a:lnTo>
                    <a:pt x="719" y="1657"/>
                  </a:lnTo>
                  <a:cubicBezTo>
                    <a:pt x="853" y="1657"/>
                    <a:pt x="958" y="1551"/>
                    <a:pt x="958" y="1417"/>
                  </a:cubicBezTo>
                  <a:lnTo>
                    <a:pt x="958" y="432"/>
                  </a:lnTo>
                  <a:cubicBezTo>
                    <a:pt x="958" y="279"/>
                    <a:pt x="900" y="125"/>
                    <a:pt x="81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3325636" y="2149343"/>
              <a:ext cx="30934" cy="67882"/>
            </a:xfrm>
            <a:custGeom>
              <a:rect b="b" l="l" r="r" t="t"/>
              <a:pathLst>
                <a:path extrusionOk="0" h="2585" w="1178">
                  <a:moveTo>
                    <a:pt x="699" y="1"/>
                  </a:moveTo>
                  <a:cubicBezTo>
                    <a:pt x="316" y="1"/>
                    <a:pt x="1" y="316"/>
                    <a:pt x="1" y="699"/>
                  </a:cubicBezTo>
                  <a:lnTo>
                    <a:pt x="1" y="862"/>
                  </a:lnTo>
                  <a:cubicBezTo>
                    <a:pt x="1" y="1063"/>
                    <a:pt x="29" y="1273"/>
                    <a:pt x="96" y="1465"/>
                  </a:cubicBezTo>
                  <a:lnTo>
                    <a:pt x="470" y="2585"/>
                  </a:lnTo>
                  <a:lnTo>
                    <a:pt x="1178" y="2585"/>
                  </a:lnTo>
                  <a:lnTo>
                    <a:pt x="117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3337952" y="2143067"/>
              <a:ext cx="73922" cy="73896"/>
            </a:xfrm>
            <a:custGeom>
              <a:rect b="b" l="l" r="r" t="t"/>
              <a:pathLst>
                <a:path extrusionOk="0" h="2814" w="2815">
                  <a:moveTo>
                    <a:pt x="709" y="0"/>
                  </a:moveTo>
                  <a:cubicBezTo>
                    <a:pt x="316" y="0"/>
                    <a:pt x="1" y="316"/>
                    <a:pt x="1" y="708"/>
                  </a:cubicBezTo>
                  <a:cubicBezTo>
                    <a:pt x="1" y="967"/>
                    <a:pt x="211" y="1177"/>
                    <a:pt x="469" y="1177"/>
                  </a:cubicBezTo>
                  <a:lnTo>
                    <a:pt x="2345" y="2814"/>
                  </a:lnTo>
                  <a:lnTo>
                    <a:pt x="2747" y="1426"/>
                  </a:lnTo>
                  <a:cubicBezTo>
                    <a:pt x="2795" y="1254"/>
                    <a:pt x="2814" y="1082"/>
                    <a:pt x="2814" y="909"/>
                  </a:cubicBezTo>
                  <a:lnTo>
                    <a:pt x="2814" y="469"/>
                  </a:lnTo>
                  <a:cubicBezTo>
                    <a:pt x="2814" y="211"/>
                    <a:pt x="2604" y="0"/>
                    <a:pt x="234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3350268" y="2235554"/>
              <a:ext cx="36974" cy="27153"/>
            </a:xfrm>
            <a:custGeom>
              <a:rect b="b" l="l" r="r" t="t"/>
              <a:pathLst>
                <a:path extrusionOk="0" h="1034" w="1408">
                  <a:moveTo>
                    <a:pt x="0" y="0"/>
                  </a:moveTo>
                  <a:lnTo>
                    <a:pt x="0" y="1034"/>
                  </a:lnTo>
                  <a:lnTo>
                    <a:pt x="1407" y="1034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3350268" y="2235554"/>
              <a:ext cx="36974" cy="14916"/>
            </a:xfrm>
            <a:custGeom>
              <a:rect b="b" l="l" r="r" t="t"/>
              <a:pathLst>
                <a:path extrusionOk="0" h="568" w="1408">
                  <a:moveTo>
                    <a:pt x="0" y="0"/>
                  </a:moveTo>
                  <a:lnTo>
                    <a:pt x="0" y="431"/>
                  </a:lnTo>
                  <a:cubicBezTo>
                    <a:pt x="225" y="522"/>
                    <a:pt x="465" y="567"/>
                    <a:pt x="704" y="567"/>
                  </a:cubicBezTo>
                  <a:cubicBezTo>
                    <a:pt x="943" y="567"/>
                    <a:pt x="1182" y="522"/>
                    <a:pt x="1407" y="431"/>
                  </a:cubicBezTo>
                  <a:lnTo>
                    <a:pt x="1407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3307044" y="2250365"/>
              <a:ext cx="123658" cy="62367"/>
            </a:xfrm>
            <a:custGeom>
              <a:rect b="b" l="l" r="r" t="t"/>
              <a:pathLst>
                <a:path extrusionOk="0" h="2375" w="4709">
                  <a:moveTo>
                    <a:pt x="1646" y="1"/>
                  </a:moveTo>
                  <a:lnTo>
                    <a:pt x="517" y="326"/>
                  </a:lnTo>
                  <a:cubicBezTo>
                    <a:pt x="211" y="412"/>
                    <a:pt x="0" y="690"/>
                    <a:pt x="0" y="1006"/>
                  </a:cubicBezTo>
                  <a:lnTo>
                    <a:pt x="0" y="2135"/>
                  </a:lnTo>
                  <a:cubicBezTo>
                    <a:pt x="0" y="2269"/>
                    <a:pt x="115" y="2374"/>
                    <a:pt x="240" y="2374"/>
                  </a:cubicBezTo>
                  <a:lnTo>
                    <a:pt x="4470" y="2374"/>
                  </a:lnTo>
                  <a:cubicBezTo>
                    <a:pt x="4594" y="2374"/>
                    <a:pt x="4709" y="2269"/>
                    <a:pt x="4709" y="2135"/>
                  </a:cubicBezTo>
                  <a:lnTo>
                    <a:pt x="4709" y="1006"/>
                  </a:lnTo>
                  <a:cubicBezTo>
                    <a:pt x="4709" y="690"/>
                    <a:pt x="4489" y="412"/>
                    <a:pt x="4183" y="326"/>
                  </a:cubicBezTo>
                  <a:lnTo>
                    <a:pt x="3053" y="1"/>
                  </a:lnTo>
                  <a:lnTo>
                    <a:pt x="2355" y="470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3362584" y="2262681"/>
              <a:ext cx="12342" cy="49789"/>
            </a:xfrm>
            <a:custGeom>
              <a:rect b="b" l="l" r="r" t="t"/>
              <a:pathLst>
                <a:path extrusionOk="0" h="1896" w="470">
                  <a:moveTo>
                    <a:pt x="115" y="1"/>
                  </a:moveTo>
                  <a:lnTo>
                    <a:pt x="0" y="1896"/>
                  </a:lnTo>
                  <a:lnTo>
                    <a:pt x="469" y="1896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3331676" y="2173948"/>
              <a:ext cx="74158" cy="67646"/>
            </a:xfrm>
            <a:custGeom>
              <a:rect b="b" l="l" r="r" t="t"/>
              <a:pathLst>
                <a:path extrusionOk="0" h="2576" w="2824">
                  <a:moveTo>
                    <a:pt x="878" y="0"/>
                  </a:moveTo>
                  <a:cubicBezTo>
                    <a:pt x="764" y="0"/>
                    <a:pt x="653" y="48"/>
                    <a:pt x="565" y="135"/>
                  </a:cubicBezTo>
                  <a:lnTo>
                    <a:pt x="144" y="556"/>
                  </a:lnTo>
                  <a:cubicBezTo>
                    <a:pt x="58" y="652"/>
                    <a:pt x="0" y="767"/>
                    <a:pt x="0" y="891"/>
                  </a:cubicBezTo>
                  <a:lnTo>
                    <a:pt x="0" y="1169"/>
                  </a:lnTo>
                  <a:cubicBezTo>
                    <a:pt x="0" y="1944"/>
                    <a:pt x="632" y="2576"/>
                    <a:pt x="1417" y="2576"/>
                  </a:cubicBezTo>
                  <a:cubicBezTo>
                    <a:pt x="2192" y="2576"/>
                    <a:pt x="2824" y="1944"/>
                    <a:pt x="2824" y="1169"/>
                  </a:cubicBezTo>
                  <a:lnTo>
                    <a:pt x="2824" y="872"/>
                  </a:lnTo>
                  <a:cubicBezTo>
                    <a:pt x="2824" y="738"/>
                    <a:pt x="2776" y="623"/>
                    <a:pt x="2690" y="537"/>
                  </a:cubicBezTo>
                  <a:cubicBezTo>
                    <a:pt x="2326" y="183"/>
                    <a:pt x="1656" y="21"/>
                    <a:pt x="909" y="1"/>
                  </a:cubicBezTo>
                  <a:cubicBezTo>
                    <a:pt x="899" y="1"/>
                    <a:pt x="889" y="0"/>
                    <a:pt x="87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3331676" y="2173975"/>
              <a:ext cx="73896" cy="66123"/>
            </a:xfrm>
            <a:custGeom>
              <a:rect b="b" l="l" r="r" t="t"/>
              <a:pathLst>
                <a:path extrusionOk="0" h="2518" w="2814">
                  <a:moveTo>
                    <a:pt x="909" y="0"/>
                  </a:moveTo>
                  <a:cubicBezTo>
                    <a:pt x="785" y="0"/>
                    <a:pt x="661" y="48"/>
                    <a:pt x="565" y="134"/>
                  </a:cubicBezTo>
                  <a:lnTo>
                    <a:pt x="144" y="565"/>
                  </a:lnTo>
                  <a:cubicBezTo>
                    <a:pt x="58" y="651"/>
                    <a:pt x="0" y="766"/>
                    <a:pt x="0" y="890"/>
                  </a:cubicBezTo>
                  <a:lnTo>
                    <a:pt x="0" y="1168"/>
                  </a:lnTo>
                  <a:cubicBezTo>
                    <a:pt x="0" y="1800"/>
                    <a:pt x="421" y="2345"/>
                    <a:pt x="1024" y="2517"/>
                  </a:cubicBezTo>
                  <a:cubicBezTo>
                    <a:pt x="823" y="2269"/>
                    <a:pt x="708" y="1962"/>
                    <a:pt x="708" y="1637"/>
                  </a:cubicBezTo>
                  <a:lnTo>
                    <a:pt x="708" y="957"/>
                  </a:lnTo>
                  <a:cubicBezTo>
                    <a:pt x="708" y="692"/>
                    <a:pt x="919" y="487"/>
                    <a:pt x="1172" y="487"/>
                  </a:cubicBezTo>
                  <a:cubicBezTo>
                    <a:pt x="1184" y="487"/>
                    <a:pt x="1195" y="488"/>
                    <a:pt x="1206" y="489"/>
                  </a:cubicBezTo>
                  <a:cubicBezTo>
                    <a:pt x="1685" y="517"/>
                    <a:pt x="2383" y="594"/>
                    <a:pt x="2814" y="804"/>
                  </a:cubicBezTo>
                  <a:cubicBezTo>
                    <a:pt x="2804" y="699"/>
                    <a:pt x="2757" y="613"/>
                    <a:pt x="2690" y="536"/>
                  </a:cubicBezTo>
                  <a:cubicBezTo>
                    <a:pt x="2326" y="182"/>
                    <a:pt x="1656" y="20"/>
                    <a:pt x="90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3307281" y="2266200"/>
              <a:ext cx="24921" cy="46533"/>
            </a:xfrm>
            <a:custGeom>
              <a:rect b="b" l="l" r="r" t="t"/>
              <a:pathLst>
                <a:path extrusionOk="0" h="1772" w="949">
                  <a:moveTo>
                    <a:pt x="125" y="1"/>
                  </a:moveTo>
                  <a:cubicBezTo>
                    <a:pt x="49" y="125"/>
                    <a:pt x="1" y="259"/>
                    <a:pt x="1" y="403"/>
                  </a:cubicBezTo>
                  <a:lnTo>
                    <a:pt x="1" y="1532"/>
                  </a:lnTo>
                  <a:cubicBezTo>
                    <a:pt x="1" y="1666"/>
                    <a:pt x="106" y="1771"/>
                    <a:pt x="240" y="1771"/>
                  </a:cubicBezTo>
                  <a:lnTo>
                    <a:pt x="948" y="1771"/>
                  </a:lnTo>
                  <a:lnTo>
                    <a:pt x="948" y="1101"/>
                  </a:lnTo>
                  <a:lnTo>
                    <a:pt x="929" y="1101"/>
                  </a:lnTo>
                  <a:cubicBezTo>
                    <a:pt x="929" y="910"/>
                    <a:pt x="862" y="738"/>
                    <a:pt x="728" y="60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3405545" y="2266200"/>
              <a:ext cx="24658" cy="46533"/>
            </a:xfrm>
            <a:custGeom>
              <a:rect b="b" l="l" r="r" t="t"/>
              <a:pathLst>
                <a:path extrusionOk="0" h="1772" w="939">
                  <a:moveTo>
                    <a:pt x="814" y="1"/>
                  </a:moveTo>
                  <a:lnTo>
                    <a:pt x="211" y="604"/>
                  </a:lnTo>
                  <a:cubicBezTo>
                    <a:pt x="78" y="738"/>
                    <a:pt x="11" y="910"/>
                    <a:pt x="11" y="1101"/>
                  </a:cubicBezTo>
                  <a:lnTo>
                    <a:pt x="1" y="1101"/>
                  </a:lnTo>
                  <a:lnTo>
                    <a:pt x="1" y="1771"/>
                  </a:lnTo>
                  <a:lnTo>
                    <a:pt x="700" y="1771"/>
                  </a:lnTo>
                  <a:cubicBezTo>
                    <a:pt x="834" y="1771"/>
                    <a:pt x="939" y="1666"/>
                    <a:pt x="939" y="1532"/>
                  </a:cubicBezTo>
                  <a:lnTo>
                    <a:pt x="939" y="403"/>
                  </a:lnTo>
                  <a:cubicBezTo>
                    <a:pt x="939" y="259"/>
                    <a:pt x="891" y="125"/>
                    <a:pt x="814" y="1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3362584" y="2262681"/>
              <a:ext cx="12342" cy="12342"/>
            </a:xfrm>
            <a:custGeom>
              <a:rect b="b" l="l" r="r" t="t"/>
              <a:pathLst>
                <a:path extrusionOk="0" h="470" w="470">
                  <a:moveTo>
                    <a:pt x="0" y="1"/>
                  </a:moveTo>
                  <a:lnTo>
                    <a:pt x="0" y="374"/>
                  </a:lnTo>
                  <a:cubicBezTo>
                    <a:pt x="0" y="431"/>
                    <a:pt x="39" y="470"/>
                    <a:pt x="96" y="470"/>
                  </a:cubicBezTo>
                  <a:lnTo>
                    <a:pt x="374" y="470"/>
                  </a:lnTo>
                  <a:cubicBezTo>
                    <a:pt x="422" y="470"/>
                    <a:pt x="469" y="431"/>
                    <a:pt x="469" y="374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3343493" y="2245481"/>
              <a:ext cx="25393" cy="25971"/>
            </a:xfrm>
            <a:custGeom>
              <a:rect b="b" l="l" r="r" t="t"/>
              <a:pathLst>
                <a:path extrusionOk="0" h="989" w="967">
                  <a:moveTo>
                    <a:pt x="221" y="0"/>
                  </a:moveTo>
                  <a:cubicBezTo>
                    <a:pt x="190" y="0"/>
                    <a:pt x="160" y="15"/>
                    <a:pt x="144" y="43"/>
                  </a:cubicBezTo>
                  <a:lnTo>
                    <a:pt x="0" y="263"/>
                  </a:lnTo>
                  <a:lnTo>
                    <a:pt x="354" y="914"/>
                  </a:lnTo>
                  <a:cubicBezTo>
                    <a:pt x="378" y="963"/>
                    <a:pt x="430" y="988"/>
                    <a:pt x="481" y="988"/>
                  </a:cubicBezTo>
                  <a:cubicBezTo>
                    <a:pt x="510" y="988"/>
                    <a:pt x="540" y="980"/>
                    <a:pt x="565" y="962"/>
                  </a:cubicBezTo>
                  <a:lnTo>
                    <a:pt x="967" y="656"/>
                  </a:lnTo>
                  <a:lnTo>
                    <a:pt x="287" y="24"/>
                  </a:lnTo>
                  <a:cubicBezTo>
                    <a:pt x="267" y="8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3368860" y="2245559"/>
              <a:ext cx="25420" cy="26076"/>
            </a:xfrm>
            <a:custGeom>
              <a:rect b="b" l="l" r="r" t="t"/>
              <a:pathLst>
                <a:path extrusionOk="0" h="993" w="968">
                  <a:moveTo>
                    <a:pt x="748" y="0"/>
                  </a:moveTo>
                  <a:cubicBezTo>
                    <a:pt x="725" y="0"/>
                    <a:pt x="701" y="10"/>
                    <a:pt x="680" y="31"/>
                  </a:cubicBezTo>
                  <a:lnTo>
                    <a:pt x="1" y="653"/>
                  </a:lnTo>
                  <a:lnTo>
                    <a:pt x="393" y="959"/>
                  </a:lnTo>
                  <a:cubicBezTo>
                    <a:pt x="419" y="982"/>
                    <a:pt x="452" y="992"/>
                    <a:pt x="484" y="992"/>
                  </a:cubicBezTo>
                  <a:cubicBezTo>
                    <a:pt x="534" y="992"/>
                    <a:pt x="584" y="967"/>
                    <a:pt x="613" y="921"/>
                  </a:cubicBezTo>
                  <a:lnTo>
                    <a:pt x="967" y="260"/>
                  </a:lnTo>
                  <a:lnTo>
                    <a:pt x="824" y="50"/>
                  </a:lnTo>
                  <a:cubicBezTo>
                    <a:pt x="807" y="17"/>
                    <a:pt x="779" y="0"/>
                    <a:pt x="748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3163297" y="1993516"/>
              <a:ext cx="174419" cy="150233"/>
            </a:xfrm>
            <a:custGeom>
              <a:rect b="b" l="l" r="r" t="t"/>
              <a:pathLst>
                <a:path extrusionOk="0" h="5721" w="6642">
                  <a:moveTo>
                    <a:pt x="584" y="1"/>
                  </a:moveTo>
                  <a:cubicBezTo>
                    <a:pt x="259" y="1"/>
                    <a:pt x="0" y="259"/>
                    <a:pt x="0" y="585"/>
                  </a:cubicBezTo>
                  <a:lnTo>
                    <a:pt x="0" y="3714"/>
                  </a:lnTo>
                  <a:cubicBezTo>
                    <a:pt x="0" y="4040"/>
                    <a:pt x="259" y="4298"/>
                    <a:pt x="584" y="4298"/>
                  </a:cubicBezTo>
                  <a:lnTo>
                    <a:pt x="2737" y="4298"/>
                  </a:lnTo>
                  <a:lnTo>
                    <a:pt x="2412" y="5600"/>
                  </a:lnTo>
                  <a:cubicBezTo>
                    <a:pt x="2397" y="5666"/>
                    <a:pt x="2450" y="5721"/>
                    <a:pt x="2511" y="5721"/>
                  </a:cubicBezTo>
                  <a:cubicBezTo>
                    <a:pt x="2529" y="5721"/>
                    <a:pt x="2547" y="5716"/>
                    <a:pt x="2565" y="5705"/>
                  </a:cubicBezTo>
                  <a:lnTo>
                    <a:pt x="4489" y="4298"/>
                  </a:lnTo>
                  <a:lnTo>
                    <a:pt x="6049" y="4298"/>
                  </a:lnTo>
                  <a:cubicBezTo>
                    <a:pt x="6374" y="4288"/>
                    <a:pt x="6642" y="4030"/>
                    <a:pt x="6642" y="3705"/>
                  </a:cubicBezTo>
                  <a:lnTo>
                    <a:pt x="6642" y="585"/>
                  </a:lnTo>
                  <a:cubicBezTo>
                    <a:pt x="6642" y="259"/>
                    <a:pt x="6384" y="1"/>
                    <a:pt x="605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3192446" y="2019172"/>
              <a:ext cx="28912" cy="10320"/>
            </a:xfrm>
            <a:custGeom>
              <a:rect b="b" l="l" r="r" t="t"/>
              <a:pathLst>
                <a:path extrusionOk="0" h="393" w="1101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3" y="393"/>
                  </a:lnTo>
                  <a:cubicBezTo>
                    <a:pt x="1101" y="393"/>
                    <a:pt x="1101" y="0"/>
                    <a:pt x="84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3228133" y="2019172"/>
              <a:ext cx="80434" cy="10320"/>
            </a:xfrm>
            <a:custGeom>
              <a:rect b="b" l="l" r="r" t="t"/>
              <a:pathLst>
                <a:path extrusionOk="0" h="393" w="3063">
                  <a:moveTo>
                    <a:pt x="268" y="0"/>
                  </a:moveTo>
                  <a:cubicBezTo>
                    <a:pt x="0" y="0"/>
                    <a:pt x="0" y="393"/>
                    <a:pt x="268" y="393"/>
                  </a:cubicBezTo>
                  <a:lnTo>
                    <a:pt x="2804" y="393"/>
                  </a:lnTo>
                  <a:cubicBezTo>
                    <a:pt x="3063" y="393"/>
                    <a:pt x="3063" y="0"/>
                    <a:pt x="280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3192183" y="2044802"/>
              <a:ext cx="116384" cy="10320"/>
            </a:xfrm>
            <a:custGeom>
              <a:rect b="b" l="l" r="r" t="t"/>
              <a:pathLst>
                <a:path extrusionOk="0" h="393" w="4432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4173" y="393"/>
                  </a:lnTo>
                  <a:cubicBezTo>
                    <a:pt x="4432" y="393"/>
                    <a:pt x="4432" y="0"/>
                    <a:pt x="4173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3192183" y="2070431"/>
              <a:ext cx="80461" cy="10320"/>
            </a:xfrm>
            <a:custGeom>
              <a:rect b="b" l="l" r="r" t="t"/>
              <a:pathLst>
                <a:path extrusionOk="0" h="393" w="3064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2805" y="393"/>
                  </a:lnTo>
                  <a:cubicBezTo>
                    <a:pt x="3063" y="393"/>
                    <a:pt x="3063" y="0"/>
                    <a:pt x="2805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3279655" y="2070431"/>
              <a:ext cx="28912" cy="10320"/>
            </a:xfrm>
            <a:custGeom>
              <a:rect b="b" l="l" r="r" t="t"/>
              <a:pathLst>
                <a:path extrusionOk="0" h="393" w="1101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2" y="393"/>
                  </a:lnTo>
                  <a:cubicBezTo>
                    <a:pt x="1101" y="393"/>
                    <a:pt x="1101" y="0"/>
                    <a:pt x="842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2" name="Google Shape;842;p36"/>
          <p:cNvGrpSpPr/>
          <p:nvPr/>
        </p:nvGrpSpPr>
        <p:grpSpPr>
          <a:xfrm>
            <a:off x="2751288" y="2056294"/>
            <a:ext cx="225644" cy="208077"/>
            <a:chOff x="5632602" y="1513216"/>
            <a:chExt cx="366722" cy="351779"/>
          </a:xfrm>
        </p:grpSpPr>
        <p:sp>
          <p:nvSpPr>
            <p:cNvPr id="843" name="Google Shape;843;p36"/>
            <p:cNvSpPr/>
            <p:nvPr/>
          </p:nvSpPr>
          <p:spPr>
            <a:xfrm>
              <a:off x="5750674" y="1724299"/>
              <a:ext cx="9857" cy="20448"/>
            </a:xfrm>
            <a:custGeom>
              <a:rect b="b" l="l" r="r" t="t"/>
              <a:pathLst>
                <a:path extrusionOk="0" h="780" w="376">
                  <a:moveTo>
                    <a:pt x="332" y="0"/>
                  </a:moveTo>
                  <a:lnTo>
                    <a:pt x="0" y="318"/>
                  </a:lnTo>
                  <a:cubicBezTo>
                    <a:pt x="116" y="491"/>
                    <a:pt x="231" y="635"/>
                    <a:pt x="376" y="780"/>
                  </a:cubicBezTo>
                  <a:cubicBezTo>
                    <a:pt x="332" y="520"/>
                    <a:pt x="318" y="260"/>
                    <a:pt x="332" y="0"/>
                  </a:cubicBezTo>
                  <a:close/>
                </a:path>
              </a:pathLst>
            </a:custGeom>
            <a:solidFill>
              <a:srgbClr val="748A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5760505" y="1536207"/>
              <a:ext cx="238819" cy="251297"/>
            </a:xfrm>
            <a:custGeom>
              <a:rect b="b" l="l" r="r" t="t"/>
              <a:pathLst>
                <a:path extrusionOk="0" h="9586" w="9110">
                  <a:moveTo>
                    <a:pt x="7940" y="1"/>
                  </a:moveTo>
                  <a:cubicBezTo>
                    <a:pt x="7940" y="1"/>
                    <a:pt x="8272" y="2238"/>
                    <a:pt x="7103" y="3408"/>
                  </a:cubicBezTo>
                  <a:lnTo>
                    <a:pt x="3407" y="7117"/>
                  </a:lnTo>
                  <a:cubicBezTo>
                    <a:pt x="2652" y="7863"/>
                    <a:pt x="1475" y="7998"/>
                    <a:pt x="721" y="7998"/>
                  </a:cubicBezTo>
                  <a:cubicBezTo>
                    <a:pt x="292" y="7998"/>
                    <a:pt x="1" y="7955"/>
                    <a:pt x="1" y="7955"/>
                  </a:cubicBezTo>
                  <a:lnTo>
                    <a:pt x="1" y="7955"/>
                  </a:lnTo>
                  <a:cubicBezTo>
                    <a:pt x="362" y="8316"/>
                    <a:pt x="824" y="8575"/>
                    <a:pt x="1314" y="8720"/>
                  </a:cubicBezTo>
                  <a:lnTo>
                    <a:pt x="2180" y="9586"/>
                  </a:lnTo>
                  <a:cubicBezTo>
                    <a:pt x="2931" y="9124"/>
                    <a:pt x="3610" y="8561"/>
                    <a:pt x="4230" y="7955"/>
                  </a:cubicBezTo>
                  <a:lnTo>
                    <a:pt x="7940" y="4245"/>
                  </a:lnTo>
                  <a:cubicBezTo>
                    <a:pt x="9109" y="3076"/>
                    <a:pt x="9109" y="1170"/>
                    <a:pt x="794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5738170" y="1513216"/>
              <a:ext cx="252057" cy="243747"/>
            </a:xfrm>
            <a:custGeom>
              <a:rect b="b" l="l" r="r" t="t"/>
              <a:pathLst>
                <a:path extrusionOk="0" h="9298" w="9615">
                  <a:moveTo>
                    <a:pt x="6723" y="1484"/>
                  </a:moveTo>
                  <a:cubicBezTo>
                    <a:pt x="7100" y="1484"/>
                    <a:pt x="7478" y="1628"/>
                    <a:pt x="7767" y="1917"/>
                  </a:cubicBezTo>
                  <a:cubicBezTo>
                    <a:pt x="8359" y="2509"/>
                    <a:pt x="8330" y="3476"/>
                    <a:pt x="7724" y="4039"/>
                  </a:cubicBezTo>
                  <a:lnTo>
                    <a:pt x="7710" y="4039"/>
                  </a:lnTo>
                  <a:lnTo>
                    <a:pt x="5862" y="5901"/>
                  </a:lnTo>
                  <a:lnTo>
                    <a:pt x="5472" y="6002"/>
                  </a:lnTo>
                  <a:lnTo>
                    <a:pt x="4115" y="7648"/>
                  </a:lnTo>
                  <a:lnTo>
                    <a:pt x="4014" y="7749"/>
                  </a:lnTo>
                  <a:cubicBezTo>
                    <a:pt x="3726" y="8067"/>
                    <a:pt x="3332" y="8226"/>
                    <a:pt x="2936" y="8226"/>
                  </a:cubicBezTo>
                  <a:cubicBezTo>
                    <a:pt x="2559" y="8226"/>
                    <a:pt x="2181" y="8081"/>
                    <a:pt x="1892" y="7792"/>
                  </a:cubicBezTo>
                  <a:cubicBezTo>
                    <a:pt x="1300" y="7200"/>
                    <a:pt x="1315" y="6233"/>
                    <a:pt x="1935" y="5670"/>
                  </a:cubicBezTo>
                  <a:lnTo>
                    <a:pt x="5645" y="1960"/>
                  </a:lnTo>
                  <a:cubicBezTo>
                    <a:pt x="5933" y="1643"/>
                    <a:pt x="6328" y="1484"/>
                    <a:pt x="6723" y="1484"/>
                  </a:cubicBezTo>
                  <a:close/>
                  <a:moveTo>
                    <a:pt x="6677" y="1"/>
                  </a:moveTo>
                  <a:cubicBezTo>
                    <a:pt x="5912" y="1"/>
                    <a:pt x="5147" y="293"/>
                    <a:pt x="4563" y="878"/>
                  </a:cubicBezTo>
                  <a:lnTo>
                    <a:pt x="853" y="4588"/>
                  </a:lnTo>
                  <a:lnTo>
                    <a:pt x="1" y="7172"/>
                  </a:lnTo>
                  <a:cubicBezTo>
                    <a:pt x="73" y="7605"/>
                    <a:pt x="232" y="8009"/>
                    <a:pt x="477" y="8370"/>
                  </a:cubicBezTo>
                  <a:lnTo>
                    <a:pt x="521" y="8341"/>
                  </a:lnTo>
                  <a:cubicBezTo>
                    <a:pt x="593" y="8514"/>
                    <a:pt x="708" y="8687"/>
                    <a:pt x="853" y="8832"/>
                  </a:cubicBezTo>
                  <a:cubicBezTo>
                    <a:pt x="1170" y="9149"/>
                    <a:pt x="1612" y="9297"/>
                    <a:pt x="2109" y="9297"/>
                  </a:cubicBezTo>
                  <a:cubicBezTo>
                    <a:pt x="2245" y="9297"/>
                    <a:pt x="2385" y="9286"/>
                    <a:pt x="2527" y="9265"/>
                  </a:cubicBezTo>
                  <a:cubicBezTo>
                    <a:pt x="3263" y="9106"/>
                    <a:pt x="3942" y="8745"/>
                    <a:pt x="4462" y="8197"/>
                  </a:cubicBezTo>
                  <a:lnTo>
                    <a:pt x="8171" y="4487"/>
                  </a:lnTo>
                  <a:cubicBezTo>
                    <a:pt x="9341" y="3317"/>
                    <a:pt x="9615" y="1701"/>
                    <a:pt x="8792" y="878"/>
                  </a:cubicBezTo>
                  <a:cubicBezTo>
                    <a:pt x="8208" y="293"/>
                    <a:pt x="7442" y="1"/>
                    <a:pt x="6677" y="1"/>
                  </a:cubicBezTo>
                  <a:close/>
                </a:path>
              </a:pathLst>
            </a:custGeom>
            <a:solidFill>
              <a:srgbClr val="748A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5867226" y="1633464"/>
              <a:ext cx="24616" cy="58695"/>
            </a:xfrm>
            <a:custGeom>
              <a:rect b="b" l="l" r="r" t="t"/>
              <a:pathLst>
                <a:path extrusionOk="0" h="2239" w="939">
                  <a:moveTo>
                    <a:pt x="174" y="1"/>
                  </a:moveTo>
                  <a:lnTo>
                    <a:pt x="174" y="1"/>
                  </a:lnTo>
                  <a:cubicBezTo>
                    <a:pt x="260" y="751"/>
                    <a:pt x="203" y="1516"/>
                    <a:pt x="0" y="2238"/>
                  </a:cubicBezTo>
                  <a:lnTo>
                    <a:pt x="939" y="1314"/>
                  </a:lnTo>
                  <a:cubicBezTo>
                    <a:pt x="794" y="824"/>
                    <a:pt x="535" y="362"/>
                    <a:pt x="174" y="1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5663247" y="1786350"/>
              <a:ext cx="162743" cy="78645"/>
            </a:xfrm>
            <a:custGeom>
              <a:rect b="b" l="l" r="r" t="t"/>
              <a:pathLst>
                <a:path extrusionOk="0" h="3000" w="6208">
                  <a:moveTo>
                    <a:pt x="4692" y="1"/>
                  </a:moveTo>
                  <a:lnTo>
                    <a:pt x="3408" y="1285"/>
                  </a:lnTo>
                  <a:cubicBezTo>
                    <a:pt x="2662" y="2031"/>
                    <a:pt x="1481" y="2166"/>
                    <a:pt x="724" y="2166"/>
                  </a:cubicBezTo>
                  <a:cubicBezTo>
                    <a:pt x="294" y="2166"/>
                    <a:pt x="1" y="2123"/>
                    <a:pt x="1" y="2123"/>
                  </a:cubicBezTo>
                  <a:lnTo>
                    <a:pt x="1" y="2123"/>
                  </a:lnTo>
                  <a:cubicBezTo>
                    <a:pt x="585" y="2707"/>
                    <a:pt x="1354" y="3000"/>
                    <a:pt x="2123" y="3000"/>
                  </a:cubicBezTo>
                  <a:cubicBezTo>
                    <a:pt x="2891" y="3000"/>
                    <a:pt x="3660" y="2707"/>
                    <a:pt x="4245" y="2123"/>
                  </a:cubicBezTo>
                  <a:lnTo>
                    <a:pt x="6208" y="145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5786248" y="1740946"/>
              <a:ext cx="88947" cy="49808"/>
            </a:xfrm>
            <a:custGeom>
              <a:rect b="b" l="l" r="r" t="t"/>
              <a:pathLst>
                <a:path extrusionOk="0" h="1900" w="3393">
                  <a:moveTo>
                    <a:pt x="3393" y="0"/>
                  </a:moveTo>
                  <a:lnTo>
                    <a:pt x="3248" y="145"/>
                  </a:lnTo>
                  <a:cubicBezTo>
                    <a:pt x="2687" y="706"/>
                    <a:pt x="1909" y="1020"/>
                    <a:pt x="1121" y="1020"/>
                  </a:cubicBezTo>
                  <a:cubicBezTo>
                    <a:pt x="998" y="1020"/>
                    <a:pt x="874" y="1012"/>
                    <a:pt x="751" y="996"/>
                  </a:cubicBezTo>
                  <a:lnTo>
                    <a:pt x="0" y="1733"/>
                  </a:lnTo>
                  <a:cubicBezTo>
                    <a:pt x="364" y="1840"/>
                    <a:pt x="744" y="1899"/>
                    <a:pt x="1122" y="1899"/>
                  </a:cubicBezTo>
                  <a:cubicBezTo>
                    <a:pt x="1254" y="1899"/>
                    <a:pt x="1385" y="1892"/>
                    <a:pt x="1516" y="1877"/>
                  </a:cubicBezTo>
                  <a:lnTo>
                    <a:pt x="3263" y="145"/>
                  </a:lnTo>
                  <a:cubicBezTo>
                    <a:pt x="3306" y="101"/>
                    <a:pt x="3349" y="44"/>
                    <a:pt x="3393" y="0"/>
                  </a:cubicBezTo>
                  <a:close/>
                </a:path>
              </a:pathLst>
            </a:custGeom>
            <a:solidFill>
              <a:srgbClr val="D2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5632602" y="1610474"/>
              <a:ext cx="253184" cy="243773"/>
            </a:xfrm>
            <a:custGeom>
              <a:rect b="b" l="l" r="r" t="t"/>
              <a:pathLst>
                <a:path extrusionOk="0" h="9299" w="9658">
                  <a:moveTo>
                    <a:pt x="7002" y="1"/>
                  </a:moveTo>
                  <a:cubicBezTo>
                    <a:pt x="6233" y="1"/>
                    <a:pt x="5464" y="293"/>
                    <a:pt x="4880" y="878"/>
                  </a:cubicBezTo>
                  <a:lnTo>
                    <a:pt x="1170" y="4588"/>
                  </a:lnTo>
                  <a:cubicBezTo>
                    <a:pt x="0" y="5757"/>
                    <a:pt x="0" y="7662"/>
                    <a:pt x="1170" y="8832"/>
                  </a:cubicBezTo>
                  <a:cubicBezTo>
                    <a:pt x="1495" y="9157"/>
                    <a:pt x="1933" y="9299"/>
                    <a:pt x="2417" y="9299"/>
                  </a:cubicBezTo>
                  <a:cubicBezTo>
                    <a:pt x="2556" y="9299"/>
                    <a:pt x="2699" y="9287"/>
                    <a:pt x="2844" y="9265"/>
                  </a:cubicBezTo>
                  <a:cubicBezTo>
                    <a:pt x="3595" y="9120"/>
                    <a:pt x="4259" y="8745"/>
                    <a:pt x="4793" y="8211"/>
                  </a:cubicBezTo>
                  <a:lnTo>
                    <a:pt x="6193" y="6796"/>
                  </a:lnTo>
                  <a:cubicBezTo>
                    <a:pt x="6193" y="6796"/>
                    <a:pt x="6033" y="6575"/>
                    <a:pt x="5611" y="6575"/>
                  </a:cubicBezTo>
                  <a:cubicBezTo>
                    <a:pt x="5576" y="6575"/>
                    <a:pt x="5539" y="6576"/>
                    <a:pt x="5500" y="6580"/>
                  </a:cubicBezTo>
                  <a:lnTo>
                    <a:pt x="4331" y="7749"/>
                  </a:lnTo>
                  <a:cubicBezTo>
                    <a:pt x="4043" y="8067"/>
                    <a:pt x="3649" y="8226"/>
                    <a:pt x="3253" y="8226"/>
                  </a:cubicBezTo>
                  <a:cubicBezTo>
                    <a:pt x="2876" y="8226"/>
                    <a:pt x="2498" y="8081"/>
                    <a:pt x="2209" y="7792"/>
                  </a:cubicBezTo>
                  <a:cubicBezTo>
                    <a:pt x="1617" y="7200"/>
                    <a:pt x="1632" y="6233"/>
                    <a:pt x="2252" y="5670"/>
                  </a:cubicBezTo>
                  <a:lnTo>
                    <a:pt x="5962" y="1960"/>
                  </a:lnTo>
                  <a:cubicBezTo>
                    <a:pt x="6244" y="1686"/>
                    <a:pt x="6617" y="1545"/>
                    <a:pt x="6992" y="1545"/>
                  </a:cubicBezTo>
                  <a:cubicBezTo>
                    <a:pt x="7346" y="1545"/>
                    <a:pt x="7702" y="1672"/>
                    <a:pt x="7983" y="1931"/>
                  </a:cubicBezTo>
                  <a:cubicBezTo>
                    <a:pt x="8561" y="2451"/>
                    <a:pt x="8618" y="3332"/>
                    <a:pt x="8142" y="3938"/>
                  </a:cubicBezTo>
                  <a:lnTo>
                    <a:pt x="9571" y="2509"/>
                  </a:lnTo>
                  <a:cubicBezTo>
                    <a:pt x="9658" y="1874"/>
                    <a:pt x="9528" y="1282"/>
                    <a:pt x="9124" y="878"/>
                  </a:cubicBezTo>
                  <a:cubicBezTo>
                    <a:pt x="8539" y="293"/>
                    <a:pt x="7770" y="1"/>
                    <a:pt x="700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5776784" y="1764775"/>
              <a:ext cx="39375" cy="23882"/>
            </a:xfrm>
            <a:custGeom>
              <a:rect b="b" l="l" r="r" t="t"/>
              <a:pathLst>
                <a:path extrusionOk="0" h="911" w="1502">
                  <a:moveTo>
                    <a:pt x="693" y="1"/>
                  </a:moveTo>
                  <a:lnTo>
                    <a:pt x="0" y="694"/>
                  </a:lnTo>
                  <a:cubicBezTo>
                    <a:pt x="231" y="780"/>
                    <a:pt x="462" y="852"/>
                    <a:pt x="693" y="910"/>
                  </a:cubicBezTo>
                  <a:lnTo>
                    <a:pt x="1502" y="116"/>
                  </a:lnTo>
                  <a:cubicBezTo>
                    <a:pt x="1227" y="102"/>
                    <a:pt x="953" y="73"/>
                    <a:pt x="693" y="1"/>
                  </a:cubicBezTo>
                  <a:close/>
                </a:path>
              </a:pathLst>
            </a:custGeom>
            <a:solidFill>
              <a:srgbClr val="788D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36"/>
          <p:cNvGrpSpPr/>
          <p:nvPr/>
        </p:nvGrpSpPr>
        <p:grpSpPr>
          <a:xfrm>
            <a:off x="2434334" y="3027567"/>
            <a:ext cx="118499" cy="272544"/>
            <a:chOff x="2329269" y="1965312"/>
            <a:chExt cx="98807" cy="366273"/>
          </a:xfrm>
        </p:grpSpPr>
        <p:sp>
          <p:nvSpPr>
            <p:cNvPr id="852" name="Google Shape;852;p36"/>
            <p:cNvSpPr/>
            <p:nvPr/>
          </p:nvSpPr>
          <p:spPr>
            <a:xfrm>
              <a:off x="2329269" y="1965312"/>
              <a:ext cx="98807" cy="312179"/>
            </a:xfrm>
            <a:custGeom>
              <a:rect b="b" l="l" r="r" t="t"/>
              <a:pathLst>
                <a:path extrusionOk="0" h="11946" w="3781">
                  <a:moveTo>
                    <a:pt x="1959" y="0"/>
                  </a:moveTo>
                  <a:cubicBezTo>
                    <a:pt x="1793" y="0"/>
                    <a:pt x="1629" y="68"/>
                    <a:pt x="1511" y="205"/>
                  </a:cubicBezTo>
                  <a:lnTo>
                    <a:pt x="895" y="897"/>
                  </a:lnTo>
                  <a:cubicBezTo>
                    <a:pt x="318" y="1551"/>
                    <a:pt x="1" y="2397"/>
                    <a:pt x="1" y="3272"/>
                  </a:cubicBezTo>
                  <a:lnTo>
                    <a:pt x="1" y="5676"/>
                  </a:lnTo>
                  <a:lnTo>
                    <a:pt x="261" y="5888"/>
                  </a:lnTo>
                  <a:cubicBezTo>
                    <a:pt x="530" y="6119"/>
                    <a:pt x="559" y="6523"/>
                    <a:pt x="309" y="6773"/>
                  </a:cubicBezTo>
                  <a:lnTo>
                    <a:pt x="1" y="7100"/>
                  </a:lnTo>
                  <a:lnTo>
                    <a:pt x="1" y="8590"/>
                  </a:lnTo>
                  <a:cubicBezTo>
                    <a:pt x="1" y="9071"/>
                    <a:pt x="145" y="9552"/>
                    <a:pt x="434" y="9946"/>
                  </a:cubicBezTo>
                  <a:lnTo>
                    <a:pt x="1857" y="11946"/>
                  </a:lnTo>
                  <a:lnTo>
                    <a:pt x="2328" y="11302"/>
                  </a:lnTo>
                  <a:lnTo>
                    <a:pt x="3328" y="9917"/>
                  </a:lnTo>
                  <a:cubicBezTo>
                    <a:pt x="3617" y="9523"/>
                    <a:pt x="3770" y="9042"/>
                    <a:pt x="3780" y="8542"/>
                  </a:cubicBezTo>
                  <a:lnTo>
                    <a:pt x="3780" y="5388"/>
                  </a:lnTo>
                  <a:lnTo>
                    <a:pt x="3280" y="4984"/>
                  </a:lnTo>
                  <a:cubicBezTo>
                    <a:pt x="3001" y="4753"/>
                    <a:pt x="2982" y="4349"/>
                    <a:pt x="3222" y="4099"/>
                  </a:cubicBezTo>
                  <a:lnTo>
                    <a:pt x="3770" y="3513"/>
                  </a:lnTo>
                  <a:lnTo>
                    <a:pt x="3770" y="3157"/>
                  </a:lnTo>
                  <a:cubicBezTo>
                    <a:pt x="3770" y="2330"/>
                    <a:pt x="3492" y="1532"/>
                    <a:pt x="2972" y="897"/>
                  </a:cubicBezTo>
                  <a:lnTo>
                    <a:pt x="2424" y="214"/>
                  </a:lnTo>
                  <a:cubicBezTo>
                    <a:pt x="2302" y="73"/>
                    <a:pt x="2130" y="0"/>
                    <a:pt x="1959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2353415" y="1970904"/>
              <a:ext cx="74661" cy="289757"/>
            </a:xfrm>
            <a:custGeom>
              <a:rect b="b" l="l" r="r" t="t"/>
              <a:pathLst>
                <a:path extrusionOk="0" h="11088" w="2857">
                  <a:moveTo>
                    <a:pt x="1500" y="0"/>
                  </a:moveTo>
                  <a:lnTo>
                    <a:pt x="904" y="683"/>
                  </a:lnTo>
                  <a:cubicBezTo>
                    <a:pt x="327" y="1337"/>
                    <a:pt x="0" y="2183"/>
                    <a:pt x="10" y="3058"/>
                  </a:cubicBezTo>
                  <a:lnTo>
                    <a:pt x="10" y="5462"/>
                  </a:lnTo>
                  <a:lnTo>
                    <a:pt x="269" y="5674"/>
                  </a:lnTo>
                  <a:cubicBezTo>
                    <a:pt x="539" y="5905"/>
                    <a:pt x="558" y="6309"/>
                    <a:pt x="317" y="6559"/>
                  </a:cubicBezTo>
                  <a:lnTo>
                    <a:pt x="10" y="6886"/>
                  </a:lnTo>
                  <a:lnTo>
                    <a:pt x="10" y="8376"/>
                  </a:lnTo>
                  <a:cubicBezTo>
                    <a:pt x="0" y="8857"/>
                    <a:pt x="154" y="9338"/>
                    <a:pt x="442" y="9732"/>
                  </a:cubicBezTo>
                  <a:lnTo>
                    <a:pt x="1404" y="11088"/>
                  </a:lnTo>
                  <a:lnTo>
                    <a:pt x="2404" y="9703"/>
                  </a:lnTo>
                  <a:cubicBezTo>
                    <a:pt x="2693" y="9309"/>
                    <a:pt x="2846" y="8828"/>
                    <a:pt x="2856" y="8328"/>
                  </a:cubicBezTo>
                  <a:lnTo>
                    <a:pt x="2856" y="5174"/>
                  </a:lnTo>
                  <a:lnTo>
                    <a:pt x="2356" y="4770"/>
                  </a:lnTo>
                  <a:cubicBezTo>
                    <a:pt x="2077" y="4539"/>
                    <a:pt x="2058" y="4135"/>
                    <a:pt x="2298" y="3885"/>
                  </a:cubicBezTo>
                  <a:lnTo>
                    <a:pt x="2856" y="3299"/>
                  </a:lnTo>
                  <a:lnTo>
                    <a:pt x="2856" y="2943"/>
                  </a:lnTo>
                  <a:cubicBezTo>
                    <a:pt x="2856" y="2116"/>
                    <a:pt x="2577" y="1318"/>
                    <a:pt x="2058" y="683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2337266" y="2001558"/>
              <a:ext cx="81246" cy="330027"/>
            </a:xfrm>
            <a:custGeom>
              <a:rect b="b" l="l" r="r" t="t"/>
              <a:pathLst>
                <a:path extrusionOk="0" h="12629" w="3109">
                  <a:moveTo>
                    <a:pt x="1583" y="1"/>
                  </a:moveTo>
                  <a:cubicBezTo>
                    <a:pt x="1471" y="1"/>
                    <a:pt x="1358" y="78"/>
                    <a:pt x="1368" y="231"/>
                  </a:cubicBezTo>
                  <a:lnTo>
                    <a:pt x="1368" y="1587"/>
                  </a:lnTo>
                  <a:lnTo>
                    <a:pt x="868" y="1145"/>
                  </a:lnTo>
                  <a:cubicBezTo>
                    <a:pt x="821" y="1098"/>
                    <a:pt x="770" y="1079"/>
                    <a:pt x="722" y="1079"/>
                  </a:cubicBezTo>
                  <a:cubicBezTo>
                    <a:pt x="550" y="1079"/>
                    <a:pt x="410" y="1320"/>
                    <a:pt x="589" y="1462"/>
                  </a:cubicBezTo>
                  <a:lnTo>
                    <a:pt x="1358" y="2145"/>
                  </a:lnTo>
                  <a:lnTo>
                    <a:pt x="1368" y="2155"/>
                  </a:lnTo>
                  <a:lnTo>
                    <a:pt x="1368" y="6174"/>
                  </a:lnTo>
                  <a:lnTo>
                    <a:pt x="935" y="5761"/>
                  </a:lnTo>
                  <a:cubicBezTo>
                    <a:pt x="888" y="5716"/>
                    <a:pt x="837" y="5697"/>
                    <a:pt x="788" y="5697"/>
                  </a:cubicBezTo>
                  <a:cubicBezTo>
                    <a:pt x="617" y="5697"/>
                    <a:pt x="475" y="5928"/>
                    <a:pt x="647" y="6078"/>
                  </a:cubicBezTo>
                  <a:lnTo>
                    <a:pt x="1368" y="6741"/>
                  </a:lnTo>
                  <a:lnTo>
                    <a:pt x="1368" y="11136"/>
                  </a:lnTo>
                  <a:lnTo>
                    <a:pt x="474" y="10280"/>
                  </a:lnTo>
                  <a:cubicBezTo>
                    <a:pt x="425" y="10225"/>
                    <a:pt x="370" y="10202"/>
                    <a:pt x="317" y="10202"/>
                  </a:cubicBezTo>
                  <a:cubicBezTo>
                    <a:pt x="147" y="10202"/>
                    <a:pt x="0" y="10432"/>
                    <a:pt x="176" y="10578"/>
                  </a:cubicBezTo>
                  <a:lnTo>
                    <a:pt x="1368" y="11732"/>
                  </a:lnTo>
                  <a:lnTo>
                    <a:pt x="1368" y="12434"/>
                  </a:lnTo>
                  <a:cubicBezTo>
                    <a:pt x="1378" y="12564"/>
                    <a:pt x="1479" y="12629"/>
                    <a:pt x="1580" y="12629"/>
                  </a:cubicBezTo>
                  <a:cubicBezTo>
                    <a:pt x="1681" y="12629"/>
                    <a:pt x="1782" y="12564"/>
                    <a:pt x="1791" y="12434"/>
                  </a:cubicBezTo>
                  <a:lnTo>
                    <a:pt x="1791" y="11723"/>
                  </a:lnTo>
                  <a:lnTo>
                    <a:pt x="3022" y="10482"/>
                  </a:lnTo>
                  <a:cubicBezTo>
                    <a:pt x="3109" y="10405"/>
                    <a:pt x="3109" y="10271"/>
                    <a:pt x="3022" y="10184"/>
                  </a:cubicBezTo>
                  <a:cubicBezTo>
                    <a:pt x="2979" y="10141"/>
                    <a:pt x="2924" y="10119"/>
                    <a:pt x="2869" y="10119"/>
                  </a:cubicBezTo>
                  <a:cubicBezTo>
                    <a:pt x="2815" y="10119"/>
                    <a:pt x="2762" y="10141"/>
                    <a:pt x="2724" y="10184"/>
                  </a:cubicBezTo>
                  <a:lnTo>
                    <a:pt x="1791" y="11126"/>
                  </a:lnTo>
                  <a:lnTo>
                    <a:pt x="1791" y="5011"/>
                  </a:lnTo>
                  <a:lnTo>
                    <a:pt x="2753" y="4309"/>
                  </a:lnTo>
                  <a:cubicBezTo>
                    <a:pt x="2920" y="4165"/>
                    <a:pt x="2790" y="3929"/>
                    <a:pt x="2615" y="3929"/>
                  </a:cubicBezTo>
                  <a:cubicBezTo>
                    <a:pt x="2579" y="3929"/>
                    <a:pt x="2541" y="3939"/>
                    <a:pt x="2503" y="3962"/>
                  </a:cubicBezTo>
                  <a:lnTo>
                    <a:pt x="1791" y="4491"/>
                  </a:lnTo>
                  <a:lnTo>
                    <a:pt x="1791" y="231"/>
                  </a:lnTo>
                  <a:cubicBezTo>
                    <a:pt x="1806" y="78"/>
                    <a:pt x="1695" y="1"/>
                    <a:pt x="1583" y="1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" name="Google Shape;855;p36"/>
          <p:cNvGrpSpPr/>
          <p:nvPr/>
        </p:nvGrpSpPr>
        <p:grpSpPr>
          <a:xfrm>
            <a:off x="2869888" y="3985281"/>
            <a:ext cx="214324" cy="241230"/>
            <a:chOff x="8023882" y="1977458"/>
            <a:chExt cx="320557" cy="347794"/>
          </a:xfrm>
        </p:grpSpPr>
        <p:sp>
          <p:nvSpPr>
            <p:cNvPr id="856" name="Google Shape;856;p36"/>
            <p:cNvSpPr/>
            <p:nvPr/>
          </p:nvSpPr>
          <p:spPr>
            <a:xfrm>
              <a:off x="8053007" y="1977458"/>
              <a:ext cx="291432" cy="291799"/>
            </a:xfrm>
            <a:custGeom>
              <a:rect b="b" l="l" r="r" t="t"/>
              <a:pathLst>
                <a:path extrusionOk="0" h="11131" w="11117">
                  <a:moveTo>
                    <a:pt x="5558" y="0"/>
                  </a:moveTo>
                  <a:cubicBezTo>
                    <a:pt x="2484" y="0"/>
                    <a:pt x="1" y="2498"/>
                    <a:pt x="1" y="5572"/>
                  </a:cubicBezTo>
                  <a:cubicBezTo>
                    <a:pt x="1" y="8633"/>
                    <a:pt x="2484" y="11130"/>
                    <a:pt x="5558" y="11130"/>
                  </a:cubicBezTo>
                  <a:cubicBezTo>
                    <a:pt x="8633" y="11130"/>
                    <a:pt x="11116" y="8633"/>
                    <a:pt x="11116" y="5572"/>
                  </a:cubicBezTo>
                  <a:cubicBezTo>
                    <a:pt x="11116" y="2498"/>
                    <a:pt x="8633" y="0"/>
                    <a:pt x="5558" y="0"/>
                  </a:cubicBez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8023882" y="1980866"/>
              <a:ext cx="277407" cy="288549"/>
            </a:xfrm>
            <a:custGeom>
              <a:rect b="b" l="l" r="r" t="t"/>
              <a:pathLst>
                <a:path extrusionOk="0" h="11007" w="10582">
                  <a:moveTo>
                    <a:pt x="5529" y="0"/>
                  </a:moveTo>
                  <a:cubicBezTo>
                    <a:pt x="1891" y="751"/>
                    <a:pt x="0" y="4793"/>
                    <a:pt x="1761" y="8070"/>
                  </a:cubicBezTo>
                  <a:cubicBezTo>
                    <a:pt x="2787" y="9986"/>
                    <a:pt x="4717" y="11007"/>
                    <a:pt x="6670" y="11007"/>
                  </a:cubicBezTo>
                  <a:cubicBezTo>
                    <a:pt x="8071" y="11007"/>
                    <a:pt x="9484" y="10481"/>
                    <a:pt x="10581" y="9383"/>
                  </a:cubicBezTo>
                  <a:lnTo>
                    <a:pt x="10581" y="9383"/>
                  </a:lnTo>
                  <a:cubicBezTo>
                    <a:pt x="10206" y="9456"/>
                    <a:pt x="9831" y="9499"/>
                    <a:pt x="9441" y="9499"/>
                  </a:cubicBezTo>
                  <a:cubicBezTo>
                    <a:pt x="7189" y="9499"/>
                    <a:pt x="5168" y="8142"/>
                    <a:pt x="4302" y="6063"/>
                  </a:cubicBezTo>
                  <a:cubicBezTo>
                    <a:pt x="3450" y="3970"/>
                    <a:pt x="3927" y="1574"/>
                    <a:pt x="552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8053007" y="1977825"/>
              <a:ext cx="291432" cy="291039"/>
            </a:xfrm>
            <a:custGeom>
              <a:rect b="b" l="l" r="r" t="t"/>
              <a:pathLst>
                <a:path extrusionOk="0" h="11102" w="11117">
                  <a:moveTo>
                    <a:pt x="5342" y="2758"/>
                  </a:moveTo>
                  <a:lnTo>
                    <a:pt x="5342" y="5328"/>
                  </a:lnTo>
                  <a:lnTo>
                    <a:pt x="2137" y="5328"/>
                  </a:lnTo>
                  <a:cubicBezTo>
                    <a:pt x="2152" y="4461"/>
                    <a:pt x="2310" y="3595"/>
                    <a:pt x="2599" y="2772"/>
                  </a:cubicBezTo>
                  <a:lnTo>
                    <a:pt x="2599" y="2758"/>
                  </a:lnTo>
                  <a:close/>
                  <a:moveTo>
                    <a:pt x="8518" y="2772"/>
                  </a:moveTo>
                  <a:cubicBezTo>
                    <a:pt x="8806" y="3595"/>
                    <a:pt x="8951" y="4461"/>
                    <a:pt x="8980" y="5342"/>
                  </a:cubicBezTo>
                  <a:lnTo>
                    <a:pt x="5775" y="5342"/>
                  </a:lnTo>
                  <a:lnTo>
                    <a:pt x="5775" y="2772"/>
                  </a:lnTo>
                  <a:close/>
                  <a:moveTo>
                    <a:pt x="5342" y="5775"/>
                  </a:moveTo>
                  <a:lnTo>
                    <a:pt x="5342" y="8330"/>
                  </a:lnTo>
                  <a:lnTo>
                    <a:pt x="2599" y="8330"/>
                  </a:lnTo>
                  <a:cubicBezTo>
                    <a:pt x="2310" y="7507"/>
                    <a:pt x="2152" y="6641"/>
                    <a:pt x="2137" y="5775"/>
                  </a:cubicBezTo>
                  <a:close/>
                  <a:moveTo>
                    <a:pt x="8980" y="5775"/>
                  </a:moveTo>
                  <a:cubicBezTo>
                    <a:pt x="8951" y="6641"/>
                    <a:pt x="8806" y="7507"/>
                    <a:pt x="8518" y="8330"/>
                  </a:cubicBezTo>
                  <a:lnTo>
                    <a:pt x="8518" y="8345"/>
                  </a:lnTo>
                  <a:lnTo>
                    <a:pt x="5775" y="8345"/>
                  </a:lnTo>
                  <a:lnTo>
                    <a:pt x="5775" y="5775"/>
                  </a:lnTo>
                  <a:close/>
                  <a:moveTo>
                    <a:pt x="5342" y="1"/>
                  </a:moveTo>
                  <a:lnTo>
                    <a:pt x="5342" y="2339"/>
                  </a:lnTo>
                  <a:lnTo>
                    <a:pt x="2758" y="2339"/>
                  </a:lnTo>
                  <a:cubicBezTo>
                    <a:pt x="3350" y="1011"/>
                    <a:pt x="4274" y="116"/>
                    <a:pt x="5342" y="1"/>
                  </a:cubicBezTo>
                  <a:lnTo>
                    <a:pt x="5342" y="1"/>
                  </a:lnTo>
                  <a:cubicBezTo>
                    <a:pt x="4779" y="15"/>
                    <a:pt x="4230" y="131"/>
                    <a:pt x="3696" y="318"/>
                  </a:cubicBezTo>
                  <a:cubicBezTo>
                    <a:pt x="3090" y="867"/>
                    <a:pt x="2614" y="1574"/>
                    <a:pt x="2310" y="2339"/>
                  </a:cubicBezTo>
                  <a:lnTo>
                    <a:pt x="1011" y="2339"/>
                  </a:lnTo>
                  <a:cubicBezTo>
                    <a:pt x="925" y="2484"/>
                    <a:pt x="824" y="2628"/>
                    <a:pt x="737" y="2772"/>
                  </a:cubicBezTo>
                  <a:lnTo>
                    <a:pt x="2152" y="2772"/>
                  </a:lnTo>
                  <a:cubicBezTo>
                    <a:pt x="1877" y="3595"/>
                    <a:pt x="1733" y="4461"/>
                    <a:pt x="1719" y="5342"/>
                  </a:cubicBezTo>
                  <a:lnTo>
                    <a:pt x="1" y="5342"/>
                  </a:lnTo>
                  <a:lnTo>
                    <a:pt x="1" y="5558"/>
                  </a:lnTo>
                  <a:lnTo>
                    <a:pt x="1" y="5775"/>
                  </a:lnTo>
                  <a:lnTo>
                    <a:pt x="1719" y="5775"/>
                  </a:lnTo>
                  <a:cubicBezTo>
                    <a:pt x="1733" y="6641"/>
                    <a:pt x="1877" y="7507"/>
                    <a:pt x="2152" y="8330"/>
                  </a:cubicBezTo>
                  <a:lnTo>
                    <a:pt x="751" y="8330"/>
                  </a:lnTo>
                  <a:cubicBezTo>
                    <a:pt x="824" y="8474"/>
                    <a:pt x="925" y="8619"/>
                    <a:pt x="1026" y="8763"/>
                  </a:cubicBezTo>
                  <a:lnTo>
                    <a:pt x="2310" y="8763"/>
                  </a:lnTo>
                  <a:cubicBezTo>
                    <a:pt x="2614" y="9543"/>
                    <a:pt x="3090" y="10236"/>
                    <a:pt x="3696" y="10799"/>
                  </a:cubicBezTo>
                  <a:cubicBezTo>
                    <a:pt x="4230" y="10986"/>
                    <a:pt x="4779" y="11087"/>
                    <a:pt x="5342" y="11102"/>
                  </a:cubicBezTo>
                  <a:cubicBezTo>
                    <a:pt x="4274" y="11001"/>
                    <a:pt x="3350" y="10106"/>
                    <a:pt x="2758" y="8763"/>
                  </a:cubicBezTo>
                  <a:lnTo>
                    <a:pt x="5342" y="8763"/>
                  </a:lnTo>
                  <a:lnTo>
                    <a:pt x="5342" y="11102"/>
                  </a:lnTo>
                  <a:lnTo>
                    <a:pt x="5775" y="11102"/>
                  </a:lnTo>
                  <a:lnTo>
                    <a:pt x="5775" y="8763"/>
                  </a:lnTo>
                  <a:lnTo>
                    <a:pt x="8344" y="8763"/>
                  </a:lnTo>
                  <a:cubicBezTo>
                    <a:pt x="7767" y="10106"/>
                    <a:pt x="6829" y="11001"/>
                    <a:pt x="5775" y="11102"/>
                  </a:cubicBezTo>
                  <a:cubicBezTo>
                    <a:pt x="6338" y="11087"/>
                    <a:pt x="6886" y="10986"/>
                    <a:pt x="7421" y="10799"/>
                  </a:cubicBezTo>
                  <a:cubicBezTo>
                    <a:pt x="8041" y="10236"/>
                    <a:pt x="8503" y="9543"/>
                    <a:pt x="8806" y="8763"/>
                  </a:cubicBezTo>
                  <a:lnTo>
                    <a:pt x="10106" y="8763"/>
                  </a:lnTo>
                  <a:cubicBezTo>
                    <a:pt x="10207" y="8619"/>
                    <a:pt x="10293" y="8474"/>
                    <a:pt x="10380" y="8330"/>
                  </a:cubicBezTo>
                  <a:lnTo>
                    <a:pt x="8965" y="8330"/>
                  </a:lnTo>
                  <a:cubicBezTo>
                    <a:pt x="9239" y="7507"/>
                    <a:pt x="9384" y="6641"/>
                    <a:pt x="9413" y="5775"/>
                  </a:cubicBezTo>
                  <a:lnTo>
                    <a:pt x="11116" y="5775"/>
                  </a:lnTo>
                  <a:lnTo>
                    <a:pt x="11116" y="5558"/>
                  </a:lnTo>
                  <a:lnTo>
                    <a:pt x="11116" y="5342"/>
                  </a:lnTo>
                  <a:lnTo>
                    <a:pt x="9413" y="5342"/>
                  </a:lnTo>
                  <a:cubicBezTo>
                    <a:pt x="9384" y="4461"/>
                    <a:pt x="9239" y="3595"/>
                    <a:pt x="8965" y="2772"/>
                  </a:cubicBezTo>
                  <a:lnTo>
                    <a:pt x="10380" y="2772"/>
                  </a:lnTo>
                  <a:cubicBezTo>
                    <a:pt x="10293" y="2628"/>
                    <a:pt x="10192" y="2484"/>
                    <a:pt x="10106" y="2339"/>
                  </a:cubicBezTo>
                  <a:lnTo>
                    <a:pt x="8806" y="2339"/>
                  </a:lnTo>
                  <a:cubicBezTo>
                    <a:pt x="8503" y="1574"/>
                    <a:pt x="8041" y="867"/>
                    <a:pt x="7421" y="318"/>
                  </a:cubicBezTo>
                  <a:cubicBezTo>
                    <a:pt x="6886" y="131"/>
                    <a:pt x="6338" y="15"/>
                    <a:pt x="5775" y="1"/>
                  </a:cubicBezTo>
                  <a:lnTo>
                    <a:pt x="5775" y="1"/>
                  </a:lnTo>
                  <a:cubicBezTo>
                    <a:pt x="6829" y="116"/>
                    <a:pt x="7767" y="1011"/>
                    <a:pt x="8344" y="2339"/>
                  </a:cubicBezTo>
                  <a:lnTo>
                    <a:pt x="5775" y="2339"/>
                  </a:lnTo>
                  <a:lnTo>
                    <a:pt x="5775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8052640" y="1981233"/>
              <a:ext cx="220258" cy="288024"/>
            </a:xfrm>
            <a:custGeom>
              <a:rect b="b" l="l" r="r" t="t"/>
              <a:pathLst>
                <a:path extrusionOk="0" h="10987" w="8402">
                  <a:moveTo>
                    <a:pt x="5356" y="8633"/>
                  </a:moveTo>
                  <a:lnTo>
                    <a:pt x="5356" y="10972"/>
                  </a:lnTo>
                  <a:cubicBezTo>
                    <a:pt x="4288" y="10871"/>
                    <a:pt x="3364" y="9961"/>
                    <a:pt x="2772" y="8633"/>
                  </a:cubicBezTo>
                  <a:close/>
                  <a:moveTo>
                    <a:pt x="4418" y="1"/>
                  </a:moveTo>
                  <a:lnTo>
                    <a:pt x="4418" y="1"/>
                  </a:lnTo>
                  <a:cubicBezTo>
                    <a:pt x="4172" y="44"/>
                    <a:pt x="3941" y="102"/>
                    <a:pt x="3696" y="188"/>
                  </a:cubicBezTo>
                  <a:cubicBezTo>
                    <a:pt x="3089" y="751"/>
                    <a:pt x="2613" y="1444"/>
                    <a:pt x="2310" y="2224"/>
                  </a:cubicBezTo>
                  <a:lnTo>
                    <a:pt x="1025" y="2224"/>
                  </a:lnTo>
                  <a:cubicBezTo>
                    <a:pt x="924" y="2368"/>
                    <a:pt x="838" y="2498"/>
                    <a:pt x="751" y="2657"/>
                  </a:cubicBezTo>
                  <a:lnTo>
                    <a:pt x="2151" y="2657"/>
                  </a:lnTo>
                  <a:cubicBezTo>
                    <a:pt x="1877" y="3480"/>
                    <a:pt x="1733" y="4346"/>
                    <a:pt x="1718" y="5212"/>
                  </a:cubicBezTo>
                  <a:lnTo>
                    <a:pt x="0" y="5212"/>
                  </a:lnTo>
                  <a:lnTo>
                    <a:pt x="0" y="5428"/>
                  </a:lnTo>
                  <a:lnTo>
                    <a:pt x="0" y="5645"/>
                  </a:lnTo>
                  <a:lnTo>
                    <a:pt x="1718" y="5645"/>
                  </a:lnTo>
                  <a:cubicBezTo>
                    <a:pt x="1733" y="6526"/>
                    <a:pt x="1877" y="7377"/>
                    <a:pt x="2151" y="8215"/>
                  </a:cubicBezTo>
                  <a:lnTo>
                    <a:pt x="765" y="8215"/>
                  </a:lnTo>
                  <a:cubicBezTo>
                    <a:pt x="838" y="8359"/>
                    <a:pt x="939" y="8503"/>
                    <a:pt x="1040" y="8648"/>
                  </a:cubicBezTo>
                  <a:lnTo>
                    <a:pt x="2324" y="8648"/>
                  </a:lnTo>
                  <a:cubicBezTo>
                    <a:pt x="2628" y="9413"/>
                    <a:pt x="3104" y="10120"/>
                    <a:pt x="3710" y="10669"/>
                  </a:cubicBezTo>
                  <a:cubicBezTo>
                    <a:pt x="4244" y="10856"/>
                    <a:pt x="4793" y="10972"/>
                    <a:pt x="5356" y="10986"/>
                  </a:cubicBezTo>
                  <a:lnTo>
                    <a:pt x="5789" y="10986"/>
                  </a:lnTo>
                  <a:cubicBezTo>
                    <a:pt x="6352" y="10972"/>
                    <a:pt x="6900" y="10856"/>
                    <a:pt x="7435" y="10669"/>
                  </a:cubicBezTo>
                  <a:cubicBezTo>
                    <a:pt x="7810" y="10337"/>
                    <a:pt x="8142" y="9932"/>
                    <a:pt x="8402" y="9499"/>
                  </a:cubicBezTo>
                  <a:lnTo>
                    <a:pt x="8344" y="9485"/>
                  </a:lnTo>
                  <a:cubicBezTo>
                    <a:pt x="8200" y="9485"/>
                    <a:pt x="8055" y="9485"/>
                    <a:pt x="7911" y="9470"/>
                  </a:cubicBezTo>
                  <a:cubicBezTo>
                    <a:pt x="7348" y="10337"/>
                    <a:pt x="6612" y="10885"/>
                    <a:pt x="5789" y="10972"/>
                  </a:cubicBezTo>
                  <a:lnTo>
                    <a:pt x="5789" y="8864"/>
                  </a:lnTo>
                  <a:cubicBezTo>
                    <a:pt x="5428" y="8676"/>
                    <a:pt x="5096" y="8460"/>
                    <a:pt x="4793" y="8200"/>
                  </a:cubicBezTo>
                  <a:lnTo>
                    <a:pt x="2613" y="8200"/>
                  </a:lnTo>
                  <a:cubicBezTo>
                    <a:pt x="2324" y="7377"/>
                    <a:pt x="2166" y="6511"/>
                    <a:pt x="2151" y="5645"/>
                  </a:cubicBezTo>
                  <a:lnTo>
                    <a:pt x="3046" y="5645"/>
                  </a:lnTo>
                  <a:cubicBezTo>
                    <a:pt x="3003" y="5501"/>
                    <a:pt x="2974" y="5356"/>
                    <a:pt x="2931" y="5212"/>
                  </a:cubicBezTo>
                  <a:lnTo>
                    <a:pt x="2151" y="5212"/>
                  </a:lnTo>
                  <a:cubicBezTo>
                    <a:pt x="2166" y="4331"/>
                    <a:pt x="2310" y="3465"/>
                    <a:pt x="2599" y="2642"/>
                  </a:cubicBezTo>
                  <a:lnTo>
                    <a:pt x="2931" y="2642"/>
                  </a:lnTo>
                  <a:cubicBezTo>
                    <a:pt x="2974" y="2498"/>
                    <a:pt x="3003" y="2354"/>
                    <a:pt x="3046" y="2224"/>
                  </a:cubicBezTo>
                  <a:lnTo>
                    <a:pt x="2772" y="2224"/>
                  </a:lnTo>
                  <a:cubicBezTo>
                    <a:pt x="3032" y="1574"/>
                    <a:pt x="3436" y="1011"/>
                    <a:pt x="3941" y="535"/>
                  </a:cubicBezTo>
                  <a:cubicBezTo>
                    <a:pt x="4086" y="347"/>
                    <a:pt x="4244" y="160"/>
                    <a:pt x="4418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8097677" y="2201858"/>
              <a:ext cx="22335" cy="22361"/>
            </a:xfrm>
            <a:custGeom>
              <a:rect b="b" l="l" r="r" t="t"/>
              <a:pathLst>
                <a:path extrusionOk="0" h="853" w="852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8096524" y="2201858"/>
              <a:ext cx="24642" cy="16961"/>
            </a:xfrm>
            <a:custGeom>
              <a:rect b="b" l="l" r="r" t="t"/>
              <a:pathLst>
                <a:path extrusionOk="0" h="647" w="940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30" y="520"/>
                    <a:pt x="1" y="549"/>
                  </a:cubicBezTo>
                  <a:cubicBezTo>
                    <a:pt x="152" y="614"/>
                    <a:pt x="311" y="647"/>
                    <a:pt x="470" y="647"/>
                  </a:cubicBezTo>
                  <a:cubicBezTo>
                    <a:pt x="629" y="647"/>
                    <a:pt x="788" y="614"/>
                    <a:pt x="939" y="549"/>
                  </a:cubicBezTo>
                  <a:cubicBezTo>
                    <a:pt x="910" y="520"/>
                    <a:pt x="896" y="477"/>
                    <a:pt x="896" y="434"/>
                  </a:cubicBezTo>
                  <a:lnTo>
                    <a:pt x="89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8075342" y="2219658"/>
              <a:ext cx="67373" cy="83259"/>
            </a:xfrm>
            <a:custGeom>
              <a:rect b="b" l="l" r="r" t="t"/>
              <a:pathLst>
                <a:path extrusionOk="0" h="3176" w="2570">
                  <a:moveTo>
                    <a:pt x="621" y="0"/>
                  </a:moveTo>
                  <a:lnTo>
                    <a:pt x="231" y="188"/>
                  </a:lnTo>
                  <a:cubicBezTo>
                    <a:pt x="87" y="260"/>
                    <a:pt x="0" y="419"/>
                    <a:pt x="0" y="577"/>
                  </a:cubicBezTo>
                  <a:lnTo>
                    <a:pt x="0" y="1819"/>
                  </a:lnTo>
                  <a:cubicBezTo>
                    <a:pt x="0" y="2281"/>
                    <a:pt x="130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09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8086693" y="2302891"/>
              <a:ext cx="45064" cy="22361"/>
            </a:xfrm>
            <a:custGeom>
              <a:rect b="b" l="l" r="r" t="t"/>
              <a:pathLst>
                <a:path extrusionOk="0" h="853" w="1719">
                  <a:moveTo>
                    <a:pt x="0" y="1"/>
                  </a:moveTo>
                  <a:lnTo>
                    <a:pt x="0" y="636"/>
                  </a:lnTo>
                  <a:cubicBezTo>
                    <a:pt x="0" y="751"/>
                    <a:pt x="102" y="853"/>
                    <a:pt x="217" y="853"/>
                  </a:cubicBezTo>
                  <a:lnTo>
                    <a:pt x="1502" y="853"/>
                  </a:lnTo>
                  <a:cubicBezTo>
                    <a:pt x="1617" y="853"/>
                    <a:pt x="1718" y="751"/>
                    <a:pt x="1718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8075342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73" y="1"/>
                  </a:moveTo>
                  <a:cubicBezTo>
                    <a:pt x="29" y="58"/>
                    <a:pt x="0" y="145"/>
                    <a:pt x="0" y="217"/>
                  </a:cubicBezTo>
                  <a:lnTo>
                    <a:pt x="0" y="1458"/>
                  </a:lnTo>
                  <a:cubicBezTo>
                    <a:pt x="0" y="1920"/>
                    <a:pt x="145" y="2382"/>
                    <a:pt x="405" y="2772"/>
                  </a:cubicBezTo>
                  <a:lnTo>
                    <a:pt x="433" y="2830"/>
                  </a:lnTo>
                  <a:lnTo>
                    <a:pt x="433" y="477"/>
                  </a:lnTo>
                  <a:cubicBezTo>
                    <a:pt x="433" y="347"/>
                    <a:pt x="376" y="217"/>
                    <a:pt x="260" y="145"/>
                  </a:cubicBezTo>
                  <a:lnTo>
                    <a:pt x="73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8131337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362" y="1"/>
                  </a:moveTo>
                  <a:lnTo>
                    <a:pt x="174" y="145"/>
                  </a:lnTo>
                  <a:cubicBezTo>
                    <a:pt x="59" y="217"/>
                    <a:pt x="1" y="347"/>
                    <a:pt x="1" y="477"/>
                  </a:cubicBezTo>
                  <a:lnTo>
                    <a:pt x="1" y="2830"/>
                  </a:lnTo>
                  <a:lnTo>
                    <a:pt x="30" y="2772"/>
                  </a:lnTo>
                  <a:cubicBezTo>
                    <a:pt x="290" y="2382"/>
                    <a:pt x="434" y="1920"/>
                    <a:pt x="434" y="1458"/>
                  </a:cubicBezTo>
                  <a:lnTo>
                    <a:pt x="434" y="217"/>
                  </a:lnTo>
                  <a:cubicBezTo>
                    <a:pt x="419" y="145"/>
                    <a:pt x="405" y="58"/>
                    <a:pt x="362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8091621" y="2213314"/>
              <a:ext cx="34447" cy="89603"/>
            </a:xfrm>
            <a:custGeom>
              <a:rect b="b" l="l" r="r" t="t"/>
              <a:pathLst>
                <a:path extrusionOk="0" h="3418" w="1314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1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8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26" y="4"/>
                    <a:pt x="1115" y="0"/>
                    <a:pt x="1106" y="0"/>
                  </a:cubicBezTo>
                  <a:cubicBezTo>
                    <a:pt x="1097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8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8105987" y="2313875"/>
              <a:ext cx="5715" cy="11377"/>
            </a:xfrm>
            <a:custGeom>
              <a:rect b="b" l="l" r="r" t="t"/>
              <a:pathLst>
                <a:path extrusionOk="0" h="434" w="218">
                  <a:moveTo>
                    <a:pt x="116" y="0"/>
                  </a:moveTo>
                  <a:cubicBezTo>
                    <a:pt x="58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8086326" y="2156821"/>
              <a:ext cx="45037" cy="50752"/>
            </a:xfrm>
            <a:custGeom>
              <a:rect b="b" l="l" r="r" t="t"/>
              <a:pathLst>
                <a:path extrusionOk="0" h="1936" w="1718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45"/>
                    <a:pt x="390" y="1935"/>
                    <a:pt x="866" y="1935"/>
                  </a:cubicBezTo>
                  <a:cubicBezTo>
                    <a:pt x="1328" y="1935"/>
                    <a:pt x="1718" y="1545"/>
                    <a:pt x="1718" y="1083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8086693" y="2156821"/>
              <a:ext cx="30672" cy="50569"/>
            </a:xfrm>
            <a:custGeom>
              <a:rect b="b" l="l" r="r" t="t"/>
              <a:pathLst>
                <a:path extrusionOk="0" h="1929" w="117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0" y="1083"/>
                  </a:lnTo>
                  <a:cubicBezTo>
                    <a:pt x="0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8086693" y="2156821"/>
              <a:ext cx="45064" cy="22781"/>
            </a:xfrm>
            <a:custGeom>
              <a:rect b="b" l="l" r="r" t="t"/>
              <a:pathLst>
                <a:path extrusionOk="0" h="869" w="1719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517" y="796"/>
                    <a:pt x="1033" y="869"/>
                    <a:pt x="1571" y="869"/>
                  </a:cubicBezTo>
                  <a:cubicBezTo>
                    <a:pt x="1620" y="869"/>
                    <a:pt x="1669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69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8086693" y="2156821"/>
              <a:ext cx="30672" cy="20474"/>
            </a:xfrm>
            <a:custGeom>
              <a:rect b="b" l="l" r="r" t="t"/>
              <a:pathLst>
                <a:path extrusionOk="0" h="781" w="1170">
                  <a:moveTo>
                    <a:pt x="636" y="1"/>
                  </a:moveTo>
                  <a:cubicBezTo>
                    <a:pt x="289" y="1"/>
                    <a:pt x="0" y="290"/>
                    <a:pt x="0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8187359" y="2201858"/>
              <a:ext cx="22335" cy="22361"/>
            </a:xfrm>
            <a:custGeom>
              <a:rect b="b" l="l" r="r" t="t"/>
              <a:pathLst>
                <a:path extrusionOk="0" h="853" w="852">
                  <a:moveTo>
                    <a:pt x="0" y="1"/>
                  </a:moveTo>
                  <a:lnTo>
                    <a:pt x="0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8186231" y="2201858"/>
              <a:ext cx="24616" cy="16961"/>
            </a:xfrm>
            <a:custGeom>
              <a:rect b="b" l="l" r="r" t="t"/>
              <a:pathLst>
                <a:path extrusionOk="0" h="647" w="939">
                  <a:moveTo>
                    <a:pt x="43" y="1"/>
                  </a:moveTo>
                  <a:lnTo>
                    <a:pt x="43" y="434"/>
                  </a:lnTo>
                  <a:cubicBezTo>
                    <a:pt x="43" y="477"/>
                    <a:pt x="29" y="520"/>
                    <a:pt x="0" y="549"/>
                  </a:cubicBezTo>
                  <a:cubicBezTo>
                    <a:pt x="152" y="614"/>
                    <a:pt x="310" y="647"/>
                    <a:pt x="469" y="647"/>
                  </a:cubicBezTo>
                  <a:cubicBezTo>
                    <a:pt x="628" y="647"/>
                    <a:pt x="787" y="614"/>
                    <a:pt x="938" y="549"/>
                  </a:cubicBezTo>
                  <a:cubicBezTo>
                    <a:pt x="909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8165023" y="2219658"/>
              <a:ext cx="67399" cy="83259"/>
            </a:xfrm>
            <a:custGeom>
              <a:rect b="b" l="l" r="r" t="t"/>
              <a:pathLst>
                <a:path extrusionOk="0" h="3176" w="2571">
                  <a:moveTo>
                    <a:pt x="621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0" y="3118"/>
                  </a:cubicBezTo>
                  <a:lnTo>
                    <a:pt x="419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7" y="163"/>
                    <a:pt x="1410" y="174"/>
                    <a:pt x="1310" y="174"/>
                  </a:cubicBezTo>
                  <a:cubicBezTo>
                    <a:pt x="1294" y="174"/>
                    <a:pt x="1285" y="173"/>
                    <a:pt x="1285" y="173"/>
                  </a:cubicBezTo>
                  <a:cubicBezTo>
                    <a:pt x="1285" y="173"/>
                    <a:pt x="780" y="173"/>
                    <a:pt x="621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8176374" y="2302891"/>
              <a:ext cx="44697" cy="22361"/>
            </a:xfrm>
            <a:custGeom>
              <a:rect b="b" l="l" r="r" t="t"/>
              <a:pathLst>
                <a:path extrusionOk="0" h="853" w="1705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7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8165023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58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0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0" y="14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8221045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361" y="1"/>
                  </a:moveTo>
                  <a:lnTo>
                    <a:pt x="173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8181303" y="2213314"/>
              <a:ext cx="34447" cy="89603"/>
            </a:xfrm>
            <a:custGeom>
              <a:rect b="b" l="l" r="r" t="t"/>
              <a:pathLst>
                <a:path extrusionOk="0" h="3418" w="1314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0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3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5" y="3418"/>
                  </a:lnTo>
                  <a:lnTo>
                    <a:pt x="765" y="516"/>
                  </a:lnTo>
                  <a:lnTo>
                    <a:pt x="895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09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4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8195669" y="2313875"/>
              <a:ext cx="5715" cy="11377"/>
            </a:xfrm>
            <a:custGeom>
              <a:rect b="b" l="l" r="r" t="t"/>
              <a:pathLst>
                <a:path extrusionOk="0" h="434" w="218">
                  <a:moveTo>
                    <a:pt x="116" y="0"/>
                  </a:moveTo>
                  <a:cubicBezTo>
                    <a:pt x="59" y="0"/>
                    <a:pt x="1" y="58"/>
                    <a:pt x="1" y="116"/>
                  </a:cubicBezTo>
                  <a:lnTo>
                    <a:pt x="1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4" y="0"/>
                    <a:pt x="116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8176374" y="2156821"/>
              <a:ext cx="44697" cy="50752"/>
            </a:xfrm>
            <a:custGeom>
              <a:rect b="b" l="l" r="r" t="t"/>
              <a:pathLst>
                <a:path extrusionOk="0" h="1936" w="1705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2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5" y="1"/>
                    <a:pt x="106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8176374" y="2156821"/>
              <a:ext cx="30672" cy="50569"/>
            </a:xfrm>
            <a:custGeom>
              <a:rect b="b" l="l" r="r" t="t"/>
              <a:pathLst>
                <a:path extrusionOk="0" h="1929" w="117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394" y="1929"/>
                    <a:pt x="841" y="1929"/>
                  </a:cubicBezTo>
                  <a:cubicBezTo>
                    <a:pt x="949" y="1929"/>
                    <a:pt x="1060" y="1908"/>
                    <a:pt x="1170" y="1863"/>
                  </a:cubicBezTo>
                  <a:cubicBezTo>
                    <a:pt x="852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176007" y="2156821"/>
              <a:ext cx="45064" cy="22781"/>
            </a:xfrm>
            <a:custGeom>
              <a:rect b="b" l="l" r="r" t="t"/>
              <a:pathLst>
                <a:path extrusionOk="0" h="869" w="1719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29" y="1"/>
                    <a:pt x="108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8176374" y="2156821"/>
              <a:ext cx="30672" cy="20474"/>
            </a:xfrm>
            <a:custGeom>
              <a:rect b="b" l="l" r="r" t="t"/>
              <a:pathLst>
                <a:path extrusionOk="0" h="781" w="1170">
                  <a:moveTo>
                    <a:pt x="636" y="1"/>
                  </a:moveTo>
                  <a:cubicBezTo>
                    <a:pt x="289" y="1"/>
                    <a:pt x="1" y="290"/>
                    <a:pt x="1" y="650"/>
                  </a:cubicBezTo>
                  <a:cubicBezTo>
                    <a:pt x="203" y="708"/>
                    <a:pt x="419" y="751"/>
                    <a:pt x="636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70" y="15"/>
                  </a:cubicBezTo>
                  <a:cubicBezTo>
                    <a:pt x="1141" y="15"/>
                    <a:pt x="1098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8277040" y="2201858"/>
              <a:ext cx="22361" cy="22361"/>
            </a:xfrm>
            <a:custGeom>
              <a:rect b="b" l="l" r="r" t="t"/>
              <a:pathLst>
                <a:path extrusionOk="0" h="853" w="853">
                  <a:moveTo>
                    <a:pt x="1" y="1"/>
                  </a:moveTo>
                  <a:lnTo>
                    <a:pt x="1" y="852"/>
                  </a:lnTo>
                  <a:lnTo>
                    <a:pt x="852" y="852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8275913" y="2201858"/>
              <a:ext cx="24616" cy="16961"/>
            </a:xfrm>
            <a:custGeom>
              <a:rect b="b" l="l" r="r" t="t"/>
              <a:pathLst>
                <a:path extrusionOk="0" h="647" w="939">
                  <a:moveTo>
                    <a:pt x="44" y="1"/>
                  </a:moveTo>
                  <a:lnTo>
                    <a:pt x="44" y="434"/>
                  </a:lnTo>
                  <a:cubicBezTo>
                    <a:pt x="44" y="477"/>
                    <a:pt x="29" y="520"/>
                    <a:pt x="0" y="549"/>
                  </a:cubicBezTo>
                  <a:cubicBezTo>
                    <a:pt x="152" y="614"/>
                    <a:pt x="311" y="647"/>
                    <a:pt x="469" y="647"/>
                  </a:cubicBezTo>
                  <a:cubicBezTo>
                    <a:pt x="628" y="647"/>
                    <a:pt x="787" y="614"/>
                    <a:pt x="939" y="549"/>
                  </a:cubicBezTo>
                  <a:cubicBezTo>
                    <a:pt x="910" y="520"/>
                    <a:pt x="895" y="477"/>
                    <a:pt x="895" y="434"/>
                  </a:cubicBezTo>
                  <a:lnTo>
                    <a:pt x="895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8254705" y="2219658"/>
              <a:ext cx="67399" cy="83259"/>
            </a:xfrm>
            <a:custGeom>
              <a:rect b="b" l="l" r="r" t="t"/>
              <a:pathLst>
                <a:path extrusionOk="0" h="3176" w="2571">
                  <a:moveTo>
                    <a:pt x="622" y="0"/>
                  </a:moveTo>
                  <a:lnTo>
                    <a:pt x="232" y="188"/>
                  </a:lnTo>
                  <a:cubicBezTo>
                    <a:pt x="87" y="260"/>
                    <a:pt x="1" y="419"/>
                    <a:pt x="1" y="577"/>
                  </a:cubicBezTo>
                  <a:lnTo>
                    <a:pt x="1" y="1819"/>
                  </a:lnTo>
                  <a:cubicBezTo>
                    <a:pt x="1" y="2281"/>
                    <a:pt x="131" y="2743"/>
                    <a:pt x="391" y="3118"/>
                  </a:cubicBezTo>
                  <a:lnTo>
                    <a:pt x="434" y="3176"/>
                  </a:lnTo>
                  <a:lnTo>
                    <a:pt x="2137" y="3176"/>
                  </a:lnTo>
                  <a:lnTo>
                    <a:pt x="2166" y="3118"/>
                  </a:lnTo>
                  <a:cubicBezTo>
                    <a:pt x="2426" y="2743"/>
                    <a:pt x="2570" y="2281"/>
                    <a:pt x="2570" y="1819"/>
                  </a:cubicBezTo>
                  <a:lnTo>
                    <a:pt x="2570" y="577"/>
                  </a:lnTo>
                  <a:cubicBezTo>
                    <a:pt x="2570" y="419"/>
                    <a:pt x="2469" y="260"/>
                    <a:pt x="2325" y="188"/>
                  </a:cubicBezTo>
                  <a:lnTo>
                    <a:pt x="1935" y="0"/>
                  </a:lnTo>
                  <a:cubicBezTo>
                    <a:pt x="1798" y="163"/>
                    <a:pt x="1411" y="174"/>
                    <a:pt x="1310" y="174"/>
                  </a:cubicBezTo>
                  <a:cubicBezTo>
                    <a:pt x="1294" y="174"/>
                    <a:pt x="1286" y="173"/>
                    <a:pt x="1286" y="173"/>
                  </a:cubicBezTo>
                  <a:cubicBezTo>
                    <a:pt x="1286" y="173"/>
                    <a:pt x="780" y="173"/>
                    <a:pt x="622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8266056" y="2302891"/>
              <a:ext cx="44697" cy="22361"/>
            </a:xfrm>
            <a:custGeom>
              <a:rect b="b" l="l" r="r" t="t"/>
              <a:pathLst>
                <a:path extrusionOk="0" h="853" w="1705">
                  <a:moveTo>
                    <a:pt x="1" y="1"/>
                  </a:moveTo>
                  <a:lnTo>
                    <a:pt x="1" y="636"/>
                  </a:lnTo>
                  <a:cubicBezTo>
                    <a:pt x="1" y="751"/>
                    <a:pt x="88" y="853"/>
                    <a:pt x="203" y="853"/>
                  </a:cubicBezTo>
                  <a:lnTo>
                    <a:pt x="1488" y="853"/>
                  </a:lnTo>
                  <a:cubicBezTo>
                    <a:pt x="1603" y="853"/>
                    <a:pt x="1704" y="751"/>
                    <a:pt x="1704" y="636"/>
                  </a:cubicBezTo>
                  <a:lnTo>
                    <a:pt x="1704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8254705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59" y="1"/>
                  </a:moveTo>
                  <a:cubicBezTo>
                    <a:pt x="15" y="58"/>
                    <a:pt x="1" y="145"/>
                    <a:pt x="1" y="217"/>
                  </a:cubicBezTo>
                  <a:lnTo>
                    <a:pt x="1" y="1458"/>
                  </a:lnTo>
                  <a:cubicBezTo>
                    <a:pt x="1" y="1920"/>
                    <a:pt x="131" y="2382"/>
                    <a:pt x="391" y="2772"/>
                  </a:cubicBezTo>
                  <a:lnTo>
                    <a:pt x="434" y="2830"/>
                  </a:lnTo>
                  <a:lnTo>
                    <a:pt x="434" y="477"/>
                  </a:lnTo>
                  <a:cubicBezTo>
                    <a:pt x="434" y="347"/>
                    <a:pt x="362" y="217"/>
                    <a:pt x="261" y="145"/>
                  </a:cubicBezTo>
                  <a:lnTo>
                    <a:pt x="59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310726" y="2228728"/>
              <a:ext cx="11377" cy="74188"/>
            </a:xfrm>
            <a:custGeom>
              <a:rect b="b" l="l" r="r" t="t"/>
              <a:pathLst>
                <a:path extrusionOk="0" h="2830" w="434">
                  <a:moveTo>
                    <a:pt x="361" y="1"/>
                  </a:moveTo>
                  <a:lnTo>
                    <a:pt x="174" y="145"/>
                  </a:lnTo>
                  <a:cubicBezTo>
                    <a:pt x="58" y="217"/>
                    <a:pt x="0" y="347"/>
                    <a:pt x="0" y="477"/>
                  </a:cubicBezTo>
                  <a:lnTo>
                    <a:pt x="0" y="2830"/>
                  </a:lnTo>
                  <a:lnTo>
                    <a:pt x="29" y="2772"/>
                  </a:lnTo>
                  <a:cubicBezTo>
                    <a:pt x="289" y="2382"/>
                    <a:pt x="433" y="1920"/>
                    <a:pt x="433" y="1458"/>
                  </a:cubicBezTo>
                  <a:lnTo>
                    <a:pt x="433" y="217"/>
                  </a:lnTo>
                  <a:cubicBezTo>
                    <a:pt x="433" y="145"/>
                    <a:pt x="404" y="58"/>
                    <a:pt x="361" y="1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270984" y="2213314"/>
              <a:ext cx="34473" cy="89603"/>
            </a:xfrm>
            <a:custGeom>
              <a:rect b="b" l="l" r="r" t="t"/>
              <a:pathLst>
                <a:path extrusionOk="0" h="3418" w="1315">
                  <a:moveTo>
                    <a:pt x="217" y="0"/>
                  </a:moveTo>
                  <a:cubicBezTo>
                    <a:pt x="206" y="0"/>
                    <a:pt x="195" y="4"/>
                    <a:pt x="188" y="11"/>
                  </a:cubicBezTo>
                  <a:lnTo>
                    <a:pt x="1" y="242"/>
                  </a:lnTo>
                  <a:lnTo>
                    <a:pt x="289" y="603"/>
                  </a:lnTo>
                  <a:cubicBezTo>
                    <a:pt x="313" y="627"/>
                    <a:pt x="341" y="638"/>
                    <a:pt x="369" y="638"/>
                  </a:cubicBezTo>
                  <a:cubicBezTo>
                    <a:pt x="392" y="638"/>
                    <a:pt x="414" y="630"/>
                    <a:pt x="434" y="617"/>
                  </a:cubicBezTo>
                  <a:lnTo>
                    <a:pt x="549" y="516"/>
                  </a:lnTo>
                  <a:lnTo>
                    <a:pt x="549" y="3418"/>
                  </a:lnTo>
                  <a:lnTo>
                    <a:pt x="766" y="3418"/>
                  </a:lnTo>
                  <a:lnTo>
                    <a:pt x="766" y="516"/>
                  </a:lnTo>
                  <a:lnTo>
                    <a:pt x="896" y="617"/>
                  </a:lnTo>
                  <a:cubicBezTo>
                    <a:pt x="915" y="630"/>
                    <a:pt x="937" y="638"/>
                    <a:pt x="959" y="638"/>
                  </a:cubicBezTo>
                  <a:cubicBezTo>
                    <a:pt x="985" y="638"/>
                    <a:pt x="1010" y="627"/>
                    <a:pt x="1025" y="603"/>
                  </a:cubicBezTo>
                  <a:lnTo>
                    <a:pt x="1314" y="242"/>
                  </a:lnTo>
                  <a:lnTo>
                    <a:pt x="1141" y="11"/>
                  </a:lnTo>
                  <a:cubicBezTo>
                    <a:pt x="1134" y="4"/>
                    <a:pt x="1123" y="0"/>
                    <a:pt x="1112" y="0"/>
                  </a:cubicBezTo>
                  <a:cubicBezTo>
                    <a:pt x="1101" y="0"/>
                    <a:pt x="1090" y="4"/>
                    <a:pt x="1083" y="11"/>
                  </a:cubicBezTo>
                  <a:lnTo>
                    <a:pt x="665" y="430"/>
                  </a:lnTo>
                  <a:lnTo>
                    <a:pt x="246" y="11"/>
                  </a:lnTo>
                  <a:cubicBezTo>
                    <a:pt x="239" y="4"/>
                    <a:pt x="228" y="0"/>
                    <a:pt x="217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8285376" y="2313875"/>
              <a:ext cx="5689" cy="11377"/>
            </a:xfrm>
            <a:custGeom>
              <a:rect b="b" l="l" r="r" t="t"/>
              <a:pathLst>
                <a:path extrusionOk="0" h="434" w="217">
                  <a:moveTo>
                    <a:pt x="116" y="0"/>
                  </a:moveTo>
                  <a:cubicBezTo>
                    <a:pt x="58" y="0"/>
                    <a:pt x="0" y="58"/>
                    <a:pt x="0" y="116"/>
                  </a:cubicBezTo>
                  <a:lnTo>
                    <a:pt x="0" y="434"/>
                  </a:lnTo>
                  <a:lnTo>
                    <a:pt x="217" y="434"/>
                  </a:lnTo>
                  <a:lnTo>
                    <a:pt x="217" y="116"/>
                  </a:lnTo>
                  <a:cubicBezTo>
                    <a:pt x="217" y="58"/>
                    <a:pt x="173" y="0"/>
                    <a:pt x="116" y="0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8266056" y="2156821"/>
              <a:ext cx="44697" cy="50752"/>
            </a:xfrm>
            <a:custGeom>
              <a:rect b="b" l="l" r="r" t="t"/>
              <a:pathLst>
                <a:path extrusionOk="0" h="1936" w="1705">
                  <a:moveTo>
                    <a:pt x="636" y="1"/>
                  </a:moveTo>
                  <a:cubicBezTo>
                    <a:pt x="275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45"/>
                    <a:pt x="376" y="1935"/>
                    <a:pt x="853" y="1935"/>
                  </a:cubicBezTo>
                  <a:cubicBezTo>
                    <a:pt x="1329" y="1935"/>
                    <a:pt x="1704" y="1545"/>
                    <a:pt x="1704" y="1083"/>
                  </a:cubicBezTo>
                  <a:lnTo>
                    <a:pt x="1704" y="650"/>
                  </a:lnTo>
                  <a:cubicBezTo>
                    <a:pt x="1704" y="290"/>
                    <a:pt x="1416" y="1"/>
                    <a:pt x="1069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8266056" y="2156821"/>
              <a:ext cx="31065" cy="50569"/>
            </a:xfrm>
            <a:custGeom>
              <a:rect b="b" l="l" r="r" t="t"/>
              <a:pathLst>
                <a:path extrusionOk="0" h="1929" w="1185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lnTo>
                    <a:pt x="1" y="1083"/>
                  </a:lnTo>
                  <a:cubicBezTo>
                    <a:pt x="1" y="1572"/>
                    <a:pt x="403" y="1929"/>
                    <a:pt x="854" y="1929"/>
                  </a:cubicBezTo>
                  <a:cubicBezTo>
                    <a:pt x="963" y="1929"/>
                    <a:pt x="1075" y="1908"/>
                    <a:pt x="1185" y="1863"/>
                  </a:cubicBezTo>
                  <a:cubicBezTo>
                    <a:pt x="853" y="1747"/>
                    <a:pt x="636" y="1430"/>
                    <a:pt x="636" y="1083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8265689" y="2156821"/>
              <a:ext cx="45064" cy="22781"/>
            </a:xfrm>
            <a:custGeom>
              <a:rect b="b" l="l" r="r" t="t"/>
              <a:pathLst>
                <a:path extrusionOk="0" h="869" w="1719">
                  <a:moveTo>
                    <a:pt x="650" y="1"/>
                  </a:moveTo>
                  <a:cubicBezTo>
                    <a:pt x="289" y="1"/>
                    <a:pt x="0" y="290"/>
                    <a:pt x="0" y="650"/>
                  </a:cubicBezTo>
                  <a:lnTo>
                    <a:pt x="15" y="650"/>
                  </a:lnTo>
                  <a:cubicBezTo>
                    <a:pt x="518" y="796"/>
                    <a:pt x="1045" y="869"/>
                    <a:pt x="1574" y="869"/>
                  </a:cubicBezTo>
                  <a:cubicBezTo>
                    <a:pt x="1622" y="869"/>
                    <a:pt x="1670" y="868"/>
                    <a:pt x="1718" y="867"/>
                  </a:cubicBezTo>
                  <a:lnTo>
                    <a:pt x="1718" y="650"/>
                  </a:lnTo>
                  <a:cubicBezTo>
                    <a:pt x="1718" y="290"/>
                    <a:pt x="1430" y="1"/>
                    <a:pt x="1083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8266056" y="2156821"/>
              <a:ext cx="31065" cy="20474"/>
            </a:xfrm>
            <a:custGeom>
              <a:rect b="b" l="l" r="r" t="t"/>
              <a:pathLst>
                <a:path extrusionOk="0" h="781" w="1185">
                  <a:moveTo>
                    <a:pt x="650" y="1"/>
                  </a:moveTo>
                  <a:cubicBezTo>
                    <a:pt x="290" y="1"/>
                    <a:pt x="1" y="290"/>
                    <a:pt x="1" y="650"/>
                  </a:cubicBezTo>
                  <a:cubicBezTo>
                    <a:pt x="217" y="708"/>
                    <a:pt x="420" y="751"/>
                    <a:pt x="650" y="780"/>
                  </a:cubicBezTo>
                  <a:lnTo>
                    <a:pt x="636" y="650"/>
                  </a:lnTo>
                  <a:cubicBezTo>
                    <a:pt x="636" y="333"/>
                    <a:pt x="867" y="73"/>
                    <a:pt x="1185" y="15"/>
                  </a:cubicBezTo>
                  <a:cubicBezTo>
                    <a:pt x="1141" y="15"/>
                    <a:pt x="1112" y="15"/>
                    <a:pt x="1069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36"/>
          <p:cNvGrpSpPr/>
          <p:nvPr/>
        </p:nvGrpSpPr>
        <p:grpSpPr>
          <a:xfrm>
            <a:off x="5267062" y="2910493"/>
            <a:ext cx="222002" cy="277608"/>
            <a:chOff x="6201923" y="1981514"/>
            <a:chExt cx="351325" cy="360576"/>
          </a:xfrm>
        </p:grpSpPr>
        <p:sp>
          <p:nvSpPr>
            <p:cNvPr id="897" name="Google Shape;897;p36"/>
            <p:cNvSpPr/>
            <p:nvPr/>
          </p:nvSpPr>
          <p:spPr>
            <a:xfrm>
              <a:off x="6201923" y="2195304"/>
              <a:ext cx="351325" cy="146786"/>
            </a:xfrm>
            <a:custGeom>
              <a:rect b="b" l="l" r="r" t="t"/>
              <a:pathLst>
                <a:path extrusionOk="0" h="5617" w="13444">
                  <a:moveTo>
                    <a:pt x="6732" y="1"/>
                  </a:moveTo>
                  <a:cubicBezTo>
                    <a:pt x="5328" y="1"/>
                    <a:pt x="3934" y="68"/>
                    <a:pt x="2539" y="202"/>
                  </a:cubicBezTo>
                  <a:lnTo>
                    <a:pt x="1" y="443"/>
                  </a:lnTo>
                  <a:cubicBezTo>
                    <a:pt x="1" y="597"/>
                    <a:pt x="49" y="741"/>
                    <a:pt x="145" y="866"/>
                  </a:cubicBezTo>
                  <a:cubicBezTo>
                    <a:pt x="337" y="1154"/>
                    <a:pt x="453" y="1481"/>
                    <a:pt x="472" y="1828"/>
                  </a:cubicBezTo>
                  <a:lnTo>
                    <a:pt x="472" y="1885"/>
                  </a:lnTo>
                  <a:cubicBezTo>
                    <a:pt x="472" y="2299"/>
                    <a:pt x="751" y="2683"/>
                    <a:pt x="1183" y="2933"/>
                  </a:cubicBezTo>
                  <a:cubicBezTo>
                    <a:pt x="1433" y="3058"/>
                    <a:pt x="1606" y="3308"/>
                    <a:pt x="1645" y="3587"/>
                  </a:cubicBezTo>
                  <a:cubicBezTo>
                    <a:pt x="1674" y="4020"/>
                    <a:pt x="2116" y="4357"/>
                    <a:pt x="2664" y="4357"/>
                  </a:cubicBezTo>
                  <a:cubicBezTo>
                    <a:pt x="3020" y="4366"/>
                    <a:pt x="3357" y="4539"/>
                    <a:pt x="3568" y="4818"/>
                  </a:cubicBezTo>
                  <a:cubicBezTo>
                    <a:pt x="3773" y="5114"/>
                    <a:pt x="4169" y="5290"/>
                    <a:pt x="4587" y="5290"/>
                  </a:cubicBezTo>
                  <a:cubicBezTo>
                    <a:pt x="4699" y="5290"/>
                    <a:pt x="4812" y="5277"/>
                    <a:pt x="4924" y="5251"/>
                  </a:cubicBezTo>
                  <a:cubicBezTo>
                    <a:pt x="5033" y="5222"/>
                    <a:pt x="5145" y="5207"/>
                    <a:pt x="5257" y="5207"/>
                  </a:cubicBezTo>
                  <a:cubicBezTo>
                    <a:pt x="5513" y="5207"/>
                    <a:pt x="5771" y="5281"/>
                    <a:pt x="5991" y="5414"/>
                  </a:cubicBezTo>
                  <a:cubicBezTo>
                    <a:pt x="6213" y="5549"/>
                    <a:pt x="6465" y="5616"/>
                    <a:pt x="6719" y="5616"/>
                  </a:cubicBezTo>
                  <a:cubicBezTo>
                    <a:pt x="6972" y="5616"/>
                    <a:pt x="7227" y="5549"/>
                    <a:pt x="7453" y="5414"/>
                  </a:cubicBezTo>
                  <a:cubicBezTo>
                    <a:pt x="7674" y="5281"/>
                    <a:pt x="7927" y="5207"/>
                    <a:pt x="8183" y="5207"/>
                  </a:cubicBezTo>
                  <a:cubicBezTo>
                    <a:pt x="8296" y="5207"/>
                    <a:pt x="8409" y="5222"/>
                    <a:pt x="8520" y="5251"/>
                  </a:cubicBezTo>
                  <a:cubicBezTo>
                    <a:pt x="8632" y="5277"/>
                    <a:pt x="8746" y="5290"/>
                    <a:pt x="8858" y="5290"/>
                  </a:cubicBezTo>
                  <a:cubicBezTo>
                    <a:pt x="9275" y="5290"/>
                    <a:pt x="9670" y="5114"/>
                    <a:pt x="9867" y="4818"/>
                  </a:cubicBezTo>
                  <a:cubicBezTo>
                    <a:pt x="10088" y="4539"/>
                    <a:pt x="10415" y="4366"/>
                    <a:pt x="10780" y="4357"/>
                  </a:cubicBezTo>
                  <a:cubicBezTo>
                    <a:pt x="11328" y="4357"/>
                    <a:pt x="11771" y="4020"/>
                    <a:pt x="11799" y="3587"/>
                  </a:cubicBezTo>
                  <a:cubicBezTo>
                    <a:pt x="11828" y="3308"/>
                    <a:pt x="12001" y="3058"/>
                    <a:pt x="12261" y="2933"/>
                  </a:cubicBezTo>
                  <a:cubicBezTo>
                    <a:pt x="12694" y="2683"/>
                    <a:pt x="12963" y="2299"/>
                    <a:pt x="12963" y="1885"/>
                  </a:cubicBezTo>
                  <a:lnTo>
                    <a:pt x="12963" y="1828"/>
                  </a:lnTo>
                  <a:cubicBezTo>
                    <a:pt x="12992" y="1481"/>
                    <a:pt x="13107" y="1145"/>
                    <a:pt x="13300" y="866"/>
                  </a:cubicBezTo>
                  <a:cubicBezTo>
                    <a:pt x="13396" y="741"/>
                    <a:pt x="13444" y="587"/>
                    <a:pt x="13444" y="433"/>
                  </a:cubicBezTo>
                  <a:lnTo>
                    <a:pt x="10924" y="202"/>
                  </a:lnTo>
                  <a:cubicBezTo>
                    <a:pt x="9530" y="68"/>
                    <a:pt x="8126" y="1"/>
                    <a:pt x="6732" y="1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6231583" y="2195304"/>
              <a:ext cx="292527" cy="117126"/>
            </a:xfrm>
            <a:custGeom>
              <a:rect b="b" l="l" r="r" t="t"/>
              <a:pathLst>
                <a:path extrusionOk="0" h="4482" w="11194">
                  <a:moveTo>
                    <a:pt x="5597" y="1"/>
                  </a:moveTo>
                  <a:cubicBezTo>
                    <a:pt x="4193" y="1"/>
                    <a:pt x="2799" y="68"/>
                    <a:pt x="1404" y="202"/>
                  </a:cubicBezTo>
                  <a:lnTo>
                    <a:pt x="0" y="327"/>
                  </a:lnTo>
                  <a:cubicBezTo>
                    <a:pt x="173" y="2645"/>
                    <a:pt x="2616" y="4482"/>
                    <a:pt x="5597" y="4482"/>
                  </a:cubicBezTo>
                  <a:cubicBezTo>
                    <a:pt x="8578" y="4482"/>
                    <a:pt x="11011" y="2645"/>
                    <a:pt x="11193" y="337"/>
                  </a:cubicBezTo>
                  <a:lnTo>
                    <a:pt x="9789" y="202"/>
                  </a:lnTo>
                  <a:cubicBezTo>
                    <a:pt x="8395" y="68"/>
                    <a:pt x="6991" y="1"/>
                    <a:pt x="5597" y="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6377820" y="2195304"/>
              <a:ext cx="146290" cy="116891"/>
            </a:xfrm>
            <a:custGeom>
              <a:rect b="b" l="l" r="r" t="t"/>
              <a:pathLst>
                <a:path extrusionOk="0" h="4473" w="5598">
                  <a:moveTo>
                    <a:pt x="1" y="1"/>
                  </a:moveTo>
                  <a:lnTo>
                    <a:pt x="1" y="4472"/>
                  </a:lnTo>
                  <a:cubicBezTo>
                    <a:pt x="9" y="4472"/>
                    <a:pt x="16" y="4472"/>
                    <a:pt x="24" y="4472"/>
                  </a:cubicBezTo>
                  <a:cubicBezTo>
                    <a:pt x="2994" y="4472"/>
                    <a:pt x="5415" y="2639"/>
                    <a:pt x="5597" y="337"/>
                  </a:cubicBezTo>
                  <a:lnTo>
                    <a:pt x="4193" y="202"/>
                  </a:lnTo>
                  <a:cubicBezTo>
                    <a:pt x="2799" y="68"/>
                    <a:pt x="1395" y="1"/>
                    <a:pt x="1" y="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6280832" y="2023672"/>
              <a:ext cx="193748" cy="226939"/>
            </a:xfrm>
            <a:custGeom>
              <a:rect b="b" l="l" r="r" t="t"/>
              <a:pathLst>
                <a:path extrusionOk="0" h="8685" w="7424">
                  <a:moveTo>
                    <a:pt x="933" y="1"/>
                  </a:moveTo>
                  <a:cubicBezTo>
                    <a:pt x="892" y="1"/>
                    <a:pt x="851" y="20"/>
                    <a:pt x="827" y="58"/>
                  </a:cubicBezTo>
                  <a:lnTo>
                    <a:pt x="0" y="1270"/>
                  </a:lnTo>
                  <a:cubicBezTo>
                    <a:pt x="1048" y="5703"/>
                    <a:pt x="750" y="7271"/>
                    <a:pt x="664" y="7742"/>
                  </a:cubicBezTo>
                  <a:cubicBezTo>
                    <a:pt x="644" y="7771"/>
                    <a:pt x="635" y="7809"/>
                    <a:pt x="635" y="7847"/>
                  </a:cubicBezTo>
                  <a:cubicBezTo>
                    <a:pt x="635" y="8309"/>
                    <a:pt x="2010" y="8684"/>
                    <a:pt x="3702" y="8684"/>
                  </a:cubicBezTo>
                  <a:cubicBezTo>
                    <a:pt x="5404" y="8684"/>
                    <a:pt x="6779" y="8309"/>
                    <a:pt x="6779" y="7847"/>
                  </a:cubicBezTo>
                  <a:cubicBezTo>
                    <a:pt x="6779" y="7809"/>
                    <a:pt x="6770" y="7771"/>
                    <a:pt x="6750" y="7742"/>
                  </a:cubicBezTo>
                  <a:cubicBezTo>
                    <a:pt x="6664" y="7271"/>
                    <a:pt x="6366" y="5703"/>
                    <a:pt x="7424" y="1270"/>
                  </a:cubicBezTo>
                  <a:lnTo>
                    <a:pt x="6587" y="58"/>
                  </a:lnTo>
                  <a:cubicBezTo>
                    <a:pt x="6563" y="20"/>
                    <a:pt x="6522" y="1"/>
                    <a:pt x="6481" y="1"/>
                  </a:cubicBezTo>
                  <a:cubicBezTo>
                    <a:pt x="6440" y="1"/>
                    <a:pt x="6399" y="20"/>
                    <a:pt x="6375" y="58"/>
                  </a:cubicBezTo>
                  <a:cubicBezTo>
                    <a:pt x="6125" y="405"/>
                    <a:pt x="5375" y="1212"/>
                    <a:pt x="3712" y="1212"/>
                  </a:cubicBezTo>
                  <a:cubicBezTo>
                    <a:pt x="3702" y="1212"/>
                    <a:pt x="3692" y="1213"/>
                    <a:pt x="3682" y="1213"/>
                  </a:cubicBezTo>
                  <a:cubicBezTo>
                    <a:pt x="2030" y="1213"/>
                    <a:pt x="1287" y="412"/>
                    <a:pt x="1039" y="58"/>
                  </a:cubicBezTo>
                  <a:cubicBezTo>
                    <a:pt x="1015" y="20"/>
                    <a:pt x="974" y="1"/>
                    <a:pt x="933" y="1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6298169" y="2023927"/>
              <a:ext cx="176943" cy="226935"/>
            </a:xfrm>
            <a:custGeom>
              <a:rect b="b" l="l" r="r" t="t"/>
              <a:pathLst>
                <a:path extrusionOk="0" h="8684" w="6771">
                  <a:moveTo>
                    <a:pt x="5837" y="0"/>
                  </a:moveTo>
                  <a:cubicBezTo>
                    <a:pt x="5797" y="0"/>
                    <a:pt x="5756" y="20"/>
                    <a:pt x="5732" y="58"/>
                  </a:cubicBezTo>
                  <a:cubicBezTo>
                    <a:pt x="5539" y="327"/>
                    <a:pt x="5289" y="549"/>
                    <a:pt x="5010" y="722"/>
                  </a:cubicBezTo>
                  <a:lnTo>
                    <a:pt x="5386" y="1279"/>
                  </a:lnTo>
                  <a:cubicBezTo>
                    <a:pt x="4337" y="5703"/>
                    <a:pt x="4635" y="7270"/>
                    <a:pt x="4722" y="7741"/>
                  </a:cubicBezTo>
                  <a:cubicBezTo>
                    <a:pt x="4741" y="7770"/>
                    <a:pt x="4751" y="7809"/>
                    <a:pt x="4751" y="7847"/>
                  </a:cubicBezTo>
                  <a:cubicBezTo>
                    <a:pt x="4741" y="7934"/>
                    <a:pt x="4684" y="8001"/>
                    <a:pt x="4607" y="8011"/>
                  </a:cubicBezTo>
                  <a:cubicBezTo>
                    <a:pt x="4097" y="8087"/>
                    <a:pt x="3587" y="8126"/>
                    <a:pt x="3068" y="8126"/>
                  </a:cubicBezTo>
                  <a:cubicBezTo>
                    <a:pt x="1606" y="8126"/>
                    <a:pt x="376" y="7837"/>
                    <a:pt x="68" y="7462"/>
                  </a:cubicBezTo>
                  <a:cubicBezTo>
                    <a:pt x="58" y="7578"/>
                    <a:pt x="39" y="7674"/>
                    <a:pt x="20" y="7741"/>
                  </a:cubicBezTo>
                  <a:cubicBezTo>
                    <a:pt x="10" y="7770"/>
                    <a:pt x="1" y="7809"/>
                    <a:pt x="1" y="7847"/>
                  </a:cubicBezTo>
                  <a:cubicBezTo>
                    <a:pt x="1" y="8261"/>
                    <a:pt x="1097" y="8607"/>
                    <a:pt x="2539" y="8674"/>
                  </a:cubicBezTo>
                  <a:lnTo>
                    <a:pt x="2549" y="8674"/>
                  </a:lnTo>
                  <a:lnTo>
                    <a:pt x="2703" y="8684"/>
                  </a:lnTo>
                  <a:lnTo>
                    <a:pt x="3068" y="8684"/>
                  </a:lnTo>
                  <a:cubicBezTo>
                    <a:pt x="4760" y="8684"/>
                    <a:pt x="6136" y="8309"/>
                    <a:pt x="6136" y="7847"/>
                  </a:cubicBezTo>
                  <a:cubicBezTo>
                    <a:pt x="6136" y="7809"/>
                    <a:pt x="6126" y="7770"/>
                    <a:pt x="6116" y="7741"/>
                  </a:cubicBezTo>
                  <a:lnTo>
                    <a:pt x="6087" y="7703"/>
                  </a:lnTo>
                  <a:lnTo>
                    <a:pt x="6087" y="7674"/>
                  </a:lnTo>
                  <a:lnTo>
                    <a:pt x="6087" y="7655"/>
                  </a:lnTo>
                  <a:lnTo>
                    <a:pt x="6087" y="7616"/>
                  </a:lnTo>
                  <a:cubicBezTo>
                    <a:pt x="6078" y="7568"/>
                    <a:pt x="6068" y="7520"/>
                    <a:pt x="6059" y="7462"/>
                  </a:cubicBezTo>
                  <a:cubicBezTo>
                    <a:pt x="5962" y="6751"/>
                    <a:pt x="5876" y="5058"/>
                    <a:pt x="6770" y="1270"/>
                  </a:cubicBezTo>
                  <a:lnTo>
                    <a:pt x="5943" y="58"/>
                  </a:lnTo>
                  <a:cubicBezTo>
                    <a:pt x="5919" y="20"/>
                    <a:pt x="5878" y="0"/>
                    <a:pt x="5837" y="0"/>
                  </a:cubicBezTo>
                  <a:close/>
                </a:path>
              </a:pathLst>
            </a:custGeom>
            <a:solidFill>
              <a:srgbClr val="D0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6280843" y="1981514"/>
              <a:ext cx="193746" cy="103746"/>
            </a:xfrm>
            <a:custGeom>
              <a:rect b="b" l="l" r="r" t="t"/>
              <a:pathLst>
                <a:path extrusionOk="0" h="3970" w="7414">
                  <a:moveTo>
                    <a:pt x="942" y="1"/>
                  </a:moveTo>
                  <a:cubicBezTo>
                    <a:pt x="837" y="1"/>
                    <a:pt x="731" y="70"/>
                    <a:pt x="731" y="210"/>
                  </a:cubicBezTo>
                  <a:lnTo>
                    <a:pt x="731" y="1806"/>
                  </a:lnTo>
                  <a:lnTo>
                    <a:pt x="0" y="2893"/>
                  </a:lnTo>
                  <a:cubicBezTo>
                    <a:pt x="87" y="3268"/>
                    <a:pt x="173" y="3633"/>
                    <a:pt x="240" y="3970"/>
                  </a:cubicBezTo>
                  <a:lnTo>
                    <a:pt x="1029" y="2797"/>
                  </a:lnTo>
                  <a:cubicBezTo>
                    <a:pt x="1510" y="3181"/>
                    <a:pt x="2375" y="3624"/>
                    <a:pt x="3702" y="3633"/>
                  </a:cubicBezTo>
                  <a:cubicBezTo>
                    <a:pt x="5039" y="3633"/>
                    <a:pt x="5895" y="3181"/>
                    <a:pt x="6375" y="2797"/>
                  </a:cubicBezTo>
                  <a:lnTo>
                    <a:pt x="7174" y="3970"/>
                  </a:lnTo>
                  <a:cubicBezTo>
                    <a:pt x="7241" y="3633"/>
                    <a:pt x="7318" y="3268"/>
                    <a:pt x="7414" y="2893"/>
                  </a:cubicBezTo>
                  <a:lnTo>
                    <a:pt x="6683" y="1806"/>
                  </a:lnTo>
                  <a:lnTo>
                    <a:pt x="6683" y="210"/>
                  </a:lnTo>
                  <a:cubicBezTo>
                    <a:pt x="6683" y="70"/>
                    <a:pt x="6580" y="1"/>
                    <a:pt x="6476" y="1"/>
                  </a:cubicBezTo>
                  <a:cubicBezTo>
                    <a:pt x="6373" y="1"/>
                    <a:pt x="6270" y="70"/>
                    <a:pt x="6270" y="210"/>
                  </a:cubicBezTo>
                  <a:lnTo>
                    <a:pt x="6270" y="1806"/>
                  </a:lnTo>
                  <a:cubicBezTo>
                    <a:pt x="5943" y="2191"/>
                    <a:pt x="5183" y="2816"/>
                    <a:pt x="3712" y="2816"/>
                  </a:cubicBezTo>
                  <a:cubicBezTo>
                    <a:pt x="3701" y="2816"/>
                    <a:pt x="3690" y="2816"/>
                    <a:pt x="3679" y="2816"/>
                  </a:cubicBezTo>
                  <a:cubicBezTo>
                    <a:pt x="2220" y="2816"/>
                    <a:pt x="1478" y="2188"/>
                    <a:pt x="1154" y="1806"/>
                  </a:cubicBezTo>
                  <a:lnTo>
                    <a:pt x="1154" y="210"/>
                  </a:lnTo>
                  <a:cubicBezTo>
                    <a:pt x="1154" y="70"/>
                    <a:pt x="1048" y="1"/>
                    <a:pt x="942" y="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6428335" y="2023666"/>
              <a:ext cx="46255" cy="61594"/>
            </a:xfrm>
            <a:custGeom>
              <a:rect b="b" l="l" r="r" t="t"/>
              <a:pathLst>
                <a:path extrusionOk="0" h="2357" w="1770">
                  <a:moveTo>
                    <a:pt x="837" y="1"/>
                  </a:moveTo>
                  <a:cubicBezTo>
                    <a:pt x="799" y="1"/>
                    <a:pt x="751" y="20"/>
                    <a:pt x="731" y="58"/>
                  </a:cubicBezTo>
                  <a:lnTo>
                    <a:pt x="703" y="87"/>
                  </a:lnTo>
                  <a:lnTo>
                    <a:pt x="693" y="97"/>
                  </a:lnTo>
                  <a:lnTo>
                    <a:pt x="674" y="126"/>
                  </a:lnTo>
                  <a:lnTo>
                    <a:pt x="664" y="135"/>
                  </a:lnTo>
                  <a:lnTo>
                    <a:pt x="645" y="164"/>
                  </a:lnTo>
                  <a:lnTo>
                    <a:pt x="635" y="174"/>
                  </a:lnTo>
                  <a:lnTo>
                    <a:pt x="616" y="203"/>
                  </a:lnTo>
                  <a:lnTo>
                    <a:pt x="597" y="222"/>
                  </a:lnTo>
                  <a:lnTo>
                    <a:pt x="578" y="241"/>
                  </a:lnTo>
                  <a:lnTo>
                    <a:pt x="558" y="260"/>
                  </a:lnTo>
                  <a:lnTo>
                    <a:pt x="539" y="280"/>
                  </a:lnTo>
                  <a:lnTo>
                    <a:pt x="520" y="309"/>
                  </a:lnTo>
                  <a:lnTo>
                    <a:pt x="501" y="328"/>
                  </a:lnTo>
                  <a:lnTo>
                    <a:pt x="472" y="347"/>
                  </a:lnTo>
                  <a:lnTo>
                    <a:pt x="453" y="376"/>
                  </a:lnTo>
                  <a:lnTo>
                    <a:pt x="424" y="395"/>
                  </a:lnTo>
                  <a:lnTo>
                    <a:pt x="405" y="414"/>
                  </a:lnTo>
                  <a:lnTo>
                    <a:pt x="376" y="443"/>
                  </a:lnTo>
                  <a:lnTo>
                    <a:pt x="356" y="462"/>
                  </a:lnTo>
                  <a:lnTo>
                    <a:pt x="328" y="491"/>
                  </a:lnTo>
                  <a:lnTo>
                    <a:pt x="299" y="510"/>
                  </a:lnTo>
                  <a:lnTo>
                    <a:pt x="270" y="539"/>
                  </a:lnTo>
                  <a:lnTo>
                    <a:pt x="241" y="559"/>
                  </a:lnTo>
                  <a:lnTo>
                    <a:pt x="203" y="578"/>
                  </a:lnTo>
                  <a:lnTo>
                    <a:pt x="174" y="607"/>
                  </a:lnTo>
                  <a:lnTo>
                    <a:pt x="145" y="626"/>
                  </a:lnTo>
                  <a:lnTo>
                    <a:pt x="106" y="645"/>
                  </a:lnTo>
                  <a:lnTo>
                    <a:pt x="78" y="674"/>
                  </a:lnTo>
                  <a:lnTo>
                    <a:pt x="39" y="693"/>
                  </a:lnTo>
                  <a:lnTo>
                    <a:pt x="1" y="722"/>
                  </a:lnTo>
                  <a:lnTo>
                    <a:pt x="385" y="1270"/>
                  </a:lnTo>
                  <a:lnTo>
                    <a:pt x="337" y="1453"/>
                  </a:lnTo>
                  <a:cubicBezTo>
                    <a:pt x="481" y="1376"/>
                    <a:pt x="616" y="1289"/>
                    <a:pt x="741" y="1193"/>
                  </a:cubicBezTo>
                  <a:lnTo>
                    <a:pt x="1530" y="2357"/>
                  </a:lnTo>
                  <a:cubicBezTo>
                    <a:pt x="1568" y="2193"/>
                    <a:pt x="1607" y="2011"/>
                    <a:pt x="1645" y="1837"/>
                  </a:cubicBezTo>
                  <a:lnTo>
                    <a:pt x="1645" y="1828"/>
                  </a:lnTo>
                  <a:lnTo>
                    <a:pt x="1664" y="1732"/>
                  </a:lnTo>
                  <a:lnTo>
                    <a:pt x="1683" y="1674"/>
                  </a:lnTo>
                  <a:lnTo>
                    <a:pt x="1703" y="1587"/>
                  </a:lnTo>
                  <a:lnTo>
                    <a:pt x="1722" y="1501"/>
                  </a:lnTo>
                  <a:lnTo>
                    <a:pt x="1732" y="1434"/>
                  </a:lnTo>
                  <a:lnTo>
                    <a:pt x="1770" y="1280"/>
                  </a:lnTo>
                  <a:lnTo>
                    <a:pt x="1501" y="866"/>
                  </a:lnTo>
                  <a:lnTo>
                    <a:pt x="943" y="58"/>
                  </a:lnTo>
                  <a:cubicBezTo>
                    <a:pt x="924" y="20"/>
                    <a:pt x="876" y="1"/>
                    <a:pt x="837" y="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36"/>
          <p:cNvGrpSpPr/>
          <p:nvPr/>
        </p:nvGrpSpPr>
        <p:grpSpPr>
          <a:xfrm>
            <a:off x="4856776" y="3942205"/>
            <a:ext cx="247637" cy="246281"/>
            <a:chOff x="5596661" y="2909139"/>
            <a:chExt cx="394326" cy="349682"/>
          </a:xfrm>
        </p:grpSpPr>
        <p:sp>
          <p:nvSpPr>
            <p:cNvPr id="905" name="Google Shape;905;p36"/>
            <p:cNvSpPr/>
            <p:nvPr/>
          </p:nvSpPr>
          <p:spPr>
            <a:xfrm>
              <a:off x="5762025" y="2909139"/>
              <a:ext cx="228962" cy="190740"/>
            </a:xfrm>
            <a:custGeom>
              <a:rect b="b" l="l" r="r" t="t"/>
              <a:pathLst>
                <a:path extrusionOk="0" h="7276" w="8734">
                  <a:moveTo>
                    <a:pt x="491" y="0"/>
                  </a:moveTo>
                  <a:cubicBezTo>
                    <a:pt x="217" y="0"/>
                    <a:pt x="0" y="217"/>
                    <a:pt x="0" y="477"/>
                  </a:cubicBezTo>
                  <a:lnTo>
                    <a:pt x="0" y="6785"/>
                  </a:lnTo>
                  <a:cubicBezTo>
                    <a:pt x="0" y="7059"/>
                    <a:pt x="217" y="7276"/>
                    <a:pt x="491" y="7276"/>
                  </a:cubicBezTo>
                  <a:lnTo>
                    <a:pt x="8243" y="7276"/>
                  </a:lnTo>
                  <a:cubicBezTo>
                    <a:pt x="8517" y="7276"/>
                    <a:pt x="8734" y="7059"/>
                    <a:pt x="8734" y="6785"/>
                  </a:cubicBezTo>
                  <a:lnTo>
                    <a:pt x="8734" y="477"/>
                  </a:lnTo>
                  <a:cubicBezTo>
                    <a:pt x="8734" y="217"/>
                    <a:pt x="8517" y="0"/>
                    <a:pt x="8243" y="0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5597395" y="3061631"/>
              <a:ext cx="113957" cy="114324"/>
            </a:xfrm>
            <a:custGeom>
              <a:rect b="b" l="l" r="r" t="t"/>
              <a:pathLst>
                <a:path extrusionOk="0" h="4361" w="4347">
                  <a:moveTo>
                    <a:pt x="2181" y="1"/>
                  </a:moveTo>
                  <a:cubicBezTo>
                    <a:pt x="1228" y="1"/>
                    <a:pt x="521" y="766"/>
                    <a:pt x="448" y="1690"/>
                  </a:cubicBezTo>
                  <a:cubicBezTo>
                    <a:pt x="391" y="2368"/>
                    <a:pt x="246" y="3032"/>
                    <a:pt x="44" y="3682"/>
                  </a:cubicBezTo>
                  <a:cubicBezTo>
                    <a:pt x="1" y="3797"/>
                    <a:pt x="44" y="3942"/>
                    <a:pt x="174" y="3985"/>
                  </a:cubicBezTo>
                  <a:cubicBezTo>
                    <a:pt x="564" y="4173"/>
                    <a:pt x="997" y="4302"/>
                    <a:pt x="1430" y="4360"/>
                  </a:cubicBezTo>
                  <a:lnTo>
                    <a:pt x="2903" y="4360"/>
                  </a:lnTo>
                  <a:cubicBezTo>
                    <a:pt x="3350" y="4302"/>
                    <a:pt x="3769" y="4173"/>
                    <a:pt x="4173" y="3985"/>
                  </a:cubicBezTo>
                  <a:cubicBezTo>
                    <a:pt x="4288" y="3942"/>
                    <a:pt x="4346" y="3797"/>
                    <a:pt x="4303" y="3682"/>
                  </a:cubicBezTo>
                  <a:cubicBezTo>
                    <a:pt x="4101" y="3032"/>
                    <a:pt x="3956" y="2368"/>
                    <a:pt x="3899" y="1690"/>
                  </a:cubicBezTo>
                  <a:cubicBezTo>
                    <a:pt x="3826" y="766"/>
                    <a:pt x="3133" y="1"/>
                    <a:pt x="2181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5628434" y="3061631"/>
              <a:ext cx="82918" cy="114324"/>
            </a:xfrm>
            <a:custGeom>
              <a:rect b="b" l="l" r="r" t="t"/>
              <a:pathLst>
                <a:path extrusionOk="0" h="4361" w="3163">
                  <a:moveTo>
                    <a:pt x="997" y="1"/>
                  </a:moveTo>
                  <a:cubicBezTo>
                    <a:pt x="275" y="1"/>
                    <a:pt x="1" y="997"/>
                    <a:pt x="636" y="1372"/>
                  </a:cubicBezTo>
                  <a:cubicBezTo>
                    <a:pt x="650" y="1387"/>
                    <a:pt x="665" y="1387"/>
                    <a:pt x="694" y="1401"/>
                  </a:cubicBezTo>
                  <a:lnTo>
                    <a:pt x="1242" y="4360"/>
                  </a:lnTo>
                  <a:lnTo>
                    <a:pt x="1733" y="4360"/>
                  </a:lnTo>
                  <a:cubicBezTo>
                    <a:pt x="2166" y="4302"/>
                    <a:pt x="2599" y="4173"/>
                    <a:pt x="3003" y="3985"/>
                  </a:cubicBezTo>
                  <a:cubicBezTo>
                    <a:pt x="3119" y="3942"/>
                    <a:pt x="3162" y="3797"/>
                    <a:pt x="3119" y="3682"/>
                  </a:cubicBezTo>
                  <a:cubicBezTo>
                    <a:pt x="2917" y="3032"/>
                    <a:pt x="2772" y="2368"/>
                    <a:pt x="2715" y="1690"/>
                  </a:cubicBezTo>
                  <a:cubicBezTo>
                    <a:pt x="2642" y="766"/>
                    <a:pt x="1949" y="1"/>
                    <a:pt x="997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5596661" y="3067032"/>
              <a:ext cx="216483" cy="191789"/>
            </a:xfrm>
            <a:custGeom>
              <a:rect b="b" l="l" r="r" t="t"/>
              <a:pathLst>
                <a:path extrusionOk="0" h="7316" w="8258">
                  <a:moveTo>
                    <a:pt x="8070" y="0"/>
                  </a:moveTo>
                  <a:cubicBezTo>
                    <a:pt x="8023" y="0"/>
                    <a:pt x="7976" y="19"/>
                    <a:pt x="7940" y="55"/>
                  </a:cubicBezTo>
                  <a:lnTo>
                    <a:pt x="3782" y="4024"/>
                  </a:lnTo>
                  <a:cubicBezTo>
                    <a:pt x="3696" y="4096"/>
                    <a:pt x="3566" y="4154"/>
                    <a:pt x="3450" y="4154"/>
                  </a:cubicBezTo>
                  <a:lnTo>
                    <a:pt x="3407" y="4154"/>
                  </a:lnTo>
                  <a:cubicBezTo>
                    <a:pt x="3133" y="4154"/>
                    <a:pt x="2916" y="3938"/>
                    <a:pt x="2916" y="3663"/>
                  </a:cubicBezTo>
                  <a:lnTo>
                    <a:pt x="2916" y="3202"/>
                  </a:lnTo>
                  <a:lnTo>
                    <a:pt x="1458" y="3202"/>
                  </a:lnTo>
                  <a:lnTo>
                    <a:pt x="1458" y="3678"/>
                  </a:lnTo>
                  <a:cubicBezTo>
                    <a:pt x="1458" y="3866"/>
                    <a:pt x="1357" y="4024"/>
                    <a:pt x="1198" y="4111"/>
                  </a:cubicBezTo>
                  <a:lnTo>
                    <a:pt x="404" y="4501"/>
                  </a:lnTo>
                  <a:cubicBezTo>
                    <a:pt x="159" y="4631"/>
                    <a:pt x="0" y="4876"/>
                    <a:pt x="0" y="5150"/>
                  </a:cubicBezTo>
                  <a:lnTo>
                    <a:pt x="0" y="7070"/>
                  </a:lnTo>
                  <a:cubicBezTo>
                    <a:pt x="0" y="7200"/>
                    <a:pt x="116" y="7316"/>
                    <a:pt x="246" y="7316"/>
                  </a:cubicBezTo>
                  <a:lnTo>
                    <a:pt x="3161" y="7316"/>
                  </a:lnTo>
                  <a:cubicBezTo>
                    <a:pt x="3291" y="7316"/>
                    <a:pt x="3392" y="7200"/>
                    <a:pt x="3392" y="7070"/>
                  </a:cubicBezTo>
                  <a:lnTo>
                    <a:pt x="3392" y="6262"/>
                  </a:lnTo>
                  <a:cubicBezTo>
                    <a:pt x="3392" y="6002"/>
                    <a:pt x="3494" y="5757"/>
                    <a:pt x="3681" y="5583"/>
                  </a:cubicBezTo>
                  <a:lnTo>
                    <a:pt x="7810" y="1455"/>
                  </a:lnTo>
                  <a:cubicBezTo>
                    <a:pt x="7925" y="1325"/>
                    <a:pt x="7983" y="1152"/>
                    <a:pt x="7940" y="993"/>
                  </a:cubicBezTo>
                  <a:lnTo>
                    <a:pt x="7853" y="646"/>
                  </a:lnTo>
                  <a:lnTo>
                    <a:pt x="8185" y="300"/>
                  </a:lnTo>
                  <a:cubicBezTo>
                    <a:pt x="8257" y="228"/>
                    <a:pt x="8257" y="112"/>
                    <a:pt x="8199" y="55"/>
                  </a:cubicBezTo>
                  <a:cubicBezTo>
                    <a:pt x="8163" y="19"/>
                    <a:pt x="8116" y="0"/>
                    <a:pt x="8070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5596661" y="3095318"/>
              <a:ext cx="197163" cy="163136"/>
            </a:xfrm>
            <a:custGeom>
              <a:rect b="b" l="l" r="r" t="t"/>
              <a:pathLst>
                <a:path extrusionOk="0" h="6223" w="7521">
                  <a:moveTo>
                    <a:pt x="6871" y="1"/>
                  </a:moveTo>
                  <a:lnTo>
                    <a:pt x="3782" y="2945"/>
                  </a:lnTo>
                  <a:cubicBezTo>
                    <a:pt x="3696" y="3032"/>
                    <a:pt x="3566" y="3075"/>
                    <a:pt x="3450" y="3075"/>
                  </a:cubicBezTo>
                  <a:lnTo>
                    <a:pt x="3306" y="3075"/>
                  </a:lnTo>
                  <a:cubicBezTo>
                    <a:pt x="3096" y="3561"/>
                    <a:pt x="2642" y="3806"/>
                    <a:pt x="2189" y="3806"/>
                  </a:cubicBezTo>
                  <a:cubicBezTo>
                    <a:pt x="1740" y="3806"/>
                    <a:pt x="1291" y="3564"/>
                    <a:pt x="1083" y="3075"/>
                  </a:cubicBezTo>
                  <a:lnTo>
                    <a:pt x="404" y="3422"/>
                  </a:lnTo>
                  <a:cubicBezTo>
                    <a:pt x="159" y="3537"/>
                    <a:pt x="0" y="3797"/>
                    <a:pt x="0" y="4071"/>
                  </a:cubicBezTo>
                  <a:lnTo>
                    <a:pt x="0" y="5991"/>
                  </a:lnTo>
                  <a:cubicBezTo>
                    <a:pt x="0" y="6121"/>
                    <a:pt x="116" y="6222"/>
                    <a:pt x="246" y="6222"/>
                  </a:cubicBezTo>
                  <a:lnTo>
                    <a:pt x="3161" y="6222"/>
                  </a:lnTo>
                  <a:cubicBezTo>
                    <a:pt x="3291" y="6222"/>
                    <a:pt x="3392" y="6121"/>
                    <a:pt x="3392" y="5991"/>
                  </a:cubicBezTo>
                  <a:lnTo>
                    <a:pt x="3392" y="5183"/>
                  </a:lnTo>
                  <a:cubicBezTo>
                    <a:pt x="3392" y="4923"/>
                    <a:pt x="3494" y="4678"/>
                    <a:pt x="3681" y="4504"/>
                  </a:cubicBezTo>
                  <a:lnTo>
                    <a:pt x="7521" y="665"/>
                  </a:lnTo>
                  <a:lnTo>
                    <a:pt x="6871" y="1"/>
                  </a:ln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633362" y="3150946"/>
              <a:ext cx="41262" cy="22361"/>
            </a:xfrm>
            <a:custGeom>
              <a:rect b="b" l="l" r="r" t="t"/>
              <a:pathLst>
                <a:path extrusionOk="0" h="853" w="1574">
                  <a:moveTo>
                    <a:pt x="58" y="1"/>
                  </a:moveTo>
                  <a:lnTo>
                    <a:pt x="58" y="477"/>
                  </a:lnTo>
                  <a:cubicBezTo>
                    <a:pt x="58" y="549"/>
                    <a:pt x="44" y="621"/>
                    <a:pt x="0" y="693"/>
                  </a:cubicBezTo>
                  <a:cubicBezTo>
                    <a:pt x="246" y="794"/>
                    <a:pt x="520" y="852"/>
                    <a:pt x="794" y="852"/>
                  </a:cubicBezTo>
                  <a:cubicBezTo>
                    <a:pt x="1054" y="852"/>
                    <a:pt x="1314" y="794"/>
                    <a:pt x="1574" y="679"/>
                  </a:cubicBezTo>
                  <a:cubicBezTo>
                    <a:pt x="1531" y="621"/>
                    <a:pt x="1516" y="549"/>
                    <a:pt x="1516" y="477"/>
                  </a:cubicBezTo>
                  <a:lnTo>
                    <a:pt x="1516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615562" y="3098149"/>
              <a:ext cx="76469" cy="62654"/>
            </a:xfrm>
            <a:custGeom>
              <a:rect b="b" l="l" r="r" t="t"/>
              <a:pathLst>
                <a:path extrusionOk="0" h="2390" w="2917">
                  <a:moveTo>
                    <a:pt x="1126" y="1"/>
                  </a:moveTo>
                  <a:cubicBezTo>
                    <a:pt x="1032" y="1"/>
                    <a:pt x="946" y="57"/>
                    <a:pt x="910" y="152"/>
                  </a:cubicBezTo>
                  <a:cubicBezTo>
                    <a:pt x="824" y="311"/>
                    <a:pt x="708" y="455"/>
                    <a:pt x="578" y="585"/>
                  </a:cubicBezTo>
                  <a:cubicBezTo>
                    <a:pt x="448" y="701"/>
                    <a:pt x="304" y="787"/>
                    <a:pt x="145" y="874"/>
                  </a:cubicBezTo>
                  <a:cubicBezTo>
                    <a:pt x="44" y="917"/>
                    <a:pt x="1" y="1018"/>
                    <a:pt x="15" y="1120"/>
                  </a:cubicBezTo>
                  <a:cubicBezTo>
                    <a:pt x="116" y="1856"/>
                    <a:pt x="723" y="2390"/>
                    <a:pt x="1459" y="2390"/>
                  </a:cubicBezTo>
                  <a:cubicBezTo>
                    <a:pt x="2210" y="2390"/>
                    <a:pt x="2845" y="1798"/>
                    <a:pt x="2902" y="1047"/>
                  </a:cubicBezTo>
                  <a:cubicBezTo>
                    <a:pt x="2917" y="975"/>
                    <a:pt x="2874" y="903"/>
                    <a:pt x="2830" y="860"/>
                  </a:cubicBezTo>
                  <a:cubicBezTo>
                    <a:pt x="2339" y="455"/>
                    <a:pt x="1776" y="167"/>
                    <a:pt x="1185" y="8"/>
                  </a:cubicBezTo>
                  <a:cubicBezTo>
                    <a:pt x="1165" y="3"/>
                    <a:pt x="1145" y="1"/>
                    <a:pt x="1126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5615562" y="3098149"/>
              <a:ext cx="76469" cy="61894"/>
            </a:xfrm>
            <a:custGeom>
              <a:rect b="b" l="l" r="r" t="t"/>
              <a:pathLst>
                <a:path extrusionOk="0" h="2361" w="2917">
                  <a:moveTo>
                    <a:pt x="1125" y="1"/>
                  </a:moveTo>
                  <a:cubicBezTo>
                    <a:pt x="1031" y="1"/>
                    <a:pt x="946" y="54"/>
                    <a:pt x="910" y="138"/>
                  </a:cubicBezTo>
                  <a:cubicBezTo>
                    <a:pt x="853" y="268"/>
                    <a:pt x="766" y="369"/>
                    <a:pt x="679" y="470"/>
                  </a:cubicBezTo>
                  <a:cubicBezTo>
                    <a:pt x="650" y="499"/>
                    <a:pt x="607" y="542"/>
                    <a:pt x="578" y="585"/>
                  </a:cubicBezTo>
                  <a:cubicBezTo>
                    <a:pt x="448" y="686"/>
                    <a:pt x="304" y="787"/>
                    <a:pt x="145" y="874"/>
                  </a:cubicBezTo>
                  <a:cubicBezTo>
                    <a:pt x="44" y="917"/>
                    <a:pt x="1" y="1018"/>
                    <a:pt x="15" y="1120"/>
                  </a:cubicBezTo>
                  <a:cubicBezTo>
                    <a:pt x="102" y="1755"/>
                    <a:pt x="593" y="2274"/>
                    <a:pt x="1242" y="2361"/>
                  </a:cubicBezTo>
                  <a:cubicBezTo>
                    <a:pt x="910" y="2173"/>
                    <a:pt x="708" y="1798"/>
                    <a:pt x="723" y="1423"/>
                  </a:cubicBezTo>
                  <a:lnTo>
                    <a:pt x="723" y="1076"/>
                  </a:lnTo>
                  <a:cubicBezTo>
                    <a:pt x="780" y="1033"/>
                    <a:pt x="838" y="990"/>
                    <a:pt x="896" y="946"/>
                  </a:cubicBezTo>
                  <a:cubicBezTo>
                    <a:pt x="1026" y="816"/>
                    <a:pt x="1141" y="686"/>
                    <a:pt x="1242" y="528"/>
                  </a:cubicBezTo>
                  <a:cubicBezTo>
                    <a:pt x="1704" y="672"/>
                    <a:pt x="2137" y="903"/>
                    <a:pt x="2498" y="1221"/>
                  </a:cubicBezTo>
                  <a:cubicBezTo>
                    <a:pt x="2542" y="1264"/>
                    <a:pt x="2657" y="1365"/>
                    <a:pt x="2801" y="1495"/>
                  </a:cubicBezTo>
                  <a:cubicBezTo>
                    <a:pt x="2859" y="1350"/>
                    <a:pt x="2888" y="1192"/>
                    <a:pt x="2902" y="1047"/>
                  </a:cubicBezTo>
                  <a:cubicBezTo>
                    <a:pt x="2917" y="975"/>
                    <a:pt x="2874" y="903"/>
                    <a:pt x="2830" y="860"/>
                  </a:cubicBezTo>
                  <a:cubicBezTo>
                    <a:pt x="2339" y="455"/>
                    <a:pt x="1776" y="167"/>
                    <a:pt x="1185" y="8"/>
                  </a:cubicBezTo>
                  <a:cubicBezTo>
                    <a:pt x="1164" y="3"/>
                    <a:pt x="1144" y="1"/>
                    <a:pt x="112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596661" y="3191815"/>
              <a:ext cx="25743" cy="66639"/>
            </a:xfrm>
            <a:custGeom>
              <a:rect b="b" l="l" r="r" t="t"/>
              <a:pathLst>
                <a:path extrusionOk="0" h="2542" w="982">
                  <a:moveTo>
                    <a:pt x="116" y="1"/>
                  </a:moveTo>
                  <a:cubicBezTo>
                    <a:pt x="43" y="116"/>
                    <a:pt x="0" y="246"/>
                    <a:pt x="0" y="390"/>
                  </a:cubicBezTo>
                  <a:lnTo>
                    <a:pt x="0" y="2310"/>
                  </a:lnTo>
                  <a:cubicBezTo>
                    <a:pt x="0" y="2440"/>
                    <a:pt x="116" y="2541"/>
                    <a:pt x="246" y="2541"/>
                  </a:cubicBezTo>
                  <a:lnTo>
                    <a:pt x="967" y="2541"/>
                  </a:lnTo>
                  <a:lnTo>
                    <a:pt x="982" y="1256"/>
                  </a:lnTo>
                  <a:cubicBezTo>
                    <a:pt x="982" y="997"/>
                    <a:pt x="866" y="751"/>
                    <a:pt x="693" y="564"/>
                  </a:cubicBezTo>
                  <a:lnTo>
                    <a:pt x="116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819174" y="2953416"/>
              <a:ext cx="114297" cy="114691"/>
            </a:xfrm>
            <a:custGeom>
              <a:rect b="b" l="l" r="r" t="t"/>
              <a:pathLst>
                <a:path extrusionOk="0" h="4375" w="4360">
                  <a:moveTo>
                    <a:pt x="2180" y="0"/>
                  </a:moveTo>
                  <a:cubicBezTo>
                    <a:pt x="982" y="0"/>
                    <a:pt x="0" y="982"/>
                    <a:pt x="0" y="2180"/>
                  </a:cubicBezTo>
                  <a:cubicBezTo>
                    <a:pt x="0" y="3393"/>
                    <a:pt x="982" y="4374"/>
                    <a:pt x="2180" y="4374"/>
                  </a:cubicBezTo>
                  <a:cubicBezTo>
                    <a:pt x="3393" y="4374"/>
                    <a:pt x="4360" y="3393"/>
                    <a:pt x="4360" y="2180"/>
                  </a:cubicBezTo>
                  <a:cubicBezTo>
                    <a:pt x="4360" y="982"/>
                    <a:pt x="3393" y="0"/>
                    <a:pt x="2180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838075" y="2972710"/>
              <a:ext cx="76469" cy="76076"/>
            </a:xfrm>
            <a:custGeom>
              <a:rect b="b" l="l" r="r" t="t"/>
              <a:pathLst>
                <a:path extrusionOk="0" h="2902" w="2917">
                  <a:moveTo>
                    <a:pt x="1459" y="0"/>
                  </a:moveTo>
                  <a:cubicBezTo>
                    <a:pt x="665" y="0"/>
                    <a:pt x="1" y="650"/>
                    <a:pt x="1" y="1444"/>
                  </a:cubicBezTo>
                  <a:cubicBezTo>
                    <a:pt x="1" y="2252"/>
                    <a:pt x="665" y="2902"/>
                    <a:pt x="1459" y="2902"/>
                  </a:cubicBezTo>
                  <a:cubicBezTo>
                    <a:pt x="2267" y="2902"/>
                    <a:pt x="2917" y="2252"/>
                    <a:pt x="2917" y="1444"/>
                  </a:cubicBezTo>
                  <a:cubicBezTo>
                    <a:pt x="2917" y="650"/>
                    <a:pt x="2267" y="0"/>
                    <a:pt x="1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5685582" y="3095318"/>
              <a:ext cx="108242" cy="135872"/>
            </a:xfrm>
            <a:custGeom>
              <a:rect b="b" l="l" r="r" t="t"/>
              <a:pathLst>
                <a:path extrusionOk="0" h="5183" w="4129">
                  <a:moveTo>
                    <a:pt x="3479" y="1"/>
                  </a:moveTo>
                  <a:lnTo>
                    <a:pt x="722" y="2628"/>
                  </a:lnTo>
                  <a:cubicBezTo>
                    <a:pt x="506" y="2830"/>
                    <a:pt x="332" y="3075"/>
                    <a:pt x="203" y="3350"/>
                  </a:cubicBezTo>
                  <a:cubicBezTo>
                    <a:pt x="73" y="3653"/>
                    <a:pt x="0" y="3970"/>
                    <a:pt x="0" y="4288"/>
                  </a:cubicBezTo>
                  <a:lnTo>
                    <a:pt x="0" y="5183"/>
                  </a:lnTo>
                  <a:cubicBezTo>
                    <a:pt x="0" y="4923"/>
                    <a:pt x="102" y="4678"/>
                    <a:pt x="289" y="4504"/>
                  </a:cubicBezTo>
                  <a:lnTo>
                    <a:pt x="4129" y="650"/>
                  </a:lnTo>
                  <a:lnTo>
                    <a:pt x="3479" y="1"/>
                  </a:ln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5857396" y="2991637"/>
              <a:ext cx="38248" cy="38248"/>
            </a:xfrm>
            <a:custGeom>
              <a:rect b="b" l="l" r="r" t="t"/>
              <a:pathLst>
                <a:path extrusionOk="0" h="1459" w="1459">
                  <a:moveTo>
                    <a:pt x="722" y="0"/>
                  </a:moveTo>
                  <a:cubicBezTo>
                    <a:pt x="318" y="0"/>
                    <a:pt x="0" y="332"/>
                    <a:pt x="0" y="722"/>
                  </a:cubicBezTo>
                  <a:cubicBezTo>
                    <a:pt x="0" y="1126"/>
                    <a:pt x="318" y="1458"/>
                    <a:pt x="722" y="1458"/>
                  </a:cubicBezTo>
                  <a:cubicBezTo>
                    <a:pt x="1126" y="1458"/>
                    <a:pt x="1458" y="1126"/>
                    <a:pt x="1458" y="722"/>
                  </a:cubicBezTo>
                  <a:cubicBezTo>
                    <a:pt x="1458" y="332"/>
                    <a:pt x="1126" y="0"/>
                    <a:pt x="722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5867986" y="2934384"/>
              <a:ext cx="87532" cy="82630"/>
            </a:xfrm>
            <a:custGeom>
              <a:rect b="b" l="l" r="r" t="t"/>
              <a:pathLst>
                <a:path extrusionOk="0" h="3152" w="3339">
                  <a:moveTo>
                    <a:pt x="2986" y="0"/>
                  </a:moveTo>
                  <a:cubicBezTo>
                    <a:pt x="2929" y="0"/>
                    <a:pt x="2869" y="23"/>
                    <a:pt x="2815" y="77"/>
                  </a:cubicBezTo>
                  <a:lnTo>
                    <a:pt x="145" y="2747"/>
                  </a:lnTo>
                  <a:cubicBezTo>
                    <a:pt x="0" y="2892"/>
                    <a:pt x="101" y="3151"/>
                    <a:pt x="318" y="3151"/>
                  </a:cubicBezTo>
                  <a:cubicBezTo>
                    <a:pt x="390" y="3151"/>
                    <a:pt x="448" y="3137"/>
                    <a:pt x="491" y="3079"/>
                  </a:cubicBezTo>
                  <a:lnTo>
                    <a:pt x="3162" y="423"/>
                  </a:lnTo>
                  <a:cubicBezTo>
                    <a:pt x="3339" y="246"/>
                    <a:pt x="3176" y="0"/>
                    <a:pt x="2986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5916799" y="2937241"/>
              <a:ext cx="38248" cy="33214"/>
            </a:xfrm>
            <a:custGeom>
              <a:rect b="b" l="l" r="r" t="t"/>
              <a:pathLst>
                <a:path extrusionOk="0" h="1267" w="1459">
                  <a:moveTo>
                    <a:pt x="495" y="1"/>
                  </a:moveTo>
                  <a:cubicBezTo>
                    <a:pt x="298" y="1"/>
                    <a:pt x="104" y="113"/>
                    <a:pt x="1" y="300"/>
                  </a:cubicBezTo>
                  <a:lnTo>
                    <a:pt x="1" y="1021"/>
                  </a:lnTo>
                  <a:cubicBezTo>
                    <a:pt x="1" y="1151"/>
                    <a:pt x="116" y="1267"/>
                    <a:pt x="246" y="1267"/>
                  </a:cubicBezTo>
                  <a:lnTo>
                    <a:pt x="968" y="1267"/>
                  </a:lnTo>
                  <a:lnTo>
                    <a:pt x="1459" y="776"/>
                  </a:lnTo>
                  <a:cubicBezTo>
                    <a:pt x="1444" y="646"/>
                    <a:pt x="1343" y="545"/>
                    <a:pt x="1213" y="545"/>
                  </a:cubicBezTo>
                  <a:lnTo>
                    <a:pt x="722" y="545"/>
                  </a:lnTo>
                  <a:lnTo>
                    <a:pt x="722" y="54"/>
                  </a:lnTo>
                  <a:cubicBezTo>
                    <a:pt x="649" y="18"/>
                    <a:pt x="572" y="1"/>
                    <a:pt x="495" y="1"/>
                  </a:cubicBezTo>
                  <a:close/>
                </a:path>
              </a:pathLst>
            </a:custGeom>
            <a:solidFill>
              <a:srgbClr val="8397A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5889430" y="2934384"/>
              <a:ext cx="63729" cy="60635"/>
            </a:xfrm>
            <a:custGeom>
              <a:rect b="b" l="l" r="r" t="t"/>
              <a:pathLst>
                <a:path extrusionOk="0" h="2313" w="2431">
                  <a:moveTo>
                    <a:pt x="2170" y="1"/>
                  </a:moveTo>
                  <a:cubicBezTo>
                    <a:pt x="2109" y="1"/>
                    <a:pt x="2048" y="26"/>
                    <a:pt x="1997" y="77"/>
                  </a:cubicBezTo>
                  <a:lnTo>
                    <a:pt x="178" y="1896"/>
                  </a:lnTo>
                  <a:cubicBezTo>
                    <a:pt x="0" y="2074"/>
                    <a:pt x="166" y="2312"/>
                    <a:pt x="357" y="2312"/>
                  </a:cubicBezTo>
                  <a:cubicBezTo>
                    <a:pt x="413" y="2312"/>
                    <a:pt x="472" y="2291"/>
                    <a:pt x="525" y="2242"/>
                  </a:cubicBezTo>
                  <a:lnTo>
                    <a:pt x="2344" y="423"/>
                  </a:lnTo>
                  <a:cubicBezTo>
                    <a:pt x="2430" y="322"/>
                    <a:pt x="2430" y="163"/>
                    <a:pt x="2344" y="77"/>
                  </a:cubicBezTo>
                  <a:cubicBezTo>
                    <a:pt x="2293" y="26"/>
                    <a:pt x="2232" y="1"/>
                    <a:pt x="217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1" name="Google Shape;921;p36"/>
          <p:cNvGrpSpPr/>
          <p:nvPr/>
        </p:nvGrpSpPr>
        <p:grpSpPr>
          <a:xfrm>
            <a:off x="3863619" y="4358957"/>
            <a:ext cx="257203" cy="258770"/>
            <a:chOff x="5782259" y="1512012"/>
            <a:chExt cx="356138" cy="356138"/>
          </a:xfrm>
        </p:grpSpPr>
        <p:sp>
          <p:nvSpPr>
            <p:cNvPr id="922" name="Google Shape;922;p36"/>
            <p:cNvSpPr/>
            <p:nvPr/>
          </p:nvSpPr>
          <p:spPr>
            <a:xfrm>
              <a:off x="5902635" y="1701505"/>
              <a:ext cx="114888" cy="97792"/>
            </a:xfrm>
            <a:custGeom>
              <a:rect b="b" l="l" r="r" t="t"/>
              <a:pathLst>
                <a:path extrusionOk="0" h="3724" w="4375">
                  <a:moveTo>
                    <a:pt x="1532" y="0"/>
                  </a:moveTo>
                  <a:lnTo>
                    <a:pt x="1532" y="297"/>
                  </a:lnTo>
                  <a:cubicBezTo>
                    <a:pt x="1532" y="383"/>
                    <a:pt x="1484" y="460"/>
                    <a:pt x="1398" y="498"/>
                  </a:cubicBezTo>
                  <a:lnTo>
                    <a:pt x="402" y="929"/>
                  </a:lnTo>
                  <a:cubicBezTo>
                    <a:pt x="163" y="1024"/>
                    <a:pt x="0" y="1264"/>
                    <a:pt x="0" y="1522"/>
                  </a:cubicBezTo>
                  <a:lnTo>
                    <a:pt x="0" y="3723"/>
                  </a:lnTo>
                  <a:lnTo>
                    <a:pt x="4374" y="3723"/>
                  </a:lnTo>
                  <a:lnTo>
                    <a:pt x="4374" y="1532"/>
                  </a:lnTo>
                  <a:cubicBezTo>
                    <a:pt x="4374" y="1264"/>
                    <a:pt x="4221" y="1024"/>
                    <a:pt x="3982" y="929"/>
                  </a:cubicBezTo>
                  <a:lnTo>
                    <a:pt x="2986" y="498"/>
                  </a:lnTo>
                  <a:cubicBezTo>
                    <a:pt x="2900" y="460"/>
                    <a:pt x="2852" y="383"/>
                    <a:pt x="2852" y="297"/>
                  </a:cubicBezTo>
                  <a:lnTo>
                    <a:pt x="285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5940082" y="1701505"/>
              <a:ext cx="40230" cy="17358"/>
            </a:xfrm>
            <a:custGeom>
              <a:rect b="b" l="l" r="r" t="t"/>
              <a:pathLst>
                <a:path extrusionOk="0" h="661" w="1532">
                  <a:moveTo>
                    <a:pt x="106" y="0"/>
                  </a:moveTo>
                  <a:lnTo>
                    <a:pt x="106" y="297"/>
                  </a:lnTo>
                  <a:cubicBezTo>
                    <a:pt x="106" y="374"/>
                    <a:pt x="67" y="441"/>
                    <a:pt x="0" y="479"/>
                  </a:cubicBezTo>
                  <a:cubicBezTo>
                    <a:pt x="240" y="594"/>
                    <a:pt x="498" y="661"/>
                    <a:pt x="766" y="661"/>
                  </a:cubicBezTo>
                  <a:cubicBezTo>
                    <a:pt x="1034" y="651"/>
                    <a:pt x="1292" y="594"/>
                    <a:pt x="1532" y="479"/>
                  </a:cubicBezTo>
                  <a:cubicBezTo>
                    <a:pt x="1465" y="441"/>
                    <a:pt x="1426" y="374"/>
                    <a:pt x="1426" y="297"/>
                  </a:cubicBezTo>
                  <a:lnTo>
                    <a:pt x="142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5902635" y="1716079"/>
              <a:ext cx="115124" cy="83218"/>
            </a:xfrm>
            <a:custGeom>
              <a:rect b="b" l="l" r="r" t="t"/>
              <a:pathLst>
                <a:path extrusionOk="0" h="3169" w="4384">
                  <a:moveTo>
                    <a:pt x="1254" y="0"/>
                  </a:moveTo>
                  <a:lnTo>
                    <a:pt x="402" y="374"/>
                  </a:lnTo>
                  <a:cubicBezTo>
                    <a:pt x="163" y="469"/>
                    <a:pt x="10" y="709"/>
                    <a:pt x="0" y="967"/>
                  </a:cubicBezTo>
                  <a:lnTo>
                    <a:pt x="0" y="3168"/>
                  </a:lnTo>
                  <a:lnTo>
                    <a:pt x="4374" y="3168"/>
                  </a:lnTo>
                  <a:lnTo>
                    <a:pt x="4374" y="977"/>
                  </a:lnTo>
                  <a:cubicBezTo>
                    <a:pt x="4384" y="709"/>
                    <a:pt x="4221" y="469"/>
                    <a:pt x="3982" y="374"/>
                  </a:cubicBezTo>
                  <a:lnTo>
                    <a:pt x="3130" y="0"/>
                  </a:lnTo>
                  <a:cubicBezTo>
                    <a:pt x="2919" y="359"/>
                    <a:pt x="2556" y="539"/>
                    <a:pt x="2192" y="539"/>
                  </a:cubicBezTo>
                  <a:cubicBezTo>
                    <a:pt x="1828" y="539"/>
                    <a:pt x="1465" y="359"/>
                    <a:pt x="125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5919967" y="1621070"/>
              <a:ext cx="28676" cy="63103"/>
            </a:xfrm>
            <a:custGeom>
              <a:rect b="b" l="l" r="r" t="t"/>
              <a:pathLst>
                <a:path extrusionOk="0" h="2403" w="1092">
                  <a:moveTo>
                    <a:pt x="661" y="1"/>
                  </a:moveTo>
                  <a:cubicBezTo>
                    <a:pt x="297" y="1"/>
                    <a:pt x="1" y="288"/>
                    <a:pt x="1" y="652"/>
                  </a:cubicBezTo>
                  <a:lnTo>
                    <a:pt x="1" y="805"/>
                  </a:lnTo>
                  <a:cubicBezTo>
                    <a:pt x="1" y="996"/>
                    <a:pt x="30" y="1178"/>
                    <a:pt x="87" y="1360"/>
                  </a:cubicBezTo>
                  <a:lnTo>
                    <a:pt x="441" y="2403"/>
                  </a:lnTo>
                  <a:lnTo>
                    <a:pt x="1092" y="2403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5931547" y="1615293"/>
              <a:ext cx="69116" cy="68880"/>
            </a:xfrm>
            <a:custGeom>
              <a:rect b="b" l="l" r="r" t="t"/>
              <a:pathLst>
                <a:path extrusionOk="0" h="2623" w="2632">
                  <a:moveTo>
                    <a:pt x="660" y="1"/>
                  </a:moveTo>
                  <a:cubicBezTo>
                    <a:pt x="297" y="1"/>
                    <a:pt x="0" y="297"/>
                    <a:pt x="0" y="661"/>
                  </a:cubicBezTo>
                  <a:cubicBezTo>
                    <a:pt x="0" y="900"/>
                    <a:pt x="201" y="1092"/>
                    <a:pt x="440" y="1092"/>
                  </a:cubicBezTo>
                  <a:lnTo>
                    <a:pt x="2192" y="2623"/>
                  </a:lnTo>
                  <a:lnTo>
                    <a:pt x="2555" y="1331"/>
                  </a:lnTo>
                  <a:cubicBezTo>
                    <a:pt x="2603" y="1178"/>
                    <a:pt x="2622" y="1015"/>
                    <a:pt x="2632" y="853"/>
                  </a:cubicBezTo>
                  <a:lnTo>
                    <a:pt x="2632" y="441"/>
                  </a:lnTo>
                  <a:cubicBezTo>
                    <a:pt x="2632" y="192"/>
                    <a:pt x="2431" y="1"/>
                    <a:pt x="2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5925744" y="1644179"/>
              <a:ext cx="68906" cy="63129"/>
            </a:xfrm>
            <a:custGeom>
              <a:rect b="b" l="l" r="r" t="t"/>
              <a:pathLst>
                <a:path extrusionOk="0" h="2404" w="2624">
                  <a:moveTo>
                    <a:pt x="812" y="0"/>
                  </a:moveTo>
                  <a:cubicBezTo>
                    <a:pt x="699" y="0"/>
                    <a:pt x="597" y="47"/>
                    <a:pt x="518" y="126"/>
                  </a:cubicBezTo>
                  <a:lnTo>
                    <a:pt x="125" y="528"/>
                  </a:lnTo>
                  <a:cubicBezTo>
                    <a:pt x="39" y="604"/>
                    <a:pt x="1" y="719"/>
                    <a:pt x="1" y="834"/>
                  </a:cubicBezTo>
                  <a:lnTo>
                    <a:pt x="1" y="1092"/>
                  </a:lnTo>
                  <a:cubicBezTo>
                    <a:pt x="1" y="1810"/>
                    <a:pt x="585" y="2403"/>
                    <a:pt x="1312" y="2403"/>
                  </a:cubicBezTo>
                  <a:cubicBezTo>
                    <a:pt x="2039" y="2403"/>
                    <a:pt x="2623" y="1810"/>
                    <a:pt x="2623" y="1092"/>
                  </a:cubicBezTo>
                  <a:lnTo>
                    <a:pt x="2623" y="815"/>
                  </a:lnTo>
                  <a:cubicBezTo>
                    <a:pt x="2623" y="690"/>
                    <a:pt x="2575" y="585"/>
                    <a:pt x="2499" y="499"/>
                  </a:cubicBezTo>
                  <a:cubicBezTo>
                    <a:pt x="2154" y="174"/>
                    <a:pt x="1542" y="20"/>
                    <a:pt x="843" y="1"/>
                  </a:cubicBezTo>
                  <a:cubicBezTo>
                    <a:pt x="833" y="1"/>
                    <a:pt x="822" y="0"/>
                    <a:pt x="81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5925744" y="1644205"/>
              <a:ext cx="68906" cy="61606"/>
            </a:xfrm>
            <a:custGeom>
              <a:rect b="b" l="l" r="r" t="t"/>
              <a:pathLst>
                <a:path extrusionOk="0" h="2346" w="2624">
                  <a:moveTo>
                    <a:pt x="843" y="0"/>
                  </a:moveTo>
                  <a:cubicBezTo>
                    <a:pt x="728" y="0"/>
                    <a:pt x="613" y="48"/>
                    <a:pt x="527" y="134"/>
                  </a:cubicBezTo>
                  <a:lnTo>
                    <a:pt x="125" y="527"/>
                  </a:lnTo>
                  <a:cubicBezTo>
                    <a:pt x="49" y="613"/>
                    <a:pt x="1" y="718"/>
                    <a:pt x="1" y="843"/>
                  </a:cubicBezTo>
                  <a:lnTo>
                    <a:pt x="1" y="1091"/>
                  </a:lnTo>
                  <a:cubicBezTo>
                    <a:pt x="1" y="1675"/>
                    <a:pt x="384" y="2182"/>
                    <a:pt x="948" y="2345"/>
                  </a:cubicBezTo>
                  <a:cubicBezTo>
                    <a:pt x="757" y="2115"/>
                    <a:pt x="652" y="1828"/>
                    <a:pt x="661" y="1522"/>
                  </a:cubicBezTo>
                  <a:lnTo>
                    <a:pt x="661" y="890"/>
                  </a:lnTo>
                  <a:cubicBezTo>
                    <a:pt x="652" y="643"/>
                    <a:pt x="853" y="449"/>
                    <a:pt x="1088" y="449"/>
                  </a:cubicBezTo>
                  <a:cubicBezTo>
                    <a:pt x="1099" y="449"/>
                    <a:pt x="1110" y="449"/>
                    <a:pt x="1121" y="450"/>
                  </a:cubicBezTo>
                  <a:cubicBezTo>
                    <a:pt x="1561" y="479"/>
                    <a:pt x="2221" y="555"/>
                    <a:pt x="2623" y="747"/>
                  </a:cubicBezTo>
                  <a:cubicBezTo>
                    <a:pt x="2604" y="651"/>
                    <a:pt x="2566" y="575"/>
                    <a:pt x="2499" y="508"/>
                  </a:cubicBezTo>
                  <a:cubicBezTo>
                    <a:pt x="2164" y="173"/>
                    <a:pt x="1542" y="29"/>
                    <a:pt x="84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5902898" y="1730916"/>
              <a:ext cx="22872" cy="68381"/>
            </a:xfrm>
            <a:custGeom>
              <a:rect b="b" l="l" r="r" t="t"/>
              <a:pathLst>
                <a:path extrusionOk="0" h="2604" w="871">
                  <a:moveTo>
                    <a:pt x="144" y="0"/>
                  </a:moveTo>
                  <a:cubicBezTo>
                    <a:pt x="48" y="115"/>
                    <a:pt x="0" y="258"/>
                    <a:pt x="0" y="412"/>
                  </a:cubicBezTo>
                  <a:lnTo>
                    <a:pt x="0" y="2603"/>
                  </a:lnTo>
                  <a:lnTo>
                    <a:pt x="871" y="2603"/>
                  </a:lnTo>
                  <a:lnTo>
                    <a:pt x="871" y="995"/>
                  </a:lnTo>
                  <a:cubicBezTo>
                    <a:pt x="871" y="823"/>
                    <a:pt x="804" y="660"/>
                    <a:pt x="680" y="536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5994624" y="1730916"/>
              <a:ext cx="23135" cy="68381"/>
            </a:xfrm>
            <a:custGeom>
              <a:rect b="b" l="l" r="r" t="t"/>
              <a:pathLst>
                <a:path extrusionOk="0" h="2604" w="881">
                  <a:moveTo>
                    <a:pt x="728" y="0"/>
                  </a:moveTo>
                  <a:lnTo>
                    <a:pt x="192" y="536"/>
                  </a:lnTo>
                  <a:cubicBezTo>
                    <a:pt x="77" y="660"/>
                    <a:pt x="0" y="823"/>
                    <a:pt x="0" y="995"/>
                  </a:cubicBezTo>
                  <a:lnTo>
                    <a:pt x="0" y="2603"/>
                  </a:lnTo>
                  <a:lnTo>
                    <a:pt x="881" y="2603"/>
                  </a:lnTo>
                  <a:lnTo>
                    <a:pt x="881" y="412"/>
                  </a:lnTo>
                  <a:cubicBezTo>
                    <a:pt x="881" y="258"/>
                    <a:pt x="823" y="115"/>
                    <a:pt x="72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5782259" y="1512012"/>
              <a:ext cx="356138" cy="356138"/>
            </a:xfrm>
            <a:custGeom>
              <a:rect b="b" l="l" r="r" t="t"/>
              <a:pathLst>
                <a:path extrusionOk="0" h="13562" w="13562">
                  <a:moveTo>
                    <a:pt x="6777" y="2623"/>
                  </a:moveTo>
                  <a:cubicBezTo>
                    <a:pt x="7312" y="2623"/>
                    <a:pt x="7851" y="2726"/>
                    <a:pt x="8365" y="2938"/>
                  </a:cubicBezTo>
                  <a:cubicBezTo>
                    <a:pt x="9925" y="3580"/>
                    <a:pt x="10939" y="5101"/>
                    <a:pt x="10939" y="6776"/>
                  </a:cubicBezTo>
                  <a:cubicBezTo>
                    <a:pt x="10939" y="9073"/>
                    <a:pt x="9073" y="10939"/>
                    <a:pt x="6776" y="10939"/>
                  </a:cubicBezTo>
                  <a:cubicBezTo>
                    <a:pt x="5092" y="10939"/>
                    <a:pt x="3580" y="9925"/>
                    <a:pt x="2938" y="8365"/>
                  </a:cubicBezTo>
                  <a:cubicBezTo>
                    <a:pt x="2297" y="6814"/>
                    <a:pt x="2651" y="5025"/>
                    <a:pt x="3838" y="3838"/>
                  </a:cubicBezTo>
                  <a:cubicBezTo>
                    <a:pt x="4632" y="3044"/>
                    <a:pt x="5695" y="2623"/>
                    <a:pt x="6777" y="2623"/>
                  </a:cubicBezTo>
                  <a:close/>
                  <a:moveTo>
                    <a:pt x="5905" y="0"/>
                  </a:moveTo>
                  <a:cubicBezTo>
                    <a:pt x="5790" y="0"/>
                    <a:pt x="5685" y="96"/>
                    <a:pt x="5685" y="220"/>
                  </a:cubicBezTo>
                  <a:lnTo>
                    <a:pt x="5685" y="795"/>
                  </a:lnTo>
                  <a:cubicBezTo>
                    <a:pt x="5685" y="900"/>
                    <a:pt x="5618" y="986"/>
                    <a:pt x="5513" y="1015"/>
                  </a:cubicBezTo>
                  <a:cubicBezTo>
                    <a:pt x="4833" y="1158"/>
                    <a:pt x="4182" y="1426"/>
                    <a:pt x="3599" y="1800"/>
                  </a:cubicBezTo>
                  <a:cubicBezTo>
                    <a:pt x="3561" y="1825"/>
                    <a:pt x="3517" y="1837"/>
                    <a:pt x="3474" y="1837"/>
                  </a:cubicBezTo>
                  <a:cubicBezTo>
                    <a:pt x="3420" y="1837"/>
                    <a:pt x="3368" y="1818"/>
                    <a:pt x="3331" y="1780"/>
                  </a:cubicBezTo>
                  <a:lnTo>
                    <a:pt x="2919" y="1369"/>
                  </a:lnTo>
                  <a:cubicBezTo>
                    <a:pt x="2876" y="1326"/>
                    <a:pt x="2819" y="1304"/>
                    <a:pt x="2761" y="1304"/>
                  </a:cubicBezTo>
                  <a:cubicBezTo>
                    <a:pt x="2704" y="1304"/>
                    <a:pt x="2646" y="1326"/>
                    <a:pt x="2603" y="1369"/>
                  </a:cubicBezTo>
                  <a:lnTo>
                    <a:pt x="1369" y="2603"/>
                  </a:lnTo>
                  <a:cubicBezTo>
                    <a:pt x="1283" y="2690"/>
                    <a:pt x="1283" y="2824"/>
                    <a:pt x="1369" y="2910"/>
                  </a:cubicBezTo>
                  <a:lnTo>
                    <a:pt x="1780" y="3321"/>
                  </a:lnTo>
                  <a:cubicBezTo>
                    <a:pt x="1857" y="3398"/>
                    <a:pt x="1866" y="3513"/>
                    <a:pt x="1809" y="3599"/>
                  </a:cubicBezTo>
                  <a:cubicBezTo>
                    <a:pt x="1436" y="4183"/>
                    <a:pt x="1168" y="4833"/>
                    <a:pt x="1015" y="5513"/>
                  </a:cubicBezTo>
                  <a:cubicBezTo>
                    <a:pt x="996" y="5609"/>
                    <a:pt x="909" y="5685"/>
                    <a:pt x="804" y="5685"/>
                  </a:cubicBezTo>
                  <a:lnTo>
                    <a:pt x="220" y="5685"/>
                  </a:lnTo>
                  <a:cubicBezTo>
                    <a:pt x="96" y="5685"/>
                    <a:pt x="0" y="5781"/>
                    <a:pt x="0" y="5905"/>
                  </a:cubicBezTo>
                  <a:lnTo>
                    <a:pt x="0" y="7657"/>
                  </a:lnTo>
                  <a:cubicBezTo>
                    <a:pt x="0" y="7771"/>
                    <a:pt x="96" y="7877"/>
                    <a:pt x="220" y="7877"/>
                  </a:cubicBezTo>
                  <a:lnTo>
                    <a:pt x="804" y="7877"/>
                  </a:lnTo>
                  <a:cubicBezTo>
                    <a:pt x="909" y="7877"/>
                    <a:pt x="996" y="7944"/>
                    <a:pt x="1015" y="8049"/>
                  </a:cubicBezTo>
                  <a:cubicBezTo>
                    <a:pt x="1168" y="8728"/>
                    <a:pt x="1436" y="9379"/>
                    <a:pt x="1809" y="9963"/>
                  </a:cubicBezTo>
                  <a:cubicBezTo>
                    <a:pt x="1866" y="10049"/>
                    <a:pt x="1857" y="10164"/>
                    <a:pt x="1780" y="10231"/>
                  </a:cubicBezTo>
                  <a:lnTo>
                    <a:pt x="1369" y="10642"/>
                  </a:lnTo>
                  <a:cubicBezTo>
                    <a:pt x="1283" y="10729"/>
                    <a:pt x="1283" y="10872"/>
                    <a:pt x="1369" y="10958"/>
                  </a:cubicBezTo>
                  <a:lnTo>
                    <a:pt x="2603" y="12193"/>
                  </a:lnTo>
                  <a:cubicBezTo>
                    <a:pt x="2646" y="12236"/>
                    <a:pt x="2704" y="12257"/>
                    <a:pt x="2761" y="12257"/>
                  </a:cubicBezTo>
                  <a:cubicBezTo>
                    <a:pt x="2819" y="12257"/>
                    <a:pt x="2876" y="12236"/>
                    <a:pt x="2919" y="12193"/>
                  </a:cubicBezTo>
                  <a:lnTo>
                    <a:pt x="3331" y="11781"/>
                  </a:lnTo>
                  <a:cubicBezTo>
                    <a:pt x="3369" y="11738"/>
                    <a:pt x="3423" y="11716"/>
                    <a:pt x="3478" y="11716"/>
                  </a:cubicBezTo>
                  <a:cubicBezTo>
                    <a:pt x="3520" y="11716"/>
                    <a:pt x="3562" y="11728"/>
                    <a:pt x="3599" y="11753"/>
                  </a:cubicBezTo>
                  <a:cubicBezTo>
                    <a:pt x="4182" y="12126"/>
                    <a:pt x="4833" y="12394"/>
                    <a:pt x="5513" y="12547"/>
                  </a:cubicBezTo>
                  <a:cubicBezTo>
                    <a:pt x="5618" y="12566"/>
                    <a:pt x="5685" y="12652"/>
                    <a:pt x="5685" y="12758"/>
                  </a:cubicBezTo>
                  <a:lnTo>
                    <a:pt x="5685" y="13341"/>
                  </a:lnTo>
                  <a:cubicBezTo>
                    <a:pt x="5685" y="13466"/>
                    <a:pt x="5790" y="13561"/>
                    <a:pt x="5905" y="13561"/>
                  </a:cubicBezTo>
                  <a:lnTo>
                    <a:pt x="7657" y="13561"/>
                  </a:lnTo>
                  <a:cubicBezTo>
                    <a:pt x="7781" y="13561"/>
                    <a:pt x="7877" y="13466"/>
                    <a:pt x="7877" y="13341"/>
                  </a:cubicBezTo>
                  <a:lnTo>
                    <a:pt x="7877" y="12758"/>
                  </a:lnTo>
                  <a:cubicBezTo>
                    <a:pt x="7877" y="12652"/>
                    <a:pt x="7953" y="12566"/>
                    <a:pt x="8049" y="12547"/>
                  </a:cubicBezTo>
                  <a:cubicBezTo>
                    <a:pt x="8728" y="12394"/>
                    <a:pt x="9379" y="12126"/>
                    <a:pt x="9963" y="11753"/>
                  </a:cubicBezTo>
                  <a:cubicBezTo>
                    <a:pt x="10000" y="11728"/>
                    <a:pt x="10042" y="11716"/>
                    <a:pt x="10084" y="11716"/>
                  </a:cubicBezTo>
                  <a:cubicBezTo>
                    <a:pt x="10140" y="11716"/>
                    <a:pt x="10197" y="11738"/>
                    <a:pt x="10240" y="11781"/>
                  </a:cubicBezTo>
                  <a:lnTo>
                    <a:pt x="10652" y="12193"/>
                  </a:lnTo>
                  <a:cubicBezTo>
                    <a:pt x="10695" y="12236"/>
                    <a:pt x="10750" y="12257"/>
                    <a:pt x="10805" y="12257"/>
                  </a:cubicBezTo>
                  <a:cubicBezTo>
                    <a:pt x="10860" y="12257"/>
                    <a:pt x="10915" y="12236"/>
                    <a:pt x="10958" y="12193"/>
                  </a:cubicBezTo>
                  <a:lnTo>
                    <a:pt x="12193" y="10958"/>
                  </a:lnTo>
                  <a:cubicBezTo>
                    <a:pt x="12279" y="10872"/>
                    <a:pt x="12279" y="10729"/>
                    <a:pt x="12193" y="10642"/>
                  </a:cubicBezTo>
                  <a:lnTo>
                    <a:pt x="11781" y="10231"/>
                  </a:lnTo>
                  <a:cubicBezTo>
                    <a:pt x="11714" y="10164"/>
                    <a:pt x="11695" y="10049"/>
                    <a:pt x="11753" y="9963"/>
                  </a:cubicBezTo>
                  <a:cubicBezTo>
                    <a:pt x="12135" y="9379"/>
                    <a:pt x="12403" y="8728"/>
                    <a:pt x="12547" y="8049"/>
                  </a:cubicBezTo>
                  <a:cubicBezTo>
                    <a:pt x="12566" y="7944"/>
                    <a:pt x="12662" y="7877"/>
                    <a:pt x="12767" y="7877"/>
                  </a:cubicBezTo>
                  <a:lnTo>
                    <a:pt x="13341" y="7877"/>
                  </a:lnTo>
                  <a:cubicBezTo>
                    <a:pt x="13466" y="7877"/>
                    <a:pt x="13561" y="7781"/>
                    <a:pt x="13561" y="7657"/>
                  </a:cubicBezTo>
                  <a:lnTo>
                    <a:pt x="13561" y="5905"/>
                  </a:lnTo>
                  <a:cubicBezTo>
                    <a:pt x="13561" y="5781"/>
                    <a:pt x="13466" y="5685"/>
                    <a:pt x="13341" y="5685"/>
                  </a:cubicBezTo>
                  <a:lnTo>
                    <a:pt x="12757" y="5685"/>
                  </a:lnTo>
                  <a:cubicBezTo>
                    <a:pt x="12652" y="5685"/>
                    <a:pt x="12566" y="5609"/>
                    <a:pt x="12547" y="5513"/>
                  </a:cubicBezTo>
                  <a:cubicBezTo>
                    <a:pt x="12394" y="4833"/>
                    <a:pt x="12126" y="4183"/>
                    <a:pt x="11753" y="3599"/>
                  </a:cubicBezTo>
                  <a:cubicBezTo>
                    <a:pt x="11695" y="3513"/>
                    <a:pt x="11705" y="3398"/>
                    <a:pt x="11781" y="3321"/>
                  </a:cubicBezTo>
                  <a:lnTo>
                    <a:pt x="12193" y="2910"/>
                  </a:lnTo>
                  <a:cubicBezTo>
                    <a:pt x="12269" y="2824"/>
                    <a:pt x="12269" y="2690"/>
                    <a:pt x="12193" y="2603"/>
                  </a:cubicBezTo>
                  <a:lnTo>
                    <a:pt x="10949" y="1369"/>
                  </a:lnTo>
                  <a:cubicBezTo>
                    <a:pt x="10906" y="1326"/>
                    <a:pt x="10851" y="1304"/>
                    <a:pt x="10796" y="1304"/>
                  </a:cubicBezTo>
                  <a:cubicBezTo>
                    <a:pt x="10741" y="1304"/>
                    <a:pt x="10686" y="1326"/>
                    <a:pt x="10642" y="1369"/>
                  </a:cubicBezTo>
                  <a:lnTo>
                    <a:pt x="10231" y="1780"/>
                  </a:lnTo>
                  <a:cubicBezTo>
                    <a:pt x="10188" y="1818"/>
                    <a:pt x="10134" y="1837"/>
                    <a:pt x="10079" y="1837"/>
                  </a:cubicBezTo>
                  <a:cubicBezTo>
                    <a:pt x="10035" y="1837"/>
                    <a:pt x="9992" y="1825"/>
                    <a:pt x="9953" y="1800"/>
                  </a:cubicBezTo>
                  <a:cubicBezTo>
                    <a:pt x="9370" y="1426"/>
                    <a:pt x="8719" y="1158"/>
                    <a:pt x="8039" y="1015"/>
                  </a:cubicBezTo>
                  <a:cubicBezTo>
                    <a:pt x="7944" y="986"/>
                    <a:pt x="7877" y="900"/>
                    <a:pt x="7877" y="795"/>
                  </a:cubicBezTo>
                  <a:lnTo>
                    <a:pt x="7877" y="220"/>
                  </a:lnTo>
                  <a:cubicBezTo>
                    <a:pt x="7877" y="96"/>
                    <a:pt x="7781" y="0"/>
                    <a:pt x="7657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5823724" y="1563535"/>
              <a:ext cx="262889" cy="252936"/>
            </a:xfrm>
            <a:custGeom>
              <a:rect b="b" l="l" r="r" t="t"/>
              <a:pathLst>
                <a:path extrusionOk="0" h="9632" w="10011">
                  <a:moveTo>
                    <a:pt x="5205" y="877"/>
                  </a:moveTo>
                  <a:cubicBezTo>
                    <a:pt x="5711" y="877"/>
                    <a:pt x="6222" y="975"/>
                    <a:pt x="6709" y="1177"/>
                  </a:cubicBezTo>
                  <a:cubicBezTo>
                    <a:pt x="8173" y="1790"/>
                    <a:pt x="9140" y="3225"/>
                    <a:pt x="9140" y="4814"/>
                  </a:cubicBezTo>
                  <a:cubicBezTo>
                    <a:pt x="9140" y="6996"/>
                    <a:pt x="7370" y="8757"/>
                    <a:pt x="5197" y="8757"/>
                  </a:cubicBezTo>
                  <a:cubicBezTo>
                    <a:pt x="3608" y="8757"/>
                    <a:pt x="2173" y="7790"/>
                    <a:pt x="1560" y="6326"/>
                  </a:cubicBezTo>
                  <a:cubicBezTo>
                    <a:pt x="948" y="4852"/>
                    <a:pt x="1283" y="3158"/>
                    <a:pt x="2412" y="2029"/>
                  </a:cubicBezTo>
                  <a:cubicBezTo>
                    <a:pt x="3168" y="1279"/>
                    <a:pt x="4178" y="877"/>
                    <a:pt x="5205" y="877"/>
                  </a:cubicBezTo>
                  <a:close/>
                  <a:moveTo>
                    <a:pt x="5197" y="0"/>
                  </a:moveTo>
                  <a:cubicBezTo>
                    <a:pt x="3254" y="0"/>
                    <a:pt x="1493" y="1177"/>
                    <a:pt x="747" y="2967"/>
                  </a:cubicBezTo>
                  <a:cubicBezTo>
                    <a:pt x="0" y="4766"/>
                    <a:pt x="412" y="6843"/>
                    <a:pt x="1790" y="8221"/>
                  </a:cubicBezTo>
                  <a:cubicBezTo>
                    <a:pt x="2711" y="9143"/>
                    <a:pt x="3941" y="9632"/>
                    <a:pt x="5192" y="9632"/>
                  </a:cubicBezTo>
                  <a:cubicBezTo>
                    <a:pt x="5813" y="9632"/>
                    <a:pt x="6438" y="9512"/>
                    <a:pt x="7035" y="9264"/>
                  </a:cubicBezTo>
                  <a:cubicBezTo>
                    <a:pt x="8834" y="8518"/>
                    <a:pt x="10001" y="6766"/>
                    <a:pt x="10011" y="4814"/>
                  </a:cubicBezTo>
                  <a:cubicBezTo>
                    <a:pt x="10011" y="2163"/>
                    <a:pt x="7858" y="10"/>
                    <a:pt x="5197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3" name="Google Shape;933;p36"/>
          <p:cNvGrpSpPr/>
          <p:nvPr/>
        </p:nvGrpSpPr>
        <p:grpSpPr>
          <a:xfrm>
            <a:off x="4772137" y="1954645"/>
            <a:ext cx="258218" cy="248764"/>
            <a:chOff x="2769819" y="2907251"/>
            <a:chExt cx="373905" cy="349682"/>
          </a:xfrm>
        </p:grpSpPr>
        <p:sp>
          <p:nvSpPr>
            <p:cNvPr id="934" name="Google Shape;934;p36"/>
            <p:cNvSpPr/>
            <p:nvPr/>
          </p:nvSpPr>
          <p:spPr>
            <a:xfrm>
              <a:off x="2975292" y="2943559"/>
              <a:ext cx="168431" cy="176532"/>
            </a:xfrm>
            <a:custGeom>
              <a:rect b="b" l="l" r="r" t="t"/>
              <a:pathLst>
                <a:path extrusionOk="0" h="6734" w="6425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4375"/>
                  </a:lnTo>
                  <a:cubicBezTo>
                    <a:pt x="1" y="4750"/>
                    <a:pt x="304" y="5053"/>
                    <a:pt x="679" y="5053"/>
                  </a:cubicBezTo>
                  <a:lnTo>
                    <a:pt x="1372" y="5053"/>
                  </a:lnTo>
                  <a:lnTo>
                    <a:pt x="982" y="6583"/>
                  </a:lnTo>
                  <a:cubicBezTo>
                    <a:pt x="960" y="6671"/>
                    <a:pt x="1021" y="6734"/>
                    <a:pt x="1096" y="6734"/>
                  </a:cubicBezTo>
                  <a:cubicBezTo>
                    <a:pt x="1120" y="6734"/>
                    <a:pt x="1146" y="6727"/>
                    <a:pt x="1170" y="6713"/>
                  </a:cubicBezTo>
                  <a:lnTo>
                    <a:pt x="3436" y="5053"/>
                  </a:lnTo>
                  <a:lnTo>
                    <a:pt x="5732" y="5053"/>
                  </a:lnTo>
                  <a:cubicBezTo>
                    <a:pt x="6121" y="5053"/>
                    <a:pt x="6424" y="4750"/>
                    <a:pt x="6424" y="4375"/>
                  </a:cubicBezTo>
                  <a:lnTo>
                    <a:pt x="6424" y="694"/>
                  </a:lnTo>
                  <a:cubicBezTo>
                    <a:pt x="6424" y="304"/>
                    <a:pt x="6121" y="1"/>
                    <a:pt x="5746" y="1"/>
                  </a:cubicBezTo>
                  <a:close/>
                </a:path>
              </a:pathLst>
            </a:custGeom>
            <a:solidFill>
              <a:srgbClr val="EF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>
              <a:off x="3035456" y="2943559"/>
              <a:ext cx="48105" cy="114691"/>
            </a:xfrm>
            <a:custGeom>
              <a:rect b="b" l="l" r="r" t="t"/>
              <a:pathLst>
                <a:path extrusionOk="0" h="4375" w="1835">
                  <a:moveTo>
                    <a:pt x="1" y="1"/>
                  </a:moveTo>
                  <a:lnTo>
                    <a:pt x="1" y="3451"/>
                  </a:lnTo>
                  <a:cubicBezTo>
                    <a:pt x="1" y="3956"/>
                    <a:pt x="405" y="4375"/>
                    <a:pt x="925" y="4375"/>
                  </a:cubicBezTo>
                  <a:cubicBezTo>
                    <a:pt x="1430" y="4360"/>
                    <a:pt x="1834" y="3956"/>
                    <a:pt x="1834" y="3451"/>
                  </a:cubicBezTo>
                  <a:lnTo>
                    <a:pt x="1834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>
              <a:off x="3047567" y="2907251"/>
              <a:ext cx="23882" cy="96524"/>
            </a:xfrm>
            <a:custGeom>
              <a:rect b="b" l="l" r="r" t="t"/>
              <a:pathLst>
                <a:path extrusionOk="0" h="3682" w="911">
                  <a:moveTo>
                    <a:pt x="246" y="0"/>
                  </a:moveTo>
                  <a:cubicBezTo>
                    <a:pt x="116" y="0"/>
                    <a:pt x="1" y="116"/>
                    <a:pt x="15" y="246"/>
                  </a:cubicBezTo>
                  <a:lnTo>
                    <a:pt x="217" y="3465"/>
                  </a:lnTo>
                  <a:cubicBezTo>
                    <a:pt x="217" y="3595"/>
                    <a:pt x="318" y="3681"/>
                    <a:pt x="448" y="3681"/>
                  </a:cubicBezTo>
                  <a:lnTo>
                    <a:pt x="477" y="3681"/>
                  </a:lnTo>
                  <a:cubicBezTo>
                    <a:pt x="593" y="3681"/>
                    <a:pt x="694" y="3595"/>
                    <a:pt x="708" y="3465"/>
                  </a:cubicBezTo>
                  <a:lnTo>
                    <a:pt x="896" y="246"/>
                  </a:lnTo>
                  <a:cubicBezTo>
                    <a:pt x="910" y="116"/>
                    <a:pt x="809" y="0"/>
                    <a:pt x="679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3047567" y="3021916"/>
              <a:ext cx="23882" cy="24223"/>
            </a:xfrm>
            <a:custGeom>
              <a:rect b="b" l="l" r="r" t="t"/>
              <a:pathLst>
                <a:path extrusionOk="0" h="924" w="911">
                  <a:moveTo>
                    <a:pt x="448" y="0"/>
                  </a:moveTo>
                  <a:cubicBezTo>
                    <a:pt x="203" y="0"/>
                    <a:pt x="1" y="202"/>
                    <a:pt x="1" y="462"/>
                  </a:cubicBezTo>
                  <a:cubicBezTo>
                    <a:pt x="1" y="707"/>
                    <a:pt x="203" y="924"/>
                    <a:pt x="448" y="924"/>
                  </a:cubicBezTo>
                  <a:cubicBezTo>
                    <a:pt x="708" y="924"/>
                    <a:pt x="910" y="707"/>
                    <a:pt x="910" y="462"/>
                  </a:cubicBezTo>
                  <a:cubicBezTo>
                    <a:pt x="910" y="202"/>
                    <a:pt x="708" y="0"/>
                    <a:pt x="448" y="0"/>
                  </a:cubicBezTo>
                  <a:close/>
                </a:path>
              </a:pathLst>
            </a:custGeom>
            <a:solidFill>
              <a:srgbClr val="9AAA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>
              <a:off x="2769819" y="3172521"/>
              <a:ext cx="205132" cy="84412"/>
            </a:xfrm>
            <a:custGeom>
              <a:rect b="b" l="l" r="r" t="t"/>
              <a:pathLst>
                <a:path extrusionOk="0" h="3220" w="7825">
                  <a:moveTo>
                    <a:pt x="2541" y="0"/>
                  </a:moveTo>
                  <a:lnTo>
                    <a:pt x="606" y="708"/>
                  </a:lnTo>
                  <a:cubicBezTo>
                    <a:pt x="246" y="838"/>
                    <a:pt x="0" y="1184"/>
                    <a:pt x="0" y="1574"/>
                  </a:cubicBezTo>
                  <a:lnTo>
                    <a:pt x="0" y="2988"/>
                  </a:lnTo>
                  <a:cubicBezTo>
                    <a:pt x="0" y="3118"/>
                    <a:pt x="101" y="3219"/>
                    <a:pt x="231" y="3219"/>
                  </a:cubicBezTo>
                  <a:lnTo>
                    <a:pt x="7593" y="3219"/>
                  </a:lnTo>
                  <a:cubicBezTo>
                    <a:pt x="7723" y="3219"/>
                    <a:pt x="7824" y="3118"/>
                    <a:pt x="7824" y="2988"/>
                  </a:cubicBezTo>
                  <a:lnTo>
                    <a:pt x="7824" y="1574"/>
                  </a:lnTo>
                  <a:cubicBezTo>
                    <a:pt x="7824" y="1184"/>
                    <a:pt x="7579" y="838"/>
                    <a:pt x="7218" y="708"/>
                  </a:cubicBezTo>
                  <a:lnTo>
                    <a:pt x="5298" y="0"/>
                  </a:lnTo>
                  <a:lnTo>
                    <a:pt x="3912" y="462"/>
                  </a:lnTo>
                  <a:lnTo>
                    <a:pt x="2541" y="0"/>
                  </a:lnTo>
                  <a:close/>
                </a:path>
              </a:pathLst>
            </a:custGeom>
            <a:solidFill>
              <a:srgbClr val="D3DC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>
              <a:off x="2860628" y="3196743"/>
              <a:ext cx="24249" cy="60190"/>
            </a:xfrm>
            <a:custGeom>
              <a:rect b="b" l="l" r="r" t="t"/>
              <a:pathLst>
                <a:path extrusionOk="0" h="2296" w="925">
                  <a:moveTo>
                    <a:pt x="217" y="0"/>
                  </a:moveTo>
                  <a:lnTo>
                    <a:pt x="1" y="2295"/>
                  </a:lnTo>
                  <a:lnTo>
                    <a:pt x="925" y="229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2862148" y="3184632"/>
              <a:ext cx="21208" cy="20448"/>
            </a:xfrm>
            <a:custGeom>
              <a:rect b="b" l="l" r="r" t="t"/>
              <a:pathLst>
                <a:path extrusionOk="0" h="780" w="809">
                  <a:moveTo>
                    <a:pt x="0" y="0"/>
                  </a:moveTo>
                  <a:lnTo>
                    <a:pt x="0" y="621"/>
                  </a:lnTo>
                  <a:cubicBezTo>
                    <a:pt x="0" y="708"/>
                    <a:pt x="73" y="780"/>
                    <a:pt x="159" y="780"/>
                  </a:cubicBezTo>
                  <a:lnTo>
                    <a:pt x="650" y="780"/>
                  </a:lnTo>
                  <a:cubicBezTo>
                    <a:pt x="737" y="780"/>
                    <a:pt x="809" y="708"/>
                    <a:pt x="809" y="621"/>
                  </a:cubicBezTo>
                  <a:lnTo>
                    <a:pt x="809" y="0"/>
                  </a:lnTo>
                  <a:close/>
                </a:path>
              </a:pathLst>
            </a:custGeom>
            <a:solidFill>
              <a:srgbClr val="51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2938958" y="3197110"/>
              <a:ext cx="35993" cy="59823"/>
            </a:xfrm>
            <a:custGeom>
              <a:rect b="b" l="l" r="r" t="t"/>
              <a:pathLst>
                <a:path extrusionOk="0" h="2282" w="1373">
                  <a:moveTo>
                    <a:pt x="1127" y="1"/>
                  </a:moveTo>
                  <a:lnTo>
                    <a:pt x="261" y="867"/>
                  </a:lnTo>
                  <a:cubicBezTo>
                    <a:pt x="87" y="1040"/>
                    <a:pt x="1" y="1271"/>
                    <a:pt x="1" y="1516"/>
                  </a:cubicBezTo>
                  <a:lnTo>
                    <a:pt x="1" y="2281"/>
                  </a:lnTo>
                  <a:lnTo>
                    <a:pt x="1141" y="2281"/>
                  </a:lnTo>
                  <a:cubicBezTo>
                    <a:pt x="1271" y="2281"/>
                    <a:pt x="1372" y="2180"/>
                    <a:pt x="1372" y="2050"/>
                  </a:cubicBezTo>
                  <a:lnTo>
                    <a:pt x="1372" y="621"/>
                  </a:lnTo>
                  <a:cubicBezTo>
                    <a:pt x="1372" y="390"/>
                    <a:pt x="1286" y="174"/>
                    <a:pt x="112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2806520" y="2985582"/>
              <a:ext cx="132464" cy="96130"/>
            </a:xfrm>
            <a:custGeom>
              <a:rect b="b" l="l" r="r" t="t"/>
              <a:pathLst>
                <a:path extrusionOk="0" h="3667" w="5053">
                  <a:moveTo>
                    <a:pt x="1834" y="0"/>
                  </a:moveTo>
                  <a:cubicBezTo>
                    <a:pt x="823" y="0"/>
                    <a:pt x="0" y="823"/>
                    <a:pt x="0" y="1848"/>
                  </a:cubicBezTo>
                  <a:lnTo>
                    <a:pt x="0" y="2382"/>
                  </a:lnTo>
                  <a:cubicBezTo>
                    <a:pt x="0" y="2627"/>
                    <a:pt x="29" y="2873"/>
                    <a:pt x="116" y="3104"/>
                  </a:cubicBezTo>
                  <a:lnTo>
                    <a:pt x="188" y="3335"/>
                  </a:lnTo>
                  <a:cubicBezTo>
                    <a:pt x="217" y="3407"/>
                    <a:pt x="217" y="3479"/>
                    <a:pt x="231" y="3551"/>
                  </a:cubicBezTo>
                  <a:lnTo>
                    <a:pt x="231" y="3667"/>
                  </a:lnTo>
                  <a:lnTo>
                    <a:pt x="4822" y="3667"/>
                  </a:lnTo>
                  <a:lnTo>
                    <a:pt x="4822" y="3551"/>
                  </a:lnTo>
                  <a:cubicBezTo>
                    <a:pt x="4822" y="3479"/>
                    <a:pt x="4836" y="3407"/>
                    <a:pt x="4865" y="3335"/>
                  </a:cubicBezTo>
                  <a:lnTo>
                    <a:pt x="4937" y="3104"/>
                  </a:lnTo>
                  <a:cubicBezTo>
                    <a:pt x="5010" y="2873"/>
                    <a:pt x="5053" y="2627"/>
                    <a:pt x="5053" y="2397"/>
                  </a:cubicBezTo>
                  <a:lnTo>
                    <a:pt x="5053" y="462"/>
                  </a:lnTo>
                  <a:cubicBezTo>
                    <a:pt x="5053" y="217"/>
                    <a:pt x="4851" y="0"/>
                    <a:pt x="459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2836405" y="2985582"/>
              <a:ext cx="102579" cy="96524"/>
            </a:xfrm>
            <a:custGeom>
              <a:rect b="b" l="l" r="r" t="t"/>
              <a:pathLst>
                <a:path extrusionOk="0" h="3682" w="3913">
                  <a:moveTo>
                    <a:pt x="939" y="0"/>
                  </a:moveTo>
                  <a:cubicBezTo>
                    <a:pt x="419" y="0"/>
                    <a:pt x="1" y="419"/>
                    <a:pt x="1" y="939"/>
                  </a:cubicBezTo>
                  <a:cubicBezTo>
                    <a:pt x="1" y="1458"/>
                    <a:pt x="419" y="1877"/>
                    <a:pt x="939" y="1877"/>
                  </a:cubicBezTo>
                  <a:lnTo>
                    <a:pt x="1069" y="1877"/>
                  </a:lnTo>
                  <a:lnTo>
                    <a:pt x="1127" y="3681"/>
                  </a:lnTo>
                  <a:lnTo>
                    <a:pt x="3682" y="3681"/>
                  </a:lnTo>
                  <a:lnTo>
                    <a:pt x="3682" y="3566"/>
                  </a:lnTo>
                  <a:cubicBezTo>
                    <a:pt x="3682" y="3494"/>
                    <a:pt x="3696" y="3407"/>
                    <a:pt x="3725" y="3349"/>
                  </a:cubicBezTo>
                  <a:lnTo>
                    <a:pt x="3797" y="3118"/>
                  </a:lnTo>
                  <a:cubicBezTo>
                    <a:pt x="3870" y="2887"/>
                    <a:pt x="3913" y="2642"/>
                    <a:pt x="3913" y="2397"/>
                  </a:cubicBezTo>
                  <a:lnTo>
                    <a:pt x="3913" y="462"/>
                  </a:lnTo>
                  <a:cubicBezTo>
                    <a:pt x="3913" y="217"/>
                    <a:pt x="3711" y="0"/>
                    <a:pt x="345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2836405" y="3130498"/>
              <a:ext cx="72327" cy="54160"/>
            </a:xfrm>
            <a:custGeom>
              <a:rect b="b" l="l" r="r" t="t"/>
              <a:pathLst>
                <a:path extrusionOk="0" h="2066" w="2759">
                  <a:moveTo>
                    <a:pt x="1" y="1"/>
                  </a:moveTo>
                  <a:lnTo>
                    <a:pt x="1" y="2065"/>
                  </a:lnTo>
                  <a:lnTo>
                    <a:pt x="2758" y="2065"/>
                  </a:lnTo>
                  <a:lnTo>
                    <a:pt x="2758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2836405" y="3130498"/>
              <a:ext cx="72327" cy="30121"/>
            </a:xfrm>
            <a:custGeom>
              <a:rect b="b" l="l" r="r" t="t"/>
              <a:pathLst>
                <a:path extrusionOk="0" h="1149" w="2759">
                  <a:moveTo>
                    <a:pt x="1" y="1"/>
                  </a:moveTo>
                  <a:lnTo>
                    <a:pt x="1" y="781"/>
                  </a:lnTo>
                  <a:cubicBezTo>
                    <a:pt x="427" y="1026"/>
                    <a:pt x="903" y="1149"/>
                    <a:pt x="1379" y="1149"/>
                  </a:cubicBezTo>
                  <a:cubicBezTo>
                    <a:pt x="1856" y="1149"/>
                    <a:pt x="2332" y="1026"/>
                    <a:pt x="2758" y="781"/>
                  </a:cubicBezTo>
                  <a:lnTo>
                    <a:pt x="275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2824294" y="3162533"/>
              <a:ext cx="48472" cy="43202"/>
            </a:xfrm>
            <a:custGeom>
              <a:rect b="b" l="l" r="r" t="t"/>
              <a:pathLst>
                <a:path extrusionOk="0" h="1648" w="1849">
                  <a:moveTo>
                    <a:pt x="413" y="0"/>
                  </a:moveTo>
                  <a:cubicBezTo>
                    <a:pt x="327" y="0"/>
                    <a:pt x="242" y="48"/>
                    <a:pt x="203" y="136"/>
                  </a:cubicBezTo>
                  <a:lnTo>
                    <a:pt x="1" y="555"/>
                  </a:lnTo>
                  <a:lnTo>
                    <a:pt x="766" y="1551"/>
                  </a:lnTo>
                  <a:cubicBezTo>
                    <a:pt x="814" y="1614"/>
                    <a:pt x="883" y="1647"/>
                    <a:pt x="953" y="1647"/>
                  </a:cubicBezTo>
                  <a:cubicBezTo>
                    <a:pt x="1010" y="1647"/>
                    <a:pt x="1067" y="1625"/>
                    <a:pt x="1112" y="1579"/>
                  </a:cubicBezTo>
                  <a:lnTo>
                    <a:pt x="1849" y="843"/>
                  </a:lnTo>
                  <a:lnTo>
                    <a:pt x="535" y="35"/>
                  </a:lnTo>
                  <a:cubicBezTo>
                    <a:pt x="497" y="11"/>
                    <a:pt x="455" y="0"/>
                    <a:pt x="41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2872739" y="3162533"/>
              <a:ext cx="48078" cy="43202"/>
            </a:xfrm>
            <a:custGeom>
              <a:rect b="b" l="l" r="r" t="t"/>
              <a:pathLst>
                <a:path extrusionOk="0" h="1648" w="1834">
                  <a:moveTo>
                    <a:pt x="1432" y="0"/>
                  </a:moveTo>
                  <a:cubicBezTo>
                    <a:pt x="1393" y="0"/>
                    <a:pt x="1352" y="11"/>
                    <a:pt x="1314" y="35"/>
                  </a:cubicBezTo>
                  <a:lnTo>
                    <a:pt x="1" y="843"/>
                  </a:lnTo>
                  <a:lnTo>
                    <a:pt x="737" y="1579"/>
                  </a:lnTo>
                  <a:cubicBezTo>
                    <a:pt x="776" y="1625"/>
                    <a:pt x="832" y="1647"/>
                    <a:pt x="891" y="1647"/>
                  </a:cubicBezTo>
                  <a:cubicBezTo>
                    <a:pt x="962" y="1647"/>
                    <a:pt x="1036" y="1614"/>
                    <a:pt x="1083" y="1551"/>
                  </a:cubicBezTo>
                  <a:lnTo>
                    <a:pt x="1834" y="555"/>
                  </a:lnTo>
                  <a:lnTo>
                    <a:pt x="1632" y="136"/>
                  </a:lnTo>
                  <a:cubicBezTo>
                    <a:pt x="1593" y="48"/>
                    <a:pt x="1515" y="0"/>
                    <a:pt x="14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2812576" y="3034709"/>
              <a:ext cx="120746" cy="113616"/>
            </a:xfrm>
            <a:custGeom>
              <a:rect b="b" l="l" r="r" t="t"/>
              <a:pathLst>
                <a:path extrusionOk="0" h="4334" w="4606">
                  <a:moveTo>
                    <a:pt x="2002" y="0"/>
                  </a:moveTo>
                  <a:cubicBezTo>
                    <a:pt x="1409" y="0"/>
                    <a:pt x="895" y="100"/>
                    <a:pt x="636" y="162"/>
                  </a:cubicBezTo>
                  <a:cubicBezTo>
                    <a:pt x="535" y="176"/>
                    <a:pt x="448" y="277"/>
                    <a:pt x="462" y="378"/>
                  </a:cubicBezTo>
                  <a:lnTo>
                    <a:pt x="462" y="927"/>
                  </a:lnTo>
                  <a:cubicBezTo>
                    <a:pt x="448" y="1057"/>
                    <a:pt x="405" y="1172"/>
                    <a:pt x="318" y="1259"/>
                  </a:cubicBezTo>
                  <a:lnTo>
                    <a:pt x="130" y="1446"/>
                  </a:lnTo>
                  <a:cubicBezTo>
                    <a:pt x="44" y="1533"/>
                    <a:pt x="0" y="1648"/>
                    <a:pt x="0" y="1778"/>
                  </a:cubicBezTo>
                  <a:lnTo>
                    <a:pt x="0" y="2038"/>
                  </a:lnTo>
                  <a:cubicBezTo>
                    <a:pt x="0" y="3309"/>
                    <a:pt x="1025" y="4333"/>
                    <a:pt x="2296" y="4333"/>
                  </a:cubicBezTo>
                  <a:cubicBezTo>
                    <a:pt x="2304" y="4334"/>
                    <a:pt x="2313" y="4334"/>
                    <a:pt x="2322" y="4334"/>
                  </a:cubicBezTo>
                  <a:cubicBezTo>
                    <a:pt x="3580" y="4334"/>
                    <a:pt x="4605" y="3300"/>
                    <a:pt x="4605" y="2038"/>
                  </a:cubicBezTo>
                  <a:lnTo>
                    <a:pt x="4605" y="1778"/>
                  </a:lnTo>
                  <a:cubicBezTo>
                    <a:pt x="4605" y="1648"/>
                    <a:pt x="4548" y="1533"/>
                    <a:pt x="4461" y="1446"/>
                  </a:cubicBezTo>
                  <a:lnTo>
                    <a:pt x="4273" y="1259"/>
                  </a:lnTo>
                  <a:cubicBezTo>
                    <a:pt x="4187" y="1172"/>
                    <a:pt x="4143" y="1057"/>
                    <a:pt x="4143" y="927"/>
                  </a:cubicBezTo>
                  <a:lnTo>
                    <a:pt x="4143" y="811"/>
                  </a:lnTo>
                  <a:cubicBezTo>
                    <a:pt x="4143" y="710"/>
                    <a:pt x="4100" y="624"/>
                    <a:pt x="4028" y="566"/>
                  </a:cubicBezTo>
                  <a:cubicBezTo>
                    <a:pt x="3419" y="124"/>
                    <a:pt x="2662" y="0"/>
                    <a:pt x="200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2812183" y="3034577"/>
              <a:ext cx="108268" cy="113380"/>
            </a:xfrm>
            <a:custGeom>
              <a:rect b="b" l="l" r="r" t="t"/>
              <a:pathLst>
                <a:path extrusionOk="0" h="4325" w="4130">
                  <a:moveTo>
                    <a:pt x="2014" y="0"/>
                  </a:moveTo>
                  <a:cubicBezTo>
                    <a:pt x="1792" y="0"/>
                    <a:pt x="1580" y="15"/>
                    <a:pt x="1387" y="37"/>
                  </a:cubicBezTo>
                  <a:cubicBezTo>
                    <a:pt x="1141" y="66"/>
                    <a:pt x="882" y="109"/>
                    <a:pt x="636" y="167"/>
                  </a:cubicBezTo>
                  <a:cubicBezTo>
                    <a:pt x="535" y="181"/>
                    <a:pt x="463" y="282"/>
                    <a:pt x="463" y="383"/>
                  </a:cubicBezTo>
                  <a:lnTo>
                    <a:pt x="463" y="932"/>
                  </a:lnTo>
                  <a:cubicBezTo>
                    <a:pt x="463" y="1062"/>
                    <a:pt x="405" y="1177"/>
                    <a:pt x="333" y="1264"/>
                  </a:cubicBezTo>
                  <a:lnTo>
                    <a:pt x="131" y="1451"/>
                  </a:lnTo>
                  <a:cubicBezTo>
                    <a:pt x="44" y="1538"/>
                    <a:pt x="1" y="1653"/>
                    <a:pt x="1" y="1769"/>
                  </a:cubicBezTo>
                  <a:lnTo>
                    <a:pt x="1" y="2043"/>
                  </a:lnTo>
                  <a:cubicBezTo>
                    <a:pt x="1" y="3198"/>
                    <a:pt x="867" y="4180"/>
                    <a:pt x="2022" y="4324"/>
                  </a:cubicBezTo>
                  <a:cubicBezTo>
                    <a:pt x="1603" y="3891"/>
                    <a:pt x="1372" y="3328"/>
                    <a:pt x="1372" y="2736"/>
                  </a:cubicBezTo>
                  <a:lnTo>
                    <a:pt x="1372" y="1047"/>
                  </a:lnTo>
                  <a:cubicBezTo>
                    <a:pt x="1372" y="816"/>
                    <a:pt x="1546" y="629"/>
                    <a:pt x="1777" y="600"/>
                  </a:cubicBezTo>
                  <a:cubicBezTo>
                    <a:pt x="1967" y="575"/>
                    <a:pt x="2208" y="554"/>
                    <a:pt x="2474" y="554"/>
                  </a:cubicBezTo>
                  <a:cubicBezTo>
                    <a:pt x="2996" y="554"/>
                    <a:pt x="3613" y="635"/>
                    <a:pt x="4130" y="932"/>
                  </a:cubicBezTo>
                  <a:lnTo>
                    <a:pt x="4130" y="816"/>
                  </a:lnTo>
                  <a:cubicBezTo>
                    <a:pt x="4130" y="715"/>
                    <a:pt x="4101" y="629"/>
                    <a:pt x="4028" y="571"/>
                  </a:cubicBezTo>
                  <a:cubicBezTo>
                    <a:pt x="3424" y="128"/>
                    <a:pt x="2674" y="0"/>
                    <a:pt x="2014" y="0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>
              <a:off x="2770186" y="3197110"/>
              <a:ext cx="36360" cy="59823"/>
            </a:xfrm>
            <a:custGeom>
              <a:rect b="b" l="l" r="r" t="t"/>
              <a:pathLst>
                <a:path extrusionOk="0" h="2282" w="1387">
                  <a:moveTo>
                    <a:pt x="246" y="1"/>
                  </a:moveTo>
                  <a:cubicBezTo>
                    <a:pt x="87" y="174"/>
                    <a:pt x="1" y="390"/>
                    <a:pt x="1" y="621"/>
                  </a:cubicBezTo>
                  <a:lnTo>
                    <a:pt x="1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1386" y="2281"/>
                  </a:lnTo>
                  <a:lnTo>
                    <a:pt x="1386" y="1516"/>
                  </a:lnTo>
                  <a:cubicBezTo>
                    <a:pt x="1372" y="1271"/>
                    <a:pt x="1285" y="1040"/>
                    <a:pt x="1112" y="867"/>
                  </a:cubicBezTo>
                  <a:lnTo>
                    <a:pt x="24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" name="Google Shape;955;p37"/>
          <p:cNvGrpSpPr/>
          <p:nvPr/>
        </p:nvGrpSpPr>
        <p:grpSpPr>
          <a:xfrm>
            <a:off x="595270" y="2089200"/>
            <a:ext cx="793140" cy="1146880"/>
            <a:chOff x="2391948" y="1635646"/>
            <a:chExt cx="805546" cy="1584088"/>
          </a:xfrm>
        </p:grpSpPr>
        <p:sp>
          <p:nvSpPr>
            <p:cNvPr id="956" name="Google Shape;956;p37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957" name="Google Shape;957;p37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18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958" name="Google Shape;958;p37"/>
          <p:cNvGrpSpPr/>
          <p:nvPr/>
        </p:nvGrpSpPr>
        <p:grpSpPr>
          <a:xfrm>
            <a:off x="1464919" y="2054952"/>
            <a:ext cx="2445510" cy="1048394"/>
            <a:chOff x="496119" y="2469560"/>
            <a:chExt cx="1752300" cy="1086081"/>
          </a:xfrm>
        </p:grpSpPr>
        <p:sp>
          <p:nvSpPr>
            <p:cNvPr id="959" name="Google Shape;959;p37"/>
            <p:cNvSpPr txBox="1"/>
            <p:nvPr/>
          </p:nvSpPr>
          <p:spPr>
            <a:xfrm>
              <a:off x="496119" y="2724641"/>
              <a:ext cx="17523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Enhance </a:t>
              </a:r>
              <a:r>
                <a:rPr b="1"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job satisfaction</a:t>
              </a:r>
              <a:r>
                <a:rPr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 and </a:t>
              </a:r>
              <a:r>
                <a:rPr b="1"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ease stress</a:t>
              </a:r>
              <a:r>
                <a:rPr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  and create a more </a:t>
              </a:r>
              <a:r>
                <a:rPr b="1"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flexible workforce</a:t>
              </a:r>
              <a:endParaRPr b="1">
                <a:solidFill>
                  <a:srgbClr val="3F3F3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960" name="Google Shape;960;p37"/>
            <p:cNvSpPr txBox="1"/>
            <p:nvPr/>
          </p:nvSpPr>
          <p:spPr>
            <a:xfrm>
              <a:off x="496119" y="2469560"/>
              <a:ext cx="1752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solidFill>
                    <a:srgbClr val="B7B7B7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SATISFACTION </a:t>
              </a:r>
              <a:endParaRPr b="1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961" name="Google Shape;961;p37"/>
          <p:cNvGrpSpPr/>
          <p:nvPr/>
        </p:nvGrpSpPr>
        <p:grpSpPr>
          <a:xfrm>
            <a:off x="3911648" y="2092652"/>
            <a:ext cx="793140" cy="1146880"/>
            <a:chOff x="2391948" y="1635646"/>
            <a:chExt cx="805546" cy="1584088"/>
          </a:xfrm>
        </p:grpSpPr>
        <p:sp>
          <p:nvSpPr>
            <p:cNvPr id="962" name="Google Shape;962;p37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963" name="Google Shape;963;p37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964" name="Google Shape;964;p37"/>
          <p:cNvGrpSpPr/>
          <p:nvPr/>
        </p:nvGrpSpPr>
        <p:grpSpPr>
          <a:xfrm>
            <a:off x="4803757" y="2054950"/>
            <a:ext cx="2445510" cy="1048394"/>
            <a:chOff x="496119" y="2469560"/>
            <a:chExt cx="1752300" cy="1086081"/>
          </a:xfrm>
        </p:grpSpPr>
        <p:sp>
          <p:nvSpPr>
            <p:cNvPr id="965" name="Google Shape;965;p37"/>
            <p:cNvSpPr txBox="1"/>
            <p:nvPr/>
          </p:nvSpPr>
          <p:spPr>
            <a:xfrm>
              <a:off x="496119" y="2724641"/>
              <a:ext cx="17523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Overcome </a:t>
              </a:r>
              <a:r>
                <a:rPr b="1"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fragmentation</a:t>
              </a:r>
              <a:r>
                <a:rPr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 and </a:t>
              </a:r>
              <a:r>
                <a:rPr b="1"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cost</a:t>
              </a:r>
              <a:r>
                <a:rPr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. The </a:t>
              </a:r>
              <a:r>
                <a:rPr b="1"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burden</a:t>
              </a:r>
              <a:r>
                <a:rPr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 exceeds the capacity of any one profession.</a:t>
              </a:r>
              <a:endParaRPr>
                <a:solidFill>
                  <a:srgbClr val="3F3F3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966" name="Google Shape;966;p37"/>
            <p:cNvSpPr txBox="1"/>
            <p:nvPr/>
          </p:nvSpPr>
          <p:spPr>
            <a:xfrm>
              <a:off x="496119" y="2469560"/>
              <a:ext cx="1752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solidFill>
                    <a:srgbClr val="45818E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FRAGMENTATION</a:t>
              </a:r>
              <a:endParaRPr b="1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967" name="Google Shape;967;p37"/>
          <p:cNvGrpSpPr/>
          <p:nvPr/>
        </p:nvGrpSpPr>
        <p:grpSpPr>
          <a:xfrm>
            <a:off x="595270" y="3722719"/>
            <a:ext cx="793140" cy="1146880"/>
            <a:chOff x="2391948" y="1635646"/>
            <a:chExt cx="805546" cy="1584088"/>
          </a:xfrm>
        </p:grpSpPr>
        <p:sp>
          <p:nvSpPr>
            <p:cNvPr id="968" name="Google Shape;968;p37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969" name="Google Shape;969;p37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970" name="Google Shape;970;p37"/>
          <p:cNvGrpSpPr/>
          <p:nvPr/>
        </p:nvGrpSpPr>
        <p:grpSpPr>
          <a:xfrm>
            <a:off x="1464946" y="3688441"/>
            <a:ext cx="2211932" cy="1048398"/>
            <a:chOff x="496119" y="2469556"/>
            <a:chExt cx="1752303" cy="1086085"/>
          </a:xfrm>
        </p:grpSpPr>
        <p:sp>
          <p:nvSpPr>
            <p:cNvPr id="971" name="Google Shape;971;p37"/>
            <p:cNvSpPr txBox="1"/>
            <p:nvPr/>
          </p:nvSpPr>
          <p:spPr>
            <a:xfrm>
              <a:off x="496119" y="2724641"/>
              <a:ext cx="17523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Increase </a:t>
              </a:r>
              <a:r>
                <a:rPr b="1"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access to care</a:t>
              </a:r>
              <a:r>
                <a:rPr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. Improves </a:t>
              </a:r>
              <a:r>
                <a:rPr b="1"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quality and safety </a:t>
              </a:r>
              <a:r>
                <a:rPr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of care</a:t>
              </a:r>
              <a:endParaRPr>
                <a:solidFill>
                  <a:srgbClr val="3F3F3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972" name="Google Shape;972;p37"/>
            <p:cNvSpPr txBox="1"/>
            <p:nvPr/>
          </p:nvSpPr>
          <p:spPr>
            <a:xfrm>
              <a:off x="496122" y="2469556"/>
              <a:ext cx="1752300" cy="14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solidFill>
                    <a:srgbClr val="76A5A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CARE</a:t>
              </a:r>
              <a:endParaRPr b="1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973" name="Google Shape;973;p37"/>
          <p:cNvGrpSpPr/>
          <p:nvPr/>
        </p:nvGrpSpPr>
        <p:grpSpPr>
          <a:xfrm>
            <a:off x="3911648" y="3726172"/>
            <a:ext cx="793140" cy="1146880"/>
            <a:chOff x="2391948" y="1635646"/>
            <a:chExt cx="805546" cy="1584088"/>
          </a:xfrm>
        </p:grpSpPr>
        <p:sp>
          <p:nvSpPr>
            <p:cNvPr id="974" name="Google Shape;974;p37"/>
            <p:cNvSpPr/>
            <p:nvPr/>
          </p:nvSpPr>
          <p:spPr>
            <a:xfrm>
              <a:off x="2391994" y="1635646"/>
              <a:ext cx="805500" cy="7920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975" name="Google Shape;975;p37"/>
            <p:cNvSpPr/>
            <p:nvPr/>
          </p:nvSpPr>
          <p:spPr>
            <a:xfrm rot="10800000">
              <a:off x="2391948" y="2427734"/>
              <a:ext cx="805500" cy="792000"/>
            </a:xfrm>
            <a:prstGeom prst="triangle">
              <a:avLst>
                <a:gd fmla="val 0" name="adj"/>
              </a:avLst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976" name="Google Shape;976;p37"/>
          <p:cNvGrpSpPr/>
          <p:nvPr/>
        </p:nvGrpSpPr>
        <p:grpSpPr>
          <a:xfrm>
            <a:off x="4803757" y="3688469"/>
            <a:ext cx="2445510" cy="1048394"/>
            <a:chOff x="496119" y="2469560"/>
            <a:chExt cx="1752300" cy="1086081"/>
          </a:xfrm>
        </p:grpSpPr>
        <p:sp>
          <p:nvSpPr>
            <p:cNvPr id="977" name="Google Shape;977;p37"/>
            <p:cNvSpPr txBox="1"/>
            <p:nvPr/>
          </p:nvSpPr>
          <p:spPr>
            <a:xfrm>
              <a:off x="496119" y="2724641"/>
              <a:ext cx="17523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Remedy failures in </a:t>
              </a:r>
              <a:r>
                <a:rPr b="1"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trust, respect and communication</a:t>
              </a:r>
              <a:r>
                <a:rPr lang="ar">
                  <a:solidFill>
                    <a:srgbClr val="3F3F3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 between professions</a:t>
              </a:r>
              <a:endParaRPr>
                <a:solidFill>
                  <a:srgbClr val="3F3F3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978" name="Google Shape;978;p37"/>
            <p:cNvSpPr txBox="1"/>
            <p:nvPr/>
          </p:nvSpPr>
          <p:spPr>
            <a:xfrm>
              <a:off x="496119" y="2469560"/>
              <a:ext cx="17523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solidFill>
                    <a:srgbClr val="A2C4C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COMMUNICATION</a:t>
              </a:r>
              <a:endParaRPr b="1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979" name="Google Shape;979;p37"/>
          <p:cNvSpPr txBox="1"/>
          <p:nvPr/>
        </p:nvSpPr>
        <p:spPr>
          <a:xfrm>
            <a:off x="958072" y="918500"/>
            <a:ext cx="6106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Importance of IPE/IPC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980" name="Google Shape;980;p37"/>
          <p:cNvGrpSpPr/>
          <p:nvPr/>
        </p:nvGrpSpPr>
        <p:grpSpPr>
          <a:xfrm>
            <a:off x="4100115" y="2161124"/>
            <a:ext cx="416233" cy="408263"/>
            <a:chOff x="1342268" y="4161009"/>
            <a:chExt cx="359565" cy="358094"/>
          </a:xfrm>
        </p:grpSpPr>
        <p:sp>
          <p:nvSpPr>
            <p:cNvPr id="981" name="Google Shape;981;p37"/>
            <p:cNvSpPr/>
            <p:nvPr/>
          </p:nvSpPr>
          <p:spPr>
            <a:xfrm>
              <a:off x="1342268" y="4371845"/>
              <a:ext cx="65077" cy="147257"/>
            </a:xfrm>
            <a:custGeom>
              <a:rect b="b" l="l" r="r" t="t"/>
              <a:pathLst>
                <a:path extrusionOk="0" h="5605" w="2477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2477" y="5605"/>
                  </a:lnTo>
                  <a:lnTo>
                    <a:pt x="2477" y="354"/>
                  </a:lnTo>
                  <a:cubicBezTo>
                    <a:pt x="2477" y="160"/>
                    <a:pt x="2310" y="0"/>
                    <a:pt x="2116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7"/>
            <p:cNvSpPr/>
            <p:nvPr/>
          </p:nvSpPr>
          <p:spPr>
            <a:xfrm>
              <a:off x="1342268" y="4371845"/>
              <a:ext cx="31002" cy="147257"/>
            </a:xfrm>
            <a:custGeom>
              <a:rect b="b" l="l" r="r" t="t"/>
              <a:pathLst>
                <a:path extrusionOk="0" h="5605" w="118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826" y="5605"/>
                  </a:lnTo>
                  <a:lnTo>
                    <a:pt x="826" y="354"/>
                  </a:lnTo>
                  <a:cubicBezTo>
                    <a:pt x="826" y="160"/>
                    <a:pt x="986" y="0"/>
                    <a:pt x="1180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7"/>
            <p:cNvSpPr/>
            <p:nvPr/>
          </p:nvSpPr>
          <p:spPr>
            <a:xfrm>
              <a:off x="1440501" y="4335589"/>
              <a:ext cx="65077" cy="183513"/>
            </a:xfrm>
            <a:custGeom>
              <a:rect b="b" l="l" r="r" t="t"/>
              <a:pathLst>
                <a:path extrusionOk="0" h="6985" w="2477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2476" y="6985"/>
                  </a:lnTo>
                  <a:lnTo>
                    <a:pt x="2476" y="354"/>
                  </a:lnTo>
                  <a:cubicBezTo>
                    <a:pt x="2476" y="153"/>
                    <a:pt x="2317" y="0"/>
                    <a:pt x="211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7"/>
            <p:cNvSpPr/>
            <p:nvPr/>
          </p:nvSpPr>
          <p:spPr>
            <a:xfrm>
              <a:off x="1440501" y="4335589"/>
              <a:ext cx="31002" cy="183513"/>
            </a:xfrm>
            <a:custGeom>
              <a:rect b="b" l="l" r="r" t="t"/>
              <a:pathLst>
                <a:path extrusionOk="0" h="6985" w="118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826" y="6985"/>
                  </a:lnTo>
                  <a:lnTo>
                    <a:pt x="826" y="354"/>
                  </a:lnTo>
                  <a:cubicBezTo>
                    <a:pt x="826" y="153"/>
                    <a:pt x="985" y="0"/>
                    <a:pt x="1179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7"/>
            <p:cNvSpPr/>
            <p:nvPr/>
          </p:nvSpPr>
          <p:spPr>
            <a:xfrm>
              <a:off x="1538707" y="4299123"/>
              <a:ext cx="64919" cy="219980"/>
            </a:xfrm>
            <a:custGeom>
              <a:rect b="b" l="l" r="r" t="t"/>
              <a:pathLst>
                <a:path extrusionOk="0" h="8373" w="2471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2470" y="8373"/>
                  </a:lnTo>
                  <a:lnTo>
                    <a:pt x="2470" y="355"/>
                  </a:lnTo>
                  <a:cubicBezTo>
                    <a:pt x="2470" y="160"/>
                    <a:pt x="2311" y="1"/>
                    <a:pt x="211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7"/>
            <p:cNvSpPr/>
            <p:nvPr/>
          </p:nvSpPr>
          <p:spPr>
            <a:xfrm>
              <a:off x="1538707" y="4299123"/>
              <a:ext cx="31002" cy="219980"/>
            </a:xfrm>
            <a:custGeom>
              <a:rect b="b" l="l" r="r" t="t"/>
              <a:pathLst>
                <a:path extrusionOk="0" h="8373" w="118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826" y="8373"/>
                  </a:lnTo>
                  <a:lnTo>
                    <a:pt x="826" y="355"/>
                  </a:lnTo>
                  <a:cubicBezTo>
                    <a:pt x="826" y="160"/>
                    <a:pt x="986" y="1"/>
                    <a:pt x="1180" y="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7"/>
            <p:cNvSpPr/>
            <p:nvPr/>
          </p:nvSpPr>
          <p:spPr>
            <a:xfrm>
              <a:off x="1636940" y="4262683"/>
              <a:ext cx="64893" cy="256420"/>
            </a:xfrm>
            <a:custGeom>
              <a:rect b="b" l="l" r="r" t="t"/>
              <a:pathLst>
                <a:path extrusionOk="0" h="9760" w="247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2470" y="9760"/>
                  </a:lnTo>
                  <a:lnTo>
                    <a:pt x="2470" y="354"/>
                  </a:lnTo>
                  <a:cubicBezTo>
                    <a:pt x="2470" y="160"/>
                    <a:pt x="2310" y="1"/>
                    <a:pt x="2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7"/>
            <p:cNvSpPr/>
            <p:nvPr/>
          </p:nvSpPr>
          <p:spPr>
            <a:xfrm>
              <a:off x="1636940" y="4262683"/>
              <a:ext cx="31002" cy="256420"/>
            </a:xfrm>
            <a:custGeom>
              <a:rect b="b" l="l" r="r" t="t"/>
              <a:pathLst>
                <a:path extrusionOk="0" h="9760" w="118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826" y="9760"/>
                  </a:lnTo>
                  <a:lnTo>
                    <a:pt x="826" y="354"/>
                  </a:lnTo>
                  <a:cubicBezTo>
                    <a:pt x="826" y="160"/>
                    <a:pt x="978" y="1"/>
                    <a:pt x="1180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7"/>
            <p:cNvSpPr/>
            <p:nvPr/>
          </p:nvSpPr>
          <p:spPr>
            <a:xfrm>
              <a:off x="1357953" y="4161009"/>
              <a:ext cx="333687" cy="134699"/>
            </a:xfrm>
            <a:custGeom>
              <a:rect b="b" l="l" r="r" t="t"/>
              <a:pathLst>
                <a:path extrusionOk="0" h="5127" w="12701">
                  <a:moveTo>
                    <a:pt x="10208" y="0"/>
                  </a:moveTo>
                  <a:cubicBezTo>
                    <a:pt x="10033" y="0"/>
                    <a:pt x="9921" y="204"/>
                    <a:pt x="10030" y="354"/>
                  </a:cubicBezTo>
                  <a:lnTo>
                    <a:pt x="10391" y="874"/>
                  </a:lnTo>
                  <a:cubicBezTo>
                    <a:pt x="9177" y="1603"/>
                    <a:pt x="5292" y="3649"/>
                    <a:pt x="0" y="3649"/>
                  </a:cubicBezTo>
                  <a:lnTo>
                    <a:pt x="0" y="5126"/>
                  </a:lnTo>
                  <a:cubicBezTo>
                    <a:pt x="2879" y="5112"/>
                    <a:pt x="5729" y="4557"/>
                    <a:pt x="8400" y="3489"/>
                  </a:cubicBezTo>
                  <a:cubicBezTo>
                    <a:pt x="9378" y="3101"/>
                    <a:pt x="10328" y="2636"/>
                    <a:pt x="11237" y="2088"/>
                  </a:cubicBezTo>
                  <a:lnTo>
                    <a:pt x="11556" y="2553"/>
                  </a:lnTo>
                  <a:cubicBezTo>
                    <a:pt x="11601" y="2616"/>
                    <a:pt x="11670" y="2646"/>
                    <a:pt x="11739" y="2646"/>
                  </a:cubicBezTo>
                  <a:cubicBezTo>
                    <a:pt x="11830" y="2646"/>
                    <a:pt x="11920" y="2593"/>
                    <a:pt x="11951" y="2490"/>
                  </a:cubicBezTo>
                  <a:lnTo>
                    <a:pt x="12659" y="375"/>
                  </a:lnTo>
                  <a:cubicBezTo>
                    <a:pt x="12700" y="229"/>
                    <a:pt x="12603" y="84"/>
                    <a:pt x="12451" y="84"/>
                  </a:cubicBezTo>
                  <a:lnTo>
                    <a:pt x="10217" y="0"/>
                  </a:lnTo>
                  <a:cubicBezTo>
                    <a:pt x="10214" y="0"/>
                    <a:pt x="10211" y="0"/>
                    <a:pt x="10208" y="0"/>
                  </a:cubicBez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0" name="Google Shape;990;p37"/>
          <p:cNvGrpSpPr/>
          <p:nvPr/>
        </p:nvGrpSpPr>
        <p:grpSpPr>
          <a:xfrm>
            <a:off x="778410" y="3801739"/>
            <a:ext cx="426843" cy="433701"/>
            <a:chOff x="5319821" y="1986242"/>
            <a:chExt cx="348103" cy="348103"/>
          </a:xfrm>
        </p:grpSpPr>
        <p:sp>
          <p:nvSpPr>
            <p:cNvPr id="991" name="Google Shape;991;p37"/>
            <p:cNvSpPr/>
            <p:nvPr/>
          </p:nvSpPr>
          <p:spPr>
            <a:xfrm>
              <a:off x="5319821" y="2134506"/>
              <a:ext cx="104830" cy="115150"/>
            </a:xfrm>
            <a:custGeom>
              <a:rect b="b" l="l" r="r" t="t"/>
              <a:pathLst>
                <a:path extrusionOk="0" h="4385" w="3992">
                  <a:moveTo>
                    <a:pt x="1264" y="1"/>
                  </a:moveTo>
                  <a:cubicBezTo>
                    <a:pt x="1015" y="1"/>
                    <a:pt x="824" y="202"/>
                    <a:pt x="824" y="441"/>
                  </a:cubicBezTo>
                  <a:lnTo>
                    <a:pt x="824" y="1159"/>
                  </a:lnTo>
                  <a:lnTo>
                    <a:pt x="728" y="1140"/>
                  </a:lnTo>
                  <a:cubicBezTo>
                    <a:pt x="680" y="1129"/>
                    <a:pt x="630" y="1124"/>
                    <a:pt x="580" y="1124"/>
                  </a:cubicBezTo>
                  <a:cubicBezTo>
                    <a:pt x="453" y="1124"/>
                    <a:pt x="324" y="1160"/>
                    <a:pt x="221" y="1235"/>
                  </a:cubicBezTo>
                  <a:cubicBezTo>
                    <a:pt x="1" y="1427"/>
                    <a:pt x="1" y="1800"/>
                    <a:pt x="39" y="2346"/>
                  </a:cubicBezTo>
                  <a:cubicBezTo>
                    <a:pt x="77" y="2996"/>
                    <a:pt x="728" y="3551"/>
                    <a:pt x="881" y="3666"/>
                  </a:cubicBezTo>
                  <a:lnTo>
                    <a:pt x="881" y="4384"/>
                  </a:lnTo>
                  <a:lnTo>
                    <a:pt x="3485" y="4384"/>
                  </a:lnTo>
                  <a:lnTo>
                    <a:pt x="3485" y="3465"/>
                  </a:lnTo>
                  <a:cubicBezTo>
                    <a:pt x="3944" y="3073"/>
                    <a:pt x="3992" y="2298"/>
                    <a:pt x="3953" y="1934"/>
                  </a:cubicBezTo>
                  <a:lnTo>
                    <a:pt x="3953" y="939"/>
                  </a:lnTo>
                  <a:cubicBezTo>
                    <a:pt x="3953" y="700"/>
                    <a:pt x="3762" y="508"/>
                    <a:pt x="3523" y="508"/>
                  </a:cubicBezTo>
                  <a:lnTo>
                    <a:pt x="3494" y="508"/>
                  </a:lnTo>
                  <a:cubicBezTo>
                    <a:pt x="3408" y="602"/>
                    <a:pt x="3293" y="646"/>
                    <a:pt x="3180" y="646"/>
                  </a:cubicBezTo>
                  <a:cubicBezTo>
                    <a:pt x="3004" y="646"/>
                    <a:pt x="2831" y="541"/>
                    <a:pt x="2767" y="355"/>
                  </a:cubicBezTo>
                  <a:lnTo>
                    <a:pt x="2738" y="355"/>
                  </a:lnTo>
                  <a:cubicBezTo>
                    <a:pt x="2650" y="447"/>
                    <a:pt x="2537" y="490"/>
                    <a:pt x="2426" y="490"/>
                  </a:cubicBezTo>
                  <a:cubicBezTo>
                    <a:pt x="2259" y="490"/>
                    <a:pt x="2095" y="393"/>
                    <a:pt x="2020" y="221"/>
                  </a:cubicBezTo>
                  <a:lnTo>
                    <a:pt x="2001" y="221"/>
                  </a:lnTo>
                  <a:cubicBezTo>
                    <a:pt x="1917" y="298"/>
                    <a:pt x="1813" y="334"/>
                    <a:pt x="1710" y="334"/>
                  </a:cubicBezTo>
                  <a:cubicBezTo>
                    <a:pt x="1519" y="334"/>
                    <a:pt x="1333" y="212"/>
                    <a:pt x="128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7"/>
            <p:cNvSpPr/>
            <p:nvPr/>
          </p:nvSpPr>
          <p:spPr>
            <a:xfrm>
              <a:off x="5320083" y="2164258"/>
              <a:ext cx="29437" cy="85634"/>
            </a:xfrm>
            <a:custGeom>
              <a:rect b="b" l="l" r="r" t="t"/>
              <a:pathLst>
                <a:path extrusionOk="0" h="3261" w="1121">
                  <a:moveTo>
                    <a:pt x="585" y="0"/>
                  </a:moveTo>
                  <a:cubicBezTo>
                    <a:pt x="457" y="0"/>
                    <a:pt x="334" y="36"/>
                    <a:pt x="230" y="112"/>
                  </a:cubicBezTo>
                  <a:cubicBezTo>
                    <a:pt x="0" y="303"/>
                    <a:pt x="10" y="677"/>
                    <a:pt x="39" y="1213"/>
                  </a:cubicBezTo>
                  <a:cubicBezTo>
                    <a:pt x="77" y="1873"/>
                    <a:pt x="737" y="2428"/>
                    <a:pt x="881" y="2543"/>
                  </a:cubicBezTo>
                  <a:lnTo>
                    <a:pt x="881" y="3261"/>
                  </a:lnTo>
                  <a:lnTo>
                    <a:pt x="1120" y="3261"/>
                  </a:lnTo>
                  <a:lnTo>
                    <a:pt x="1120" y="2447"/>
                  </a:lnTo>
                  <a:cubicBezTo>
                    <a:pt x="862" y="2246"/>
                    <a:pt x="335" y="1768"/>
                    <a:pt x="297" y="1213"/>
                  </a:cubicBezTo>
                  <a:cubicBezTo>
                    <a:pt x="268" y="658"/>
                    <a:pt x="230" y="294"/>
                    <a:pt x="460" y="112"/>
                  </a:cubicBezTo>
                  <a:cubicBezTo>
                    <a:pt x="556" y="64"/>
                    <a:pt x="651" y="35"/>
                    <a:pt x="757" y="16"/>
                  </a:cubicBezTo>
                  <a:lnTo>
                    <a:pt x="737" y="16"/>
                  </a:lnTo>
                  <a:cubicBezTo>
                    <a:pt x="686" y="6"/>
                    <a:pt x="636" y="0"/>
                    <a:pt x="585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7"/>
            <p:cNvSpPr/>
            <p:nvPr/>
          </p:nvSpPr>
          <p:spPr>
            <a:xfrm>
              <a:off x="5341695" y="2134506"/>
              <a:ext cx="13104" cy="47793"/>
            </a:xfrm>
            <a:custGeom>
              <a:rect b="b" l="l" r="r" t="t"/>
              <a:pathLst>
                <a:path extrusionOk="0" h="1820" w="499">
                  <a:moveTo>
                    <a:pt x="431" y="1"/>
                  </a:moveTo>
                  <a:cubicBezTo>
                    <a:pt x="316" y="1"/>
                    <a:pt x="202" y="58"/>
                    <a:pt x="125" y="144"/>
                  </a:cubicBezTo>
                  <a:cubicBezTo>
                    <a:pt x="48" y="221"/>
                    <a:pt x="1" y="336"/>
                    <a:pt x="1" y="451"/>
                  </a:cubicBezTo>
                  <a:lnTo>
                    <a:pt x="1" y="1465"/>
                  </a:lnTo>
                  <a:lnTo>
                    <a:pt x="1" y="1532"/>
                  </a:lnTo>
                  <a:lnTo>
                    <a:pt x="10" y="1676"/>
                  </a:lnTo>
                  <a:cubicBezTo>
                    <a:pt x="1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40" y="1820"/>
                    <a:pt x="240" y="1685"/>
                    <a:pt x="240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1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7"/>
            <p:cNvSpPr/>
            <p:nvPr/>
          </p:nvSpPr>
          <p:spPr>
            <a:xfrm>
              <a:off x="5363701" y="2140047"/>
              <a:ext cx="8429" cy="43276"/>
            </a:xfrm>
            <a:custGeom>
              <a:rect b="b" l="l" r="r" t="t"/>
              <a:pathLst>
                <a:path extrusionOk="0" h="1648" w="321">
                  <a:moveTo>
                    <a:pt x="254" y="1"/>
                  </a:moveTo>
                  <a:cubicBezTo>
                    <a:pt x="111" y="1"/>
                    <a:pt x="0" y="129"/>
                    <a:pt x="33" y="278"/>
                  </a:cubicBezTo>
                  <a:lnTo>
                    <a:pt x="33" y="1350"/>
                  </a:lnTo>
                  <a:lnTo>
                    <a:pt x="33" y="1503"/>
                  </a:lnTo>
                  <a:cubicBezTo>
                    <a:pt x="24" y="1570"/>
                    <a:pt x="72" y="1637"/>
                    <a:pt x="148" y="1647"/>
                  </a:cubicBezTo>
                  <a:cubicBezTo>
                    <a:pt x="152" y="1647"/>
                    <a:pt x="156" y="1647"/>
                    <a:pt x="160" y="1647"/>
                  </a:cubicBezTo>
                  <a:cubicBezTo>
                    <a:pt x="263" y="1647"/>
                    <a:pt x="263" y="1522"/>
                    <a:pt x="263" y="1522"/>
                  </a:cubicBezTo>
                  <a:lnTo>
                    <a:pt x="254" y="1245"/>
                  </a:lnTo>
                  <a:lnTo>
                    <a:pt x="254" y="249"/>
                  </a:lnTo>
                  <a:cubicBezTo>
                    <a:pt x="254" y="163"/>
                    <a:pt x="273" y="77"/>
                    <a:pt x="321" y="10"/>
                  </a:cubicBezTo>
                  <a:cubicBezTo>
                    <a:pt x="298" y="4"/>
                    <a:pt x="275" y="1"/>
                    <a:pt x="254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7"/>
            <p:cNvSpPr/>
            <p:nvPr/>
          </p:nvSpPr>
          <p:spPr>
            <a:xfrm>
              <a:off x="5382241" y="2143907"/>
              <a:ext cx="8981" cy="43171"/>
            </a:xfrm>
            <a:custGeom>
              <a:rect b="b" l="l" r="r" t="t"/>
              <a:pathLst>
                <a:path extrusionOk="0" h="1644" w="342">
                  <a:moveTo>
                    <a:pt x="288" y="1"/>
                  </a:moveTo>
                  <a:cubicBezTo>
                    <a:pt x="130" y="1"/>
                    <a:pt x="0" y="149"/>
                    <a:pt x="26" y="313"/>
                  </a:cubicBezTo>
                  <a:lnTo>
                    <a:pt x="45" y="1289"/>
                  </a:lnTo>
                  <a:lnTo>
                    <a:pt x="45" y="1356"/>
                  </a:lnTo>
                  <a:lnTo>
                    <a:pt x="55" y="1500"/>
                  </a:lnTo>
                  <a:cubicBezTo>
                    <a:pt x="45" y="1567"/>
                    <a:pt x="93" y="1634"/>
                    <a:pt x="160" y="1643"/>
                  </a:cubicBezTo>
                  <a:cubicBezTo>
                    <a:pt x="164" y="1643"/>
                    <a:pt x="168" y="1644"/>
                    <a:pt x="172" y="1644"/>
                  </a:cubicBezTo>
                  <a:cubicBezTo>
                    <a:pt x="284" y="1644"/>
                    <a:pt x="284" y="1519"/>
                    <a:pt x="284" y="1519"/>
                  </a:cubicBezTo>
                  <a:lnTo>
                    <a:pt x="275" y="1241"/>
                  </a:lnTo>
                  <a:lnTo>
                    <a:pt x="256" y="275"/>
                  </a:lnTo>
                  <a:cubicBezTo>
                    <a:pt x="246" y="179"/>
                    <a:pt x="284" y="83"/>
                    <a:pt x="342" y="7"/>
                  </a:cubicBezTo>
                  <a:cubicBezTo>
                    <a:pt x="324" y="3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7"/>
            <p:cNvSpPr/>
            <p:nvPr/>
          </p:nvSpPr>
          <p:spPr>
            <a:xfrm>
              <a:off x="5403012" y="2147846"/>
              <a:ext cx="6565" cy="39784"/>
            </a:xfrm>
            <a:custGeom>
              <a:rect b="b" l="l" r="r" t="t"/>
              <a:pathLst>
                <a:path extrusionOk="0" h="1515" w="250">
                  <a:moveTo>
                    <a:pt x="250" y="0"/>
                  </a:moveTo>
                  <a:lnTo>
                    <a:pt x="221" y="10"/>
                  </a:lnTo>
                  <a:cubicBezTo>
                    <a:pt x="135" y="29"/>
                    <a:pt x="68" y="77"/>
                    <a:pt x="10" y="134"/>
                  </a:cubicBezTo>
                  <a:lnTo>
                    <a:pt x="10" y="153"/>
                  </a:lnTo>
                  <a:lnTo>
                    <a:pt x="10" y="1225"/>
                  </a:lnTo>
                  <a:lnTo>
                    <a:pt x="10" y="1378"/>
                  </a:lnTo>
                  <a:cubicBezTo>
                    <a:pt x="1" y="1445"/>
                    <a:pt x="49" y="1503"/>
                    <a:pt x="125" y="1512"/>
                  </a:cubicBezTo>
                  <a:cubicBezTo>
                    <a:pt x="133" y="1513"/>
                    <a:pt x="141" y="1514"/>
                    <a:pt x="148" y="1514"/>
                  </a:cubicBezTo>
                  <a:cubicBezTo>
                    <a:pt x="248" y="1514"/>
                    <a:pt x="240" y="1397"/>
                    <a:pt x="240" y="1397"/>
                  </a:cubicBezTo>
                  <a:lnTo>
                    <a:pt x="230" y="1120"/>
                  </a:lnTo>
                  <a:lnTo>
                    <a:pt x="230" y="125"/>
                  </a:lnTo>
                  <a:cubicBezTo>
                    <a:pt x="23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7"/>
            <p:cNvSpPr/>
            <p:nvPr/>
          </p:nvSpPr>
          <p:spPr>
            <a:xfrm>
              <a:off x="5396736" y="1986242"/>
              <a:ext cx="43749" cy="30173"/>
            </a:xfrm>
            <a:custGeom>
              <a:rect b="b" l="l" r="r" t="t"/>
              <a:pathLst>
                <a:path extrusionOk="0" h="1149" w="1666">
                  <a:moveTo>
                    <a:pt x="173" y="0"/>
                  </a:moveTo>
                  <a:cubicBezTo>
                    <a:pt x="96" y="0"/>
                    <a:pt x="0" y="29"/>
                    <a:pt x="144" y="163"/>
                  </a:cubicBezTo>
                  <a:lnTo>
                    <a:pt x="1120" y="1120"/>
                  </a:lnTo>
                  <a:lnTo>
                    <a:pt x="1178" y="1149"/>
                  </a:lnTo>
                  <a:lnTo>
                    <a:pt x="1666" y="125"/>
                  </a:lnTo>
                  <a:lnTo>
                    <a:pt x="1589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7"/>
            <p:cNvSpPr/>
            <p:nvPr/>
          </p:nvSpPr>
          <p:spPr>
            <a:xfrm>
              <a:off x="5398233" y="1987003"/>
              <a:ext cx="35976" cy="29411"/>
            </a:xfrm>
            <a:custGeom>
              <a:rect b="b" l="l" r="r" t="t"/>
              <a:pathLst>
                <a:path extrusionOk="0" h="1120" w="1370">
                  <a:moveTo>
                    <a:pt x="10" y="0"/>
                  </a:moveTo>
                  <a:cubicBezTo>
                    <a:pt x="1" y="29"/>
                    <a:pt x="10" y="67"/>
                    <a:pt x="77" y="134"/>
                  </a:cubicBezTo>
                  <a:lnTo>
                    <a:pt x="1054" y="1091"/>
                  </a:lnTo>
                  <a:lnTo>
                    <a:pt x="1121" y="1120"/>
                  </a:lnTo>
                  <a:lnTo>
                    <a:pt x="1369" y="58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7"/>
            <p:cNvSpPr/>
            <p:nvPr/>
          </p:nvSpPr>
          <p:spPr>
            <a:xfrm>
              <a:off x="5425648" y="1988500"/>
              <a:ext cx="61081" cy="49290"/>
            </a:xfrm>
            <a:custGeom>
              <a:rect b="b" l="l" r="r" t="t"/>
              <a:pathLst>
                <a:path extrusionOk="0" h="1877" w="2326">
                  <a:moveTo>
                    <a:pt x="479" y="1"/>
                  </a:moveTo>
                  <a:lnTo>
                    <a:pt x="0" y="1025"/>
                  </a:lnTo>
                  <a:lnTo>
                    <a:pt x="2029" y="1876"/>
                  </a:lnTo>
                  <a:lnTo>
                    <a:pt x="2326" y="776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7"/>
            <p:cNvSpPr/>
            <p:nvPr/>
          </p:nvSpPr>
          <p:spPr>
            <a:xfrm>
              <a:off x="5548782" y="2038000"/>
              <a:ext cx="32956" cy="37998"/>
            </a:xfrm>
            <a:custGeom>
              <a:rect b="b" l="l" r="r" t="t"/>
              <a:pathLst>
                <a:path extrusionOk="0" h="1447" w="1255">
                  <a:moveTo>
                    <a:pt x="278" y="1"/>
                  </a:moveTo>
                  <a:lnTo>
                    <a:pt x="39" y="853"/>
                  </a:lnTo>
                  <a:lnTo>
                    <a:pt x="39" y="862"/>
                  </a:lnTo>
                  <a:lnTo>
                    <a:pt x="39" y="891"/>
                  </a:lnTo>
                  <a:lnTo>
                    <a:pt x="0" y="1121"/>
                  </a:lnTo>
                  <a:lnTo>
                    <a:pt x="776" y="1446"/>
                  </a:lnTo>
                  <a:lnTo>
                    <a:pt x="1254" y="412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7"/>
            <p:cNvSpPr/>
            <p:nvPr/>
          </p:nvSpPr>
          <p:spPr>
            <a:xfrm>
              <a:off x="5552038" y="2038000"/>
              <a:ext cx="29700" cy="24159"/>
            </a:xfrm>
            <a:custGeom>
              <a:rect b="b" l="l" r="r" t="t"/>
              <a:pathLst>
                <a:path extrusionOk="0" h="920" w="1131">
                  <a:moveTo>
                    <a:pt x="154" y="1"/>
                  </a:moveTo>
                  <a:lnTo>
                    <a:pt x="1" y="546"/>
                  </a:lnTo>
                  <a:lnTo>
                    <a:pt x="891" y="920"/>
                  </a:lnTo>
                  <a:lnTo>
                    <a:pt x="1111" y="460"/>
                  </a:lnTo>
                  <a:lnTo>
                    <a:pt x="1130" y="412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7"/>
            <p:cNvSpPr/>
            <p:nvPr/>
          </p:nvSpPr>
          <p:spPr>
            <a:xfrm>
              <a:off x="5432161" y="1988500"/>
              <a:ext cx="54568" cy="34453"/>
            </a:xfrm>
            <a:custGeom>
              <a:rect b="b" l="l" r="r" t="t"/>
              <a:pathLst>
                <a:path extrusionOk="0" h="1312" w="2078">
                  <a:moveTo>
                    <a:pt x="231" y="1"/>
                  </a:moveTo>
                  <a:lnTo>
                    <a:pt x="1" y="489"/>
                  </a:lnTo>
                  <a:lnTo>
                    <a:pt x="1934" y="1312"/>
                  </a:lnTo>
                  <a:lnTo>
                    <a:pt x="2078" y="776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7"/>
            <p:cNvSpPr/>
            <p:nvPr/>
          </p:nvSpPr>
          <p:spPr>
            <a:xfrm>
              <a:off x="5563093" y="2104097"/>
              <a:ext cx="104830" cy="115150"/>
            </a:xfrm>
            <a:custGeom>
              <a:rect b="b" l="l" r="r" t="t"/>
              <a:pathLst>
                <a:path extrusionOk="0" h="4385" w="3992">
                  <a:moveTo>
                    <a:pt x="1264" y="1"/>
                  </a:moveTo>
                  <a:cubicBezTo>
                    <a:pt x="1025" y="1"/>
                    <a:pt x="834" y="202"/>
                    <a:pt x="834" y="441"/>
                  </a:cubicBezTo>
                  <a:lnTo>
                    <a:pt x="834" y="1159"/>
                  </a:lnTo>
                  <a:lnTo>
                    <a:pt x="738" y="1140"/>
                  </a:lnTo>
                  <a:cubicBezTo>
                    <a:pt x="690" y="1129"/>
                    <a:pt x="640" y="1124"/>
                    <a:pt x="590" y="1124"/>
                  </a:cubicBezTo>
                  <a:cubicBezTo>
                    <a:pt x="462" y="1124"/>
                    <a:pt x="334" y="1160"/>
                    <a:pt x="231" y="1235"/>
                  </a:cubicBezTo>
                  <a:cubicBezTo>
                    <a:pt x="1" y="1427"/>
                    <a:pt x="11" y="1800"/>
                    <a:pt x="39" y="2336"/>
                  </a:cubicBezTo>
                  <a:cubicBezTo>
                    <a:pt x="87" y="2996"/>
                    <a:pt x="738" y="3551"/>
                    <a:pt x="891" y="3666"/>
                  </a:cubicBezTo>
                  <a:lnTo>
                    <a:pt x="891" y="4384"/>
                  </a:lnTo>
                  <a:lnTo>
                    <a:pt x="3494" y="4384"/>
                  </a:lnTo>
                  <a:lnTo>
                    <a:pt x="3494" y="3456"/>
                  </a:lnTo>
                  <a:cubicBezTo>
                    <a:pt x="3944" y="3063"/>
                    <a:pt x="3992" y="2298"/>
                    <a:pt x="3963" y="1934"/>
                  </a:cubicBezTo>
                  <a:lnTo>
                    <a:pt x="3963" y="939"/>
                  </a:lnTo>
                  <a:cubicBezTo>
                    <a:pt x="3963" y="700"/>
                    <a:pt x="3772" y="499"/>
                    <a:pt x="3523" y="499"/>
                  </a:cubicBezTo>
                  <a:lnTo>
                    <a:pt x="3504" y="499"/>
                  </a:lnTo>
                  <a:cubicBezTo>
                    <a:pt x="3416" y="594"/>
                    <a:pt x="3298" y="640"/>
                    <a:pt x="3182" y="640"/>
                  </a:cubicBezTo>
                  <a:cubicBezTo>
                    <a:pt x="3009" y="640"/>
                    <a:pt x="2839" y="539"/>
                    <a:pt x="2776" y="355"/>
                  </a:cubicBezTo>
                  <a:lnTo>
                    <a:pt x="2748" y="355"/>
                  </a:lnTo>
                  <a:cubicBezTo>
                    <a:pt x="2660" y="446"/>
                    <a:pt x="2549" y="489"/>
                    <a:pt x="2438" y="489"/>
                  </a:cubicBezTo>
                  <a:cubicBezTo>
                    <a:pt x="2270" y="489"/>
                    <a:pt x="2105" y="390"/>
                    <a:pt x="2030" y="211"/>
                  </a:cubicBezTo>
                  <a:lnTo>
                    <a:pt x="2011" y="211"/>
                  </a:lnTo>
                  <a:cubicBezTo>
                    <a:pt x="1925" y="294"/>
                    <a:pt x="1818" y="332"/>
                    <a:pt x="1713" y="332"/>
                  </a:cubicBezTo>
                  <a:cubicBezTo>
                    <a:pt x="1525" y="332"/>
                    <a:pt x="1342" y="210"/>
                    <a:pt x="129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7"/>
            <p:cNvSpPr/>
            <p:nvPr/>
          </p:nvSpPr>
          <p:spPr>
            <a:xfrm>
              <a:off x="5563618" y="2133849"/>
              <a:ext cx="29175" cy="85634"/>
            </a:xfrm>
            <a:custGeom>
              <a:rect b="b" l="l" r="r" t="t"/>
              <a:pathLst>
                <a:path extrusionOk="0" h="3261" w="1111">
                  <a:moveTo>
                    <a:pt x="580" y="0"/>
                  </a:moveTo>
                  <a:cubicBezTo>
                    <a:pt x="452" y="0"/>
                    <a:pt x="324" y="36"/>
                    <a:pt x="220" y="112"/>
                  </a:cubicBezTo>
                  <a:cubicBezTo>
                    <a:pt x="0" y="303"/>
                    <a:pt x="0" y="677"/>
                    <a:pt x="38" y="1213"/>
                  </a:cubicBezTo>
                  <a:cubicBezTo>
                    <a:pt x="77" y="1873"/>
                    <a:pt x="727" y="2428"/>
                    <a:pt x="881" y="2543"/>
                  </a:cubicBezTo>
                  <a:lnTo>
                    <a:pt x="881" y="3261"/>
                  </a:lnTo>
                  <a:lnTo>
                    <a:pt x="1110" y="3261"/>
                  </a:lnTo>
                  <a:lnTo>
                    <a:pt x="1110" y="2447"/>
                  </a:lnTo>
                  <a:cubicBezTo>
                    <a:pt x="852" y="2246"/>
                    <a:pt x="326" y="1768"/>
                    <a:pt x="287" y="1213"/>
                  </a:cubicBezTo>
                  <a:cubicBezTo>
                    <a:pt x="259" y="658"/>
                    <a:pt x="230" y="294"/>
                    <a:pt x="450" y="112"/>
                  </a:cubicBezTo>
                  <a:cubicBezTo>
                    <a:pt x="546" y="64"/>
                    <a:pt x="651" y="35"/>
                    <a:pt x="756" y="16"/>
                  </a:cubicBezTo>
                  <a:lnTo>
                    <a:pt x="727" y="16"/>
                  </a:lnTo>
                  <a:cubicBezTo>
                    <a:pt x="679" y="6"/>
                    <a:pt x="629" y="0"/>
                    <a:pt x="58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7"/>
            <p:cNvSpPr/>
            <p:nvPr/>
          </p:nvSpPr>
          <p:spPr>
            <a:xfrm>
              <a:off x="5448258" y="1994934"/>
              <a:ext cx="115124" cy="129803"/>
            </a:xfrm>
            <a:custGeom>
              <a:rect b="b" l="l" r="r" t="t"/>
              <a:pathLst>
                <a:path extrusionOk="0" h="4943" w="4384">
                  <a:moveTo>
                    <a:pt x="1827" y="1"/>
                  </a:moveTo>
                  <a:cubicBezTo>
                    <a:pt x="1749" y="1"/>
                    <a:pt x="1671" y="22"/>
                    <a:pt x="1599" y="62"/>
                  </a:cubicBezTo>
                  <a:cubicBezTo>
                    <a:pt x="1503" y="119"/>
                    <a:pt x="1436" y="215"/>
                    <a:pt x="1407" y="330"/>
                  </a:cubicBezTo>
                  <a:lnTo>
                    <a:pt x="1063" y="1593"/>
                  </a:lnTo>
                  <a:lnTo>
                    <a:pt x="335" y="1287"/>
                  </a:lnTo>
                  <a:lnTo>
                    <a:pt x="240" y="1583"/>
                  </a:lnTo>
                  <a:cubicBezTo>
                    <a:pt x="192" y="1775"/>
                    <a:pt x="144" y="1976"/>
                    <a:pt x="115" y="2167"/>
                  </a:cubicBezTo>
                  <a:cubicBezTo>
                    <a:pt x="0" y="2828"/>
                    <a:pt x="536" y="3536"/>
                    <a:pt x="642" y="3670"/>
                  </a:cubicBezTo>
                  <a:lnTo>
                    <a:pt x="642" y="4943"/>
                  </a:lnTo>
                  <a:lnTo>
                    <a:pt x="3216" y="4943"/>
                  </a:lnTo>
                  <a:lnTo>
                    <a:pt x="3216" y="4053"/>
                  </a:lnTo>
                  <a:cubicBezTo>
                    <a:pt x="3838" y="3708"/>
                    <a:pt x="3991" y="2808"/>
                    <a:pt x="4001" y="2675"/>
                  </a:cubicBezTo>
                  <a:lnTo>
                    <a:pt x="4317" y="1545"/>
                  </a:lnTo>
                  <a:lnTo>
                    <a:pt x="4317" y="1526"/>
                  </a:lnTo>
                  <a:cubicBezTo>
                    <a:pt x="4384" y="1296"/>
                    <a:pt x="4240" y="1057"/>
                    <a:pt x="4001" y="1000"/>
                  </a:cubicBezTo>
                  <a:lnTo>
                    <a:pt x="3982" y="1000"/>
                  </a:lnTo>
                  <a:cubicBezTo>
                    <a:pt x="3947" y="991"/>
                    <a:pt x="3912" y="987"/>
                    <a:pt x="3876" y="987"/>
                  </a:cubicBezTo>
                  <a:cubicBezTo>
                    <a:pt x="3794" y="987"/>
                    <a:pt x="3711" y="1010"/>
                    <a:pt x="3637" y="1057"/>
                  </a:cubicBezTo>
                  <a:cubicBezTo>
                    <a:pt x="3618" y="875"/>
                    <a:pt x="3484" y="732"/>
                    <a:pt x="3302" y="684"/>
                  </a:cubicBezTo>
                  <a:lnTo>
                    <a:pt x="3283" y="684"/>
                  </a:lnTo>
                  <a:cubicBezTo>
                    <a:pt x="3249" y="675"/>
                    <a:pt x="3214" y="671"/>
                    <a:pt x="3180" y="671"/>
                  </a:cubicBezTo>
                  <a:cubicBezTo>
                    <a:pt x="3100" y="671"/>
                    <a:pt x="3022" y="694"/>
                    <a:pt x="2948" y="741"/>
                  </a:cubicBezTo>
                  <a:cubicBezTo>
                    <a:pt x="2919" y="569"/>
                    <a:pt x="2795" y="425"/>
                    <a:pt x="2623" y="378"/>
                  </a:cubicBezTo>
                  <a:lnTo>
                    <a:pt x="2594" y="378"/>
                  </a:lnTo>
                  <a:cubicBezTo>
                    <a:pt x="2565" y="372"/>
                    <a:pt x="2534" y="369"/>
                    <a:pt x="2503" y="369"/>
                  </a:cubicBezTo>
                  <a:cubicBezTo>
                    <a:pt x="2430" y="369"/>
                    <a:pt x="2354" y="385"/>
                    <a:pt x="2288" y="425"/>
                  </a:cubicBezTo>
                  <a:cubicBezTo>
                    <a:pt x="2288" y="225"/>
                    <a:pt x="2144" y="52"/>
                    <a:pt x="1953" y="14"/>
                  </a:cubicBezTo>
                  <a:lnTo>
                    <a:pt x="1934" y="14"/>
                  </a:lnTo>
                  <a:cubicBezTo>
                    <a:pt x="1898" y="5"/>
                    <a:pt x="1862" y="1"/>
                    <a:pt x="18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7"/>
            <p:cNvSpPr/>
            <p:nvPr/>
          </p:nvSpPr>
          <p:spPr>
            <a:xfrm>
              <a:off x="5448258" y="2028205"/>
              <a:ext cx="25157" cy="96033"/>
            </a:xfrm>
            <a:custGeom>
              <a:rect b="b" l="l" r="r" t="t"/>
              <a:pathLst>
                <a:path extrusionOk="0" h="3657" w="958">
                  <a:moveTo>
                    <a:pt x="345" y="1"/>
                  </a:moveTo>
                  <a:lnTo>
                    <a:pt x="249" y="297"/>
                  </a:lnTo>
                  <a:cubicBezTo>
                    <a:pt x="192" y="489"/>
                    <a:pt x="144" y="690"/>
                    <a:pt x="115" y="891"/>
                  </a:cubicBezTo>
                  <a:cubicBezTo>
                    <a:pt x="0" y="1541"/>
                    <a:pt x="536" y="2250"/>
                    <a:pt x="642" y="2384"/>
                  </a:cubicBezTo>
                  <a:lnTo>
                    <a:pt x="642" y="3657"/>
                  </a:lnTo>
                  <a:lnTo>
                    <a:pt x="957" y="3657"/>
                  </a:lnTo>
                  <a:lnTo>
                    <a:pt x="957" y="2384"/>
                  </a:lnTo>
                  <a:cubicBezTo>
                    <a:pt x="852" y="2259"/>
                    <a:pt x="316" y="1551"/>
                    <a:pt x="431" y="891"/>
                  </a:cubicBezTo>
                  <a:cubicBezTo>
                    <a:pt x="460" y="690"/>
                    <a:pt x="508" y="498"/>
                    <a:pt x="565" y="307"/>
                  </a:cubicBezTo>
                  <a:lnTo>
                    <a:pt x="622" y="125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7"/>
            <p:cNvSpPr/>
            <p:nvPr/>
          </p:nvSpPr>
          <p:spPr>
            <a:xfrm>
              <a:off x="5567636" y="2048058"/>
              <a:ext cx="32195" cy="33902"/>
            </a:xfrm>
            <a:custGeom>
              <a:rect b="b" l="l" r="r" t="t"/>
              <a:pathLst>
                <a:path extrusionOk="0" h="1291" w="1226">
                  <a:moveTo>
                    <a:pt x="479" y="1"/>
                  </a:moveTo>
                  <a:lnTo>
                    <a:pt x="0" y="1034"/>
                  </a:lnTo>
                  <a:lnTo>
                    <a:pt x="517" y="1254"/>
                  </a:lnTo>
                  <a:cubicBezTo>
                    <a:pt x="570" y="1279"/>
                    <a:pt x="626" y="1290"/>
                    <a:pt x="681" y="1290"/>
                  </a:cubicBezTo>
                  <a:cubicBezTo>
                    <a:pt x="843" y="1290"/>
                    <a:pt x="998" y="1192"/>
                    <a:pt x="1063" y="1034"/>
                  </a:cubicBezTo>
                  <a:lnTo>
                    <a:pt x="1187" y="757"/>
                  </a:lnTo>
                  <a:cubicBezTo>
                    <a:pt x="1225" y="652"/>
                    <a:pt x="1225" y="537"/>
                    <a:pt x="1187" y="431"/>
                  </a:cubicBezTo>
                  <a:cubicBezTo>
                    <a:pt x="1149" y="326"/>
                    <a:pt x="1063" y="250"/>
                    <a:pt x="967" y="20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7"/>
            <p:cNvSpPr/>
            <p:nvPr/>
          </p:nvSpPr>
          <p:spPr>
            <a:xfrm>
              <a:off x="5454561" y="2149842"/>
              <a:ext cx="86212" cy="184266"/>
            </a:xfrm>
            <a:custGeom>
              <a:rect b="b" l="l" r="r" t="t"/>
              <a:pathLst>
                <a:path extrusionOk="0" h="7017" w="3283">
                  <a:moveTo>
                    <a:pt x="9" y="1"/>
                  </a:moveTo>
                  <a:lnTo>
                    <a:pt x="9" y="6776"/>
                  </a:lnTo>
                  <a:cubicBezTo>
                    <a:pt x="9" y="6776"/>
                    <a:pt x="9" y="6786"/>
                    <a:pt x="9" y="6796"/>
                  </a:cubicBezTo>
                  <a:cubicBezTo>
                    <a:pt x="0" y="6915"/>
                    <a:pt x="87" y="7016"/>
                    <a:pt x="204" y="7016"/>
                  </a:cubicBezTo>
                  <a:cubicBezTo>
                    <a:pt x="209" y="7016"/>
                    <a:pt x="214" y="7016"/>
                    <a:pt x="220" y="7016"/>
                  </a:cubicBezTo>
                  <a:lnTo>
                    <a:pt x="3081" y="7016"/>
                  </a:lnTo>
                  <a:cubicBezTo>
                    <a:pt x="3087" y="7016"/>
                    <a:pt x="3093" y="7016"/>
                    <a:pt x="3099" y="7016"/>
                  </a:cubicBezTo>
                  <a:cubicBezTo>
                    <a:pt x="3196" y="7016"/>
                    <a:pt x="3273" y="6943"/>
                    <a:pt x="3282" y="6843"/>
                  </a:cubicBezTo>
                  <a:lnTo>
                    <a:pt x="328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7"/>
            <p:cNvSpPr/>
            <p:nvPr/>
          </p:nvSpPr>
          <p:spPr>
            <a:xfrm>
              <a:off x="5578193" y="2244089"/>
              <a:ext cx="85975" cy="90019"/>
            </a:xfrm>
            <a:custGeom>
              <a:rect b="b" l="l" r="r" t="t"/>
              <a:pathLst>
                <a:path extrusionOk="0" h="3428" w="3274">
                  <a:moveTo>
                    <a:pt x="0" y="1"/>
                  </a:moveTo>
                  <a:lnTo>
                    <a:pt x="0" y="3235"/>
                  </a:lnTo>
                  <a:cubicBezTo>
                    <a:pt x="0" y="3336"/>
                    <a:pt x="87" y="3427"/>
                    <a:pt x="195" y="3427"/>
                  </a:cubicBezTo>
                  <a:cubicBezTo>
                    <a:pt x="200" y="3427"/>
                    <a:pt x="205" y="3427"/>
                    <a:pt x="211" y="3427"/>
                  </a:cubicBezTo>
                  <a:lnTo>
                    <a:pt x="3072" y="3427"/>
                  </a:lnTo>
                  <a:cubicBezTo>
                    <a:pt x="3078" y="3427"/>
                    <a:pt x="3083" y="3427"/>
                    <a:pt x="3088" y="3427"/>
                  </a:cubicBezTo>
                  <a:cubicBezTo>
                    <a:pt x="3195" y="3427"/>
                    <a:pt x="3273" y="3336"/>
                    <a:pt x="3273" y="3235"/>
                  </a:cubicBezTo>
                  <a:lnTo>
                    <a:pt x="3273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7"/>
            <p:cNvSpPr/>
            <p:nvPr/>
          </p:nvSpPr>
          <p:spPr>
            <a:xfrm>
              <a:off x="5473389" y="2149842"/>
              <a:ext cx="67383" cy="184266"/>
            </a:xfrm>
            <a:custGeom>
              <a:rect b="b" l="l" r="r" t="t"/>
              <a:pathLst>
                <a:path extrusionOk="0" h="7017" w="2566">
                  <a:moveTo>
                    <a:pt x="0" y="1"/>
                  </a:moveTo>
                  <a:lnTo>
                    <a:pt x="0" y="7016"/>
                  </a:lnTo>
                  <a:lnTo>
                    <a:pt x="2364" y="7016"/>
                  </a:lnTo>
                  <a:cubicBezTo>
                    <a:pt x="2370" y="7016"/>
                    <a:pt x="2375" y="7016"/>
                    <a:pt x="2380" y="7016"/>
                  </a:cubicBezTo>
                  <a:cubicBezTo>
                    <a:pt x="2478" y="7016"/>
                    <a:pt x="2556" y="6934"/>
                    <a:pt x="2565" y="6843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5595262" y="2244089"/>
              <a:ext cx="69143" cy="90019"/>
            </a:xfrm>
            <a:custGeom>
              <a:rect b="b" l="l" r="r" t="t"/>
              <a:pathLst>
                <a:path extrusionOk="0" h="3428" w="2633">
                  <a:moveTo>
                    <a:pt x="1" y="1"/>
                  </a:moveTo>
                  <a:lnTo>
                    <a:pt x="1" y="3427"/>
                  </a:lnTo>
                  <a:lnTo>
                    <a:pt x="2422" y="3427"/>
                  </a:lnTo>
                  <a:cubicBezTo>
                    <a:pt x="2428" y="3427"/>
                    <a:pt x="2433" y="3427"/>
                    <a:pt x="2438" y="3427"/>
                  </a:cubicBezTo>
                  <a:cubicBezTo>
                    <a:pt x="2545" y="3427"/>
                    <a:pt x="2624" y="3336"/>
                    <a:pt x="2633" y="3235"/>
                  </a:cubicBezTo>
                  <a:lnTo>
                    <a:pt x="2633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5334421" y="2274997"/>
              <a:ext cx="86973" cy="59348"/>
            </a:xfrm>
            <a:custGeom>
              <a:rect b="b" l="l" r="r" t="t"/>
              <a:pathLst>
                <a:path extrusionOk="0" h="2260" w="3312">
                  <a:moveTo>
                    <a:pt x="19" y="1"/>
                  </a:moveTo>
                  <a:lnTo>
                    <a:pt x="19" y="2039"/>
                  </a:lnTo>
                  <a:cubicBezTo>
                    <a:pt x="0" y="2154"/>
                    <a:pt x="86" y="2250"/>
                    <a:pt x="201" y="2259"/>
                  </a:cubicBezTo>
                  <a:lnTo>
                    <a:pt x="3110" y="2259"/>
                  </a:lnTo>
                  <a:cubicBezTo>
                    <a:pt x="3225" y="2250"/>
                    <a:pt x="3311" y="2154"/>
                    <a:pt x="3292" y="2039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5353512" y="2274997"/>
              <a:ext cx="67619" cy="59085"/>
            </a:xfrm>
            <a:custGeom>
              <a:rect b="b" l="l" r="r" t="t"/>
              <a:pathLst>
                <a:path extrusionOk="0" h="2250" w="2575">
                  <a:moveTo>
                    <a:pt x="0" y="1"/>
                  </a:moveTo>
                  <a:lnTo>
                    <a:pt x="0" y="2250"/>
                  </a:lnTo>
                  <a:lnTo>
                    <a:pt x="2383" y="2250"/>
                  </a:lnTo>
                  <a:cubicBezTo>
                    <a:pt x="2498" y="2250"/>
                    <a:pt x="2575" y="2144"/>
                    <a:pt x="2565" y="2039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5454298" y="2121192"/>
              <a:ext cx="86973" cy="32457"/>
            </a:xfrm>
            <a:custGeom>
              <a:rect b="b" l="l" r="r" t="t"/>
              <a:pathLst>
                <a:path extrusionOk="0" h="1236" w="3312">
                  <a:moveTo>
                    <a:pt x="201" y="1"/>
                  </a:moveTo>
                  <a:cubicBezTo>
                    <a:pt x="86" y="1"/>
                    <a:pt x="0" y="106"/>
                    <a:pt x="19" y="221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06"/>
                    <a:pt x="3225" y="1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5473389" y="2121192"/>
              <a:ext cx="67882" cy="32457"/>
            </a:xfrm>
            <a:custGeom>
              <a:rect b="b" l="l" r="r" t="t"/>
              <a:pathLst>
                <a:path extrusionOk="0" h="1236" w="2585">
                  <a:moveTo>
                    <a:pt x="0" y="1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40"/>
                    <a:pt x="2565" y="230"/>
                    <a:pt x="2565" y="221"/>
                  </a:cubicBezTo>
                  <a:cubicBezTo>
                    <a:pt x="2584" y="106"/>
                    <a:pt x="2498" y="1"/>
                    <a:pt x="2383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5476146" y="1994435"/>
              <a:ext cx="24658" cy="44537"/>
            </a:xfrm>
            <a:custGeom>
              <a:rect b="b" l="l" r="r" t="t"/>
              <a:pathLst>
                <a:path extrusionOk="0" h="1696" w="939">
                  <a:moveTo>
                    <a:pt x="769" y="1"/>
                  </a:moveTo>
                  <a:cubicBezTo>
                    <a:pt x="690" y="1"/>
                    <a:pt x="613" y="24"/>
                    <a:pt x="546" y="71"/>
                  </a:cubicBezTo>
                  <a:cubicBezTo>
                    <a:pt x="441" y="129"/>
                    <a:pt x="374" y="224"/>
                    <a:pt x="345" y="339"/>
                  </a:cubicBezTo>
                  <a:lnTo>
                    <a:pt x="77" y="1315"/>
                  </a:lnTo>
                  <a:lnTo>
                    <a:pt x="58" y="1382"/>
                  </a:lnTo>
                  <a:lnTo>
                    <a:pt x="29" y="1516"/>
                  </a:lnTo>
                  <a:cubicBezTo>
                    <a:pt x="1" y="1583"/>
                    <a:pt x="29" y="1660"/>
                    <a:pt x="96" y="1689"/>
                  </a:cubicBezTo>
                  <a:cubicBezTo>
                    <a:pt x="111" y="1693"/>
                    <a:pt x="124" y="1696"/>
                    <a:pt x="135" y="1696"/>
                  </a:cubicBezTo>
                  <a:cubicBezTo>
                    <a:pt x="218" y="1696"/>
                    <a:pt x="240" y="1593"/>
                    <a:pt x="240" y="1593"/>
                  </a:cubicBezTo>
                  <a:lnTo>
                    <a:pt x="307" y="1335"/>
                  </a:lnTo>
                  <a:lnTo>
                    <a:pt x="575" y="368"/>
                  </a:lnTo>
                  <a:cubicBezTo>
                    <a:pt x="613" y="186"/>
                    <a:pt x="766" y="62"/>
                    <a:pt x="939" y="43"/>
                  </a:cubicBezTo>
                  <a:cubicBezTo>
                    <a:pt x="929" y="33"/>
                    <a:pt x="910" y="23"/>
                    <a:pt x="891" y="14"/>
                  </a:cubicBezTo>
                  <a:lnTo>
                    <a:pt x="872" y="14"/>
                  </a:lnTo>
                  <a:cubicBezTo>
                    <a:pt x="837" y="5"/>
                    <a:pt x="803" y="1"/>
                    <a:pt x="76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5497758" y="2003731"/>
              <a:ext cx="18382" cy="41281"/>
            </a:xfrm>
            <a:custGeom>
              <a:rect b="b" l="l" r="r" t="t"/>
              <a:pathLst>
                <a:path extrusionOk="0" h="1572" w="700">
                  <a:moveTo>
                    <a:pt x="580" y="1"/>
                  </a:moveTo>
                  <a:cubicBezTo>
                    <a:pt x="464" y="1"/>
                    <a:pt x="362" y="87"/>
                    <a:pt x="355" y="215"/>
                  </a:cubicBezTo>
                  <a:lnTo>
                    <a:pt x="87" y="1191"/>
                  </a:lnTo>
                  <a:lnTo>
                    <a:pt x="68" y="1258"/>
                  </a:lnTo>
                  <a:lnTo>
                    <a:pt x="29" y="1402"/>
                  </a:lnTo>
                  <a:cubicBezTo>
                    <a:pt x="1" y="1459"/>
                    <a:pt x="39" y="1536"/>
                    <a:pt x="106" y="1564"/>
                  </a:cubicBezTo>
                  <a:cubicBezTo>
                    <a:pt x="120" y="1569"/>
                    <a:pt x="133" y="1571"/>
                    <a:pt x="145" y="1571"/>
                  </a:cubicBezTo>
                  <a:cubicBezTo>
                    <a:pt x="228" y="1571"/>
                    <a:pt x="250" y="1469"/>
                    <a:pt x="250" y="1469"/>
                  </a:cubicBezTo>
                  <a:lnTo>
                    <a:pt x="317" y="1210"/>
                  </a:lnTo>
                  <a:lnTo>
                    <a:pt x="584" y="244"/>
                  </a:lnTo>
                  <a:cubicBezTo>
                    <a:pt x="594" y="167"/>
                    <a:pt x="642" y="90"/>
                    <a:pt x="699" y="33"/>
                  </a:cubicBezTo>
                  <a:cubicBezTo>
                    <a:pt x="660" y="11"/>
                    <a:pt x="619" y="1"/>
                    <a:pt x="58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5515615" y="2011872"/>
              <a:ext cx="18618" cy="41176"/>
            </a:xfrm>
            <a:custGeom>
              <a:rect b="b" l="l" r="r" t="t"/>
              <a:pathLst>
                <a:path extrusionOk="0" h="1568" w="709">
                  <a:moveTo>
                    <a:pt x="586" y="0"/>
                  </a:moveTo>
                  <a:cubicBezTo>
                    <a:pt x="453" y="0"/>
                    <a:pt x="331" y="100"/>
                    <a:pt x="316" y="240"/>
                  </a:cubicBezTo>
                  <a:lnTo>
                    <a:pt x="77" y="1187"/>
                  </a:lnTo>
                  <a:lnTo>
                    <a:pt x="67" y="1254"/>
                  </a:lnTo>
                  <a:lnTo>
                    <a:pt x="29" y="1398"/>
                  </a:lnTo>
                  <a:cubicBezTo>
                    <a:pt x="0" y="1455"/>
                    <a:pt x="29" y="1532"/>
                    <a:pt x="96" y="1561"/>
                  </a:cubicBezTo>
                  <a:cubicBezTo>
                    <a:pt x="111" y="1565"/>
                    <a:pt x="125" y="1567"/>
                    <a:pt x="138" y="1567"/>
                  </a:cubicBezTo>
                  <a:cubicBezTo>
                    <a:pt x="227" y="1567"/>
                    <a:pt x="249" y="1465"/>
                    <a:pt x="249" y="1465"/>
                  </a:cubicBezTo>
                  <a:lnTo>
                    <a:pt x="306" y="1206"/>
                  </a:lnTo>
                  <a:lnTo>
                    <a:pt x="546" y="269"/>
                  </a:lnTo>
                  <a:cubicBezTo>
                    <a:pt x="574" y="173"/>
                    <a:pt x="622" y="87"/>
                    <a:pt x="708" y="29"/>
                  </a:cubicBezTo>
                  <a:cubicBezTo>
                    <a:pt x="668" y="9"/>
                    <a:pt x="627" y="0"/>
                    <a:pt x="58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5534706" y="2020669"/>
              <a:ext cx="16360" cy="37657"/>
            </a:xfrm>
            <a:custGeom>
              <a:rect b="b" l="l" r="r" t="t"/>
              <a:pathLst>
                <a:path extrusionOk="0" h="1434" w="623">
                  <a:moveTo>
                    <a:pt x="594" y="1"/>
                  </a:moveTo>
                  <a:cubicBezTo>
                    <a:pt x="508" y="1"/>
                    <a:pt x="422" y="20"/>
                    <a:pt x="355" y="68"/>
                  </a:cubicBezTo>
                  <a:lnTo>
                    <a:pt x="355" y="87"/>
                  </a:lnTo>
                  <a:lnTo>
                    <a:pt x="87" y="1063"/>
                  </a:lnTo>
                  <a:lnTo>
                    <a:pt x="68" y="1120"/>
                  </a:lnTo>
                  <a:lnTo>
                    <a:pt x="29" y="1264"/>
                  </a:lnTo>
                  <a:cubicBezTo>
                    <a:pt x="1" y="1331"/>
                    <a:pt x="29" y="1407"/>
                    <a:pt x="96" y="1427"/>
                  </a:cubicBezTo>
                  <a:cubicBezTo>
                    <a:pt x="113" y="1432"/>
                    <a:pt x="128" y="1434"/>
                    <a:pt x="141" y="1434"/>
                  </a:cubicBezTo>
                  <a:cubicBezTo>
                    <a:pt x="228" y="1434"/>
                    <a:pt x="249" y="1340"/>
                    <a:pt x="249" y="1340"/>
                  </a:cubicBezTo>
                  <a:lnTo>
                    <a:pt x="316" y="1072"/>
                  </a:lnTo>
                  <a:lnTo>
                    <a:pt x="575" y="106"/>
                  </a:lnTo>
                  <a:cubicBezTo>
                    <a:pt x="584" y="68"/>
                    <a:pt x="603" y="39"/>
                    <a:pt x="62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5585230" y="2104097"/>
              <a:ext cx="13077" cy="47793"/>
            </a:xfrm>
            <a:custGeom>
              <a:rect b="b" l="l" r="r" t="t"/>
              <a:pathLst>
                <a:path extrusionOk="0" h="1820" w="498">
                  <a:moveTo>
                    <a:pt x="431" y="1"/>
                  </a:moveTo>
                  <a:cubicBezTo>
                    <a:pt x="306" y="10"/>
                    <a:pt x="201" y="58"/>
                    <a:pt x="125" y="144"/>
                  </a:cubicBezTo>
                  <a:cubicBezTo>
                    <a:pt x="38" y="221"/>
                    <a:pt x="0" y="336"/>
                    <a:pt x="0" y="451"/>
                  </a:cubicBezTo>
                  <a:lnTo>
                    <a:pt x="0" y="1465"/>
                  </a:lnTo>
                  <a:lnTo>
                    <a:pt x="0" y="1532"/>
                  </a:lnTo>
                  <a:lnTo>
                    <a:pt x="10" y="1676"/>
                  </a:lnTo>
                  <a:cubicBezTo>
                    <a:pt x="0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39" y="1820"/>
                    <a:pt x="239" y="1685"/>
                    <a:pt x="239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0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5606947" y="2109480"/>
              <a:ext cx="8456" cy="43171"/>
            </a:xfrm>
            <a:custGeom>
              <a:rect b="b" l="l" r="r" t="t"/>
              <a:pathLst>
                <a:path extrusionOk="0" h="1644" w="322">
                  <a:moveTo>
                    <a:pt x="268" y="0"/>
                  </a:moveTo>
                  <a:cubicBezTo>
                    <a:pt x="125" y="0"/>
                    <a:pt x="0" y="131"/>
                    <a:pt x="34" y="284"/>
                  </a:cubicBezTo>
                  <a:lnTo>
                    <a:pt x="34" y="1356"/>
                  </a:lnTo>
                  <a:lnTo>
                    <a:pt x="34" y="1499"/>
                  </a:lnTo>
                  <a:cubicBezTo>
                    <a:pt x="25" y="1576"/>
                    <a:pt x="73" y="1643"/>
                    <a:pt x="149" y="1643"/>
                  </a:cubicBezTo>
                  <a:cubicBezTo>
                    <a:pt x="153" y="1643"/>
                    <a:pt x="157" y="1643"/>
                    <a:pt x="161" y="1643"/>
                  </a:cubicBezTo>
                  <a:cubicBezTo>
                    <a:pt x="264" y="1643"/>
                    <a:pt x="264" y="1519"/>
                    <a:pt x="264" y="1519"/>
                  </a:cubicBezTo>
                  <a:lnTo>
                    <a:pt x="264" y="1251"/>
                  </a:lnTo>
                  <a:lnTo>
                    <a:pt x="264" y="246"/>
                  </a:lnTo>
                  <a:cubicBezTo>
                    <a:pt x="255" y="169"/>
                    <a:pt x="283" y="83"/>
                    <a:pt x="322" y="6"/>
                  </a:cubicBezTo>
                  <a:cubicBezTo>
                    <a:pt x="304" y="2"/>
                    <a:pt x="286" y="0"/>
                    <a:pt x="26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5625513" y="2113314"/>
              <a:ext cx="8981" cy="43093"/>
            </a:xfrm>
            <a:custGeom>
              <a:rect b="b" l="l" r="r" t="t"/>
              <a:pathLst>
                <a:path extrusionOk="0" h="1641" w="342">
                  <a:moveTo>
                    <a:pt x="298" y="1"/>
                  </a:moveTo>
                  <a:cubicBezTo>
                    <a:pt x="135" y="1"/>
                    <a:pt x="1" y="143"/>
                    <a:pt x="36" y="310"/>
                  </a:cubicBezTo>
                  <a:lnTo>
                    <a:pt x="55" y="1296"/>
                  </a:lnTo>
                  <a:lnTo>
                    <a:pt x="55" y="1353"/>
                  </a:lnTo>
                  <a:lnTo>
                    <a:pt x="55" y="1507"/>
                  </a:lnTo>
                  <a:cubicBezTo>
                    <a:pt x="45" y="1574"/>
                    <a:pt x="93" y="1631"/>
                    <a:pt x="170" y="1641"/>
                  </a:cubicBezTo>
                  <a:cubicBezTo>
                    <a:pt x="174" y="1641"/>
                    <a:pt x="177" y="1641"/>
                    <a:pt x="181" y="1641"/>
                  </a:cubicBezTo>
                  <a:cubicBezTo>
                    <a:pt x="285" y="1641"/>
                    <a:pt x="285" y="1516"/>
                    <a:pt x="285" y="1516"/>
                  </a:cubicBezTo>
                  <a:lnTo>
                    <a:pt x="275" y="1248"/>
                  </a:lnTo>
                  <a:lnTo>
                    <a:pt x="256" y="282"/>
                  </a:lnTo>
                  <a:cubicBezTo>
                    <a:pt x="256" y="176"/>
                    <a:pt x="285" y="81"/>
                    <a:pt x="342" y="4"/>
                  </a:cubicBezTo>
                  <a:cubicBezTo>
                    <a:pt x="327" y="2"/>
                    <a:pt x="312" y="1"/>
                    <a:pt x="2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5646285" y="2117437"/>
              <a:ext cx="6801" cy="39731"/>
            </a:xfrm>
            <a:custGeom>
              <a:rect b="b" l="l" r="r" t="t"/>
              <a:pathLst>
                <a:path extrusionOk="0" h="1513" w="259">
                  <a:moveTo>
                    <a:pt x="221" y="0"/>
                  </a:moveTo>
                  <a:cubicBezTo>
                    <a:pt x="144" y="29"/>
                    <a:pt x="68" y="67"/>
                    <a:pt x="10" y="134"/>
                  </a:cubicBezTo>
                  <a:lnTo>
                    <a:pt x="10" y="144"/>
                  </a:lnTo>
                  <a:lnTo>
                    <a:pt x="10" y="1225"/>
                  </a:lnTo>
                  <a:lnTo>
                    <a:pt x="20" y="1369"/>
                  </a:lnTo>
                  <a:cubicBezTo>
                    <a:pt x="1" y="1436"/>
                    <a:pt x="58" y="1503"/>
                    <a:pt x="125" y="1512"/>
                  </a:cubicBezTo>
                  <a:cubicBezTo>
                    <a:pt x="130" y="1513"/>
                    <a:pt x="134" y="1513"/>
                    <a:pt x="139" y="1513"/>
                  </a:cubicBezTo>
                  <a:cubicBezTo>
                    <a:pt x="258" y="1513"/>
                    <a:pt x="250" y="1388"/>
                    <a:pt x="250" y="1388"/>
                  </a:cubicBezTo>
                  <a:lnTo>
                    <a:pt x="240" y="1120"/>
                  </a:lnTo>
                  <a:lnTo>
                    <a:pt x="240" y="115"/>
                  </a:lnTo>
                  <a:cubicBezTo>
                    <a:pt x="24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5577694" y="2215439"/>
              <a:ext cx="86973" cy="32694"/>
            </a:xfrm>
            <a:custGeom>
              <a:rect b="b" l="l" r="r" t="t"/>
              <a:pathLst>
                <a:path extrusionOk="0" h="1245" w="3312">
                  <a:moveTo>
                    <a:pt x="201" y="1"/>
                  </a:moveTo>
                  <a:cubicBezTo>
                    <a:pt x="86" y="10"/>
                    <a:pt x="0" y="115"/>
                    <a:pt x="19" y="221"/>
                  </a:cubicBezTo>
                  <a:lnTo>
                    <a:pt x="19" y="1245"/>
                  </a:lnTo>
                  <a:lnTo>
                    <a:pt x="3302" y="1245"/>
                  </a:lnTo>
                  <a:lnTo>
                    <a:pt x="330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15"/>
                    <a:pt x="3225" y="10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5595262" y="2215439"/>
              <a:ext cx="69405" cy="32694"/>
            </a:xfrm>
            <a:custGeom>
              <a:rect b="b" l="l" r="r" t="t"/>
              <a:pathLst>
                <a:path extrusionOk="0" h="1245" w="2643">
                  <a:moveTo>
                    <a:pt x="1" y="1"/>
                  </a:moveTo>
                  <a:lnTo>
                    <a:pt x="1" y="1245"/>
                  </a:lnTo>
                  <a:lnTo>
                    <a:pt x="2633" y="1245"/>
                  </a:lnTo>
                  <a:lnTo>
                    <a:pt x="2633" y="249"/>
                  </a:lnTo>
                  <a:cubicBezTo>
                    <a:pt x="2623" y="240"/>
                    <a:pt x="2623" y="230"/>
                    <a:pt x="2623" y="221"/>
                  </a:cubicBezTo>
                  <a:cubicBezTo>
                    <a:pt x="2642" y="115"/>
                    <a:pt x="2556" y="10"/>
                    <a:pt x="2441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5334421" y="2246111"/>
              <a:ext cx="86973" cy="32431"/>
            </a:xfrm>
            <a:custGeom>
              <a:rect b="b" l="l" r="r" t="t"/>
              <a:pathLst>
                <a:path extrusionOk="0" h="1235" w="3312">
                  <a:moveTo>
                    <a:pt x="201" y="0"/>
                  </a:moveTo>
                  <a:cubicBezTo>
                    <a:pt x="86" y="10"/>
                    <a:pt x="0" y="105"/>
                    <a:pt x="19" y="220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39"/>
                    <a:pt x="3292" y="230"/>
                    <a:pt x="3292" y="220"/>
                  </a:cubicBezTo>
                  <a:cubicBezTo>
                    <a:pt x="3311" y="105"/>
                    <a:pt x="3225" y="10"/>
                    <a:pt x="311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5353512" y="2246111"/>
              <a:ext cx="67882" cy="32431"/>
            </a:xfrm>
            <a:custGeom>
              <a:rect b="b" l="l" r="r" t="t"/>
              <a:pathLst>
                <a:path extrusionOk="0" h="1235" w="2585">
                  <a:moveTo>
                    <a:pt x="0" y="0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39"/>
                    <a:pt x="2565" y="230"/>
                    <a:pt x="2565" y="220"/>
                  </a:cubicBezTo>
                  <a:cubicBezTo>
                    <a:pt x="2584" y="105"/>
                    <a:pt x="2498" y="10"/>
                    <a:pt x="2383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8" name="Google Shape;1028;p37"/>
          <p:cNvGrpSpPr/>
          <p:nvPr/>
        </p:nvGrpSpPr>
        <p:grpSpPr>
          <a:xfrm>
            <a:off x="751053" y="2126947"/>
            <a:ext cx="454196" cy="476596"/>
            <a:chOff x="4864446" y="3340207"/>
            <a:chExt cx="395607" cy="387414"/>
          </a:xfrm>
        </p:grpSpPr>
        <p:sp>
          <p:nvSpPr>
            <p:cNvPr id="1029" name="Google Shape;1029;p37"/>
            <p:cNvSpPr/>
            <p:nvPr/>
          </p:nvSpPr>
          <p:spPr>
            <a:xfrm>
              <a:off x="4939077" y="3412948"/>
              <a:ext cx="246581" cy="246581"/>
            </a:xfrm>
            <a:custGeom>
              <a:rect b="b" l="l" r="r" t="t"/>
              <a:pathLst>
                <a:path extrusionOk="0" h="9390" w="9390">
                  <a:moveTo>
                    <a:pt x="4690" y="1"/>
                  </a:moveTo>
                  <a:cubicBezTo>
                    <a:pt x="2097" y="1"/>
                    <a:pt x="1" y="2106"/>
                    <a:pt x="1" y="4700"/>
                  </a:cubicBezTo>
                  <a:cubicBezTo>
                    <a:pt x="1" y="7293"/>
                    <a:pt x="2097" y="9389"/>
                    <a:pt x="4690" y="9389"/>
                  </a:cubicBezTo>
                  <a:cubicBezTo>
                    <a:pt x="7284" y="9389"/>
                    <a:pt x="9389" y="7293"/>
                    <a:pt x="9389" y="4700"/>
                  </a:cubicBezTo>
                  <a:cubicBezTo>
                    <a:pt x="9389" y="2106"/>
                    <a:pt x="7284" y="1"/>
                    <a:pt x="4690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4988341" y="3499159"/>
              <a:ext cx="148054" cy="148054"/>
            </a:xfrm>
            <a:custGeom>
              <a:rect b="b" l="l" r="r" t="t"/>
              <a:pathLst>
                <a:path extrusionOk="0" h="5638" w="5638">
                  <a:moveTo>
                    <a:pt x="2814" y="0"/>
                  </a:moveTo>
                  <a:cubicBezTo>
                    <a:pt x="1264" y="0"/>
                    <a:pt x="1" y="1264"/>
                    <a:pt x="1" y="2824"/>
                  </a:cubicBezTo>
                  <a:cubicBezTo>
                    <a:pt x="1" y="4374"/>
                    <a:pt x="1264" y="5637"/>
                    <a:pt x="2814" y="5637"/>
                  </a:cubicBezTo>
                  <a:cubicBezTo>
                    <a:pt x="4374" y="5637"/>
                    <a:pt x="5638" y="4374"/>
                    <a:pt x="5638" y="2824"/>
                  </a:cubicBezTo>
                  <a:cubicBezTo>
                    <a:pt x="5638" y="1264"/>
                    <a:pt x="4374" y="0"/>
                    <a:pt x="28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4864446" y="3530067"/>
              <a:ext cx="56564" cy="12342"/>
            </a:xfrm>
            <a:custGeom>
              <a:rect b="b" l="l" r="r" t="t"/>
              <a:pathLst>
                <a:path extrusionOk="0" h="470" w="2154">
                  <a:moveTo>
                    <a:pt x="259" y="1"/>
                  </a:moveTo>
                  <a:cubicBezTo>
                    <a:pt x="1" y="58"/>
                    <a:pt x="1" y="422"/>
                    <a:pt x="259" y="469"/>
                  </a:cubicBezTo>
                  <a:lnTo>
                    <a:pt x="1905" y="469"/>
                  </a:lnTo>
                  <a:cubicBezTo>
                    <a:pt x="2154" y="422"/>
                    <a:pt x="2154" y="58"/>
                    <a:pt x="1905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5203463" y="3530067"/>
              <a:ext cx="56590" cy="12342"/>
            </a:xfrm>
            <a:custGeom>
              <a:rect b="b" l="l" r="r" t="t"/>
              <a:pathLst>
                <a:path extrusionOk="0" h="470" w="2155">
                  <a:moveTo>
                    <a:pt x="259" y="1"/>
                  </a:moveTo>
                  <a:cubicBezTo>
                    <a:pt x="1" y="58"/>
                    <a:pt x="1" y="422"/>
                    <a:pt x="259" y="469"/>
                  </a:cubicBezTo>
                  <a:lnTo>
                    <a:pt x="1905" y="469"/>
                  </a:lnTo>
                  <a:cubicBezTo>
                    <a:pt x="2154" y="422"/>
                    <a:pt x="2154" y="58"/>
                    <a:pt x="1905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5056197" y="3340207"/>
              <a:ext cx="12342" cy="54437"/>
            </a:xfrm>
            <a:custGeom>
              <a:rect b="b" l="l" r="r" t="t"/>
              <a:pathLst>
                <a:path extrusionOk="0" h="2073" w="470">
                  <a:moveTo>
                    <a:pt x="232" y="0"/>
                  </a:moveTo>
                  <a:cubicBezTo>
                    <a:pt x="127" y="0"/>
                    <a:pt x="25" y="62"/>
                    <a:pt x="1" y="187"/>
                  </a:cubicBezTo>
                  <a:lnTo>
                    <a:pt x="1" y="1833"/>
                  </a:lnTo>
                  <a:cubicBezTo>
                    <a:pt x="1" y="1957"/>
                    <a:pt x="106" y="2072"/>
                    <a:pt x="240" y="2072"/>
                  </a:cubicBezTo>
                  <a:cubicBezTo>
                    <a:pt x="364" y="2063"/>
                    <a:pt x="460" y="1957"/>
                    <a:pt x="470" y="1833"/>
                  </a:cubicBezTo>
                  <a:lnTo>
                    <a:pt x="470" y="187"/>
                  </a:lnTo>
                  <a:cubicBezTo>
                    <a:pt x="441" y="62"/>
                    <a:pt x="336" y="0"/>
                    <a:pt x="23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4968488" y="3658557"/>
              <a:ext cx="28597" cy="33376"/>
            </a:xfrm>
            <a:custGeom>
              <a:rect b="b" l="l" r="r" t="t"/>
              <a:pathLst>
                <a:path extrusionOk="0" h="1271" w="1089">
                  <a:moveTo>
                    <a:pt x="707" y="1"/>
                  </a:moveTo>
                  <a:cubicBezTo>
                    <a:pt x="641" y="1"/>
                    <a:pt x="583" y="30"/>
                    <a:pt x="556" y="103"/>
                  </a:cubicBezTo>
                  <a:lnTo>
                    <a:pt x="87" y="917"/>
                  </a:lnTo>
                  <a:cubicBezTo>
                    <a:pt x="1" y="1070"/>
                    <a:pt x="106" y="1261"/>
                    <a:pt x="288" y="1271"/>
                  </a:cubicBezTo>
                  <a:cubicBezTo>
                    <a:pt x="374" y="1271"/>
                    <a:pt x="450" y="1223"/>
                    <a:pt x="489" y="1156"/>
                  </a:cubicBezTo>
                  <a:lnTo>
                    <a:pt x="958" y="342"/>
                  </a:lnTo>
                  <a:cubicBezTo>
                    <a:pt x="1088" y="191"/>
                    <a:pt x="874" y="1"/>
                    <a:pt x="707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5128832" y="3381068"/>
              <a:ext cx="28387" cy="33166"/>
            </a:xfrm>
            <a:custGeom>
              <a:rect b="b" l="l" r="r" t="t"/>
              <a:pathLst>
                <a:path extrusionOk="0" h="1263" w="1081">
                  <a:moveTo>
                    <a:pt x="704" y="1"/>
                  </a:moveTo>
                  <a:cubicBezTo>
                    <a:pt x="637" y="1"/>
                    <a:pt x="576" y="31"/>
                    <a:pt x="546" y="105"/>
                  </a:cubicBezTo>
                  <a:lnTo>
                    <a:pt x="77" y="918"/>
                  </a:lnTo>
                  <a:cubicBezTo>
                    <a:pt x="0" y="1071"/>
                    <a:pt x="106" y="1263"/>
                    <a:pt x="288" y="1263"/>
                  </a:cubicBezTo>
                  <a:cubicBezTo>
                    <a:pt x="364" y="1263"/>
                    <a:pt x="441" y="1224"/>
                    <a:pt x="489" y="1157"/>
                  </a:cubicBezTo>
                  <a:lnTo>
                    <a:pt x="958" y="344"/>
                  </a:lnTo>
                  <a:cubicBezTo>
                    <a:pt x="1080" y="187"/>
                    <a:pt x="872" y="1"/>
                    <a:pt x="704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4903915" y="3443646"/>
              <a:ext cx="38471" cy="24868"/>
            </a:xfrm>
            <a:custGeom>
              <a:rect b="b" l="l" r="r" t="t"/>
              <a:pathLst>
                <a:path extrusionOk="0" h="947" w="1465">
                  <a:moveTo>
                    <a:pt x="362" y="1"/>
                  </a:moveTo>
                  <a:cubicBezTo>
                    <a:pt x="175" y="1"/>
                    <a:pt x="1" y="360"/>
                    <a:pt x="220" y="449"/>
                  </a:cubicBezTo>
                  <a:lnTo>
                    <a:pt x="1034" y="918"/>
                  </a:lnTo>
                  <a:cubicBezTo>
                    <a:pt x="1072" y="937"/>
                    <a:pt x="1110" y="947"/>
                    <a:pt x="1158" y="947"/>
                  </a:cubicBezTo>
                  <a:cubicBezTo>
                    <a:pt x="1378" y="937"/>
                    <a:pt x="1464" y="631"/>
                    <a:pt x="1273" y="507"/>
                  </a:cubicBezTo>
                  <a:lnTo>
                    <a:pt x="459" y="38"/>
                  </a:lnTo>
                  <a:cubicBezTo>
                    <a:pt x="428" y="12"/>
                    <a:pt x="395" y="1"/>
                    <a:pt x="362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5181641" y="3603910"/>
              <a:ext cx="38445" cy="24947"/>
            </a:xfrm>
            <a:custGeom>
              <a:rect b="b" l="l" r="r" t="t"/>
              <a:pathLst>
                <a:path extrusionOk="0" h="950" w="1464">
                  <a:moveTo>
                    <a:pt x="355" y="0"/>
                  </a:moveTo>
                  <a:cubicBezTo>
                    <a:pt x="165" y="0"/>
                    <a:pt x="1" y="362"/>
                    <a:pt x="219" y="442"/>
                  </a:cubicBezTo>
                  <a:lnTo>
                    <a:pt x="1033" y="911"/>
                  </a:lnTo>
                  <a:cubicBezTo>
                    <a:pt x="1062" y="930"/>
                    <a:pt x="1109" y="950"/>
                    <a:pt x="1148" y="950"/>
                  </a:cubicBezTo>
                  <a:cubicBezTo>
                    <a:pt x="1377" y="930"/>
                    <a:pt x="1464" y="634"/>
                    <a:pt x="1272" y="509"/>
                  </a:cubicBezTo>
                  <a:lnTo>
                    <a:pt x="459" y="40"/>
                  </a:lnTo>
                  <a:cubicBezTo>
                    <a:pt x="425" y="12"/>
                    <a:pt x="389" y="0"/>
                    <a:pt x="355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5127676" y="3658321"/>
              <a:ext cx="28571" cy="33613"/>
            </a:xfrm>
            <a:custGeom>
              <a:rect b="b" l="l" r="r" t="t"/>
              <a:pathLst>
                <a:path extrusionOk="0" h="1280" w="1088">
                  <a:moveTo>
                    <a:pt x="382" y="0"/>
                  </a:moveTo>
                  <a:cubicBezTo>
                    <a:pt x="215" y="0"/>
                    <a:pt x="0" y="191"/>
                    <a:pt x="131" y="342"/>
                  </a:cubicBezTo>
                  <a:lnTo>
                    <a:pt x="600" y="1155"/>
                  </a:lnTo>
                  <a:cubicBezTo>
                    <a:pt x="638" y="1232"/>
                    <a:pt x="714" y="1280"/>
                    <a:pt x="801" y="1280"/>
                  </a:cubicBezTo>
                  <a:lnTo>
                    <a:pt x="801" y="1270"/>
                  </a:lnTo>
                  <a:cubicBezTo>
                    <a:pt x="973" y="1270"/>
                    <a:pt x="1088" y="1079"/>
                    <a:pt x="1002" y="916"/>
                  </a:cubicBezTo>
                  <a:lnTo>
                    <a:pt x="533" y="103"/>
                  </a:lnTo>
                  <a:cubicBezTo>
                    <a:pt x="506" y="30"/>
                    <a:pt x="447" y="0"/>
                    <a:pt x="382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4967333" y="3380858"/>
              <a:ext cx="28571" cy="33376"/>
            </a:xfrm>
            <a:custGeom>
              <a:rect b="b" l="l" r="r" t="t"/>
              <a:pathLst>
                <a:path extrusionOk="0" h="1271" w="1088">
                  <a:moveTo>
                    <a:pt x="382" y="1"/>
                  </a:moveTo>
                  <a:cubicBezTo>
                    <a:pt x="215" y="1"/>
                    <a:pt x="0" y="191"/>
                    <a:pt x="131" y="342"/>
                  </a:cubicBezTo>
                  <a:lnTo>
                    <a:pt x="600" y="1156"/>
                  </a:lnTo>
                  <a:cubicBezTo>
                    <a:pt x="638" y="1223"/>
                    <a:pt x="715" y="1271"/>
                    <a:pt x="801" y="1271"/>
                  </a:cubicBezTo>
                  <a:cubicBezTo>
                    <a:pt x="983" y="1261"/>
                    <a:pt x="1088" y="1070"/>
                    <a:pt x="1002" y="917"/>
                  </a:cubicBezTo>
                  <a:lnTo>
                    <a:pt x="533" y="103"/>
                  </a:lnTo>
                  <a:cubicBezTo>
                    <a:pt x="506" y="30"/>
                    <a:pt x="447" y="1"/>
                    <a:pt x="382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5182350" y="3443646"/>
              <a:ext cx="38471" cy="24868"/>
            </a:xfrm>
            <a:custGeom>
              <a:rect b="b" l="l" r="r" t="t"/>
              <a:pathLst>
                <a:path extrusionOk="0" h="947" w="1465">
                  <a:moveTo>
                    <a:pt x="1104" y="1"/>
                  </a:moveTo>
                  <a:cubicBezTo>
                    <a:pt x="1071" y="1"/>
                    <a:pt x="1037" y="12"/>
                    <a:pt x="1006" y="38"/>
                  </a:cubicBezTo>
                  <a:lnTo>
                    <a:pt x="192" y="507"/>
                  </a:lnTo>
                  <a:cubicBezTo>
                    <a:pt x="1" y="631"/>
                    <a:pt x="78" y="937"/>
                    <a:pt x="307" y="947"/>
                  </a:cubicBezTo>
                  <a:cubicBezTo>
                    <a:pt x="355" y="947"/>
                    <a:pt x="393" y="937"/>
                    <a:pt x="432" y="918"/>
                  </a:cubicBezTo>
                  <a:lnTo>
                    <a:pt x="1245" y="449"/>
                  </a:lnTo>
                  <a:cubicBezTo>
                    <a:pt x="1465" y="360"/>
                    <a:pt x="1290" y="1"/>
                    <a:pt x="1104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4904650" y="3603910"/>
              <a:ext cx="38445" cy="24947"/>
            </a:xfrm>
            <a:custGeom>
              <a:rect b="b" l="l" r="r" t="t"/>
              <a:pathLst>
                <a:path extrusionOk="0" h="950" w="1464">
                  <a:moveTo>
                    <a:pt x="1107" y="0"/>
                  </a:moveTo>
                  <a:cubicBezTo>
                    <a:pt x="1073" y="0"/>
                    <a:pt x="1038" y="12"/>
                    <a:pt x="1006" y="40"/>
                  </a:cubicBezTo>
                  <a:lnTo>
                    <a:pt x="192" y="509"/>
                  </a:lnTo>
                  <a:cubicBezTo>
                    <a:pt x="1" y="634"/>
                    <a:pt x="87" y="930"/>
                    <a:pt x="317" y="950"/>
                  </a:cubicBezTo>
                  <a:cubicBezTo>
                    <a:pt x="355" y="950"/>
                    <a:pt x="393" y="930"/>
                    <a:pt x="431" y="911"/>
                  </a:cubicBezTo>
                  <a:lnTo>
                    <a:pt x="1245" y="442"/>
                  </a:lnTo>
                  <a:cubicBezTo>
                    <a:pt x="1463" y="362"/>
                    <a:pt x="1292" y="0"/>
                    <a:pt x="1107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5075839" y="3433037"/>
              <a:ext cx="87209" cy="73948"/>
            </a:xfrm>
            <a:custGeom>
              <a:rect b="b" l="l" r="r" t="t"/>
              <a:pathLst>
                <a:path extrusionOk="0" h="2816" w="3321">
                  <a:moveTo>
                    <a:pt x="414" y="0"/>
                  </a:moveTo>
                  <a:cubicBezTo>
                    <a:pt x="103" y="0"/>
                    <a:pt x="0" y="487"/>
                    <a:pt x="353" y="576"/>
                  </a:cubicBezTo>
                  <a:cubicBezTo>
                    <a:pt x="1416" y="853"/>
                    <a:pt x="2286" y="1619"/>
                    <a:pt x="2698" y="2633"/>
                  </a:cubicBezTo>
                  <a:cubicBezTo>
                    <a:pt x="2746" y="2748"/>
                    <a:pt x="2851" y="2815"/>
                    <a:pt x="2966" y="2815"/>
                  </a:cubicBezTo>
                  <a:cubicBezTo>
                    <a:pt x="3177" y="2815"/>
                    <a:pt x="3320" y="2605"/>
                    <a:pt x="3243" y="2413"/>
                  </a:cubicBezTo>
                  <a:cubicBezTo>
                    <a:pt x="2755" y="1226"/>
                    <a:pt x="1741" y="336"/>
                    <a:pt x="497" y="11"/>
                  </a:cubicBezTo>
                  <a:cubicBezTo>
                    <a:pt x="468" y="4"/>
                    <a:pt x="440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5025288" y="3585607"/>
              <a:ext cx="74158" cy="111106"/>
            </a:xfrm>
            <a:custGeom>
              <a:rect b="b" l="l" r="r" t="t"/>
              <a:pathLst>
                <a:path extrusionOk="0" h="4231" w="2824">
                  <a:moveTo>
                    <a:pt x="938" y="1"/>
                  </a:moveTo>
                  <a:lnTo>
                    <a:pt x="938" y="450"/>
                  </a:lnTo>
                  <a:cubicBezTo>
                    <a:pt x="938" y="536"/>
                    <a:pt x="891" y="613"/>
                    <a:pt x="814" y="661"/>
                  </a:cubicBezTo>
                  <a:lnTo>
                    <a:pt x="259" y="948"/>
                  </a:lnTo>
                  <a:cubicBezTo>
                    <a:pt x="96" y="1034"/>
                    <a:pt x="1" y="1197"/>
                    <a:pt x="1" y="1369"/>
                  </a:cubicBezTo>
                  <a:lnTo>
                    <a:pt x="1" y="2738"/>
                  </a:lnTo>
                  <a:cubicBezTo>
                    <a:pt x="1" y="3245"/>
                    <a:pt x="154" y="3752"/>
                    <a:pt x="441" y="4173"/>
                  </a:cubicBezTo>
                  <a:lnTo>
                    <a:pt x="479" y="4231"/>
                  </a:lnTo>
                  <a:lnTo>
                    <a:pt x="2355" y="4231"/>
                  </a:lnTo>
                  <a:lnTo>
                    <a:pt x="2393" y="4173"/>
                  </a:lnTo>
                  <a:cubicBezTo>
                    <a:pt x="2671" y="3752"/>
                    <a:pt x="2824" y="3245"/>
                    <a:pt x="2824" y="2738"/>
                  </a:cubicBezTo>
                  <a:lnTo>
                    <a:pt x="2824" y="1369"/>
                  </a:lnTo>
                  <a:cubicBezTo>
                    <a:pt x="2824" y="1187"/>
                    <a:pt x="2728" y="1034"/>
                    <a:pt x="2565" y="948"/>
                  </a:cubicBezTo>
                  <a:lnTo>
                    <a:pt x="2010" y="661"/>
                  </a:lnTo>
                  <a:cubicBezTo>
                    <a:pt x="1934" y="613"/>
                    <a:pt x="1886" y="536"/>
                    <a:pt x="1886" y="450"/>
                  </a:cubicBezTo>
                  <a:lnTo>
                    <a:pt x="188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5025288" y="3606458"/>
              <a:ext cx="74158" cy="90256"/>
            </a:xfrm>
            <a:custGeom>
              <a:rect b="b" l="l" r="r" t="t"/>
              <a:pathLst>
                <a:path extrusionOk="0" h="3437" w="2824">
                  <a:moveTo>
                    <a:pt x="556" y="1"/>
                  </a:moveTo>
                  <a:lnTo>
                    <a:pt x="249" y="154"/>
                  </a:lnTo>
                  <a:cubicBezTo>
                    <a:pt x="96" y="240"/>
                    <a:pt x="1" y="403"/>
                    <a:pt x="1" y="575"/>
                  </a:cubicBezTo>
                  <a:lnTo>
                    <a:pt x="1" y="1944"/>
                  </a:lnTo>
                  <a:cubicBezTo>
                    <a:pt x="1" y="2451"/>
                    <a:pt x="154" y="2958"/>
                    <a:pt x="441" y="3379"/>
                  </a:cubicBezTo>
                  <a:lnTo>
                    <a:pt x="469" y="3437"/>
                  </a:lnTo>
                  <a:lnTo>
                    <a:pt x="2355" y="3437"/>
                  </a:lnTo>
                  <a:lnTo>
                    <a:pt x="2384" y="3379"/>
                  </a:lnTo>
                  <a:cubicBezTo>
                    <a:pt x="2671" y="2958"/>
                    <a:pt x="2824" y="2451"/>
                    <a:pt x="2824" y="1944"/>
                  </a:cubicBezTo>
                  <a:lnTo>
                    <a:pt x="2824" y="575"/>
                  </a:lnTo>
                  <a:cubicBezTo>
                    <a:pt x="2824" y="403"/>
                    <a:pt x="2718" y="240"/>
                    <a:pt x="2565" y="154"/>
                  </a:cubicBezTo>
                  <a:lnTo>
                    <a:pt x="2269" y="1"/>
                  </a:lnTo>
                  <a:cubicBezTo>
                    <a:pt x="2039" y="254"/>
                    <a:pt x="1726" y="381"/>
                    <a:pt x="1412" y="381"/>
                  </a:cubicBezTo>
                  <a:cubicBezTo>
                    <a:pt x="1099" y="381"/>
                    <a:pt x="785" y="254"/>
                    <a:pt x="5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5048660" y="3585607"/>
              <a:ext cx="27678" cy="18382"/>
            </a:xfrm>
            <a:custGeom>
              <a:rect b="b" l="l" r="r" t="t"/>
              <a:pathLst>
                <a:path extrusionOk="0" h="700" w="1054">
                  <a:moveTo>
                    <a:pt x="58" y="1"/>
                  </a:moveTo>
                  <a:lnTo>
                    <a:pt x="58" y="450"/>
                  </a:lnTo>
                  <a:cubicBezTo>
                    <a:pt x="48" y="508"/>
                    <a:pt x="29" y="556"/>
                    <a:pt x="1" y="603"/>
                  </a:cubicBezTo>
                  <a:cubicBezTo>
                    <a:pt x="163" y="670"/>
                    <a:pt x="345" y="699"/>
                    <a:pt x="527" y="699"/>
                  </a:cubicBezTo>
                  <a:cubicBezTo>
                    <a:pt x="699" y="699"/>
                    <a:pt x="881" y="670"/>
                    <a:pt x="1053" y="603"/>
                  </a:cubicBezTo>
                  <a:cubicBezTo>
                    <a:pt x="1015" y="556"/>
                    <a:pt x="996" y="508"/>
                    <a:pt x="996" y="450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5037604" y="3536343"/>
              <a:ext cx="49526" cy="55330"/>
            </a:xfrm>
            <a:custGeom>
              <a:rect b="b" l="l" r="r" t="t"/>
              <a:pathLst>
                <a:path extrusionOk="0" h="2107" w="1886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685"/>
                    <a:pt x="422" y="2106"/>
                    <a:pt x="948" y="2106"/>
                  </a:cubicBezTo>
                  <a:cubicBezTo>
                    <a:pt x="954" y="2106"/>
                    <a:pt x="959" y="2106"/>
                    <a:pt x="965" y="2106"/>
                  </a:cubicBezTo>
                  <a:cubicBezTo>
                    <a:pt x="1474" y="2106"/>
                    <a:pt x="1886" y="1679"/>
                    <a:pt x="1886" y="1168"/>
                  </a:cubicBezTo>
                  <a:lnTo>
                    <a:pt x="1886" y="699"/>
                  </a:lnTo>
                  <a:cubicBezTo>
                    <a:pt x="1886" y="317"/>
                    <a:pt x="1570" y="1"/>
                    <a:pt x="118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5037604" y="3536343"/>
              <a:ext cx="33954" cy="55382"/>
            </a:xfrm>
            <a:custGeom>
              <a:rect b="b" l="l" r="r" t="t"/>
              <a:pathLst>
                <a:path extrusionOk="0" h="2109" w="1293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711"/>
                    <a:pt x="439" y="2109"/>
                    <a:pt x="937" y="2109"/>
                  </a:cubicBezTo>
                  <a:cubicBezTo>
                    <a:pt x="1054" y="2109"/>
                    <a:pt x="1174" y="2087"/>
                    <a:pt x="1292" y="2039"/>
                  </a:cubicBezTo>
                  <a:cubicBezTo>
                    <a:pt x="938" y="1896"/>
                    <a:pt x="699" y="1551"/>
                    <a:pt x="709" y="1168"/>
                  </a:cubicBezTo>
                  <a:lnTo>
                    <a:pt x="709" y="699"/>
                  </a:lnTo>
                  <a:cubicBezTo>
                    <a:pt x="709" y="355"/>
                    <a:pt x="948" y="68"/>
                    <a:pt x="1292" y="10"/>
                  </a:cubicBezTo>
                  <a:cubicBezTo>
                    <a:pt x="1254" y="1"/>
                    <a:pt x="1216" y="1"/>
                    <a:pt x="116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5037604" y="3696451"/>
              <a:ext cx="49526" cy="31171"/>
            </a:xfrm>
            <a:custGeom>
              <a:rect b="b" l="l" r="r" t="t"/>
              <a:pathLst>
                <a:path extrusionOk="0" h="1187" w="1886">
                  <a:moveTo>
                    <a:pt x="0" y="0"/>
                  </a:moveTo>
                  <a:lnTo>
                    <a:pt x="0" y="947"/>
                  </a:lnTo>
                  <a:cubicBezTo>
                    <a:pt x="0" y="1072"/>
                    <a:pt x="106" y="1187"/>
                    <a:pt x="240" y="1187"/>
                  </a:cubicBezTo>
                  <a:lnTo>
                    <a:pt x="1647" y="1187"/>
                  </a:lnTo>
                  <a:cubicBezTo>
                    <a:pt x="1781" y="1187"/>
                    <a:pt x="1886" y="1072"/>
                    <a:pt x="1886" y="947"/>
                  </a:cubicBezTo>
                  <a:lnTo>
                    <a:pt x="1886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5025288" y="3615255"/>
              <a:ext cx="12342" cy="81222"/>
            </a:xfrm>
            <a:custGeom>
              <a:rect b="b" l="l" r="r" t="t"/>
              <a:pathLst>
                <a:path extrusionOk="0" h="3093" w="470">
                  <a:moveTo>
                    <a:pt x="77" y="1"/>
                  </a:moveTo>
                  <a:cubicBezTo>
                    <a:pt x="29" y="68"/>
                    <a:pt x="1" y="154"/>
                    <a:pt x="1" y="250"/>
                  </a:cubicBezTo>
                  <a:lnTo>
                    <a:pt x="1" y="1609"/>
                  </a:lnTo>
                  <a:cubicBezTo>
                    <a:pt x="1" y="2125"/>
                    <a:pt x="154" y="2623"/>
                    <a:pt x="441" y="3044"/>
                  </a:cubicBezTo>
                  <a:lnTo>
                    <a:pt x="469" y="3092"/>
                  </a:lnTo>
                  <a:lnTo>
                    <a:pt x="469" y="527"/>
                  </a:lnTo>
                  <a:cubicBezTo>
                    <a:pt x="469" y="384"/>
                    <a:pt x="402" y="240"/>
                    <a:pt x="288" y="154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5086868" y="3615255"/>
              <a:ext cx="12579" cy="81222"/>
            </a:xfrm>
            <a:custGeom>
              <a:rect b="b" l="l" r="r" t="t"/>
              <a:pathLst>
                <a:path extrusionOk="0" h="3093" w="479">
                  <a:moveTo>
                    <a:pt x="402" y="1"/>
                  </a:moveTo>
                  <a:lnTo>
                    <a:pt x="192" y="154"/>
                  </a:lnTo>
                  <a:cubicBezTo>
                    <a:pt x="77" y="240"/>
                    <a:pt x="0" y="384"/>
                    <a:pt x="10" y="527"/>
                  </a:cubicBezTo>
                  <a:lnTo>
                    <a:pt x="10" y="3092"/>
                  </a:lnTo>
                  <a:lnTo>
                    <a:pt x="39" y="3044"/>
                  </a:lnTo>
                  <a:cubicBezTo>
                    <a:pt x="326" y="2623"/>
                    <a:pt x="479" y="2125"/>
                    <a:pt x="479" y="1609"/>
                  </a:cubicBezTo>
                  <a:lnTo>
                    <a:pt x="479" y="250"/>
                  </a:lnTo>
                  <a:cubicBezTo>
                    <a:pt x="479" y="154"/>
                    <a:pt x="450" y="68"/>
                    <a:pt x="40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5059216" y="3708740"/>
              <a:ext cx="6302" cy="18645"/>
            </a:xfrm>
            <a:custGeom>
              <a:rect b="b" l="l" r="r" t="t"/>
              <a:pathLst>
                <a:path extrusionOk="0" h="710" w="240">
                  <a:moveTo>
                    <a:pt x="125" y="1"/>
                  </a:moveTo>
                  <a:cubicBezTo>
                    <a:pt x="58" y="1"/>
                    <a:pt x="1" y="58"/>
                    <a:pt x="1" y="125"/>
                  </a:cubicBezTo>
                  <a:lnTo>
                    <a:pt x="1" y="709"/>
                  </a:lnTo>
                  <a:lnTo>
                    <a:pt x="240" y="709"/>
                  </a:lnTo>
                  <a:lnTo>
                    <a:pt x="240" y="116"/>
                  </a:lnTo>
                  <a:cubicBezTo>
                    <a:pt x="240" y="58"/>
                    <a:pt x="182" y="1"/>
                    <a:pt x="12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5037604" y="3536343"/>
              <a:ext cx="49526" cy="24658"/>
            </a:xfrm>
            <a:custGeom>
              <a:rect b="b" l="l" r="r" t="t"/>
              <a:pathLst>
                <a:path extrusionOk="0" h="939" w="1886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0" y="699"/>
                    <a:pt x="709" y="939"/>
                    <a:pt x="1886" y="939"/>
                  </a:cubicBezTo>
                  <a:lnTo>
                    <a:pt x="1886" y="699"/>
                  </a:lnTo>
                  <a:cubicBezTo>
                    <a:pt x="1886" y="317"/>
                    <a:pt x="1570" y="1"/>
                    <a:pt x="1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5037604" y="3536343"/>
              <a:ext cx="33954" cy="22400"/>
            </a:xfrm>
            <a:custGeom>
              <a:rect b="b" l="l" r="r" t="t"/>
              <a:pathLst>
                <a:path extrusionOk="0" h="853" w="1293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230" y="766"/>
                    <a:pt x="469" y="824"/>
                    <a:pt x="709" y="853"/>
                  </a:cubicBezTo>
                  <a:lnTo>
                    <a:pt x="709" y="699"/>
                  </a:lnTo>
                  <a:cubicBezTo>
                    <a:pt x="709" y="355"/>
                    <a:pt x="948" y="68"/>
                    <a:pt x="1292" y="10"/>
                  </a:cubicBezTo>
                  <a:cubicBezTo>
                    <a:pt x="1254" y="1"/>
                    <a:pt x="1216" y="1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4" name="Google Shape;1054;p37"/>
          <p:cNvGrpSpPr/>
          <p:nvPr/>
        </p:nvGrpSpPr>
        <p:grpSpPr>
          <a:xfrm>
            <a:off x="4105005" y="3777820"/>
            <a:ext cx="380926" cy="451194"/>
            <a:chOff x="6666381" y="3347875"/>
            <a:chExt cx="295819" cy="370712"/>
          </a:xfrm>
        </p:grpSpPr>
        <p:sp>
          <p:nvSpPr>
            <p:cNvPr id="1055" name="Google Shape;1055;p37"/>
            <p:cNvSpPr/>
            <p:nvPr/>
          </p:nvSpPr>
          <p:spPr>
            <a:xfrm>
              <a:off x="6666381" y="3347875"/>
              <a:ext cx="295819" cy="310892"/>
            </a:xfrm>
            <a:custGeom>
              <a:rect b="b" l="l" r="r" t="t"/>
              <a:pathLst>
                <a:path extrusionOk="0" h="11839" w="11265">
                  <a:moveTo>
                    <a:pt x="5628" y="0"/>
                  </a:moveTo>
                  <a:cubicBezTo>
                    <a:pt x="2518" y="0"/>
                    <a:pt x="1" y="2651"/>
                    <a:pt x="1" y="5914"/>
                  </a:cubicBezTo>
                  <a:cubicBezTo>
                    <a:pt x="1" y="9188"/>
                    <a:pt x="2518" y="11838"/>
                    <a:pt x="5628" y="11838"/>
                  </a:cubicBezTo>
                  <a:cubicBezTo>
                    <a:pt x="8738" y="11838"/>
                    <a:pt x="11265" y="9188"/>
                    <a:pt x="11265" y="5914"/>
                  </a:cubicBezTo>
                  <a:cubicBezTo>
                    <a:pt x="11265" y="2651"/>
                    <a:pt x="8738" y="0"/>
                    <a:pt x="5628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6666381" y="3351132"/>
              <a:ext cx="252096" cy="307636"/>
            </a:xfrm>
            <a:custGeom>
              <a:rect b="b" l="l" r="r" t="t"/>
              <a:pathLst>
                <a:path extrusionOk="0" h="11715" w="9600">
                  <a:moveTo>
                    <a:pt x="4479" y="0"/>
                  </a:moveTo>
                  <a:cubicBezTo>
                    <a:pt x="1924" y="556"/>
                    <a:pt x="1" y="2939"/>
                    <a:pt x="1" y="5790"/>
                  </a:cubicBezTo>
                  <a:cubicBezTo>
                    <a:pt x="1" y="9064"/>
                    <a:pt x="2518" y="11714"/>
                    <a:pt x="5628" y="11714"/>
                  </a:cubicBezTo>
                  <a:cubicBezTo>
                    <a:pt x="7130" y="11705"/>
                    <a:pt x="8566" y="11083"/>
                    <a:pt x="9600" y="9992"/>
                  </a:cubicBezTo>
                  <a:lnTo>
                    <a:pt x="9600" y="9992"/>
                  </a:lnTo>
                  <a:cubicBezTo>
                    <a:pt x="9217" y="10078"/>
                    <a:pt x="8834" y="10116"/>
                    <a:pt x="8451" y="10116"/>
                  </a:cubicBezTo>
                  <a:cubicBezTo>
                    <a:pt x="5341" y="10116"/>
                    <a:pt x="2814" y="7465"/>
                    <a:pt x="2814" y="4202"/>
                  </a:cubicBezTo>
                  <a:cubicBezTo>
                    <a:pt x="2805" y="2642"/>
                    <a:pt x="3408" y="1130"/>
                    <a:pt x="4479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6666644" y="3348112"/>
              <a:ext cx="295320" cy="310393"/>
            </a:xfrm>
            <a:custGeom>
              <a:rect b="b" l="l" r="r" t="t"/>
              <a:pathLst>
                <a:path extrusionOk="0" h="11820" w="11246">
                  <a:moveTo>
                    <a:pt x="5838" y="1"/>
                  </a:moveTo>
                  <a:lnTo>
                    <a:pt x="5838" y="1"/>
                  </a:lnTo>
                  <a:lnTo>
                    <a:pt x="5838" y="1"/>
                  </a:lnTo>
                  <a:cubicBezTo>
                    <a:pt x="5840" y="1"/>
                    <a:pt x="5841" y="1"/>
                    <a:pt x="5843" y="1"/>
                  </a:cubicBezTo>
                  <a:lnTo>
                    <a:pt x="5843" y="1"/>
                  </a:lnTo>
                  <a:cubicBezTo>
                    <a:pt x="5841" y="1"/>
                    <a:pt x="5840" y="1"/>
                    <a:pt x="5838" y="1"/>
                  </a:cubicBezTo>
                  <a:close/>
                  <a:moveTo>
                    <a:pt x="5407" y="2958"/>
                  </a:moveTo>
                  <a:lnTo>
                    <a:pt x="5407" y="5685"/>
                  </a:lnTo>
                  <a:lnTo>
                    <a:pt x="2163" y="5685"/>
                  </a:lnTo>
                  <a:cubicBezTo>
                    <a:pt x="2173" y="4757"/>
                    <a:pt x="2335" y="3838"/>
                    <a:pt x="2622" y="2958"/>
                  </a:cubicBezTo>
                  <a:close/>
                  <a:moveTo>
                    <a:pt x="8623" y="2958"/>
                  </a:moveTo>
                  <a:cubicBezTo>
                    <a:pt x="8910" y="3838"/>
                    <a:pt x="9073" y="4757"/>
                    <a:pt x="9082" y="5685"/>
                  </a:cubicBezTo>
                  <a:lnTo>
                    <a:pt x="5838" y="5685"/>
                  </a:lnTo>
                  <a:lnTo>
                    <a:pt x="5838" y="2958"/>
                  </a:lnTo>
                  <a:close/>
                  <a:moveTo>
                    <a:pt x="5407" y="6145"/>
                  </a:moveTo>
                  <a:lnTo>
                    <a:pt x="5407" y="8872"/>
                  </a:lnTo>
                  <a:lnTo>
                    <a:pt x="2622" y="8872"/>
                  </a:lnTo>
                  <a:cubicBezTo>
                    <a:pt x="2336" y="7995"/>
                    <a:pt x="2174" y="7070"/>
                    <a:pt x="2163" y="6145"/>
                  </a:cubicBezTo>
                  <a:close/>
                  <a:moveTo>
                    <a:pt x="9082" y="6135"/>
                  </a:moveTo>
                  <a:cubicBezTo>
                    <a:pt x="9063" y="7063"/>
                    <a:pt x="8910" y="7982"/>
                    <a:pt x="8623" y="8872"/>
                  </a:cubicBezTo>
                  <a:lnTo>
                    <a:pt x="5838" y="8872"/>
                  </a:lnTo>
                  <a:lnTo>
                    <a:pt x="5838" y="6135"/>
                  </a:lnTo>
                  <a:close/>
                  <a:moveTo>
                    <a:pt x="5398" y="1"/>
                  </a:moveTo>
                  <a:cubicBezTo>
                    <a:pt x="4833" y="20"/>
                    <a:pt x="4269" y="135"/>
                    <a:pt x="3733" y="336"/>
                  </a:cubicBezTo>
                  <a:cubicBezTo>
                    <a:pt x="3158" y="852"/>
                    <a:pt x="2680" y="1599"/>
                    <a:pt x="2326" y="2498"/>
                  </a:cubicBezTo>
                  <a:lnTo>
                    <a:pt x="1015" y="2498"/>
                  </a:lnTo>
                  <a:cubicBezTo>
                    <a:pt x="919" y="2642"/>
                    <a:pt x="833" y="2795"/>
                    <a:pt x="747" y="2958"/>
                  </a:cubicBezTo>
                  <a:lnTo>
                    <a:pt x="2173" y="2958"/>
                  </a:lnTo>
                  <a:cubicBezTo>
                    <a:pt x="1895" y="3838"/>
                    <a:pt x="1742" y="4757"/>
                    <a:pt x="1732" y="5685"/>
                  </a:cubicBezTo>
                  <a:lnTo>
                    <a:pt x="0" y="5685"/>
                  </a:lnTo>
                  <a:lnTo>
                    <a:pt x="0" y="5915"/>
                  </a:lnTo>
                  <a:lnTo>
                    <a:pt x="0" y="6135"/>
                  </a:lnTo>
                  <a:lnTo>
                    <a:pt x="1732" y="6135"/>
                  </a:lnTo>
                  <a:cubicBezTo>
                    <a:pt x="1742" y="7063"/>
                    <a:pt x="1895" y="7982"/>
                    <a:pt x="2173" y="8872"/>
                  </a:cubicBezTo>
                  <a:lnTo>
                    <a:pt x="747" y="8872"/>
                  </a:lnTo>
                  <a:cubicBezTo>
                    <a:pt x="833" y="9025"/>
                    <a:pt x="928" y="9179"/>
                    <a:pt x="1024" y="9322"/>
                  </a:cubicBezTo>
                  <a:lnTo>
                    <a:pt x="2345" y="9322"/>
                  </a:lnTo>
                  <a:cubicBezTo>
                    <a:pt x="2689" y="10222"/>
                    <a:pt x="3177" y="10968"/>
                    <a:pt x="3742" y="11485"/>
                  </a:cubicBezTo>
                  <a:cubicBezTo>
                    <a:pt x="4278" y="11686"/>
                    <a:pt x="4843" y="11801"/>
                    <a:pt x="5407" y="11820"/>
                  </a:cubicBezTo>
                  <a:cubicBezTo>
                    <a:pt x="4328" y="11705"/>
                    <a:pt x="3392" y="10743"/>
                    <a:pt x="2799" y="9332"/>
                  </a:cubicBezTo>
                  <a:lnTo>
                    <a:pt x="5407" y="9332"/>
                  </a:lnTo>
                  <a:lnTo>
                    <a:pt x="5407" y="11820"/>
                  </a:lnTo>
                  <a:lnTo>
                    <a:pt x="5838" y="11820"/>
                  </a:lnTo>
                  <a:lnTo>
                    <a:pt x="5838" y="9322"/>
                  </a:lnTo>
                  <a:lnTo>
                    <a:pt x="8451" y="9322"/>
                  </a:lnTo>
                  <a:cubicBezTo>
                    <a:pt x="7857" y="10738"/>
                    <a:pt x="6919" y="11705"/>
                    <a:pt x="5838" y="11820"/>
                  </a:cubicBezTo>
                  <a:lnTo>
                    <a:pt x="5848" y="11820"/>
                  </a:lnTo>
                  <a:cubicBezTo>
                    <a:pt x="6412" y="11801"/>
                    <a:pt x="6977" y="11686"/>
                    <a:pt x="7513" y="11485"/>
                  </a:cubicBezTo>
                  <a:cubicBezTo>
                    <a:pt x="8087" y="10968"/>
                    <a:pt x="8566" y="10222"/>
                    <a:pt x="8920" y="9322"/>
                  </a:cubicBezTo>
                  <a:lnTo>
                    <a:pt x="10231" y="9322"/>
                  </a:lnTo>
                  <a:cubicBezTo>
                    <a:pt x="10327" y="9179"/>
                    <a:pt x="10422" y="9025"/>
                    <a:pt x="10508" y="8872"/>
                  </a:cubicBezTo>
                  <a:lnTo>
                    <a:pt x="9082" y="8872"/>
                  </a:lnTo>
                  <a:cubicBezTo>
                    <a:pt x="9360" y="7982"/>
                    <a:pt x="9513" y="7063"/>
                    <a:pt x="9523" y="6135"/>
                  </a:cubicBezTo>
                  <a:lnTo>
                    <a:pt x="11245" y="6135"/>
                  </a:lnTo>
                  <a:lnTo>
                    <a:pt x="11245" y="5915"/>
                  </a:lnTo>
                  <a:lnTo>
                    <a:pt x="11245" y="5685"/>
                  </a:lnTo>
                  <a:lnTo>
                    <a:pt x="9513" y="5685"/>
                  </a:lnTo>
                  <a:cubicBezTo>
                    <a:pt x="9503" y="4757"/>
                    <a:pt x="9350" y="3838"/>
                    <a:pt x="9073" y="2948"/>
                  </a:cubicBezTo>
                  <a:lnTo>
                    <a:pt x="10499" y="2948"/>
                  </a:lnTo>
                  <a:cubicBezTo>
                    <a:pt x="10413" y="2795"/>
                    <a:pt x="10317" y="2642"/>
                    <a:pt x="10221" y="2498"/>
                  </a:cubicBezTo>
                  <a:lnTo>
                    <a:pt x="8901" y="2498"/>
                  </a:lnTo>
                  <a:cubicBezTo>
                    <a:pt x="8556" y="1599"/>
                    <a:pt x="8068" y="852"/>
                    <a:pt x="7503" y="336"/>
                  </a:cubicBezTo>
                  <a:cubicBezTo>
                    <a:pt x="6972" y="136"/>
                    <a:pt x="6412" y="22"/>
                    <a:pt x="5843" y="1"/>
                  </a:cubicBezTo>
                  <a:lnTo>
                    <a:pt x="5843" y="1"/>
                  </a:lnTo>
                  <a:cubicBezTo>
                    <a:pt x="6922" y="118"/>
                    <a:pt x="7858" y="1084"/>
                    <a:pt x="8451" y="2498"/>
                  </a:cubicBezTo>
                  <a:lnTo>
                    <a:pt x="5838" y="2498"/>
                  </a:lnTo>
                  <a:lnTo>
                    <a:pt x="5838" y="1"/>
                  </a:lnTo>
                  <a:lnTo>
                    <a:pt x="5838" y="1"/>
                  </a:lnTo>
                  <a:cubicBezTo>
                    <a:pt x="5835" y="1"/>
                    <a:pt x="5832" y="1"/>
                    <a:pt x="5828" y="1"/>
                  </a:cubicBezTo>
                  <a:lnTo>
                    <a:pt x="5407" y="1"/>
                  </a:lnTo>
                  <a:lnTo>
                    <a:pt x="5407" y="2498"/>
                  </a:lnTo>
                  <a:lnTo>
                    <a:pt x="2795" y="2498"/>
                  </a:lnTo>
                  <a:cubicBezTo>
                    <a:pt x="3388" y="1082"/>
                    <a:pt x="4326" y="115"/>
                    <a:pt x="5407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6666644" y="3351394"/>
              <a:ext cx="222921" cy="307111"/>
            </a:xfrm>
            <a:custGeom>
              <a:rect b="b" l="l" r="r" t="t"/>
              <a:pathLst>
                <a:path extrusionOk="0" h="11695" w="8489">
                  <a:moveTo>
                    <a:pt x="5407" y="9197"/>
                  </a:moveTo>
                  <a:lnTo>
                    <a:pt x="5407" y="11685"/>
                  </a:lnTo>
                  <a:cubicBezTo>
                    <a:pt x="4326" y="11570"/>
                    <a:pt x="3388" y="10613"/>
                    <a:pt x="2795" y="9197"/>
                  </a:cubicBezTo>
                  <a:close/>
                  <a:moveTo>
                    <a:pt x="4460" y="0"/>
                  </a:moveTo>
                  <a:cubicBezTo>
                    <a:pt x="4211" y="48"/>
                    <a:pt x="3972" y="115"/>
                    <a:pt x="3733" y="201"/>
                  </a:cubicBezTo>
                  <a:cubicBezTo>
                    <a:pt x="3158" y="727"/>
                    <a:pt x="2680" y="1474"/>
                    <a:pt x="2326" y="2364"/>
                  </a:cubicBezTo>
                  <a:lnTo>
                    <a:pt x="1015" y="2364"/>
                  </a:lnTo>
                  <a:cubicBezTo>
                    <a:pt x="919" y="2517"/>
                    <a:pt x="833" y="2670"/>
                    <a:pt x="747" y="2833"/>
                  </a:cubicBezTo>
                  <a:lnTo>
                    <a:pt x="2173" y="2833"/>
                  </a:lnTo>
                  <a:cubicBezTo>
                    <a:pt x="1895" y="3713"/>
                    <a:pt x="1742" y="4632"/>
                    <a:pt x="1732" y="5560"/>
                  </a:cubicBezTo>
                  <a:lnTo>
                    <a:pt x="0" y="5560"/>
                  </a:lnTo>
                  <a:lnTo>
                    <a:pt x="0" y="5790"/>
                  </a:lnTo>
                  <a:lnTo>
                    <a:pt x="0" y="6010"/>
                  </a:lnTo>
                  <a:lnTo>
                    <a:pt x="1732" y="6010"/>
                  </a:lnTo>
                  <a:cubicBezTo>
                    <a:pt x="1742" y="6938"/>
                    <a:pt x="1895" y="7857"/>
                    <a:pt x="2173" y="8747"/>
                  </a:cubicBezTo>
                  <a:lnTo>
                    <a:pt x="747" y="8747"/>
                  </a:lnTo>
                  <a:cubicBezTo>
                    <a:pt x="833" y="8900"/>
                    <a:pt x="928" y="9054"/>
                    <a:pt x="1024" y="9197"/>
                  </a:cubicBezTo>
                  <a:lnTo>
                    <a:pt x="2345" y="9197"/>
                  </a:lnTo>
                  <a:cubicBezTo>
                    <a:pt x="2689" y="10097"/>
                    <a:pt x="3177" y="10843"/>
                    <a:pt x="3742" y="11360"/>
                  </a:cubicBezTo>
                  <a:cubicBezTo>
                    <a:pt x="4278" y="11561"/>
                    <a:pt x="4843" y="11676"/>
                    <a:pt x="5407" y="11695"/>
                  </a:cubicBezTo>
                  <a:lnTo>
                    <a:pt x="5848" y="11695"/>
                  </a:lnTo>
                  <a:cubicBezTo>
                    <a:pt x="6412" y="11676"/>
                    <a:pt x="6977" y="11561"/>
                    <a:pt x="7513" y="11360"/>
                  </a:cubicBezTo>
                  <a:cubicBezTo>
                    <a:pt x="7896" y="10996"/>
                    <a:pt x="8231" y="10575"/>
                    <a:pt x="8489" y="10106"/>
                  </a:cubicBezTo>
                  <a:lnTo>
                    <a:pt x="8441" y="10106"/>
                  </a:lnTo>
                  <a:cubicBezTo>
                    <a:pt x="8288" y="10106"/>
                    <a:pt x="8144" y="10097"/>
                    <a:pt x="7991" y="10087"/>
                  </a:cubicBezTo>
                  <a:cubicBezTo>
                    <a:pt x="7427" y="11006"/>
                    <a:pt x="6671" y="11599"/>
                    <a:pt x="5838" y="11685"/>
                  </a:cubicBezTo>
                  <a:lnTo>
                    <a:pt x="5838" y="9436"/>
                  </a:lnTo>
                  <a:cubicBezTo>
                    <a:pt x="5484" y="9245"/>
                    <a:pt x="5149" y="9015"/>
                    <a:pt x="4843" y="8747"/>
                  </a:cubicBezTo>
                  <a:lnTo>
                    <a:pt x="2622" y="8747"/>
                  </a:lnTo>
                  <a:cubicBezTo>
                    <a:pt x="2335" y="7857"/>
                    <a:pt x="2173" y="6938"/>
                    <a:pt x="2163" y="6010"/>
                  </a:cubicBezTo>
                  <a:lnTo>
                    <a:pt x="3082" y="6010"/>
                  </a:lnTo>
                  <a:cubicBezTo>
                    <a:pt x="3034" y="5867"/>
                    <a:pt x="2996" y="5714"/>
                    <a:pt x="2957" y="5560"/>
                  </a:cubicBezTo>
                  <a:lnTo>
                    <a:pt x="2163" y="5560"/>
                  </a:lnTo>
                  <a:cubicBezTo>
                    <a:pt x="2173" y="4632"/>
                    <a:pt x="2335" y="3713"/>
                    <a:pt x="2622" y="2833"/>
                  </a:cubicBezTo>
                  <a:lnTo>
                    <a:pt x="2957" y="2833"/>
                  </a:lnTo>
                  <a:cubicBezTo>
                    <a:pt x="2996" y="2670"/>
                    <a:pt x="3034" y="2527"/>
                    <a:pt x="3082" y="2373"/>
                  </a:cubicBezTo>
                  <a:lnTo>
                    <a:pt x="2795" y="2373"/>
                  </a:lnTo>
                  <a:cubicBezTo>
                    <a:pt x="3053" y="1694"/>
                    <a:pt x="3455" y="1081"/>
                    <a:pt x="3972" y="574"/>
                  </a:cubicBezTo>
                  <a:cubicBezTo>
                    <a:pt x="4125" y="373"/>
                    <a:pt x="4288" y="182"/>
                    <a:pt x="446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6711863" y="3586868"/>
              <a:ext cx="22899" cy="23897"/>
            </a:xfrm>
            <a:custGeom>
              <a:rect b="b" l="l" r="r" t="t"/>
              <a:pathLst>
                <a:path extrusionOk="0" h="910" w="872">
                  <a:moveTo>
                    <a:pt x="1" y="0"/>
                  </a:moveTo>
                  <a:lnTo>
                    <a:pt x="1" y="910"/>
                  </a:lnTo>
                  <a:lnTo>
                    <a:pt x="872" y="91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6710865" y="3586868"/>
              <a:ext cx="24894" cy="18067"/>
            </a:xfrm>
            <a:custGeom>
              <a:rect b="b" l="l" r="r" t="t"/>
              <a:pathLst>
                <a:path extrusionOk="0" h="688" w="948">
                  <a:moveTo>
                    <a:pt x="39" y="0"/>
                  </a:moveTo>
                  <a:lnTo>
                    <a:pt x="39" y="460"/>
                  </a:lnTo>
                  <a:cubicBezTo>
                    <a:pt x="39" y="508"/>
                    <a:pt x="29" y="555"/>
                    <a:pt x="1" y="594"/>
                  </a:cubicBezTo>
                  <a:cubicBezTo>
                    <a:pt x="149" y="656"/>
                    <a:pt x="309" y="687"/>
                    <a:pt x="471" y="687"/>
                  </a:cubicBezTo>
                  <a:cubicBezTo>
                    <a:pt x="632" y="687"/>
                    <a:pt x="795" y="656"/>
                    <a:pt x="948" y="594"/>
                  </a:cubicBezTo>
                  <a:cubicBezTo>
                    <a:pt x="91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6688991" y="3605722"/>
              <a:ext cx="68407" cy="88995"/>
            </a:xfrm>
            <a:custGeom>
              <a:rect b="b" l="l" r="r" t="t"/>
              <a:pathLst>
                <a:path extrusionOk="0" h="3389" w="2605">
                  <a:moveTo>
                    <a:pt x="642" y="0"/>
                  </a:moveTo>
                  <a:lnTo>
                    <a:pt x="250" y="211"/>
                  </a:lnTo>
                  <a:cubicBezTo>
                    <a:pt x="97" y="297"/>
                    <a:pt x="1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3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4" y="2431"/>
                    <a:pt x="2604" y="1943"/>
                  </a:cubicBezTo>
                  <a:lnTo>
                    <a:pt x="2604" y="622"/>
                  </a:lnTo>
                  <a:cubicBezTo>
                    <a:pt x="2604" y="450"/>
                    <a:pt x="2518" y="297"/>
                    <a:pt x="2365" y="211"/>
                  </a:cubicBezTo>
                  <a:lnTo>
                    <a:pt x="1972" y="0"/>
                  </a:lnTo>
                  <a:cubicBezTo>
                    <a:pt x="1823" y="193"/>
                    <a:pt x="1385" y="201"/>
                    <a:pt x="1313" y="201"/>
                  </a:cubicBezTo>
                  <a:cubicBezTo>
                    <a:pt x="1306" y="201"/>
                    <a:pt x="1302" y="201"/>
                    <a:pt x="1302" y="201"/>
                  </a:cubicBezTo>
                  <a:cubicBezTo>
                    <a:pt x="1302" y="201"/>
                    <a:pt x="1299" y="201"/>
                    <a:pt x="1293" y="201"/>
                  </a:cubicBezTo>
                  <a:cubicBezTo>
                    <a:pt x="1222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6700571" y="3694691"/>
              <a:ext cx="45509" cy="23897"/>
            </a:xfrm>
            <a:custGeom>
              <a:rect b="b" l="l" r="r" t="t"/>
              <a:pathLst>
                <a:path extrusionOk="0" h="910" w="1733">
                  <a:moveTo>
                    <a:pt x="0" y="0"/>
                  </a:moveTo>
                  <a:lnTo>
                    <a:pt x="0" y="680"/>
                  </a:lnTo>
                  <a:cubicBezTo>
                    <a:pt x="0" y="804"/>
                    <a:pt x="96" y="900"/>
                    <a:pt x="220" y="909"/>
                  </a:cubicBezTo>
                  <a:lnTo>
                    <a:pt x="1512" y="909"/>
                  </a:lnTo>
                  <a:cubicBezTo>
                    <a:pt x="1637" y="900"/>
                    <a:pt x="1732" y="804"/>
                    <a:pt x="1732" y="680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6689253" y="3615754"/>
              <a:ext cx="11344" cy="78964"/>
            </a:xfrm>
            <a:custGeom>
              <a:rect b="b" l="l" r="r" t="t"/>
              <a:pathLst>
                <a:path extrusionOk="0" h="3007" w="432">
                  <a:moveTo>
                    <a:pt x="67" y="1"/>
                  </a:moveTo>
                  <a:cubicBezTo>
                    <a:pt x="20" y="78"/>
                    <a:pt x="0" y="154"/>
                    <a:pt x="0" y="240"/>
                  </a:cubicBezTo>
                  <a:lnTo>
                    <a:pt x="0" y="1561"/>
                  </a:lnTo>
                  <a:cubicBezTo>
                    <a:pt x="0" y="2059"/>
                    <a:pt x="134" y="2537"/>
                    <a:pt x="393" y="2949"/>
                  </a:cubicBezTo>
                  <a:lnTo>
                    <a:pt x="431" y="3006"/>
                  </a:lnTo>
                  <a:lnTo>
                    <a:pt x="431" y="518"/>
                  </a:lnTo>
                  <a:cubicBezTo>
                    <a:pt x="431" y="374"/>
                    <a:pt x="364" y="240"/>
                    <a:pt x="259" y="15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6746054" y="3615754"/>
              <a:ext cx="11344" cy="78964"/>
            </a:xfrm>
            <a:custGeom>
              <a:rect b="b" l="l" r="r" t="t"/>
              <a:pathLst>
                <a:path extrusionOk="0" h="3007" w="432">
                  <a:moveTo>
                    <a:pt x="364" y="1"/>
                  </a:moveTo>
                  <a:lnTo>
                    <a:pt x="173" y="154"/>
                  </a:lnTo>
                  <a:cubicBezTo>
                    <a:pt x="67" y="240"/>
                    <a:pt x="0" y="374"/>
                    <a:pt x="0" y="518"/>
                  </a:cubicBezTo>
                  <a:lnTo>
                    <a:pt x="0" y="3006"/>
                  </a:lnTo>
                  <a:lnTo>
                    <a:pt x="29" y="2949"/>
                  </a:lnTo>
                  <a:cubicBezTo>
                    <a:pt x="297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6705850" y="3599052"/>
              <a:ext cx="34952" cy="95665"/>
            </a:xfrm>
            <a:custGeom>
              <a:rect b="b" l="l" r="r" t="t"/>
              <a:pathLst>
                <a:path extrusionOk="0" h="3643" w="1331">
                  <a:moveTo>
                    <a:pt x="214" y="1"/>
                  </a:moveTo>
                  <a:cubicBezTo>
                    <a:pt x="203" y="1"/>
                    <a:pt x="192" y="5"/>
                    <a:pt x="182" y="15"/>
                  </a:cubicBezTo>
                  <a:lnTo>
                    <a:pt x="0" y="254"/>
                  </a:lnTo>
                  <a:lnTo>
                    <a:pt x="297" y="637"/>
                  </a:lnTo>
                  <a:cubicBezTo>
                    <a:pt x="313" y="664"/>
                    <a:pt x="341" y="676"/>
                    <a:pt x="370" y="676"/>
                  </a:cubicBezTo>
                  <a:cubicBezTo>
                    <a:pt x="392" y="676"/>
                    <a:pt x="414" y="669"/>
                    <a:pt x="431" y="656"/>
                  </a:cubicBezTo>
                  <a:lnTo>
                    <a:pt x="555" y="541"/>
                  </a:lnTo>
                  <a:lnTo>
                    <a:pt x="555" y="3642"/>
                  </a:lnTo>
                  <a:lnTo>
                    <a:pt x="775" y="3642"/>
                  </a:lnTo>
                  <a:lnTo>
                    <a:pt x="775" y="541"/>
                  </a:lnTo>
                  <a:lnTo>
                    <a:pt x="900" y="656"/>
                  </a:lnTo>
                  <a:cubicBezTo>
                    <a:pt x="917" y="673"/>
                    <a:pt x="939" y="680"/>
                    <a:pt x="961" y="680"/>
                  </a:cubicBezTo>
                  <a:cubicBezTo>
                    <a:pt x="989" y="680"/>
                    <a:pt x="1018" y="668"/>
                    <a:pt x="1034" y="647"/>
                  </a:cubicBezTo>
                  <a:lnTo>
                    <a:pt x="1330" y="254"/>
                  </a:lnTo>
                  <a:lnTo>
                    <a:pt x="1149" y="15"/>
                  </a:lnTo>
                  <a:cubicBezTo>
                    <a:pt x="1139" y="5"/>
                    <a:pt x="1127" y="1"/>
                    <a:pt x="1116" y="1"/>
                  </a:cubicBezTo>
                  <a:cubicBezTo>
                    <a:pt x="1105" y="1"/>
                    <a:pt x="1096" y="5"/>
                    <a:pt x="1091" y="15"/>
                  </a:cubicBezTo>
                  <a:lnTo>
                    <a:pt x="660" y="455"/>
                  </a:lnTo>
                  <a:lnTo>
                    <a:pt x="239" y="15"/>
                  </a:lnTo>
                  <a:cubicBezTo>
                    <a:pt x="235" y="5"/>
                    <a:pt x="225" y="1"/>
                    <a:pt x="21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6720161" y="3706482"/>
              <a:ext cx="6066" cy="12106"/>
            </a:xfrm>
            <a:custGeom>
              <a:rect b="b" l="l" r="r" t="t"/>
              <a:pathLst>
                <a:path extrusionOk="0" h="461" w="231">
                  <a:moveTo>
                    <a:pt x="115" y="1"/>
                  </a:moveTo>
                  <a:cubicBezTo>
                    <a:pt x="58" y="1"/>
                    <a:pt x="1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6700309" y="3539127"/>
              <a:ext cx="46008" cy="53807"/>
            </a:xfrm>
            <a:custGeom>
              <a:rect b="b" l="l" r="r" t="t"/>
              <a:pathLst>
                <a:path extrusionOk="0" h="2049" w="1752">
                  <a:moveTo>
                    <a:pt x="661" y="0"/>
                  </a:moveTo>
                  <a:cubicBezTo>
                    <a:pt x="288" y="10"/>
                    <a:pt x="1" y="316"/>
                    <a:pt x="10" y="680"/>
                  </a:cubicBezTo>
                  <a:lnTo>
                    <a:pt x="10" y="1139"/>
                  </a:lnTo>
                  <a:cubicBezTo>
                    <a:pt x="1" y="1627"/>
                    <a:pt x="383" y="2039"/>
                    <a:pt x="871" y="2048"/>
                  </a:cubicBezTo>
                  <a:cubicBezTo>
                    <a:pt x="1369" y="2039"/>
                    <a:pt x="1752" y="1627"/>
                    <a:pt x="1742" y="1139"/>
                  </a:cubicBezTo>
                  <a:lnTo>
                    <a:pt x="1742" y="680"/>
                  </a:lnTo>
                  <a:cubicBezTo>
                    <a:pt x="1752" y="316"/>
                    <a:pt x="1455" y="10"/>
                    <a:pt x="109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6700309" y="3539127"/>
              <a:ext cx="31433" cy="53807"/>
            </a:xfrm>
            <a:custGeom>
              <a:rect b="b" l="l" r="r" t="t"/>
              <a:pathLst>
                <a:path extrusionOk="0" h="2049" w="1197">
                  <a:moveTo>
                    <a:pt x="661" y="0"/>
                  </a:moveTo>
                  <a:cubicBezTo>
                    <a:pt x="288" y="10"/>
                    <a:pt x="1" y="316"/>
                    <a:pt x="10" y="680"/>
                  </a:cubicBezTo>
                  <a:lnTo>
                    <a:pt x="10" y="1139"/>
                  </a:lnTo>
                  <a:cubicBezTo>
                    <a:pt x="1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7" y="1981"/>
                  </a:cubicBezTo>
                  <a:cubicBezTo>
                    <a:pt x="871" y="1838"/>
                    <a:pt x="651" y="1503"/>
                    <a:pt x="661" y="1139"/>
                  </a:cubicBezTo>
                  <a:lnTo>
                    <a:pt x="661" y="680"/>
                  </a:lnTo>
                  <a:cubicBezTo>
                    <a:pt x="651" y="354"/>
                    <a:pt x="881" y="77"/>
                    <a:pt x="1197" y="10"/>
                  </a:cubicBezTo>
                  <a:cubicBezTo>
                    <a:pt x="1168" y="0"/>
                    <a:pt x="1130" y="0"/>
                    <a:pt x="109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6700309" y="3539127"/>
              <a:ext cx="46008" cy="23897"/>
            </a:xfrm>
            <a:custGeom>
              <a:rect b="b" l="l" r="r" t="t"/>
              <a:pathLst>
                <a:path extrusionOk="0" h="910" w="1752">
                  <a:moveTo>
                    <a:pt x="661" y="0"/>
                  </a:moveTo>
                  <a:cubicBezTo>
                    <a:pt x="288" y="10"/>
                    <a:pt x="1" y="316"/>
                    <a:pt x="10" y="689"/>
                  </a:cubicBezTo>
                  <a:cubicBezTo>
                    <a:pt x="10" y="689"/>
                    <a:pt x="661" y="909"/>
                    <a:pt x="1742" y="909"/>
                  </a:cubicBezTo>
                  <a:lnTo>
                    <a:pt x="1742" y="689"/>
                  </a:lnTo>
                  <a:cubicBezTo>
                    <a:pt x="1752" y="316"/>
                    <a:pt x="1455" y="10"/>
                    <a:pt x="10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6700309" y="3539127"/>
              <a:ext cx="31433" cy="21875"/>
            </a:xfrm>
            <a:custGeom>
              <a:rect b="b" l="l" r="r" t="t"/>
              <a:pathLst>
                <a:path extrusionOk="0" h="833" w="1197">
                  <a:moveTo>
                    <a:pt x="661" y="0"/>
                  </a:moveTo>
                  <a:cubicBezTo>
                    <a:pt x="288" y="10"/>
                    <a:pt x="1" y="316"/>
                    <a:pt x="10" y="689"/>
                  </a:cubicBezTo>
                  <a:cubicBezTo>
                    <a:pt x="221" y="747"/>
                    <a:pt x="441" y="804"/>
                    <a:pt x="661" y="833"/>
                  </a:cubicBezTo>
                  <a:lnTo>
                    <a:pt x="661" y="689"/>
                  </a:lnTo>
                  <a:cubicBezTo>
                    <a:pt x="651" y="364"/>
                    <a:pt x="881" y="77"/>
                    <a:pt x="1197" y="10"/>
                  </a:cubicBezTo>
                  <a:cubicBezTo>
                    <a:pt x="1168" y="10"/>
                    <a:pt x="1130" y="0"/>
                    <a:pt x="10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6802854" y="3586868"/>
              <a:ext cx="22899" cy="23897"/>
            </a:xfrm>
            <a:custGeom>
              <a:rect b="b" l="l" r="r" t="t"/>
              <a:pathLst>
                <a:path extrusionOk="0" h="910" w="872">
                  <a:moveTo>
                    <a:pt x="0" y="0"/>
                  </a:moveTo>
                  <a:lnTo>
                    <a:pt x="0" y="910"/>
                  </a:lnTo>
                  <a:lnTo>
                    <a:pt x="871" y="910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6801594" y="3586868"/>
              <a:ext cx="24894" cy="18067"/>
            </a:xfrm>
            <a:custGeom>
              <a:rect b="b" l="l" r="r" t="t"/>
              <a:pathLst>
                <a:path extrusionOk="0" h="688" w="948">
                  <a:moveTo>
                    <a:pt x="48" y="0"/>
                  </a:moveTo>
                  <a:lnTo>
                    <a:pt x="48" y="460"/>
                  </a:lnTo>
                  <a:cubicBezTo>
                    <a:pt x="39" y="508"/>
                    <a:pt x="29" y="555"/>
                    <a:pt x="0" y="594"/>
                  </a:cubicBezTo>
                  <a:cubicBezTo>
                    <a:pt x="154" y="656"/>
                    <a:pt x="316" y="687"/>
                    <a:pt x="478" y="687"/>
                  </a:cubicBezTo>
                  <a:cubicBezTo>
                    <a:pt x="639" y="687"/>
                    <a:pt x="800" y="656"/>
                    <a:pt x="948" y="594"/>
                  </a:cubicBezTo>
                  <a:cubicBezTo>
                    <a:pt x="92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6779982" y="3605722"/>
              <a:ext cx="68381" cy="88995"/>
            </a:xfrm>
            <a:custGeom>
              <a:rect b="b" l="l" r="r" t="t"/>
              <a:pathLst>
                <a:path extrusionOk="0" h="3389" w="2604">
                  <a:moveTo>
                    <a:pt x="642" y="0"/>
                  </a:moveTo>
                  <a:lnTo>
                    <a:pt x="249" y="211"/>
                  </a:lnTo>
                  <a:cubicBezTo>
                    <a:pt x="96" y="297"/>
                    <a:pt x="0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2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3" y="2431"/>
                    <a:pt x="2603" y="1943"/>
                  </a:cubicBezTo>
                  <a:lnTo>
                    <a:pt x="2603" y="622"/>
                  </a:lnTo>
                  <a:cubicBezTo>
                    <a:pt x="2603" y="450"/>
                    <a:pt x="2517" y="297"/>
                    <a:pt x="2364" y="211"/>
                  </a:cubicBezTo>
                  <a:lnTo>
                    <a:pt x="1972" y="0"/>
                  </a:lnTo>
                  <a:cubicBezTo>
                    <a:pt x="1823" y="193"/>
                    <a:pt x="1384" y="201"/>
                    <a:pt x="1312" y="201"/>
                  </a:cubicBezTo>
                  <a:cubicBezTo>
                    <a:pt x="1305" y="201"/>
                    <a:pt x="1302" y="201"/>
                    <a:pt x="1302" y="201"/>
                  </a:cubicBezTo>
                  <a:cubicBezTo>
                    <a:pt x="1302" y="201"/>
                    <a:pt x="1298" y="201"/>
                    <a:pt x="1292" y="201"/>
                  </a:cubicBezTo>
                  <a:cubicBezTo>
                    <a:pt x="1221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6791536" y="3694691"/>
              <a:ext cx="45509" cy="23897"/>
            </a:xfrm>
            <a:custGeom>
              <a:rect b="b" l="l" r="r" t="t"/>
              <a:pathLst>
                <a:path extrusionOk="0" h="910" w="1733">
                  <a:moveTo>
                    <a:pt x="1" y="0"/>
                  </a:moveTo>
                  <a:lnTo>
                    <a:pt x="1" y="680"/>
                  </a:lnTo>
                  <a:cubicBezTo>
                    <a:pt x="1" y="804"/>
                    <a:pt x="96" y="900"/>
                    <a:pt x="221" y="909"/>
                  </a:cubicBezTo>
                  <a:lnTo>
                    <a:pt x="1513" y="909"/>
                  </a:lnTo>
                  <a:cubicBezTo>
                    <a:pt x="1637" y="900"/>
                    <a:pt x="1733" y="804"/>
                    <a:pt x="1733" y="680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6780218" y="3615754"/>
              <a:ext cx="11344" cy="78964"/>
            </a:xfrm>
            <a:custGeom>
              <a:rect b="b" l="l" r="r" t="t"/>
              <a:pathLst>
                <a:path extrusionOk="0" h="3007" w="432">
                  <a:moveTo>
                    <a:pt x="68" y="1"/>
                  </a:moveTo>
                  <a:cubicBezTo>
                    <a:pt x="20" y="78"/>
                    <a:pt x="1" y="154"/>
                    <a:pt x="1" y="240"/>
                  </a:cubicBezTo>
                  <a:lnTo>
                    <a:pt x="1" y="1561"/>
                  </a:lnTo>
                  <a:cubicBezTo>
                    <a:pt x="1" y="2059"/>
                    <a:pt x="135" y="2537"/>
                    <a:pt x="393" y="2949"/>
                  </a:cubicBezTo>
                  <a:lnTo>
                    <a:pt x="432" y="3006"/>
                  </a:lnTo>
                  <a:lnTo>
                    <a:pt x="432" y="518"/>
                  </a:lnTo>
                  <a:cubicBezTo>
                    <a:pt x="432" y="374"/>
                    <a:pt x="365" y="240"/>
                    <a:pt x="259" y="154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6837018" y="3615754"/>
              <a:ext cx="11344" cy="78964"/>
            </a:xfrm>
            <a:custGeom>
              <a:rect b="b" l="l" r="r" t="t"/>
              <a:pathLst>
                <a:path extrusionOk="0" h="3007" w="432">
                  <a:moveTo>
                    <a:pt x="364" y="1"/>
                  </a:moveTo>
                  <a:lnTo>
                    <a:pt x="173" y="154"/>
                  </a:lnTo>
                  <a:cubicBezTo>
                    <a:pt x="68" y="240"/>
                    <a:pt x="1" y="374"/>
                    <a:pt x="1" y="518"/>
                  </a:cubicBezTo>
                  <a:lnTo>
                    <a:pt x="1" y="3006"/>
                  </a:lnTo>
                  <a:lnTo>
                    <a:pt x="30" y="2949"/>
                  </a:lnTo>
                  <a:cubicBezTo>
                    <a:pt x="298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6796814" y="3599052"/>
              <a:ext cx="34952" cy="95665"/>
            </a:xfrm>
            <a:custGeom>
              <a:rect b="b" l="l" r="r" t="t"/>
              <a:pathLst>
                <a:path extrusionOk="0" h="3643" w="1331">
                  <a:moveTo>
                    <a:pt x="215" y="1"/>
                  </a:moveTo>
                  <a:cubicBezTo>
                    <a:pt x="204" y="1"/>
                    <a:pt x="192" y="5"/>
                    <a:pt x="182" y="15"/>
                  </a:cubicBezTo>
                  <a:lnTo>
                    <a:pt x="1" y="254"/>
                  </a:lnTo>
                  <a:lnTo>
                    <a:pt x="297" y="637"/>
                  </a:lnTo>
                  <a:cubicBezTo>
                    <a:pt x="313" y="664"/>
                    <a:pt x="342" y="676"/>
                    <a:pt x="370" y="676"/>
                  </a:cubicBezTo>
                  <a:cubicBezTo>
                    <a:pt x="392" y="676"/>
                    <a:pt x="415" y="669"/>
                    <a:pt x="431" y="656"/>
                  </a:cubicBezTo>
                  <a:lnTo>
                    <a:pt x="556" y="541"/>
                  </a:lnTo>
                  <a:lnTo>
                    <a:pt x="556" y="3642"/>
                  </a:lnTo>
                  <a:lnTo>
                    <a:pt x="776" y="3642"/>
                  </a:lnTo>
                  <a:lnTo>
                    <a:pt x="776" y="541"/>
                  </a:lnTo>
                  <a:lnTo>
                    <a:pt x="900" y="656"/>
                  </a:lnTo>
                  <a:cubicBezTo>
                    <a:pt x="917" y="673"/>
                    <a:pt x="939" y="680"/>
                    <a:pt x="961" y="680"/>
                  </a:cubicBezTo>
                  <a:cubicBezTo>
                    <a:pt x="990" y="680"/>
                    <a:pt x="1018" y="668"/>
                    <a:pt x="1034" y="647"/>
                  </a:cubicBezTo>
                  <a:lnTo>
                    <a:pt x="1331" y="254"/>
                  </a:lnTo>
                  <a:lnTo>
                    <a:pt x="1149" y="15"/>
                  </a:lnTo>
                  <a:cubicBezTo>
                    <a:pt x="1139" y="5"/>
                    <a:pt x="1127" y="1"/>
                    <a:pt x="1117" y="1"/>
                  </a:cubicBezTo>
                  <a:cubicBezTo>
                    <a:pt x="1106" y="1"/>
                    <a:pt x="1096" y="5"/>
                    <a:pt x="1092" y="15"/>
                  </a:cubicBezTo>
                  <a:lnTo>
                    <a:pt x="670" y="455"/>
                  </a:lnTo>
                  <a:lnTo>
                    <a:pt x="240" y="15"/>
                  </a:lnTo>
                  <a:cubicBezTo>
                    <a:pt x="235" y="5"/>
                    <a:pt x="225" y="1"/>
                    <a:pt x="215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6811152" y="3706482"/>
              <a:ext cx="6040" cy="12106"/>
            </a:xfrm>
            <a:custGeom>
              <a:rect b="b" l="l" r="r" t="t"/>
              <a:pathLst>
                <a:path extrusionOk="0" h="461" w="230">
                  <a:moveTo>
                    <a:pt x="115" y="1"/>
                  </a:moveTo>
                  <a:cubicBezTo>
                    <a:pt x="58" y="1"/>
                    <a:pt x="0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6791300" y="3539127"/>
              <a:ext cx="46008" cy="53807"/>
            </a:xfrm>
            <a:custGeom>
              <a:rect b="b" l="l" r="r" t="t"/>
              <a:pathLst>
                <a:path extrusionOk="0" h="2049" w="1752">
                  <a:moveTo>
                    <a:pt x="660" y="0"/>
                  </a:moveTo>
                  <a:cubicBezTo>
                    <a:pt x="287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1369" y="2039"/>
                    <a:pt x="1751" y="1627"/>
                    <a:pt x="1742" y="1139"/>
                  </a:cubicBezTo>
                  <a:lnTo>
                    <a:pt x="1742" y="680"/>
                  </a:lnTo>
                  <a:cubicBezTo>
                    <a:pt x="1751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6791300" y="3539127"/>
              <a:ext cx="31433" cy="53807"/>
            </a:xfrm>
            <a:custGeom>
              <a:rect b="b" l="l" r="r" t="t"/>
              <a:pathLst>
                <a:path extrusionOk="0" h="2049" w="1197">
                  <a:moveTo>
                    <a:pt x="660" y="0"/>
                  </a:moveTo>
                  <a:cubicBezTo>
                    <a:pt x="287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6" y="1981"/>
                  </a:cubicBezTo>
                  <a:cubicBezTo>
                    <a:pt x="871" y="1838"/>
                    <a:pt x="651" y="1503"/>
                    <a:pt x="660" y="1139"/>
                  </a:cubicBezTo>
                  <a:lnTo>
                    <a:pt x="660" y="680"/>
                  </a:lnTo>
                  <a:cubicBezTo>
                    <a:pt x="651" y="354"/>
                    <a:pt x="880" y="77"/>
                    <a:pt x="1196" y="10"/>
                  </a:cubicBezTo>
                  <a:cubicBezTo>
                    <a:pt x="1168" y="0"/>
                    <a:pt x="1129" y="0"/>
                    <a:pt x="109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6791300" y="3539127"/>
              <a:ext cx="46008" cy="23897"/>
            </a:xfrm>
            <a:custGeom>
              <a:rect b="b" l="l" r="r" t="t"/>
              <a:pathLst>
                <a:path extrusionOk="0" h="910" w="1752">
                  <a:moveTo>
                    <a:pt x="660" y="0"/>
                  </a:moveTo>
                  <a:cubicBezTo>
                    <a:pt x="287" y="10"/>
                    <a:pt x="0" y="316"/>
                    <a:pt x="10" y="689"/>
                  </a:cubicBezTo>
                  <a:cubicBezTo>
                    <a:pt x="10" y="689"/>
                    <a:pt x="660" y="909"/>
                    <a:pt x="1742" y="909"/>
                  </a:cubicBezTo>
                  <a:lnTo>
                    <a:pt x="1742" y="689"/>
                  </a:lnTo>
                  <a:cubicBezTo>
                    <a:pt x="1751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6791300" y="3539127"/>
              <a:ext cx="31433" cy="21875"/>
            </a:xfrm>
            <a:custGeom>
              <a:rect b="b" l="l" r="r" t="t"/>
              <a:pathLst>
                <a:path extrusionOk="0" h="833" w="1197">
                  <a:moveTo>
                    <a:pt x="660" y="0"/>
                  </a:moveTo>
                  <a:cubicBezTo>
                    <a:pt x="287" y="10"/>
                    <a:pt x="0" y="316"/>
                    <a:pt x="10" y="689"/>
                  </a:cubicBezTo>
                  <a:cubicBezTo>
                    <a:pt x="220" y="747"/>
                    <a:pt x="440" y="804"/>
                    <a:pt x="660" y="833"/>
                  </a:cubicBezTo>
                  <a:lnTo>
                    <a:pt x="660" y="689"/>
                  </a:lnTo>
                  <a:cubicBezTo>
                    <a:pt x="651" y="364"/>
                    <a:pt x="880" y="77"/>
                    <a:pt x="1196" y="10"/>
                  </a:cubicBezTo>
                  <a:cubicBezTo>
                    <a:pt x="1168" y="10"/>
                    <a:pt x="1129" y="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6893819" y="3586868"/>
              <a:ext cx="22899" cy="23897"/>
            </a:xfrm>
            <a:custGeom>
              <a:rect b="b" l="l" r="r" t="t"/>
              <a:pathLst>
                <a:path extrusionOk="0" h="910" w="872">
                  <a:moveTo>
                    <a:pt x="1" y="0"/>
                  </a:moveTo>
                  <a:lnTo>
                    <a:pt x="1" y="910"/>
                  </a:lnTo>
                  <a:lnTo>
                    <a:pt x="872" y="91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6892821" y="3586868"/>
              <a:ext cx="24894" cy="18067"/>
            </a:xfrm>
            <a:custGeom>
              <a:rect b="b" l="l" r="r" t="t"/>
              <a:pathLst>
                <a:path extrusionOk="0" h="688" w="948">
                  <a:moveTo>
                    <a:pt x="39" y="0"/>
                  </a:moveTo>
                  <a:lnTo>
                    <a:pt x="39" y="460"/>
                  </a:lnTo>
                  <a:cubicBezTo>
                    <a:pt x="39" y="508"/>
                    <a:pt x="20" y="555"/>
                    <a:pt x="0" y="594"/>
                  </a:cubicBezTo>
                  <a:cubicBezTo>
                    <a:pt x="149" y="656"/>
                    <a:pt x="309" y="687"/>
                    <a:pt x="471" y="687"/>
                  </a:cubicBezTo>
                  <a:cubicBezTo>
                    <a:pt x="632" y="687"/>
                    <a:pt x="795" y="656"/>
                    <a:pt x="948" y="594"/>
                  </a:cubicBezTo>
                  <a:cubicBezTo>
                    <a:pt x="91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7"/>
            <p:cNvSpPr/>
            <p:nvPr/>
          </p:nvSpPr>
          <p:spPr>
            <a:xfrm>
              <a:off x="6870946" y="3605722"/>
              <a:ext cx="68381" cy="88995"/>
            </a:xfrm>
            <a:custGeom>
              <a:rect b="b" l="l" r="r" t="t"/>
              <a:pathLst>
                <a:path extrusionOk="0" h="3389" w="2604">
                  <a:moveTo>
                    <a:pt x="642" y="0"/>
                  </a:moveTo>
                  <a:lnTo>
                    <a:pt x="250" y="211"/>
                  </a:lnTo>
                  <a:cubicBezTo>
                    <a:pt x="97" y="297"/>
                    <a:pt x="1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3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4" y="2431"/>
                    <a:pt x="2604" y="1943"/>
                  </a:cubicBezTo>
                  <a:lnTo>
                    <a:pt x="2604" y="622"/>
                  </a:lnTo>
                  <a:cubicBezTo>
                    <a:pt x="2604" y="450"/>
                    <a:pt x="2518" y="297"/>
                    <a:pt x="2365" y="211"/>
                  </a:cubicBezTo>
                  <a:lnTo>
                    <a:pt x="1972" y="0"/>
                  </a:lnTo>
                  <a:cubicBezTo>
                    <a:pt x="1823" y="193"/>
                    <a:pt x="1385" y="201"/>
                    <a:pt x="1312" y="201"/>
                  </a:cubicBezTo>
                  <a:cubicBezTo>
                    <a:pt x="1306" y="201"/>
                    <a:pt x="1302" y="201"/>
                    <a:pt x="1302" y="201"/>
                  </a:cubicBezTo>
                  <a:cubicBezTo>
                    <a:pt x="1302" y="201"/>
                    <a:pt x="1299" y="201"/>
                    <a:pt x="1292" y="201"/>
                  </a:cubicBezTo>
                  <a:cubicBezTo>
                    <a:pt x="1222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6882527" y="3694691"/>
              <a:ext cx="45509" cy="23897"/>
            </a:xfrm>
            <a:custGeom>
              <a:rect b="b" l="l" r="r" t="t"/>
              <a:pathLst>
                <a:path extrusionOk="0" h="910" w="1733">
                  <a:moveTo>
                    <a:pt x="0" y="0"/>
                  </a:moveTo>
                  <a:lnTo>
                    <a:pt x="0" y="680"/>
                  </a:lnTo>
                  <a:cubicBezTo>
                    <a:pt x="0" y="804"/>
                    <a:pt x="96" y="900"/>
                    <a:pt x="211" y="909"/>
                  </a:cubicBezTo>
                  <a:lnTo>
                    <a:pt x="1512" y="909"/>
                  </a:lnTo>
                  <a:cubicBezTo>
                    <a:pt x="1637" y="900"/>
                    <a:pt x="1732" y="804"/>
                    <a:pt x="1732" y="680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6871209" y="3615754"/>
              <a:ext cx="11344" cy="78964"/>
            </a:xfrm>
            <a:custGeom>
              <a:rect b="b" l="l" r="r" t="t"/>
              <a:pathLst>
                <a:path extrusionOk="0" h="3007" w="432">
                  <a:moveTo>
                    <a:pt x="67" y="1"/>
                  </a:moveTo>
                  <a:cubicBezTo>
                    <a:pt x="20" y="78"/>
                    <a:pt x="0" y="154"/>
                    <a:pt x="0" y="240"/>
                  </a:cubicBezTo>
                  <a:lnTo>
                    <a:pt x="0" y="1561"/>
                  </a:lnTo>
                  <a:cubicBezTo>
                    <a:pt x="0" y="2059"/>
                    <a:pt x="134" y="2537"/>
                    <a:pt x="393" y="2949"/>
                  </a:cubicBezTo>
                  <a:lnTo>
                    <a:pt x="431" y="3006"/>
                  </a:lnTo>
                  <a:lnTo>
                    <a:pt x="431" y="518"/>
                  </a:lnTo>
                  <a:cubicBezTo>
                    <a:pt x="431" y="374"/>
                    <a:pt x="364" y="240"/>
                    <a:pt x="259" y="15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6928009" y="3615754"/>
              <a:ext cx="11318" cy="78964"/>
            </a:xfrm>
            <a:custGeom>
              <a:rect b="b" l="l" r="r" t="t"/>
              <a:pathLst>
                <a:path extrusionOk="0" h="3007" w="431">
                  <a:moveTo>
                    <a:pt x="364" y="1"/>
                  </a:moveTo>
                  <a:lnTo>
                    <a:pt x="173" y="154"/>
                  </a:lnTo>
                  <a:cubicBezTo>
                    <a:pt x="67" y="240"/>
                    <a:pt x="0" y="374"/>
                    <a:pt x="0" y="518"/>
                  </a:cubicBezTo>
                  <a:lnTo>
                    <a:pt x="0" y="3006"/>
                  </a:lnTo>
                  <a:lnTo>
                    <a:pt x="29" y="2949"/>
                  </a:lnTo>
                  <a:cubicBezTo>
                    <a:pt x="297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6887805" y="3599052"/>
              <a:ext cx="34952" cy="95665"/>
            </a:xfrm>
            <a:custGeom>
              <a:rect b="b" l="l" r="r" t="t"/>
              <a:pathLst>
                <a:path extrusionOk="0" h="3643" w="1331">
                  <a:moveTo>
                    <a:pt x="214" y="1"/>
                  </a:moveTo>
                  <a:cubicBezTo>
                    <a:pt x="203" y="1"/>
                    <a:pt x="191" y="5"/>
                    <a:pt x="182" y="15"/>
                  </a:cubicBezTo>
                  <a:lnTo>
                    <a:pt x="0" y="254"/>
                  </a:lnTo>
                  <a:lnTo>
                    <a:pt x="297" y="637"/>
                  </a:lnTo>
                  <a:cubicBezTo>
                    <a:pt x="313" y="664"/>
                    <a:pt x="341" y="676"/>
                    <a:pt x="370" y="676"/>
                  </a:cubicBezTo>
                  <a:cubicBezTo>
                    <a:pt x="392" y="676"/>
                    <a:pt x="414" y="669"/>
                    <a:pt x="431" y="656"/>
                  </a:cubicBezTo>
                  <a:lnTo>
                    <a:pt x="555" y="541"/>
                  </a:lnTo>
                  <a:lnTo>
                    <a:pt x="555" y="3642"/>
                  </a:lnTo>
                  <a:lnTo>
                    <a:pt x="775" y="3642"/>
                  </a:lnTo>
                  <a:lnTo>
                    <a:pt x="775" y="541"/>
                  </a:lnTo>
                  <a:lnTo>
                    <a:pt x="900" y="656"/>
                  </a:lnTo>
                  <a:cubicBezTo>
                    <a:pt x="916" y="673"/>
                    <a:pt x="939" y="680"/>
                    <a:pt x="961" y="680"/>
                  </a:cubicBezTo>
                  <a:cubicBezTo>
                    <a:pt x="989" y="680"/>
                    <a:pt x="1017" y="668"/>
                    <a:pt x="1034" y="647"/>
                  </a:cubicBezTo>
                  <a:lnTo>
                    <a:pt x="1330" y="254"/>
                  </a:lnTo>
                  <a:lnTo>
                    <a:pt x="1148" y="15"/>
                  </a:lnTo>
                  <a:cubicBezTo>
                    <a:pt x="1139" y="5"/>
                    <a:pt x="1127" y="1"/>
                    <a:pt x="1116" y="1"/>
                  </a:cubicBezTo>
                  <a:cubicBezTo>
                    <a:pt x="1105" y="1"/>
                    <a:pt x="1096" y="5"/>
                    <a:pt x="1091" y="15"/>
                  </a:cubicBezTo>
                  <a:lnTo>
                    <a:pt x="670" y="455"/>
                  </a:lnTo>
                  <a:lnTo>
                    <a:pt x="239" y="15"/>
                  </a:lnTo>
                  <a:cubicBezTo>
                    <a:pt x="234" y="5"/>
                    <a:pt x="225" y="1"/>
                    <a:pt x="21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6902117" y="3706482"/>
              <a:ext cx="6066" cy="12106"/>
            </a:xfrm>
            <a:custGeom>
              <a:rect b="b" l="l" r="r" t="t"/>
              <a:pathLst>
                <a:path extrusionOk="0" h="461" w="231">
                  <a:moveTo>
                    <a:pt x="115" y="1"/>
                  </a:moveTo>
                  <a:cubicBezTo>
                    <a:pt x="58" y="1"/>
                    <a:pt x="1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7"/>
            <p:cNvSpPr/>
            <p:nvPr/>
          </p:nvSpPr>
          <p:spPr>
            <a:xfrm>
              <a:off x="6882264" y="3539127"/>
              <a:ext cx="46008" cy="53807"/>
            </a:xfrm>
            <a:custGeom>
              <a:rect b="b" l="l" r="r" t="t"/>
              <a:pathLst>
                <a:path extrusionOk="0" h="2049" w="1752">
                  <a:moveTo>
                    <a:pt x="661" y="0"/>
                  </a:moveTo>
                  <a:cubicBezTo>
                    <a:pt x="288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1369" y="2039"/>
                    <a:pt x="1752" y="1627"/>
                    <a:pt x="1742" y="1139"/>
                  </a:cubicBezTo>
                  <a:lnTo>
                    <a:pt x="1742" y="680"/>
                  </a:lnTo>
                  <a:cubicBezTo>
                    <a:pt x="1752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7"/>
            <p:cNvSpPr/>
            <p:nvPr/>
          </p:nvSpPr>
          <p:spPr>
            <a:xfrm>
              <a:off x="6882264" y="3539127"/>
              <a:ext cx="31433" cy="53807"/>
            </a:xfrm>
            <a:custGeom>
              <a:rect b="b" l="l" r="r" t="t"/>
              <a:pathLst>
                <a:path extrusionOk="0" h="2049" w="1197">
                  <a:moveTo>
                    <a:pt x="661" y="0"/>
                  </a:moveTo>
                  <a:cubicBezTo>
                    <a:pt x="288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7" y="1981"/>
                  </a:cubicBezTo>
                  <a:cubicBezTo>
                    <a:pt x="871" y="1838"/>
                    <a:pt x="651" y="1503"/>
                    <a:pt x="661" y="1139"/>
                  </a:cubicBezTo>
                  <a:lnTo>
                    <a:pt x="661" y="680"/>
                  </a:lnTo>
                  <a:cubicBezTo>
                    <a:pt x="651" y="354"/>
                    <a:pt x="881" y="77"/>
                    <a:pt x="1197" y="10"/>
                  </a:cubicBezTo>
                  <a:cubicBezTo>
                    <a:pt x="1168" y="0"/>
                    <a:pt x="1130" y="0"/>
                    <a:pt x="109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7"/>
            <p:cNvSpPr/>
            <p:nvPr/>
          </p:nvSpPr>
          <p:spPr>
            <a:xfrm>
              <a:off x="6882264" y="3539127"/>
              <a:ext cx="46008" cy="23897"/>
            </a:xfrm>
            <a:custGeom>
              <a:rect b="b" l="l" r="r" t="t"/>
              <a:pathLst>
                <a:path extrusionOk="0" h="910" w="1752">
                  <a:moveTo>
                    <a:pt x="661" y="0"/>
                  </a:moveTo>
                  <a:cubicBezTo>
                    <a:pt x="288" y="10"/>
                    <a:pt x="0" y="316"/>
                    <a:pt x="10" y="689"/>
                  </a:cubicBezTo>
                  <a:cubicBezTo>
                    <a:pt x="10" y="689"/>
                    <a:pt x="661" y="909"/>
                    <a:pt x="1742" y="909"/>
                  </a:cubicBezTo>
                  <a:lnTo>
                    <a:pt x="1742" y="689"/>
                  </a:lnTo>
                  <a:cubicBezTo>
                    <a:pt x="1752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7"/>
            <p:cNvSpPr/>
            <p:nvPr/>
          </p:nvSpPr>
          <p:spPr>
            <a:xfrm>
              <a:off x="6882264" y="3539127"/>
              <a:ext cx="31433" cy="21875"/>
            </a:xfrm>
            <a:custGeom>
              <a:rect b="b" l="l" r="r" t="t"/>
              <a:pathLst>
                <a:path extrusionOk="0" h="833" w="1197">
                  <a:moveTo>
                    <a:pt x="661" y="0"/>
                  </a:moveTo>
                  <a:cubicBezTo>
                    <a:pt x="288" y="10"/>
                    <a:pt x="0" y="316"/>
                    <a:pt x="10" y="689"/>
                  </a:cubicBezTo>
                  <a:cubicBezTo>
                    <a:pt x="221" y="747"/>
                    <a:pt x="441" y="804"/>
                    <a:pt x="661" y="833"/>
                  </a:cubicBezTo>
                  <a:lnTo>
                    <a:pt x="661" y="689"/>
                  </a:lnTo>
                  <a:cubicBezTo>
                    <a:pt x="651" y="364"/>
                    <a:pt x="881" y="77"/>
                    <a:pt x="1197" y="10"/>
                  </a:cubicBezTo>
                  <a:cubicBezTo>
                    <a:pt x="1168" y="10"/>
                    <a:pt x="1130" y="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5" name="Google Shape;1095;p37"/>
          <p:cNvSpPr txBox="1"/>
          <p:nvPr/>
        </p:nvSpPr>
        <p:spPr>
          <a:xfrm>
            <a:off x="726597" y="5223835"/>
            <a:ext cx="6106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Benefits of IPE/IPC</a:t>
            </a:r>
            <a:endParaRPr b="1" sz="2000">
              <a:solidFill>
                <a:srgbClr val="134F5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aphicFrame>
        <p:nvGraphicFramePr>
          <p:cNvPr id="1096" name="Google Shape;1096;p37"/>
          <p:cNvGraphicFramePr/>
          <p:nvPr/>
        </p:nvGraphicFramePr>
        <p:xfrm>
          <a:off x="199829" y="58426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{36BDB89E-F7EF-465F-A1DA-0B846F253F8B}</a:tableStyleId>
              </a:tblPr>
              <a:tblGrid>
                <a:gridCol w="2155500"/>
                <a:gridCol w="2728050"/>
                <a:gridCol w="2276800"/>
              </a:tblGrid>
              <a:tr h="563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rgbClr val="45818E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Patients</a:t>
                      </a:r>
                      <a:endParaRPr b="1">
                        <a:solidFill>
                          <a:srgbClr val="45818E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>
                          <a:solidFill>
                            <a:srgbClr val="45818E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Health care organizations</a:t>
                      </a:r>
                      <a:endParaRPr b="1">
                        <a:solidFill>
                          <a:srgbClr val="45818E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>
                          <a:solidFill>
                            <a:srgbClr val="45818E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Health care providers </a:t>
                      </a:r>
                      <a:endParaRPr b="1">
                        <a:solidFill>
                          <a:srgbClr val="45818E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3322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rgbClr val="A2C4C9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• 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Shorter wait times for care </a:t>
                      </a:r>
                      <a:endParaRPr sz="13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rgbClr val="A2C4C9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•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Improved patient care and safety </a:t>
                      </a:r>
                      <a:endParaRPr sz="13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rgbClr val="A2C4C9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• 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Greater access to a broad range of comprehensive health care services for care </a:t>
                      </a:r>
                      <a:endParaRPr sz="13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rgbClr val="A2C4C9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• 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Increased satisfaction with care provided </a:t>
                      </a:r>
                      <a:endParaRPr sz="13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rgbClr val="A2C4C9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• 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Better health outcomes </a:t>
                      </a:r>
                      <a:endParaRPr sz="13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rgbClr val="A2C4C9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• 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 more active role in health care </a:t>
                      </a:r>
                      <a:endParaRPr sz="13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rgbClr val="A2C4C9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•</a:t>
                      </a: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Greater efficiency and capacity/ability to provide 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rgbClr val="A2C4C9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•</a:t>
                      </a: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Care for more people, enhancing patient satisfaction. 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rgbClr val="A2C4C9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•</a:t>
                      </a: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Decreased staff turnover with enhanced staff morale. 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rgbClr val="A2C4C9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•</a:t>
                      </a: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Improved recruitment and retention. 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rgbClr val="A2C4C9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•</a:t>
                      </a: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Increased patient safety and fewer treatment errors. 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rgbClr val="A2C4C9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•</a:t>
                      </a: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Enhanced opportunities to develop ongoing quality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improvement and accountability measures in health care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3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delivery.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300">
                          <a:solidFill>
                            <a:srgbClr val="A2C4C9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• 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Greater job satisfaction </a:t>
                      </a:r>
                      <a:endParaRPr sz="13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300">
                          <a:solidFill>
                            <a:srgbClr val="A2C4C9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•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Less stress and burnout </a:t>
                      </a:r>
                      <a:endParaRPr sz="13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300">
                          <a:solidFill>
                            <a:srgbClr val="A2C4C9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• 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The opportunity to work within the full scope of practice and contribute to enhanced patient outcomes.</a:t>
                      </a:r>
                      <a:endParaRPr sz="1300">
                        <a:solidFill>
                          <a:schemeClr val="dk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ar" sz="1300">
                          <a:solidFill>
                            <a:srgbClr val="A2C4C9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• </a:t>
                      </a:r>
                      <a:r>
                        <a:rPr lang="ar" sz="1300">
                          <a:solidFill>
                            <a:schemeClr val="dk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An improved professional environment that supports clinical practice, provides access to peers for support and advice, and ensures greater predictability within the interprofessional workplace environment </a:t>
                      </a:r>
                      <a:endParaRPr sz="13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8"/>
          <p:cNvSpPr/>
          <p:nvPr/>
        </p:nvSpPr>
        <p:spPr>
          <a:xfrm>
            <a:off x="1602851" y="3838593"/>
            <a:ext cx="2004900" cy="7662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38"/>
          <p:cNvSpPr/>
          <p:nvPr/>
        </p:nvSpPr>
        <p:spPr>
          <a:xfrm>
            <a:off x="1602851" y="4643774"/>
            <a:ext cx="2004900" cy="7662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38"/>
          <p:cNvSpPr/>
          <p:nvPr/>
        </p:nvSpPr>
        <p:spPr>
          <a:xfrm>
            <a:off x="1602851" y="3033413"/>
            <a:ext cx="2004900" cy="7662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38"/>
          <p:cNvSpPr/>
          <p:nvPr/>
        </p:nvSpPr>
        <p:spPr>
          <a:xfrm>
            <a:off x="1602860" y="1936874"/>
            <a:ext cx="2004900" cy="10575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5" name="Google Shape;1105;p38"/>
          <p:cNvSpPr/>
          <p:nvPr/>
        </p:nvSpPr>
        <p:spPr>
          <a:xfrm>
            <a:off x="2052225" y="1936874"/>
            <a:ext cx="1555500" cy="34731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6" name="Google Shape;1106;p38"/>
          <p:cNvSpPr/>
          <p:nvPr/>
        </p:nvSpPr>
        <p:spPr>
          <a:xfrm>
            <a:off x="4054981" y="4185923"/>
            <a:ext cx="2004900" cy="12240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38"/>
          <p:cNvSpPr/>
          <p:nvPr/>
        </p:nvSpPr>
        <p:spPr>
          <a:xfrm>
            <a:off x="4054975" y="3061384"/>
            <a:ext cx="2004900" cy="10845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38"/>
          <p:cNvSpPr/>
          <p:nvPr/>
        </p:nvSpPr>
        <p:spPr>
          <a:xfrm>
            <a:off x="4054975" y="1936874"/>
            <a:ext cx="2004900" cy="10845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38"/>
          <p:cNvSpPr/>
          <p:nvPr/>
        </p:nvSpPr>
        <p:spPr>
          <a:xfrm>
            <a:off x="4054975" y="1936874"/>
            <a:ext cx="1555500" cy="34731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0" name="Google Shape;1110;p38"/>
          <p:cNvSpPr txBox="1"/>
          <p:nvPr/>
        </p:nvSpPr>
        <p:spPr>
          <a:xfrm>
            <a:off x="958072" y="918500"/>
            <a:ext cx="6106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Opportunities for incorporating IPE/C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11" name="Google Shape;1111;p38"/>
          <p:cNvSpPr/>
          <p:nvPr/>
        </p:nvSpPr>
        <p:spPr>
          <a:xfrm>
            <a:off x="3645200" y="1852099"/>
            <a:ext cx="372300" cy="35580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p38"/>
          <p:cNvSpPr/>
          <p:nvPr/>
        </p:nvSpPr>
        <p:spPr>
          <a:xfrm rot="-5400000">
            <a:off x="2814200" y="4392774"/>
            <a:ext cx="1101600" cy="932700"/>
          </a:xfrm>
          <a:prstGeom prst="uturnArrow">
            <a:avLst>
              <a:gd fmla="val 25000" name="adj1"/>
              <a:gd fmla="val 24526" name="adj2"/>
              <a:gd fmla="val 25000" name="adj3"/>
              <a:gd fmla="val 43750" name="adj4"/>
              <a:gd fmla="val 100000" name="adj5"/>
            </a:avLst>
          </a:prstGeom>
          <a:solidFill>
            <a:srgbClr val="D9D9D9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3" name="Google Shape;1113;p38"/>
          <p:cNvSpPr/>
          <p:nvPr/>
        </p:nvSpPr>
        <p:spPr>
          <a:xfrm rot="-5400000">
            <a:off x="2814205" y="2955780"/>
            <a:ext cx="1101600" cy="932700"/>
          </a:xfrm>
          <a:prstGeom prst="uturnArrow">
            <a:avLst>
              <a:gd fmla="val 25000" name="adj1"/>
              <a:gd fmla="val 24526" name="adj2"/>
              <a:gd fmla="val 25000" name="adj3"/>
              <a:gd fmla="val 43987" name="adj4"/>
              <a:gd fmla="val 100000" name="adj5"/>
            </a:avLst>
          </a:prstGeom>
          <a:solidFill>
            <a:srgbClr val="D9D9D9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4" name="Google Shape;1114;p38"/>
          <p:cNvSpPr/>
          <p:nvPr/>
        </p:nvSpPr>
        <p:spPr>
          <a:xfrm flipH="1" rot="5400000">
            <a:off x="3700700" y="3603097"/>
            <a:ext cx="1194000" cy="932700"/>
          </a:xfrm>
          <a:prstGeom prst="uturnArrow">
            <a:avLst>
              <a:gd fmla="val 25000" name="adj1"/>
              <a:gd fmla="val 24526" name="adj2"/>
              <a:gd fmla="val 25000" name="adj3"/>
              <a:gd fmla="val 43987" name="adj4"/>
              <a:gd fmla="val 100000" name="adj5"/>
            </a:avLst>
          </a:prstGeom>
          <a:solidFill>
            <a:srgbClr val="D9D9D9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5" name="Google Shape;1115;p38"/>
          <p:cNvSpPr/>
          <p:nvPr/>
        </p:nvSpPr>
        <p:spPr>
          <a:xfrm flipH="1" rot="5400000">
            <a:off x="3700700" y="2211414"/>
            <a:ext cx="1194000" cy="932700"/>
          </a:xfrm>
          <a:prstGeom prst="uturnArrow">
            <a:avLst>
              <a:gd fmla="val 25000" name="adj1"/>
              <a:gd fmla="val 24526" name="adj2"/>
              <a:gd fmla="val 25000" name="adj3"/>
              <a:gd fmla="val 43987" name="adj4"/>
              <a:gd fmla="val 100000" name="adj5"/>
            </a:avLst>
          </a:prstGeom>
          <a:solidFill>
            <a:srgbClr val="D9D9D9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6" name="Google Shape;1116;p38"/>
          <p:cNvSpPr txBox="1"/>
          <p:nvPr/>
        </p:nvSpPr>
        <p:spPr>
          <a:xfrm>
            <a:off x="3073368" y="5117524"/>
            <a:ext cx="9327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Exposure </a:t>
            </a:r>
            <a:endParaRPr b="1" sz="11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17" name="Google Shape;1117;p38"/>
          <p:cNvSpPr txBox="1"/>
          <p:nvPr/>
        </p:nvSpPr>
        <p:spPr>
          <a:xfrm>
            <a:off x="2992799" y="3660024"/>
            <a:ext cx="9327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Immersion</a:t>
            </a:r>
            <a:endParaRPr b="1" sz="11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18" name="Google Shape;1118;p38"/>
          <p:cNvSpPr txBox="1"/>
          <p:nvPr/>
        </p:nvSpPr>
        <p:spPr>
          <a:xfrm>
            <a:off x="3779600" y="2959949"/>
            <a:ext cx="9063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Integration </a:t>
            </a:r>
            <a:endParaRPr b="1" sz="1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19" name="Google Shape;1119;p38"/>
          <p:cNvSpPr txBox="1"/>
          <p:nvPr/>
        </p:nvSpPr>
        <p:spPr>
          <a:xfrm>
            <a:off x="3861416" y="2137478"/>
            <a:ext cx="9327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Practice </a:t>
            </a:r>
            <a:endParaRPr b="1" sz="11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20" name="Google Shape;1120;p38"/>
          <p:cNvSpPr txBox="1"/>
          <p:nvPr/>
        </p:nvSpPr>
        <p:spPr>
          <a:xfrm>
            <a:off x="1357175" y="1580799"/>
            <a:ext cx="24330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Patient Care Outcomes</a:t>
            </a:r>
            <a:endParaRPr b="1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21" name="Google Shape;1121;p38"/>
          <p:cNvSpPr txBox="1"/>
          <p:nvPr/>
        </p:nvSpPr>
        <p:spPr>
          <a:xfrm>
            <a:off x="3831350" y="1580799"/>
            <a:ext cx="28344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Population Health Outcomes</a:t>
            </a:r>
            <a:endParaRPr b="1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22" name="Google Shape;1122;p38"/>
          <p:cNvSpPr txBox="1"/>
          <p:nvPr/>
        </p:nvSpPr>
        <p:spPr>
          <a:xfrm>
            <a:off x="2052225" y="3033424"/>
            <a:ext cx="9063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Simulations</a:t>
            </a:r>
            <a:endParaRPr b="1" sz="9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23" name="Google Shape;1123;p38"/>
          <p:cNvSpPr txBox="1"/>
          <p:nvPr/>
        </p:nvSpPr>
        <p:spPr>
          <a:xfrm>
            <a:off x="2052225" y="3838599"/>
            <a:ext cx="1057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Case Exercises</a:t>
            </a:r>
            <a:endParaRPr b="1" sz="9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Active learning </a:t>
            </a:r>
            <a:endParaRPr b="1" sz="9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24" name="Google Shape;1124;p38"/>
          <p:cNvSpPr txBox="1"/>
          <p:nvPr/>
        </p:nvSpPr>
        <p:spPr>
          <a:xfrm>
            <a:off x="2052225" y="4968174"/>
            <a:ext cx="8463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Shadowing</a:t>
            </a:r>
            <a:endParaRPr b="1" sz="9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25" name="Google Shape;1125;p38"/>
          <p:cNvSpPr txBox="1"/>
          <p:nvPr/>
        </p:nvSpPr>
        <p:spPr>
          <a:xfrm>
            <a:off x="2145800" y="2299049"/>
            <a:ext cx="1057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Clinical Placements/Experiences</a:t>
            </a:r>
            <a:endParaRPr b="1" sz="9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26" name="Google Shape;1126;p38"/>
          <p:cNvSpPr txBox="1"/>
          <p:nvPr/>
        </p:nvSpPr>
        <p:spPr>
          <a:xfrm>
            <a:off x="4552975" y="3061400"/>
            <a:ext cx="10575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Project-Based Learning </a:t>
            </a:r>
            <a:endParaRPr b="1" sz="9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27" name="Google Shape;1127;p38"/>
          <p:cNvSpPr txBox="1"/>
          <p:nvPr/>
        </p:nvSpPr>
        <p:spPr>
          <a:xfrm>
            <a:off x="4368143" y="4951799"/>
            <a:ext cx="12036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Service Learning</a:t>
            </a:r>
            <a:endParaRPr b="1" sz="9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28" name="Google Shape;1128;p38"/>
          <p:cNvSpPr txBox="1"/>
          <p:nvPr/>
        </p:nvSpPr>
        <p:spPr>
          <a:xfrm rot="5400000">
            <a:off x="5299675" y="2253899"/>
            <a:ext cx="10674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Practice </a:t>
            </a:r>
            <a:endParaRPr b="1" sz="11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29" name="Google Shape;1129;p38"/>
          <p:cNvSpPr txBox="1"/>
          <p:nvPr/>
        </p:nvSpPr>
        <p:spPr>
          <a:xfrm rot="5400000">
            <a:off x="5298550" y="3381049"/>
            <a:ext cx="1084200" cy="4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Immersion</a:t>
            </a:r>
            <a:endParaRPr b="1" sz="11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30" name="Google Shape;1130;p38"/>
          <p:cNvSpPr txBox="1"/>
          <p:nvPr/>
        </p:nvSpPr>
        <p:spPr>
          <a:xfrm rot="5400000">
            <a:off x="5222050" y="4568574"/>
            <a:ext cx="1218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Exposure </a:t>
            </a:r>
            <a:endParaRPr b="1" sz="11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31" name="Google Shape;1131;p38"/>
          <p:cNvSpPr txBox="1"/>
          <p:nvPr/>
        </p:nvSpPr>
        <p:spPr>
          <a:xfrm rot="-5400000">
            <a:off x="1310300" y="2243224"/>
            <a:ext cx="10419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Teamwork </a:t>
            </a:r>
            <a:endParaRPr b="1" sz="11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32" name="Google Shape;1132;p38"/>
          <p:cNvSpPr txBox="1"/>
          <p:nvPr/>
        </p:nvSpPr>
        <p:spPr>
          <a:xfrm rot="-5400000">
            <a:off x="1396425" y="3202949"/>
            <a:ext cx="8694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7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Communication </a:t>
            </a:r>
            <a:endParaRPr b="1" sz="7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33" name="Google Shape;1133;p38"/>
          <p:cNvSpPr txBox="1"/>
          <p:nvPr/>
        </p:nvSpPr>
        <p:spPr>
          <a:xfrm rot="-5400000">
            <a:off x="1468800" y="3995799"/>
            <a:ext cx="7470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Roles </a:t>
            </a:r>
            <a:endParaRPr b="1" sz="11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34" name="Google Shape;1134;p38"/>
          <p:cNvSpPr txBox="1"/>
          <p:nvPr/>
        </p:nvSpPr>
        <p:spPr>
          <a:xfrm rot="-5400000">
            <a:off x="1458000" y="4804699"/>
            <a:ext cx="768600" cy="4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1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Values</a:t>
            </a:r>
            <a:endParaRPr b="1" sz="11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35" name="Google Shape;1135;p38"/>
          <p:cNvSpPr txBox="1"/>
          <p:nvPr/>
        </p:nvSpPr>
        <p:spPr>
          <a:xfrm>
            <a:off x="117650" y="5721150"/>
            <a:ext cx="74274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Example of IPE Activities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36" name="Google Shape;1136;p38"/>
          <p:cNvSpPr/>
          <p:nvPr/>
        </p:nvSpPr>
        <p:spPr>
          <a:xfrm>
            <a:off x="454973" y="8738054"/>
            <a:ext cx="1510500" cy="15105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38"/>
          <p:cNvSpPr/>
          <p:nvPr/>
        </p:nvSpPr>
        <p:spPr>
          <a:xfrm>
            <a:off x="466036" y="6223393"/>
            <a:ext cx="1510500" cy="1510500"/>
          </a:xfrm>
          <a:prstGeom prst="ellipse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38"/>
          <p:cNvSpPr txBox="1"/>
          <p:nvPr/>
        </p:nvSpPr>
        <p:spPr>
          <a:xfrm>
            <a:off x="637788" y="6900322"/>
            <a:ext cx="1162800" cy="5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Experiential training programs</a:t>
            </a:r>
            <a:endParaRPr b="1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39" name="Google Shape;1139;p38"/>
          <p:cNvSpPr/>
          <p:nvPr/>
        </p:nvSpPr>
        <p:spPr>
          <a:xfrm>
            <a:off x="2281414" y="6412401"/>
            <a:ext cx="258900" cy="2652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40" name="Google Shape;1140;p38"/>
          <p:cNvCxnSpPr/>
          <p:nvPr/>
        </p:nvCxnSpPr>
        <p:spPr>
          <a:xfrm rot="10800000">
            <a:off x="292598" y="7159896"/>
            <a:ext cx="0" cy="2135700"/>
          </a:xfrm>
          <a:prstGeom prst="straightConnector1">
            <a:avLst/>
          </a:prstGeom>
          <a:noFill/>
          <a:ln cap="flat" cmpd="sng" w="28575">
            <a:solidFill>
              <a:srgbClr val="EFEFE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141" name="Google Shape;1141;p38"/>
          <p:cNvCxnSpPr/>
          <p:nvPr/>
        </p:nvCxnSpPr>
        <p:spPr>
          <a:xfrm flipH="1" rot="10800000">
            <a:off x="2145797" y="6462341"/>
            <a:ext cx="8400" cy="1302600"/>
          </a:xfrm>
          <a:prstGeom prst="straightConnector1">
            <a:avLst/>
          </a:prstGeom>
          <a:noFill/>
          <a:ln cap="flat" cmpd="sng" w="28575">
            <a:solidFill>
              <a:srgbClr val="EFEFE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142" name="Google Shape;1142;p38"/>
          <p:cNvCxnSpPr/>
          <p:nvPr/>
        </p:nvCxnSpPr>
        <p:spPr>
          <a:xfrm flipH="1" rot="10800000">
            <a:off x="2144439" y="8823494"/>
            <a:ext cx="5400" cy="1306800"/>
          </a:xfrm>
          <a:prstGeom prst="straightConnector1">
            <a:avLst/>
          </a:prstGeom>
          <a:noFill/>
          <a:ln cap="flat" cmpd="sng" w="28575">
            <a:solidFill>
              <a:srgbClr val="EFEFE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43" name="Google Shape;1143;p38"/>
          <p:cNvSpPr/>
          <p:nvPr/>
        </p:nvSpPr>
        <p:spPr>
          <a:xfrm>
            <a:off x="2281414" y="6717201"/>
            <a:ext cx="258900" cy="2652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38"/>
          <p:cNvSpPr/>
          <p:nvPr/>
        </p:nvSpPr>
        <p:spPr>
          <a:xfrm>
            <a:off x="2281414" y="7022001"/>
            <a:ext cx="258900" cy="2652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38"/>
          <p:cNvSpPr/>
          <p:nvPr/>
        </p:nvSpPr>
        <p:spPr>
          <a:xfrm>
            <a:off x="2281414" y="7326801"/>
            <a:ext cx="258900" cy="2652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38"/>
          <p:cNvSpPr/>
          <p:nvPr/>
        </p:nvSpPr>
        <p:spPr>
          <a:xfrm>
            <a:off x="2281414" y="7631601"/>
            <a:ext cx="258900" cy="2652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7" name="Google Shape;1147;p38"/>
          <p:cNvSpPr/>
          <p:nvPr/>
        </p:nvSpPr>
        <p:spPr>
          <a:xfrm>
            <a:off x="2281414" y="8746726"/>
            <a:ext cx="258900" cy="2652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8" name="Google Shape;1148;p38"/>
          <p:cNvSpPr/>
          <p:nvPr/>
        </p:nvSpPr>
        <p:spPr>
          <a:xfrm>
            <a:off x="2281414" y="9051526"/>
            <a:ext cx="258900" cy="2652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38"/>
          <p:cNvSpPr/>
          <p:nvPr/>
        </p:nvSpPr>
        <p:spPr>
          <a:xfrm>
            <a:off x="2281414" y="9356326"/>
            <a:ext cx="258900" cy="2652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38"/>
          <p:cNvSpPr/>
          <p:nvPr/>
        </p:nvSpPr>
        <p:spPr>
          <a:xfrm>
            <a:off x="2281414" y="9661126"/>
            <a:ext cx="258900" cy="2652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38"/>
          <p:cNvSpPr/>
          <p:nvPr/>
        </p:nvSpPr>
        <p:spPr>
          <a:xfrm>
            <a:off x="2281427" y="9965926"/>
            <a:ext cx="258900" cy="265200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2" name="Google Shape;1152;p38"/>
          <p:cNvGrpSpPr/>
          <p:nvPr/>
        </p:nvGrpSpPr>
        <p:grpSpPr>
          <a:xfrm>
            <a:off x="1009164" y="6324026"/>
            <a:ext cx="424241" cy="552942"/>
            <a:chOff x="2689440" y="2882162"/>
            <a:chExt cx="222337" cy="366721"/>
          </a:xfrm>
        </p:grpSpPr>
        <p:sp>
          <p:nvSpPr>
            <p:cNvPr id="1153" name="Google Shape;1153;p38"/>
            <p:cNvSpPr/>
            <p:nvPr/>
          </p:nvSpPr>
          <p:spPr>
            <a:xfrm>
              <a:off x="2689440" y="3022566"/>
              <a:ext cx="30741" cy="46976"/>
            </a:xfrm>
            <a:custGeom>
              <a:rect b="b" l="l" r="r" t="t"/>
              <a:pathLst>
                <a:path extrusionOk="0" h="1794" w="1174">
                  <a:moveTo>
                    <a:pt x="735" y="0"/>
                  </a:moveTo>
                  <a:lnTo>
                    <a:pt x="77" y="1469"/>
                  </a:lnTo>
                  <a:cubicBezTo>
                    <a:pt x="0" y="1622"/>
                    <a:pt x="115" y="1794"/>
                    <a:pt x="277" y="1794"/>
                  </a:cubicBezTo>
                  <a:lnTo>
                    <a:pt x="1174" y="179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2719422" y="3061268"/>
              <a:ext cx="162635" cy="187616"/>
            </a:xfrm>
            <a:custGeom>
              <a:rect b="b" l="l" r="r" t="t"/>
              <a:pathLst>
                <a:path extrusionOk="0" h="7165" w="6211">
                  <a:moveTo>
                    <a:pt x="1622" y="1"/>
                  </a:moveTo>
                  <a:lnTo>
                    <a:pt x="1622" y="4466"/>
                  </a:lnTo>
                  <a:cubicBezTo>
                    <a:pt x="1622" y="4513"/>
                    <a:pt x="1603" y="4561"/>
                    <a:pt x="1584" y="4599"/>
                  </a:cubicBezTo>
                  <a:lnTo>
                    <a:pt x="76" y="6812"/>
                  </a:lnTo>
                  <a:cubicBezTo>
                    <a:pt x="0" y="6908"/>
                    <a:pt x="19" y="7041"/>
                    <a:pt x="115" y="7108"/>
                  </a:cubicBezTo>
                  <a:cubicBezTo>
                    <a:pt x="154" y="7148"/>
                    <a:pt x="204" y="7165"/>
                    <a:pt x="256" y="7165"/>
                  </a:cubicBezTo>
                  <a:cubicBezTo>
                    <a:pt x="278" y="7165"/>
                    <a:pt x="301" y="7162"/>
                    <a:pt x="324" y="7156"/>
                  </a:cubicBezTo>
                  <a:lnTo>
                    <a:pt x="5991" y="5477"/>
                  </a:lnTo>
                  <a:cubicBezTo>
                    <a:pt x="6153" y="5429"/>
                    <a:pt x="6211" y="5238"/>
                    <a:pt x="6096" y="5114"/>
                  </a:cubicBezTo>
                  <a:lnTo>
                    <a:pt x="5314" y="4217"/>
                  </a:lnTo>
                  <a:lnTo>
                    <a:pt x="531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2761867" y="3061268"/>
              <a:ext cx="96701" cy="86227"/>
            </a:xfrm>
            <a:custGeom>
              <a:rect b="b" l="l" r="r" t="t"/>
              <a:pathLst>
                <a:path extrusionOk="0" h="3293" w="3693">
                  <a:moveTo>
                    <a:pt x="1" y="1"/>
                  </a:moveTo>
                  <a:lnTo>
                    <a:pt x="1" y="3292"/>
                  </a:lnTo>
                  <a:lnTo>
                    <a:pt x="106" y="3292"/>
                  </a:lnTo>
                  <a:lnTo>
                    <a:pt x="3483" y="1432"/>
                  </a:lnTo>
                  <a:cubicBezTo>
                    <a:pt x="3550" y="1394"/>
                    <a:pt x="3626" y="1356"/>
                    <a:pt x="3693" y="1317"/>
                  </a:cubicBezTo>
                  <a:lnTo>
                    <a:pt x="3693" y="1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2722407" y="3171690"/>
              <a:ext cx="159650" cy="77193"/>
            </a:xfrm>
            <a:custGeom>
              <a:rect b="b" l="l" r="r" t="t"/>
              <a:pathLst>
                <a:path extrusionOk="0" h="2948" w="6097">
                  <a:moveTo>
                    <a:pt x="5200" y="0"/>
                  </a:moveTo>
                  <a:cubicBezTo>
                    <a:pt x="5181" y="0"/>
                    <a:pt x="1279" y="2176"/>
                    <a:pt x="1" y="2891"/>
                  </a:cubicBezTo>
                  <a:cubicBezTo>
                    <a:pt x="40" y="2931"/>
                    <a:pt x="90" y="2948"/>
                    <a:pt x="142" y="2948"/>
                  </a:cubicBezTo>
                  <a:cubicBezTo>
                    <a:pt x="164" y="2948"/>
                    <a:pt x="187" y="2945"/>
                    <a:pt x="210" y="2939"/>
                  </a:cubicBezTo>
                  <a:lnTo>
                    <a:pt x="5877" y="1260"/>
                  </a:lnTo>
                  <a:cubicBezTo>
                    <a:pt x="6039" y="1212"/>
                    <a:pt x="6097" y="1012"/>
                    <a:pt x="5982" y="888"/>
                  </a:cubicBezTo>
                  <a:lnTo>
                    <a:pt x="5200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2708659" y="2882162"/>
              <a:ext cx="203117" cy="254335"/>
            </a:xfrm>
            <a:custGeom>
              <a:rect b="b" l="l" r="r" t="t"/>
              <a:pathLst>
                <a:path extrusionOk="0" h="9713" w="7757">
                  <a:moveTo>
                    <a:pt x="3874" y="1"/>
                  </a:moveTo>
                  <a:cubicBezTo>
                    <a:pt x="1737" y="1"/>
                    <a:pt x="1" y="1680"/>
                    <a:pt x="1" y="3750"/>
                  </a:cubicBezTo>
                  <a:cubicBezTo>
                    <a:pt x="1" y="3807"/>
                    <a:pt x="1" y="6259"/>
                    <a:pt x="1" y="7995"/>
                  </a:cubicBezTo>
                  <a:lnTo>
                    <a:pt x="1" y="8424"/>
                  </a:lnTo>
                  <a:lnTo>
                    <a:pt x="1" y="9025"/>
                  </a:lnTo>
                  <a:cubicBezTo>
                    <a:pt x="1" y="9398"/>
                    <a:pt x="316" y="9712"/>
                    <a:pt x="688" y="9712"/>
                  </a:cubicBezTo>
                  <a:lnTo>
                    <a:pt x="2033" y="9712"/>
                  </a:lnTo>
                  <a:lnTo>
                    <a:pt x="5305" y="7900"/>
                  </a:lnTo>
                  <a:cubicBezTo>
                    <a:pt x="6822" y="7070"/>
                    <a:pt x="7757" y="5477"/>
                    <a:pt x="7757" y="3750"/>
                  </a:cubicBezTo>
                  <a:cubicBezTo>
                    <a:pt x="7757" y="1680"/>
                    <a:pt x="6021" y="1"/>
                    <a:pt x="3874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2708659" y="3091512"/>
              <a:ext cx="40246" cy="11260"/>
            </a:xfrm>
            <a:custGeom>
              <a:rect b="b" l="l" r="r" t="t"/>
              <a:pathLst>
                <a:path extrusionOk="0" h="430" w="1537">
                  <a:moveTo>
                    <a:pt x="1" y="0"/>
                  </a:moveTo>
                  <a:lnTo>
                    <a:pt x="1" y="429"/>
                  </a:lnTo>
                  <a:lnTo>
                    <a:pt x="1317" y="429"/>
                  </a:lnTo>
                  <a:cubicBezTo>
                    <a:pt x="1441" y="429"/>
                    <a:pt x="1537" y="334"/>
                    <a:pt x="1537" y="220"/>
                  </a:cubicBezTo>
                  <a:cubicBezTo>
                    <a:pt x="1537" y="96"/>
                    <a:pt x="1441" y="0"/>
                    <a:pt x="1327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2755871" y="2907641"/>
              <a:ext cx="127181" cy="127181"/>
            </a:xfrm>
            <a:custGeom>
              <a:rect b="b" l="l" r="r" t="t"/>
              <a:pathLst>
                <a:path extrusionOk="0" h="4857" w="4857">
                  <a:moveTo>
                    <a:pt x="2434" y="1"/>
                  </a:moveTo>
                  <a:cubicBezTo>
                    <a:pt x="1088" y="1"/>
                    <a:pt x="1" y="1088"/>
                    <a:pt x="1" y="2424"/>
                  </a:cubicBezTo>
                  <a:cubicBezTo>
                    <a:pt x="1" y="3769"/>
                    <a:pt x="1088" y="4857"/>
                    <a:pt x="2434" y="4857"/>
                  </a:cubicBezTo>
                  <a:cubicBezTo>
                    <a:pt x="3769" y="4857"/>
                    <a:pt x="4857" y="3769"/>
                    <a:pt x="4857" y="2424"/>
                  </a:cubicBezTo>
                  <a:cubicBezTo>
                    <a:pt x="4857" y="1088"/>
                    <a:pt x="3769" y="1"/>
                    <a:pt x="2434" y="1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2788602" y="2927122"/>
              <a:ext cx="84028" cy="60985"/>
            </a:xfrm>
            <a:custGeom>
              <a:rect b="b" l="l" r="r" t="t"/>
              <a:pathLst>
                <a:path extrusionOk="0" h="2329" w="3209">
                  <a:moveTo>
                    <a:pt x="1613" y="430"/>
                  </a:moveTo>
                  <a:cubicBezTo>
                    <a:pt x="2262" y="430"/>
                    <a:pt x="2586" y="1222"/>
                    <a:pt x="2128" y="1680"/>
                  </a:cubicBezTo>
                  <a:cubicBezTo>
                    <a:pt x="1981" y="1827"/>
                    <a:pt x="1794" y="1897"/>
                    <a:pt x="1611" y="1897"/>
                  </a:cubicBezTo>
                  <a:cubicBezTo>
                    <a:pt x="1331" y="1897"/>
                    <a:pt x="1057" y="1735"/>
                    <a:pt x="936" y="1441"/>
                  </a:cubicBezTo>
                  <a:cubicBezTo>
                    <a:pt x="735" y="964"/>
                    <a:pt x="1088" y="430"/>
                    <a:pt x="1613" y="430"/>
                  </a:cubicBezTo>
                  <a:close/>
                  <a:moveTo>
                    <a:pt x="1628" y="0"/>
                  </a:moveTo>
                  <a:cubicBezTo>
                    <a:pt x="1480" y="0"/>
                    <a:pt x="1324" y="30"/>
                    <a:pt x="1165" y="96"/>
                  </a:cubicBezTo>
                  <a:cubicBezTo>
                    <a:pt x="1" y="583"/>
                    <a:pt x="344" y="2329"/>
                    <a:pt x="1613" y="2329"/>
                  </a:cubicBezTo>
                  <a:cubicBezTo>
                    <a:pt x="1918" y="2329"/>
                    <a:pt x="2214" y="2205"/>
                    <a:pt x="2433" y="1985"/>
                  </a:cubicBezTo>
                  <a:cubicBezTo>
                    <a:pt x="3208" y="1210"/>
                    <a:pt x="2572" y="0"/>
                    <a:pt x="1628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2777369" y="2969385"/>
              <a:ext cx="44017" cy="39696"/>
            </a:xfrm>
            <a:custGeom>
              <a:rect b="b" l="l" r="r" t="t"/>
              <a:pathLst>
                <a:path extrusionOk="0" h="1516" w="1681">
                  <a:moveTo>
                    <a:pt x="1369" y="1"/>
                  </a:moveTo>
                  <a:cubicBezTo>
                    <a:pt x="1319" y="1"/>
                    <a:pt x="1268" y="20"/>
                    <a:pt x="1221" y="66"/>
                  </a:cubicBezTo>
                  <a:lnTo>
                    <a:pt x="143" y="1153"/>
                  </a:lnTo>
                  <a:cubicBezTo>
                    <a:pt x="0" y="1287"/>
                    <a:pt x="96" y="1516"/>
                    <a:pt x="296" y="1516"/>
                  </a:cubicBezTo>
                  <a:cubicBezTo>
                    <a:pt x="344" y="1516"/>
                    <a:pt x="401" y="1497"/>
                    <a:pt x="439" y="1449"/>
                  </a:cubicBezTo>
                  <a:lnTo>
                    <a:pt x="1527" y="371"/>
                  </a:lnTo>
                  <a:cubicBezTo>
                    <a:pt x="1681" y="217"/>
                    <a:pt x="1536" y="1"/>
                    <a:pt x="1369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2" name="Google Shape;1162;p38"/>
          <p:cNvSpPr txBox="1"/>
          <p:nvPr/>
        </p:nvSpPr>
        <p:spPr>
          <a:xfrm>
            <a:off x="628813" y="9316725"/>
            <a:ext cx="11628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6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Community-based related activities</a:t>
            </a:r>
            <a:endParaRPr b="1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1163" name="Google Shape;1163;p38"/>
          <p:cNvGrpSpPr/>
          <p:nvPr/>
        </p:nvGrpSpPr>
        <p:grpSpPr>
          <a:xfrm>
            <a:off x="951583" y="8849134"/>
            <a:ext cx="517416" cy="515709"/>
            <a:chOff x="1854391" y="2895140"/>
            <a:chExt cx="301630" cy="374272"/>
          </a:xfrm>
        </p:grpSpPr>
        <p:sp>
          <p:nvSpPr>
            <p:cNvPr id="1164" name="Google Shape;1164;p38"/>
            <p:cNvSpPr/>
            <p:nvPr/>
          </p:nvSpPr>
          <p:spPr>
            <a:xfrm>
              <a:off x="1968689" y="2943559"/>
              <a:ext cx="72668" cy="60216"/>
            </a:xfrm>
            <a:custGeom>
              <a:rect b="b" l="l" r="r" t="t"/>
              <a:pathLst>
                <a:path extrusionOk="0" h="2297" w="2772">
                  <a:moveTo>
                    <a:pt x="924" y="1"/>
                  </a:moveTo>
                  <a:lnTo>
                    <a:pt x="924" y="463"/>
                  </a:lnTo>
                  <a:cubicBezTo>
                    <a:pt x="924" y="549"/>
                    <a:pt x="881" y="622"/>
                    <a:pt x="794" y="665"/>
                  </a:cubicBezTo>
                  <a:lnTo>
                    <a:pt x="260" y="939"/>
                  </a:lnTo>
                  <a:cubicBezTo>
                    <a:pt x="101" y="1011"/>
                    <a:pt x="0" y="1170"/>
                    <a:pt x="0" y="1343"/>
                  </a:cubicBezTo>
                  <a:lnTo>
                    <a:pt x="0" y="2296"/>
                  </a:lnTo>
                  <a:lnTo>
                    <a:pt x="2772" y="2296"/>
                  </a:lnTo>
                  <a:lnTo>
                    <a:pt x="2772" y="1343"/>
                  </a:lnTo>
                  <a:cubicBezTo>
                    <a:pt x="2772" y="1170"/>
                    <a:pt x="2671" y="1011"/>
                    <a:pt x="2512" y="939"/>
                  </a:cubicBezTo>
                  <a:lnTo>
                    <a:pt x="1978" y="665"/>
                  </a:lnTo>
                  <a:cubicBezTo>
                    <a:pt x="1891" y="622"/>
                    <a:pt x="1848" y="549"/>
                    <a:pt x="1848" y="463"/>
                  </a:cubicBezTo>
                  <a:lnTo>
                    <a:pt x="1848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991758" y="2943559"/>
              <a:ext cx="26530" cy="18115"/>
            </a:xfrm>
            <a:custGeom>
              <a:rect b="b" l="l" r="r" t="t"/>
              <a:pathLst>
                <a:path extrusionOk="0" h="691" w="1012">
                  <a:moveTo>
                    <a:pt x="44" y="1"/>
                  </a:moveTo>
                  <a:lnTo>
                    <a:pt x="44" y="463"/>
                  </a:lnTo>
                  <a:cubicBezTo>
                    <a:pt x="44" y="506"/>
                    <a:pt x="30" y="549"/>
                    <a:pt x="1" y="593"/>
                  </a:cubicBezTo>
                  <a:cubicBezTo>
                    <a:pt x="167" y="658"/>
                    <a:pt x="340" y="690"/>
                    <a:pt x="512" y="690"/>
                  </a:cubicBezTo>
                  <a:cubicBezTo>
                    <a:pt x="683" y="690"/>
                    <a:pt x="853" y="658"/>
                    <a:pt x="1011" y="593"/>
                  </a:cubicBezTo>
                  <a:cubicBezTo>
                    <a:pt x="983" y="549"/>
                    <a:pt x="968" y="506"/>
                    <a:pt x="968" y="463"/>
                  </a:cubicBezTo>
                  <a:lnTo>
                    <a:pt x="968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969056" y="2962486"/>
              <a:ext cx="72301" cy="41289"/>
            </a:xfrm>
            <a:custGeom>
              <a:rect b="b" l="l" r="r" t="t"/>
              <a:pathLst>
                <a:path extrusionOk="0" h="1575" w="2758">
                  <a:moveTo>
                    <a:pt x="665" y="1"/>
                  </a:moveTo>
                  <a:lnTo>
                    <a:pt x="246" y="217"/>
                  </a:lnTo>
                  <a:cubicBezTo>
                    <a:pt x="102" y="289"/>
                    <a:pt x="1" y="448"/>
                    <a:pt x="1" y="621"/>
                  </a:cubicBezTo>
                  <a:lnTo>
                    <a:pt x="1" y="1574"/>
                  </a:lnTo>
                  <a:lnTo>
                    <a:pt x="2758" y="1574"/>
                  </a:lnTo>
                  <a:lnTo>
                    <a:pt x="2758" y="621"/>
                  </a:lnTo>
                  <a:cubicBezTo>
                    <a:pt x="2758" y="448"/>
                    <a:pt x="2657" y="289"/>
                    <a:pt x="2498" y="217"/>
                  </a:cubicBezTo>
                  <a:lnTo>
                    <a:pt x="2079" y="1"/>
                  </a:lnTo>
                  <a:cubicBezTo>
                    <a:pt x="1899" y="232"/>
                    <a:pt x="1636" y="347"/>
                    <a:pt x="1372" y="347"/>
                  </a:cubicBezTo>
                  <a:cubicBezTo>
                    <a:pt x="1109" y="347"/>
                    <a:pt x="845" y="232"/>
                    <a:pt x="665" y="1"/>
                  </a:cubicBezTo>
                  <a:close/>
                </a:path>
              </a:pathLst>
            </a:custGeom>
            <a:solidFill>
              <a:srgbClr val="91A8B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969056" y="2973470"/>
              <a:ext cx="18193" cy="30672"/>
            </a:xfrm>
            <a:custGeom>
              <a:rect b="b" l="l" r="r" t="t"/>
              <a:pathLst>
                <a:path extrusionOk="0" h="1170" w="694">
                  <a:moveTo>
                    <a:pt x="59" y="0"/>
                  </a:moveTo>
                  <a:cubicBezTo>
                    <a:pt x="15" y="58"/>
                    <a:pt x="1" y="130"/>
                    <a:pt x="1" y="217"/>
                  </a:cubicBezTo>
                  <a:lnTo>
                    <a:pt x="1" y="1170"/>
                  </a:lnTo>
                  <a:lnTo>
                    <a:pt x="694" y="1170"/>
                  </a:lnTo>
                  <a:lnTo>
                    <a:pt x="679" y="693"/>
                  </a:lnTo>
                  <a:cubicBezTo>
                    <a:pt x="679" y="549"/>
                    <a:pt x="621" y="419"/>
                    <a:pt x="506" y="332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2023190" y="2973470"/>
              <a:ext cx="18167" cy="30672"/>
            </a:xfrm>
            <a:custGeom>
              <a:rect b="b" l="l" r="r" t="t"/>
              <a:pathLst>
                <a:path extrusionOk="0" h="1170" w="693">
                  <a:moveTo>
                    <a:pt x="635" y="0"/>
                  </a:moveTo>
                  <a:lnTo>
                    <a:pt x="188" y="332"/>
                  </a:lnTo>
                  <a:cubicBezTo>
                    <a:pt x="72" y="419"/>
                    <a:pt x="0" y="549"/>
                    <a:pt x="0" y="693"/>
                  </a:cubicBezTo>
                  <a:lnTo>
                    <a:pt x="0" y="1170"/>
                  </a:lnTo>
                  <a:lnTo>
                    <a:pt x="693" y="1170"/>
                  </a:lnTo>
                  <a:lnTo>
                    <a:pt x="693" y="217"/>
                  </a:lnTo>
                  <a:cubicBezTo>
                    <a:pt x="693" y="130"/>
                    <a:pt x="664" y="58"/>
                    <a:pt x="635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980800" y="2895140"/>
              <a:ext cx="48472" cy="54501"/>
            </a:xfrm>
            <a:custGeom>
              <a:rect b="b" l="l" r="r" t="t"/>
              <a:pathLst>
                <a:path extrusionOk="0" h="2079" w="1849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0"/>
                    <a:pt x="419" y="2079"/>
                    <a:pt x="924" y="2079"/>
                  </a:cubicBezTo>
                  <a:cubicBezTo>
                    <a:pt x="1429" y="2079"/>
                    <a:pt x="1848" y="1660"/>
                    <a:pt x="1848" y="1155"/>
                  </a:cubicBezTo>
                  <a:lnTo>
                    <a:pt x="1848" y="693"/>
                  </a:lnTo>
                  <a:cubicBezTo>
                    <a:pt x="1848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980879" y="2895507"/>
              <a:ext cx="33241" cy="54029"/>
            </a:xfrm>
            <a:custGeom>
              <a:rect b="b" l="l" r="r" t="t"/>
              <a:pathLst>
                <a:path extrusionOk="0" h="2061" w="1268">
                  <a:moveTo>
                    <a:pt x="690" y="1"/>
                  </a:moveTo>
                  <a:cubicBezTo>
                    <a:pt x="315" y="1"/>
                    <a:pt x="12" y="304"/>
                    <a:pt x="12" y="679"/>
                  </a:cubicBezTo>
                  <a:lnTo>
                    <a:pt x="12" y="1141"/>
                  </a:lnTo>
                  <a:cubicBezTo>
                    <a:pt x="0" y="1667"/>
                    <a:pt x="434" y="2061"/>
                    <a:pt x="921" y="2061"/>
                  </a:cubicBezTo>
                  <a:cubicBezTo>
                    <a:pt x="1035" y="2061"/>
                    <a:pt x="1152" y="2039"/>
                    <a:pt x="1268" y="1993"/>
                  </a:cubicBezTo>
                  <a:cubicBezTo>
                    <a:pt x="921" y="1848"/>
                    <a:pt x="690" y="1516"/>
                    <a:pt x="690" y="1141"/>
                  </a:cubicBezTo>
                  <a:lnTo>
                    <a:pt x="690" y="679"/>
                  </a:lnTo>
                  <a:cubicBezTo>
                    <a:pt x="690" y="347"/>
                    <a:pt x="936" y="58"/>
                    <a:pt x="1268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981167" y="2895507"/>
              <a:ext cx="48105" cy="23908"/>
            </a:xfrm>
            <a:custGeom>
              <a:rect b="b" l="l" r="r" t="t"/>
              <a:pathLst>
                <a:path extrusionOk="0" h="912" w="1835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544" y="838"/>
                    <a:pt x="1111" y="912"/>
                    <a:pt x="1680" y="912"/>
                  </a:cubicBezTo>
                  <a:cubicBezTo>
                    <a:pt x="1731" y="912"/>
                    <a:pt x="1783" y="911"/>
                    <a:pt x="1834" y="910"/>
                  </a:cubicBezTo>
                  <a:lnTo>
                    <a:pt x="1834" y="679"/>
                  </a:lnTo>
                  <a:cubicBezTo>
                    <a:pt x="1834" y="304"/>
                    <a:pt x="1516" y="1"/>
                    <a:pt x="114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981167" y="2895507"/>
              <a:ext cx="32952" cy="21968"/>
            </a:xfrm>
            <a:custGeom>
              <a:rect b="b" l="l" r="r" t="t"/>
              <a:pathLst>
                <a:path extrusionOk="0" h="838" w="1257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cubicBezTo>
                    <a:pt x="217" y="751"/>
                    <a:pt x="448" y="795"/>
                    <a:pt x="679" y="838"/>
                  </a:cubicBezTo>
                  <a:lnTo>
                    <a:pt x="679" y="679"/>
                  </a:lnTo>
                  <a:cubicBezTo>
                    <a:pt x="679" y="347"/>
                    <a:pt x="925" y="58"/>
                    <a:pt x="1257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963000" y="3015860"/>
              <a:ext cx="84412" cy="144576"/>
            </a:xfrm>
            <a:custGeom>
              <a:rect b="b" l="l" r="r" t="t"/>
              <a:pathLst>
                <a:path extrusionOk="0" h="5515" w="3220">
                  <a:moveTo>
                    <a:pt x="1" y="0"/>
                  </a:moveTo>
                  <a:lnTo>
                    <a:pt x="1" y="5514"/>
                  </a:lnTo>
                  <a:lnTo>
                    <a:pt x="3220" y="5514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963000" y="3100246"/>
              <a:ext cx="84412" cy="60190"/>
            </a:xfrm>
            <a:custGeom>
              <a:rect b="b" l="l" r="r" t="t"/>
              <a:pathLst>
                <a:path extrusionOk="0" h="2296" w="3220">
                  <a:moveTo>
                    <a:pt x="1" y="0"/>
                  </a:moveTo>
                  <a:lnTo>
                    <a:pt x="1" y="2295"/>
                  </a:lnTo>
                  <a:lnTo>
                    <a:pt x="3220" y="2295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2034908" y="3082079"/>
              <a:ext cx="48472" cy="72668"/>
            </a:xfrm>
            <a:custGeom>
              <a:rect b="b" l="l" r="r" t="t"/>
              <a:pathLst>
                <a:path extrusionOk="0" h="2772" w="1849">
                  <a:moveTo>
                    <a:pt x="693" y="0"/>
                  </a:moveTo>
                  <a:cubicBezTo>
                    <a:pt x="318" y="0"/>
                    <a:pt x="1" y="318"/>
                    <a:pt x="15" y="693"/>
                  </a:cubicBezTo>
                  <a:lnTo>
                    <a:pt x="15" y="1458"/>
                  </a:lnTo>
                  <a:cubicBezTo>
                    <a:pt x="29" y="1675"/>
                    <a:pt x="102" y="1906"/>
                    <a:pt x="246" y="2079"/>
                  </a:cubicBezTo>
                  <a:cubicBezTo>
                    <a:pt x="390" y="2252"/>
                    <a:pt x="477" y="2469"/>
                    <a:pt x="477" y="2700"/>
                  </a:cubicBezTo>
                  <a:lnTo>
                    <a:pt x="477" y="2772"/>
                  </a:lnTo>
                  <a:lnTo>
                    <a:pt x="1401" y="2772"/>
                  </a:lnTo>
                  <a:lnTo>
                    <a:pt x="1401" y="2628"/>
                  </a:lnTo>
                  <a:cubicBezTo>
                    <a:pt x="1401" y="2440"/>
                    <a:pt x="1459" y="2252"/>
                    <a:pt x="1574" y="2122"/>
                  </a:cubicBezTo>
                  <a:lnTo>
                    <a:pt x="1661" y="2021"/>
                  </a:lnTo>
                  <a:cubicBezTo>
                    <a:pt x="1776" y="1862"/>
                    <a:pt x="1834" y="1689"/>
                    <a:pt x="1848" y="1516"/>
                  </a:cubicBezTo>
                  <a:lnTo>
                    <a:pt x="1848" y="693"/>
                  </a:lnTo>
                  <a:cubicBezTo>
                    <a:pt x="1848" y="303"/>
                    <a:pt x="1531" y="0"/>
                    <a:pt x="115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2035275" y="3082446"/>
              <a:ext cx="26897" cy="72301"/>
            </a:xfrm>
            <a:custGeom>
              <a:rect b="b" l="l" r="r" t="t"/>
              <a:pathLst>
                <a:path extrusionOk="0" h="2758" w="1026">
                  <a:moveTo>
                    <a:pt x="694" y="1"/>
                  </a:moveTo>
                  <a:cubicBezTo>
                    <a:pt x="304" y="1"/>
                    <a:pt x="1" y="304"/>
                    <a:pt x="1" y="694"/>
                  </a:cubicBezTo>
                  <a:lnTo>
                    <a:pt x="1" y="1444"/>
                  </a:lnTo>
                  <a:cubicBezTo>
                    <a:pt x="15" y="1675"/>
                    <a:pt x="88" y="1892"/>
                    <a:pt x="232" y="2065"/>
                  </a:cubicBezTo>
                  <a:cubicBezTo>
                    <a:pt x="376" y="2238"/>
                    <a:pt x="463" y="2455"/>
                    <a:pt x="463" y="2686"/>
                  </a:cubicBezTo>
                  <a:lnTo>
                    <a:pt x="463" y="2758"/>
                  </a:lnTo>
                  <a:lnTo>
                    <a:pt x="925" y="2758"/>
                  </a:lnTo>
                  <a:lnTo>
                    <a:pt x="925" y="2686"/>
                  </a:lnTo>
                  <a:cubicBezTo>
                    <a:pt x="925" y="2469"/>
                    <a:pt x="882" y="2267"/>
                    <a:pt x="809" y="2065"/>
                  </a:cubicBezTo>
                  <a:cubicBezTo>
                    <a:pt x="723" y="1863"/>
                    <a:pt x="694" y="1661"/>
                    <a:pt x="694" y="1444"/>
                  </a:cubicBezTo>
                  <a:lnTo>
                    <a:pt x="694" y="694"/>
                  </a:lnTo>
                  <a:cubicBezTo>
                    <a:pt x="694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2035275" y="3082446"/>
              <a:ext cx="48105" cy="54134"/>
            </a:xfrm>
            <a:custGeom>
              <a:rect b="b" l="l" r="r" t="t"/>
              <a:pathLst>
                <a:path extrusionOk="0" h="2065" w="1835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46"/>
                    <a:pt x="405" y="2065"/>
                    <a:pt x="925" y="2065"/>
                  </a:cubicBezTo>
                  <a:cubicBezTo>
                    <a:pt x="1430" y="2065"/>
                    <a:pt x="1834" y="1646"/>
                    <a:pt x="1834" y="1141"/>
                  </a:cubicBezTo>
                  <a:lnTo>
                    <a:pt x="1834" y="679"/>
                  </a:lnTo>
                  <a:cubicBezTo>
                    <a:pt x="1834" y="304"/>
                    <a:pt x="1531" y="1"/>
                    <a:pt x="1141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2035275" y="3082079"/>
              <a:ext cx="26897" cy="54134"/>
            </a:xfrm>
            <a:custGeom>
              <a:rect b="b" l="l" r="r" t="t"/>
              <a:pathLst>
                <a:path extrusionOk="0" h="2065" w="1026">
                  <a:moveTo>
                    <a:pt x="694" y="0"/>
                  </a:moveTo>
                  <a:cubicBezTo>
                    <a:pt x="304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17"/>
                    <a:pt x="347" y="2007"/>
                    <a:pt x="795" y="2065"/>
                  </a:cubicBezTo>
                  <a:cubicBezTo>
                    <a:pt x="723" y="1862"/>
                    <a:pt x="694" y="1660"/>
                    <a:pt x="694" y="1458"/>
                  </a:cubicBezTo>
                  <a:lnTo>
                    <a:pt x="694" y="693"/>
                  </a:lnTo>
                  <a:cubicBezTo>
                    <a:pt x="694" y="318"/>
                    <a:pt x="838" y="0"/>
                    <a:pt x="1026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2017134" y="3148665"/>
              <a:ext cx="84412" cy="96524"/>
            </a:xfrm>
            <a:custGeom>
              <a:rect b="b" l="l" r="r" t="t"/>
              <a:pathLst>
                <a:path extrusionOk="0" h="3682" w="3220">
                  <a:moveTo>
                    <a:pt x="1371" y="1"/>
                  </a:moveTo>
                  <a:cubicBezTo>
                    <a:pt x="1227" y="1"/>
                    <a:pt x="1083" y="30"/>
                    <a:pt x="938" y="88"/>
                  </a:cubicBezTo>
                  <a:lnTo>
                    <a:pt x="433" y="290"/>
                  </a:lnTo>
                  <a:cubicBezTo>
                    <a:pt x="173" y="391"/>
                    <a:pt x="0" y="636"/>
                    <a:pt x="0" y="925"/>
                  </a:cubicBezTo>
                  <a:lnTo>
                    <a:pt x="0" y="3451"/>
                  </a:lnTo>
                  <a:cubicBezTo>
                    <a:pt x="0" y="3581"/>
                    <a:pt x="101" y="3682"/>
                    <a:pt x="231" y="3682"/>
                  </a:cubicBezTo>
                  <a:lnTo>
                    <a:pt x="2988" y="3682"/>
                  </a:lnTo>
                  <a:cubicBezTo>
                    <a:pt x="3118" y="3682"/>
                    <a:pt x="3219" y="3581"/>
                    <a:pt x="3219" y="3451"/>
                  </a:cubicBezTo>
                  <a:lnTo>
                    <a:pt x="3219" y="925"/>
                  </a:lnTo>
                  <a:cubicBezTo>
                    <a:pt x="3219" y="636"/>
                    <a:pt x="3046" y="391"/>
                    <a:pt x="2786" y="275"/>
                  </a:cubicBezTo>
                  <a:lnTo>
                    <a:pt x="2281" y="88"/>
                  </a:lnTo>
                  <a:cubicBezTo>
                    <a:pt x="2137" y="30"/>
                    <a:pt x="1992" y="1"/>
                    <a:pt x="184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2017134" y="3162297"/>
              <a:ext cx="18167" cy="82892"/>
            </a:xfrm>
            <a:custGeom>
              <a:rect b="b" l="l" r="r" t="t"/>
              <a:pathLst>
                <a:path extrusionOk="0" h="3162" w="693">
                  <a:moveTo>
                    <a:pt x="144" y="1"/>
                  </a:moveTo>
                  <a:cubicBezTo>
                    <a:pt x="43" y="116"/>
                    <a:pt x="0" y="260"/>
                    <a:pt x="0" y="419"/>
                  </a:cubicBezTo>
                  <a:lnTo>
                    <a:pt x="0" y="2945"/>
                  </a:lnTo>
                  <a:cubicBezTo>
                    <a:pt x="0" y="3061"/>
                    <a:pt x="101" y="3162"/>
                    <a:pt x="231" y="3162"/>
                  </a:cubicBezTo>
                  <a:lnTo>
                    <a:pt x="693" y="3147"/>
                  </a:lnTo>
                  <a:lnTo>
                    <a:pt x="693" y="650"/>
                  </a:lnTo>
                  <a:cubicBezTo>
                    <a:pt x="693" y="506"/>
                    <a:pt x="621" y="361"/>
                    <a:pt x="505" y="289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2083353" y="3162297"/>
              <a:ext cx="18193" cy="82892"/>
            </a:xfrm>
            <a:custGeom>
              <a:rect b="b" l="l" r="r" t="t"/>
              <a:pathLst>
                <a:path extrusionOk="0" h="3162" w="694">
                  <a:moveTo>
                    <a:pt x="549" y="1"/>
                  </a:moveTo>
                  <a:lnTo>
                    <a:pt x="188" y="289"/>
                  </a:lnTo>
                  <a:cubicBezTo>
                    <a:pt x="72" y="361"/>
                    <a:pt x="0" y="506"/>
                    <a:pt x="0" y="650"/>
                  </a:cubicBezTo>
                  <a:lnTo>
                    <a:pt x="0" y="3147"/>
                  </a:lnTo>
                  <a:lnTo>
                    <a:pt x="462" y="3162"/>
                  </a:lnTo>
                  <a:cubicBezTo>
                    <a:pt x="592" y="3162"/>
                    <a:pt x="693" y="3061"/>
                    <a:pt x="693" y="2945"/>
                  </a:cubicBezTo>
                  <a:lnTo>
                    <a:pt x="693" y="419"/>
                  </a:lnTo>
                  <a:cubicBezTo>
                    <a:pt x="693" y="260"/>
                    <a:pt x="650" y="116"/>
                    <a:pt x="549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926666" y="3082079"/>
              <a:ext cx="47711" cy="72668"/>
            </a:xfrm>
            <a:custGeom>
              <a:rect b="b" l="l" r="r" t="t"/>
              <a:pathLst>
                <a:path extrusionOk="0" h="2772" w="1820">
                  <a:moveTo>
                    <a:pt x="679" y="0"/>
                  </a:moveTo>
                  <a:cubicBezTo>
                    <a:pt x="290" y="0"/>
                    <a:pt x="1" y="318"/>
                    <a:pt x="1" y="693"/>
                  </a:cubicBezTo>
                  <a:lnTo>
                    <a:pt x="1" y="1458"/>
                  </a:lnTo>
                  <a:cubicBezTo>
                    <a:pt x="15" y="1675"/>
                    <a:pt x="88" y="1891"/>
                    <a:pt x="232" y="2079"/>
                  </a:cubicBezTo>
                  <a:cubicBezTo>
                    <a:pt x="376" y="2252"/>
                    <a:pt x="448" y="2469"/>
                    <a:pt x="448" y="2700"/>
                  </a:cubicBezTo>
                  <a:lnTo>
                    <a:pt x="448" y="2772"/>
                  </a:lnTo>
                  <a:lnTo>
                    <a:pt x="1372" y="2772"/>
                  </a:lnTo>
                  <a:lnTo>
                    <a:pt x="1372" y="2628"/>
                  </a:lnTo>
                  <a:cubicBezTo>
                    <a:pt x="1372" y="2440"/>
                    <a:pt x="1430" y="2252"/>
                    <a:pt x="1560" y="2122"/>
                  </a:cubicBezTo>
                  <a:lnTo>
                    <a:pt x="1647" y="2021"/>
                  </a:lnTo>
                  <a:cubicBezTo>
                    <a:pt x="1748" y="1862"/>
                    <a:pt x="1820" y="1689"/>
                    <a:pt x="1820" y="1516"/>
                  </a:cubicBezTo>
                  <a:lnTo>
                    <a:pt x="1820" y="693"/>
                  </a:lnTo>
                  <a:cubicBezTo>
                    <a:pt x="1820" y="303"/>
                    <a:pt x="1517" y="0"/>
                    <a:pt x="1127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926666" y="3082446"/>
              <a:ext cx="27290" cy="72301"/>
            </a:xfrm>
            <a:custGeom>
              <a:rect b="b" l="l" r="r" t="t"/>
              <a:pathLst>
                <a:path extrusionOk="0" h="2758" w="1041">
                  <a:moveTo>
                    <a:pt x="694" y="1"/>
                  </a:moveTo>
                  <a:cubicBezTo>
                    <a:pt x="319" y="1"/>
                    <a:pt x="1" y="304"/>
                    <a:pt x="1" y="694"/>
                  </a:cubicBezTo>
                  <a:lnTo>
                    <a:pt x="1" y="1444"/>
                  </a:lnTo>
                  <a:cubicBezTo>
                    <a:pt x="15" y="1675"/>
                    <a:pt x="88" y="1892"/>
                    <a:pt x="232" y="2065"/>
                  </a:cubicBezTo>
                  <a:cubicBezTo>
                    <a:pt x="376" y="2238"/>
                    <a:pt x="448" y="2455"/>
                    <a:pt x="448" y="2686"/>
                  </a:cubicBezTo>
                  <a:lnTo>
                    <a:pt x="448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25" y="2469"/>
                    <a:pt x="882" y="2267"/>
                    <a:pt x="809" y="2065"/>
                  </a:cubicBezTo>
                  <a:cubicBezTo>
                    <a:pt x="737" y="1863"/>
                    <a:pt x="694" y="1661"/>
                    <a:pt x="694" y="1444"/>
                  </a:cubicBezTo>
                  <a:lnTo>
                    <a:pt x="694" y="694"/>
                  </a:lnTo>
                  <a:cubicBezTo>
                    <a:pt x="694" y="304"/>
                    <a:pt x="853" y="1"/>
                    <a:pt x="104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926666" y="3082446"/>
              <a:ext cx="48472" cy="54134"/>
            </a:xfrm>
            <a:custGeom>
              <a:rect b="b" l="l" r="r" t="t"/>
              <a:pathLst>
                <a:path extrusionOk="0" h="2065" w="1849">
                  <a:moveTo>
                    <a:pt x="694" y="1"/>
                  </a:moveTo>
                  <a:cubicBezTo>
                    <a:pt x="319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46"/>
                    <a:pt x="420" y="2065"/>
                    <a:pt x="925" y="2065"/>
                  </a:cubicBezTo>
                  <a:cubicBezTo>
                    <a:pt x="1430" y="2065"/>
                    <a:pt x="1849" y="1646"/>
                    <a:pt x="1849" y="1141"/>
                  </a:cubicBezTo>
                  <a:lnTo>
                    <a:pt x="1849" y="679"/>
                  </a:lnTo>
                  <a:cubicBezTo>
                    <a:pt x="1849" y="304"/>
                    <a:pt x="1531" y="1"/>
                    <a:pt x="1156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926666" y="3082079"/>
              <a:ext cx="27290" cy="54134"/>
            </a:xfrm>
            <a:custGeom>
              <a:rect b="b" l="l" r="r" t="t"/>
              <a:pathLst>
                <a:path extrusionOk="0" h="2065" w="1041">
                  <a:moveTo>
                    <a:pt x="694" y="0"/>
                  </a:moveTo>
                  <a:cubicBezTo>
                    <a:pt x="319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17"/>
                    <a:pt x="347" y="2007"/>
                    <a:pt x="809" y="2065"/>
                  </a:cubicBezTo>
                  <a:cubicBezTo>
                    <a:pt x="737" y="1862"/>
                    <a:pt x="694" y="1660"/>
                    <a:pt x="694" y="1458"/>
                  </a:cubicBezTo>
                  <a:lnTo>
                    <a:pt x="694" y="693"/>
                  </a:lnTo>
                  <a:cubicBezTo>
                    <a:pt x="694" y="318"/>
                    <a:pt x="853" y="0"/>
                    <a:pt x="1040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908525" y="3148665"/>
              <a:ext cx="84412" cy="96524"/>
            </a:xfrm>
            <a:custGeom>
              <a:rect b="b" l="l" r="r" t="t"/>
              <a:pathLst>
                <a:path extrusionOk="0" h="3682" w="3220">
                  <a:moveTo>
                    <a:pt x="1371" y="1"/>
                  </a:moveTo>
                  <a:cubicBezTo>
                    <a:pt x="1227" y="1"/>
                    <a:pt x="1083" y="30"/>
                    <a:pt x="953" y="88"/>
                  </a:cubicBezTo>
                  <a:lnTo>
                    <a:pt x="433" y="290"/>
                  </a:lnTo>
                  <a:cubicBezTo>
                    <a:pt x="173" y="391"/>
                    <a:pt x="0" y="636"/>
                    <a:pt x="0" y="925"/>
                  </a:cubicBezTo>
                  <a:lnTo>
                    <a:pt x="0" y="3451"/>
                  </a:lnTo>
                  <a:cubicBezTo>
                    <a:pt x="0" y="3581"/>
                    <a:pt x="101" y="3682"/>
                    <a:pt x="231" y="3682"/>
                  </a:cubicBezTo>
                  <a:lnTo>
                    <a:pt x="2988" y="3682"/>
                  </a:lnTo>
                  <a:cubicBezTo>
                    <a:pt x="3118" y="3682"/>
                    <a:pt x="3219" y="3581"/>
                    <a:pt x="3219" y="3451"/>
                  </a:cubicBezTo>
                  <a:lnTo>
                    <a:pt x="3219" y="925"/>
                  </a:lnTo>
                  <a:cubicBezTo>
                    <a:pt x="3219" y="636"/>
                    <a:pt x="3046" y="391"/>
                    <a:pt x="2786" y="275"/>
                  </a:cubicBezTo>
                  <a:lnTo>
                    <a:pt x="2281" y="88"/>
                  </a:lnTo>
                  <a:cubicBezTo>
                    <a:pt x="2137" y="30"/>
                    <a:pt x="1992" y="1"/>
                    <a:pt x="1848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908892" y="3162297"/>
              <a:ext cx="17800" cy="82892"/>
            </a:xfrm>
            <a:custGeom>
              <a:rect b="b" l="l" r="r" t="t"/>
              <a:pathLst>
                <a:path extrusionOk="0" h="3162" w="679">
                  <a:moveTo>
                    <a:pt x="130" y="1"/>
                  </a:moveTo>
                  <a:cubicBezTo>
                    <a:pt x="44" y="116"/>
                    <a:pt x="1" y="260"/>
                    <a:pt x="1" y="419"/>
                  </a:cubicBezTo>
                  <a:lnTo>
                    <a:pt x="1" y="2945"/>
                  </a:lnTo>
                  <a:cubicBezTo>
                    <a:pt x="1" y="3061"/>
                    <a:pt x="102" y="3162"/>
                    <a:pt x="217" y="3162"/>
                  </a:cubicBezTo>
                  <a:lnTo>
                    <a:pt x="679" y="3147"/>
                  </a:lnTo>
                  <a:lnTo>
                    <a:pt x="679" y="650"/>
                  </a:lnTo>
                  <a:cubicBezTo>
                    <a:pt x="679" y="506"/>
                    <a:pt x="607" y="361"/>
                    <a:pt x="506" y="289"/>
                  </a:cubicBezTo>
                  <a:lnTo>
                    <a:pt x="130" y="1"/>
                  </a:ln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975111" y="3162297"/>
              <a:ext cx="18193" cy="82892"/>
            </a:xfrm>
            <a:custGeom>
              <a:rect b="b" l="l" r="r" t="t"/>
              <a:pathLst>
                <a:path extrusionOk="0" h="3162" w="694">
                  <a:moveTo>
                    <a:pt x="549" y="1"/>
                  </a:moveTo>
                  <a:lnTo>
                    <a:pt x="188" y="289"/>
                  </a:lnTo>
                  <a:cubicBezTo>
                    <a:pt x="73" y="361"/>
                    <a:pt x="1" y="506"/>
                    <a:pt x="1" y="650"/>
                  </a:cubicBezTo>
                  <a:lnTo>
                    <a:pt x="1" y="3147"/>
                  </a:lnTo>
                  <a:lnTo>
                    <a:pt x="463" y="3162"/>
                  </a:lnTo>
                  <a:cubicBezTo>
                    <a:pt x="593" y="3162"/>
                    <a:pt x="694" y="3061"/>
                    <a:pt x="694" y="2945"/>
                  </a:cubicBezTo>
                  <a:lnTo>
                    <a:pt x="694" y="419"/>
                  </a:lnTo>
                  <a:cubicBezTo>
                    <a:pt x="694" y="260"/>
                    <a:pt x="636" y="116"/>
                    <a:pt x="549" y="1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2089409" y="3142242"/>
              <a:ext cx="48078" cy="72694"/>
            </a:xfrm>
            <a:custGeom>
              <a:rect b="b" l="l" r="r" t="t"/>
              <a:pathLst>
                <a:path extrusionOk="0" h="2773" w="1834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458"/>
                  </a:lnTo>
                  <a:cubicBezTo>
                    <a:pt x="15" y="1675"/>
                    <a:pt x="87" y="1892"/>
                    <a:pt x="231" y="2079"/>
                  </a:cubicBezTo>
                  <a:cubicBezTo>
                    <a:pt x="376" y="2252"/>
                    <a:pt x="462" y="2469"/>
                    <a:pt x="462" y="2700"/>
                  </a:cubicBezTo>
                  <a:lnTo>
                    <a:pt x="462" y="2772"/>
                  </a:lnTo>
                  <a:lnTo>
                    <a:pt x="1386" y="2772"/>
                  </a:lnTo>
                  <a:lnTo>
                    <a:pt x="1386" y="2628"/>
                  </a:lnTo>
                  <a:cubicBezTo>
                    <a:pt x="1386" y="2440"/>
                    <a:pt x="1444" y="2267"/>
                    <a:pt x="1559" y="2122"/>
                  </a:cubicBezTo>
                  <a:lnTo>
                    <a:pt x="1646" y="2021"/>
                  </a:lnTo>
                  <a:cubicBezTo>
                    <a:pt x="1761" y="1877"/>
                    <a:pt x="1819" y="1704"/>
                    <a:pt x="1834" y="1516"/>
                  </a:cubicBezTo>
                  <a:lnTo>
                    <a:pt x="1834" y="693"/>
                  </a:lnTo>
                  <a:cubicBezTo>
                    <a:pt x="1834" y="318"/>
                    <a:pt x="1516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2089409" y="3142609"/>
              <a:ext cx="27264" cy="72327"/>
            </a:xfrm>
            <a:custGeom>
              <a:rect b="b" l="l" r="r" t="t"/>
              <a:pathLst>
                <a:path extrusionOk="0" h="2759" w="104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444"/>
                  </a:lnTo>
                  <a:cubicBezTo>
                    <a:pt x="15" y="1661"/>
                    <a:pt x="101" y="1878"/>
                    <a:pt x="231" y="2065"/>
                  </a:cubicBezTo>
                  <a:cubicBezTo>
                    <a:pt x="376" y="2238"/>
                    <a:pt x="462" y="2455"/>
                    <a:pt x="462" y="2686"/>
                  </a:cubicBezTo>
                  <a:lnTo>
                    <a:pt x="462" y="2758"/>
                  </a:lnTo>
                  <a:lnTo>
                    <a:pt x="924" y="2758"/>
                  </a:lnTo>
                  <a:lnTo>
                    <a:pt x="924" y="2686"/>
                  </a:lnTo>
                  <a:cubicBezTo>
                    <a:pt x="924" y="2469"/>
                    <a:pt x="881" y="2267"/>
                    <a:pt x="809" y="2065"/>
                  </a:cubicBezTo>
                  <a:cubicBezTo>
                    <a:pt x="736" y="1863"/>
                    <a:pt x="693" y="1661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2089409" y="3142242"/>
              <a:ext cx="48445" cy="54527"/>
            </a:xfrm>
            <a:custGeom>
              <a:rect b="b" l="l" r="r" t="t"/>
              <a:pathLst>
                <a:path extrusionOk="0" h="2080" w="1848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1"/>
                    <a:pt x="419" y="2079"/>
                    <a:pt x="924" y="2079"/>
                  </a:cubicBezTo>
                  <a:cubicBezTo>
                    <a:pt x="1429" y="2079"/>
                    <a:pt x="1848" y="1661"/>
                    <a:pt x="1834" y="1155"/>
                  </a:cubicBezTo>
                  <a:lnTo>
                    <a:pt x="1834" y="693"/>
                  </a:lnTo>
                  <a:cubicBezTo>
                    <a:pt x="1834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2089409" y="3142609"/>
              <a:ext cx="27264" cy="53767"/>
            </a:xfrm>
            <a:custGeom>
              <a:rect b="b" l="l" r="r" t="t"/>
              <a:pathLst>
                <a:path extrusionOk="0" h="2051" w="104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141"/>
                  </a:lnTo>
                  <a:cubicBezTo>
                    <a:pt x="0" y="1603"/>
                    <a:pt x="347" y="1993"/>
                    <a:pt x="809" y="2051"/>
                  </a:cubicBezTo>
                  <a:cubicBezTo>
                    <a:pt x="736" y="1849"/>
                    <a:pt x="693" y="1647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2071609" y="3208855"/>
              <a:ext cx="84412" cy="60190"/>
            </a:xfrm>
            <a:custGeom>
              <a:rect b="b" l="l" r="r" t="t"/>
              <a:pathLst>
                <a:path extrusionOk="0" h="2296" w="3220">
                  <a:moveTo>
                    <a:pt x="1372" y="0"/>
                  </a:moveTo>
                  <a:cubicBezTo>
                    <a:pt x="1228" y="0"/>
                    <a:pt x="1083" y="29"/>
                    <a:pt x="939" y="72"/>
                  </a:cubicBezTo>
                  <a:lnTo>
                    <a:pt x="434" y="289"/>
                  </a:lnTo>
                  <a:cubicBezTo>
                    <a:pt x="174" y="390"/>
                    <a:pt x="1" y="635"/>
                    <a:pt x="1" y="924"/>
                  </a:cubicBezTo>
                  <a:lnTo>
                    <a:pt x="1" y="2064"/>
                  </a:lnTo>
                  <a:cubicBezTo>
                    <a:pt x="1" y="2194"/>
                    <a:pt x="102" y="2295"/>
                    <a:pt x="232" y="2295"/>
                  </a:cubicBezTo>
                  <a:lnTo>
                    <a:pt x="2989" y="2295"/>
                  </a:lnTo>
                  <a:cubicBezTo>
                    <a:pt x="3119" y="2295"/>
                    <a:pt x="3220" y="2194"/>
                    <a:pt x="3220" y="2064"/>
                  </a:cubicBezTo>
                  <a:lnTo>
                    <a:pt x="3220" y="924"/>
                  </a:lnTo>
                  <a:cubicBezTo>
                    <a:pt x="3220" y="635"/>
                    <a:pt x="3047" y="390"/>
                    <a:pt x="2772" y="289"/>
                  </a:cubicBezTo>
                  <a:lnTo>
                    <a:pt x="2282" y="72"/>
                  </a:lnTo>
                  <a:cubicBezTo>
                    <a:pt x="2137" y="29"/>
                    <a:pt x="1993" y="0"/>
                    <a:pt x="1849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2071609" y="3222460"/>
              <a:ext cx="17826" cy="46951"/>
            </a:xfrm>
            <a:custGeom>
              <a:rect b="b" l="l" r="r" t="t"/>
              <a:pathLst>
                <a:path extrusionOk="0" h="1791" w="680">
                  <a:moveTo>
                    <a:pt x="131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17" y="1791"/>
                  </a:cubicBezTo>
                  <a:lnTo>
                    <a:pt x="679" y="1776"/>
                  </a:lnTo>
                  <a:lnTo>
                    <a:pt x="679" y="650"/>
                  </a:lnTo>
                  <a:cubicBezTo>
                    <a:pt x="679" y="506"/>
                    <a:pt x="607" y="362"/>
                    <a:pt x="506" y="289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2137828" y="3222460"/>
              <a:ext cx="17826" cy="46951"/>
            </a:xfrm>
            <a:custGeom>
              <a:rect b="b" l="l" r="r" t="t"/>
              <a:pathLst>
                <a:path extrusionOk="0" h="1791" w="680">
                  <a:moveTo>
                    <a:pt x="550" y="1"/>
                  </a:moveTo>
                  <a:lnTo>
                    <a:pt x="174" y="289"/>
                  </a:lnTo>
                  <a:cubicBezTo>
                    <a:pt x="59" y="362"/>
                    <a:pt x="1" y="506"/>
                    <a:pt x="1" y="650"/>
                  </a:cubicBezTo>
                  <a:lnTo>
                    <a:pt x="1" y="1776"/>
                  </a:lnTo>
                  <a:lnTo>
                    <a:pt x="448" y="1791"/>
                  </a:lnTo>
                  <a:cubicBezTo>
                    <a:pt x="578" y="1791"/>
                    <a:pt x="679" y="1675"/>
                    <a:pt x="679" y="1560"/>
                  </a:cubicBezTo>
                  <a:lnTo>
                    <a:pt x="679" y="419"/>
                  </a:lnTo>
                  <a:cubicBezTo>
                    <a:pt x="679" y="261"/>
                    <a:pt x="636" y="116"/>
                    <a:pt x="550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980800" y="3142242"/>
              <a:ext cx="48078" cy="72694"/>
            </a:xfrm>
            <a:custGeom>
              <a:rect b="b" l="l" r="r" t="t"/>
              <a:pathLst>
                <a:path extrusionOk="0" h="2773" w="1834">
                  <a:moveTo>
                    <a:pt x="679" y="0"/>
                  </a:moveTo>
                  <a:cubicBezTo>
                    <a:pt x="303" y="15"/>
                    <a:pt x="0" y="318"/>
                    <a:pt x="15" y="693"/>
                  </a:cubicBezTo>
                  <a:lnTo>
                    <a:pt x="15" y="1458"/>
                  </a:lnTo>
                  <a:cubicBezTo>
                    <a:pt x="15" y="1675"/>
                    <a:pt x="101" y="1892"/>
                    <a:pt x="231" y="2079"/>
                  </a:cubicBezTo>
                  <a:cubicBezTo>
                    <a:pt x="390" y="2252"/>
                    <a:pt x="462" y="2469"/>
                    <a:pt x="462" y="2700"/>
                  </a:cubicBezTo>
                  <a:lnTo>
                    <a:pt x="462" y="2772"/>
                  </a:lnTo>
                  <a:lnTo>
                    <a:pt x="1386" y="2772"/>
                  </a:lnTo>
                  <a:lnTo>
                    <a:pt x="1386" y="2628"/>
                  </a:lnTo>
                  <a:cubicBezTo>
                    <a:pt x="1386" y="2440"/>
                    <a:pt x="1444" y="2267"/>
                    <a:pt x="1574" y="2122"/>
                  </a:cubicBezTo>
                  <a:lnTo>
                    <a:pt x="1660" y="2021"/>
                  </a:lnTo>
                  <a:cubicBezTo>
                    <a:pt x="1761" y="1877"/>
                    <a:pt x="1819" y="1704"/>
                    <a:pt x="1834" y="1516"/>
                  </a:cubicBezTo>
                  <a:lnTo>
                    <a:pt x="1834" y="693"/>
                  </a:lnTo>
                  <a:cubicBezTo>
                    <a:pt x="1834" y="318"/>
                    <a:pt x="1530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981167" y="3142609"/>
              <a:ext cx="26897" cy="72327"/>
            </a:xfrm>
            <a:custGeom>
              <a:rect b="b" l="l" r="r" t="t"/>
              <a:pathLst>
                <a:path extrusionOk="0" h="2759" w="1026">
                  <a:moveTo>
                    <a:pt x="679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444"/>
                  </a:lnTo>
                  <a:cubicBezTo>
                    <a:pt x="1" y="1661"/>
                    <a:pt x="87" y="1878"/>
                    <a:pt x="217" y="2065"/>
                  </a:cubicBezTo>
                  <a:cubicBezTo>
                    <a:pt x="376" y="2238"/>
                    <a:pt x="448" y="2455"/>
                    <a:pt x="448" y="2686"/>
                  </a:cubicBezTo>
                  <a:lnTo>
                    <a:pt x="448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10" y="2469"/>
                    <a:pt x="881" y="2267"/>
                    <a:pt x="795" y="2065"/>
                  </a:cubicBezTo>
                  <a:cubicBezTo>
                    <a:pt x="722" y="1863"/>
                    <a:pt x="679" y="1661"/>
                    <a:pt x="679" y="1444"/>
                  </a:cubicBezTo>
                  <a:lnTo>
                    <a:pt x="679" y="679"/>
                  </a:lnTo>
                  <a:cubicBezTo>
                    <a:pt x="679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980800" y="3142242"/>
              <a:ext cx="48472" cy="54527"/>
            </a:xfrm>
            <a:custGeom>
              <a:rect b="b" l="l" r="r" t="t"/>
              <a:pathLst>
                <a:path extrusionOk="0" h="2080" w="1849">
                  <a:moveTo>
                    <a:pt x="693" y="0"/>
                  </a:moveTo>
                  <a:cubicBezTo>
                    <a:pt x="318" y="0"/>
                    <a:pt x="0" y="318"/>
                    <a:pt x="0" y="693"/>
                  </a:cubicBezTo>
                  <a:lnTo>
                    <a:pt x="0" y="1155"/>
                  </a:lnTo>
                  <a:cubicBezTo>
                    <a:pt x="0" y="1661"/>
                    <a:pt x="419" y="2079"/>
                    <a:pt x="924" y="2079"/>
                  </a:cubicBezTo>
                  <a:cubicBezTo>
                    <a:pt x="1429" y="2079"/>
                    <a:pt x="1848" y="1661"/>
                    <a:pt x="1848" y="1155"/>
                  </a:cubicBezTo>
                  <a:lnTo>
                    <a:pt x="1848" y="693"/>
                  </a:lnTo>
                  <a:cubicBezTo>
                    <a:pt x="1848" y="318"/>
                    <a:pt x="1530" y="0"/>
                    <a:pt x="1155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980800" y="3142609"/>
              <a:ext cx="27264" cy="53767"/>
            </a:xfrm>
            <a:custGeom>
              <a:rect b="b" l="l" r="r" t="t"/>
              <a:pathLst>
                <a:path extrusionOk="0" h="2051" w="1040">
                  <a:moveTo>
                    <a:pt x="693" y="1"/>
                  </a:moveTo>
                  <a:cubicBezTo>
                    <a:pt x="318" y="1"/>
                    <a:pt x="0" y="304"/>
                    <a:pt x="0" y="679"/>
                  </a:cubicBezTo>
                  <a:lnTo>
                    <a:pt x="0" y="1141"/>
                  </a:lnTo>
                  <a:cubicBezTo>
                    <a:pt x="15" y="1603"/>
                    <a:pt x="347" y="1993"/>
                    <a:pt x="809" y="2051"/>
                  </a:cubicBezTo>
                  <a:cubicBezTo>
                    <a:pt x="736" y="1849"/>
                    <a:pt x="693" y="1647"/>
                    <a:pt x="693" y="1444"/>
                  </a:cubicBezTo>
                  <a:lnTo>
                    <a:pt x="693" y="679"/>
                  </a:lnTo>
                  <a:cubicBezTo>
                    <a:pt x="693" y="304"/>
                    <a:pt x="852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962633" y="3208855"/>
              <a:ext cx="84779" cy="60190"/>
            </a:xfrm>
            <a:custGeom>
              <a:rect b="b" l="l" r="r" t="t"/>
              <a:pathLst>
                <a:path extrusionOk="0" h="2296" w="3234">
                  <a:moveTo>
                    <a:pt x="1386" y="0"/>
                  </a:moveTo>
                  <a:cubicBezTo>
                    <a:pt x="1227" y="0"/>
                    <a:pt x="1083" y="29"/>
                    <a:pt x="953" y="72"/>
                  </a:cubicBezTo>
                  <a:lnTo>
                    <a:pt x="448" y="289"/>
                  </a:lnTo>
                  <a:cubicBezTo>
                    <a:pt x="174" y="390"/>
                    <a:pt x="0" y="635"/>
                    <a:pt x="0" y="924"/>
                  </a:cubicBezTo>
                  <a:lnTo>
                    <a:pt x="0" y="2064"/>
                  </a:lnTo>
                  <a:cubicBezTo>
                    <a:pt x="0" y="2194"/>
                    <a:pt x="116" y="2295"/>
                    <a:pt x="231" y="2295"/>
                  </a:cubicBezTo>
                  <a:lnTo>
                    <a:pt x="3003" y="2295"/>
                  </a:lnTo>
                  <a:cubicBezTo>
                    <a:pt x="3133" y="2295"/>
                    <a:pt x="3234" y="2194"/>
                    <a:pt x="3234" y="2064"/>
                  </a:cubicBezTo>
                  <a:lnTo>
                    <a:pt x="3234" y="924"/>
                  </a:lnTo>
                  <a:cubicBezTo>
                    <a:pt x="3234" y="635"/>
                    <a:pt x="3061" y="390"/>
                    <a:pt x="2801" y="289"/>
                  </a:cubicBezTo>
                  <a:lnTo>
                    <a:pt x="2281" y="72"/>
                  </a:lnTo>
                  <a:cubicBezTo>
                    <a:pt x="2151" y="29"/>
                    <a:pt x="2007" y="0"/>
                    <a:pt x="1848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963000" y="3222460"/>
              <a:ext cx="18193" cy="46951"/>
            </a:xfrm>
            <a:custGeom>
              <a:rect b="b" l="l" r="r" t="t"/>
              <a:pathLst>
                <a:path extrusionOk="0" h="1791" w="694">
                  <a:moveTo>
                    <a:pt x="131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32" y="1791"/>
                  </a:cubicBezTo>
                  <a:lnTo>
                    <a:pt x="694" y="1776"/>
                  </a:lnTo>
                  <a:lnTo>
                    <a:pt x="694" y="650"/>
                  </a:lnTo>
                  <a:cubicBezTo>
                    <a:pt x="679" y="506"/>
                    <a:pt x="622" y="362"/>
                    <a:pt x="506" y="289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2029245" y="3222460"/>
              <a:ext cx="18167" cy="46584"/>
            </a:xfrm>
            <a:custGeom>
              <a:rect b="b" l="l" r="r" t="t"/>
              <a:pathLst>
                <a:path extrusionOk="0" h="1777" w="693">
                  <a:moveTo>
                    <a:pt x="549" y="1"/>
                  </a:moveTo>
                  <a:lnTo>
                    <a:pt x="173" y="289"/>
                  </a:lnTo>
                  <a:cubicBezTo>
                    <a:pt x="72" y="362"/>
                    <a:pt x="0" y="506"/>
                    <a:pt x="0" y="650"/>
                  </a:cubicBezTo>
                  <a:lnTo>
                    <a:pt x="0" y="1776"/>
                  </a:lnTo>
                  <a:lnTo>
                    <a:pt x="462" y="1776"/>
                  </a:lnTo>
                  <a:cubicBezTo>
                    <a:pt x="577" y="1776"/>
                    <a:pt x="678" y="1675"/>
                    <a:pt x="693" y="1560"/>
                  </a:cubicBezTo>
                  <a:lnTo>
                    <a:pt x="693" y="419"/>
                  </a:lnTo>
                  <a:cubicBezTo>
                    <a:pt x="678" y="261"/>
                    <a:pt x="635" y="116"/>
                    <a:pt x="549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872558" y="3142242"/>
              <a:ext cx="47711" cy="72694"/>
            </a:xfrm>
            <a:custGeom>
              <a:rect b="b" l="l" r="r" t="t"/>
              <a:pathLst>
                <a:path extrusionOk="0" h="2773" w="1820">
                  <a:moveTo>
                    <a:pt x="679" y="0"/>
                  </a:moveTo>
                  <a:cubicBezTo>
                    <a:pt x="304" y="15"/>
                    <a:pt x="1" y="318"/>
                    <a:pt x="1" y="693"/>
                  </a:cubicBezTo>
                  <a:lnTo>
                    <a:pt x="1" y="1458"/>
                  </a:lnTo>
                  <a:cubicBezTo>
                    <a:pt x="15" y="1675"/>
                    <a:pt x="87" y="1892"/>
                    <a:pt x="232" y="2079"/>
                  </a:cubicBezTo>
                  <a:cubicBezTo>
                    <a:pt x="376" y="2252"/>
                    <a:pt x="463" y="2469"/>
                    <a:pt x="463" y="2700"/>
                  </a:cubicBezTo>
                  <a:lnTo>
                    <a:pt x="463" y="2772"/>
                  </a:lnTo>
                  <a:lnTo>
                    <a:pt x="1372" y="2772"/>
                  </a:lnTo>
                  <a:lnTo>
                    <a:pt x="1372" y="2628"/>
                  </a:lnTo>
                  <a:cubicBezTo>
                    <a:pt x="1372" y="2440"/>
                    <a:pt x="1444" y="2267"/>
                    <a:pt x="1560" y="2122"/>
                  </a:cubicBezTo>
                  <a:lnTo>
                    <a:pt x="1646" y="2021"/>
                  </a:lnTo>
                  <a:cubicBezTo>
                    <a:pt x="1747" y="1877"/>
                    <a:pt x="1820" y="1704"/>
                    <a:pt x="1820" y="1516"/>
                  </a:cubicBezTo>
                  <a:lnTo>
                    <a:pt x="1820" y="693"/>
                  </a:lnTo>
                  <a:cubicBezTo>
                    <a:pt x="1820" y="318"/>
                    <a:pt x="1516" y="0"/>
                    <a:pt x="1141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872558" y="3142609"/>
              <a:ext cx="26897" cy="72327"/>
            </a:xfrm>
            <a:custGeom>
              <a:rect b="b" l="l" r="r" t="t"/>
              <a:pathLst>
                <a:path extrusionOk="0" h="2759" w="1026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444"/>
                  </a:lnTo>
                  <a:cubicBezTo>
                    <a:pt x="15" y="1661"/>
                    <a:pt x="87" y="1878"/>
                    <a:pt x="232" y="2065"/>
                  </a:cubicBezTo>
                  <a:cubicBezTo>
                    <a:pt x="376" y="2238"/>
                    <a:pt x="463" y="2455"/>
                    <a:pt x="463" y="2686"/>
                  </a:cubicBezTo>
                  <a:lnTo>
                    <a:pt x="463" y="2758"/>
                  </a:lnTo>
                  <a:lnTo>
                    <a:pt x="910" y="2758"/>
                  </a:lnTo>
                  <a:lnTo>
                    <a:pt x="910" y="2686"/>
                  </a:lnTo>
                  <a:cubicBezTo>
                    <a:pt x="925" y="2469"/>
                    <a:pt x="881" y="2267"/>
                    <a:pt x="809" y="2065"/>
                  </a:cubicBezTo>
                  <a:cubicBezTo>
                    <a:pt x="722" y="1863"/>
                    <a:pt x="694" y="1661"/>
                    <a:pt x="694" y="1444"/>
                  </a:cubicBezTo>
                  <a:lnTo>
                    <a:pt x="694" y="679"/>
                  </a:lnTo>
                  <a:cubicBezTo>
                    <a:pt x="694" y="304"/>
                    <a:pt x="838" y="1"/>
                    <a:pt x="1026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872558" y="3142242"/>
              <a:ext cx="48105" cy="54527"/>
            </a:xfrm>
            <a:custGeom>
              <a:rect b="b" l="l" r="r" t="t"/>
              <a:pathLst>
                <a:path extrusionOk="0" h="2080" w="1835">
                  <a:moveTo>
                    <a:pt x="694" y="0"/>
                  </a:moveTo>
                  <a:cubicBezTo>
                    <a:pt x="304" y="0"/>
                    <a:pt x="1" y="318"/>
                    <a:pt x="1" y="693"/>
                  </a:cubicBezTo>
                  <a:lnTo>
                    <a:pt x="1" y="1155"/>
                  </a:lnTo>
                  <a:cubicBezTo>
                    <a:pt x="1" y="1661"/>
                    <a:pt x="405" y="2079"/>
                    <a:pt x="925" y="2079"/>
                  </a:cubicBezTo>
                  <a:cubicBezTo>
                    <a:pt x="1430" y="2079"/>
                    <a:pt x="1834" y="1661"/>
                    <a:pt x="1834" y="1155"/>
                  </a:cubicBezTo>
                  <a:lnTo>
                    <a:pt x="1834" y="693"/>
                  </a:lnTo>
                  <a:cubicBezTo>
                    <a:pt x="1834" y="318"/>
                    <a:pt x="1531" y="0"/>
                    <a:pt x="114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872558" y="3142609"/>
              <a:ext cx="27290" cy="53767"/>
            </a:xfrm>
            <a:custGeom>
              <a:rect b="b" l="l" r="r" t="t"/>
              <a:pathLst>
                <a:path extrusionOk="0" h="2051" w="1041">
                  <a:moveTo>
                    <a:pt x="694" y="1"/>
                  </a:moveTo>
                  <a:cubicBezTo>
                    <a:pt x="304" y="1"/>
                    <a:pt x="1" y="304"/>
                    <a:pt x="1" y="679"/>
                  </a:cubicBezTo>
                  <a:lnTo>
                    <a:pt x="1" y="1141"/>
                  </a:lnTo>
                  <a:cubicBezTo>
                    <a:pt x="1" y="1603"/>
                    <a:pt x="347" y="1993"/>
                    <a:pt x="795" y="2051"/>
                  </a:cubicBezTo>
                  <a:cubicBezTo>
                    <a:pt x="722" y="1849"/>
                    <a:pt x="694" y="1647"/>
                    <a:pt x="694" y="1444"/>
                  </a:cubicBezTo>
                  <a:lnTo>
                    <a:pt x="694" y="679"/>
                  </a:lnTo>
                  <a:cubicBezTo>
                    <a:pt x="694" y="304"/>
                    <a:pt x="838" y="1"/>
                    <a:pt x="1040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854391" y="3208855"/>
              <a:ext cx="84045" cy="60190"/>
            </a:xfrm>
            <a:custGeom>
              <a:rect b="b" l="l" r="r" t="t"/>
              <a:pathLst>
                <a:path extrusionOk="0" h="2296" w="3206">
                  <a:moveTo>
                    <a:pt x="1372" y="0"/>
                  </a:moveTo>
                  <a:cubicBezTo>
                    <a:pt x="1228" y="0"/>
                    <a:pt x="1083" y="29"/>
                    <a:pt x="939" y="72"/>
                  </a:cubicBezTo>
                  <a:lnTo>
                    <a:pt x="434" y="289"/>
                  </a:lnTo>
                  <a:cubicBezTo>
                    <a:pt x="174" y="390"/>
                    <a:pt x="1" y="635"/>
                    <a:pt x="1" y="924"/>
                  </a:cubicBezTo>
                  <a:lnTo>
                    <a:pt x="1" y="2064"/>
                  </a:lnTo>
                  <a:cubicBezTo>
                    <a:pt x="1" y="2194"/>
                    <a:pt x="102" y="2295"/>
                    <a:pt x="232" y="2295"/>
                  </a:cubicBezTo>
                  <a:lnTo>
                    <a:pt x="2989" y="2295"/>
                  </a:lnTo>
                  <a:cubicBezTo>
                    <a:pt x="3104" y="2295"/>
                    <a:pt x="3205" y="2194"/>
                    <a:pt x="3205" y="2064"/>
                  </a:cubicBezTo>
                  <a:lnTo>
                    <a:pt x="3205" y="924"/>
                  </a:lnTo>
                  <a:cubicBezTo>
                    <a:pt x="3205" y="635"/>
                    <a:pt x="3047" y="390"/>
                    <a:pt x="2787" y="289"/>
                  </a:cubicBezTo>
                  <a:lnTo>
                    <a:pt x="2282" y="72"/>
                  </a:lnTo>
                  <a:cubicBezTo>
                    <a:pt x="2137" y="29"/>
                    <a:pt x="1993" y="0"/>
                    <a:pt x="1849" y="0"/>
                  </a:cubicBezTo>
                  <a:close/>
                </a:path>
              </a:pathLst>
            </a:custGeom>
            <a:solidFill>
              <a:srgbClr val="7288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854391" y="3222460"/>
              <a:ext cx="18193" cy="46951"/>
            </a:xfrm>
            <a:custGeom>
              <a:rect b="b" l="l" r="r" t="t"/>
              <a:pathLst>
                <a:path extrusionOk="0" h="1791" w="694">
                  <a:moveTo>
                    <a:pt x="145" y="1"/>
                  </a:moveTo>
                  <a:cubicBezTo>
                    <a:pt x="44" y="116"/>
                    <a:pt x="1" y="261"/>
                    <a:pt x="1" y="419"/>
                  </a:cubicBezTo>
                  <a:lnTo>
                    <a:pt x="1" y="1560"/>
                  </a:lnTo>
                  <a:cubicBezTo>
                    <a:pt x="1" y="1675"/>
                    <a:pt x="102" y="1791"/>
                    <a:pt x="232" y="1791"/>
                  </a:cubicBezTo>
                  <a:lnTo>
                    <a:pt x="694" y="1776"/>
                  </a:lnTo>
                  <a:lnTo>
                    <a:pt x="694" y="650"/>
                  </a:lnTo>
                  <a:cubicBezTo>
                    <a:pt x="694" y="506"/>
                    <a:pt x="622" y="362"/>
                    <a:pt x="506" y="289"/>
                  </a:cubicBezTo>
                  <a:lnTo>
                    <a:pt x="145" y="1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920637" y="3222460"/>
              <a:ext cx="18167" cy="46584"/>
            </a:xfrm>
            <a:custGeom>
              <a:rect b="b" l="l" r="r" t="t"/>
              <a:pathLst>
                <a:path extrusionOk="0" h="1777" w="693">
                  <a:moveTo>
                    <a:pt x="549" y="1"/>
                  </a:moveTo>
                  <a:lnTo>
                    <a:pt x="188" y="289"/>
                  </a:lnTo>
                  <a:cubicBezTo>
                    <a:pt x="72" y="362"/>
                    <a:pt x="0" y="506"/>
                    <a:pt x="0" y="650"/>
                  </a:cubicBezTo>
                  <a:lnTo>
                    <a:pt x="0" y="1776"/>
                  </a:lnTo>
                  <a:lnTo>
                    <a:pt x="462" y="1776"/>
                  </a:lnTo>
                  <a:cubicBezTo>
                    <a:pt x="577" y="1776"/>
                    <a:pt x="678" y="1675"/>
                    <a:pt x="693" y="1560"/>
                  </a:cubicBezTo>
                  <a:lnTo>
                    <a:pt x="693" y="419"/>
                  </a:lnTo>
                  <a:cubicBezTo>
                    <a:pt x="693" y="261"/>
                    <a:pt x="635" y="116"/>
                    <a:pt x="549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946354" y="2997693"/>
              <a:ext cx="117338" cy="24249"/>
            </a:xfrm>
            <a:custGeom>
              <a:rect b="b" l="l" r="r" t="t"/>
              <a:pathLst>
                <a:path extrusionOk="0" h="925" w="4476">
                  <a:moveTo>
                    <a:pt x="246" y="0"/>
                  </a:moveTo>
                  <a:cubicBezTo>
                    <a:pt x="102" y="0"/>
                    <a:pt x="1" y="145"/>
                    <a:pt x="73" y="274"/>
                  </a:cubicBezTo>
                  <a:lnTo>
                    <a:pt x="333" y="794"/>
                  </a:lnTo>
                  <a:cubicBezTo>
                    <a:pt x="376" y="881"/>
                    <a:pt x="463" y="924"/>
                    <a:pt x="549" y="924"/>
                  </a:cubicBezTo>
                  <a:lnTo>
                    <a:pt x="3942" y="924"/>
                  </a:lnTo>
                  <a:cubicBezTo>
                    <a:pt x="4028" y="924"/>
                    <a:pt x="4100" y="866"/>
                    <a:pt x="4144" y="794"/>
                  </a:cubicBezTo>
                  <a:lnTo>
                    <a:pt x="4403" y="274"/>
                  </a:lnTo>
                  <a:cubicBezTo>
                    <a:pt x="4476" y="145"/>
                    <a:pt x="4389" y="0"/>
                    <a:pt x="4245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986856" y="3040056"/>
              <a:ext cx="36360" cy="18193"/>
            </a:xfrm>
            <a:custGeom>
              <a:rect b="b" l="l" r="r" t="t"/>
              <a:pathLst>
                <a:path extrusionOk="0" h="694" w="1387">
                  <a:moveTo>
                    <a:pt x="231" y="1"/>
                  </a:moveTo>
                  <a:cubicBezTo>
                    <a:pt x="101" y="1"/>
                    <a:pt x="0" y="102"/>
                    <a:pt x="0" y="232"/>
                  </a:cubicBezTo>
                  <a:lnTo>
                    <a:pt x="0" y="463"/>
                  </a:lnTo>
                  <a:cubicBezTo>
                    <a:pt x="0" y="578"/>
                    <a:pt x="101" y="694"/>
                    <a:pt x="231" y="694"/>
                  </a:cubicBezTo>
                  <a:lnTo>
                    <a:pt x="1155" y="694"/>
                  </a:lnTo>
                  <a:cubicBezTo>
                    <a:pt x="1285" y="694"/>
                    <a:pt x="1386" y="578"/>
                    <a:pt x="1386" y="463"/>
                  </a:cubicBezTo>
                  <a:lnTo>
                    <a:pt x="1386" y="232"/>
                  </a:lnTo>
                  <a:cubicBezTo>
                    <a:pt x="1386" y="102"/>
                    <a:pt x="1285" y="1"/>
                    <a:pt x="1155" y="1"/>
                  </a:cubicBezTo>
                  <a:close/>
                </a:path>
              </a:pathLst>
            </a:custGeom>
            <a:solidFill>
              <a:srgbClr val="A9BA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963000" y="3009804"/>
              <a:ext cx="84412" cy="12138"/>
            </a:xfrm>
            <a:custGeom>
              <a:rect b="b" l="l" r="r" t="t"/>
              <a:pathLst>
                <a:path extrusionOk="0" h="463" w="3220">
                  <a:moveTo>
                    <a:pt x="232" y="0"/>
                  </a:moveTo>
                  <a:cubicBezTo>
                    <a:pt x="102" y="0"/>
                    <a:pt x="1" y="101"/>
                    <a:pt x="1" y="231"/>
                  </a:cubicBezTo>
                  <a:lnTo>
                    <a:pt x="1" y="462"/>
                  </a:lnTo>
                  <a:lnTo>
                    <a:pt x="3220" y="462"/>
                  </a:lnTo>
                  <a:lnTo>
                    <a:pt x="3220" y="231"/>
                  </a:lnTo>
                  <a:cubicBezTo>
                    <a:pt x="3220" y="101"/>
                    <a:pt x="3119" y="0"/>
                    <a:pt x="2989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13" name="Google Shape;1213;p38"/>
          <p:cNvSpPr txBox="1"/>
          <p:nvPr/>
        </p:nvSpPr>
        <p:spPr>
          <a:xfrm>
            <a:off x="2540313" y="6378200"/>
            <a:ext cx="36468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Clinical Sessions during internship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14" name="Google Shape;1214;p38"/>
          <p:cNvSpPr txBox="1"/>
          <p:nvPr/>
        </p:nvSpPr>
        <p:spPr>
          <a:xfrm>
            <a:off x="2544738" y="6691550"/>
            <a:ext cx="36468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Interprofessional clinical rounds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15" name="Google Shape;1215;p38"/>
          <p:cNvSpPr txBox="1"/>
          <p:nvPr/>
        </p:nvSpPr>
        <p:spPr>
          <a:xfrm>
            <a:off x="2538124" y="7004900"/>
            <a:ext cx="42246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Interprofessional ambulatory clinics: </a:t>
            </a:r>
            <a:r>
              <a:rPr lang="ar" sz="900">
                <a:latin typeface="Roboto Slab"/>
                <a:ea typeface="Roboto Slab"/>
                <a:cs typeface="Roboto Slab"/>
                <a:sym typeface="Roboto Slab"/>
              </a:rPr>
              <a:t>Students team up and assigned a real patient from outpatient clinic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16" name="Google Shape;1216;p38"/>
          <p:cNvSpPr txBox="1"/>
          <p:nvPr/>
        </p:nvSpPr>
        <p:spPr>
          <a:xfrm>
            <a:off x="2542525" y="7343900"/>
            <a:ext cx="36468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Case presentations, Case studies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17" name="Google Shape;1217;p38"/>
          <p:cNvSpPr txBox="1"/>
          <p:nvPr/>
        </p:nvSpPr>
        <p:spPr>
          <a:xfrm>
            <a:off x="2544725" y="7631600"/>
            <a:ext cx="36468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Journal clubs, Ethic cases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18" name="Google Shape;1218;p38"/>
          <p:cNvSpPr txBox="1"/>
          <p:nvPr/>
        </p:nvSpPr>
        <p:spPr>
          <a:xfrm>
            <a:off x="2518800" y="8762025"/>
            <a:ext cx="4446000" cy="2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Service learning: </a:t>
            </a:r>
            <a:r>
              <a:rPr lang="ar" sz="900">
                <a:latin typeface="Roboto Slab"/>
                <a:ea typeface="Roboto Slab"/>
                <a:cs typeface="Roboto Slab"/>
                <a:sym typeface="Roboto Slab"/>
              </a:rPr>
              <a:t>Students teams up and identify a community partner (nursing home, Rehab center, etc) and conduct a community project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19" name="Google Shape;1219;p38"/>
          <p:cNvSpPr txBox="1"/>
          <p:nvPr/>
        </p:nvSpPr>
        <p:spPr>
          <a:xfrm>
            <a:off x="2509288" y="9060075"/>
            <a:ext cx="36468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Health campaigns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20" name="Google Shape;1220;p38"/>
          <p:cNvSpPr txBox="1"/>
          <p:nvPr/>
        </p:nvSpPr>
        <p:spPr>
          <a:xfrm>
            <a:off x="2502663" y="9373425"/>
            <a:ext cx="47205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Screening programs</a:t>
            </a:r>
            <a:endParaRPr sz="9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21" name="Google Shape;1221;p38"/>
          <p:cNvSpPr txBox="1"/>
          <p:nvPr/>
        </p:nvSpPr>
        <p:spPr>
          <a:xfrm>
            <a:off x="2507075" y="9712425"/>
            <a:ext cx="36468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Free- or Mobile clinic (e.g. in Hajj)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22" name="Google Shape;1222;p38"/>
          <p:cNvSpPr txBox="1"/>
          <p:nvPr/>
        </p:nvSpPr>
        <p:spPr>
          <a:xfrm>
            <a:off x="2509300" y="10000125"/>
            <a:ext cx="36468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Extracurricular activities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1223" name="Google Shape;1223;p38"/>
          <p:cNvGrpSpPr/>
          <p:nvPr/>
        </p:nvGrpSpPr>
        <p:grpSpPr>
          <a:xfrm>
            <a:off x="2348541" y="6481216"/>
            <a:ext cx="125602" cy="156517"/>
            <a:chOff x="6704985" y="3805141"/>
            <a:chExt cx="209967" cy="361639"/>
          </a:xfrm>
        </p:grpSpPr>
        <p:sp>
          <p:nvSpPr>
            <p:cNvPr id="1224" name="Google Shape;1224;p38"/>
            <p:cNvSpPr/>
            <p:nvPr/>
          </p:nvSpPr>
          <p:spPr>
            <a:xfrm>
              <a:off x="6704985" y="3965013"/>
              <a:ext cx="209967" cy="201426"/>
            </a:xfrm>
            <a:custGeom>
              <a:rect b="b" l="l" r="r" t="t"/>
              <a:pathLst>
                <a:path extrusionOk="0" h="7688" w="8014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6796895" y="3965013"/>
              <a:ext cx="118057" cy="201766"/>
            </a:xfrm>
            <a:custGeom>
              <a:rect b="b" l="l" r="r" t="t"/>
              <a:pathLst>
                <a:path extrusionOk="0" h="7701" w="4506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6789847" y="3965013"/>
              <a:ext cx="7074" cy="7808"/>
            </a:xfrm>
            <a:custGeom>
              <a:rect b="b" l="l" r="r" t="t"/>
              <a:pathLst>
                <a:path extrusionOk="0" h="298" w="27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6744495" y="3965013"/>
              <a:ext cx="132939" cy="201426"/>
            </a:xfrm>
            <a:custGeom>
              <a:rect b="b" l="l" r="r" t="t"/>
              <a:pathLst>
                <a:path extrusionOk="0" h="7688" w="5074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6772791" y="3965013"/>
              <a:ext cx="73858" cy="135873"/>
            </a:xfrm>
            <a:custGeom>
              <a:rect b="b" l="l" r="r" t="t"/>
              <a:pathLst>
                <a:path extrusionOk="0" h="5186" w="2819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6772791" y="3978323"/>
              <a:ext cx="74094" cy="49492"/>
            </a:xfrm>
            <a:custGeom>
              <a:rect b="b" l="l" r="r" t="t"/>
              <a:pathLst>
                <a:path extrusionOk="0" h="1889" w="2828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6727570" y="3805141"/>
              <a:ext cx="162021" cy="136528"/>
            </a:xfrm>
            <a:custGeom>
              <a:rect b="b" l="l" r="r" t="t"/>
              <a:pathLst>
                <a:path extrusionOk="0" h="5211" w="6184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6728330" y="3805219"/>
              <a:ext cx="161261" cy="131681"/>
            </a:xfrm>
            <a:custGeom>
              <a:rect b="b" l="l" r="r" t="t"/>
              <a:pathLst>
                <a:path extrusionOk="0" h="5026" w="6155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6789847" y="3965013"/>
              <a:ext cx="40217" cy="35999"/>
            </a:xfrm>
            <a:custGeom>
              <a:rect b="b" l="l" r="r" t="t"/>
              <a:pathLst>
                <a:path extrusionOk="0" h="1374" w="1535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6789847" y="3969782"/>
              <a:ext cx="40217" cy="19598"/>
            </a:xfrm>
            <a:custGeom>
              <a:rect b="b" l="l" r="r" t="t"/>
              <a:pathLst>
                <a:path extrusionOk="0" h="748" w="1535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6760477" y="3866318"/>
              <a:ext cx="99219" cy="113525"/>
            </a:xfrm>
            <a:custGeom>
              <a:rect b="b" l="l" r="r" t="t"/>
              <a:pathLst>
                <a:path extrusionOk="0" h="4333" w="3787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6777297" y="3866318"/>
              <a:ext cx="82163" cy="109752"/>
            </a:xfrm>
            <a:custGeom>
              <a:rect b="b" l="l" r="r" t="t"/>
              <a:pathLst>
                <a:path extrusionOk="0" h="4189" w="3136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6" name="Google Shape;1236;p38"/>
          <p:cNvGrpSpPr/>
          <p:nvPr/>
        </p:nvGrpSpPr>
        <p:grpSpPr>
          <a:xfrm>
            <a:off x="2335797" y="6771612"/>
            <a:ext cx="130100" cy="164458"/>
            <a:chOff x="7953101" y="2436584"/>
            <a:chExt cx="361691" cy="362163"/>
          </a:xfrm>
        </p:grpSpPr>
        <p:sp>
          <p:nvSpPr>
            <p:cNvPr id="1237" name="Google Shape;1237;p38"/>
            <p:cNvSpPr/>
            <p:nvPr/>
          </p:nvSpPr>
          <p:spPr>
            <a:xfrm>
              <a:off x="7960673" y="2452906"/>
              <a:ext cx="304392" cy="345840"/>
            </a:xfrm>
            <a:custGeom>
              <a:rect b="b" l="l" r="r" t="t"/>
              <a:pathLst>
                <a:path extrusionOk="0" h="13200" w="11618">
                  <a:moveTo>
                    <a:pt x="1294" y="1"/>
                  </a:moveTo>
                  <a:cubicBezTo>
                    <a:pt x="575" y="1"/>
                    <a:pt x="0" y="585"/>
                    <a:pt x="0" y="1304"/>
                  </a:cubicBezTo>
                  <a:lnTo>
                    <a:pt x="0" y="3116"/>
                  </a:lnTo>
                  <a:lnTo>
                    <a:pt x="546" y="2943"/>
                  </a:lnTo>
                  <a:lnTo>
                    <a:pt x="546" y="2339"/>
                  </a:lnTo>
                  <a:lnTo>
                    <a:pt x="546" y="1304"/>
                  </a:lnTo>
                  <a:cubicBezTo>
                    <a:pt x="546" y="892"/>
                    <a:pt x="882" y="557"/>
                    <a:pt x="1294" y="557"/>
                  </a:cubicBezTo>
                  <a:lnTo>
                    <a:pt x="2157" y="557"/>
                  </a:lnTo>
                  <a:lnTo>
                    <a:pt x="2157" y="1"/>
                  </a:lnTo>
                  <a:close/>
                  <a:moveTo>
                    <a:pt x="6614" y="10"/>
                  </a:moveTo>
                  <a:lnTo>
                    <a:pt x="6614" y="557"/>
                  </a:lnTo>
                  <a:lnTo>
                    <a:pt x="7486" y="557"/>
                  </a:lnTo>
                  <a:cubicBezTo>
                    <a:pt x="7898" y="557"/>
                    <a:pt x="8234" y="892"/>
                    <a:pt x="8234" y="1304"/>
                  </a:cubicBezTo>
                  <a:lnTo>
                    <a:pt x="8234" y="2339"/>
                  </a:lnTo>
                  <a:lnTo>
                    <a:pt x="8234" y="2943"/>
                  </a:lnTo>
                  <a:lnTo>
                    <a:pt x="8780" y="3116"/>
                  </a:lnTo>
                  <a:lnTo>
                    <a:pt x="8780" y="1304"/>
                  </a:lnTo>
                  <a:cubicBezTo>
                    <a:pt x="8780" y="585"/>
                    <a:pt x="8205" y="10"/>
                    <a:pt x="7486" y="10"/>
                  </a:cubicBezTo>
                  <a:close/>
                  <a:moveTo>
                    <a:pt x="11071" y="8963"/>
                  </a:moveTo>
                  <a:lnTo>
                    <a:pt x="11071" y="10554"/>
                  </a:lnTo>
                  <a:cubicBezTo>
                    <a:pt x="11071" y="11714"/>
                    <a:pt x="10132" y="12644"/>
                    <a:pt x="8982" y="12653"/>
                  </a:cubicBezTo>
                  <a:lnTo>
                    <a:pt x="6748" y="12653"/>
                  </a:lnTo>
                  <a:cubicBezTo>
                    <a:pt x="5598" y="12644"/>
                    <a:pt x="4659" y="11714"/>
                    <a:pt x="4659" y="10554"/>
                  </a:cubicBezTo>
                  <a:lnTo>
                    <a:pt x="4659" y="9327"/>
                  </a:lnTo>
                  <a:lnTo>
                    <a:pt x="4103" y="9327"/>
                  </a:lnTo>
                  <a:lnTo>
                    <a:pt x="4103" y="9845"/>
                  </a:lnTo>
                  <a:lnTo>
                    <a:pt x="4103" y="10554"/>
                  </a:lnTo>
                  <a:cubicBezTo>
                    <a:pt x="4103" y="12011"/>
                    <a:pt x="5291" y="13200"/>
                    <a:pt x="6748" y="13200"/>
                  </a:cubicBezTo>
                  <a:lnTo>
                    <a:pt x="8982" y="13200"/>
                  </a:lnTo>
                  <a:cubicBezTo>
                    <a:pt x="10439" y="13200"/>
                    <a:pt x="11618" y="12011"/>
                    <a:pt x="11618" y="10554"/>
                  </a:cubicBezTo>
                  <a:lnTo>
                    <a:pt x="11618" y="8963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8012156" y="2436846"/>
              <a:ext cx="40453" cy="46977"/>
            </a:xfrm>
            <a:custGeom>
              <a:rect b="b" l="l" r="r" t="t"/>
              <a:pathLst>
                <a:path extrusionOk="0" h="1793" w="1544">
                  <a:moveTo>
                    <a:pt x="383" y="0"/>
                  </a:moveTo>
                  <a:cubicBezTo>
                    <a:pt x="173" y="0"/>
                    <a:pt x="0" y="163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793"/>
                    <a:pt x="383" y="1793"/>
                  </a:cubicBezTo>
                  <a:lnTo>
                    <a:pt x="642" y="1793"/>
                  </a:lnTo>
                  <a:cubicBezTo>
                    <a:pt x="1141" y="1793"/>
                    <a:pt x="1543" y="1390"/>
                    <a:pt x="1543" y="892"/>
                  </a:cubicBezTo>
                  <a:cubicBezTo>
                    <a:pt x="1543" y="403"/>
                    <a:pt x="1141" y="0"/>
                    <a:pt x="6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8012156" y="2436584"/>
              <a:ext cx="23108" cy="47239"/>
            </a:xfrm>
            <a:custGeom>
              <a:rect b="b" l="l" r="r" t="t"/>
              <a:pathLst>
                <a:path extrusionOk="0" h="1803" w="882">
                  <a:moveTo>
                    <a:pt x="383" y="1"/>
                  </a:moveTo>
                  <a:cubicBezTo>
                    <a:pt x="173" y="1"/>
                    <a:pt x="0" y="164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803"/>
                    <a:pt x="383" y="1803"/>
                  </a:cubicBezTo>
                  <a:lnTo>
                    <a:pt x="642" y="1803"/>
                  </a:lnTo>
                  <a:cubicBezTo>
                    <a:pt x="729" y="1803"/>
                    <a:pt x="805" y="1793"/>
                    <a:pt x="882" y="1764"/>
                  </a:cubicBezTo>
                  <a:cubicBezTo>
                    <a:pt x="738" y="1716"/>
                    <a:pt x="642" y="1573"/>
                    <a:pt x="642" y="1419"/>
                  </a:cubicBezTo>
                  <a:lnTo>
                    <a:pt x="642" y="384"/>
                  </a:lnTo>
                  <a:cubicBezTo>
                    <a:pt x="642" y="231"/>
                    <a:pt x="738" y="87"/>
                    <a:pt x="872" y="29"/>
                  </a:cubicBezTo>
                  <a:cubicBezTo>
                    <a:pt x="796" y="10"/>
                    <a:pt x="719" y="1"/>
                    <a:pt x="642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8098773" y="2436846"/>
              <a:ext cx="40479" cy="46977"/>
            </a:xfrm>
            <a:custGeom>
              <a:rect b="b" l="l" r="r" t="t"/>
              <a:pathLst>
                <a:path extrusionOk="0" h="1793" w="1545">
                  <a:moveTo>
                    <a:pt x="902" y="0"/>
                  </a:moveTo>
                  <a:cubicBezTo>
                    <a:pt x="404" y="0"/>
                    <a:pt x="1" y="403"/>
                    <a:pt x="1" y="892"/>
                  </a:cubicBezTo>
                  <a:cubicBezTo>
                    <a:pt x="1" y="1390"/>
                    <a:pt x="404" y="1793"/>
                    <a:pt x="902" y="1793"/>
                  </a:cubicBezTo>
                  <a:lnTo>
                    <a:pt x="1170" y="1793"/>
                  </a:lnTo>
                  <a:cubicBezTo>
                    <a:pt x="1381" y="1793"/>
                    <a:pt x="1544" y="1630"/>
                    <a:pt x="1544" y="1419"/>
                  </a:cubicBezTo>
                  <a:lnTo>
                    <a:pt x="1544" y="374"/>
                  </a:lnTo>
                  <a:cubicBezTo>
                    <a:pt x="1544" y="163"/>
                    <a:pt x="1381" y="0"/>
                    <a:pt x="117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8116117" y="2436584"/>
              <a:ext cx="23135" cy="47239"/>
            </a:xfrm>
            <a:custGeom>
              <a:rect b="b" l="l" r="r" t="t"/>
              <a:pathLst>
                <a:path extrusionOk="0" h="1803" w="883">
                  <a:moveTo>
                    <a:pt x="240" y="1"/>
                  </a:moveTo>
                  <a:cubicBezTo>
                    <a:pt x="154" y="1"/>
                    <a:pt x="77" y="10"/>
                    <a:pt x="0" y="39"/>
                  </a:cubicBezTo>
                  <a:cubicBezTo>
                    <a:pt x="135" y="96"/>
                    <a:pt x="230" y="231"/>
                    <a:pt x="230" y="384"/>
                  </a:cubicBezTo>
                  <a:lnTo>
                    <a:pt x="230" y="1419"/>
                  </a:lnTo>
                  <a:cubicBezTo>
                    <a:pt x="230" y="1573"/>
                    <a:pt x="135" y="1707"/>
                    <a:pt x="0" y="1764"/>
                  </a:cubicBezTo>
                  <a:cubicBezTo>
                    <a:pt x="77" y="1793"/>
                    <a:pt x="154" y="1803"/>
                    <a:pt x="240" y="1803"/>
                  </a:cubicBezTo>
                  <a:lnTo>
                    <a:pt x="508" y="1803"/>
                  </a:lnTo>
                  <a:cubicBezTo>
                    <a:pt x="719" y="1803"/>
                    <a:pt x="882" y="1630"/>
                    <a:pt x="882" y="1419"/>
                  </a:cubicBezTo>
                  <a:lnTo>
                    <a:pt x="882" y="384"/>
                  </a:lnTo>
                  <a:cubicBezTo>
                    <a:pt x="882" y="173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8204254" y="2591085"/>
              <a:ext cx="108023" cy="102940"/>
            </a:xfrm>
            <a:custGeom>
              <a:rect b="b" l="l" r="r" t="t"/>
              <a:pathLst>
                <a:path extrusionOk="0" h="3929" w="4123">
                  <a:moveTo>
                    <a:pt x="2062" y="1"/>
                  </a:moveTo>
                  <a:cubicBezTo>
                    <a:pt x="1930" y="1"/>
                    <a:pt x="1798" y="13"/>
                    <a:pt x="1669" y="37"/>
                  </a:cubicBezTo>
                  <a:cubicBezTo>
                    <a:pt x="672" y="238"/>
                    <a:pt x="1" y="1158"/>
                    <a:pt x="97" y="2165"/>
                  </a:cubicBezTo>
                  <a:cubicBezTo>
                    <a:pt x="202" y="3171"/>
                    <a:pt x="1046" y="3929"/>
                    <a:pt x="2062" y="3929"/>
                  </a:cubicBezTo>
                  <a:cubicBezTo>
                    <a:pt x="3068" y="3929"/>
                    <a:pt x="3912" y="3171"/>
                    <a:pt x="4017" y="2165"/>
                  </a:cubicBezTo>
                  <a:cubicBezTo>
                    <a:pt x="4123" y="1158"/>
                    <a:pt x="3442" y="238"/>
                    <a:pt x="2455" y="37"/>
                  </a:cubicBezTo>
                  <a:cubicBezTo>
                    <a:pt x="2325" y="13"/>
                    <a:pt x="2194" y="1"/>
                    <a:pt x="206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8244183" y="2591085"/>
              <a:ext cx="70609" cy="102992"/>
            </a:xfrm>
            <a:custGeom>
              <a:rect b="b" l="l" r="r" t="t"/>
              <a:pathLst>
                <a:path extrusionOk="0" h="3931" w="2695">
                  <a:moveTo>
                    <a:pt x="538" y="1"/>
                  </a:moveTo>
                  <a:cubicBezTo>
                    <a:pt x="406" y="1"/>
                    <a:pt x="274" y="13"/>
                    <a:pt x="145" y="37"/>
                  </a:cubicBezTo>
                  <a:cubicBezTo>
                    <a:pt x="97" y="47"/>
                    <a:pt x="49" y="56"/>
                    <a:pt x="1" y="75"/>
                  </a:cubicBezTo>
                  <a:cubicBezTo>
                    <a:pt x="844" y="315"/>
                    <a:pt x="1429" y="1082"/>
                    <a:pt x="1429" y="1964"/>
                  </a:cubicBezTo>
                  <a:cubicBezTo>
                    <a:pt x="1429" y="2845"/>
                    <a:pt x="844" y="3612"/>
                    <a:pt x="1" y="3861"/>
                  </a:cubicBezTo>
                  <a:cubicBezTo>
                    <a:pt x="173" y="3908"/>
                    <a:pt x="346" y="3930"/>
                    <a:pt x="516" y="3930"/>
                  </a:cubicBezTo>
                  <a:cubicBezTo>
                    <a:pt x="1399" y="3930"/>
                    <a:pt x="2211" y="3332"/>
                    <a:pt x="2436" y="2424"/>
                  </a:cubicBezTo>
                  <a:cubicBezTo>
                    <a:pt x="2694" y="1350"/>
                    <a:pt x="2014" y="267"/>
                    <a:pt x="931" y="37"/>
                  </a:cubicBezTo>
                  <a:cubicBezTo>
                    <a:pt x="801" y="13"/>
                    <a:pt x="670" y="1"/>
                    <a:pt x="538" y="1"/>
                  </a:cubicBezTo>
                  <a:close/>
                </a:path>
              </a:pathLst>
            </a:custGeom>
            <a:solidFill>
              <a:srgbClr val="8997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8234646" y="2624936"/>
              <a:ext cx="40977" cy="35291"/>
            </a:xfrm>
            <a:custGeom>
              <a:rect b="b" l="l" r="r" t="t"/>
              <a:pathLst>
                <a:path extrusionOk="0" h="1347" w="1564">
                  <a:moveTo>
                    <a:pt x="892" y="1"/>
                  </a:moveTo>
                  <a:cubicBezTo>
                    <a:pt x="298" y="1"/>
                    <a:pt x="1" y="729"/>
                    <a:pt x="422" y="1151"/>
                  </a:cubicBezTo>
                  <a:cubicBezTo>
                    <a:pt x="558" y="1286"/>
                    <a:pt x="723" y="1346"/>
                    <a:pt x="886" y="1346"/>
                  </a:cubicBezTo>
                  <a:cubicBezTo>
                    <a:pt x="1231" y="1346"/>
                    <a:pt x="1563" y="1075"/>
                    <a:pt x="1563" y="672"/>
                  </a:cubicBezTo>
                  <a:cubicBezTo>
                    <a:pt x="1563" y="298"/>
                    <a:pt x="1266" y="1"/>
                    <a:pt x="89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7953101" y="2520214"/>
              <a:ext cx="244446" cy="184867"/>
            </a:xfrm>
            <a:custGeom>
              <a:rect b="b" l="l" r="r" t="t"/>
              <a:pathLst>
                <a:path extrusionOk="0" h="7056" w="9330">
                  <a:moveTo>
                    <a:pt x="631" y="0"/>
                  </a:moveTo>
                  <a:cubicBezTo>
                    <a:pt x="319" y="0"/>
                    <a:pt x="0" y="233"/>
                    <a:pt x="69" y="652"/>
                  </a:cubicBezTo>
                  <a:lnTo>
                    <a:pt x="327" y="2761"/>
                  </a:lnTo>
                  <a:cubicBezTo>
                    <a:pt x="519" y="4285"/>
                    <a:pt x="1823" y="5435"/>
                    <a:pt x="3366" y="5435"/>
                  </a:cubicBezTo>
                  <a:lnTo>
                    <a:pt x="4104" y="5435"/>
                  </a:lnTo>
                  <a:lnTo>
                    <a:pt x="4104" y="6499"/>
                  </a:lnTo>
                  <a:cubicBezTo>
                    <a:pt x="4104" y="6806"/>
                    <a:pt x="4353" y="7055"/>
                    <a:pt x="4670" y="7055"/>
                  </a:cubicBezTo>
                  <a:cubicBezTo>
                    <a:pt x="4976" y="7055"/>
                    <a:pt x="5226" y="6806"/>
                    <a:pt x="5226" y="6499"/>
                  </a:cubicBezTo>
                  <a:lnTo>
                    <a:pt x="5226" y="5435"/>
                  </a:lnTo>
                  <a:lnTo>
                    <a:pt x="5964" y="5435"/>
                  </a:lnTo>
                  <a:cubicBezTo>
                    <a:pt x="7507" y="5435"/>
                    <a:pt x="8801" y="4285"/>
                    <a:pt x="9002" y="2752"/>
                  </a:cubicBezTo>
                  <a:lnTo>
                    <a:pt x="9261" y="652"/>
                  </a:lnTo>
                  <a:cubicBezTo>
                    <a:pt x="9329" y="233"/>
                    <a:pt x="9011" y="0"/>
                    <a:pt x="8699" y="0"/>
                  </a:cubicBezTo>
                  <a:cubicBezTo>
                    <a:pt x="8440" y="0"/>
                    <a:pt x="8185" y="161"/>
                    <a:pt x="8159" y="509"/>
                  </a:cubicBezTo>
                  <a:lnTo>
                    <a:pt x="7890" y="2617"/>
                  </a:lnTo>
                  <a:cubicBezTo>
                    <a:pt x="7775" y="3585"/>
                    <a:pt x="6951" y="4314"/>
                    <a:pt x="5973" y="4324"/>
                  </a:cubicBezTo>
                  <a:lnTo>
                    <a:pt x="3366" y="4324"/>
                  </a:lnTo>
                  <a:cubicBezTo>
                    <a:pt x="2379" y="4314"/>
                    <a:pt x="1554" y="3585"/>
                    <a:pt x="1439" y="2617"/>
                  </a:cubicBezTo>
                  <a:lnTo>
                    <a:pt x="1171" y="509"/>
                  </a:lnTo>
                  <a:cubicBezTo>
                    <a:pt x="1145" y="161"/>
                    <a:pt x="890" y="0"/>
                    <a:pt x="631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6" name="Google Shape;1246;p38"/>
          <p:cNvGrpSpPr/>
          <p:nvPr/>
        </p:nvGrpSpPr>
        <p:grpSpPr>
          <a:xfrm>
            <a:off x="2302944" y="7080803"/>
            <a:ext cx="215849" cy="147596"/>
            <a:chOff x="7079672" y="1991053"/>
            <a:chExt cx="362163" cy="327264"/>
          </a:xfrm>
        </p:grpSpPr>
        <p:sp>
          <p:nvSpPr>
            <p:cNvPr id="1247" name="Google Shape;1247;p38"/>
            <p:cNvSpPr/>
            <p:nvPr/>
          </p:nvSpPr>
          <p:spPr>
            <a:xfrm>
              <a:off x="7418202" y="2117651"/>
              <a:ext cx="23632" cy="200666"/>
            </a:xfrm>
            <a:custGeom>
              <a:rect b="b" l="l" r="r" t="t"/>
              <a:pathLst>
                <a:path extrusionOk="0" h="7659" w="902">
                  <a:moveTo>
                    <a:pt x="442" y="0"/>
                  </a:moveTo>
                  <a:cubicBezTo>
                    <a:pt x="192" y="0"/>
                    <a:pt x="1" y="202"/>
                    <a:pt x="1" y="441"/>
                  </a:cubicBezTo>
                  <a:lnTo>
                    <a:pt x="1" y="7544"/>
                  </a:lnTo>
                  <a:cubicBezTo>
                    <a:pt x="1" y="7611"/>
                    <a:pt x="58" y="7659"/>
                    <a:pt x="125" y="7659"/>
                  </a:cubicBezTo>
                  <a:lnTo>
                    <a:pt x="777" y="7659"/>
                  </a:lnTo>
                  <a:cubicBezTo>
                    <a:pt x="844" y="7659"/>
                    <a:pt x="902" y="7611"/>
                    <a:pt x="902" y="7534"/>
                  </a:cubicBezTo>
                  <a:lnTo>
                    <a:pt x="902" y="441"/>
                  </a:lnTo>
                  <a:cubicBezTo>
                    <a:pt x="902" y="202"/>
                    <a:pt x="710" y="0"/>
                    <a:pt x="461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7423992" y="2117651"/>
              <a:ext cx="17842" cy="200666"/>
            </a:xfrm>
            <a:custGeom>
              <a:rect b="b" l="l" r="r" t="t"/>
              <a:pathLst>
                <a:path extrusionOk="0" h="7659" w="681">
                  <a:moveTo>
                    <a:pt x="259" y="0"/>
                  </a:moveTo>
                  <a:cubicBezTo>
                    <a:pt x="173" y="0"/>
                    <a:pt x="77" y="19"/>
                    <a:pt x="0" y="58"/>
                  </a:cubicBezTo>
                  <a:cubicBezTo>
                    <a:pt x="144" y="144"/>
                    <a:pt x="221" y="288"/>
                    <a:pt x="221" y="451"/>
                  </a:cubicBezTo>
                  <a:lnTo>
                    <a:pt x="221" y="7659"/>
                  </a:lnTo>
                  <a:lnTo>
                    <a:pt x="546" y="7659"/>
                  </a:lnTo>
                  <a:cubicBezTo>
                    <a:pt x="623" y="7659"/>
                    <a:pt x="671" y="7601"/>
                    <a:pt x="681" y="7534"/>
                  </a:cubicBezTo>
                  <a:lnTo>
                    <a:pt x="681" y="470"/>
                  </a:lnTo>
                  <a:cubicBezTo>
                    <a:pt x="681" y="230"/>
                    <a:pt x="498" y="29"/>
                    <a:pt x="25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7103540" y="2161353"/>
              <a:ext cx="104748" cy="94687"/>
            </a:xfrm>
            <a:custGeom>
              <a:rect b="b" l="l" r="r" t="t"/>
              <a:pathLst>
                <a:path extrusionOk="0" h="3614" w="3998">
                  <a:moveTo>
                    <a:pt x="0" y="0"/>
                  </a:moveTo>
                  <a:lnTo>
                    <a:pt x="0" y="3614"/>
                  </a:lnTo>
                  <a:lnTo>
                    <a:pt x="3997" y="3614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D2D9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7190419" y="2161353"/>
              <a:ext cx="17868" cy="94687"/>
            </a:xfrm>
            <a:custGeom>
              <a:rect b="b" l="l" r="r" t="t"/>
              <a:pathLst>
                <a:path extrusionOk="0" h="3614" w="682">
                  <a:moveTo>
                    <a:pt x="1" y="0"/>
                  </a:moveTo>
                  <a:lnTo>
                    <a:pt x="1" y="3614"/>
                  </a:lnTo>
                  <a:lnTo>
                    <a:pt x="681" y="36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7103540" y="2090010"/>
              <a:ext cx="71343" cy="71369"/>
            </a:xfrm>
            <a:custGeom>
              <a:rect b="b" l="l" r="r" t="t"/>
              <a:pathLst>
                <a:path extrusionOk="0" h="2724" w="2723">
                  <a:moveTo>
                    <a:pt x="0" y="1"/>
                  </a:moveTo>
                  <a:lnTo>
                    <a:pt x="0" y="2723"/>
                  </a:lnTo>
                  <a:lnTo>
                    <a:pt x="2722" y="2723"/>
                  </a:lnTo>
                  <a:lnTo>
                    <a:pt x="2722" y="2646"/>
                  </a:lnTo>
                  <a:cubicBezTo>
                    <a:pt x="2722" y="1189"/>
                    <a:pt x="1534" y="1"/>
                    <a:pt x="77" y="1"/>
                  </a:cubicBezTo>
                  <a:close/>
                </a:path>
              </a:pathLst>
            </a:custGeom>
            <a:solidFill>
              <a:srgbClr val="D9DE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7103540" y="2090010"/>
              <a:ext cx="71343" cy="71369"/>
            </a:xfrm>
            <a:custGeom>
              <a:rect b="b" l="l" r="r" t="t"/>
              <a:pathLst>
                <a:path extrusionOk="0" h="2724" w="2723">
                  <a:moveTo>
                    <a:pt x="0" y="1"/>
                  </a:moveTo>
                  <a:lnTo>
                    <a:pt x="0" y="528"/>
                  </a:lnTo>
                  <a:cubicBezTo>
                    <a:pt x="1112" y="739"/>
                    <a:pt x="1984" y="1611"/>
                    <a:pt x="2195" y="2723"/>
                  </a:cubicBezTo>
                  <a:lnTo>
                    <a:pt x="2722" y="2723"/>
                  </a:lnTo>
                  <a:cubicBezTo>
                    <a:pt x="2722" y="1218"/>
                    <a:pt x="1505" y="1"/>
                    <a:pt x="0" y="1"/>
                  </a:cubicBezTo>
                  <a:close/>
                </a:path>
              </a:pathLst>
            </a:custGeom>
            <a:solidFill>
              <a:srgbClr val="C7C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7139198" y="2256013"/>
              <a:ext cx="16847" cy="62304"/>
            </a:xfrm>
            <a:custGeom>
              <a:rect b="b" l="l" r="r" t="t"/>
              <a:pathLst>
                <a:path extrusionOk="0" h="2378" w="643">
                  <a:moveTo>
                    <a:pt x="0" y="1"/>
                  </a:moveTo>
                  <a:lnTo>
                    <a:pt x="0" y="2282"/>
                  </a:lnTo>
                  <a:cubicBezTo>
                    <a:pt x="0" y="2330"/>
                    <a:pt x="48" y="2378"/>
                    <a:pt x="106" y="2378"/>
                  </a:cubicBezTo>
                  <a:lnTo>
                    <a:pt x="537" y="2378"/>
                  </a:lnTo>
                  <a:cubicBezTo>
                    <a:pt x="595" y="2378"/>
                    <a:pt x="633" y="2330"/>
                    <a:pt x="642" y="2282"/>
                  </a:cubicBezTo>
                  <a:lnTo>
                    <a:pt x="642" y="1"/>
                  </a:ln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7193930" y="2002424"/>
              <a:ext cx="11083" cy="38147"/>
            </a:xfrm>
            <a:custGeom>
              <a:rect b="b" l="l" r="r" t="t"/>
              <a:pathLst>
                <a:path extrusionOk="0" h="1456" w="423">
                  <a:moveTo>
                    <a:pt x="212" y="1"/>
                  </a:moveTo>
                  <a:cubicBezTo>
                    <a:pt x="106" y="1"/>
                    <a:pt x="1" y="70"/>
                    <a:pt x="1" y="209"/>
                  </a:cubicBezTo>
                  <a:lnTo>
                    <a:pt x="1" y="1245"/>
                  </a:lnTo>
                  <a:cubicBezTo>
                    <a:pt x="1" y="1360"/>
                    <a:pt x="87" y="1456"/>
                    <a:pt x="212" y="1456"/>
                  </a:cubicBezTo>
                  <a:cubicBezTo>
                    <a:pt x="327" y="1456"/>
                    <a:pt x="413" y="1360"/>
                    <a:pt x="423" y="1245"/>
                  </a:cubicBezTo>
                  <a:lnTo>
                    <a:pt x="423" y="209"/>
                  </a:lnTo>
                  <a:cubicBezTo>
                    <a:pt x="423" y="70"/>
                    <a:pt x="317" y="1"/>
                    <a:pt x="212" y="1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7193930" y="2072063"/>
              <a:ext cx="11083" cy="47108"/>
            </a:xfrm>
            <a:custGeom>
              <a:rect b="b" l="l" r="r" t="t"/>
              <a:pathLst>
                <a:path extrusionOk="0" h="1798" w="423">
                  <a:moveTo>
                    <a:pt x="212" y="0"/>
                  </a:moveTo>
                  <a:cubicBezTo>
                    <a:pt x="106" y="0"/>
                    <a:pt x="1" y="72"/>
                    <a:pt x="1" y="216"/>
                  </a:cubicBezTo>
                  <a:lnTo>
                    <a:pt x="1" y="1587"/>
                  </a:lnTo>
                  <a:cubicBezTo>
                    <a:pt x="1" y="1702"/>
                    <a:pt x="87" y="1798"/>
                    <a:pt x="212" y="1798"/>
                  </a:cubicBezTo>
                  <a:cubicBezTo>
                    <a:pt x="317" y="1798"/>
                    <a:pt x="413" y="1702"/>
                    <a:pt x="423" y="1587"/>
                  </a:cubicBezTo>
                  <a:lnTo>
                    <a:pt x="423" y="216"/>
                  </a:lnTo>
                  <a:cubicBezTo>
                    <a:pt x="423" y="72"/>
                    <a:pt x="317" y="0"/>
                    <a:pt x="212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7177371" y="2029488"/>
              <a:ext cx="43964" cy="47998"/>
            </a:xfrm>
            <a:custGeom>
              <a:rect b="b" l="l" r="r" t="t"/>
              <a:pathLst>
                <a:path extrusionOk="0" h="1832" w="1678">
                  <a:moveTo>
                    <a:pt x="253" y="0"/>
                  </a:moveTo>
                  <a:cubicBezTo>
                    <a:pt x="108" y="0"/>
                    <a:pt x="1" y="130"/>
                    <a:pt x="10" y="269"/>
                  </a:cubicBezTo>
                  <a:lnTo>
                    <a:pt x="134" y="1573"/>
                  </a:lnTo>
                  <a:cubicBezTo>
                    <a:pt x="144" y="1717"/>
                    <a:pt x="269" y="1832"/>
                    <a:pt x="412" y="1832"/>
                  </a:cubicBezTo>
                  <a:lnTo>
                    <a:pt x="1265" y="1832"/>
                  </a:lnTo>
                  <a:cubicBezTo>
                    <a:pt x="1409" y="1832"/>
                    <a:pt x="1534" y="1717"/>
                    <a:pt x="1543" y="1573"/>
                  </a:cubicBezTo>
                  <a:lnTo>
                    <a:pt x="1668" y="269"/>
                  </a:lnTo>
                  <a:cubicBezTo>
                    <a:pt x="1678" y="125"/>
                    <a:pt x="1563" y="1"/>
                    <a:pt x="1409" y="1"/>
                  </a:cubicBezTo>
                  <a:lnTo>
                    <a:pt x="269" y="1"/>
                  </a:lnTo>
                  <a:cubicBezTo>
                    <a:pt x="263" y="0"/>
                    <a:pt x="258" y="0"/>
                    <a:pt x="25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7197205" y="2029488"/>
              <a:ext cx="24130" cy="47998"/>
            </a:xfrm>
            <a:custGeom>
              <a:rect b="b" l="l" r="r" t="t"/>
              <a:pathLst>
                <a:path extrusionOk="0" h="1832" w="921">
                  <a:moveTo>
                    <a:pt x="422" y="1"/>
                  </a:moveTo>
                  <a:lnTo>
                    <a:pt x="278" y="1582"/>
                  </a:lnTo>
                  <a:cubicBezTo>
                    <a:pt x="269" y="1726"/>
                    <a:pt x="144" y="1832"/>
                    <a:pt x="0" y="1832"/>
                  </a:cubicBezTo>
                  <a:lnTo>
                    <a:pt x="508" y="1832"/>
                  </a:lnTo>
                  <a:cubicBezTo>
                    <a:pt x="652" y="1832"/>
                    <a:pt x="777" y="1726"/>
                    <a:pt x="786" y="1582"/>
                  </a:cubicBezTo>
                  <a:lnTo>
                    <a:pt x="911" y="279"/>
                  </a:lnTo>
                  <a:cubicBezTo>
                    <a:pt x="921" y="125"/>
                    <a:pt x="806" y="1"/>
                    <a:pt x="65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7208261" y="2145528"/>
              <a:ext cx="209705" cy="129611"/>
            </a:xfrm>
            <a:custGeom>
              <a:rect b="b" l="l" r="r" t="t"/>
              <a:pathLst>
                <a:path extrusionOk="0" h="4947" w="8004">
                  <a:moveTo>
                    <a:pt x="508" y="0"/>
                  </a:moveTo>
                  <a:cubicBezTo>
                    <a:pt x="230" y="0"/>
                    <a:pt x="0" y="221"/>
                    <a:pt x="0" y="508"/>
                  </a:cubicBezTo>
                  <a:lnTo>
                    <a:pt x="0" y="4438"/>
                  </a:lnTo>
                  <a:cubicBezTo>
                    <a:pt x="0" y="4716"/>
                    <a:pt x="230" y="4946"/>
                    <a:pt x="508" y="4946"/>
                  </a:cubicBezTo>
                  <a:lnTo>
                    <a:pt x="8004" y="4946"/>
                  </a:lnTo>
                  <a:lnTo>
                    <a:pt x="8004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7391321" y="2145528"/>
              <a:ext cx="26645" cy="129611"/>
            </a:xfrm>
            <a:custGeom>
              <a:rect b="b" l="l" r="r" t="t"/>
              <a:pathLst>
                <a:path extrusionOk="0" h="4947" w="1017">
                  <a:moveTo>
                    <a:pt x="1" y="0"/>
                  </a:moveTo>
                  <a:lnTo>
                    <a:pt x="1" y="4946"/>
                  </a:lnTo>
                  <a:lnTo>
                    <a:pt x="1017" y="4946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7139198" y="1991053"/>
              <a:ext cx="88189" cy="122092"/>
            </a:xfrm>
            <a:custGeom>
              <a:rect b="b" l="l" r="r" t="t"/>
              <a:pathLst>
                <a:path extrusionOk="0" h="4660" w="3366">
                  <a:moveTo>
                    <a:pt x="2951" y="0"/>
                  </a:moveTo>
                  <a:cubicBezTo>
                    <a:pt x="2942" y="0"/>
                    <a:pt x="2933" y="1"/>
                    <a:pt x="2924" y="1"/>
                  </a:cubicBezTo>
                  <a:lnTo>
                    <a:pt x="384" y="1"/>
                  </a:lnTo>
                  <a:cubicBezTo>
                    <a:pt x="173" y="1"/>
                    <a:pt x="0" y="174"/>
                    <a:pt x="0" y="385"/>
                  </a:cubicBezTo>
                  <a:lnTo>
                    <a:pt x="0" y="4142"/>
                  </a:lnTo>
                  <a:cubicBezTo>
                    <a:pt x="240" y="4276"/>
                    <a:pt x="451" y="4449"/>
                    <a:pt x="642" y="4660"/>
                  </a:cubicBezTo>
                  <a:lnTo>
                    <a:pt x="642" y="634"/>
                  </a:lnTo>
                  <a:lnTo>
                    <a:pt x="2924" y="634"/>
                  </a:lnTo>
                  <a:cubicBezTo>
                    <a:pt x="2933" y="634"/>
                    <a:pt x="2942" y="635"/>
                    <a:pt x="2951" y="635"/>
                  </a:cubicBezTo>
                  <a:cubicBezTo>
                    <a:pt x="3365" y="635"/>
                    <a:pt x="3365" y="0"/>
                    <a:pt x="2951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7079672" y="2018406"/>
              <a:ext cx="23894" cy="299911"/>
            </a:xfrm>
            <a:custGeom>
              <a:rect b="b" l="l" r="r" t="t"/>
              <a:pathLst>
                <a:path extrusionOk="0" h="11447" w="912">
                  <a:moveTo>
                    <a:pt x="446" y="1"/>
                  </a:moveTo>
                  <a:cubicBezTo>
                    <a:pt x="194" y="1"/>
                    <a:pt x="0" y="205"/>
                    <a:pt x="0" y="453"/>
                  </a:cubicBezTo>
                  <a:lnTo>
                    <a:pt x="0" y="11322"/>
                  </a:lnTo>
                  <a:lnTo>
                    <a:pt x="10" y="11322"/>
                  </a:lnTo>
                  <a:cubicBezTo>
                    <a:pt x="10" y="11389"/>
                    <a:pt x="58" y="11447"/>
                    <a:pt x="135" y="11447"/>
                  </a:cubicBezTo>
                  <a:lnTo>
                    <a:pt x="777" y="11447"/>
                  </a:lnTo>
                  <a:cubicBezTo>
                    <a:pt x="854" y="11447"/>
                    <a:pt x="902" y="11389"/>
                    <a:pt x="911" y="11322"/>
                  </a:cubicBezTo>
                  <a:lnTo>
                    <a:pt x="911" y="462"/>
                  </a:lnTo>
                  <a:cubicBezTo>
                    <a:pt x="911" y="213"/>
                    <a:pt x="719" y="12"/>
                    <a:pt x="480" y="2"/>
                  </a:cubicBezTo>
                  <a:cubicBezTo>
                    <a:pt x="468" y="1"/>
                    <a:pt x="457" y="1"/>
                    <a:pt x="446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7085698" y="2018379"/>
              <a:ext cx="17868" cy="299938"/>
            </a:xfrm>
            <a:custGeom>
              <a:rect b="b" l="l" r="r" t="t"/>
              <a:pathLst>
                <a:path extrusionOk="0" h="11448" w="682">
                  <a:moveTo>
                    <a:pt x="222" y="1"/>
                  </a:moveTo>
                  <a:cubicBezTo>
                    <a:pt x="144" y="1"/>
                    <a:pt x="72" y="21"/>
                    <a:pt x="1" y="61"/>
                  </a:cubicBezTo>
                  <a:cubicBezTo>
                    <a:pt x="144" y="137"/>
                    <a:pt x="231" y="291"/>
                    <a:pt x="231" y="454"/>
                  </a:cubicBezTo>
                  <a:lnTo>
                    <a:pt x="231" y="11448"/>
                  </a:lnTo>
                  <a:lnTo>
                    <a:pt x="547" y="11448"/>
                  </a:lnTo>
                  <a:cubicBezTo>
                    <a:pt x="614" y="11448"/>
                    <a:pt x="672" y="11390"/>
                    <a:pt x="672" y="11323"/>
                  </a:cubicBezTo>
                  <a:lnTo>
                    <a:pt x="672" y="463"/>
                  </a:lnTo>
                  <a:cubicBezTo>
                    <a:pt x="681" y="223"/>
                    <a:pt x="499" y="22"/>
                    <a:pt x="269" y="3"/>
                  </a:cubicBezTo>
                  <a:cubicBezTo>
                    <a:pt x="253" y="1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3" name="Google Shape;1263;p38"/>
          <p:cNvGrpSpPr/>
          <p:nvPr/>
        </p:nvGrpSpPr>
        <p:grpSpPr>
          <a:xfrm>
            <a:off x="2339608" y="7366106"/>
            <a:ext cx="142532" cy="186578"/>
            <a:chOff x="2908757" y="4289824"/>
            <a:chExt cx="367162" cy="336116"/>
          </a:xfrm>
        </p:grpSpPr>
        <p:sp>
          <p:nvSpPr>
            <p:cNvPr id="1264" name="Google Shape;1264;p38"/>
            <p:cNvSpPr/>
            <p:nvPr/>
          </p:nvSpPr>
          <p:spPr>
            <a:xfrm>
              <a:off x="2908757" y="4289824"/>
              <a:ext cx="337501" cy="276926"/>
            </a:xfrm>
            <a:custGeom>
              <a:rect b="b" l="l" r="r" t="t"/>
              <a:pathLst>
                <a:path extrusionOk="0" h="10597" w="12915">
                  <a:moveTo>
                    <a:pt x="577" y="0"/>
                  </a:moveTo>
                  <a:cubicBezTo>
                    <a:pt x="260" y="0"/>
                    <a:pt x="0" y="260"/>
                    <a:pt x="0" y="577"/>
                  </a:cubicBezTo>
                  <a:lnTo>
                    <a:pt x="0" y="10308"/>
                  </a:lnTo>
                  <a:cubicBezTo>
                    <a:pt x="0" y="10462"/>
                    <a:pt x="126" y="10587"/>
                    <a:pt x="279" y="10597"/>
                  </a:cubicBezTo>
                  <a:lnTo>
                    <a:pt x="12636" y="10597"/>
                  </a:lnTo>
                  <a:cubicBezTo>
                    <a:pt x="12790" y="10597"/>
                    <a:pt x="12915" y="10462"/>
                    <a:pt x="12915" y="10308"/>
                  </a:cubicBezTo>
                  <a:lnTo>
                    <a:pt x="12915" y="577"/>
                  </a:lnTo>
                  <a:cubicBezTo>
                    <a:pt x="12915" y="260"/>
                    <a:pt x="12655" y="0"/>
                    <a:pt x="12338" y="0"/>
                  </a:cubicBez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2941423" y="4303413"/>
              <a:ext cx="304836" cy="263337"/>
            </a:xfrm>
            <a:custGeom>
              <a:rect b="b" l="l" r="r" t="t"/>
              <a:pathLst>
                <a:path extrusionOk="0" h="10077" w="11665">
                  <a:moveTo>
                    <a:pt x="4776" y="1"/>
                  </a:moveTo>
                  <a:cubicBezTo>
                    <a:pt x="3660" y="1"/>
                    <a:pt x="2548" y="429"/>
                    <a:pt x="1703" y="1269"/>
                  </a:cubicBezTo>
                  <a:cubicBezTo>
                    <a:pt x="126" y="2855"/>
                    <a:pt x="1" y="5384"/>
                    <a:pt x="1433" y="7106"/>
                  </a:cubicBezTo>
                  <a:cubicBezTo>
                    <a:pt x="2284" y="8134"/>
                    <a:pt x="3522" y="8675"/>
                    <a:pt x="4775" y="8675"/>
                  </a:cubicBezTo>
                  <a:cubicBezTo>
                    <a:pt x="5619" y="8675"/>
                    <a:pt x="6470" y="8430"/>
                    <a:pt x="7213" y="7923"/>
                  </a:cubicBezTo>
                  <a:lnTo>
                    <a:pt x="7992" y="8692"/>
                  </a:lnTo>
                  <a:cubicBezTo>
                    <a:pt x="7857" y="8923"/>
                    <a:pt x="7895" y="9221"/>
                    <a:pt x="8088" y="9413"/>
                  </a:cubicBezTo>
                  <a:lnTo>
                    <a:pt x="8751" y="10077"/>
                  </a:lnTo>
                  <a:lnTo>
                    <a:pt x="11386" y="10077"/>
                  </a:lnTo>
                  <a:cubicBezTo>
                    <a:pt x="11540" y="10077"/>
                    <a:pt x="11665" y="9952"/>
                    <a:pt x="11665" y="9798"/>
                  </a:cubicBezTo>
                  <a:lnTo>
                    <a:pt x="11665" y="9462"/>
                  </a:lnTo>
                  <a:lnTo>
                    <a:pt x="9847" y="7654"/>
                  </a:lnTo>
                  <a:cubicBezTo>
                    <a:pt x="9732" y="7538"/>
                    <a:pt x="9577" y="7478"/>
                    <a:pt x="9423" y="7478"/>
                  </a:cubicBezTo>
                  <a:cubicBezTo>
                    <a:pt x="9320" y="7478"/>
                    <a:pt x="9218" y="7504"/>
                    <a:pt x="9126" y="7558"/>
                  </a:cubicBezTo>
                  <a:lnTo>
                    <a:pt x="8357" y="6788"/>
                  </a:lnTo>
                  <a:cubicBezTo>
                    <a:pt x="9617" y="4932"/>
                    <a:pt x="9261" y="2432"/>
                    <a:pt x="7540" y="999"/>
                  </a:cubicBezTo>
                  <a:cubicBezTo>
                    <a:pt x="6735" y="330"/>
                    <a:pt x="5755" y="1"/>
                    <a:pt x="477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3215082" y="4289824"/>
              <a:ext cx="31176" cy="276926"/>
            </a:xfrm>
            <a:custGeom>
              <a:rect b="b" l="l" r="r" t="t"/>
              <a:pathLst>
                <a:path extrusionOk="0" h="10597" w="1193">
                  <a:moveTo>
                    <a:pt x="0" y="0"/>
                  </a:moveTo>
                  <a:cubicBezTo>
                    <a:pt x="318" y="0"/>
                    <a:pt x="577" y="260"/>
                    <a:pt x="577" y="577"/>
                  </a:cubicBezTo>
                  <a:lnTo>
                    <a:pt x="577" y="10308"/>
                  </a:lnTo>
                  <a:cubicBezTo>
                    <a:pt x="577" y="10462"/>
                    <a:pt x="443" y="10597"/>
                    <a:pt x="289" y="10597"/>
                  </a:cubicBezTo>
                  <a:lnTo>
                    <a:pt x="914" y="10597"/>
                  </a:lnTo>
                  <a:cubicBezTo>
                    <a:pt x="1068" y="10597"/>
                    <a:pt x="1193" y="10462"/>
                    <a:pt x="1193" y="10308"/>
                  </a:cubicBezTo>
                  <a:lnTo>
                    <a:pt x="1193" y="577"/>
                  </a:lnTo>
                  <a:cubicBezTo>
                    <a:pt x="1193" y="260"/>
                    <a:pt x="933" y="0"/>
                    <a:pt x="61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2908757" y="4289824"/>
              <a:ext cx="337501" cy="40714"/>
            </a:xfrm>
            <a:custGeom>
              <a:rect b="b" l="l" r="r" t="t"/>
              <a:pathLst>
                <a:path extrusionOk="0" h="1558" w="12915">
                  <a:moveTo>
                    <a:pt x="577" y="0"/>
                  </a:moveTo>
                  <a:cubicBezTo>
                    <a:pt x="260" y="0"/>
                    <a:pt x="0" y="260"/>
                    <a:pt x="0" y="577"/>
                  </a:cubicBezTo>
                  <a:lnTo>
                    <a:pt x="0" y="1558"/>
                  </a:lnTo>
                  <a:lnTo>
                    <a:pt x="12915" y="1558"/>
                  </a:lnTo>
                  <a:lnTo>
                    <a:pt x="12915" y="577"/>
                  </a:lnTo>
                  <a:cubicBezTo>
                    <a:pt x="12915" y="260"/>
                    <a:pt x="12655" y="0"/>
                    <a:pt x="12338" y="0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2992198" y="4303204"/>
              <a:ext cx="147779" cy="27335"/>
            </a:xfrm>
            <a:custGeom>
              <a:rect b="b" l="l" r="r" t="t"/>
              <a:pathLst>
                <a:path extrusionOk="0" h="1046" w="5655">
                  <a:moveTo>
                    <a:pt x="2827" y="0"/>
                  </a:moveTo>
                  <a:cubicBezTo>
                    <a:pt x="1820" y="0"/>
                    <a:pt x="813" y="349"/>
                    <a:pt x="0" y="1046"/>
                  </a:cubicBezTo>
                  <a:lnTo>
                    <a:pt x="5654" y="1046"/>
                  </a:lnTo>
                  <a:cubicBezTo>
                    <a:pt x="4842" y="349"/>
                    <a:pt x="3834" y="0"/>
                    <a:pt x="2827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3215082" y="4289824"/>
              <a:ext cx="31176" cy="40714"/>
            </a:xfrm>
            <a:custGeom>
              <a:rect b="b" l="l" r="r" t="t"/>
              <a:pathLst>
                <a:path extrusionOk="0" h="1558" w="1193">
                  <a:moveTo>
                    <a:pt x="0" y="0"/>
                  </a:moveTo>
                  <a:cubicBezTo>
                    <a:pt x="318" y="0"/>
                    <a:pt x="577" y="260"/>
                    <a:pt x="577" y="577"/>
                  </a:cubicBezTo>
                  <a:lnTo>
                    <a:pt x="577" y="1558"/>
                  </a:lnTo>
                  <a:lnTo>
                    <a:pt x="1193" y="1558"/>
                  </a:lnTo>
                  <a:lnTo>
                    <a:pt x="1193" y="577"/>
                  </a:lnTo>
                  <a:cubicBezTo>
                    <a:pt x="1193" y="260"/>
                    <a:pt x="933" y="0"/>
                    <a:pt x="616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3123854" y="4474502"/>
              <a:ext cx="64626" cy="64364"/>
            </a:xfrm>
            <a:custGeom>
              <a:rect b="b" l="l" r="r" t="t"/>
              <a:pathLst>
                <a:path extrusionOk="0" h="2463" w="2473">
                  <a:moveTo>
                    <a:pt x="664" y="1"/>
                  </a:moveTo>
                  <a:lnTo>
                    <a:pt x="1" y="655"/>
                  </a:lnTo>
                  <a:lnTo>
                    <a:pt x="1818" y="2463"/>
                  </a:lnTo>
                  <a:lnTo>
                    <a:pt x="2472" y="1809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2953235" y="4312167"/>
              <a:ext cx="217396" cy="209008"/>
            </a:xfrm>
            <a:custGeom>
              <a:rect b="b" l="l" r="r" t="t"/>
              <a:pathLst>
                <a:path extrusionOk="0" h="7998" w="8319">
                  <a:moveTo>
                    <a:pt x="4318" y="1"/>
                  </a:moveTo>
                  <a:cubicBezTo>
                    <a:pt x="2703" y="1"/>
                    <a:pt x="1241" y="972"/>
                    <a:pt x="626" y="2463"/>
                  </a:cubicBezTo>
                  <a:cubicBezTo>
                    <a:pt x="1" y="3963"/>
                    <a:pt x="347" y="5684"/>
                    <a:pt x="1491" y="6828"/>
                  </a:cubicBezTo>
                  <a:cubicBezTo>
                    <a:pt x="2256" y="7593"/>
                    <a:pt x="3279" y="7997"/>
                    <a:pt x="4318" y="7997"/>
                  </a:cubicBezTo>
                  <a:cubicBezTo>
                    <a:pt x="4833" y="7997"/>
                    <a:pt x="5353" y="7898"/>
                    <a:pt x="5847" y="7694"/>
                  </a:cubicBezTo>
                  <a:cubicBezTo>
                    <a:pt x="7347" y="7078"/>
                    <a:pt x="8318" y="5617"/>
                    <a:pt x="8318" y="4001"/>
                  </a:cubicBezTo>
                  <a:cubicBezTo>
                    <a:pt x="8318" y="1790"/>
                    <a:pt x="6530" y="1"/>
                    <a:pt x="4318" y="1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2951484" y="4331035"/>
              <a:ext cx="200306" cy="171194"/>
            </a:xfrm>
            <a:custGeom>
              <a:rect b="b" l="l" r="r" t="t"/>
              <a:pathLst>
                <a:path extrusionOk="0" h="6551" w="7665">
                  <a:moveTo>
                    <a:pt x="4385" y="0"/>
                  </a:moveTo>
                  <a:cubicBezTo>
                    <a:pt x="1462" y="0"/>
                    <a:pt x="0" y="3529"/>
                    <a:pt x="2068" y="5597"/>
                  </a:cubicBezTo>
                  <a:cubicBezTo>
                    <a:pt x="2690" y="6219"/>
                    <a:pt x="3527" y="6550"/>
                    <a:pt x="4378" y="6550"/>
                  </a:cubicBezTo>
                  <a:cubicBezTo>
                    <a:pt x="4802" y="6550"/>
                    <a:pt x="5229" y="6468"/>
                    <a:pt x="5635" y="6299"/>
                  </a:cubicBezTo>
                  <a:cubicBezTo>
                    <a:pt x="6866" y="5799"/>
                    <a:pt x="7664" y="4597"/>
                    <a:pt x="7664" y="3279"/>
                  </a:cubicBezTo>
                  <a:cubicBezTo>
                    <a:pt x="7664" y="1462"/>
                    <a:pt x="6193" y="0"/>
                    <a:pt x="4385" y="0"/>
                  </a:cubicBezTo>
                  <a:close/>
                </a:path>
              </a:pathLst>
            </a:custGeom>
            <a:solidFill>
              <a:srgbClr val="AAB6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3156284" y="4507560"/>
              <a:ext cx="119635" cy="118380"/>
            </a:xfrm>
            <a:custGeom>
              <a:rect b="b" l="l" r="r" t="t"/>
              <a:pathLst>
                <a:path extrusionOk="0" h="4530" w="4578">
                  <a:moveTo>
                    <a:pt x="1202" y="0"/>
                  </a:moveTo>
                  <a:cubicBezTo>
                    <a:pt x="1135" y="0"/>
                    <a:pt x="1068" y="24"/>
                    <a:pt x="1020" y="73"/>
                  </a:cubicBezTo>
                  <a:lnTo>
                    <a:pt x="106" y="996"/>
                  </a:lnTo>
                  <a:cubicBezTo>
                    <a:pt x="0" y="1092"/>
                    <a:pt x="0" y="1255"/>
                    <a:pt x="106" y="1361"/>
                  </a:cubicBezTo>
                  <a:lnTo>
                    <a:pt x="3193" y="4457"/>
                  </a:lnTo>
                  <a:cubicBezTo>
                    <a:pt x="3246" y="4505"/>
                    <a:pt x="3313" y="4530"/>
                    <a:pt x="3379" y="4530"/>
                  </a:cubicBezTo>
                  <a:cubicBezTo>
                    <a:pt x="3445" y="4530"/>
                    <a:pt x="3510" y="4505"/>
                    <a:pt x="3558" y="4457"/>
                  </a:cubicBezTo>
                  <a:lnTo>
                    <a:pt x="4481" y="3534"/>
                  </a:lnTo>
                  <a:cubicBezTo>
                    <a:pt x="4578" y="3438"/>
                    <a:pt x="4578" y="3265"/>
                    <a:pt x="4481" y="3169"/>
                  </a:cubicBezTo>
                  <a:lnTo>
                    <a:pt x="1385" y="73"/>
                  </a:lnTo>
                  <a:cubicBezTo>
                    <a:pt x="1337" y="24"/>
                    <a:pt x="1270" y="0"/>
                    <a:pt x="1202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3173375" y="4507560"/>
              <a:ext cx="102544" cy="101917"/>
            </a:xfrm>
            <a:custGeom>
              <a:rect b="b" l="l" r="r" t="t"/>
              <a:pathLst>
                <a:path extrusionOk="0" h="3900" w="3924">
                  <a:moveTo>
                    <a:pt x="548" y="0"/>
                  </a:moveTo>
                  <a:cubicBezTo>
                    <a:pt x="481" y="0"/>
                    <a:pt x="414" y="24"/>
                    <a:pt x="366" y="73"/>
                  </a:cubicBezTo>
                  <a:lnTo>
                    <a:pt x="0" y="438"/>
                  </a:lnTo>
                  <a:cubicBezTo>
                    <a:pt x="53" y="385"/>
                    <a:pt x="120" y="359"/>
                    <a:pt x="188" y="359"/>
                  </a:cubicBezTo>
                  <a:cubicBezTo>
                    <a:pt x="255" y="359"/>
                    <a:pt x="322" y="385"/>
                    <a:pt x="375" y="438"/>
                  </a:cubicBezTo>
                  <a:lnTo>
                    <a:pt x="3462" y="3525"/>
                  </a:lnTo>
                  <a:cubicBezTo>
                    <a:pt x="3568" y="3630"/>
                    <a:pt x="3568" y="3794"/>
                    <a:pt x="3462" y="3900"/>
                  </a:cubicBezTo>
                  <a:lnTo>
                    <a:pt x="3827" y="3534"/>
                  </a:lnTo>
                  <a:cubicBezTo>
                    <a:pt x="3924" y="3438"/>
                    <a:pt x="3924" y="3265"/>
                    <a:pt x="3827" y="3169"/>
                  </a:cubicBezTo>
                  <a:lnTo>
                    <a:pt x="731" y="73"/>
                  </a:lnTo>
                  <a:cubicBezTo>
                    <a:pt x="683" y="24"/>
                    <a:pt x="616" y="0"/>
                    <a:pt x="548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3226136" y="4579189"/>
              <a:ext cx="45366" cy="41342"/>
            </a:xfrm>
            <a:custGeom>
              <a:rect b="b" l="l" r="r" t="t"/>
              <a:pathLst>
                <a:path extrusionOk="0" h="1582" w="1736">
                  <a:moveTo>
                    <a:pt x="1425" y="0"/>
                  </a:moveTo>
                  <a:cubicBezTo>
                    <a:pt x="1376" y="0"/>
                    <a:pt x="1325" y="19"/>
                    <a:pt x="1279" y="62"/>
                  </a:cubicBezTo>
                  <a:lnTo>
                    <a:pt x="135" y="1216"/>
                  </a:lnTo>
                  <a:cubicBezTo>
                    <a:pt x="1" y="1351"/>
                    <a:pt x="97" y="1582"/>
                    <a:pt x="279" y="1582"/>
                  </a:cubicBezTo>
                  <a:cubicBezTo>
                    <a:pt x="337" y="1582"/>
                    <a:pt x="395" y="1563"/>
                    <a:pt x="433" y="1524"/>
                  </a:cubicBezTo>
                  <a:lnTo>
                    <a:pt x="1587" y="370"/>
                  </a:lnTo>
                  <a:cubicBezTo>
                    <a:pt x="1736" y="214"/>
                    <a:pt x="1591" y="0"/>
                    <a:pt x="1425" y="0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2936144" y="4305137"/>
              <a:ext cx="12335" cy="11080"/>
            </a:xfrm>
            <a:custGeom>
              <a:rect b="b" l="l" r="r" t="t"/>
              <a:pathLst>
                <a:path extrusionOk="0" h="424" w="472">
                  <a:moveTo>
                    <a:pt x="260" y="1"/>
                  </a:moveTo>
                  <a:cubicBezTo>
                    <a:pt x="1" y="20"/>
                    <a:pt x="1" y="405"/>
                    <a:pt x="260" y="424"/>
                  </a:cubicBezTo>
                  <a:cubicBezTo>
                    <a:pt x="385" y="424"/>
                    <a:pt x="472" y="328"/>
                    <a:pt x="472" y="212"/>
                  </a:cubicBezTo>
                  <a:cubicBezTo>
                    <a:pt x="472" y="87"/>
                    <a:pt x="376" y="1"/>
                    <a:pt x="260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2950465" y="4305137"/>
              <a:ext cx="12596" cy="11080"/>
            </a:xfrm>
            <a:custGeom>
              <a:rect b="b" l="l" r="r" t="t"/>
              <a:pathLst>
                <a:path extrusionOk="0" h="424" w="482">
                  <a:moveTo>
                    <a:pt x="270" y="1"/>
                  </a:moveTo>
                  <a:cubicBezTo>
                    <a:pt x="1" y="20"/>
                    <a:pt x="1" y="405"/>
                    <a:pt x="270" y="424"/>
                  </a:cubicBezTo>
                  <a:cubicBezTo>
                    <a:pt x="385" y="424"/>
                    <a:pt x="482" y="328"/>
                    <a:pt x="482" y="212"/>
                  </a:cubicBezTo>
                  <a:cubicBezTo>
                    <a:pt x="472" y="87"/>
                    <a:pt x="385" y="1"/>
                    <a:pt x="270" y="1"/>
                  </a:cubicBezTo>
                  <a:close/>
                </a:path>
              </a:pathLst>
            </a:custGeom>
            <a:solidFill>
              <a:srgbClr val="D1DA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2964785" y="4305137"/>
              <a:ext cx="12596" cy="11080"/>
            </a:xfrm>
            <a:custGeom>
              <a:rect b="b" l="l" r="r" t="t"/>
              <a:pathLst>
                <a:path extrusionOk="0" h="424" w="482">
                  <a:moveTo>
                    <a:pt x="270" y="1"/>
                  </a:moveTo>
                  <a:cubicBezTo>
                    <a:pt x="1" y="20"/>
                    <a:pt x="1" y="405"/>
                    <a:pt x="270" y="424"/>
                  </a:cubicBezTo>
                  <a:cubicBezTo>
                    <a:pt x="386" y="424"/>
                    <a:pt x="482" y="328"/>
                    <a:pt x="482" y="212"/>
                  </a:cubicBezTo>
                  <a:cubicBezTo>
                    <a:pt x="482" y="87"/>
                    <a:pt x="386" y="1"/>
                    <a:pt x="270" y="1"/>
                  </a:cubicBezTo>
                  <a:close/>
                </a:path>
              </a:pathLst>
            </a:custGeom>
            <a:solidFill>
              <a:srgbClr val="CED5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3013549" y="4428143"/>
              <a:ext cx="13092" cy="11211"/>
            </a:xfrm>
            <a:custGeom>
              <a:rect b="b" l="l" r="r" t="t"/>
              <a:pathLst>
                <a:path extrusionOk="0" h="429" w="501">
                  <a:moveTo>
                    <a:pt x="279" y="0"/>
                  </a:moveTo>
                  <a:cubicBezTo>
                    <a:pt x="227" y="0"/>
                    <a:pt x="176" y="20"/>
                    <a:pt x="135" y="63"/>
                  </a:cubicBezTo>
                  <a:cubicBezTo>
                    <a:pt x="0" y="198"/>
                    <a:pt x="97" y="429"/>
                    <a:pt x="279" y="429"/>
                  </a:cubicBezTo>
                  <a:cubicBezTo>
                    <a:pt x="404" y="429"/>
                    <a:pt x="500" y="323"/>
                    <a:pt x="491" y="207"/>
                  </a:cubicBezTo>
                  <a:cubicBezTo>
                    <a:pt x="491" y="84"/>
                    <a:pt x="386" y="0"/>
                    <a:pt x="279" y="0"/>
                  </a:cubicBez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3013549" y="4446488"/>
              <a:ext cx="13092" cy="11211"/>
            </a:xfrm>
            <a:custGeom>
              <a:rect b="b" l="l" r="r" t="t"/>
              <a:pathLst>
                <a:path extrusionOk="0" h="429" w="501">
                  <a:moveTo>
                    <a:pt x="277" y="0"/>
                  </a:moveTo>
                  <a:cubicBezTo>
                    <a:pt x="226" y="0"/>
                    <a:pt x="175" y="20"/>
                    <a:pt x="135" y="63"/>
                  </a:cubicBezTo>
                  <a:cubicBezTo>
                    <a:pt x="0" y="198"/>
                    <a:pt x="97" y="429"/>
                    <a:pt x="279" y="429"/>
                  </a:cubicBezTo>
                  <a:cubicBezTo>
                    <a:pt x="404" y="429"/>
                    <a:pt x="500" y="332"/>
                    <a:pt x="491" y="217"/>
                  </a:cubicBezTo>
                  <a:cubicBezTo>
                    <a:pt x="491" y="87"/>
                    <a:pt x="385" y="0"/>
                    <a:pt x="277" y="0"/>
                  </a:cubicBez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3029124" y="4428143"/>
              <a:ext cx="13092" cy="11211"/>
            </a:xfrm>
            <a:custGeom>
              <a:rect b="b" l="l" r="r" t="t"/>
              <a:pathLst>
                <a:path extrusionOk="0" h="429" w="501">
                  <a:moveTo>
                    <a:pt x="286" y="0"/>
                  </a:moveTo>
                  <a:cubicBezTo>
                    <a:pt x="233" y="0"/>
                    <a:pt x="179" y="20"/>
                    <a:pt x="135" y="63"/>
                  </a:cubicBezTo>
                  <a:cubicBezTo>
                    <a:pt x="1" y="198"/>
                    <a:pt x="97" y="429"/>
                    <a:pt x="289" y="429"/>
                  </a:cubicBezTo>
                  <a:cubicBezTo>
                    <a:pt x="404" y="429"/>
                    <a:pt x="501" y="323"/>
                    <a:pt x="501" y="207"/>
                  </a:cubicBezTo>
                  <a:cubicBezTo>
                    <a:pt x="501" y="84"/>
                    <a:pt x="395" y="0"/>
                    <a:pt x="286" y="0"/>
                  </a:cubicBez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3029124" y="4446488"/>
              <a:ext cx="13092" cy="11211"/>
            </a:xfrm>
            <a:custGeom>
              <a:rect b="b" l="l" r="r" t="t"/>
              <a:pathLst>
                <a:path extrusionOk="0" h="429" w="501">
                  <a:moveTo>
                    <a:pt x="284" y="0"/>
                  </a:moveTo>
                  <a:cubicBezTo>
                    <a:pt x="232" y="0"/>
                    <a:pt x="179" y="20"/>
                    <a:pt x="135" y="63"/>
                  </a:cubicBezTo>
                  <a:cubicBezTo>
                    <a:pt x="1" y="198"/>
                    <a:pt x="97" y="429"/>
                    <a:pt x="289" y="429"/>
                  </a:cubicBezTo>
                  <a:cubicBezTo>
                    <a:pt x="404" y="429"/>
                    <a:pt x="501" y="332"/>
                    <a:pt x="501" y="217"/>
                  </a:cubicBezTo>
                  <a:cubicBezTo>
                    <a:pt x="501" y="87"/>
                    <a:pt x="394" y="0"/>
                    <a:pt x="284" y="0"/>
                  </a:cubicBez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3019063" y="4367803"/>
              <a:ext cx="72805" cy="70950"/>
            </a:xfrm>
            <a:custGeom>
              <a:rect b="b" l="l" r="r" t="t"/>
              <a:pathLst>
                <a:path extrusionOk="0" h="2715" w="2786">
                  <a:moveTo>
                    <a:pt x="2545" y="0"/>
                  </a:moveTo>
                  <a:cubicBezTo>
                    <a:pt x="2527" y="0"/>
                    <a:pt x="2510" y="2"/>
                    <a:pt x="2491" y="7"/>
                  </a:cubicBezTo>
                  <a:lnTo>
                    <a:pt x="222" y="555"/>
                  </a:lnTo>
                  <a:cubicBezTo>
                    <a:pt x="59" y="593"/>
                    <a:pt x="1" y="805"/>
                    <a:pt x="126" y="920"/>
                  </a:cubicBezTo>
                  <a:lnTo>
                    <a:pt x="1924" y="2661"/>
                  </a:lnTo>
                  <a:cubicBezTo>
                    <a:pt x="1964" y="2697"/>
                    <a:pt x="2014" y="2714"/>
                    <a:pt x="2064" y="2714"/>
                  </a:cubicBezTo>
                  <a:cubicBezTo>
                    <a:pt x="2159" y="2714"/>
                    <a:pt x="2255" y="2652"/>
                    <a:pt x="2280" y="2545"/>
                  </a:cubicBezTo>
                  <a:lnTo>
                    <a:pt x="2751" y="257"/>
                  </a:lnTo>
                  <a:cubicBezTo>
                    <a:pt x="2785" y="121"/>
                    <a:pt x="2677" y="0"/>
                    <a:pt x="2545" y="0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3048827" y="4396261"/>
              <a:ext cx="72805" cy="70819"/>
            </a:xfrm>
            <a:custGeom>
              <a:rect b="b" l="l" r="r" t="t"/>
              <a:pathLst>
                <a:path extrusionOk="0" h="2710" w="2786">
                  <a:moveTo>
                    <a:pt x="253" y="0"/>
                  </a:moveTo>
                  <a:cubicBezTo>
                    <a:pt x="116" y="0"/>
                    <a:pt x="0" y="124"/>
                    <a:pt x="35" y="264"/>
                  </a:cubicBezTo>
                  <a:lnTo>
                    <a:pt x="545" y="2543"/>
                  </a:lnTo>
                  <a:cubicBezTo>
                    <a:pt x="569" y="2648"/>
                    <a:pt x="661" y="2709"/>
                    <a:pt x="755" y="2709"/>
                  </a:cubicBezTo>
                  <a:cubicBezTo>
                    <a:pt x="807" y="2709"/>
                    <a:pt x="859" y="2690"/>
                    <a:pt x="901" y="2649"/>
                  </a:cubicBezTo>
                  <a:lnTo>
                    <a:pt x="2679" y="879"/>
                  </a:lnTo>
                  <a:cubicBezTo>
                    <a:pt x="2785" y="754"/>
                    <a:pt x="2728" y="562"/>
                    <a:pt x="2574" y="524"/>
                  </a:cubicBezTo>
                  <a:lnTo>
                    <a:pt x="295" y="4"/>
                  </a:lnTo>
                  <a:cubicBezTo>
                    <a:pt x="281" y="2"/>
                    <a:pt x="267" y="0"/>
                    <a:pt x="253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3048827" y="4396209"/>
              <a:ext cx="36612" cy="42465"/>
            </a:xfrm>
            <a:custGeom>
              <a:rect b="b" l="l" r="r" t="t"/>
              <a:pathLst>
                <a:path extrusionOk="0" h="1625" w="1401">
                  <a:moveTo>
                    <a:pt x="241" y="0"/>
                  </a:moveTo>
                  <a:cubicBezTo>
                    <a:pt x="103" y="0"/>
                    <a:pt x="1" y="129"/>
                    <a:pt x="35" y="266"/>
                  </a:cubicBezTo>
                  <a:lnTo>
                    <a:pt x="199" y="997"/>
                  </a:lnTo>
                  <a:lnTo>
                    <a:pt x="785" y="1564"/>
                  </a:lnTo>
                  <a:cubicBezTo>
                    <a:pt x="830" y="1605"/>
                    <a:pt x="885" y="1625"/>
                    <a:pt x="938" y="1625"/>
                  </a:cubicBezTo>
                  <a:cubicBezTo>
                    <a:pt x="1034" y="1625"/>
                    <a:pt x="1126" y="1563"/>
                    <a:pt x="1151" y="1458"/>
                  </a:cubicBezTo>
                  <a:lnTo>
                    <a:pt x="1401" y="256"/>
                  </a:lnTo>
                  <a:lnTo>
                    <a:pt x="295" y="6"/>
                  </a:lnTo>
                  <a:cubicBezTo>
                    <a:pt x="277" y="2"/>
                    <a:pt x="259" y="0"/>
                    <a:pt x="241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2934393" y="4503405"/>
              <a:ext cx="18110" cy="11080"/>
            </a:xfrm>
            <a:custGeom>
              <a:rect b="b" l="l" r="r" t="t"/>
              <a:pathLst>
                <a:path extrusionOk="0" h="424" w="693">
                  <a:moveTo>
                    <a:pt x="289" y="1"/>
                  </a:moveTo>
                  <a:cubicBezTo>
                    <a:pt x="0" y="1"/>
                    <a:pt x="0" y="424"/>
                    <a:pt x="289" y="424"/>
                  </a:cubicBezTo>
                  <a:lnTo>
                    <a:pt x="404" y="424"/>
                  </a:lnTo>
                  <a:cubicBezTo>
                    <a:pt x="693" y="424"/>
                    <a:pt x="693" y="1"/>
                    <a:pt x="404" y="1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2950726" y="4503405"/>
              <a:ext cx="33685" cy="11080"/>
            </a:xfrm>
            <a:custGeom>
              <a:rect b="b" l="l" r="r" t="t"/>
              <a:pathLst>
                <a:path extrusionOk="0" h="424" w="1289">
                  <a:moveTo>
                    <a:pt x="289" y="1"/>
                  </a:moveTo>
                  <a:cubicBezTo>
                    <a:pt x="0" y="1"/>
                    <a:pt x="0" y="424"/>
                    <a:pt x="289" y="424"/>
                  </a:cubicBezTo>
                  <a:lnTo>
                    <a:pt x="1010" y="424"/>
                  </a:lnTo>
                  <a:cubicBezTo>
                    <a:pt x="1289" y="424"/>
                    <a:pt x="1289" y="1"/>
                    <a:pt x="1010" y="1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2934628" y="4517987"/>
              <a:ext cx="49782" cy="11080"/>
            </a:xfrm>
            <a:custGeom>
              <a:rect b="b" l="l" r="r" t="t"/>
              <a:pathLst>
                <a:path extrusionOk="0" h="424" w="1905">
                  <a:moveTo>
                    <a:pt x="280" y="0"/>
                  </a:moveTo>
                  <a:cubicBezTo>
                    <a:pt x="1" y="0"/>
                    <a:pt x="1" y="424"/>
                    <a:pt x="280" y="424"/>
                  </a:cubicBezTo>
                  <a:lnTo>
                    <a:pt x="1626" y="424"/>
                  </a:lnTo>
                  <a:cubicBezTo>
                    <a:pt x="1905" y="424"/>
                    <a:pt x="1905" y="0"/>
                    <a:pt x="1626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2934628" y="4532804"/>
              <a:ext cx="49782" cy="11080"/>
            </a:xfrm>
            <a:custGeom>
              <a:rect b="b" l="l" r="r" t="t"/>
              <a:pathLst>
                <a:path extrusionOk="0" h="424" w="1905">
                  <a:moveTo>
                    <a:pt x="280" y="1"/>
                  </a:moveTo>
                  <a:cubicBezTo>
                    <a:pt x="1" y="1"/>
                    <a:pt x="1" y="424"/>
                    <a:pt x="280" y="424"/>
                  </a:cubicBezTo>
                  <a:lnTo>
                    <a:pt x="1626" y="424"/>
                  </a:lnTo>
                  <a:cubicBezTo>
                    <a:pt x="1905" y="424"/>
                    <a:pt x="1905" y="1"/>
                    <a:pt x="1626" y="1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3210797" y="4348491"/>
              <a:ext cx="11106" cy="125044"/>
            </a:xfrm>
            <a:custGeom>
              <a:rect b="b" l="l" r="r" t="t"/>
              <a:pathLst>
                <a:path extrusionOk="0" h="4785" w="425">
                  <a:moveTo>
                    <a:pt x="213" y="0"/>
                  </a:moveTo>
                  <a:cubicBezTo>
                    <a:pt x="107" y="0"/>
                    <a:pt x="1" y="73"/>
                    <a:pt x="1" y="217"/>
                  </a:cubicBezTo>
                  <a:lnTo>
                    <a:pt x="1" y="4573"/>
                  </a:lnTo>
                  <a:cubicBezTo>
                    <a:pt x="1" y="4698"/>
                    <a:pt x="97" y="4784"/>
                    <a:pt x="213" y="4784"/>
                  </a:cubicBezTo>
                  <a:cubicBezTo>
                    <a:pt x="328" y="4784"/>
                    <a:pt x="424" y="4688"/>
                    <a:pt x="424" y="4573"/>
                  </a:cubicBezTo>
                  <a:lnTo>
                    <a:pt x="424" y="217"/>
                  </a:lnTo>
                  <a:cubicBezTo>
                    <a:pt x="424" y="73"/>
                    <a:pt x="318" y="0"/>
                    <a:pt x="213" y="0"/>
                  </a:cubicBezTo>
                  <a:close/>
                </a:path>
              </a:pathLst>
            </a:custGeom>
            <a:solidFill>
              <a:srgbClr val="8FA1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1" name="Google Shape;1291;p38"/>
          <p:cNvGrpSpPr/>
          <p:nvPr/>
        </p:nvGrpSpPr>
        <p:grpSpPr>
          <a:xfrm>
            <a:off x="2342984" y="7690388"/>
            <a:ext cx="135785" cy="147755"/>
            <a:chOff x="4230912" y="2929193"/>
            <a:chExt cx="308813" cy="306165"/>
          </a:xfrm>
        </p:grpSpPr>
        <p:sp>
          <p:nvSpPr>
            <p:cNvPr id="1292" name="Google Shape;1292;p38"/>
            <p:cNvSpPr/>
            <p:nvPr/>
          </p:nvSpPr>
          <p:spPr>
            <a:xfrm>
              <a:off x="4425427" y="2976878"/>
              <a:ext cx="114297" cy="258113"/>
            </a:xfrm>
            <a:custGeom>
              <a:rect b="b" l="l" r="r" t="t"/>
              <a:pathLst>
                <a:path extrusionOk="0" h="9846" w="4360">
                  <a:moveTo>
                    <a:pt x="0" y="0"/>
                  </a:moveTo>
                  <a:lnTo>
                    <a:pt x="0" y="9845"/>
                  </a:lnTo>
                  <a:lnTo>
                    <a:pt x="1213" y="9845"/>
                  </a:lnTo>
                  <a:cubicBezTo>
                    <a:pt x="1285" y="9845"/>
                    <a:pt x="1357" y="9787"/>
                    <a:pt x="1386" y="9715"/>
                  </a:cubicBezTo>
                  <a:lnTo>
                    <a:pt x="2584" y="5847"/>
                  </a:lnTo>
                  <a:lnTo>
                    <a:pt x="4317" y="246"/>
                  </a:lnTo>
                  <a:cubicBezTo>
                    <a:pt x="4360" y="130"/>
                    <a:pt x="4273" y="0"/>
                    <a:pt x="4143" y="0"/>
                  </a:cubicBez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8"/>
            <p:cNvSpPr/>
            <p:nvPr/>
          </p:nvSpPr>
          <p:spPr>
            <a:xfrm>
              <a:off x="4425427" y="2976878"/>
              <a:ext cx="93116" cy="258480"/>
            </a:xfrm>
            <a:custGeom>
              <a:rect b="b" l="l" r="r" t="t"/>
              <a:pathLst>
                <a:path extrusionOk="0" h="9860" w="3552">
                  <a:moveTo>
                    <a:pt x="0" y="0"/>
                  </a:moveTo>
                  <a:lnTo>
                    <a:pt x="0" y="9860"/>
                  </a:lnTo>
                  <a:lnTo>
                    <a:pt x="1213" y="9860"/>
                  </a:lnTo>
                  <a:cubicBezTo>
                    <a:pt x="1285" y="9845"/>
                    <a:pt x="1357" y="9802"/>
                    <a:pt x="1386" y="9715"/>
                  </a:cubicBezTo>
                  <a:lnTo>
                    <a:pt x="2584" y="5847"/>
                  </a:lnTo>
                  <a:lnTo>
                    <a:pt x="3551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8"/>
            <p:cNvSpPr/>
            <p:nvPr/>
          </p:nvSpPr>
          <p:spPr>
            <a:xfrm>
              <a:off x="4404613" y="2962879"/>
              <a:ext cx="100299" cy="272479"/>
            </a:xfrm>
            <a:custGeom>
              <a:rect b="b" l="l" r="r" t="t"/>
              <a:pathLst>
                <a:path extrusionOk="0" h="10394" w="3826">
                  <a:moveTo>
                    <a:pt x="0" y="0"/>
                  </a:moveTo>
                  <a:lnTo>
                    <a:pt x="0" y="10394"/>
                  </a:lnTo>
                  <a:lnTo>
                    <a:pt x="1993" y="10394"/>
                  </a:lnTo>
                  <a:cubicBezTo>
                    <a:pt x="2079" y="10394"/>
                    <a:pt x="2151" y="10321"/>
                    <a:pt x="2166" y="10235"/>
                  </a:cubicBezTo>
                  <a:lnTo>
                    <a:pt x="2729" y="6770"/>
                  </a:lnTo>
                  <a:lnTo>
                    <a:pt x="3811" y="231"/>
                  </a:lnTo>
                  <a:cubicBezTo>
                    <a:pt x="3826" y="116"/>
                    <a:pt x="3739" y="15"/>
                    <a:pt x="3624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8"/>
            <p:cNvSpPr/>
            <p:nvPr/>
          </p:nvSpPr>
          <p:spPr>
            <a:xfrm>
              <a:off x="4404613" y="2962879"/>
              <a:ext cx="71934" cy="272479"/>
            </a:xfrm>
            <a:custGeom>
              <a:rect b="b" l="l" r="r" t="t"/>
              <a:pathLst>
                <a:path extrusionOk="0" h="10394" w="2744">
                  <a:moveTo>
                    <a:pt x="0" y="0"/>
                  </a:moveTo>
                  <a:lnTo>
                    <a:pt x="0" y="10394"/>
                  </a:lnTo>
                  <a:lnTo>
                    <a:pt x="1993" y="10394"/>
                  </a:lnTo>
                  <a:cubicBezTo>
                    <a:pt x="2079" y="10394"/>
                    <a:pt x="2151" y="10321"/>
                    <a:pt x="2166" y="10235"/>
                  </a:cubicBezTo>
                  <a:lnTo>
                    <a:pt x="2743" y="6770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8"/>
            <p:cNvSpPr/>
            <p:nvPr/>
          </p:nvSpPr>
          <p:spPr>
            <a:xfrm>
              <a:off x="4230912" y="2929193"/>
              <a:ext cx="229722" cy="306165"/>
            </a:xfrm>
            <a:custGeom>
              <a:rect b="b" l="l" r="r" t="t"/>
              <a:pathLst>
                <a:path extrusionOk="0" h="11679" w="8763">
                  <a:moveTo>
                    <a:pt x="188" y="0"/>
                  </a:moveTo>
                  <a:cubicBezTo>
                    <a:pt x="87" y="0"/>
                    <a:pt x="1" y="87"/>
                    <a:pt x="1" y="188"/>
                  </a:cubicBezTo>
                  <a:lnTo>
                    <a:pt x="1" y="11476"/>
                  </a:lnTo>
                  <a:cubicBezTo>
                    <a:pt x="1" y="11592"/>
                    <a:pt x="87" y="11679"/>
                    <a:pt x="188" y="11679"/>
                  </a:cubicBezTo>
                  <a:lnTo>
                    <a:pt x="8575" y="11679"/>
                  </a:lnTo>
                  <a:cubicBezTo>
                    <a:pt x="8676" y="11679"/>
                    <a:pt x="8763" y="11592"/>
                    <a:pt x="8763" y="11476"/>
                  </a:cubicBezTo>
                  <a:lnTo>
                    <a:pt x="8763" y="1011"/>
                  </a:lnTo>
                  <a:cubicBezTo>
                    <a:pt x="8763" y="910"/>
                    <a:pt x="8676" y="823"/>
                    <a:pt x="8575" y="823"/>
                  </a:cubicBezTo>
                  <a:lnTo>
                    <a:pt x="3234" y="823"/>
                  </a:lnTo>
                  <a:cubicBezTo>
                    <a:pt x="3191" y="823"/>
                    <a:pt x="3133" y="809"/>
                    <a:pt x="3104" y="765"/>
                  </a:cubicBezTo>
                  <a:lnTo>
                    <a:pt x="2411" y="58"/>
                  </a:lnTo>
                  <a:cubicBezTo>
                    <a:pt x="2368" y="15"/>
                    <a:pt x="2325" y="0"/>
                    <a:pt x="2267" y="0"/>
                  </a:cubicBezTo>
                  <a:close/>
                </a:path>
              </a:pathLst>
            </a:custGeom>
            <a:solidFill>
              <a:srgbClr val="889A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8"/>
            <p:cNvSpPr/>
            <p:nvPr/>
          </p:nvSpPr>
          <p:spPr>
            <a:xfrm>
              <a:off x="4443594" y="2950768"/>
              <a:ext cx="17040" cy="284590"/>
            </a:xfrm>
            <a:custGeom>
              <a:rect b="b" l="l" r="r" t="t"/>
              <a:pathLst>
                <a:path extrusionOk="0" h="10856" w="650">
                  <a:moveTo>
                    <a:pt x="0" y="0"/>
                  </a:moveTo>
                  <a:lnTo>
                    <a:pt x="0" y="10856"/>
                  </a:lnTo>
                  <a:lnTo>
                    <a:pt x="462" y="10856"/>
                  </a:lnTo>
                  <a:cubicBezTo>
                    <a:pt x="563" y="10856"/>
                    <a:pt x="650" y="10769"/>
                    <a:pt x="650" y="10653"/>
                  </a:cubicBezTo>
                  <a:lnTo>
                    <a:pt x="650" y="188"/>
                  </a:lnTo>
                  <a:cubicBezTo>
                    <a:pt x="650" y="87"/>
                    <a:pt x="563" y="0"/>
                    <a:pt x="462" y="0"/>
                  </a:cubicBezTo>
                  <a:close/>
                </a:path>
              </a:pathLst>
            </a:custGeom>
            <a:solidFill>
              <a:srgbClr val="97A7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8"/>
            <p:cNvSpPr/>
            <p:nvPr/>
          </p:nvSpPr>
          <p:spPr>
            <a:xfrm>
              <a:off x="4271021" y="3008651"/>
              <a:ext cx="22361" cy="22361"/>
            </a:xfrm>
            <a:custGeom>
              <a:rect b="b" l="l" r="r" t="t"/>
              <a:pathLst>
                <a:path extrusionOk="0" h="853" w="853">
                  <a:moveTo>
                    <a:pt x="159" y="1"/>
                  </a:moveTo>
                  <a:cubicBezTo>
                    <a:pt x="73" y="1"/>
                    <a:pt x="1" y="73"/>
                    <a:pt x="1" y="174"/>
                  </a:cubicBezTo>
                  <a:lnTo>
                    <a:pt x="1" y="694"/>
                  </a:lnTo>
                  <a:cubicBezTo>
                    <a:pt x="1" y="780"/>
                    <a:pt x="73" y="852"/>
                    <a:pt x="159" y="852"/>
                  </a:cubicBezTo>
                  <a:lnTo>
                    <a:pt x="679" y="852"/>
                  </a:lnTo>
                  <a:cubicBezTo>
                    <a:pt x="780" y="852"/>
                    <a:pt x="852" y="780"/>
                    <a:pt x="852" y="694"/>
                  </a:cubicBezTo>
                  <a:lnTo>
                    <a:pt x="852" y="174"/>
                  </a:lnTo>
                  <a:cubicBezTo>
                    <a:pt x="852" y="73"/>
                    <a:pt x="780" y="1"/>
                    <a:pt x="679" y="1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8"/>
            <p:cNvSpPr/>
            <p:nvPr/>
          </p:nvSpPr>
          <p:spPr>
            <a:xfrm>
              <a:off x="4310003" y="3026451"/>
              <a:ext cx="114691" cy="9490"/>
            </a:xfrm>
            <a:custGeom>
              <a:rect b="b" l="l" r="r" t="t"/>
              <a:pathLst>
                <a:path extrusionOk="0" h="362" w="4375">
                  <a:moveTo>
                    <a:pt x="232" y="0"/>
                  </a:moveTo>
                  <a:cubicBezTo>
                    <a:pt x="1" y="0"/>
                    <a:pt x="1" y="361"/>
                    <a:pt x="232" y="361"/>
                  </a:cubicBezTo>
                  <a:lnTo>
                    <a:pt x="4129" y="361"/>
                  </a:lnTo>
                  <a:cubicBezTo>
                    <a:pt x="4374" y="361"/>
                    <a:pt x="4374" y="0"/>
                    <a:pt x="4129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8"/>
            <p:cNvSpPr/>
            <p:nvPr/>
          </p:nvSpPr>
          <p:spPr>
            <a:xfrm>
              <a:off x="4310003" y="3010538"/>
              <a:ext cx="37120" cy="9490"/>
            </a:xfrm>
            <a:custGeom>
              <a:rect b="b" l="l" r="r" t="t"/>
              <a:pathLst>
                <a:path extrusionOk="0" h="362" w="1416">
                  <a:moveTo>
                    <a:pt x="232" y="1"/>
                  </a:moveTo>
                  <a:cubicBezTo>
                    <a:pt x="1" y="1"/>
                    <a:pt x="1" y="362"/>
                    <a:pt x="232" y="362"/>
                  </a:cubicBezTo>
                  <a:lnTo>
                    <a:pt x="1184" y="362"/>
                  </a:lnTo>
                  <a:cubicBezTo>
                    <a:pt x="1415" y="362"/>
                    <a:pt x="1415" y="1"/>
                    <a:pt x="1184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8"/>
            <p:cNvSpPr/>
            <p:nvPr/>
          </p:nvSpPr>
          <p:spPr>
            <a:xfrm>
              <a:off x="4271021" y="3082079"/>
              <a:ext cx="22361" cy="22335"/>
            </a:xfrm>
            <a:custGeom>
              <a:rect b="b" l="l" r="r" t="t"/>
              <a:pathLst>
                <a:path extrusionOk="0" h="852" w="853">
                  <a:moveTo>
                    <a:pt x="159" y="0"/>
                  </a:moveTo>
                  <a:cubicBezTo>
                    <a:pt x="73" y="0"/>
                    <a:pt x="1" y="72"/>
                    <a:pt x="1" y="173"/>
                  </a:cubicBezTo>
                  <a:lnTo>
                    <a:pt x="1" y="693"/>
                  </a:lnTo>
                  <a:cubicBezTo>
                    <a:pt x="1" y="780"/>
                    <a:pt x="73" y="852"/>
                    <a:pt x="159" y="852"/>
                  </a:cubicBezTo>
                  <a:lnTo>
                    <a:pt x="679" y="852"/>
                  </a:lnTo>
                  <a:cubicBezTo>
                    <a:pt x="780" y="852"/>
                    <a:pt x="852" y="780"/>
                    <a:pt x="852" y="693"/>
                  </a:cubicBezTo>
                  <a:lnTo>
                    <a:pt x="852" y="173"/>
                  </a:lnTo>
                  <a:cubicBezTo>
                    <a:pt x="852" y="72"/>
                    <a:pt x="780" y="0"/>
                    <a:pt x="679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4310003" y="3099853"/>
              <a:ext cx="114691" cy="9490"/>
            </a:xfrm>
            <a:custGeom>
              <a:rect b="b" l="l" r="r" t="t"/>
              <a:pathLst>
                <a:path extrusionOk="0" h="362" w="4375">
                  <a:moveTo>
                    <a:pt x="232" y="1"/>
                  </a:moveTo>
                  <a:cubicBezTo>
                    <a:pt x="1" y="1"/>
                    <a:pt x="1" y="362"/>
                    <a:pt x="232" y="362"/>
                  </a:cubicBezTo>
                  <a:lnTo>
                    <a:pt x="4129" y="362"/>
                  </a:lnTo>
                  <a:cubicBezTo>
                    <a:pt x="4374" y="362"/>
                    <a:pt x="4374" y="1"/>
                    <a:pt x="4129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8"/>
            <p:cNvSpPr/>
            <p:nvPr/>
          </p:nvSpPr>
          <p:spPr>
            <a:xfrm>
              <a:off x="4310003" y="3084334"/>
              <a:ext cx="37120" cy="9490"/>
            </a:xfrm>
            <a:custGeom>
              <a:rect b="b" l="l" r="r" t="t"/>
              <a:pathLst>
                <a:path extrusionOk="0" h="362" w="1416">
                  <a:moveTo>
                    <a:pt x="232" y="1"/>
                  </a:moveTo>
                  <a:cubicBezTo>
                    <a:pt x="1" y="1"/>
                    <a:pt x="1" y="362"/>
                    <a:pt x="232" y="362"/>
                  </a:cubicBezTo>
                  <a:lnTo>
                    <a:pt x="1184" y="362"/>
                  </a:lnTo>
                  <a:cubicBezTo>
                    <a:pt x="1415" y="362"/>
                    <a:pt x="1415" y="1"/>
                    <a:pt x="1184" y="1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8"/>
            <p:cNvSpPr/>
            <p:nvPr/>
          </p:nvSpPr>
          <p:spPr>
            <a:xfrm>
              <a:off x="4271021" y="3155874"/>
              <a:ext cx="22361" cy="21968"/>
            </a:xfrm>
            <a:custGeom>
              <a:rect b="b" l="l" r="r" t="t"/>
              <a:pathLst>
                <a:path extrusionOk="0" h="838" w="853">
                  <a:moveTo>
                    <a:pt x="159" y="0"/>
                  </a:moveTo>
                  <a:cubicBezTo>
                    <a:pt x="73" y="0"/>
                    <a:pt x="1" y="72"/>
                    <a:pt x="1" y="173"/>
                  </a:cubicBezTo>
                  <a:lnTo>
                    <a:pt x="1" y="679"/>
                  </a:lnTo>
                  <a:cubicBezTo>
                    <a:pt x="1" y="765"/>
                    <a:pt x="73" y="837"/>
                    <a:pt x="159" y="837"/>
                  </a:cubicBezTo>
                  <a:lnTo>
                    <a:pt x="679" y="837"/>
                  </a:lnTo>
                  <a:cubicBezTo>
                    <a:pt x="766" y="837"/>
                    <a:pt x="852" y="765"/>
                    <a:pt x="852" y="679"/>
                  </a:cubicBezTo>
                  <a:lnTo>
                    <a:pt x="852" y="173"/>
                  </a:lnTo>
                  <a:cubicBezTo>
                    <a:pt x="852" y="72"/>
                    <a:pt x="780" y="0"/>
                    <a:pt x="679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8"/>
            <p:cNvSpPr/>
            <p:nvPr/>
          </p:nvSpPr>
          <p:spPr>
            <a:xfrm>
              <a:off x="4310003" y="3173281"/>
              <a:ext cx="114691" cy="9490"/>
            </a:xfrm>
            <a:custGeom>
              <a:rect b="b" l="l" r="r" t="t"/>
              <a:pathLst>
                <a:path extrusionOk="0" h="362" w="4375">
                  <a:moveTo>
                    <a:pt x="232" y="0"/>
                  </a:moveTo>
                  <a:cubicBezTo>
                    <a:pt x="1" y="0"/>
                    <a:pt x="1" y="361"/>
                    <a:pt x="232" y="361"/>
                  </a:cubicBezTo>
                  <a:lnTo>
                    <a:pt x="4129" y="361"/>
                  </a:lnTo>
                  <a:cubicBezTo>
                    <a:pt x="4374" y="361"/>
                    <a:pt x="4374" y="0"/>
                    <a:pt x="4129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8"/>
            <p:cNvSpPr/>
            <p:nvPr/>
          </p:nvSpPr>
          <p:spPr>
            <a:xfrm>
              <a:off x="4310003" y="3157762"/>
              <a:ext cx="37120" cy="9490"/>
            </a:xfrm>
            <a:custGeom>
              <a:rect b="b" l="l" r="r" t="t"/>
              <a:pathLst>
                <a:path extrusionOk="0" h="362" w="1416">
                  <a:moveTo>
                    <a:pt x="232" y="0"/>
                  </a:moveTo>
                  <a:cubicBezTo>
                    <a:pt x="1" y="0"/>
                    <a:pt x="1" y="361"/>
                    <a:pt x="232" y="361"/>
                  </a:cubicBezTo>
                  <a:lnTo>
                    <a:pt x="1184" y="361"/>
                  </a:lnTo>
                  <a:cubicBezTo>
                    <a:pt x="1415" y="361"/>
                    <a:pt x="1415" y="0"/>
                    <a:pt x="1184" y="0"/>
                  </a:cubicBezTo>
                  <a:close/>
                </a:path>
              </a:pathLst>
            </a:custGeom>
            <a:solidFill>
              <a:srgbClr val="F2F3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7" name="Google Shape;1307;p38"/>
          <p:cNvGrpSpPr/>
          <p:nvPr/>
        </p:nvGrpSpPr>
        <p:grpSpPr>
          <a:xfrm>
            <a:off x="2328842" y="10000475"/>
            <a:ext cx="161525" cy="163915"/>
            <a:chOff x="5762467" y="2436584"/>
            <a:chExt cx="362163" cy="362163"/>
          </a:xfrm>
        </p:grpSpPr>
        <p:sp>
          <p:nvSpPr>
            <p:cNvPr id="1308" name="Google Shape;1308;p38"/>
            <p:cNvSpPr/>
            <p:nvPr/>
          </p:nvSpPr>
          <p:spPr>
            <a:xfrm>
              <a:off x="5762467" y="2778127"/>
              <a:ext cx="362163" cy="20619"/>
            </a:xfrm>
            <a:custGeom>
              <a:rect b="b" l="l" r="r" t="t"/>
              <a:pathLst>
                <a:path extrusionOk="0" h="787" w="13823">
                  <a:moveTo>
                    <a:pt x="201" y="1"/>
                  </a:moveTo>
                  <a:cubicBezTo>
                    <a:pt x="96" y="1"/>
                    <a:pt x="0" y="87"/>
                    <a:pt x="0" y="202"/>
                  </a:cubicBezTo>
                  <a:lnTo>
                    <a:pt x="0" y="585"/>
                  </a:lnTo>
                  <a:cubicBezTo>
                    <a:pt x="0" y="691"/>
                    <a:pt x="96" y="777"/>
                    <a:pt x="201" y="787"/>
                  </a:cubicBezTo>
                  <a:lnTo>
                    <a:pt x="13611" y="787"/>
                  </a:lnTo>
                  <a:cubicBezTo>
                    <a:pt x="13726" y="787"/>
                    <a:pt x="13822" y="691"/>
                    <a:pt x="13813" y="585"/>
                  </a:cubicBezTo>
                  <a:lnTo>
                    <a:pt x="13813" y="202"/>
                  </a:lnTo>
                  <a:cubicBezTo>
                    <a:pt x="13813" y="87"/>
                    <a:pt x="13726" y="1"/>
                    <a:pt x="13611" y="1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8"/>
            <p:cNvSpPr/>
            <p:nvPr/>
          </p:nvSpPr>
          <p:spPr>
            <a:xfrm>
              <a:off x="5762702" y="2777891"/>
              <a:ext cx="361927" cy="9301"/>
            </a:xfrm>
            <a:custGeom>
              <a:rect b="b" l="l" r="r" t="t"/>
              <a:pathLst>
                <a:path extrusionOk="0" h="355" w="13814">
                  <a:moveTo>
                    <a:pt x="212" y="0"/>
                  </a:moveTo>
                  <a:cubicBezTo>
                    <a:pt x="87" y="0"/>
                    <a:pt x="1" y="96"/>
                    <a:pt x="1" y="211"/>
                  </a:cubicBezTo>
                  <a:lnTo>
                    <a:pt x="1" y="355"/>
                  </a:lnTo>
                  <a:lnTo>
                    <a:pt x="13813" y="355"/>
                  </a:lnTo>
                  <a:lnTo>
                    <a:pt x="13813" y="211"/>
                  </a:lnTo>
                  <a:cubicBezTo>
                    <a:pt x="13813" y="96"/>
                    <a:pt x="13717" y="0"/>
                    <a:pt x="13602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8"/>
            <p:cNvSpPr/>
            <p:nvPr/>
          </p:nvSpPr>
          <p:spPr>
            <a:xfrm>
              <a:off x="5852359" y="2528493"/>
              <a:ext cx="182352" cy="249660"/>
            </a:xfrm>
            <a:custGeom>
              <a:rect b="b" l="l" r="r" t="t"/>
              <a:pathLst>
                <a:path extrusionOk="0" h="9529" w="6960">
                  <a:moveTo>
                    <a:pt x="1" y="1"/>
                  </a:moveTo>
                  <a:lnTo>
                    <a:pt x="1" y="9529"/>
                  </a:lnTo>
                  <a:lnTo>
                    <a:pt x="6960" y="9529"/>
                  </a:lnTo>
                  <a:lnTo>
                    <a:pt x="6960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8"/>
            <p:cNvSpPr/>
            <p:nvPr/>
          </p:nvSpPr>
          <p:spPr>
            <a:xfrm>
              <a:off x="5838551" y="2508922"/>
              <a:ext cx="209967" cy="19860"/>
            </a:xfrm>
            <a:custGeom>
              <a:rect b="b" l="l" r="r" t="t"/>
              <a:pathLst>
                <a:path extrusionOk="0" h="758" w="8014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547"/>
                  </a:lnTo>
                  <a:cubicBezTo>
                    <a:pt x="0" y="662"/>
                    <a:pt x="96" y="757"/>
                    <a:pt x="211" y="757"/>
                  </a:cubicBezTo>
                  <a:lnTo>
                    <a:pt x="7813" y="757"/>
                  </a:lnTo>
                  <a:cubicBezTo>
                    <a:pt x="7928" y="757"/>
                    <a:pt x="8014" y="662"/>
                    <a:pt x="8014" y="547"/>
                  </a:cubicBezTo>
                  <a:lnTo>
                    <a:pt x="8014" y="211"/>
                  </a:lnTo>
                  <a:cubicBezTo>
                    <a:pt x="8014" y="96"/>
                    <a:pt x="7928" y="0"/>
                    <a:pt x="7813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8"/>
            <p:cNvSpPr/>
            <p:nvPr/>
          </p:nvSpPr>
          <p:spPr>
            <a:xfrm>
              <a:off x="6014589" y="2508922"/>
              <a:ext cx="33929" cy="19598"/>
            </a:xfrm>
            <a:custGeom>
              <a:rect b="b" l="l" r="r" t="t"/>
              <a:pathLst>
                <a:path extrusionOk="0" h="748" w="1295">
                  <a:moveTo>
                    <a:pt x="1" y="0"/>
                  </a:moveTo>
                  <a:lnTo>
                    <a:pt x="1" y="748"/>
                  </a:lnTo>
                  <a:lnTo>
                    <a:pt x="1094" y="748"/>
                  </a:lnTo>
                  <a:cubicBezTo>
                    <a:pt x="1209" y="748"/>
                    <a:pt x="1295" y="652"/>
                    <a:pt x="1295" y="537"/>
                  </a:cubicBezTo>
                  <a:lnTo>
                    <a:pt x="1295" y="201"/>
                  </a:lnTo>
                  <a:cubicBezTo>
                    <a:pt x="1295" y="86"/>
                    <a:pt x="1209" y="0"/>
                    <a:pt x="1094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8"/>
            <p:cNvSpPr/>
            <p:nvPr/>
          </p:nvSpPr>
          <p:spPr>
            <a:xfrm>
              <a:off x="5762467" y="2565173"/>
              <a:ext cx="89918" cy="19598"/>
            </a:xfrm>
            <a:custGeom>
              <a:rect b="b" l="l" r="r" t="t"/>
              <a:pathLst>
                <a:path extrusionOk="0" h="748" w="3432">
                  <a:moveTo>
                    <a:pt x="201" y="0"/>
                  </a:moveTo>
                  <a:cubicBezTo>
                    <a:pt x="96" y="0"/>
                    <a:pt x="10" y="87"/>
                    <a:pt x="0" y="202"/>
                  </a:cubicBezTo>
                  <a:lnTo>
                    <a:pt x="0" y="547"/>
                  </a:lnTo>
                  <a:cubicBezTo>
                    <a:pt x="10" y="652"/>
                    <a:pt x="96" y="748"/>
                    <a:pt x="201" y="748"/>
                  </a:cubicBezTo>
                  <a:lnTo>
                    <a:pt x="3432" y="748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8"/>
            <p:cNvSpPr/>
            <p:nvPr/>
          </p:nvSpPr>
          <p:spPr>
            <a:xfrm>
              <a:off x="5835041" y="2565173"/>
              <a:ext cx="17344" cy="19598"/>
            </a:xfrm>
            <a:custGeom>
              <a:rect b="b" l="l" r="r" t="t"/>
              <a:pathLst>
                <a:path extrusionOk="0" h="748" w="662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8"/>
            <p:cNvSpPr/>
            <p:nvPr/>
          </p:nvSpPr>
          <p:spPr>
            <a:xfrm>
              <a:off x="5835041" y="2565173"/>
              <a:ext cx="17344" cy="19598"/>
            </a:xfrm>
            <a:custGeom>
              <a:rect b="b" l="l" r="r" t="t"/>
              <a:pathLst>
                <a:path extrusionOk="0" h="748" w="662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8"/>
            <p:cNvSpPr/>
            <p:nvPr/>
          </p:nvSpPr>
          <p:spPr>
            <a:xfrm>
              <a:off x="5894803" y="2686217"/>
              <a:ext cx="97726" cy="91936"/>
            </a:xfrm>
            <a:custGeom>
              <a:rect b="b" l="l" r="r" t="t"/>
              <a:pathLst>
                <a:path extrusionOk="0" h="3509" w="3730">
                  <a:moveTo>
                    <a:pt x="576" y="0"/>
                  </a:moveTo>
                  <a:cubicBezTo>
                    <a:pt x="259" y="0"/>
                    <a:pt x="1" y="250"/>
                    <a:pt x="1" y="576"/>
                  </a:cubicBezTo>
                  <a:lnTo>
                    <a:pt x="1" y="3509"/>
                  </a:lnTo>
                  <a:lnTo>
                    <a:pt x="3729" y="3509"/>
                  </a:lnTo>
                  <a:lnTo>
                    <a:pt x="3720" y="3499"/>
                  </a:lnTo>
                  <a:lnTo>
                    <a:pt x="3720" y="576"/>
                  </a:lnTo>
                  <a:cubicBezTo>
                    <a:pt x="3720" y="250"/>
                    <a:pt x="3461" y="0"/>
                    <a:pt x="3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5930959" y="2686217"/>
              <a:ext cx="25152" cy="91700"/>
            </a:xfrm>
            <a:custGeom>
              <a:rect b="b" l="l" r="r" t="t"/>
              <a:pathLst>
                <a:path extrusionOk="0" h="3500" w="960">
                  <a:moveTo>
                    <a:pt x="1" y="0"/>
                  </a:moveTo>
                  <a:lnTo>
                    <a:pt x="1" y="3499"/>
                  </a:lnTo>
                  <a:lnTo>
                    <a:pt x="959" y="3499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5770484" y="2584745"/>
              <a:ext cx="81901" cy="193173"/>
            </a:xfrm>
            <a:custGeom>
              <a:rect b="b" l="l" r="r" t="t"/>
              <a:pathLst>
                <a:path extrusionOk="0" h="7373" w="3126">
                  <a:moveTo>
                    <a:pt x="1" y="1"/>
                  </a:moveTo>
                  <a:lnTo>
                    <a:pt x="1" y="7372"/>
                  </a:lnTo>
                  <a:lnTo>
                    <a:pt x="3126" y="737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8"/>
            <p:cNvSpPr/>
            <p:nvPr/>
          </p:nvSpPr>
          <p:spPr>
            <a:xfrm>
              <a:off x="5835041" y="2584745"/>
              <a:ext cx="17344" cy="193173"/>
            </a:xfrm>
            <a:custGeom>
              <a:rect b="b" l="l" r="r" t="t"/>
              <a:pathLst>
                <a:path extrusionOk="0" h="7373" w="662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8"/>
            <p:cNvSpPr/>
            <p:nvPr/>
          </p:nvSpPr>
          <p:spPr>
            <a:xfrm>
              <a:off x="5835041" y="2584745"/>
              <a:ext cx="17344" cy="193173"/>
            </a:xfrm>
            <a:custGeom>
              <a:rect b="b" l="l" r="r" t="t"/>
              <a:pathLst>
                <a:path extrusionOk="0" h="7373" w="662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8"/>
            <p:cNvSpPr/>
            <p:nvPr/>
          </p:nvSpPr>
          <p:spPr>
            <a:xfrm>
              <a:off x="6034685" y="2584745"/>
              <a:ext cx="81901" cy="193408"/>
            </a:xfrm>
            <a:custGeom>
              <a:rect b="b" l="l" r="r" t="t"/>
              <a:pathLst>
                <a:path extrusionOk="0" h="7382" w="3126">
                  <a:moveTo>
                    <a:pt x="1" y="1"/>
                  </a:moveTo>
                  <a:lnTo>
                    <a:pt x="1" y="7382"/>
                  </a:lnTo>
                  <a:lnTo>
                    <a:pt x="3126" y="738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8"/>
            <p:cNvSpPr/>
            <p:nvPr/>
          </p:nvSpPr>
          <p:spPr>
            <a:xfrm>
              <a:off x="6034685" y="2584745"/>
              <a:ext cx="17371" cy="193173"/>
            </a:xfrm>
            <a:custGeom>
              <a:rect b="b" l="l" r="r" t="t"/>
              <a:pathLst>
                <a:path extrusionOk="0" h="7373" w="663">
                  <a:moveTo>
                    <a:pt x="1" y="1"/>
                  </a:moveTo>
                  <a:lnTo>
                    <a:pt x="1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8"/>
            <p:cNvSpPr/>
            <p:nvPr/>
          </p:nvSpPr>
          <p:spPr>
            <a:xfrm>
              <a:off x="5872192" y="2567400"/>
              <a:ext cx="29920" cy="58819"/>
            </a:xfrm>
            <a:custGeom>
              <a:rect b="b" l="l" r="r" t="t"/>
              <a:pathLst>
                <a:path extrusionOk="0" h="2245" w="1142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46" y="2245"/>
                    <a:pt x="1142" y="2139"/>
                    <a:pt x="1142" y="2024"/>
                  </a:cubicBezTo>
                  <a:lnTo>
                    <a:pt x="1142" y="212"/>
                  </a:lnTo>
                  <a:cubicBezTo>
                    <a:pt x="1142" y="102"/>
                    <a:pt x="1045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8"/>
            <p:cNvSpPr/>
            <p:nvPr/>
          </p:nvSpPr>
          <p:spPr>
            <a:xfrm>
              <a:off x="5928706" y="2567400"/>
              <a:ext cx="29920" cy="58819"/>
            </a:xfrm>
            <a:custGeom>
              <a:rect b="b" l="l" r="r" t="t"/>
              <a:pathLst>
                <a:path extrusionOk="0" h="2245" w="1142">
                  <a:moveTo>
                    <a:pt x="205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11" y="2245"/>
                  </a:lnTo>
                  <a:cubicBezTo>
                    <a:pt x="1036" y="2245"/>
                    <a:pt x="1141" y="2149"/>
                    <a:pt x="1141" y="2024"/>
                  </a:cubicBezTo>
                  <a:lnTo>
                    <a:pt x="1141" y="212"/>
                  </a:lnTo>
                  <a:cubicBezTo>
                    <a:pt x="1141" y="102"/>
                    <a:pt x="1045" y="1"/>
                    <a:pt x="935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8"/>
            <p:cNvSpPr/>
            <p:nvPr/>
          </p:nvSpPr>
          <p:spPr>
            <a:xfrm>
              <a:off x="5984957" y="2567400"/>
              <a:ext cx="29920" cy="58819"/>
            </a:xfrm>
            <a:custGeom>
              <a:rect b="b" l="l" r="r" t="t"/>
              <a:pathLst>
                <a:path extrusionOk="0" h="2245" w="1142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36" y="2245"/>
                    <a:pt x="1141" y="2149"/>
                    <a:pt x="1132" y="2024"/>
                  </a:cubicBezTo>
                  <a:lnTo>
                    <a:pt x="1132" y="212"/>
                  </a:lnTo>
                  <a:cubicBezTo>
                    <a:pt x="1132" y="102"/>
                    <a:pt x="1044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8"/>
            <p:cNvSpPr/>
            <p:nvPr/>
          </p:nvSpPr>
          <p:spPr>
            <a:xfrm>
              <a:off x="5796369" y="2651817"/>
              <a:ext cx="29894" cy="59029"/>
            </a:xfrm>
            <a:custGeom>
              <a:rect b="b" l="l" r="r" t="t"/>
              <a:pathLst>
                <a:path extrusionOk="0" h="2253" w="1141">
                  <a:moveTo>
                    <a:pt x="221" y="0"/>
                  </a:moveTo>
                  <a:cubicBezTo>
                    <a:pt x="106" y="0"/>
                    <a:pt x="0" y="96"/>
                    <a:pt x="10" y="221"/>
                  </a:cubicBezTo>
                  <a:lnTo>
                    <a:pt x="10" y="2032"/>
                  </a:lnTo>
                  <a:cubicBezTo>
                    <a:pt x="0" y="2147"/>
                    <a:pt x="106" y="2253"/>
                    <a:pt x="221" y="2253"/>
                  </a:cubicBezTo>
                  <a:lnTo>
                    <a:pt x="920" y="2253"/>
                  </a:lnTo>
                  <a:cubicBezTo>
                    <a:pt x="1045" y="2253"/>
                    <a:pt x="1141" y="2147"/>
                    <a:pt x="1141" y="2032"/>
                  </a:cubicBezTo>
                  <a:lnTo>
                    <a:pt x="1141" y="221"/>
                  </a:lnTo>
                  <a:cubicBezTo>
                    <a:pt x="1141" y="96"/>
                    <a:pt x="1045" y="0"/>
                    <a:pt x="92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8"/>
            <p:cNvSpPr/>
            <p:nvPr/>
          </p:nvSpPr>
          <p:spPr>
            <a:xfrm>
              <a:off x="6060806" y="2651817"/>
              <a:ext cx="29658" cy="59029"/>
            </a:xfrm>
            <a:custGeom>
              <a:rect b="b" l="l" r="r" t="t"/>
              <a:pathLst>
                <a:path extrusionOk="0" h="2253" w="1132">
                  <a:moveTo>
                    <a:pt x="221" y="0"/>
                  </a:moveTo>
                  <a:cubicBezTo>
                    <a:pt x="96" y="0"/>
                    <a:pt x="1" y="96"/>
                    <a:pt x="1" y="221"/>
                  </a:cubicBezTo>
                  <a:lnTo>
                    <a:pt x="1" y="2032"/>
                  </a:lnTo>
                  <a:cubicBezTo>
                    <a:pt x="1" y="2147"/>
                    <a:pt x="96" y="2253"/>
                    <a:pt x="221" y="2253"/>
                  </a:cubicBezTo>
                  <a:lnTo>
                    <a:pt x="921" y="2253"/>
                  </a:lnTo>
                  <a:cubicBezTo>
                    <a:pt x="1036" y="2253"/>
                    <a:pt x="1132" y="2147"/>
                    <a:pt x="1132" y="2032"/>
                  </a:cubicBezTo>
                  <a:lnTo>
                    <a:pt x="1132" y="221"/>
                  </a:lnTo>
                  <a:cubicBezTo>
                    <a:pt x="1132" y="96"/>
                    <a:pt x="1036" y="0"/>
                    <a:pt x="92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8"/>
            <p:cNvSpPr/>
            <p:nvPr/>
          </p:nvSpPr>
          <p:spPr>
            <a:xfrm>
              <a:off x="6034685" y="2565173"/>
              <a:ext cx="89945" cy="19860"/>
            </a:xfrm>
            <a:custGeom>
              <a:rect b="b" l="l" r="r" t="t"/>
              <a:pathLst>
                <a:path extrusionOk="0" h="758" w="3433">
                  <a:moveTo>
                    <a:pt x="1" y="0"/>
                  </a:moveTo>
                  <a:lnTo>
                    <a:pt x="1" y="758"/>
                  </a:lnTo>
                  <a:lnTo>
                    <a:pt x="3221" y="758"/>
                  </a:lnTo>
                  <a:cubicBezTo>
                    <a:pt x="3336" y="758"/>
                    <a:pt x="3432" y="662"/>
                    <a:pt x="3432" y="547"/>
                  </a:cubicBezTo>
                  <a:lnTo>
                    <a:pt x="3432" y="211"/>
                  </a:lnTo>
                  <a:cubicBezTo>
                    <a:pt x="3432" y="96"/>
                    <a:pt x="3336" y="0"/>
                    <a:pt x="3221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8"/>
            <p:cNvSpPr/>
            <p:nvPr/>
          </p:nvSpPr>
          <p:spPr>
            <a:xfrm>
              <a:off x="6034685" y="2565173"/>
              <a:ext cx="17371" cy="19598"/>
            </a:xfrm>
            <a:custGeom>
              <a:rect b="b" l="l" r="r" t="t"/>
              <a:pathLst>
                <a:path extrusionOk="0" h="748" w="663">
                  <a:moveTo>
                    <a:pt x="1" y="0"/>
                  </a:moveTo>
                  <a:lnTo>
                    <a:pt x="1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8"/>
            <p:cNvSpPr/>
            <p:nvPr/>
          </p:nvSpPr>
          <p:spPr>
            <a:xfrm>
              <a:off x="5892550" y="2436584"/>
              <a:ext cx="101735" cy="72364"/>
            </a:xfrm>
            <a:custGeom>
              <a:rect b="b" l="l" r="r" t="t"/>
              <a:pathLst>
                <a:path extrusionOk="0" h="2762" w="3883">
                  <a:moveTo>
                    <a:pt x="451" y="1"/>
                  </a:moveTo>
                  <a:cubicBezTo>
                    <a:pt x="202" y="1"/>
                    <a:pt x="0" y="202"/>
                    <a:pt x="0" y="451"/>
                  </a:cubicBezTo>
                  <a:lnTo>
                    <a:pt x="0" y="2761"/>
                  </a:lnTo>
                  <a:lnTo>
                    <a:pt x="3882" y="2761"/>
                  </a:lnTo>
                  <a:lnTo>
                    <a:pt x="3882" y="451"/>
                  </a:lnTo>
                  <a:cubicBezTo>
                    <a:pt x="3882" y="202"/>
                    <a:pt x="3681" y="1"/>
                    <a:pt x="34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8"/>
            <p:cNvSpPr/>
            <p:nvPr/>
          </p:nvSpPr>
          <p:spPr>
            <a:xfrm>
              <a:off x="5976416" y="2436584"/>
              <a:ext cx="18130" cy="72364"/>
            </a:xfrm>
            <a:custGeom>
              <a:rect b="b" l="l" r="r" t="t"/>
              <a:pathLst>
                <a:path extrusionOk="0" h="2762" w="692">
                  <a:moveTo>
                    <a:pt x="1" y="1"/>
                  </a:moveTo>
                  <a:lnTo>
                    <a:pt x="1" y="2761"/>
                  </a:lnTo>
                  <a:lnTo>
                    <a:pt x="691" y="2761"/>
                  </a:lnTo>
                  <a:lnTo>
                    <a:pt x="691" y="451"/>
                  </a:lnTo>
                  <a:cubicBezTo>
                    <a:pt x="691" y="202"/>
                    <a:pt x="490" y="1"/>
                    <a:pt x="24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8"/>
            <p:cNvSpPr/>
            <p:nvPr/>
          </p:nvSpPr>
          <p:spPr>
            <a:xfrm>
              <a:off x="5919405" y="2450706"/>
              <a:ext cx="48260" cy="44619"/>
            </a:xfrm>
            <a:custGeom>
              <a:rect b="b" l="l" r="r" t="t"/>
              <a:pathLst>
                <a:path extrusionOk="0" h="1703" w="1842">
                  <a:moveTo>
                    <a:pt x="921" y="1"/>
                  </a:moveTo>
                  <a:cubicBezTo>
                    <a:pt x="816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9" y="641"/>
                  </a:lnTo>
                  <a:cubicBezTo>
                    <a:pt x="1" y="641"/>
                    <a:pt x="1" y="1062"/>
                    <a:pt x="279" y="1062"/>
                  </a:cubicBezTo>
                  <a:lnTo>
                    <a:pt x="710" y="1062"/>
                  </a:lnTo>
                  <a:lnTo>
                    <a:pt x="710" y="1494"/>
                  </a:lnTo>
                  <a:cubicBezTo>
                    <a:pt x="710" y="1633"/>
                    <a:pt x="816" y="1702"/>
                    <a:pt x="921" y="1702"/>
                  </a:cubicBezTo>
                  <a:cubicBezTo>
                    <a:pt x="1027" y="1702"/>
                    <a:pt x="1132" y="1633"/>
                    <a:pt x="1132" y="1494"/>
                  </a:cubicBezTo>
                  <a:lnTo>
                    <a:pt x="1132" y="1062"/>
                  </a:lnTo>
                  <a:lnTo>
                    <a:pt x="1563" y="1062"/>
                  </a:lnTo>
                  <a:cubicBezTo>
                    <a:pt x="1841" y="1062"/>
                    <a:pt x="1841" y="641"/>
                    <a:pt x="1563" y="641"/>
                  </a:cubicBezTo>
                  <a:lnTo>
                    <a:pt x="1132" y="641"/>
                  </a:lnTo>
                  <a:lnTo>
                    <a:pt x="1132" y="209"/>
                  </a:lnTo>
                  <a:cubicBezTo>
                    <a:pt x="1132" y="70"/>
                    <a:pt x="1027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3" name="Google Shape;1333;p38"/>
          <p:cNvGrpSpPr/>
          <p:nvPr/>
        </p:nvGrpSpPr>
        <p:grpSpPr>
          <a:xfrm>
            <a:off x="2347757" y="9721656"/>
            <a:ext cx="126239" cy="144151"/>
            <a:chOff x="1315775" y="2881927"/>
            <a:chExt cx="269051" cy="366983"/>
          </a:xfrm>
        </p:grpSpPr>
        <p:sp>
          <p:nvSpPr>
            <p:cNvPr id="1334" name="Google Shape;1334;p38"/>
            <p:cNvSpPr/>
            <p:nvPr/>
          </p:nvSpPr>
          <p:spPr>
            <a:xfrm>
              <a:off x="1319755" y="3230397"/>
              <a:ext cx="185390" cy="13250"/>
            </a:xfrm>
            <a:custGeom>
              <a:rect b="b" l="l" r="r" t="t"/>
              <a:pathLst>
                <a:path extrusionOk="0" h="506" w="7080">
                  <a:moveTo>
                    <a:pt x="1" y="0"/>
                  </a:moveTo>
                  <a:lnTo>
                    <a:pt x="1" y="277"/>
                  </a:lnTo>
                  <a:cubicBezTo>
                    <a:pt x="1" y="401"/>
                    <a:pt x="96" y="506"/>
                    <a:pt x="220" y="506"/>
                  </a:cubicBezTo>
                  <a:lnTo>
                    <a:pt x="6860" y="506"/>
                  </a:lnTo>
                  <a:cubicBezTo>
                    <a:pt x="6984" y="506"/>
                    <a:pt x="7079" y="401"/>
                    <a:pt x="7079" y="277"/>
                  </a:cubicBezTo>
                  <a:lnTo>
                    <a:pt x="707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8"/>
            <p:cNvSpPr/>
            <p:nvPr/>
          </p:nvSpPr>
          <p:spPr>
            <a:xfrm>
              <a:off x="1315775" y="2917146"/>
              <a:ext cx="191124" cy="331764"/>
            </a:xfrm>
            <a:custGeom>
              <a:rect b="b" l="l" r="r" t="t"/>
              <a:pathLst>
                <a:path extrusionOk="0" h="12670" w="7299">
                  <a:moveTo>
                    <a:pt x="229" y="0"/>
                  </a:moveTo>
                  <a:cubicBezTo>
                    <a:pt x="105" y="0"/>
                    <a:pt x="0" y="96"/>
                    <a:pt x="0" y="229"/>
                  </a:cubicBezTo>
                  <a:lnTo>
                    <a:pt x="0" y="12450"/>
                  </a:lnTo>
                  <a:cubicBezTo>
                    <a:pt x="0" y="12574"/>
                    <a:pt x="105" y="12669"/>
                    <a:pt x="229" y="12669"/>
                  </a:cubicBezTo>
                  <a:lnTo>
                    <a:pt x="7069" y="12669"/>
                  </a:lnTo>
                  <a:cubicBezTo>
                    <a:pt x="7193" y="12669"/>
                    <a:pt x="7298" y="12574"/>
                    <a:pt x="7298" y="12450"/>
                  </a:cubicBezTo>
                  <a:lnTo>
                    <a:pt x="7298" y="229"/>
                  </a:lnTo>
                  <a:cubicBezTo>
                    <a:pt x="7298" y="96"/>
                    <a:pt x="7193" y="0"/>
                    <a:pt x="706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8"/>
            <p:cNvSpPr/>
            <p:nvPr/>
          </p:nvSpPr>
          <p:spPr>
            <a:xfrm>
              <a:off x="1430674" y="2917146"/>
              <a:ext cx="76225" cy="118435"/>
            </a:xfrm>
            <a:custGeom>
              <a:rect b="b" l="l" r="r" t="t"/>
              <a:pathLst>
                <a:path extrusionOk="0" h="4523" w="2911">
                  <a:moveTo>
                    <a:pt x="258" y="0"/>
                  </a:moveTo>
                  <a:cubicBezTo>
                    <a:pt x="86" y="401"/>
                    <a:pt x="1" y="830"/>
                    <a:pt x="1" y="1269"/>
                  </a:cubicBezTo>
                  <a:lnTo>
                    <a:pt x="1" y="1288"/>
                  </a:lnTo>
                  <a:cubicBezTo>
                    <a:pt x="10" y="2662"/>
                    <a:pt x="878" y="3893"/>
                    <a:pt x="2176" y="4351"/>
                  </a:cubicBezTo>
                  <a:cubicBezTo>
                    <a:pt x="2414" y="4436"/>
                    <a:pt x="2653" y="4494"/>
                    <a:pt x="2910" y="4522"/>
                  </a:cubicBezTo>
                  <a:lnTo>
                    <a:pt x="2910" y="229"/>
                  </a:lnTo>
                  <a:cubicBezTo>
                    <a:pt x="2910" y="96"/>
                    <a:pt x="2805" y="0"/>
                    <a:pt x="26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8"/>
            <p:cNvSpPr/>
            <p:nvPr/>
          </p:nvSpPr>
          <p:spPr>
            <a:xfrm>
              <a:off x="1335256" y="2950872"/>
              <a:ext cx="152397" cy="239069"/>
            </a:xfrm>
            <a:custGeom>
              <a:rect b="b" l="l" r="r" t="t"/>
              <a:pathLst>
                <a:path extrusionOk="0" h="9130" w="5820">
                  <a:moveTo>
                    <a:pt x="229" y="0"/>
                  </a:moveTo>
                  <a:cubicBezTo>
                    <a:pt x="96" y="0"/>
                    <a:pt x="0" y="105"/>
                    <a:pt x="0" y="229"/>
                  </a:cubicBezTo>
                  <a:lnTo>
                    <a:pt x="0" y="8910"/>
                  </a:lnTo>
                  <a:cubicBezTo>
                    <a:pt x="0" y="9034"/>
                    <a:pt x="96" y="9130"/>
                    <a:pt x="229" y="9130"/>
                  </a:cubicBezTo>
                  <a:lnTo>
                    <a:pt x="5591" y="9130"/>
                  </a:lnTo>
                  <a:cubicBezTo>
                    <a:pt x="5715" y="9130"/>
                    <a:pt x="5820" y="9034"/>
                    <a:pt x="5820" y="8910"/>
                  </a:cubicBezTo>
                  <a:lnTo>
                    <a:pt x="5820" y="229"/>
                  </a:lnTo>
                  <a:cubicBezTo>
                    <a:pt x="5820" y="105"/>
                    <a:pt x="5715" y="0"/>
                    <a:pt x="5591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1430674" y="2950872"/>
              <a:ext cx="56979" cy="80467"/>
            </a:xfrm>
            <a:custGeom>
              <a:rect b="b" l="l" r="r" t="t"/>
              <a:pathLst>
                <a:path extrusionOk="0" h="3073" w="2176">
                  <a:moveTo>
                    <a:pt x="1" y="0"/>
                  </a:moveTo>
                  <a:cubicBezTo>
                    <a:pt x="10" y="1383"/>
                    <a:pt x="878" y="2605"/>
                    <a:pt x="2176" y="3072"/>
                  </a:cubicBezTo>
                  <a:lnTo>
                    <a:pt x="2176" y="229"/>
                  </a:lnTo>
                  <a:cubicBezTo>
                    <a:pt x="2176" y="105"/>
                    <a:pt x="2071" y="0"/>
                    <a:pt x="1947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1334994" y="2950872"/>
              <a:ext cx="152423" cy="239069"/>
            </a:xfrm>
            <a:custGeom>
              <a:rect b="b" l="l" r="r" t="t"/>
              <a:pathLst>
                <a:path extrusionOk="0" h="9130" w="5821">
                  <a:moveTo>
                    <a:pt x="230" y="0"/>
                  </a:moveTo>
                  <a:cubicBezTo>
                    <a:pt x="106" y="0"/>
                    <a:pt x="1" y="105"/>
                    <a:pt x="1" y="229"/>
                  </a:cubicBezTo>
                  <a:lnTo>
                    <a:pt x="1" y="8910"/>
                  </a:lnTo>
                  <a:cubicBezTo>
                    <a:pt x="1" y="9034"/>
                    <a:pt x="106" y="9130"/>
                    <a:pt x="230" y="9130"/>
                  </a:cubicBezTo>
                  <a:lnTo>
                    <a:pt x="5591" y="9130"/>
                  </a:lnTo>
                  <a:cubicBezTo>
                    <a:pt x="5715" y="9130"/>
                    <a:pt x="5820" y="9034"/>
                    <a:pt x="5820" y="8910"/>
                  </a:cubicBezTo>
                  <a:lnTo>
                    <a:pt x="5820" y="8624"/>
                  </a:lnTo>
                  <a:lnTo>
                    <a:pt x="459" y="8624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1398938" y="3203662"/>
              <a:ext cx="24771" cy="24771"/>
            </a:xfrm>
            <a:custGeom>
              <a:rect b="b" l="l" r="r" t="t"/>
              <a:pathLst>
                <a:path extrusionOk="0" h="946" w="946">
                  <a:moveTo>
                    <a:pt x="478" y="1"/>
                  </a:moveTo>
                  <a:cubicBezTo>
                    <a:pt x="211" y="1"/>
                    <a:pt x="1" y="210"/>
                    <a:pt x="1" y="478"/>
                  </a:cubicBezTo>
                  <a:cubicBezTo>
                    <a:pt x="1" y="735"/>
                    <a:pt x="211" y="945"/>
                    <a:pt x="478" y="945"/>
                  </a:cubicBezTo>
                  <a:cubicBezTo>
                    <a:pt x="736" y="945"/>
                    <a:pt x="945" y="735"/>
                    <a:pt x="945" y="478"/>
                  </a:cubicBezTo>
                  <a:cubicBezTo>
                    <a:pt x="945" y="210"/>
                    <a:pt x="736" y="1"/>
                    <a:pt x="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8"/>
            <p:cNvSpPr/>
            <p:nvPr/>
          </p:nvSpPr>
          <p:spPr>
            <a:xfrm>
              <a:off x="1448166" y="2881927"/>
              <a:ext cx="136660" cy="136660"/>
            </a:xfrm>
            <a:custGeom>
              <a:rect b="b" l="l" r="r" t="t"/>
              <a:pathLst>
                <a:path extrusionOk="0" h="5219" w="5219">
                  <a:moveTo>
                    <a:pt x="2605" y="0"/>
                  </a:moveTo>
                  <a:cubicBezTo>
                    <a:pt x="1164" y="0"/>
                    <a:pt x="0" y="1174"/>
                    <a:pt x="0" y="2614"/>
                  </a:cubicBezTo>
                  <a:cubicBezTo>
                    <a:pt x="0" y="4055"/>
                    <a:pt x="1164" y="5219"/>
                    <a:pt x="2605" y="5219"/>
                  </a:cubicBezTo>
                  <a:cubicBezTo>
                    <a:pt x="4045" y="5219"/>
                    <a:pt x="5219" y="4055"/>
                    <a:pt x="5219" y="2614"/>
                  </a:cubicBezTo>
                  <a:cubicBezTo>
                    <a:pt x="5219" y="1174"/>
                    <a:pt x="4045" y="0"/>
                    <a:pt x="260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8"/>
            <p:cNvSpPr/>
            <p:nvPr/>
          </p:nvSpPr>
          <p:spPr>
            <a:xfrm>
              <a:off x="1477127" y="2911149"/>
              <a:ext cx="78738" cy="77717"/>
            </a:xfrm>
            <a:custGeom>
              <a:rect b="b" l="l" r="r" t="t"/>
              <a:pathLst>
                <a:path extrusionOk="0" h="2968" w="3007">
                  <a:moveTo>
                    <a:pt x="1508" y="0"/>
                  </a:moveTo>
                  <a:cubicBezTo>
                    <a:pt x="678" y="0"/>
                    <a:pt x="1" y="668"/>
                    <a:pt x="10" y="1498"/>
                  </a:cubicBezTo>
                  <a:lnTo>
                    <a:pt x="10" y="1527"/>
                  </a:lnTo>
                  <a:cubicBezTo>
                    <a:pt x="39" y="2332"/>
                    <a:pt x="697" y="2967"/>
                    <a:pt x="1500" y="2967"/>
                  </a:cubicBezTo>
                  <a:cubicBezTo>
                    <a:pt x="1506" y="2967"/>
                    <a:pt x="1512" y="2967"/>
                    <a:pt x="1518" y="2967"/>
                  </a:cubicBezTo>
                  <a:cubicBezTo>
                    <a:pt x="2329" y="2967"/>
                    <a:pt x="2987" y="2309"/>
                    <a:pt x="2996" y="1498"/>
                  </a:cubicBezTo>
                  <a:lnTo>
                    <a:pt x="3006" y="1498"/>
                  </a:lnTo>
                  <a:cubicBezTo>
                    <a:pt x="3006" y="668"/>
                    <a:pt x="2329" y="0"/>
                    <a:pt x="1508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8"/>
            <p:cNvSpPr/>
            <p:nvPr/>
          </p:nvSpPr>
          <p:spPr>
            <a:xfrm>
              <a:off x="1399462" y="2924923"/>
              <a:ext cx="20739" cy="17963"/>
            </a:xfrm>
            <a:custGeom>
              <a:rect b="b" l="l" r="r" t="t"/>
              <a:pathLst>
                <a:path extrusionOk="0" h="686" w="792">
                  <a:moveTo>
                    <a:pt x="453" y="0"/>
                  </a:moveTo>
                  <a:cubicBezTo>
                    <a:pt x="368" y="0"/>
                    <a:pt x="281" y="32"/>
                    <a:pt x="210" y="104"/>
                  </a:cubicBezTo>
                  <a:cubicBezTo>
                    <a:pt x="0" y="314"/>
                    <a:pt x="153" y="686"/>
                    <a:pt x="458" y="686"/>
                  </a:cubicBezTo>
                  <a:cubicBezTo>
                    <a:pt x="639" y="686"/>
                    <a:pt x="792" y="533"/>
                    <a:pt x="792" y="342"/>
                  </a:cubicBezTo>
                  <a:cubicBezTo>
                    <a:pt x="792" y="137"/>
                    <a:pt x="627" y="0"/>
                    <a:pt x="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8"/>
            <p:cNvSpPr/>
            <p:nvPr/>
          </p:nvSpPr>
          <p:spPr>
            <a:xfrm>
              <a:off x="1363484" y="3032045"/>
              <a:ext cx="95706" cy="22519"/>
            </a:xfrm>
            <a:custGeom>
              <a:rect b="b" l="l" r="r" t="t"/>
              <a:pathLst>
                <a:path extrusionOk="0" h="860" w="3655">
                  <a:moveTo>
                    <a:pt x="229" y="1"/>
                  </a:moveTo>
                  <a:cubicBezTo>
                    <a:pt x="105" y="1"/>
                    <a:pt x="0" y="106"/>
                    <a:pt x="0" y="230"/>
                  </a:cubicBezTo>
                  <a:lnTo>
                    <a:pt x="0" y="640"/>
                  </a:lnTo>
                  <a:cubicBezTo>
                    <a:pt x="0" y="764"/>
                    <a:pt x="105" y="859"/>
                    <a:pt x="229" y="859"/>
                  </a:cubicBezTo>
                  <a:lnTo>
                    <a:pt x="3425" y="859"/>
                  </a:lnTo>
                  <a:cubicBezTo>
                    <a:pt x="3549" y="859"/>
                    <a:pt x="3654" y="764"/>
                    <a:pt x="3654" y="640"/>
                  </a:cubicBezTo>
                  <a:lnTo>
                    <a:pt x="3654" y="230"/>
                  </a:lnTo>
                  <a:cubicBezTo>
                    <a:pt x="3654" y="106"/>
                    <a:pt x="3549" y="1"/>
                    <a:pt x="3425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8"/>
            <p:cNvSpPr/>
            <p:nvPr/>
          </p:nvSpPr>
          <p:spPr>
            <a:xfrm>
              <a:off x="1363484" y="3073261"/>
              <a:ext cx="95706" cy="22519"/>
            </a:xfrm>
            <a:custGeom>
              <a:rect b="b" l="l" r="r" t="t"/>
              <a:pathLst>
                <a:path extrusionOk="0" h="860" w="3655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630"/>
                  </a:lnTo>
                  <a:cubicBezTo>
                    <a:pt x="0" y="754"/>
                    <a:pt x="105" y="859"/>
                    <a:pt x="229" y="859"/>
                  </a:cubicBezTo>
                  <a:lnTo>
                    <a:pt x="3425" y="859"/>
                  </a:lnTo>
                  <a:cubicBezTo>
                    <a:pt x="3549" y="859"/>
                    <a:pt x="3654" y="754"/>
                    <a:pt x="3654" y="630"/>
                  </a:cubicBezTo>
                  <a:lnTo>
                    <a:pt x="3654" y="220"/>
                  </a:lnTo>
                  <a:cubicBezTo>
                    <a:pt x="3654" y="96"/>
                    <a:pt x="3549" y="1"/>
                    <a:pt x="342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8"/>
            <p:cNvSpPr/>
            <p:nvPr/>
          </p:nvSpPr>
          <p:spPr>
            <a:xfrm>
              <a:off x="1363484" y="3114240"/>
              <a:ext cx="95706" cy="22493"/>
            </a:xfrm>
            <a:custGeom>
              <a:rect b="b" l="l" r="r" t="t"/>
              <a:pathLst>
                <a:path extrusionOk="0" h="859" w="3655">
                  <a:moveTo>
                    <a:pt x="229" y="0"/>
                  </a:moveTo>
                  <a:cubicBezTo>
                    <a:pt x="105" y="0"/>
                    <a:pt x="0" y="96"/>
                    <a:pt x="0" y="220"/>
                  </a:cubicBezTo>
                  <a:lnTo>
                    <a:pt x="0" y="630"/>
                  </a:lnTo>
                  <a:cubicBezTo>
                    <a:pt x="0" y="754"/>
                    <a:pt x="105" y="859"/>
                    <a:pt x="229" y="859"/>
                  </a:cubicBezTo>
                  <a:lnTo>
                    <a:pt x="3425" y="859"/>
                  </a:lnTo>
                  <a:cubicBezTo>
                    <a:pt x="3549" y="859"/>
                    <a:pt x="3654" y="754"/>
                    <a:pt x="3654" y="630"/>
                  </a:cubicBezTo>
                  <a:lnTo>
                    <a:pt x="3654" y="220"/>
                  </a:lnTo>
                  <a:cubicBezTo>
                    <a:pt x="3654" y="96"/>
                    <a:pt x="3549" y="0"/>
                    <a:pt x="3425" y="0"/>
                  </a:cubicBezTo>
                  <a:close/>
                </a:path>
              </a:pathLst>
            </a:custGeom>
            <a:solidFill>
              <a:srgbClr val="C3CF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8"/>
            <p:cNvSpPr/>
            <p:nvPr/>
          </p:nvSpPr>
          <p:spPr>
            <a:xfrm>
              <a:off x="1508863" y="2912406"/>
              <a:ext cx="46740" cy="77193"/>
            </a:xfrm>
            <a:custGeom>
              <a:rect b="b" l="l" r="r" t="t"/>
              <a:pathLst>
                <a:path extrusionOk="0" h="2948" w="1785">
                  <a:moveTo>
                    <a:pt x="668" y="0"/>
                  </a:moveTo>
                  <a:cubicBezTo>
                    <a:pt x="373" y="229"/>
                    <a:pt x="115" y="515"/>
                    <a:pt x="287" y="754"/>
                  </a:cubicBezTo>
                  <a:cubicBezTo>
                    <a:pt x="611" y="1202"/>
                    <a:pt x="1250" y="868"/>
                    <a:pt x="1269" y="1469"/>
                  </a:cubicBezTo>
                  <a:cubicBezTo>
                    <a:pt x="1279" y="2032"/>
                    <a:pt x="1" y="2213"/>
                    <a:pt x="1" y="2919"/>
                  </a:cubicBezTo>
                  <a:cubicBezTo>
                    <a:pt x="99" y="2939"/>
                    <a:pt x="196" y="2948"/>
                    <a:pt x="292" y="2948"/>
                  </a:cubicBezTo>
                  <a:cubicBezTo>
                    <a:pt x="1099" y="2948"/>
                    <a:pt x="1784" y="2294"/>
                    <a:pt x="1784" y="1450"/>
                  </a:cubicBezTo>
                  <a:cubicBezTo>
                    <a:pt x="1784" y="773"/>
                    <a:pt x="1327" y="172"/>
                    <a:pt x="668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8"/>
            <p:cNvSpPr/>
            <p:nvPr/>
          </p:nvSpPr>
          <p:spPr>
            <a:xfrm>
              <a:off x="1477127" y="2938879"/>
              <a:ext cx="32757" cy="35245"/>
            </a:xfrm>
            <a:custGeom>
              <a:rect b="b" l="l" r="r" t="t"/>
              <a:pathLst>
                <a:path extrusionOk="0" h="1346" w="1251">
                  <a:moveTo>
                    <a:pt x="68" y="0"/>
                  </a:moveTo>
                  <a:cubicBezTo>
                    <a:pt x="30" y="143"/>
                    <a:pt x="1" y="286"/>
                    <a:pt x="1" y="439"/>
                  </a:cubicBezTo>
                  <a:lnTo>
                    <a:pt x="1" y="468"/>
                  </a:lnTo>
                  <a:cubicBezTo>
                    <a:pt x="10" y="783"/>
                    <a:pt x="115" y="1097"/>
                    <a:pt x="306" y="1345"/>
                  </a:cubicBezTo>
                  <a:cubicBezTo>
                    <a:pt x="1251" y="926"/>
                    <a:pt x="1079" y="496"/>
                    <a:pt x="430" y="239"/>
                  </a:cubicBezTo>
                  <a:cubicBezTo>
                    <a:pt x="297" y="191"/>
                    <a:pt x="173" y="105"/>
                    <a:pt x="68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9" name="Google Shape;1349;p38"/>
          <p:cNvGrpSpPr/>
          <p:nvPr/>
        </p:nvGrpSpPr>
        <p:grpSpPr>
          <a:xfrm>
            <a:off x="2328826" y="9415903"/>
            <a:ext cx="164995" cy="146037"/>
            <a:chOff x="2635237" y="2431780"/>
            <a:chExt cx="359232" cy="323018"/>
          </a:xfrm>
        </p:grpSpPr>
        <p:sp>
          <p:nvSpPr>
            <p:cNvPr id="1350" name="Google Shape;1350;p38"/>
            <p:cNvSpPr/>
            <p:nvPr/>
          </p:nvSpPr>
          <p:spPr>
            <a:xfrm>
              <a:off x="2769121" y="2696328"/>
              <a:ext cx="44253" cy="40482"/>
            </a:xfrm>
            <a:custGeom>
              <a:rect b="b" l="l" r="r" t="t"/>
              <a:pathLst>
                <a:path extrusionOk="0" h="1546" w="1690">
                  <a:moveTo>
                    <a:pt x="344" y="0"/>
                  </a:moveTo>
                  <a:lnTo>
                    <a:pt x="1" y="1546"/>
                  </a:lnTo>
                  <a:lnTo>
                    <a:pt x="1689" y="1546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8"/>
            <p:cNvSpPr/>
            <p:nvPr/>
          </p:nvSpPr>
          <p:spPr>
            <a:xfrm>
              <a:off x="2738903" y="2733039"/>
              <a:ext cx="104688" cy="21760"/>
            </a:xfrm>
            <a:custGeom>
              <a:rect b="b" l="l" r="r" t="t"/>
              <a:pathLst>
                <a:path extrusionOk="0" h="831" w="3998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611"/>
                  </a:lnTo>
                  <a:cubicBezTo>
                    <a:pt x="0" y="725"/>
                    <a:pt x="96" y="830"/>
                    <a:pt x="220" y="830"/>
                  </a:cubicBezTo>
                  <a:lnTo>
                    <a:pt x="3778" y="830"/>
                  </a:lnTo>
                  <a:cubicBezTo>
                    <a:pt x="3902" y="830"/>
                    <a:pt x="3997" y="725"/>
                    <a:pt x="3997" y="611"/>
                  </a:cubicBezTo>
                  <a:lnTo>
                    <a:pt x="3997" y="220"/>
                  </a:lnTo>
                  <a:cubicBezTo>
                    <a:pt x="3997" y="96"/>
                    <a:pt x="3902" y="0"/>
                    <a:pt x="3778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8"/>
            <p:cNvSpPr/>
            <p:nvPr/>
          </p:nvSpPr>
          <p:spPr>
            <a:xfrm>
              <a:off x="2635237" y="2498212"/>
              <a:ext cx="312020" cy="203876"/>
            </a:xfrm>
            <a:custGeom>
              <a:rect b="b" l="l" r="r" t="t"/>
              <a:pathLst>
                <a:path extrusionOk="0" h="7786" w="11916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7566"/>
                  </a:lnTo>
                  <a:cubicBezTo>
                    <a:pt x="0" y="7681"/>
                    <a:pt x="105" y="7785"/>
                    <a:pt x="229" y="7785"/>
                  </a:cubicBezTo>
                  <a:lnTo>
                    <a:pt x="11687" y="7785"/>
                  </a:lnTo>
                  <a:cubicBezTo>
                    <a:pt x="11811" y="7785"/>
                    <a:pt x="11916" y="7681"/>
                    <a:pt x="11916" y="7566"/>
                  </a:cubicBezTo>
                  <a:lnTo>
                    <a:pt x="11916" y="220"/>
                  </a:lnTo>
                  <a:cubicBezTo>
                    <a:pt x="11916" y="96"/>
                    <a:pt x="11811" y="1"/>
                    <a:pt x="11687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8"/>
            <p:cNvSpPr/>
            <p:nvPr/>
          </p:nvSpPr>
          <p:spPr>
            <a:xfrm>
              <a:off x="2845555" y="2498212"/>
              <a:ext cx="101703" cy="84211"/>
            </a:xfrm>
            <a:custGeom>
              <a:rect b="b" l="l" r="r" t="t"/>
              <a:pathLst>
                <a:path extrusionOk="0" h="3216" w="3884">
                  <a:moveTo>
                    <a:pt x="20" y="1"/>
                  </a:moveTo>
                  <a:lnTo>
                    <a:pt x="20" y="68"/>
                  </a:lnTo>
                  <a:cubicBezTo>
                    <a:pt x="1" y="1794"/>
                    <a:pt x="1394" y="3206"/>
                    <a:pt x="3120" y="3216"/>
                  </a:cubicBezTo>
                  <a:cubicBezTo>
                    <a:pt x="3378" y="3216"/>
                    <a:pt x="3626" y="3178"/>
                    <a:pt x="3884" y="3120"/>
                  </a:cubicBezTo>
                  <a:lnTo>
                    <a:pt x="3884" y="220"/>
                  </a:lnTo>
                  <a:cubicBezTo>
                    <a:pt x="3874" y="96"/>
                    <a:pt x="3779" y="1"/>
                    <a:pt x="3655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8"/>
            <p:cNvSpPr/>
            <p:nvPr/>
          </p:nvSpPr>
          <p:spPr>
            <a:xfrm>
              <a:off x="2635472" y="2687582"/>
              <a:ext cx="311523" cy="14506"/>
            </a:xfrm>
            <a:custGeom>
              <a:rect b="b" l="l" r="r" t="t"/>
              <a:pathLst>
                <a:path extrusionOk="0" h="554" w="11897">
                  <a:moveTo>
                    <a:pt x="1" y="0"/>
                  </a:moveTo>
                  <a:lnTo>
                    <a:pt x="1" y="334"/>
                  </a:lnTo>
                  <a:cubicBezTo>
                    <a:pt x="1" y="449"/>
                    <a:pt x="96" y="553"/>
                    <a:pt x="220" y="553"/>
                  </a:cubicBezTo>
                  <a:lnTo>
                    <a:pt x="11678" y="553"/>
                  </a:lnTo>
                  <a:cubicBezTo>
                    <a:pt x="11802" y="553"/>
                    <a:pt x="11897" y="449"/>
                    <a:pt x="11897" y="334"/>
                  </a:cubicBezTo>
                  <a:lnTo>
                    <a:pt x="11897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8"/>
            <p:cNvSpPr/>
            <p:nvPr/>
          </p:nvSpPr>
          <p:spPr>
            <a:xfrm>
              <a:off x="2655216" y="2517196"/>
              <a:ext cx="272062" cy="151166"/>
            </a:xfrm>
            <a:custGeom>
              <a:rect b="b" l="l" r="r" t="t"/>
              <a:pathLst>
                <a:path extrusionOk="0" h="5773" w="10390">
                  <a:moveTo>
                    <a:pt x="220" y="1"/>
                  </a:moveTo>
                  <a:cubicBezTo>
                    <a:pt x="105" y="1"/>
                    <a:pt x="0" y="106"/>
                    <a:pt x="0" y="220"/>
                  </a:cubicBezTo>
                  <a:lnTo>
                    <a:pt x="0" y="5553"/>
                  </a:lnTo>
                  <a:cubicBezTo>
                    <a:pt x="0" y="5677"/>
                    <a:pt x="105" y="5773"/>
                    <a:pt x="220" y="5773"/>
                  </a:cubicBezTo>
                  <a:lnTo>
                    <a:pt x="10389" y="5773"/>
                  </a:lnTo>
                  <a:lnTo>
                    <a:pt x="10389" y="220"/>
                  </a:lnTo>
                  <a:cubicBezTo>
                    <a:pt x="10389" y="106"/>
                    <a:pt x="10284" y="1"/>
                    <a:pt x="10170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8"/>
            <p:cNvSpPr/>
            <p:nvPr/>
          </p:nvSpPr>
          <p:spPr>
            <a:xfrm>
              <a:off x="2847807" y="2517196"/>
              <a:ext cx="79471" cy="65227"/>
            </a:xfrm>
            <a:custGeom>
              <a:rect b="b" l="l" r="r" t="t"/>
              <a:pathLst>
                <a:path extrusionOk="0" h="2491" w="3035">
                  <a:moveTo>
                    <a:pt x="1" y="1"/>
                  </a:moveTo>
                  <a:cubicBezTo>
                    <a:pt x="296" y="1441"/>
                    <a:pt x="1565" y="2481"/>
                    <a:pt x="3034" y="2491"/>
                  </a:cubicBezTo>
                  <a:lnTo>
                    <a:pt x="3034" y="220"/>
                  </a:lnTo>
                  <a:cubicBezTo>
                    <a:pt x="3034" y="106"/>
                    <a:pt x="2929" y="1"/>
                    <a:pt x="2815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8"/>
            <p:cNvSpPr/>
            <p:nvPr/>
          </p:nvSpPr>
          <p:spPr>
            <a:xfrm>
              <a:off x="2655216" y="2517196"/>
              <a:ext cx="272062" cy="151166"/>
            </a:xfrm>
            <a:custGeom>
              <a:rect b="b" l="l" r="r" t="t"/>
              <a:pathLst>
                <a:path extrusionOk="0" h="5773" w="10390">
                  <a:moveTo>
                    <a:pt x="229" y="1"/>
                  </a:moveTo>
                  <a:cubicBezTo>
                    <a:pt x="105" y="1"/>
                    <a:pt x="0" y="106"/>
                    <a:pt x="0" y="220"/>
                  </a:cubicBezTo>
                  <a:lnTo>
                    <a:pt x="0" y="5553"/>
                  </a:lnTo>
                  <a:cubicBezTo>
                    <a:pt x="0" y="5677"/>
                    <a:pt x="105" y="5773"/>
                    <a:pt x="229" y="5773"/>
                  </a:cubicBezTo>
                  <a:lnTo>
                    <a:pt x="10170" y="5773"/>
                  </a:lnTo>
                  <a:cubicBezTo>
                    <a:pt x="10284" y="5773"/>
                    <a:pt x="10389" y="5677"/>
                    <a:pt x="10389" y="5553"/>
                  </a:cubicBezTo>
                  <a:lnTo>
                    <a:pt x="10389" y="5191"/>
                  </a:lnTo>
                  <a:lnTo>
                    <a:pt x="611" y="519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8"/>
            <p:cNvSpPr/>
            <p:nvPr/>
          </p:nvSpPr>
          <p:spPr>
            <a:xfrm>
              <a:off x="2770378" y="2678836"/>
              <a:ext cx="41739" cy="10762"/>
            </a:xfrm>
            <a:custGeom>
              <a:rect b="b" l="l" r="r" t="t"/>
              <a:pathLst>
                <a:path extrusionOk="0" h="411" w="1594">
                  <a:moveTo>
                    <a:pt x="248" y="0"/>
                  </a:moveTo>
                  <a:cubicBezTo>
                    <a:pt x="0" y="19"/>
                    <a:pt x="0" y="391"/>
                    <a:pt x="248" y="410"/>
                  </a:cubicBezTo>
                  <a:lnTo>
                    <a:pt x="1336" y="410"/>
                  </a:lnTo>
                  <a:cubicBezTo>
                    <a:pt x="1593" y="391"/>
                    <a:pt x="1593" y="19"/>
                    <a:pt x="133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8"/>
            <p:cNvSpPr/>
            <p:nvPr/>
          </p:nvSpPr>
          <p:spPr>
            <a:xfrm>
              <a:off x="2733404" y="2584910"/>
              <a:ext cx="25504" cy="26002"/>
            </a:xfrm>
            <a:custGeom>
              <a:rect b="b" l="l" r="r" t="t"/>
              <a:pathLst>
                <a:path extrusionOk="0" h="993" w="974"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773"/>
                  </a:lnTo>
                  <a:cubicBezTo>
                    <a:pt x="0" y="897"/>
                    <a:pt x="96" y="992"/>
                    <a:pt x="220" y="992"/>
                  </a:cubicBezTo>
                  <a:lnTo>
                    <a:pt x="754" y="992"/>
                  </a:lnTo>
                  <a:cubicBezTo>
                    <a:pt x="878" y="992"/>
                    <a:pt x="973" y="897"/>
                    <a:pt x="973" y="773"/>
                  </a:cubicBezTo>
                  <a:lnTo>
                    <a:pt x="973" y="220"/>
                  </a:lnTo>
                  <a:cubicBezTo>
                    <a:pt x="973" y="105"/>
                    <a:pt x="878" y="0"/>
                    <a:pt x="754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8"/>
            <p:cNvSpPr/>
            <p:nvPr/>
          </p:nvSpPr>
          <p:spPr>
            <a:xfrm>
              <a:off x="2778364" y="2584910"/>
              <a:ext cx="25766" cy="26002"/>
            </a:xfrm>
            <a:custGeom>
              <a:rect b="b" l="l" r="r" t="t"/>
              <a:pathLst>
                <a:path extrusionOk="0" h="993" w="984">
                  <a:moveTo>
                    <a:pt x="229" y="0"/>
                  </a:moveTo>
                  <a:cubicBezTo>
                    <a:pt x="105" y="0"/>
                    <a:pt x="1" y="105"/>
                    <a:pt x="1" y="220"/>
                  </a:cubicBezTo>
                  <a:lnTo>
                    <a:pt x="1" y="773"/>
                  </a:lnTo>
                  <a:cubicBezTo>
                    <a:pt x="1" y="897"/>
                    <a:pt x="105" y="992"/>
                    <a:pt x="229" y="992"/>
                  </a:cubicBezTo>
                  <a:lnTo>
                    <a:pt x="764" y="992"/>
                  </a:lnTo>
                  <a:cubicBezTo>
                    <a:pt x="878" y="992"/>
                    <a:pt x="983" y="897"/>
                    <a:pt x="983" y="773"/>
                  </a:cubicBezTo>
                  <a:lnTo>
                    <a:pt x="983" y="220"/>
                  </a:lnTo>
                  <a:cubicBezTo>
                    <a:pt x="983" y="105"/>
                    <a:pt x="878" y="0"/>
                    <a:pt x="764" y="0"/>
                  </a:cubicBezTo>
                  <a:close/>
                </a:path>
              </a:pathLst>
            </a:custGeom>
            <a:solidFill>
              <a:srgbClr val="BF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8"/>
            <p:cNvSpPr/>
            <p:nvPr/>
          </p:nvSpPr>
          <p:spPr>
            <a:xfrm>
              <a:off x="2823585" y="2584910"/>
              <a:ext cx="25504" cy="26002"/>
            </a:xfrm>
            <a:custGeom>
              <a:rect b="b" l="l" r="r" t="t"/>
              <a:pathLst>
                <a:path extrusionOk="0" h="993" w="974"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773"/>
                  </a:lnTo>
                  <a:cubicBezTo>
                    <a:pt x="0" y="897"/>
                    <a:pt x="96" y="992"/>
                    <a:pt x="220" y="992"/>
                  </a:cubicBezTo>
                  <a:lnTo>
                    <a:pt x="754" y="992"/>
                  </a:lnTo>
                  <a:cubicBezTo>
                    <a:pt x="878" y="992"/>
                    <a:pt x="973" y="897"/>
                    <a:pt x="973" y="773"/>
                  </a:cubicBezTo>
                  <a:lnTo>
                    <a:pt x="973" y="220"/>
                  </a:lnTo>
                  <a:cubicBezTo>
                    <a:pt x="973" y="105"/>
                    <a:pt x="878" y="0"/>
                    <a:pt x="754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8"/>
            <p:cNvSpPr/>
            <p:nvPr/>
          </p:nvSpPr>
          <p:spPr>
            <a:xfrm>
              <a:off x="2859799" y="2431780"/>
              <a:ext cx="134669" cy="136424"/>
            </a:xfrm>
            <a:custGeom>
              <a:rect b="b" l="l" r="r" t="t"/>
              <a:pathLst>
                <a:path extrusionOk="0" h="5210" w="5143">
                  <a:moveTo>
                    <a:pt x="2576" y="0"/>
                  </a:moveTo>
                  <a:cubicBezTo>
                    <a:pt x="1155" y="0"/>
                    <a:pt x="1" y="1164"/>
                    <a:pt x="1" y="2605"/>
                  </a:cubicBezTo>
                  <a:cubicBezTo>
                    <a:pt x="1" y="4045"/>
                    <a:pt x="1155" y="5209"/>
                    <a:pt x="2576" y="5209"/>
                  </a:cubicBezTo>
                  <a:cubicBezTo>
                    <a:pt x="3988" y="5209"/>
                    <a:pt x="5143" y="4045"/>
                    <a:pt x="5143" y="2605"/>
                  </a:cubicBezTo>
                  <a:cubicBezTo>
                    <a:pt x="5143" y="1164"/>
                    <a:pt x="3988" y="0"/>
                    <a:pt x="257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8"/>
            <p:cNvSpPr/>
            <p:nvPr/>
          </p:nvSpPr>
          <p:spPr>
            <a:xfrm>
              <a:off x="2904026" y="2482920"/>
              <a:ext cx="39984" cy="34302"/>
            </a:xfrm>
            <a:custGeom>
              <a:rect b="b" l="l" r="r" t="t"/>
              <a:pathLst>
                <a:path extrusionOk="0" h="1310" w="1527">
                  <a:moveTo>
                    <a:pt x="887" y="413"/>
                  </a:moveTo>
                  <a:cubicBezTo>
                    <a:pt x="1011" y="423"/>
                    <a:pt x="1116" y="528"/>
                    <a:pt x="1116" y="652"/>
                  </a:cubicBezTo>
                  <a:cubicBezTo>
                    <a:pt x="1116" y="800"/>
                    <a:pt x="999" y="896"/>
                    <a:pt x="876" y="896"/>
                  </a:cubicBezTo>
                  <a:cubicBezTo>
                    <a:pt x="817" y="896"/>
                    <a:pt x="756" y="873"/>
                    <a:pt x="706" y="823"/>
                  </a:cubicBezTo>
                  <a:cubicBezTo>
                    <a:pt x="553" y="671"/>
                    <a:pt x="668" y="413"/>
                    <a:pt x="887" y="413"/>
                  </a:cubicBezTo>
                  <a:close/>
                  <a:moveTo>
                    <a:pt x="869" y="1"/>
                  </a:moveTo>
                  <a:cubicBezTo>
                    <a:pt x="708" y="1"/>
                    <a:pt x="544" y="60"/>
                    <a:pt x="410" y="194"/>
                  </a:cubicBezTo>
                  <a:cubicBezTo>
                    <a:pt x="0" y="614"/>
                    <a:pt x="305" y="1310"/>
                    <a:pt x="887" y="1310"/>
                  </a:cubicBezTo>
                  <a:cubicBezTo>
                    <a:pt x="1240" y="1300"/>
                    <a:pt x="1527" y="1014"/>
                    <a:pt x="1527" y="652"/>
                  </a:cubicBezTo>
                  <a:cubicBezTo>
                    <a:pt x="1527" y="259"/>
                    <a:pt x="1205" y="1"/>
                    <a:pt x="86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8"/>
            <p:cNvSpPr/>
            <p:nvPr/>
          </p:nvSpPr>
          <p:spPr>
            <a:xfrm>
              <a:off x="2880433" y="2455190"/>
              <a:ext cx="93638" cy="89841"/>
            </a:xfrm>
            <a:custGeom>
              <a:rect b="b" l="l" r="r" t="t"/>
              <a:pathLst>
                <a:path extrusionOk="0" h="3431" w="3576">
                  <a:moveTo>
                    <a:pt x="1785" y="845"/>
                  </a:moveTo>
                  <a:cubicBezTo>
                    <a:pt x="1936" y="845"/>
                    <a:pt x="2089" y="885"/>
                    <a:pt x="2227" y="967"/>
                  </a:cubicBezTo>
                  <a:cubicBezTo>
                    <a:pt x="2418" y="1091"/>
                    <a:pt x="2561" y="1281"/>
                    <a:pt x="2609" y="1510"/>
                  </a:cubicBezTo>
                  <a:cubicBezTo>
                    <a:pt x="2666" y="1730"/>
                    <a:pt x="2628" y="1959"/>
                    <a:pt x="2513" y="2159"/>
                  </a:cubicBezTo>
                  <a:cubicBezTo>
                    <a:pt x="2447" y="2283"/>
                    <a:pt x="2342" y="2378"/>
                    <a:pt x="2227" y="2455"/>
                  </a:cubicBezTo>
                  <a:cubicBezTo>
                    <a:pt x="2089" y="2536"/>
                    <a:pt x="1936" y="2576"/>
                    <a:pt x="1785" y="2576"/>
                  </a:cubicBezTo>
                  <a:cubicBezTo>
                    <a:pt x="1633" y="2576"/>
                    <a:pt x="1483" y="2536"/>
                    <a:pt x="1349" y="2455"/>
                  </a:cubicBezTo>
                  <a:cubicBezTo>
                    <a:pt x="1149" y="2331"/>
                    <a:pt x="1016" y="2140"/>
                    <a:pt x="958" y="1921"/>
                  </a:cubicBezTo>
                  <a:cubicBezTo>
                    <a:pt x="930" y="1787"/>
                    <a:pt x="930" y="1644"/>
                    <a:pt x="958" y="1510"/>
                  </a:cubicBezTo>
                  <a:cubicBezTo>
                    <a:pt x="1016" y="1281"/>
                    <a:pt x="1149" y="1091"/>
                    <a:pt x="1349" y="967"/>
                  </a:cubicBezTo>
                  <a:cubicBezTo>
                    <a:pt x="1483" y="885"/>
                    <a:pt x="1633" y="845"/>
                    <a:pt x="1785" y="845"/>
                  </a:cubicBezTo>
                  <a:close/>
                  <a:moveTo>
                    <a:pt x="1784" y="1"/>
                  </a:moveTo>
                  <a:cubicBezTo>
                    <a:pt x="1686" y="1"/>
                    <a:pt x="1588" y="65"/>
                    <a:pt x="1578" y="194"/>
                  </a:cubicBezTo>
                  <a:lnTo>
                    <a:pt x="1578" y="451"/>
                  </a:lnTo>
                  <a:cubicBezTo>
                    <a:pt x="1388" y="480"/>
                    <a:pt x="1206" y="556"/>
                    <a:pt x="1054" y="671"/>
                  </a:cubicBezTo>
                  <a:lnTo>
                    <a:pt x="872" y="499"/>
                  </a:lnTo>
                  <a:cubicBezTo>
                    <a:pt x="830" y="463"/>
                    <a:pt x="785" y="448"/>
                    <a:pt x="741" y="448"/>
                  </a:cubicBezTo>
                  <a:cubicBezTo>
                    <a:pt x="588" y="448"/>
                    <a:pt x="458" y="637"/>
                    <a:pt x="577" y="785"/>
                  </a:cubicBezTo>
                  <a:lnTo>
                    <a:pt x="758" y="967"/>
                  </a:lnTo>
                  <a:cubicBezTo>
                    <a:pt x="644" y="1129"/>
                    <a:pt x="567" y="1320"/>
                    <a:pt x="539" y="1510"/>
                  </a:cubicBezTo>
                  <a:lnTo>
                    <a:pt x="291" y="1510"/>
                  </a:lnTo>
                  <a:cubicBezTo>
                    <a:pt x="285" y="1510"/>
                    <a:pt x="279" y="1510"/>
                    <a:pt x="273" y="1510"/>
                  </a:cubicBezTo>
                  <a:cubicBezTo>
                    <a:pt x="4" y="1510"/>
                    <a:pt x="1" y="1922"/>
                    <a:pt x="264" y="1922"/>
                  </a:cubicBezTo>
                  <a:cubicBezTo>
                    <a:pt x="273" y="1922"/>
                    <a:pt x="282" y="1921"/>
                    <a:pt x="291" y="1921"/>
                  </a:cubicBezTo>
                  <a:lnTo>
                    <a:pt x="539" y="1921"/>
                  </a:lnTo>
                  <a:cubicBezTo>
                    <a:pt x="567" y="2121"/>
                    <a:pt x="644" y="2302"/>
                    <a:pt x="758" y="2464"/>
                  </a:cubicBezTo>
                  <a:lnTo>
                    <a:pt x="586" y="2646"/>
                  </a:lnTo>
                  <a:cubicBezTo>
                    <a:pt x="407" y="2796"/>
                    <a:pt x="551" y="3016"/>
                    <a:pt x="714" y="3016"/>
                  </a:cubicBezTo>
                  <a:cubicBezTo>
                    <a:pt x="768" y="3016"/>
                    <a:pt x="825" y="2991"/>
                    <a:pt x="872" y="2932"/>
                  </a:cubicBezTo>
                  <a:lnTo>
                    <a:pt x="1054" y="2760"/>
                  </a:lnTo>
                  <a:cubicBezTo>
                    <a:pt x="1206" y="2875"/>
                    <a:pt x="1388" y="2951"/>
                    <a:pt x="1578" y="2979"/>
                  </a:cubicBezTo>
                  <a:lnTo>
                    <a:pt x="1578" y="3237"/>
                  </a:lnTo>
                  <a:cubicBezTo>
                    <a:pt x="1588" y="3366"/>
                    <a:pt x="1686" y="3430"/>
                    <a:pt x="1785" y="3430"/>
                  </a:cubicBezTo>
                  <a:cubicBezTo>
                    <a:pt x="1884" y="3430"/>
                    <a:pt x="1984" y="3366"/>
                    <a:pt x="1998" y="3237"/>
                  </a:cubicBezTo>
                  <a:lnTo>
                    <a:pt x="1998" y="2979"/>
                  </a:lnTo>
                  <a:cubicBezTo>
                    <a:pt x="2189" y="2951"/>
                    <a:pt x="2361" y="2875"/>
                    <a:pt x="2523" y="2760"/>
                  </a:cubicBezTo>
                  <a:lnTo>
                    <a:pt x="2695" y="2932"/>
                  </a:lnTo>
                  <a:cubicBezTo>
                    <a:pt x="2742" y="2991"/>
                    <a:pt x="2799" y="3016"/>
                    <a:pt x="2854" y="3016"/>
                  </a:cubicBezTo>
                  <a:cubicBezTo>
                    <a:pt x="3017" y="3016"/>
                    <a:pt x="3162" y="2796"/>
                    <a:pt x="2990" y="2646"/>
                  </a:cubicBezTo>
                  <a:lnTo>
                    <a:pt x="2809" y="2464"/>
                  </a:lnTo>
                  <a:cubicBezTo>
                    <a:pt x="2924" y="2302"/>
                    <a:pt x="3000" y="2121"/>
                    <a:pt x="3038" y="1921"/>
                  </a:cubicBezTo>
                  <a:lnTo>
                    <a:pt x="3286" y="1921"/>
                  </a:lnTo>
                  <a:cubicBezTo>
                    <a:pt x="3295" y="1921"/>
                    <a:pt x="3304" y="1922"/>
                    <a:pt x="3312" y="1922"/>
                  </a:cubicBezTo>
                  <a:cubicBezTo>
                    <a:pt x="3576" y="1922"/>
                    <a:pt x="3573" y="1510"/>
                    <a:pt x="3304" y="1510"/>
                  </a:cubicBezTo>
                  <a:cubicBezTo>
                    <a:pt x="3298" y="1510"/>
                    <a:pt x="3292" y="1510"/>
                    <a:pt x="3286" y="1510"/>
                  </a:cubicBezTo>
                  <a:lnTo>
                    <a:pt x="3038" y="1510"/>
                  </a:lnTo>
                  <a:cubicBezTo>
                    <a:pt x="3000" y="1310"/>
                    <a:pt x="2924" y="1129"/>
                    <a:pt x="2809" y="967"/>
                  </a:cubicBezTo>
                  <a:lnTo>
                    <a:pt x="2990" y="785"/>
                  </a:lnTo>
                  <a:cubicBezTo>
                    <a:pt x="3115" y="631"/>
                    <a:pt x="2986" y="443"/>
                    <a:pt x="2832" y="443"/>
                  </a:cubicBezTo>
                  <a:cubicBezTo>
                    <a:pt x="2786" y="443"/>
                    <a:pt x="2739" y="460"/>
                    <a:pt x="2695" y="499"/>
                  </a:cubicBezTo>
                  <a:lnTo>
                    <a:pt x="2523" y="671"/>
                  </a:lnTo>
                  <a:cubicBezTo>
                    <a:pt x="2361" y="556"/>
                    <a:pt x="2179" y="480"/>
                    <a:pt x="1989" y="451"/>
                  </a:cubicBezTo>
                  <a:lnTo>
                    <a:pt x="1989" y="194"/>
                  </a:lnTo>
                  <a:cubicBezTo>
                    <a:pt x="1979" y="65"/>
                    <a:pt x="1881" y="1"/>
                    <a:pt x="1784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5" name="Google Shape;1365;p38"/>
          <p:cNvGrpSpPr/>
          <p:nvPr/>
        </p:nvGrpSpPr>
        <p:grpSpPr>
          <a:xfrm>
            <a:off x="2345264" y="9109287"/>
            <a:ext cx="132133" cy="149696"/>
            <a:chOff x="6203465" y="2891206"/>
            <a:chExt cx="320478" cy="362110"/>
          </a:xfrm>
        </p:grpSpPr>
        <p:sp>
          <p:nvSpPr>
            <p:cNvPr id="1366" name="Google Shape;1366;p38"/>
            <p:cNvSpPr/>
            <p:nvPr/>
          </p:nvSpPr>
          <p:spPr>
            <a:xfrm>
              <a:off x="6203465" y="2902158"/>
              <a:ext cx="320478" cy="351159"/>
            </a:xfrm>
            <a:custGeom>
              <a:rect b="b" l="l" r="r" t="t"/>
              <a:pathLst>
                <a:path extrusionOk="0" h="13403" w="12232">
                  <a:moveTo>
                    <a:pt x="6261" y="1"/>
                  </a:moveTo>
                  <a:cubicBezTo>
                    <a:pt x="4487" y="1"/>
                    <a:pt x="2747" y="875"/>
                    <a:pt x="1716" y="2484"/>
                  </a:cubicBezTo>
                  <a:lnTo>
                    <a:pt x="1400" y="3050"/>
                  </a:lnTo>
                  <a:cubicBezTo>
                    <a:pt x="1054" y="3778"/>
                    <a:pt x="872" y="4574"/>
                    <a:pt x="872" y="5389"/>
                  </a:cubicBezTo>
                  <a:cubicBezTo>
                    <a:pt x="882" y="5734"/>
                    <a:pt x="920" y="6079"/>
                    <a:pt x="968" y="6424"/>
                  </a:cubicBezTo>
                  <a:lnTo>
                    <a:pt x="173" y="7833"/>
                  </a:lnTo>
                  <a:cubicBezTo>
                    <a:pt x="0" y="8140"/>
                    <a:pt x="134" y="8542"/>
                    <a:pt x="470" y="8686"/>
                  </a:cubicBezTo>
                  <a:lnTo>
                    <a:pt x="1428" y="9079"/>
                  </a:lnTo>
                  <a:lnTo>
                    <a:pt x="1428" y="10680"/>
                  </a:lnTo>
                  <a:cubicBezTo>
                    <a:pt x="1428" y="11245"/>
                    <a:pt x="1879" y="11696"/>
                    <a:pt x="2444" y="11696"/>
                  </a:cubicBezTo>
                  <a:lnTo>
                    <a:pt x="3767" y="11696"/>
                  </a:lnTo>
                  <a:lnTo>
                    <a:pt x="3767" y="12894"/>
                  </a:lnTo>
                  <a:cubicBezTo>
                    <a:pt x="3758" y="13172"/>
                    <a:pt x="3997" y="13402"/>
                    <a:pt x="4275" y="13402"/>
                  </a:cubicBezTo>
                  <a:lnTo>
                    <a:pt x="8531" y="13402"/>
                  </a:lnTo>
                  <a:cubicBezTo>
                    <a:pt x="8537" y="13402"/>
                    <a:pt x="8543" y="13402"/>
                    <a:pt x="8548" y="13402"/>
                  </a:cubicBezTo>
                  <a:cubicBezTo>
                    <a:pt x="8837" y="13402"/>
                    <a:pt x="9068" y="13167"/>
                    <a:pt x="9068" y="12885"/>
                  </a:cubicBezTo>
                  <a:lnTo>
                    <a:pt x="9068" y="10862"/>
                  </a:lnTo>
                  <a:cubicBezTo>
                    <a:pt x="9068" y="10344"/>
                    <a:pt x="9298" y="9865"/>
                    <a:pt x="9691" y="9539"/>
                  </a:cubicBezTo>
                  <a:cubicBezTo>
                    <a:pt x="11704" y="7871"/>
                    <a:pt x="12231" y="4996"/>
                    <a:pt x="10947" y="2724"/>
                  </a:cubicBezTo>
                  <a:lnTo>
                    <a:pt x="10947" y="2724"/>
                  </a:lnTo>
                  <a:lnTo>
                    <a:pt x="8589" y="3510"/>
                  </a:lnTo>
                  <a:cubicBezTo>
                    <a:pt x="8584" y="3511"/>
                    <a:pt x="8580" y="3511"/>
                    <a:pt x="8576" y="3511"/>
                  </a:cubicBezTo>
                  <a:cubicBezTo>
                    <a:pt x="8507" y="3511"/>
                    <a:pt x="8467" y="3440"/>
                    <a:pt x="8512" y="3385"/>
                  </a:cubicBezTo>
                  <a:lnTo>
                    <a:pt x="10228" y="1890"/>
                  </a:lnTo>
                  <a:lnTo>
                    <a:pt x="8982" y="1095"/>
                  </a:lnTo>
                  <a:lnTo>
                    <a:pt x="9298" y="941"/>
                  </a:lnTo>
                  <a:cubicBezTo>
                    <a:pt x="8366" y="305"/>
                    <a:pt x="7308" y="1"/>
                    <a:pt x="626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8"/>
            <p:cNvSpPr/>
            <p:nvPr/>
          </p:nvSpPr>
          <p:spPr>
            <a:xfrm>
              <a:off x="6286833" y="2902132"/>
              <a:ext cx="184867" cy="71159"/>
            </a:xfrm>
            <a:custGeom>
              <a:rect b="b" l="l" r="r" t="t"/>
              <a:pathLst>
                <a:path extrusionOk="0" h="2716" w="7056">
                  <a:moveTo>
                    <a:pt x="3083" y="0"/>
                  </a:moveTo>
                  <a:cubicBezTo>
                    <a:pt x="2005" y="0"/>
                    <a:pt x="928" y="324"/>
                    <a:pt x="0" y="971"/>
                  </a:cubicBezTo>
                  <a:cubicBezTo>
                    <a:pt x="467" y="854"/>
                    <a:pt x="951" y="788"/>
                    <a:pt x="1436" y="788"/>
                  </a:cubicBezTo>
                  <a:cubicBezTo>
                    <a:pt x="1469" y="788"/>
                    <a:pt x="1501" y="788"/>
                    <a:pt x="1534" y="789"/>
                  </a:cubicBezTo>
                  <a:cubicBezTo>
                    <a:pt x="1546" y="789"/>
                    <a:pt x="1557" y="789"/>
                    <a:pt x="1569" y="789"/>
                  </a:cubicBezTo>
                  <a:cubicBezTo>
                    <a:pt x="3282" y="789"/>
                    <a:pt x="4916" y="1487"/>
                    <a:pt x="6116" y="2715"/>
                  </a:cubicBezTo>
                  <a:lnTo>
                    <a:pt x="7055" y="1891"/>
                  </a:lnTo>
                  <a:lnTo>
                    <a:pt x="5819" y="1096"/>
                  </a:lnTo>
                  <a:lnTo>
                    <a:pt x="6125" y="942"/>
                  </a:lnTo>
                  <a:cubicBezTo>
                    <a:pt x="5207" y="314"/>
                    <a:pt x="4145" y="0"/>
                    <a:pt x="3083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8"/>
            <p:cNvSpPr/>
            <p:nvPr/>
          </p:nvSpPr>
          <p:spPr>
            <a:xfrm>
              <a:off x="6457107" y="2973265"/>
              <a:ext cx="57771" cy="131865"/>
            </a:xfrm>
            <a:custGeom>
              <a:rect b="b" l="l" r="r" t="t"/>
              <a:pathLst>
                <a:path extrusionOk="0" h="5033" w="2205">
                  <a:moveTo>
                    <a:pt x="1266" y="0"/>
                  </a:moveTo>
                  <a:lnTo>
                    <a:pt x="0" y="422"/>
                  </a:lnTo>
                  <a:cubicBezTo>
                    <a:pt x="940" y="1572"/>
                    <a:pt x="1448" y="3001"/>
                    <a:pt x="1448" y="4486"/>
                  </a:cubicBezTo>
                  <a:cubicBezTo>
                    <a:pt x="1448" y="4669"/>
                    <a:pt x="1438" y="4851"/>
                    <a:pt x="1419" y="5033"/>
                  </a:cubicBezTo>
                  <a:cubicBezTo>
                    <a:pt x="2205" y="3432"/>
                    <a:pt x="2147" y="1553"/>
                    <a:pt x="126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8"/>
            <p:cNvSpPr/>
            <p:nvPr/>
          </p:nvSpPr>
          <p:spPr>
            <a:xfrm>
              <a:off x="6423807" y="2891206"/>
              <a:ext cx="97988" cy="103752"/>
            </a:xfrm>
            <a:custGeom>
              <a:rect b="b" l="l" r="r" t="t"/>
              <a:pathLst>
                <a:path extrusionOk="0" h="3960" w="3740">
                  <a:moveTo>
                    <a:pt x="3672" y="1"/>
                  </a:moveTo>
                  <a:cubicBezTo>
                    <a:pt x="3665" y="1"/>
                    <a:pt x="3657" y="3"/>
                    <a:pt x="3648" y="8"/>
                  </a:cubicBezTo>
                  <a:lnTo>
                    <a:pt x="648" y="1388"/>
                  </a:lnTo>
                  <a:cubicBezTo>
                    <a:pt x="485" y="1474"/>
                    <a:pt x="466" y="1695"/>
                    <a:pt x="619" y="1800"/>
                  </a:cubicBezTo>
                  <a:lnTo>
                    <a:pt x="1482" y="2366"/>
                  </a:lnTo>
                  <a:cubicBezTo>
                    <a:pt x="1559" y="2414"/>
                    <a:pt x="1568" y="2529"/>
                    <a:pt x="1501" y="2586"/>
                  </a:cubicBezTo>
                  <a:lnTo>
                    <a:pt x="35" y="3861"/>
                  </a:lnTo>
                  <a:cubicBezTo>
                    <a:pt x="1" y="3895"/>
                    <a:pt x="27" y="3960"/>
                    <a:pt x="74" y="3960"/>
                  </a:cubicBezTo>
                  <a:cubicBezTo>
                    <a:pt x="80" y="3960"/>
                    <a:pt x="86" y="3959"/>
                    <a:pt x="92" y="3957"/>
                  </a:cubicBezTo>
                  <a:lnTo>
                    <a:pt x="3505" y="2816"/>
                  </a:lnTo>
                  <a:cubicBezTo>
                    <a:pt x="3687" y="2749"/>
                    <a:pt x="3716" y="2519"/>
                    <a:pt x="3572" y="2404"/>
                  </a:cubicBezTo>
                  <a:lnTo>
                    <a:pt x="2652" y="1733"/>
                  </a:lnTo>
                  <a:cubicBezTo>
                    <a:pt x="2594" y="1685"/>
                    <a:pt x="2575" y="1599"/>
                    <a:pt x="2623" y="1541"/>
                  </a:cubicBezTo>
                  <a:lnTo>
                    <a:pt x="3716" y="84"/>
                  </a:lnTo>
                  <a:cubicBezTo>
                    <a:pt x="3739" y="52"/>
                    <a:pt x="3710" y="1"/>
                    <a:pt x="367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8"/>
            <p:cNvSpPr/>
            <p:nvPr/>
          </p:nvSpPr>
          <p:spPr>
            <a:xfrm>
              <a:off x="6396087" y="2978085"/>
              <a:ext cx="33405" cy="38907"/>
            </a:xfrm>
            <a:custGeom>
              <a:rect b="b" l="l" r="r" t="t"/>
              <a:pathLst>
                <a:path extrusionOk="0" h="1485" w="1275">
                  <a:moveTo>
                    <a:pt x="230" y="1"/>
                  </a:moveTo>
                  <a:cubicBezTo>
                    <a:pt x="129" y="1"/>
                    <a:pt x="28" y="66"/>
                    <a:pt x="19" y="200"/>
                  </a:cubicBezTo>
                  <a:cubicBezTo>
                    <a:pt x="0" y="967"/>
                    <a:pt x="355" y="1417"/>
                    <a:pt x="1035" y="1484"/>
                  </a:cubicBezTo>
                  <a:lnTo>
                    <a:pt x="1054" y="1484"/>
                  </a:lnTo>
                  <a:cubicBezTo>
                    <a:pt x="1160" y="1484"/>
                    <a:pt x="1246" y="1398"/>
                    <a:pt x="1256" y="1293"/>
                  </a:cubicBezTo>
                  <a:cubicBezTo>
                    <a:pt x="1275" y="1178"/>
                    <a:pt x="1189" y="1072"/>
                    <a:pt x="1074" y="1063"/>
                  </a:cubicBezTo>
                  <a:cubicBezTo>
                    <a:pt x="767" y="1043"/>
                    <a:pt x="422" y="919"/>
                    <a:pt x="441" y="219"/>
                  </a:cubicBezTo>
                  <a:cubicBezTo>
                    <a:pt x="446" y="75"/>
                    <a:pt x="338" y="1"/>
                    <a:pt x="23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1" name="Google Shape;1371;p38"/>
          <p:cNvGrpSpPr/>
          <p:nvPr/>
        </p:nvGrpSpPr>
        <p:grpSpPr>
          <a:xfrm>
            <a:off x="2309958" y="8801119"/>
            <a:ext cx="184755" cy="151242"/>
            <a:chOff x="5743289" y="2439122"/>
            <a:chExt cx="444871" cy="316407"/>
          </a:xfrm>
        </p:grpSpPr>
        <p:sp>
          <p:nvSpPr>
            <p:cNvPr id="1372" name="Google Shape;1372;p38"/>
            <p:cNvSpPr/>
            <p:nvPr/>
          </p:nvSpPr>
          <p:spPr>
            <a:xfrm>
              <a:off x="5999902" y="2549177"/>
              <a:ext cx="137497" cy="130722"/>
            </a:xfrm>
            <a:custGeom>
              <a:rect b="b" l="l" r="r" t="t"/>
              <a:pathLst>
                <a:path extrusionOk="0" h="4978" w="5236">
                  <a:moveTo>
                    <a:pt x="1838" y="1"/>
                  </a:moveTo>
                  <a:lnTo>
                    <a:pt x="1838" y="441"/>
                  </a:lnTo>
                  <a:cubicBezTo>
                    <a:pt x="1838" y="556"/>
                    <a:pt x="1761" y="661"/>
                    <a:pt x="1646" y="690"/>
                  </a:cubicBezTo>
                  <a:lnTo>
                    <a:pt x="574" y="996"/>
                  </a:lnTo>
                  <a:cubicBezTo>
                    <a:pt x="239" y="1092"/>
                    <a:pt x="0" y="1398"/>
                    <a:pt x="0" y="1752"/>
                  </a:cubicBezTo>
                  <a:lnTo>
                    <a:pt x="0" y="4977"/>
                  </a:lnTo>
                  <a:lnTo>
                    <a:pt x="4192" y="4977"/>
                  </a:lnTo>
                  <a:cubicBezTo>
                    <a:pt x="4766" y="4977"/>
                    <a:pt x="5235" y="4508"/>
                    <a:pt x="5235" y="3934"/>
                  </a:cubicBezTo>
                  <a:lnTo>
                    <a:pt x="5235" y="1752"/>
                  </a:lnTo>
                  <a:cubicBezTo>
                    <a:pt x="5235" y="1408"/>
                    <a:pt x="5015" y="1101"/>
                    <a:pt x="4680" y="996"/>
                  </a:cubicBezTo>
                  <a:lnTo>
                    <a:pt x="3599" y="690"/>
                  </a:lnTo>
                  <a:cubicBezTo>
                    <a:pt x="3484" y="661"/>
                    <a:pt x="3407" y="556"/>
                    <a:pt x="3407" y="441"/>
                  </a:cubicBezTo>
                  <a:lnTo>
                    <a:pt x="340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8"/>
            <p:cNvSpPr/>
            <p:nvPr/>
          </p:nvSpPr>
          <p:spPr>
            <a:xfrm>
              <a:off x="6000138" y="2570054"/>
              <a:ext cx="137497" cy="110082"/>
            </a:xfrm>
            <a:custGeom>
              <a:rect b="b" l="l" r="r" t="t"/>
              <a:pathLst>
                <a:path extrusionOk="0" h="4192" w="5236">
                  <a:moveTo>
                    <a:pt x="1264" y="0"/>
                  </a:moveTo>
                  <a:lnTo>
                    <a:pt x="575" y="201"/>
                  </a:lnTo>
                  <a:cubicBezTo>
                    <a:pt x="230" y="297"/>
                    <a:pt x="1" y="603"/>
                    <a:pt x="1" y="957"/>
                  </a:cubicBezTo>
                  <a:lnTo>
                    <a:pt x="1" y="4192"/>
                  </a:lnTo>
                  <a:lnTo>
                    <a:pt x="4193" y="4192"/>
                  </a:lnTo>
                  <a:cubicBezTo>
                    <a:pt x="4767" y="4182"/>
                    <a:pt x="5236" y="3713"/>
                    <a:pt x="5236" y="3139"/>
                  </a:cubicBezTo>
                  <a:lnTo>
                    <a:pt x="5236" y="957"/>
                  </a:lnTo>
                  <a:cubicBezTo>
                    <a:pt x="5236" y="603"/>
                    <a:pt x="5006" y="297"/>
                    <a:pt x="4671" y="201"/>
                  </a:cubicBezTo>
                  <a:lnTo>
                    <a:pt x="3972" y="0"/>
                  </a:lnTo>
                  <a:cubicBezTo>
                    <a:pt x="3671" y="517"/>
                    <a:pt x="3147" y="775"/>
                    <a:pt x="2622" y="775"/>
                  </a:cubicBezTo>
                  <a:cubicBezTo>
                    <a:pt x="2097" y="775"/>
                    <a:pt x="1570" y="517"/>
                    <a:pt x="1264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8"/>
            <p:cNvSpPr/>
            <p:nvPr/>
          </p:nvSpPr>
          <p:spPr>
            <a:xfrm>
              <a:off x="6046645" y="2549177"/>
              <a:ext cx="44511" cy="20640"/>
            </a:xfrm>
            <a:custGeom>
              <a:rect b="b" l="l" r="r" t="t"/>
              <a:pathLst>
                <a:path extrusionOk="0" h="786" w="1695">
                  <a:moveTo>
                    <a:pt x="67" y="1"/>
                  </a:moveTo>
                  <a:lnTo>
                    <a:pt x="67" y="441"/>
                  </a:lnTo>
                  <a:cubicBezTo>
                    <a:pt x="58" y="498"/>
                    <a:pt x="39" y="556"/>
                    <a:pt x="0" y="604"/>
                  </a:cubicBezTo>
                  <a:cubicBezTo>
                    <a:pt x="268" y="728"/>
                    <a:pt x="555" y="786"/>
                    <a:pt x="852" y="786"/>
                  </a:cubicBezTo>
                  <a:cubicBezTo>
                    <a:pt x="1139" y="786"/>
                    <a:pt x="1426" y="728"/>
                    <a:pt x="1694" y="604"/>
                  </a:cubicBezTo>
                  <a:cubicBezTo>
                    <a:pt x="1656" y="556"/>
                    <a:pt x="1637" y="498"/>
                    <a:pt x="1637" y="441"/>
                  </a:cubicBezTo>
                  <a:lnTo>
                    <a:pt x="163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8"/>
            <p:cNvSpPr/>
            <p:nvPr/>
          </p:nvSpPr>
          <p:spPr>
            <a:xfrm>
              <a:off x="6020753" y="2452935"/>
              <a:ext cx="34453" cy="75681"/>
            </a:xfrm>
            <a:custGeom>
              <a:rect b="b" l="l" r="r" t="t"/>
              <a:pathLst>
                <a:path extrusionOk="0" h="2882" w="1312">
                  <a:moveTo>
                    <a:pt x="785" y="0"/>
                  </a:moveTo>
                  <a:cubicBezTo>
                    <a:pt x="355" y="0"/>
                    <a:pt x="0" y="355"/>
                    <a:pt x="0" y="785"/>
                  </a:cubicBezTo>
                  <a:lnTo>
                    <a:pt x="0" y="967"/>
                  </a:lnTo>
                  <a:cubicBezTo>
                    <a:pt x="0" y="1197"/>
                    <a:pt x="39" y="1417"/>
                    <a:pt x="106" y="1637"/>
                  </a:cubicBezTo>
                  <a:lnTo>
                    <a:pt x="527" y="2881"/>
                  </a:lnTo>
                  <a:lnTo>
                    <a:pt x="1312" y="288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8"/>
            <p:cNvSpPr/>
            <p:nvPr/>
          </p:nvSpPr>
          <p:spPr>
            <a:xfrm>
              <a:off x="6034565" y="2446159"/>
              <a:ext cx="82456" cy="82456"/>
            </a:xfrm>
            <a:custGeom>
              <a:rect b="b" l="l" r="r" t="t"/>
              <a:pathLst>
                <a:path extrusionOk="0" h="3140" w="3140">
                  <a:moveTo>
                    <a:pt x="786" y="0"/>
                  </a:moveTo>
                  <a:cubicBezTo>
                    <a:pt x="355" y="0"/>
                    <a:pt x="1" y="354"/>
                    <a:pt x="1" y="785"/>
                  </a:cubicBezTo>
                  <a:cubicBezTo>
                    <a:pt x="1" y="1072"/>
                    <a:pt x="231" y="1311"/>
                    <a:pt x="527" y="1311"/>
                  </a:cubicBezTo>
                  <a:lnTo>
                    <a:pt x="2623" y="3139"/>
                  </a:lnTo>
                  <a:lnTo>
                    <a:pt x="3063" y="1589"/>
                  </a:lnTo>
                  <a:cubicBezTo>
                    <a:pt x="3111" y="1397"/>
                    <a:pt x="3140" y="1206"/>
                    <a:pt x="3140" y="1014"/>
                  </a:cubicBezTo>
                  <a:lnTo>
                    <a:pt x="3140" y="526"/>
                  </a:lnTo>
                  <a:cubicBezTo>
                    <a:pt x="3140" y="239"/>
                    <a:pt x="2910" y="0"/>
                    <a:pt x="2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8"/>
            <p:cNvSpPr/>
            <p:nvPr/>
          </p:nvSpPr>
          <p:spPr>
            <a:xfrm>
              <a:off x="6027528" y="2480324"/>
              <a:ext cx="82982" cy="75681"/>
            </a:xfrm>
            <a:custGeom>
              <a:rect b="b" l="l" r="r" t="t"/>
              <a:pathLst>
                <a:path extrusionOk="0" h="2882" w="3160">
                  <a:moveTo>
                    <a:pt x="1015" y="1"/>
                  </a:moveTo>
                  <a:cubicBezTo>
                    <a:pt x="872" y="1"/>
                    <a:pt x="738" y="58"/>
                    <a:pt x="642" y="154"/>
                  </a:cubicBezTo>
                  <a:lnTo>
                    <a:pt x="164" y="632"/>
                  </a:lnTo>
                  <a:cubicBezTo>
                    <a:pt x="58" y="737"/>
                    <a:pt x="1" y="871"/>
                    <a:pt x="10" y="1005"/>
                  </a:cubicBezTo>
                  <a:lnTo>
                    <a:pt x="10" y="1312"/>
                  </a:lnTo>
                  <a:cubicBezTo>
                    <a:pt x="10" y="2183"/>
                    <a:pt x="709" y="2881"/>
                    <a:pt x="1580" y="2881"/>
                  </a:cubicBezTo>
                  <a:cubicBezTo>
                    <a:pt x="1586" y="2881"/>
                    <a:pt x="1592" y="2881"/>
                    <a:pt x="1597" y="2881"/>
                  </a:cubicBezTo>
                  <a:cubicBezTo>
                    <a:pt x="2460" y="2881"/>
                    <a:pt x="3159" y="2177"/>
                    <a:pt x="3150" y="1312"/>
                  </a:cubicBezTo>
                  <a:lnTo>
                    <a:pt x="3150" y="977"/>
                  </a:lnTo>
                  <a:cubicBezTo>
                    <a:pt x="3150" y="833"/>
                    <a:pt x="3102" y="699"/>
                    <a:pt x="3006" y="603"/>
                  </a:cubicBezTo>
                  <a:cubicBezTo>
                    <a:pt x="2594" y="211"/>
                    <a:pt x="1858" y="29"/>
                    <a:pt x="101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8"/>
            <p:cNvSpPr/>
            <p:nvPr/>
          </p:nvSpPr>
          <p:spPr>
            <a:xfrm>
              <a:off x="6027528" y="2480586"/>
              <a:ext cx="82456" cy="74158"/>
            </a:xfrm>
            <a:custGeom>
              <a:rect b="b" l="l" r="r" t="t"/>
              <a:pathLst>
                <a:path extrusionOk="0" h="2824" w="3140">
                  <a:moveTo>
                    <a:pt x="1015" y="0"/>
                  </a:moveTo>
                  <a:cubicBezTo>
                    <a:pt x="872" y="0"/>
                    <a:pt x="728" y="58"/>
                    <a:pt x="633" y="153"/>
                  </a:cubicBezTo>
                  <a:lnTo>
                    <a:pt x="154" y="632"/>
                  </a:lnTo>
                  <a:cubicBezTo>
                    <a:pt x="58" y="737"/>
                    <a:pt x="1" y="871"/>
                    <a:pt x="1" y="1005"/>
                  </a:cubicBezTo>
                  <a:lnTo>
                    <a:pt x="1" y="1311"/>
                  </a:lnTo>
                  <a:cubicBezTo>
                    <a:pt x="1" y="2010"/>
                    <a:pt x="460" y="2632"/>
                    <a:pt x="1140" y="2823"/>
                  </a:cubicBezTo>
                  <a:cubicBezTo>
                    <a:pt x="910" y="2546"/>
                    <a:pt x="786" y="2192"/>
                    <a:pt x="786" y="1838"/>
                  </a:cubicBezTo>
                  <a:lnTo>
                    <a:pt x="795" y="1062"/>
                  </a:lnTo>
                  <a:cubicBezTo>
                    <a:pt x="786" y="768"/>
                    <a:pt x="1025" y="535"/>
                    <a:pt x="1316" y="535"/>
                  </a:cubicBezTo>
                  <a:cubicBezTo>
                    <a:pt x="1327" y="535"/>
                    <a:pt x="1339" y="535"/>
                    <a:pt x="1350" y="536"/>
                  </a:cubicBezTo>
                  <a:cubicBezTo>
                    <a:pt x="1877" y="565"/>
                    <a:pt x="2661" y="651"/>
                    <a:pt x="3140" y="890"/>
                  </a:cubicBezTo>
                  <a:cubicBezTo>
                    <a:pt x="3130" y="785"/>
                    <a:pt x="3073" y="680"/>
                    <a:pt x="2996" y="603"/>
                  </a:cubicBezTo>
                  <a:cubicBezTo>
                    <a:pt x="2594" y="201"/>
                    <a:pt x="1848" y="29"/>
                    <a:pt x="1015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8"/>
            <p:cNvSpPr/>
            <p:nvPr/>
          </p:nvSpPr>
          <p:spPr>
            <a:xfrm>
              <a:off x="6000138" y="2583368"/>
              <a:ext cx="27415" cy="96768"/>
            </a:xfrm>
            <a:custGeom>
              <a:rect b="b" l="l" r="r" t="t"/>
              <a:pathLst>
                <a:path extrusionOk="0" h="3685" w="1044">
                  <a:moveTo>
                    <a:pt x="144" y="0"/>
                  </a:moveTo>
                  <a:cubicBezTo>
                    <a:pt x="49" y="134"/>
                    <a:pt x="1" y="287"/>
                    <a:pt x="1" y="450"/>
                  </a:cubicBezTo>
                  <a:lnTo>
                    <a:pt x="1" y="3685"/>
                  </a:lnTo>
                  <a:lnTo>
                    <a:pt x="1044" y="3685"/>
                  </a:lnTo>
                  <a:lnTo>
                    <a:pt x="1044" y="1235"/>
                  </a:lnTo>
                  <a:cubicBezTo>
                    <a:pt x="1044" y="1024"/>
                    <a:pt x="967" y="823"/>
                    <a:pt x="814" y="68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8"/>
            <p:cNvSpPr/>
            <p:nvPr/>
          </p:nvSpPr>
          <p:spPr>
            <a:xfrm>
              <a:off x="6075794" y="2583368"/>
              <a:ext cx="61842" cy="96532"/>
            </a:xfrm>
            <a:custGeom>
              <a:rect b="b" l="l" r="r" t="t"/>
              <a:pathLst>
                <a:path extrusionOk="0" h="3676" w="2355">
                  <a:moveTo>
                    <a:pt x="2211" y="0"/>
                  </a:moveTo>
                  <a:lnTo>
                    <a:pt x="1541" y="680"/>
                  </a:lnTo>
                  <a:cubicBezTo>
                    <a:pt x="1388" y="823"/>
                    <a:pt x="1312" y="1024"/>
                    <a:pt x="1312" y="1235"/>
                  </a:cubicBezTo>
                  <a:lnTo>
                    <a:pt x="1312" y="2364"/>
                  </a:lnTo>
                  <a:cubicBezTo>
                    <a:pt x="1312" y="2508"/>
                    <a:pt x="1187" y="2632"/>
                    <a:pt x="1044" y="2632"/>
                  </a:cubicBezTo>
                  <a:lnTo>
                    <a:pt x="0" y="2632"/>
                  </a:lnTo>
                  <a:lnTo>
                    <a:pt x="0" y="3675"/>
                  </a:lnTo>
                  <a:lnTo>
                    <a:pt x="1312" y="3675"/>
                  </a:lnTo>
                  <a:cubicBezTo>
                    <a:pt x="1886" y="3675"/>
                    <a:pt x="2355" y="3206"/>
                    <a:pt x="2355" y="2632"/>
                  </a:cubicBezTo>
                  <a:lnTo>
                    <a:pt x="2355" y="450"/>
                  </a:lnTo>
                  <a:cubicBezTo>
                    <a:pt x="2355" y="287"/>
                    <a:pt x="2307" y="134"/>
                    <a:pt x="221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8"/>
            <p:cNvSpPr/>
            <p:nvPr/>
          </p:nvSpPr>
          <p:spPr>
            <a:xfrm>
              <a:off x="5766424" y="2686649"/>
              <a:ext cx="398863" cy="20903"/>
            </a:xfrm>
            <a:custGeom>
              <a:rect b="b" l="l" r="r" t="t"/>
              <a:pathLst>
                <a:path extrusionOk="0" h="796" w="15189">
                  <a:moveTo>
                    <a:pt x="0" y="1"/>
                  </a:moveTo>
                  <a:lnTo>
                    <a:pt x="0" y="795"/>
                  </a:lnTo>
                  <a:lnTo>
                    <a:pt x="15188" y="795"/>
                  </a:lnTo>
                  <a:lnTo>
                    <a:pt x="15188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8"/>
            <p:cNvSpPr/>
            <p:nvPr/>
          </p:nvSpPr>
          <p:spPr>
            <a:xfrm>
              <a:off x="5759387" y="2686649"/>
              <a:ext cx="13839" cy="68880"/>
            </a:xfrm>
            <a:custGeom>
              <a:rect b="b" l="l" r="r" t="t"/>
              <a:pathLst>
                <a:path extrusionOk="0" h="2623" w="527">
                  <a:moveTo>
                    <a:pt x="0" y="1"/>
                  </a:moveTo>
                  <a:lnTo>
                    <a:pt x="0" y="2365"/>
                  </a:lnTo>
                  <a:cubicBezTo>
                    <a:pt x="0" y="2537"/>
                    <a:pt x="132" y="2623"/>
                    <a:pt x="264" y="2623"/>
                  </a:cubicBezTo>
                  <a:cubicBezTo>
                    <a:pt x="395" y="2623"/>
                    <a:pt x="527" y="2537"/>
                    <a:pt x="527" y="2365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8"/>
            <p:cNvSpPr/>
            <p:nvPr/>
          </p:nvSpPr>
          <p:spPr>
            <a:xfrm>
              <a:off x="6158224" y="2686649"/>
              <a:ext cx="13839" cy="68880"/>
            </a:xfrm>
            <a:custGeom>
              <a:rect b="b" l="l" r="r" t="t"/>
              <a:pathLst>
                <a:path extrusionOk="0" h="2623" w="527">
                  <a:moveTo>
                    <a:pt x="0" y="1"/>
                  </a:moveTo>
                  <a:lnTo>
                    <a:pt x="0" y="2365"/>
                  </a:lnTo>
                  <a:cubicBezTo>
                    <a:pt x="0" y="2537"/>
                    <a:pt x="132" y="2623"/>
                    <a:pt x="264" y="2623"/>
                  </a:cubicBezTo>
                  <a:cubicBezTo>
                    <a:pt x="395" y="2623"/>
                    <a:pt x="527" y="2537"/>
                    <a:pt x="527" y="2365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8"/>
            <p:cNvSpPr/>
            <p:nvPr/>
          </p:nvSpPr>
          <p:spPr>
            <a:xfrm>
              <a:off x="5759387" y="2686649"/>
              <a:ext cx="13839" cy="20903"/>
            </a:xfrm>
            <a:custGeom>
              <a:rect b="b" l="l" r="r" t="t"/>
              <a:pathLst>
                <a:path extrusionOk="0" h="796" w="527">
                  <a:moveTo>
                    <a:pt x="0" y="1"/>
                  </a:moveTo>
                  <a:lnTo>
                    <a:pt x="0" y="795"/>
                  </a:lnTo>
                  <a:lnTo>
                    <a:pt x="527" y="79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8"/>
            <p:cNvSpPr/>
            <p:nvPr/>
          </p:nvSpPr>
          <p:spPr>
            <a:xfrm>
              <a:off x="6158224" y="2686649"/>
              <a:ext cx="13839" cy="20903"/>
            </a:xfrm>
            <a:custGeom>
              <a:rect b="b" l="l" r="r" t="t"/>
              <a:pathLst>
                <a:path extrusionOk="0" h="796" w="527">
                  <a:moveTo>
                    <a:pt x="0" y="1"/>
                  </a:moveTo>
                  <a:lnTo>
                    <a:pt x="0" y="795"/>
                  </a:lnTo>
                  <a:lnTo>
                    <a:pt x="527" y="79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8"/>
            <p:cNvSpPr/>
            <p:nvPr/>
          </p:nvSpPr>
          <p:spPr>
            <a:xfrm>
              <a:off x="5743289" y="2679873"/>
              <a:ext cx="444871" cy="13839"/>
            </a:xfrm>
            <a:custGeom>
              <a:rect b="b" l="l" r="r" t="t"/>
              <a:pathLst>
                <a:path extrusionOk="0" h="527" w="16941">
                  <a:moveTo>
                    <a:pt x="355" y="0"/>
                  </a:moveTo>
                  <a:cubicBezTo>
                    <a:pt x="1" y="0"/>
                    <a:pt x="1" y="527"/>
                    <a:pt x="355" y="527"/>
                  </a:cubicBezTo>
                  <a:lnTo>
                    <a:pt x="16586" y="527"/>
                  </a:lnTo>
                  <a:cubicBezTo>
                    <a:pt x="16940" y="527"/>
                    <a:pt x="16940" y="0"/>
                    <a:pt x="1658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8"/>
            <p:cNvSpPr/>
            <p:nvPr/>
          </p:nvSpPr>
          <p:spPr>
            <a:xfrm>
              <a:off x="6068992" y="2666034"/>
              <a:ext cx="41254" cy="13865"/>
            </a:xfrm>
            <a:custGeom>
              <a:rect b="b" l="l" r="r" t="t"/>
              <a:pathLst>
                <a:path extrusionOk="0" h="528" w="1571">
                  <a:moveTo>
                    <a:pt x="1" y="1"/>
                  </a:moveTo>
                  <a:lnTo>
                    <a:pt x="1" y="527"/>
                  </a:lnTo>
                  <a:lnTo>
                    <a:pt x="1312" y="527"/>
                  </a:lnTo>
                  <a:cubicBezTo>
                    <a:pt x="1456" y="527"/>
                    <a:pt x="1571" y="412"/>
                    <a:pt x="1571" y="269"/>
                  </a:cubicBezTo>
                  <a:cubicBezTo>
                    <a:pt x="1571" y="125"/>
                    <a:pt x="1456" y="1"/>
                    <a:pt x="131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8"/>
            <p:cNvSpPr/>
            <p:nvPr/>
          </p:nvSpPr>
          <p:spPr>
            <a:xfrm>
              <a:off x="5986326" y="2611020"/>
              <a:ext cx="96269" cy="68880"/>
            </a:xfrm>
            <a:custGeom>
              <a:rect b="b" l="l" r="r" t="t"/>
              <a:pathLst>
                <a:path extrusionOk="0" h="2623" w="3666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lnTo>
                    <a:pt x="0" y="2364"/>
                  </a:lnTo>
                  <a:cubicBezTo>
                    <a:pt x="0" y="2507"/>
                    <a:pt x="125" y="2622"/>
                    <a:pt x="268" y="2622"/>
                  </a:cubicBezTo>
                  <a:lnTo>
                    <a:pt x="3407" y="2622"/>
                  </a:lnTo>
                  <a:cubicBezTo>
                    <a:pt x="3551" y="2622"/>
                    <a:pt x="3666" y="2507"/>
                    <a:pt x="3666" y="2364"/>
                  </a:cubicBezTo>
                  <a:lnTo>
                    <a:pt x="3666" y="268"/>
                  </a:lnTo>
                  <a:cubicBezTo>
                    <a:pt x="3666" y="125"/>
                    <a:pt x="3551" y="0"/>
                    <a:pt x="340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8"/>
            <p:cNvSpPr/>
            <p:nvPr/>
          </p:nvSpPr>
          <p:spPr>
            <a:xfrm>
              <a:off x="6025269" y="2638645"/>
              <a:ext cx="18382" cy="13865"/>
            </a:xfrm>
            <a:custGeom>
              <a:rect b="b" l="l" r="r" t="t"/>
              <a:pathLst>
                <a:path extrusionOk="0" h="528" w="700">
                  <a:moveTo>
                    <a:pt x="355" y="1"/>
                  </a:moveTo>
                  <a:cubicBezTo>
                    <a:pt x="1" y="1"/>
                    <a:pt x="1" y="518"/>
                    <a:pt x="355" y="527"/>
                  </a:cubicBezTo>
                  <a:cubicBezTo>
                    <a:pt x="699" y="518"/>
                    <a:pt x="699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8"/>
            <p:cNvSpPr/>
            <p:nvPr/>
          </p:nvSpPr>
          <p:spPr>
            <a:xfrm>
              <a:off x="5807390" y="2556215"/>
              <a:ext cx="137734" cy="123685"/>
            </a:xfrm>
            <a:custGeom>
              <a:rect b="b" l="l" r="r" t="t"/>
              <a:pathLst>
                <a:path extrusionOk="0" h="4710" w="5245">
                  <a:moveTo>
                    <a:pt x="1838" y="1"/>
                  </a:moveTo>
                  <a:lnTo>
                    <a:pt x="1838" y="125"/>
                  </a:lnTo>
                  <a:cubicBezTo>
                    <a:pt x="1838" y="364"/>
                    <a:pt x="1685" y="565"/>
                    <a:pt x="1455" y="632"/>
                  </a:cubicBezTo>
                  <a:lnTo>
                    <a:pt x="575" y="881"/>
                  </a:lnTo>
                  <a:cubicBezTo>
                    <a:pt x="240" y="977"/>
                    <a:pt x="0" y="1293"/>
                    <a:pt x="0" y="1637"/>
                  </a:cubicBezTo>
                  <a:lnTo>
                    <a:pt x="0" y="3925"/>
                  </a:lnTo>
                  <a:cubicBezTo>
                    <a:pt x="0" y="4355"/>
                    <a:pt x="354" y="4709"/>
                    <a:pt x="785" y="4709"/>
                  </a:cubicBezTo>
                  <a:lnTo>
                    <a:pt x="4460" y="4709"/>
                  </a:lnTo>
                  <a:cubicBezTo>
                    <a:pt x="4891" y="4709"/>
                    <a:pt x="5245" y="4355"/>
                    <a:pt x="5245" y="3925"/>
                  </a:cubicBezTo>
                  <a:lnTo>
                    <a:pt x="5245" y="1637"/>
                  </a:lnTo>
                  <a:cubicBezTo>
                    <a:pt x="5245" y="1283"/>
                    <a:pt x="5015" y="977"/>
                    <a:pt x="4680" y="881"/>
                  </a:cubicBezTo>
                  <a:lnTo>
                    <a:pt x="3800" y="632"/>
                  </a:lnTo>
                  <a:cubicBezTo>
                    <a:pt x="3570" y="565"/>
                    <a:pt x="3417" y="355"/>
                    <a:pt x="3417" y="116"/>
                  </a:cubicBezTo>
                  <a:lnTo>
                    <a:pt x="3417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8"/>
            <p:cNvSpPr/>
            <p:nvPr/>
          </p:nvSpPr>
          <p:spPr>
            <a:xfrm>
              <a:off x="5807626" y="2587386"/>
              <a:ext cx="27678" cy="92514"/>
            </a:xfrm>
            <a:custGeom>
              <a:rect b="b" l="l" r="r" t="t"/>
              <a:pathLst>
                <a:path extrusionOk="0" h="3523" w="1054">
                  <a:moveTo>
                    <a:pt x="144" y="0"/>
                  </a:moveTo>
                  <a:cubicBezTo>
                    <a:pt x="49" y="134"/>
                    <a:pt x="1" y="288"/>
                    <a:pt x="1" y="450"/>
                  </a:cubicBezTo>
                  <a:lnTo>
                    <a:pt x="1" y="2738"/>
                  </a:lnTo>
                  <a:cubicBezTo>
                    <a:pt x="1" y="3168"/>
                    <a:pt x="355" y="3522"/>
                    <a:pt x="786" y="3522"/>
                  </a:cubicBezTo>
                  <a:lnTo>
                    <a:pt x="1054" y="3522"/>
                  </a:lnTo>
                  <a:lnTo>
                    <a:pt x="1054" y="90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8"/>
            <p:cNvSpPr/>
            <p:nvPr/>
          </p:nvSpPr>
          <p:spPr>
            <a:xfrm>
              <a:off x="5917708" y="2587386"/>
              <a:ext cx="27415" cy="92514"/>
            </a:xfrm>
            <a:custGeom>
              <a:rect b="b" l="l" r="r" t="t"/>
              <a:pathLst>
                <a:path extrusionOk="0" h="3523" w="1044">
                  <a:moveTo>
                    <a:pt x="900" y="0"/>
                  </a:moveTo>
                  <a:lnTo>
                    <a:pt x="1" y="900"/>
                  </a:lnTo>
                  <a:lnTo>
                    <a:pt x="1" y="3522"/>
                  </a:lnTo>
                  <a:lnTo>
                    <a:pt x="259" y="3522"/>
                  </a:lnTo>
                  <a:cubicBezTo>
                    <a:pt x="690" y="3522"/>
                    <a:pt x="1044" y="3168"/>
                    <a:pt x="1044" y="2738"/>
                  </a:cubicBezTo>
                  <a:lnTo>
                    <a:pt x="1044" y="450"/>
                  </a:lnTo>
                  <a:cubicBezTo>
                    <a:pt x="1044" y="288"/>
                    <a:pt x="996" y="134"/>
                    <a:pt x="900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8"/>
            <p:cNvSpPr/>
            <p:nvPr/>
          </p:nvSpPr>
          <p:spPr>
            <a:xfrm>
              <a:off x="5843314" y="2556215"/>
              <a:ext cx="66123" cy="20640"/>
            </a:xfrm>
            <a:custGeom>
              <a:rect b="b" l="l" r="r" t="t"/>
              <a:pathLst>
                <a:path extrusionOk="0" h="786" w="2518">
                  <a:moveTo>
                    <a:pt x="470" y="1"/>
                  </a:moveTo>
                  <a:lnTo>
                    <a:pt x="470" y="125"/>
                  </a:lnTo>
                  <a:cubicBezTo>
                    <a:pt x="470" y="364"/>
                    <a:pt x="317" y="565"/>
                    <a:pt x="87" y="632"/>
                  </a:cubicBezTo>
                  <a:lnTo>
                    <a:pt x="1" y="661"/>
                  </a:lnTo>
                  <a:cubicBezTo>
                    <a:pt x="412" y="738"/>
                    <a:pt x="833" y="776"/>
                    <a:pt x="1255" y="786"/>
                  </a:cubicBezTo>
                  <a:cubicBezTo>
                    <a:pt x="1685" y="776"/>
                    <a:pt x="2106" y="738"/>
                    <a:pt x="2518" y="652"/>
                  </a:cubicBezTo>
                  <a:lnTo>
                    <a:pt x="2432" y="632"/>
                  </a:lnTo>
                  <a:cubicBezTo>
                    <a:pt x="2202" y="565"/>
                    <a:pt x="2049" y="355"/>
                    <a:pt x="2049" y="116"/>
                  </a:cubicBezTo>
                  <a:lnTo>
                    <a:pt x="2049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8"/>
            <p:cNvSpPr/>
            <p:nvPr/>
          </p:nvSpPr>
          <p:spPr>
            <a:xfrm>
              <a:off x="5815688" y="2439122"/>
              <a:ext cx="121400" cy="123921"/>
            </a:xfrm>
            <a:custGeom>
              <a:rect b="b" l="l" r="r" t="t"/>
              <a:pathLst>
                <a:path extrusionOk="0" h="4719" w="4623">
                  <a:moveTo>
                    <a:pt x="2316" y="0"/>
                  </a:moveTo>
                  <a:cubicBezTo>
                    <a:pt x="1302" y="0"/>
                    <a:pt x="555" y="842"/>
                    <a:pt x="479" y="1857"/>
                  </a:cubicBezTo>
                  <a:cubicBezTo>
                    <a:pt x="421" y="2594"/>
                    <a:pt x="278" y="3311"/>
                    <a:pt x="48" y="4010"/>
                  </a:cubicBezTo>
                  <a:cubicBezTo>
                    <a:pt x="0" y="4144"/>
                    <a:pt x="77" y="4297"/>
                    <a:pt x="211" y="4345"/>
                  </a:cubicBezTo>
                  <a:cubicBezTo>
                    <a:pt x="881" y="4584"/>
                    <a:pt x="1598" y="4709"/>
                    <a:pt x="2307" y="4718"/>
                  </a:cubicBezTo>
                  <a:cubicBezTo>
                    <a:pt x="3024" y="4709"/>
                    <a:pt x="3742" y="4584"/>
                    <a:pt x="4412" y="4345"/>
                  </a:cubicBezTo>
                  <a:cubicBezTo>
                    <a:pt x="4546" y="4297"/>
                    <a:pt x="4623" y="4144"/>
                    <a:pt x="4575" y="4010"/>
                  </a:cubicBezTo>
                  <a:cubicBezTo>
                    <a:pt x="4345" y="3311"/>
                    <a:pt x="4201" y="2594"/>
                    <a:pt x="4144" y="1857"/>
                  </a:cubicBezTo>
                  <a:cubicBezTo>
                    <a:pt x="4077" y="833"/>
                    <a:pt x="3321" y="0"/>
                    <a:pt x="23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8"/>
            <p:cNvSpPr/>
            <p:nvPr/>
          </p:nvSpPr>
          <p:spPr>
            <a:xfrm>
              <a:off x="5828241" y="2714300"/>
              <a:ext cx="13839" cy="41228"/>
            </a:xfrm>
            <a:custGeom>
              <a:rect b="b" l="l" r="r" t="t"/>
              <a:pathLst>
                <a:path extrusionOk="0" h="1570" w="527">
                  <a:moveTo>
                    <a:pt x="1" y="0"/>
                  </a:moveTo>
                  <a:lnTo>
                    <a:pt x="1" y="1312"/>
                  </a:lnTo>
                  <a:cubicBezTo>
                    <a:pt x="1" y="1455"/>
                    <a:pt x="115" y="1570"/>
                    <a:pt x="269" y="1570"/>
                  </a:cubicBezTo>
                  <a:cubicBezTo>
                    <a:pt x="412" y="1570"/>
                    <a:pt x="527" y="1455"/>
                    <a:pt x="527" y="1312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8"/>
            <p:cNvSpPr/>
            <p:nvPr/>
          </p:nvSpPr>
          <p:spPr>
            <a:xfrm>
              <a:off x="5828241" y="2707263"/>
              <a:ext cx="13839" cy="27678"/>
            </a:xfrm>
            <a:custGeom>
              <a:rect b="b" l="l" r="r" t="t"/>
              <a:pathLst>
                <a:path extrusionOk="0" h="1054" w="527">
                  <a:moveTo>
                    <a:pt x="1" y="1"/>
                  </a:moveTo>
                  <a:lnTo>
                    <a:pt x="1" y="1053"/>
                  </a:lnTo>
                  <a:lnTo>
                    <a:pt x="527" y="105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8"/>
            <p:cNvSpPr/>
            <p:nvPr/>
          </p:nvSpPr>
          <p:spPr>
            <a:xfrm>
              <a:off x="5910671" y="2714300"/>
              <a:ext cx="13865" cy="41228"/>
            </a:xfrm>
            <a:custGeom>
              <a:rect b="b" l="l" r="r" t="t"/>
              <a:pathLst>
                <a:path extrusionOk="0" h="1570" w="528">
                  <a:moveTo>
                    <a:pt x="1" y="0"/>
                  </a:moveTo>
                  <a:lnTo>
                    <a:pt x="1" y="1312"/>
                  </a:lnTo>
                  <a:cubicBezTo>
                    <a:pt x="1" y="1455"/>
                    <a:pt x="125" y="1570"/>
                    <a:pt x="269" y="1570"/>
                  </a:cubicBezTo>
                  <a:cubicBezTo>
                    <a:pt x="412" y="1570"/>
                    <a:pt x="527" y="1455"/>
                    <a:pt x="527" y="1312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8"/>
            <p:cNvSpPr/>
            <p:nvPr/>
          </p:nvSpPr>
          <p:spPr>
            <a:xfrm>
              <a:off x="5910671" y="2707263"/>
              <a:ext cx="13865" cy="27678"/>
            </a:xfrm>
            <a:custGeom>
              <a:rect b="b" l="l" r="r" t="t"/>
              <a:pathLst>
                <a:path extrusionOk="0" h="1054" w="528">
                  <a:moveTo>
                    <a:pt x="1" y="1"/>
                  </a:moveTo>
                  <a:lnTo>
                    <a:pt x="1" y="1053"/>
                  </a:lnTo>
                  <a:lnTo>
                    <a:pt x="527" y="105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8"/>
            <p:cNvSpPr/>
            <p:nvPr/>
          </p:nvSpPr>
          <p:spPr>
            <a:xfrm>
              <a:off x="5828241" y="2604218"/>
              <a:ext cx="96295" cy="116883"/>
            </a:xfrm>
            <a:custGeom>
              <a:rect b="b" l="l" r="r" t="t"/>
              <a:pathLst>
                <a:path extrusionOk="0" h="4451" w="3667">
                  <a:moveTo>
                    <a:pt x="785" y="1"/>
                  </a:moveTo>
                  <a:cubicBezTo>
                    <a:pt x="355" y="1"/>
                    <a:pt x="1" y="355"/>
                    <a:pt x="1" y="785"/>
                  </a:cubicBezTo>
                  <a:lnTo>
                    <a:pt x="1" y="4192"/>
                  </a:lnTo>
                  <a:cubicBezTo>
                    <a:pt x="1" y="4336"/>
                    <a:pt x="115" y="4451"/>
                    <a:pt x="259" y="4451"/>
                  </a:cubicBezTo>
                  <a:lnTo>
                    <a:pt x="3408" y="4451"/>
                  </a:lnTo>
                  <a:cubicBezTo>
                    <a:pt x="3551" y="4451"/>
                    <a:pt x="3666" y="4336"/>
                    <a:pt x="3666" y="4192"/>
                  </a:cubicBezTo>
                  <a:lnTo>
                    <a:pt x="3666" y="785"/>
                  </a:lnTo>
                  <a:cubicBezTo>
                    <a:pt x="3666" y="355"/>
                    <a:pt x="3312" y="1"/>
                    <a:pt x="2881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8"/>
            <p:cNvSpPr/>
            <p:nvPr/>
          </p:nvSpPr>
          <p:spPr>
            <a:xfrm>
              <a:off x="5815688" y="2439306"/>
              <a:ext cx="73896" cy="121216"/>
            </a:xfrm>
            <a:custGeom>
              <a:rect b="b" l="l" r="r" t="t"/>
              <a:pathLst>
                <a:path extrusionOk="0" h="4616" w="2814">
                  <a:moveTo>
                    <a:pt x="2373" y="1"/>
                  </a:moveTo>
                  <a:cubicBezTo>
                    <a:pt x="2351" y="1"/>
                    <a:pt x="2329" y="1"/>
                    <a:pt x="2307" y="3"/>
                  </a:cubicBezTo>
                  <a:cubicBezTo>
                    <a:pt x="1302" y="3"/>
                    <a:pt x="546" y="835"/>
                    <a:pt x="479" y="1850"/>
                  </a:cubicBezTo>
                  <a:cubicBezTo>
                    <a:pt x="412" y="2587"/>
                    <a:pt x="268" y="3304"/>
                    <a:pt x="48" y="4003"/>
                  </a:cubicBezTo>
                  <a:cubicBezTo>
                    <a:pt x="0" y="4137"/>
                    <a:pt x="77" y="4290"/>
                    <a:pt x="211" y="4338"/>
                  </a:cubicBezTo>
                  <a:cubicBezTo>
                    <a:pt x="555" y="4462"/>
                    <a:pt x="909" y="4548"/>
                    <a:pt x="1273" y="4615"/>
                  </a:cubicBezTo>
                  <a:cubicBezTo>
                    <a:pt x="1263" y="4558"/>
                    <a:pt x="1263" y="4501"/>
                    <a:pt x="1273" y="4453"/>
                  </a:cubicBezTo>
                  <a:cubicBezTo>
                    <a:pt x="1464" y="3668"/>
                    <a:pt x="1589" y="2864"/>
                    <a:pt x="1646" y="2060"/>
                  </a:cubicBezTo>
                  <a:cubicBezTo>
                    <a:pt x="1694" y="1113"/>
                    <a:pt x="2153" y="309"/>
                    <a:pt x="2814" y="70"/>
                  </a:cubicBezTo>
                  <a:cubicBezTo>
                    <a:pt x="2672" y="28"/>
                    <a:pt x="2523" y="1"/>
                    <a:pt x="23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1" name="Google Shape;1401;p38"/>
          <p:cNvSpPr txBox="1"/>
          <p:nvPr/>
        </p:nvSpPr>
        <p:spPr>
          <a:xfrm>
            <a:off x="3203300" y="5320200"/>
            <a:ext cx="1349700" cy="3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Student growth</a:t>
            </a:r>
            <a:endParaRPr b="1" sz="12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39"/>
          <p:cNvSpPr/>
          <p:nvPr/>
        </p:nvSpPr>
        <p:spPr>
          <a:xfrm>
            <a:off x="653868" y="1006413"/>
            <a:ext cx="6906300" cy="80763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39"/>
          <p:cNvSpPr txBox="1"/>
          <p:nvPr/>
        </p:nvSpPr>
        <p:spPr>
          <a:xfrm>
            <a:off x="3434271" y="579925"/>
            <a:ext cx="30573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200">
                <a:latin typeface="Roboto Slab"/>
                <a:ea typeface="Roboto Slab"/>
                <a:cs typeface="Roboto Slab"/>
                <a:sym typeface="Roboto Slab"/>
              </a:rPr>
              <a:t>Team leaders</a:t>
            </a:r>
            <a:endParaRPr b="1" sz="32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1408" name="Google Shape;1408;p39"/>
          <p:cNvGrpSpPr/>
          <p:nvPr/>
        </p:nvGrpSpPr>
        <p:grpSpPr>
          <a:xfrm flipH="1">
            <a:off x="786224" y="6017039"/>
            <a:ext cx="1305028" cy="4103022"/>
            <a:chOff x="9545150" y="1164438"/>
            <a:chExt cx="221300" cy="695675"/>
          </a:xfrm>
        </p:grpSpPr>
        <p:sp>
          <p:nvSpPr>
            <p:cNvPr id="1409" name="Google Shape;1409;p39"/>
            <p:cNvSpPr/>
            <p:nvPr/>
          </p:nvSpPr>
          <p:spPr>
            <a:xfrm>
              <a:off x="9605525" y="1188338"/>
              <a:ext cx="23100" cy="34300"/>
            </a:xfrm>
            <a:custGeom>
              <a:rect b="b" l="l" r="r" t="t"/>
              <a:pathLst>
                <a:path extrusionOk="0" h="1372" w="924">
                  <a:moveTo>
                    <a:pt x="354" y="1"/>
                  </a:moveTo>
                  <a:cubicBezTo>
                    <a:pt x="347" y="1"/>
                    <a:pt x="340" y="5"/>
                    <a:pt x="338" y="15"/>
                  </a:cubicBezTo>
                  <a:cubicBezTo>
                    <a:pt x="336" y="16"/>
                    <a:pt x="334" y="17"/>
                    <a:pt x="334" y="20"/>
                  </a:cubicBezTo>
                  <a:cubicBezTo>
                    <a:pt x="312" y="281"/>
                    <a:pt x="334" y="460"/>
                    <a:pt x="333" y="703"/>
                  </a:cubicBezTo>
                  <a:cubicBezTo>
                    <a:pt x="264" y="557"/>
                    <a:pt x="137" y="424"/>
                    <a:pt x="44" y="292"/>
                  </a:cubicBezTo>
                  <a:cubicBezTo>
                    <a:pt x="42" y="289"/>
                    <a:pt x="40" y="288"/>
                    <a:pt x="37" y="288"/>
                  </a:cubicBezTo>
                  <a:cubicBezTo>
                    <a:pt x="30" y="288"/>
                    <a:pt x="23" y="304"/>
                    <a:pt x="23" y="310"/>
                  </a:cubicBezTo>
                  <a:cubicBezTo>
                    <a:pt x="44" y="497"/>
                    <a:pt x="94" y="647"/>
                    <a:pt x="162" y="821"/>
                  </a:cubicBezTo>
                  <a:lnTo>
                    <a:pt x="160" y="821"/>
                  </a:lnTo>
                  <a:cubicBezTo>
                    <a:pt x="0" y="886"/>
                    <a:pt x="76" y="1137"/>
                    <a:pt x="132" y="1243"/>
                  </a:cubicBezTo>
                  <a:cubicBezTo>
                    <a:pt x="134" y="1246"/>
                    <a:pt x="138" y="1249"/>
                    <a:pt x="143" y="1249"/>
                  </a:cubicBezTo>
                  <a:cubicBezTo>
                    <a:pt x="291" y="1307"/>
                    <a:pt x="446" y="1347"/>
                    <a:pt x="605" y="1371"/>
                  </a:cubicBezTo>
                  <a:lnTo>
                    <a:pt x="607" y="1371"/>
                  </a:lnTo>
                  <a:cubicBezTo>
                    <a:pt x="608" y="1371"/>
                    <a:pt x="609" y="1371"/>
                    <a:pt x="611" y="1371"/>
                  </a:cubicBezTo>
                  <a:cubicBezTo>
                    <a:pt x="617" y="1371"/>
                    <a:pt x="623" y="1366"/>
                    <a:pt x="624" y="1359"/>
                  </a:cubicBezTo>
                  <a:cubicBezTo>
                    <a:pt x="665" y="1194"/>
                    <a:pt x="924" y="946"/>
                    <a:pt x="725" y="792"/>
                  </a:cubicBezTo>
                  <a:cubicBezTo>
                    <a:pt x="770" y="590"/>
                    <a:pt x="793" y="384"/>
                    <a:pt x="796" y="178"/>
                  </a:cubicBezTo>
                  <a:cubicBezTo>
                    <a:pt x="796" y="169"/>
                    <a:pt x="788" y="162"/>
                    <a:pt x="780" y="162"/>
                  </a:cubicBezTo>
                  <a:cubicBezTo>
                    <a:pt x="777" y="162"/>
                    <a:pt x="774" y="163"/>
                    <a:pt x="771" y="165"/>
                  </a:cubicBezTo>
                  <a:lnTo>
                    <a:pt x="770" y="165"/>
                  </a:lnTo>
                  <a:cubicBezTo>
                    <a:pt x="769" y="166"/>
                    <a:pt x="768" y="167"/>
                    <a:pt x="767" y="169"/>
                  </a:cubicBezTo>
                  <a:cubicBezTo>
                    <a:pt x="758" y="180"/>
                    <a:pt x="617" y="494"/>
                    <a:pt x="550" y="685"/>
                  </a:cubicBezTo>
                  <a:cubicBezTo>
                    <a:pt x="528" y="455"/>
                    <a:pt x="441" y="230"/>
                    <a:pt x="369" y="11"/>
                  </a:cubicBezTo>
                  <a:cubicBezTo>
                    <a:pt x="366" y="4"/>
                    <a:pt x="360" y="1"/>
                    <a:pt x="354" y="1"/>
                  </a:cubicBez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9688325" y="1830726"/>
              <a:ext cx="64025" cy="22600"/>
            </a:xfrm>
            <a:custGeom>
              <a:rect b="b" l="l" r="r" t="t"/>
              <a:pathLst>
                <a:path extrusionOk="0" h="904" w="2561">
                  <a:moveTo>
                    <a:pt x="1307" y="1"/>
                  </a:moveTo>
                  <a:lnTo>
                    <a:pt x="0" y="596"/>
                  </a:lnTo>
                  <a:lnTo>
                    <a:pt x="0" y="731"/>
                  </a:lnTo>
                  <a:lnTo>
                    <a:pt x="1540" y="903"/>
                  </a:lnTo>
                  <a:lnTo>
                    <a:pt x="2489" y="887"/>
                  </a:lnTo>
                  <a:lnTo>
                    <a:pt x="2561" y="229"/>
                  </a:lnTo>
                  <a:lnTo>
                    <a:pt x="2427" y="1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9663125" y="1181713"/>
              <a:ext cx="5300" cy="4400"/>
            </a:xfrm>
            <a:custGeom>
              <a:rect b="b" l="l" r="r" t="t"/>
              <a:pathLst>
                <a:path extrusionOk="0" h="176" w="212">
                  <a:moveTo>
                    <a:pt x="7" y="1"/>
                  </a:moveTo>
                  <a:cubicBezTo>
                    <a:pt x="3" y="1"/>
                    <a:pt x="1" y="4"/>
                    <a:pt x="1" y="8"/>
                  </a:cubicBezTo>
                  <a:lnTo>
                    <a:pt x="1" y="168"/>
                  </a:lnTo>
                  <a:cubicBezTo>
                    <a:pt x="1" y="172"/>
                    <a:pt x="3" y="175"/>
                    <a:pt x="7" y="175"/>
                  </a:cubicBezTo>
                  <a:lnTo>
                    <a:pt x="205" y="175"/>
                  </a:lnTo>
                  <a:cubicBezTo>
                    <a:pt x="208" y="175"/>
                    <a:pt x="212" y="172"/>
                    <a:pt x="212" y="168"/>
                  </a:cubicBezTo>
                  <a:lnTo>
                    <a:pt x="212" y="8"/>
                  </a:lnTo>
                  <a:cubicBezTo>
                    <a:pt x="212" y="4"/>
                    <a:pt x="208" y="1"/>
                    <a:pt x="205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9636550" y="1186088"/>
              <a:ext cx="21525" cy="17650"/>
            </a:xfrm>
            <a:custGeom>
              <a:rect b="b" l="l" r="r" t="t"/>
              <a:pathLst>
                <a:path extrusionOk="0" h="706" w="861">
                  <a:moveTo>
                    <a:pt x="860" y="0"/>
                  </a:moveTo>
                  <a:lnTo>
                    <a:pt x="227" y="28"/>
                  </a:lnTo>
                  <a:cubicBezTo>
                    <a:pt x="227" y="28"/>
                    <a:pt x="1" y="303"/>
                    <a:pt x="168" y="625"/>
                  </a:cubicBezTo>
                  <a:lnTo>
                    <a:pt x="860" y="706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9649475" y="1184188"/>
              <a:ext cx="33250" cy="24650"/>
            </a:xfrm>
            <a:custGeom>
              <a:rect b="b" l="l" r="r" t="t"/>
              <a:pathLst>
                <a:path extrusionOk="0" h="986" w="1330">
                  <a:moveTo>
                    <a:pt x="1044" y="1"/>
                  </a:moveTo>
                  <a:cubicBezTo>
                    <a:pt x="1043" y="1"/>
                    <a:pt x="1043" y="1"/>
                    <a:pt x="1042" y="1"/>
                  </a:cubicBezTo>
                  <a:lnTo>
                    <a:pt x="281" y="47"/>
                  </a:lnTo>
                  <a:cubicBezTo>
                    <a:pt x="126" y="47"/>
                    <a:pt x="1" y="174"/>
                    <a:pt x="2" y="330"/>
                  </a:cubicBezTo>
                  <a:lnTo>
                    <a:pt x="4" y="706"/>
                  </a:lnTo>
                  <a:cubicBezTo>
                    <a:pt x="5" y="860"/>
                    <a:pt x="130" y="985"/>
                    <a:pt x="284" y="985"/>
                  </a:cubicBezTo>
                  <a:cubicBezTo>
                    <a:pt x="285" y="985"/>
                    <a:pt x="287" y="985"/>
                    <a:pt x="288" y="985"/>
                  </a:cubicBezTo>
                  <a:lnTo>
                    <a:pt x="1049" y="939"/>
                  </a:lnTo>
                  <a:cubicBezTo>
                    <a:pt x="1205" y="939"/>
                    <a:pt x="1330" y="812"/>
                    <a:pt x="1329" y="656"/>
                  </a:cubicBezTo>
                  <a:lnTo>
                    <a:pt x="1326" y="281"/>
                  </a:lnTo>
                  <a:cubicBezTo>
                    <a:pt x="1325" y="125"/>
                    <a:pt x="1199" y="1"/>
                    <a:pt x="1044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9655325" y="1187663"/>
              <a:ext cx="19625" cy="17975"/>
            </a:xfrm>
            <a:custGeom>
              <a:rect b="b" l="l" r="r" t="t"/>
              <a:pathLst>
                <a:path extrusionOk="0" h="719" w="785">
                  <a:moveTo>
                    <a:pt x="501" y="0"/>
                  </a:moveTo>
                  <a:lnTo>
                    <a:pt x="163" y="21"/>
                  </a:lnTo>
                  <a:cubicBezTo>
                    <a:pt x="163" y="21"/>
                    <a:pt x="18" y="36"/>
                    <a:pt x="9" y="180"/>
                  </a:cubicBezTo>
                  <a:cubicBezTo>
                    <a:pt x="0" y="324"/>
                    <a:pt x="9" y="570"/>
                    <a:pt x="9" y="570"/>
                  </a:cubicBezTo>
                  <a:cubicBezTo>
                    <a:pt x="9" y="570"/>
                    <a:pt x="27" y="699"/>
                    <a:pt x="163" y="712"/>
                  </a:cubicBezTo>
                  <a:cubicBezTo>
                    <a:pt x="208" y="717"/>
                    <a:pt x="278" y="718"/>
                    <a:pt x="352" y="718"/>
                  </a:cubicBezTo>
                  <a:cubicBezTo>
                    <a:pt x="500" y="718"/>
                    <a:pt x="662" y="712"/>
                    <a:pt x="662" y="712"/>
                  </a:cubicBezTo>
                  <a:cubicBezTo>
                    <a:pt x="662" y="712"/>
                    <a:pt x="784" y="64"/>
                    <a:pt x="501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9671375" y="1186713"/>
              <a:ext cx="30650" cy="38425"/>
            </a:xfrm>
            <a:custGeom>
              <a:rect b="b" l="l" r="r" t="t"/>
              <a:pathLst>
                <a:path extrusionOk="0" h="1537" w="1226">
                  <a:moveTo>
                    <a:pt x="856" y="1"/>
                  </a:moveTo>
                  <a:lnTo>
                    <a:pt x="1" y="243"/>
                  </a:lnTo>
                  <a:cubicBezTo>
                    <a:pt x="1" y="243"/>
                    <a:pt x="42" y="986"/>
                    <a:pt x="9" y="1451"/>
                  </a:cubicBezTo>
                  <a:cubicBezTo>
                    <a:pt x="9" y="1451"/>
                    <a:pt x="395" y="1536"/>
                    <a:pt x="748" y="1536"/>
                  </a:cubicBezTo>
                  <a:cubicBezTo>
                    <a:pt x="939" y="1536"/>
                    <a:pt x="1120" y="1512"/>
                    <a:pt x="1225" y="1435"/>
                  </a:cubicBezTo>
                  <a:cubicBezTo>
                    <a:pt x="1225" y="1435"/>
                    <a:pt x="928" y="648"/>
                    <a:pt x="856" y="1"/>
                  </a:cubicBez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9671200" y="1171638"/>
              <a:ext cx="23625" cy="28825"/>
            </a:xfrm>
            <a:custGeom>
              <a:rect b="b" l="l" r="r" t="t"/>
              <a:pathLst>
                <a:path extrusionOk="0" h="1153" w="945">
                  <a:moveTo>
                    <a:pt x="864" y="1"/>
                  </a:moveTo>
                  <a:lnTo>
                    <a:pt x="0" y="66"/>
                  </a:lnTo>
                  <a:lnTo>
                    <a:pt x="81" y="1152"/>
                  </a:lnTo>
                  <a:lnTo>
                    <a:pt x="945" y="1088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9665000" y="1173113"/>
              <a:ext cx="26500" cy="35200"/>
            </a:xfrm>
            <a:custGeom>
              <a:rect b="b" l="l" r="r" t="t"/>
              <a:pathLst>
                <a:path extrusionOk="0" h="1408" w="1060">
                  <a:moveTo>
                    <a:pt x="370" y="1"/>
                  </a:moveTo>
                  <a:cubicBezTo>
                    <a:pt x="333" y="1"/>
                    <a:pt x="294" y="3"/>
                    <a:pt x="254" y="8"/>
                  </a:cubicBezTo>
                  <a:cubicBezTo>
                    <a:pt x="254" y="8"/>
                    <a:pt x="1" y="800"/>
                    <a:pt x="117" y="1203"/>
                  </a:cubicBezTo>
                  <a:cubicBezTo>
                    <a:pt x="157" y="1345"/>
                    <a:pt x="276" y="1407"/>
                    <a:pt x="412" y="1407"/>
                  </a:cubicBezTo>
                  <a:cubicBezTo>
                    <a:pt x="612" y="1407"/>
                    <a:pt x="851" y="1272"/>
                    <a:pt x="931" y="1058"/>
                  </a:cubicBezTo>
                  <a:cubicBezTo>
                    <a:pt x="1060" y="721"/>
                    <a:pt x="1027" y="1"/>
                    <a:pt x="370" y="1"/>
                  </a:cubicBez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662125" y="1398088"/>
              <a:ext cx="104325" cy="433225"/>
            </a:xfrm>
            <a:custGeom>
              <a:rect b="b" l="l" r="r" t="t"/>
              <a:pathLst>
                <a:path extrusionOk="0" h="17329" w="4173">
                  <a:moveTo>
                    <a:pt x="3798" y="0"/>
                  </a:moveTo>
                  <a:lnTo>
                    <a:pt x="102" y="162"/>
                  </a:lnTo>
                  <a:cubicBezTo>
                    <a:pt x="102" y="162"/>
                    <a:pt x="0" y="1902"/>
                    <a:pt x="516" y="6851"/>
                  </a:cubicBezTo>
                  <a:cubicBezTo>
                    <a:pt x="1031" y="11801"/>
                    <a:pt x="2355" y="17329"/>
                    <a:pt x="2355" y="17329"/>
                  </a:cubicBezTo>
                  <a:lnTo>
                    <a:pt x="3475" y="17329"/>
                  </a:lnTo>
                  <a:cubicBezTo>
                    <a:pt x="3475" y="17329"/>
                    <a:pt x="3607" y="11582"/>
                    <a:pt x="3601" y="8857"/>
                  </a:cubicBezTo>
                  <a:cubicBezTo>
                    <a:pt x="3598" y="7365"/>
                    <a:pt x="3635" y="5487"/>
                    <a:pt x="3677" y="3846"/>
                  </a:cubicBezTo>
                  <a:cubicBezTo>
                    <a:pt x="4173" y="1657"/>
                    <a:pt x="3798" y="0"/>
                    <a:pt x="3798" y="0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9616450" y="1399088"/>
              <a:ext cx="123750" cy="437925"/>
            </a:xfrm>
            <a:custGeom>
              <a:rect b="b" l="l" r="r" t="t"/>
              <a:pathLst>
                <a:path extrusionOk="0" h="17517" w="4950">
                  <a:moveTo>
                    <a:pt x="262" y="1"/>
                  </a:moveTo>
                  <a:cubicBezTo>
                    <a:pt x="262" y="1"/>
                    <a:pt x="0" y="9250"/>
                    <a:pt x="1699" y="17517"/>
                  </a:cubicBezTo>
                  <a:lnTo>
                    <a:pt x="2985" y="17517"/>
                  </a:lnTo>
                  <a:cubicBezTo>
                    <a:pt x="2985" y="17517"/>
                    <a:pt x="3339" y="9207"/>
                    <a:pt x="3970" y="3935"/>
                  </a:cubicBezTo>
                  <a:cubicBezTo>
                    <a:pt x="4949" y="1905"/>
                    <a:pt x="4588" y="391"/>
                    <a:pt x="4588" y="391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9614750" y="1219563"/>
              <a:ext cx="146600" cy="192575"/>
            </a:xfrm>
            <a:custGeom>
              <a:rect b="b" l="l" r="r" t="t"/>
              <a:pathLst>
                <a:path extrusionOk="0" h="7703" w="5864">
                  <a:moveTo>
                    <a:pt x="3988" y="0"/>
                  </a:moveTo>
                  <a:lnTo>
                    <a:pt x="1757" y="154"/>
                  </a:lnTo>
                  <a:cubicBezTo>
                    <a:pt x="1757" y="154"/>
                    <a:pt x="1242" y="154"/>
                    <a:pt x="957" y="787"/>
                  </a:cubicBezTo>
                  <a:cubicBezTo>
                    <a:pt x="675" y="1411"/>
                    <a:pt x="1" y="6171"/>
                    <a:pt x="1" y="6557"/>
                  </a:cubicBezTo>
                  <a:cubicBezTo>
                    <a:pt x="1" y="6756"/>
                    <a:pt x="86" y="6972"/>
                    <a:pt x="273" y="7134"/>
                  </a:cubicBezTo>
                  <a:cubicBezTo>
                    <a:pt x="290" y="7150"/>
                    <a:pt x="308" y="7165"/>
                    <a:pt x="327" y="7178"/>
                  </a:cubicBezTo>
                  <a:lnTo>
                    <a:pt x="330" y="7182"/>
                  </a:lnTo>
                  <a:cubicBezTo>
                    <a:pt x="506" y="7311"/>
                    <a:pt x="1124" y="7665"/>
                    <a:pt x="2628" y="7698"/>
                  </a:cubicBezTo>
                  <a:cubicBezTo>
                    <a:pt x="2748" y="7701"/>
                    <a:pt x="2865" y="7702"/>
                    <a:pt x="2978" y="7702"/>
                  </a:cubicBezTo>
                  <a:cubicBezTo>
                    <a:pt x="4305" y="7702"/>
                    <a:pt x="5096" y="7525"/>
                    <a:pt x="5496" y="7290"/>
                  </a:cubicBezTo>
                  <a:cubicBezTo>
                    <a:pt x="5569" y="7251"/>
                    <a:pt x="5635" y="7202"/>
                    <a:pt x="5693" y="7141"/>
                  </a:cubicBezTo>
                  <a:cubicBezTo>
                    <a:pt x="5695" y="7139"/>
                    <a:pt x="5698" y="7137"/>
                    <a:pt x="5700" y="7134"/>
                  </a:cubicBezTo>
                  <a:lnTo>
                    <a:pt x="5699" y="7134"/>
                  </a:lnTo>
                  <a:cubicBezTo>
                    <a:pt x="5796" y="7026"/>
                    <a:pt x="5863" y="6875"/>
                    <a:pt x="5845" y="6663"/>
                  </a:cubicBezTo>
                  <a:cubicBezTo>
                    <a:pt x="5791" y="6012"/>
                    <a:pt x="5426" y="883"/>
                    <a:pt x="5426" y="883"/>
                  </a:cubicBezTo>
                  <a:cubicBezTo>
                    <a:pt x="5426" y="883"/>
                    <a:pt x="5325" y="59"/>
                    <a:pt x="4648" y="59"/>
                  </a:cubicBezTo>
                  <a:lnTo>
                    <a:pt x="3988" y="0"/>
                  </a:lnTo>
                  <a:close/>
                </a:path>
              </a:pathLst>
            </a:custGeom>
            <a:solidFill>
              <a:srgbClr val="BF766E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9545150" y="1217538"/>
              <a:ext cx="113525" cy="147925"/>
            </a:xfrm>
            <a:custGeom>
              <a:rect b="b" l="l" r="r" t="t"/>
              <a:pathLst>
                <a:path extrusionOk="0" h="5917" w="4541">
                  <a:moveTo>
                    <a:pt x="2467" y="0"/>
                  </a:moveTo>
                  <a:cubicBezTo>
                    <a:pt x="2467" y="0"/>
                    <a:pt x="0" y="5916"/>
                    <a:pt x="1871" y="5916"/>
                  </a:cubicBezTo>
                  <a:cubicBezTo>
                    <a:pt x="1923" y="5916"/>
                    <a:pt x="1979" y="5912"/>
                    <a:pt x="2039" y="5902"/>
                  </a:cubicBezTo>
                  <a:cubicBezTo>
                    <a:pt x="4354" y="5527"/>
                    <a:pt x="4541" y="237"/>
                    <a:pt x="4541" y="237"/>
                  </a:cubicBezTo>
                  <a:cubicBezTo>
                    <a:pt x="4540" y="237"/>
                    <a:pt x="4540" y="237"/>
                    <a:pt x="4539" y="237"/>
                  </a:cubicBezTo>
                  <a:cubicBezTo>
                    <a:pt x="3325" y="237"/>
                    <a:pt x="2552" y="2959"/>
                    <a:pt x="2552" y="2959"/>
                  </a:cubicBezTo>
                  <a:cubicBezTo>
                    <a:pt x="2856" y="1182"/>
                    <a:pt x="3105" y="187"/>
                    <a:pt x="3105" y="187"/>
                  </a:cubicBezTo>
                  <a:lnTo>
                    <a:pt x="2467" y="0"/>
                  </a:lnTo>
                  <a:close/>
                </a:path>
              </a:pathLst>
            </a:custGeom>
            <a:solidFill>
              <a:srgbClr val="BF766E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9"/>
            <p:cNvSpPr/>
            <p:nvPr/>
          </p:nvSpPr>
          <p:spPr>
            <a:xfrm>
              <a:off x="9616675" y="1312363"/>
              <a:ext cx="26050" cy="53075"/>
            </a:xfrm>
            <a:custGeom>
              <a:rect b="b" l="l" r="r" t="t"/>
              <a:pathLst>
                <a:path extrusionOk="0" h="2123" w="1042">
                  <a:moveTo>
                    <a:pt x="1042" y="0"/>
                  </a:moveTo>
                  <a:lnTo>
                    <a:pt x="1042" y="0"/>
                  </a:lnTo>
                  <a:cubicBezTo>
                    <a:pt x="740" y="1063"/>
                    <a:pt x="62" y="1661"/>
                    <a:pt x="62" y="1661"/>
                  </a:cubicBezTo>
                  <a:lnTo>
                    <a:pt x="0" y="2123"/>
                  </a:lnTo>
                  <a:cubicBezTo>
                    <a:pt x="955" y="1613"/>
                    <a:pt x="1042" y="1"/>
                    <a:pt x="1042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9"/>
            <p:cNvSpPr/>
            <p:nvPr/>
          </p:nvSpPr>
          <p:spPr>
            <a:xfrm>
              <a:off x="9604225" y="1287063"/>
              <a:ext cx="5500" cy="11225"/>
            </a:xfrm>
            <a:custGeom>
              <a:rect b="b" l="l" r="r" t="t"/>
              <a:pathLst>
                <a:path extrusionOk="0" h="449" w="220">
                  <a:moveTo>
                    <a:pt x="220" y="0"/>
                  </a:moveTo>
                  <a:lnTo>
                    <a:pt x="220" y="0"/>
                  </a:lnTo>
                  <a:cubicBezTo>
                    <a:pt x="21" y="88"/>
                    <a:pt x="1" y="448"/>
                    <a:pt x="1" y="448"/>
                  </a:cubicBezTo>
                  <a:cubicBezTo>
                    <a:pt x="102" y="420"/>
                    <a:pt x="189" y="178"/>
                    <a:pt x="189" y="178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9697375" y="1561838"/>
              <a:ext cx="14800" cy="182375"/>
            </a:xfrm>
            <a:custGeom>
              <a:rect b="b" l="l" r="r" t="t"/>
              <a:pathLst>
                <a:path extrusionOk="0" h="7295" w="592">
                  <a:moveTo>
                    <a:pt x="465" y="0"/>
                  </a:moveTo>
                  <a:lnTo>
                    <a:pt x="465" y="0"/>
                  </a:lnTo>
                  <a:cubicBezTo>
                    <a:pt x="338" y="1301"/>
                    <a:pt x="0" y="6260"/>
                    <a:pt x="0" y="6260"/>
                  </a:cubicBezTo>
                  <a:lnTo>
                    <a:pt x="198" y="7295"/>
                  </a:lnTo>
                  <a:cubicBezTo>
                    <a:pt x="591" y="5039"/>
                    <a:pt x="465" y="1"/>
                    <a:pt x="465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9715675" y="1407488"/>
              <a:ext cx="27850" cy="90000"/>
            </a:xfrm>
            <a:custGeom>
              <a:rect b="b" l="l" r="r" t="t"/>
              <a:pathLst>
                <a:path extrusionOk="0" h="3600" w="1114">
                  <a:moveTo>
                    <a:pt x="860" y="1"/>
                  </a:moveTo>
                  <a:lnTo>
                    <a:pt x="619" y="55"/>
                  </a:lnTo>
                  <a:cubicBezTo>
                    <a:pt x="619" y="55"/>
                    <a:pt x="1035" y="1813"/>
                    <a:pt x="1" y="3599"/>
                  </a:cubicBezTo>
                  <a:cubicBezTo>
                    <a:pt x="1" y="3599"/>
                    <a:pt x="1114" y="2535"/>
                    <a:pt x="860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9661225" y="1173288"/>
              <a:ext cx="16650" cy="49250"/>
            </a:xfrm>
            <a:custGeom>
              <a:rect b="b" l="l" r="r" t="t"/>
              <a:pathLst>
                <a:path extrusionOk="0" h="1970" w="666">
                  <a:moveTo>
                    <a:pt x="405" y="1"/>
                  </a:moveTo>
                  <a:cubicBezTo>
                    <a:pt x="405" y="1"/>
                    <a:pt x="0" y="1231"/>
                    <a:pt x="427" y="1375"/>
                  </a:cubicBezTo>
                  <a:lnTo>
                    <a:pt x="416" y="1969"/>
                  </a:lnTo>
                  <a:lnTo>
                    <a:pt x="416" y="1969"/>
                  </a:lnTo>
                  <a:lnTo>
                    <a:pt x="516" y="1963"/>
                  </a:lnTo>
                  <a:lnTo>
                    <a:pt x="665" y="1233"/>
                  </a:lnTo>
                  <a:cubicBezTo>
                    <a:pt x="665" y="1233"/>
                    <a:pt x="260" y="873"/>
                    <a:pt x="405" y="1"/>
                  </a:cubicBezTo>
                  <a:close/>
                </a:path>
              </a:pathLst>
            </a:custGeom>
            <a:solidFill>
              <a:srgbClr val="E2AAAA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9667175" y="1164438"/>
              <a:ext cx="32325" cy="37475"/>
            </a:xfrm>
            <a:custGeom>
              <a:rect b="b" l="l" r="r" t="t"/>
              <a:pathLst>
                <a:path extrusionOk="0" h="1499" w="1293">
                  <a:moveTo>
                    <a:pt x="927" y="1"/>
                  </a:moveTo>
                  <a:cubicBezTo>
                    <a:pt x="696" y="1"/>
                    <a:pt x="261" y="208"/>
                    <a:pt x="135" y="276"/>
                  </a:cubicBezTo>
                  <a:cubicBezTo>
                    <a:pt x="0" y="350"/>
                    <a:pt x="135" y="466"/>
                    <a:pt x="135" y="466"/>
                  </a:cubicBezTo>
                  <a:cubicBezTo>
                    <a:pt x="135" y="466"/>
                    <a:pt x="189" y="547"/>
                    <a:pt x="209" y="866"/>
                  </a:cubicBezTo>
                  <a:cubicBezTo>
                    <a:pt x="230" y="1186"/>
                    <a:pt x="535" y="1481"/>
                    <a:pt x="535" y="1481"/>
                  </a:cubicBezTo>
                  <a:cubicBezTo>
                    <a:pt x="599" y="1494"/>
                    <a:pt x="675" y="1498"/>
                    <a:pt x="750" y="1498"/>
                  </a:cubicBezTo>
                  <a:cubicBezTo>
                    <a:pt x="940" y="1498"/>
                    <a:pt x="1131" y="1469"/>
                    <a:pt x="1131" y="1469"/>
                  </a:cubicBezTo>
                  <a:cubicBezTo>
                    <a:pt x="1238" y="1386"/>
                    <a:pt x="1279" y="1068"/>
                    <a:pt x="1286" y="593"/>
                  </a:cubicBezTo>
                  <a:cubicBezTo>
                    <a:pt x="1292" y="119"/>
                    <a:pt x="1191" y="46"/>
                    <a:pt x="981" y="6"/>
                  </a:cubicBezTo>
                  <a:cubicBezTo>
                    <a:pt x="965" y="2"/>
                    <a:pt x="947" y="1"/>
                    <a:pt x="927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9672025" y="1180388"/>
              <a:ext cx="8725" cy="8400"/>
            </a:xfrm>
            <a:custGeom>
              <a:rect b="b" l="l" r="r" t="t"/>
              <a:pathLst>
                <a:path extrusionOk="0" h="336" w="349">
                  <a:moveTo>
                    <a:pt x="183" y="1"/>
                  </a:moveTo>
                  <a:cubicBezTo>
                    <a:pt x="125" y="1"/>
                    <a:pt x="75" y="42"/>
                    <a:pt x="75" y="42"/>
                  </a:cubicBezTo>
                  <a:cubicBezTo>
                    <a:pt x="18" y="127"/>
                    <a:pt x="1" y="235"/>
                    <a:pt x="30" y="334"/>
                  </a:cubicBezTo>
                  <a:cubicBezTo>
                    <a:pt x="43" y="335"/>
                    <a:pt x="55" y="335"/>
                    <a:pt x="67" y="335"/>
                  </a:cubicBezTo>
                  <a:cubicBezTo>
                    <a:pt x="291" y="335"/>
                    <a:pt x="349" y="135"/>
                    <a:pt x="280" y="51"/>
                  </a:cubicBezTo>
                  <a:cubicBezTo>
                    <a:pt x="250" y="13"/>
                    <a:pt x="215" y="1"/>
                    <a:pt x="183" y="1"/>
                  </a:cubicBez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9615150" y="1836988"/>
              <a:ext cx="80125" cy="23125"/>
            </a:xfrm>
            <a:custGeom>
              <a:rect b="b" l="l" r="r" t="t"/>
              <a:pathLst>
                <a:path extrusionOk="0" h="925" w="3205">
                  <a:moveTo>
                    <a:pt x="1751" y="1"/>
                  </a:moveTo>
                  <a:lnTo>
                    <a:pt x="1" y="718"/>
                  </a:lnTo>
                  <a:lnTo>
                    <a:pt x="1" y="853"/>
                  </a:lnTo>
                  <a:lnTo>
                    <a:pt x="3180" y="925"/>
                  </a:lnTo>
                  <a:cubicBezTo>
                    <a:pt x="3180" y="925"/>
                    <a:pt x="3205" y="248"/>
                    <a:pt x="3178" y="230"/>
                  </a:cubicBezTo>
                  <a:cubicBezTo>
                    <a:pt x="3151" y="212"/>
                    <a:pt x="3037" y="1"/>
                    <a:pt x="3037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430" name="Google Shape;1430;p39"/>
          <p:cNvCxnSpPr/>
          <p:nvPr/>
        </p:nvCxnSpPr>
        <p:spPr>
          <a:xfrm>
            <a:off x="4143085" y="1324839"/>
            <a:ext cx="3685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1" name="Google Shape;1431;p39"/>
          <p:cNvCxnSpPr/>
          <p:nvPr/>
        </p:nvCxnSpPr>
        <p:spPr>
          <a:xfrm>
            <a:off x="4143085" y="3029438"/>
            <a:ext cx="3685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2" name="Google Shape;1432;p39"/>
          <p:cNvSpPr txBox="1"/>
          <p:nvPr/>
        </p:nvSpPr>
        <p:spPr>
          <a:xfrm>
            <a:off x="3434271" y="2284602"/>
            <a:ext cx="3393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200">
                <a:latin typeface="Roboto Slab"/>
                <a:ea typeface="Roboto Slab"/>
                <a:cs typeface="Roboto Slab"/>
                <a:sym typeface="Roboto Slab"/>
              </a:rPr>
              <a:t>Team members</a:t>
            </a:r>
            <a:endParaRPr b="1" sz="32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33" name="Google Shape;1433;p39"/>
          <p:cNvSpPr txBox="1"/>
          <p:nvPr/>
        </p:nvSpPr>
        <p:spPr>
          <a:xfrm>
            <a:off x="1085850" y="1539700"/>
            <a:ext cx="62007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Abdulrahman </a:t>
            </a: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Bedaiwi	      Amirah Al-Zahrani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34" name="Google Shape;1434;p39"/>
          <p:cNvSpPr txBox="1"/>
          <p:nvPr/>
        </p:nvSpPr>
        <p:spPr>
          <a:xfrm>
            <a:off x="857100" y="3422250"/>
            <a:ext cx="3804600" cy="19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Abdullah Alassaf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Abdullah Alasmari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Abdulrahman Almezaini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Khalid Alkwai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Mohammed Alhamad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35" name="Google Shape;1435;p39"/>
          <p:cNvSpPr txBox="1"/>
          <p:nvPr/>
        </p:nvSpPr>
        <p:spPr>
          <a:xfrm>
            <a:off x="4457036" y="3422254"/>
            <a:ext cx="3057300" cy="19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Deema Almaziad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Elaf Almusahel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Rema Almutawa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Renad Almutawa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Shahd Alsalamah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Taif Alotaibi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Tarfah Alkaltham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36" name="Google Shape;1436;p39"/>
          <p:cNvSpPr/>
          <p:nvPr/>
        </p:nvSpPr>
        <p:spPr>
          <a:xfrm>
            <a:off x="5" y="5080127"/>
            <a:ext cx="1173900" cy="936900"/>
          </a:xfrm>
          <a:prstGeom prst="wedgeEllipseCallout">
            <a:avLst>
              <a:gd fmla="val 41033" name="adj1"/>
              <a:gd fmla="val 50749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4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Say cheese :)</a:t>
            </a:r>
            <a:endParaRPr b="1" sz="14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437" name="Google Shape;143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760" y="5344209"/>
            <a:ext cx="286426" cy="28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760" y="4112009"/>
            <a:ext cx="286426" cy="28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9" name="Google Shape;14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760" y="3825584"/>
            <a:ext cx="286426" cy="28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0" name="Google Shape;144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760" y="3539159"/>
            <a:ext cx="286426" cy="2864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39"/>
          <p:cNvSpPr txBox="1"/>
          <p:nvPr/>
        </p:nvSpPr>
        <p:spPr>
          <a:xfrm>
            <a:off x="1901876" y="8005175"/>
            <a:ext cx="32862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600">
                <a:latin typeface="Roboto Slab"/>
                <a:ea typeface="Roboto Slab"/>
                <a:cs typeface="Roboto Slab"/>
                <a:sym typeface="Roboto Slab"/>
              </a:rPr>
              <a:t>THANK YOU!</a:t>
            </a:r>
            <a:endParaRPr b="1" sz="36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1442" name="Google Shape;1442;p3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91250" y="8607909"/>
            <a:ext cx="427975" cy="4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3" name="Google Shape;1443;p39"/>
          <p:cNvSpPr txBox="1"/>
          <p:nvPr/>
        </p:nvSpPr>
        <p:spPr>
          <a:xfrm>
            <a:off x="2519225" y="8686375"/>
            <a:ext cx="23430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Give us your feedback!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/>
          <p:nvPr/>
        </p:nvSpPr>
        <p:spPr>
          <a:xfrm>
            <a:off x="2582722" y="2488586"/>
            <a:ext cx="2358900" cy="2853300"/>
          </a:xfrm>
          <a:prstGeom prst="arc">
            <a:avLst>
              <a:gd fmla="val 11759318" name="adj1"/>
              <a:gd fmla="val 20684831" name="adj2"/>
            </a:avLst>
          </a:prstGeom>
          <a:noFill/>
          <a:ln cap="flat" cmpd="sng" w="28575">
            <a:solidFill>
              <a:srgbClr val="BDBDBD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8"/>
          <p:cNvSpPr/>
          <p:nvPr/>
        </p:nvSpPr>
        <p:spPr>
          <a:xfrm>
            <a:off x="4735425" y="3614767"/>
            <a:ext cx="557700" cy="585600"/>
          </a:xfrm>
          <a:prstGeom prst="ellipse">
            <a:avLst/>
          </a:prstGeom>
          <a:noFill/>
          <a:ln cap="flat" cmpd="sng" w="38100">
            <a:solidFill>
              <a:srgbClr val="76A5A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8"/>
          <p:cNvSpPr/>
          <p:nvPr/>
        </p:nvSpPr>
        <p:spPr>
          <a:xfrm>
            <a:off x="2356097" y="3614761"/>
            <a:ext cx="557700" cy="585600"/>
          </a:xfrm>
          <a:prstGeom prst="ellipse">
            <a:avLst/>
          </a:prstGeom>
          <a:noFill/>
          <a:ln cap="flat" cmpd="sng" w="38100">
            <a:solidFill>
              <a:srgbClr val="76A5A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8"/>
          <p:cNvSpPr/>
          <p:nvPr/>
        </p:nvSpPr>
        <p:spPr>
          <a:xfrm>
            <a:off x="3508248" y="2072998"/>
            <a:ext cx="557700" cy="585600"/>
          </a:xfrm>
          <a:prstGeom prst="ellipse">
            <a:avLst/>
          </a:prstGeom>
          <a:solidFill>
            <a:srgbClr val="FFFFFF"/>
          </a:solidFill>
          <a:ln cap="flat" cmpd="sng" w="38100">
            <a:solidFill>
              <a:srgbClr val="76A5A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4" name="Google Shape;264;p28"/>
          <p:cNvGrpSpPr/>
          <p:nvPr/>
        </p:nvGrpSpPr>
        <p:grpSpPr>
          <a:xfrm>
            <a:off x="3250757" y="3010236"/>
            <a:ext cx="1147716" cy="3221688"/>
            <a:chOff x="5158316" y="2447199"/>
            <a:chExt cx="1868940" cy="4991770"/>
          </a:xfrm>
        </p:grpSpPr>
        <p:sp>
          <p:nvSpPr>
            <p:cNvPr id="265" name="Google Shape;265;p28"/>
            <p:cNvSpPr/>
            <p:nvPr/>
          </p:nvSpPr>
          <p:spPr>
            <a:xfrm>
              <a:off x="5895199" y="4381517"/>
              <a:ext cx="372114" cy="1912680"/>
            </a:xfrm>
            <a:custGeom>
              <a:rect b="b" l="l" r="r" t="t"/>
              <a:pathLst>
                <a:path extrusionOk="0" h="21600" w="21600">
                  <a:moveTo>
                    <a:pt x="4010" y="0"/>
                  </a:moveTo>
                  <a:lnTo>
                    <a:pt x="0" y="20482"/>
                  </a:lnTo>
                  <a:lnTo>
                    <a:pt x="107" y="20482"/>
                  </a:lnTo>
                  <a:cubicBezTo>
                    <a:pt x="588" y="21111"/>
                    <a:pt x="5186" y="21600"/>
                    <a:pt x="10800" y="21600"/>
                  </a:cubicBezTo>
                  <a:cubicBezTo>
                    <a:pt x="16441" y="21600"/>
                    <a:pt x="21012" y="21106"/>
                    <a:pt x="21493" y="20482"/>
                  </a:cubicBezTo>
                  <a:lnTo>
                    <a:pt x="21600" y="20482"/>
                  </a:lnTo>
                  <a:lnTo>
                    <a:pt x="17590" y="0"/>
                  </a:lnTo>
                  <a:lnTo>
                    <a:pt x="4010" y="0"/>
                  </a:lnTo>
                  <a:close/>
                </a:path>
              </a:pathLst>
            </a:custGeom>
            <a:solidFill>
              <a:srgbClr val="35353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5757030" y="4243351"/>
              <a:ext cx="641088" cy="23257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cubicBezTo>
                    <a:pt x="21600" y="11933"/>
                    <a:pt x="16774" y="21600"/>
                    <a:pt x="10800" y="21600"/>
                  </a:cubicBezTo>
                  <a:cubicBezTo>
                    <a:pt x="4826" y="21600"/>
                    <a:pt x="0" y="11933"/>
                    <a:pt x="0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6171531" y="4565734"/>
              <a:ext cx="46494" cy="154699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6416" y="3595"/>
                    <a:pt x="9196" y="7196"/>
                    <a:pt x="14115" y="10797"/>
                  </a:cubicBezTo>
                  <a:cubicBezTo>
                    <a:pt x="16467" y="14398"/>
                    <a:pt x="20958" y="17999"/>
                    <a:pt x="21600" y="21600"/>
                  </a:cubicBezTo>
                  <a:cubicBezTo>
                    <a:pt x="15184" y="18005"/>
                    <a:pt x="12404" y="14404"/>
                    <a:pt x="7485" y="10803"/>
                  </a:cubicBezTo>
                  <a:cubicBezTo>
                    <a:pt x="5133" y="7202"/>
                    <a:pt x="856" y="3601"/>
                    <a:pt x="0" y="0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5250426" y="2585364"/>
              <a:ext cx="1674600" cy="1674600"/>
            </a:xfrm>
            <a:prstGeom prst="ellipse">
              <a:avLst/>
            </a:prstGeom>
            <a:solidFill>
              <a:srgbClr val="DAF2F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5158316" y="2447199"/>
              <a:ext cx="1868940" cy="1868940"/>
            </a:xfrm>
            <a:custGeom>
              <a:rect b="b" l="l" r="r" t="t"/>
              <a:pathLst>
                <a:path extrusionOk="0" h="21600" w="21600">
                  <a:moveTo>
                    <a:pt x="10800" y="21600"/>
                  </a:moveTo>
                  <a:cubicBezTo>
                    <a:pt x="4844" y="21600"/>
                    <a:pt x="0" y="16756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1" y="21600"/>
                    <a:pt x="10800" y="21600"/>
                  </a:cubicBezTo>
                  <a:close/>
                  <a:moveTo>
                    <a:pt x="10800" y="2246"/>
                  </a:moveTo>
                  <a:cubicBezTo>
                    <a:pt x="6084" y="2246"/>
                    <a:pt x="2246" y="6084"/>
                    <a:pt x="2246" y="10800"/>
                  </a:cubicBezTo>
                  <a:cubicBezTo>
                    <a:pt x="2246" y="15516"/>
                    <a:pt x="6084" y="19354"/>
                    <a:pt x="10800" y="19354"/>
                  </a:cubicBezTo>
                  <a:cubicBezTo>
                    <a:pt x="15516" y="19354"/>
                    <a:pt x="19354" y="15516"/>
                    <a:pt x="19354" y="10800"/>
                  </a:cubicBezTo>
                  <a:cubicBezTo>
                    <a:pt x="19354" y="6084"/>
                    <a:pt x="15516" y="2246"/>
                    <a:pt x="10800" y="2246"/>
                  </a:cubicBezTo>
                  <a:close/>
                </a:path>
              </a:pathLst>
            </a:custGeom>
            <a:solidFill>
              <a:srgbClr val="353536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5250423" y="3414354"/>
              <a:ext cx="1675562" cy="843750"/>
            </a:xfrm>
            <a:custGeom>
              <a:rect b="b" l="l" r="r" t="t"/>
              <a:pathLst>
                <a:path extrusionOk="0" h="21600" w="21577">
                  <a:moveTo>
                    <a:pt x="21577" y="0"/>
                  </a:moveTo>
                  <a:cubicBezTo>
                    <a:pt x="21589" y="2806"/>
                    <a:pt x="21328" y="5624"/>
                    <a:pt x="20794" y="8230"/>
                  </a:cubicBezTo>
                  <a:cubicBezTo>
                    <a:pt x="20260" y="10835"/>
                    <a:pt x="19460" y="13229"/>
                    <a:pt x="18458" y="15233"/>
                  </a:cubicBezTo>
                  <a:cubicBezTo>
                    <a:pt x="16465" y="19254"/>
                    <a:pt x="13642" y="21600"/>
                    <a:pt x="10789" y="21600"/>
                  </a:cubicBezTo>
                  <a:cubicBezTo>
                    <a:pt x="7936" y="21600"/>
                    <a:pt x="5119" y="19254"/>
                    <a:pt x="3120" y="15233"/>
                  </a:cubicBezTo>
                  <a:cubicBezTo>
                    <a:pt x="2124" y="13229"/>
                    <a:pt x="1323" y="10835"/>
                    <a:pt x="784" y="8230"/>
                  </a:cubicBezTo>
                  <a:cubicBezTo>
                    <a:pt x="256" y="5612"/>
                    <a:pt x="-11" y="2806"/>
                    <a:pt x="1" y="0"/>
                  </a:cubicBezTo>
                  <a:cubicBezTo>
                    <a:pt x="25" y="5624"/>
                    <a:pt x="1205" y="11142"/>
                    <a:pt x="3203" y="15068"/>
                  </a:cubicBezTo>
                  <a:cubicBezTo>
                    <a:pt x="5190" y="19018"/>
                    <a:pt x="7984" y="21294"/>
                    <a:pt x="10783" y="21246"/>
                  </a:cubicBezTo>
                  <a:cubicBezTo>
                    <a:pt x="13588" y="21282"/>
                    <a:pt x="16376" y="19018"/>
                    <a:pt x="18363" y="15068"/>
                  </a:cubicBezTo>
                  <a:cubicBezTo>
                    <a:pt x="20373" y="11142"/>
                    <a:pt x="21547" y="5612"/>
                    <a:pt x="21577" y="0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5618868" y="2723526"/>
              <a:ext cx="1132959" cy="1132959"/>
            </a:xfrm>
            <a:custGeom>
              <a:rect b="b" l="l" r="r" t="t"/>
              <a:pathLst>
                <a:path extrusionOk="0" h="21574" w="21574">
                  <a:moveTo>
                    <a:pt x="0" y="3763"/>
                  </a:moveTo>
                  <a:cubicBezTo>
                    <a:pt x="1158" y="2587"/>
                    <a:pt x="2543" y="1631"/>
                    <a:pt x="4069" y="983"/>
                  </a:cubicBezTo>
                  <a:cubicBezTo>
                    <a:pt x="5595" y="342"/>
                    <a:pt x="7253" y="9"/>
                    <a:pt x="8910" y="0"/>
                  </a:cubicBezTo>
                  <a:cubicBezTo>
                    <a:pt x="12234" y="-26"/>
                    <a:pt x="15531" y="1333"/>
                    <a:pt x="17890" y="3684"/>
                  </a:cubicBezTo>
                  <a:cubicBezTo>
                    <a:pt x="20249" y="6043"/>
                    <a:pt x="21600" y="9340"/>
                    <a:pt x="21574" y="12664"/>
                  </a:cubicBezTo>
                  <a:cubicBezTo>
                    <a:pt x="21565" y="14321"/>
                    <a:pt x="21232" y="15979"/>
                    <a:pt x="20591" y="17505"/>
                  </a:cubicBezTo>
                  <a:cubicBezTo>
                    <a:pt x="19942" y="19031"/>
                    <a:pt x="18987" y="20416"/>
                    <a:pt x="17811" y="21574"/>
                  </a:cubicBezTo>
                  <a:cubicBezTo>
                    <a:pt x="20127" y="19215"/>
                    <a:pt x="21451" y="15953"/>
                    <a:pt x="21433" y="12664"/>
                  </a:cubicBezTo>
                  <a:cubicBezTo>
                    <a:pt x="21433" y="9375"/>
                    <a:pt x="20074" y="6130"/>
                    <a:pt x="17741" y="3833"/>
                  </a:cubicBezTo>
                  <a:cubicBezTo>
                    <a:pt x="15444" y="1500"/>
                    <a:pt x="12190" y="141"/>
                    <a:pt x="8910" y="141"/>
                  </a:cubicBezTo>
                  <a:cubicBezTo>
                    <a:pt x="5630" y="132"/>
                    <a:pt x="2359" y="1456"/>
                    <a:pt x="0" y="3763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2700">
              <a:solidFill>
                <a:srgbClr val="92D9F5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5250423" y="3414354"/>
              <a:ext cx="1675562" cy="843750"/>
            </a:xfrm>
            <a:custGeom>
              <a:rect b="b" l="l" r="r" t="t"/>
              <a:pathLst>
                <a:path extrusionOk="0" h="21600" w="21577">
                  <a:moveTo>
                    <a:pt x="21577" y="0"/>
                  </a:moveTo>
                  <a:cubicBezTo>
                    <a:pt x="21589" y="2806"/>
                    <a:pt x="21328" y="5624"/>
                    <a:pt x="20794" y="8230"/>
                  </a:cubicBezTo>
                  <a:cubicBezTo>
                    <a:pt x="20260" y="10835"/>
                    <a:pt x="19460" y="13229"/>
                    <a:pt x="18458" y="15233"/>
                  </a:cubicBezTo>
                  <a:cubicBezTo>
                    <a:pt x="16465" y="19254"/>
                    <a:pt x="13642" y="21600"/>
                    <a:pt x="10789" y="21600"/>
                  </a:cubicBezTo>
                  <a:cubicBezTo>
                    <a:pt x="7936" y="21600"/>
                    <a:pt x="5119" y="19254"/>
                    <a:pt x="3120" y="15233"/>
                  </a:cubicBezTo>
                  <a:cubicBezTo>
                    <a:pt x="2124" y="13229"/>
                    <a:pt x="1323" y="10835"/>
                    <a:pt x="784" y="8230"/>
                  </a:cubicBezTo>
                  <a:cubicBezTo>
                    <a:pt x="256" y="5612"/>
                    <a:pt x="-11" y="2806"/>
                    <a:pt x="1" y="0"/>
                  </a:cubicBezTo>
                  <a:cubicBezTo>
                    <a:pt x="25" y="5624"/>
                    <a:pt x="1205" y="11142"/>
                    <a:pt x="3203" y="15068"/>
                  </a:cubicBezTo>
                  <a:cubicBezTo>
                    <a:pt x="5190" y="19018"/>
                    <a:pt x="7984" y="21294"/>
                    <a:pt x="10783" y="21246"/>
                  </a:cubicBezTo>
                  <a:cubicBezTo>
                    <a:pt x="13588" y="21282"/>
                    <a:pt x="16376" y="19018"/>
                    <a:pt x="18363" y="15068"/>
                  </a:cubicBezTo>
                  <a:cubicBezTo>
                    <a:pt x="20373" y="11142"/>
                    <a:pt x="21547" y="5612"/>
                    <a:pt x="21577" y="0"/>
                  </a:cubicBezTo>
                  <a:close/>
                </a:path>
              </a:pathLst>
            </a:custGeom>
            <a:solidFill>
              <a:srgbClr val="808184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5342533" y="4703904"/>
              <a:ext cx="1413431" cy="2735065"/>
            </a:xfrm>
            <a:custGeom>
              <a:rect b="b" l="l" r="r" t="t"/>
              <a:pathLst>
                <a:path extrusionOk="0" h="21433" w="21281">
                  <a:moveTo>
                    <a:pt x="8068" y="21433"/>
                  </a:moveTo>
                  <a:cubicBezTo>
                    <a:pt x="8068" y="21433"/>
                    <a:pt x="7326" y="18636"/>
                    <a:pt x="7229" y="18282"/>
                  </a:cubicBezTo>
                  <a:cubicBezTo>
                    <a:pt x="7132" y="17929"/>
                    <a:pt x="6425" y="17059"/>
                    <a:pt x="5815" y="16539"/>
                  </a:cubicBezTo>
                  <a:cubicBezTo>
                    <a:pt x="5205" y="16019"/>
                    <a:pt x="4851" y="14630"/>
                    <a:pt x="4366" y="14042"/>
                  </a:cubicBezTo>
                  <a:cubicBezTo>
                    <a:pt x="3880" y="13457"/>
                    <a:pt x="3332" y="11898"/>
                    <a:pt x="3367" y="10440"/>
                  </a:cubicBezTo>
                  <a:cubicBezTo>
                    <a:pt x="3367" y="10440"/>
                    <a:pt x="2986" y="10487"/>
                    <a:pt x="2674" y="10324"/>
                  </a:cubicBezTo>
                  <a:cubicBezTo>
                    <a:pt x="2362" y="10162"/>
                    <a:pt x="2403" y="9938"/>
                    <a:pt x="2403" y="9938"/>
                  </a:cubicBezTo>
                  <a:cubicBezTo>
                    <a:pt x="2403" y="9938"/>
                    <a:pt x="1308" y="10332"/>
                    <a:pt x="746" y="10130"/>
                  </a:cubicBezTo>
                  <a:cubicBezTo>
                    <a:pt x="184" y="9927"/>
                    <a:pt x="108" y="9772"/>
                    <a:pt x="87" y="9610"/>
                  </a:cubicBezTo>
                  <a:cubicBezTo>
                    <a:pt x="87" y="9610"/>
                    <a:pt x="-114" y="9523"/>
                    <a:pt x="94" y="9303"/>
                  </a:cubicBezTo>
                  <a:cubicBezTo>
                    <a:pt x="302" y="9083"/>
                    <a:pt x="989" y="8462"/>
                    <a:pt x="989" y="8462"/>
                  </a:cubicBezTo>
                  <a:cubicBezTo>
                    <a:pt x="989" y="8462"/>
                    <a:pt x="364" y="8311"/>
                    <a:pt x="177" y="8040"/>
                  </a:cubicBezTo>
                  <a:cubicBezTo>
                    <a:pt x="-10" y="7769"/>
                    <a:pt x="274" y="7520"/>
                    <a:pt x="503" y="7354"/>
                  </a:cubicBezTo>
                  <a:cubicBezTo>
                    <a:pt x="732" y="7188"/>
                    <a:pt x="1363" y="6687"/>
                    <a:pt x="1654" y="6387"/>
                  </a:cubicBezTo>
                  <a:cubicBezTo>
                    <a:pt x="1945" y="6087"/>
                    <a:pt x="2237" y="5683"/>
                    <a:pt x="2611" y="5452"/>
                  </a:cubicBezTo>
                  <a:cubicBezTo>
                    <a:pt x="2993" y="5221"/>
                    <a:pt x="3818" y="4868"/>
                    <a:pt x="3818" y="4868"/>
                  </a:cubicBezTo>
                  <a:cubicBezTo>
                    <a:pt x="3818" y="4868"/>
                    <a:pt x="3298" y="4622"/>
                    <a:pt x="3256" y="4474"/>
                  </a:cubicBezTo>
                  <a:cubicBezTo>
                    <a:pt x="3214" y="4326"/>
                    <a:pt x="3908" y="3900"/>
                    <a:pt x="4151" y="3742"/>
                  </a:cubicBezTo>
                  <a:cubicBezTo>
                    <a:pt x="4393" y="3583"/>
                    <a:pt x="5156" y="2958"/>
                    <a:pt x="5517" y="2720"/>
                  </a:cubicBezTo>
                  <a:cubicBezTo>
                    <a:pt x="5877" y="2482"/>
                    <a:pt x="6453" y="2118"/>
                    <a:pt x="6709" y="2035"/>
                  </a:cubicBezTo>
                  <a:cubicBezTo>
                    <a:pt x="6966" y="1952"/>
                    <a:pt x="7895" y="1789"/>
                    <a:pt x="8228" y="1663"/>
                  </a:cubicBezTo>
                  <a:cubicBezTo>
                    <a:pt x="8228" y="1663"/>
                    <a:pt x="8464" y="862"/>
                    <a:pt x="9469" y="349"/>
                  </a:cubicBezTo>
                  <a:cubicBezTo>
                    <a:pt x="10475" y="-167"/>
                    <a:pt x="11820" y="13"/>
                    <a:pt x="12132" y="118"/>
                  </a:cubicBezTo>
                  <a:cubicBezTo>
                    <a:pt x="12444" y="223"/>
                    <a:pt x="12985" y="479"/>
                    <a:pt x="13331" y="851"/>
                  </a:cubicBezTo>
                  <a:cubicBezTo>
                    <a:pt x="13331" y="851"/>
                    <a:pt x="13886" y="815"/>
                    <a:pt x="14482" y="1024"/>
                  </a:cubicBezTo>
                  <a:cubicBezTo>
                    <a:pt x="15079" y="1233"/>
                    <a:pt x="15474" y="1598"/>
                    <a:pt x="16036" y="2092"/>
                  </a:cubicBezTo>
                  <a:cubicBezTo>
                    <a:pt x="16597" y="2587"/>
                    <a:pt x="18747" y="4474"/>
                    <a:pt x="19232" y="4868"/>
                  </a:cubicBezTo>
                  <a:cubicBezTo>
                    <a:pt x="19718" y="5261"/>
                    <a:pt x="20349" y="5651"/>
                    <a:pt x="20702" y="6012"/>
                  </a:cubicBezTo>
                  <a:cubicBezTo>
                    <a:pt x="21056" y="6373"/>
                    <a:pt x="21202" y="6780"/>
                    <a:pt x="21063" y="7195"/>
                  </a:cubicBezTo>
                  <a:cubicBezTo>
                    <a:pt x="21063" y="7195"/>
                    <a:pt x="21486" y="7502"/>
                    <a:pt x="21153" y="8170"/>
                  </a:cubicBezTo>
                  <a:cubicBezTo>
                    <a:pt x="20813" y="8841"/>
                    <a:pt x="19593" y="10465"/>
                    <a:pt x="19149" y="11238"/>
                  </a:cubicBezTo>
                  <a:cubicBezTo>
                    <a:pt x="18705" y="12013"/>
                    <a:pt x="17707" y="13912"/>
                    <a:pt x="17430" y="15258"/>
                  </a:cubicBezTo>
                  <a:cubicBezTo>
                    <a:pt x="17145" y="16600"/>
                    <a:pt x="17672" y="19286"/>
                    <a:pt x="18171" y="20794"/>
                  </a:cubicBezTo>
                  <a:lnTo>
                    <a:pt x="8068" y="21433"/>
                  </a:lnTo>
                  <a:close/>
                </a:path>
              </a:pathLst>
            </a:custGeom>
            <a:solidFill>
              <a:srgbClr val="F9D3A8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5572809" y="4934180"/>
              <a:ext cx="322380" cy="1120554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864" y="20188"/>
                  </a:lnTo>
                  <a:cubicBezTo>
                    <a:pt x="1173" y="19727"/>
                    <a:pt x="926" y="19256"/>
                    <a:pt x="895" y="18777"/>
                  </a:cubicBezTo>
                  <a:cubicBezTo>
                    <a:pt x="771" y="18289"/>
                    <a:pt x="1234" y="17774"/>
                    <a:pt x="1851" y="17330"/>
                  </a:cubicBezTo>
                  <a:cubicBezTo>
                    <a:pt x="2438" y="16877"/>
                    <a:pt x="3117" y="16433"/>
                    <a:pt x="3888" y="15998"/>
                  </a:cubicBezTo>
                  <a:cubicBezTo>
                    <a:pt x="5338" y="15119"/>
                    <a:pt x="7406" y="14329"/>
                    <a:pt x="9288" y="13565"/>
                  </a:cubicBezTo>
                  <a:cubicBezTo>
                    <a:pt x="11201" y="12784"/>
                    <a:pt x="12929" y="11985"/>
                    <a:pt x="14379" y="11142"/>
                  </a:cubicBezTo>
                  <a:cubicBezTo>
                    <a:pt x="15922" y="10352"/>
                    <a:pt x="16385" y="9402"/>
                    <a:pt x="16848" y="8461"/>
                  </a:cubicBezTo>
                  <a:cubicBezTo>
                    <a:pt x="17249" y="7537"/>
                    <a:pt x="17558" y="6543"/>
                    <a:pt x="17897" y="5629"/>
                  </a:cubicBezTo>
                  <a:cubicBezTo>
                    <a:pt x="17990" y="3720"/>
                    <a:pt x="18946" y="1758"/>
                    <a:pt x="21600" y="0"/>
                  </a:cubicBezTo>
                  <a:cubicBezTo>
                    <a:pt x="19563" y="1829"/>
                    <a:pt x="18977" y="3729"/>
                    <a:pt x="19131" y="5637"/>
                  </a:cubicBezTo>
                  <a:cubicBezTo>
                    <a:pt x="18977" y="6632"/>
                    <a:pt x="18669" y="7546"/>
                    <a:pt x="18298" y="8514"/>
                  </a:cubicBezTo>
                  <a:cubicBezTo>
                    <a:pt x="17866" y="9455"/>
                    <a:pt x="17465" y="10458"/>
                    <a:pt x="15799" y="11355"/>
                  </a:cubicBezTo>
                  <a:cubicBezTo>
                    <a:pt x="14256" y="12216"/>
                    <a:pt x="12436" y="13033"/>
                    <a:pt x="10461" y="13814"/>
                  </a:cubicBezTo>
                  <a:cubicBezTo>
                    <a:pt x="8455" y="14595"/>
                    <a:pt x="6542" y="15341"/>
                    <a:pt x="4968" y="16176"/>
                  </a:cubicBezTo>
                  <a:cubicBezTo>
                    <a:pt x="4166" y="16584"/>
                    <a:pt x="3425" y="17010"/>
                    <a:pt x="2808" y="17445"/>
                  </a:cubicBezTo>
                  <a:cubicBezTo>
                    <a:pt x="2129" y="17889"/>
                    <a:pt x="1666" y="18306"/>
                    <a:pt x="1697" y="18777"/>
                  </a:cubicBezTo>
                  <a:cubicBezTo>
                    <a:pt x="1605" y="19247"/>
                    <a:pt x="1759" y="19736"/>
                    <a:pt x="1296" y="20215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E69D7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6171531" y="4842065"/>
              <a:ext cx="131900" cy="996192"/>
            </a:xfrm>
            <a:custGeom>
              <a:rect b="b" l="l" r="r" t="t"/>
              <a:pathLst>
                <a:path extrusionOk="0" h="21600" w="21257">
                  <a:moveTo>
                    <a:pt x="14574" y="0"/>
                  </a:moveTo>
                  <a:cubicBezTo>
                    <a:pt x="17914" y="1797"/>
                    <a:pt x="20512" y="3615"/>
                    <a:pt x="21180" y="5482"/>
                  </a:cubicBezTo>
                  <a:cubicBezTo>
                    <a:pt x="21477" y="6421"/>
                    <a:pt x="20883" y="7350"/>
                    <a:pt x="19918" y="8278"/>
                  </a:cubicBezTo>
                  <a:cubicBezTo>
                    <a:pt x="18879" y="9207"/>
                    <a:pt x="17469" y="10126"/>
                    <a:pt x="14796" y="11025"/>
                  </a:cubicBezTo>
                  <a:lnTo>
                    <a:pt x="7671" y="13611"/>
                  </a:lnTo>
                  <a:cubicBezTo>
                    <a:pt x="6260" y="14060"/>
                    <a:pt x="5518" y="14390"/>
                    <a:pt x="5889" y="14849"/>
                  </a:cubicBezTo>
                  <a:cubicBezTo>
                    <a:pt x="6038" y="15289"/>
                    <a:pt x="7003" y="15748"/>
                    <a:pt x="6335" y="16277"/>
                  </a:cubicBezTo>
                  <a:cubicBezTo>
                    <a:pt x="5518" y="16767"/>
                    <a:pt x="4182" y="17186"/>
                    <a:pt x="3143" y="17616"/>
                  </a:cubicBezTo>
                  <a:cubicBezTo>
                    <a:pt x="2623" y="17825"/>
                    <a:pt x="2104" y="18055"/>
                    <a:pt x="2178" y="18225"/>
                  </a:cubicBezTo>
                  <a:lnTo>
                    <a:pt x="2994" y="18894"/>
                  </a:lnTo>
                  <a:cubicBezTo>
                    <a:pt x="3959" y="19802"/>
                    <a:pt x="5221" y="20711"/>
                    <a:pt x="7151" y="21600"/>
                  </a:cubicBezTo>
                  <a:cubicBezTo>
                    <a:pt x="4405" y="20751"/>
                    <a:pt x="2772" y="19842"/>
                    <a:pt x="1139" y="18944"/>
                  </a:cubicBezTo>
                  <a:lnTo>
                    <a:pt x="25" y="18255"/>
                  </a:lnTo>
                  <a:cubicBezTo>
                    <a:pt x="-123" y="17955"/>
                    <a:pt x="396" y="17745"/>
                    <a:pt x="842" y="17506"/>
                  </a:cubicBezTo>
                  <a:cubicBezTo>
                    <a:pt x="1732" y="17056"/>
                    <a:pt x="2920" y="16607"/>
                    <a:pt x="3440" y="16188"/>
                  </a:cubicBezTo>
                  <a:cubicBezTo>
                    <a:pt x="3811" y="15798"/>
                    <a:pt x="2846" y="15339"/>
                    <a:pt x="2549" y="14859"/>
                  </a:cubicBezTo>
                  <a:cubicBezTo>
                    <a:pt x="2401" y="14620"/>
                    <a:pt x="2401" y="14370"/>
                    <a:pt x="2772" y="14110"/>
                  </a:cubicBezTo>
                  <a:cubicBezTo>
                    <a:pt x="3217" y="13841"/>
                    <a:pt x="3885" y="13631"/>
                    <a:pt x="4405" y="13411"/>
                  </a:cubicBezTo>
                  <a:lnTo>
                    <a:pt x="11308" y="10785"/>
                  </a:lnTo>
                  <a:cubicBezTo>
                    <a:pt x="16281" y="9137"/>
                    <a:pt x="17914" y="7270"/>
                    <a:pt x="18285" y="5462"/>
                  </a:cubicBezTo>
                  <a:cubicBezTo>
                    <a:pt x="18137" y="3665"/>
                    <a:pt x="16355" y="1827"/>
                    <a:pt x="14574" y="0"/>
                  </a:cubicBezTo>
                  <a:close/>
                </a:path>
              </a:pathLst>
            </a:custGeom>
            <a:solidFill>
              <a:srgbClr val="E69D7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5618868" y="5302618"/>
              <a:ext cx="240894" cy="78522"/>
            </a:xfrm>
            <a:custGeom>
              <a:rect b="b" l="l" r="r" t="t"/>
              <a:pathLst>
                <a:path extrusionOk="0" h="20691" w="21600">
                  <a:moveTo>
                    <a:pt x="0" y="11892"/>
                  </a:moveTo>
                  <a:cubicBezTo>
                    <a:pt x="1817" y="14198"/>
                    <a:pt x="3676" y="15047"/>
                    <a:pt x="5493" y="15169"/>
                  </a:cubicBezTo>
                  <a:cubicBezTo>
                    <a:pt x="7351" y="15290"/>
                    <a:pt x="8921" y="13834"/>
                    <a:pt x="10738" y="11892"/>
                  </a:cubicBezTo>
                  <a:cubicBezTo>
                    <a:pt x="14290" y="8130"/>
                    <a:pt x="17800" y="3397"/>
                    <a:pt x="21600" y="0"/>
                  </a:cubicBezTo>
                  <a:cubicBezTo>
                    <a:pt x="20154" y="4005"/>
                    <a:pt x="18502" y="7281"/>
                    <a:pt x="16850" y="10314"/>
                  </a:cubicBezTo>
                  <a:cubicBezTo>
                    <a:pt x="15157" y="13348"/>
                    <a:pt x="13381" y="15897"/>
                    <a:pt x="11523" y="17960"/>
                  </a:cubicBezTo>
                  <a:cubicBezTo>
                    <a:pt x="9747" y="19901"/>
                    <a:pt x="7393" y="21600"/>
                    <a:pt x="5369" y="20144"/>
                  </a:cubicBezTo>
                  <a:cubicBezTo>
                    <a:pt x="3345" y="18931"/>
                    <a:pt x="1322" y="16382"/>
                    <a:pt x="0" y="11892"/>
                  </a:cubicBezTo>
                  <a:close/>
                </a:path>
              </a:pathLst>
            </a:custGeom>
            <a:solidFill>
              <a:srgbClr val="E69D7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5434647" y="5625004"/>
              <a:ext cx="315468" cy="188427"/>
            </a:xfrm>
            <a:custGeom>
              <a:rect b="b" l="l" r="r" t="t"/>
              <a:pathLst>
                <a:path extrusionOk="0" h="21553" w="21600">
                  <a:moveTo>
                    <a:pt x="0" y="19756"/>
                  </a:moveTo>
                  <a:cubicBezTo>
                    <a:pt x="946" y="20704"/>
                    <a:pt x="2018" y="20599"/>
                    <a:pt x="3027" y="20230"/>
                  </a:cubicBezTo>
                  <a:cubicBezTo>
                    <a:pt x="4036" y="19861"/>
                    <a:pt x="4982" y="19229"/>
                    <a:pt x="5928" y="18386"/>
                  </a:cubicBezTo>
                  <a:cubicBezTo>
                    <a:pt x="7757" y="16648"/>
                    <a:pt x="9681" y="14909"/>
                    <a:pt x="11415" y="13013"/>
                  </a:cubicBezTo>
                  <a:cubicBezTo>
                    <a:pt x="14978" y="9272"/>
                    <a:pt x="18131" y="4425"/>
                    <a:pt x="21600" y="0"/>
                  </a:cubicBezTo>
                  <a:cubicBezTo>
                    <a:pt x="20370" y="3003"/>
                    <a:pt x="18951" y="5743"/>
                    <a:pt x="17406" y="8377"/>
                  </a:cubicBezTo>
                  <a:cubicBezTo>
                    <a:pt x="15893" y="11011"/>
                    <a:pt x="14158" y="13382"/>
                    <a:pt x="12298" y="15384"/>
                  </a:cubicBezTo>
                  <a:cubicBezTo>
                    <a:pt x="10406" y="17333"/>
                    <a:pt x="8514" y="19019"/>
                    <a:pt x="6433" y="20336"/>
                  </a:cubicBezTo>
                  <a:cubicBezTo>
                    <a:pt x="5361" y="20968"/>
                    <a:pt x="4257" y="21442"/>
                    <a:pt x="3122" y="21548"/>
                  </a:cubicBezTo>
                  <a:cubicBezTo>
                    <a:pt x="1987" y="21600"/>
                    <a:pt x="725" y="21284"/>
                    <a:pt x="0" y="19756"/>
                  </a:cubicBezTo>
                  <a:close/>
                </a:path>
              </a:pathLst>
            </a:custGeom>
            <a:solidFill>
              <a:srgbClr val="E69D7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5526758" y="5901335"/>
              <a:ext cx="89370" cy="75546"/>
            </a:xfrm>
            <a:custGeom>
              <a:rect b="b" l="l" r="r" t="t"/>
              <a:pathLst>
                <a:path extrusionOk="0" h="21600" w="21600">
                  <a:moveTo>
                    <a:pt x="0" y="15673"/>
                  </a:moveTo>
                  <a:cubicBezTo>
                    <a:pt x="7460" y="11722"/>
                    <a:pt x="14920" y="6191"/>
                    <a:pt x="21600" y="0"/>
                  </a:cubicBezTo>
                  <a:cubicBezTo>
                    <a:pt x="16144" y="7902"/>
                    <a:pt x="10021" y="15147"/>
                    <a:pt x="2895" y="21600"/>
                  </a:cubicBezTo>
                  <a:lnTo>
                    <a:pt x="0" y="15673"/>
                  </a:lnTo>
                  <a:close/>
                </a:path>
              </a:pathLst>
            </a:custGeom>
            <a:solidFill>
              <a:srgbClr val="E69D7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5710978" y="5394728"/>
              <a:ext cx="66968" cy="196668"/>
            </a:xfrm>
            <a:custGeom>
              <a:rect b="b" l="l" r="r" t="t"/>
              <a:pathLst>
                <a:path extrusionOk="0" h="21600" w="21226">
                  <a:moveTo>
                    <a:pt x="13281" y="21094"/>
                  </a:moveTo>
                  <a:cubicBezTo>
                    <a:pt x="14157" y="19526"/>
                    <a:pt x="14303" y="17604"/>
                    <a:pt x="14157" y="15833"/>
                  </a:cubicBezTo>
                  <a:cubicBezTo>
                    <a:pt x="13865" y="14012"/>
                    <a:pt x="12990" y="12191"/>
                    <a:pt x="11822" y="10370"/>
                  </a:cubicBezTo>
                  <a:cubicBezTo>
                    <a:pt x="9340" y="6778"/>
                    <a:pt x="5254" y="3288"/>
                    <a:pt x="0" y="0"/>
                  </a:cubicBezTo>
                  <a:cubicBezTo>
                    <a:pt x="6422" y="3035"/>
                    <a:pt x="11676" y="6425"/>
                    <a:pt x="15617" y="10016"/>
                  </a:cubicBezTo>
                  <a:cubicBezTo>
                    <a:pt x="17514" y="11837"/>
                    <a:pt x="18973" y="13709"/>
                    <a:pt x="19995" y="15631"/>
                  </a:cubicBezTo>
                  <a:cubicBezTo>
                    <a:pt x="20870" y="17553"/>
                    <a:pt x="21600" y="19425"/>
                    <a:pt x="21017" y="21600"/>
                  </a:cubicBezTo>
                  <a:lnTo>
                    <a:pt x="13281" y="21094"/>
                  </a:lnTo>
                  <a:close/>
                </a:path>
              </a:pathLst>
            </a:custGeom>
            <a:solidFill>
              <a:srgbClr val="E69D7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6171527" y="5578949"/>
              <a:ext cx="161190" cy="64243"/>
            </a:xfrm>
            <a:custGeom>
              <a:rect b="b" l="l" r="r" t="t"/>
              <a:pathLst>
                <a:path extrusionOk="0" h="20926" w="21600">
                  <a:moveTo>
                    <a:pt x="1666" y="0"/>
                  </a:moveTo>
                  <a:cubicBezTo>
                    <a:pt x="3332" y="2700"/>
                    <a:pt x="4875" y="5400"/>
                    <a:pt x="6357" y="8400"/>
                  </a:cubicBezTo>
                  <a:cubicBezTo>
                    <a:pt x="7097" y="9900"/>
                    <a:pt x="7838" y="11400"/>
                    <a:pt x="8517" y="13200"/>
                  </a:cubicBezTo>
                  <a:cubicBezTo>
                    <a:pt x="9010" y="14550"/>
                    <a:pt x="9751" y="15300"/>
                    <a:pt x="10553" y="16200"/>
                  </a:cubicBezTo>
                  <a:cubicBezTo>
                    <a:pt x="13947" y="18900"/>
                    <a:pt x="17835" y="19650"/>
                    <a:pt x="21600" y="19950"/>
                  </a:cubicBezTo>
                  <a:cubicBezTo>
                    <a:pt x="17836" y="20850"/>
                    <a:pt x="14071" y="21600"/>
                    <a:pt x="10121" y="19950"/>
                  </a:cubicBezTo>
                  <a:cubicBezTo>
                    <a:pt x="9196" y="19500"/>
                    <a:pt x="8023" y="18600"/>
                    <a:pt x="7159" y="16950"/>
                  </a:cubicBezTo>
                  <a:cubicBezTo>
                    <a:pt x="6418" y="15600"/>
                    <a:pt x="5678" y="14400"/>
                    <a:pt x="4875" y="13350"/>
                  </a:cubicBezTo>
                  <a:cubicBezTo>
                    <a:pt x="3333" y="11100"/>
                    <a:pt x="1666" y="9001"/>
                    <a:pt x="0" y="7050"/>
                  </a:cubicBezTo>
                  <a:lnTo>
                    <a:pt x="1666" y="0"/>
                  </a:lnTo>
                  <a:close/>
                </a:path>
              </a:pathLst>
            </a:custGeom>
            <a:solidFill>
              <a:srgbClr val="E69D7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6171527" y="5440787"/>
              <a:ext cx="259740" cy="60827"/>
            </a:xfrm>
            <a:custGeom>
              <a:rect b="b" l="l" r="r" t="t"/>
              <a:pathLst>
                <a:path extrusionOk="0" h="20831" w="21600">
                  <a:moveTo>
                    <a:pt x="0" y="13106"/>
                  </a:moveTo>
                  <a:cubicBezTo>
                    <a:pt x="3523" y="7745"/>
                    <a:pt x="7085" y="4119"/>
                    <a:pt x="10685" y="1911"/>
                  </a:cubicBezTo>
                  <a:cubicBezTo>
                    <a:pt x="14323" y="-296"/>
                    <a:pt x="18000" y="-769"/>
                    <a:pt x="21600" y="1438"/>
                  </a:cubicBezTo>
                  <a:cubicBezTo>
                    <a:pt x="17962" y="650"/>
                    <a:pt x="14362" y="2541"/>
                    <a:pt x="10877" y="6010"/>
                  </a:cubicBezTo>
                  <a:cubicBezTo>
                    <a:pt x="7392" y="9478"/>
                    <a:pt x="3983" y="14524"/>
                    <a:pt x="804" y="20831"/>
                  </a:cubicBezTo>
                  <a:lnTo>
                    <a:pt x="0" y="13106"/>
                  </a:lnTo>
                  <a:close/>
                </a:path>
              </a:pathLst>
            </a:custGeom>
            <a:solidFill>
              <a:srgbClr val="E69D7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6217586" y="5256562"/>
              <a:ext cx="118800" cy="48816"/>
            </a:xfrm>
            <a:custGeom>
              <a:rect b="b" l="l" r="r" t="t"/>
              <a:pathLst>
                <a:path extrusionOk="0" h="21600" w="21600">
                  <a:moveTo>
                    <a:pt x="0" y="11615"/>
                  </a:moveTo>
                  <a:lnTo>
                    <a:pt x="21600" y="0"/>
                  </a:lnTo>
                  <a:lnTo>
                    <a:pt x="1423" y="21600"/>
                  </a:lnTo>
                  <a:close/>
                </a:path>
              </a:pathLst>
            </a:custGeom>
            <a:solidFill>
              <a:srgbClr val="E69D7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5895199" y="5302621"/>
              <a:ext cx="242730" cy="64859"/>
            </a:xfrm>
            <a:custGeom>
              <a:rect b="b" l="l" r="r" t="t"/>
              <a:pathLst>
                <a:path extrusionOk="0" h="20412" w="21600">
                  <a:moveTo>
                    <a:pt x="0" y="0"/>
                  </a:moveTo>
                  <a:cubicBezTo>
                    <a:pt x="3689" y="3479"/>
                    <a:pt x="7173" y="7248"/>
                    <a:pt x="10739" y="10148"/>
                  </a:cubicBezTo>
                  <a:cubicBezTo>
                    <a:pt x="12501" y="11742"/>
                    <a:pt x="14304" y="13047"/>
                    <a:pt x="16108" y="14497"/>
                  </a:cubicBezTo>
                  <a:cubicBezTo>
                    <a:pt x="17911" y="15946"/>
                    <a:pt x="19715" y="16816"/>
                    <a:pt x="21600" y="18411"/>
                  </a:cubicBezTo>
                  <a:cubicBezTo>
                    <a:pt x="17870" y="21600"/>
                    <a:pt x="13935" y="20730"/>
                    <a:pt x="10247" y="17541"/>
                  </a:cubicBezTo>
                  <a:cubicBezTo>
                    <a:pt x="8402" y="15802"/>
                    <a:pt x="6558" y="13772"/>
                    <a:pt x="4877" y="10728"/>
                  </a:cubicBezTo>
                  <a:cubicBezTo>
                    <a:pt x="3074" y="7973"/>
                    <a:pt x="1434" y="4494"/>
                    <a:pt x="0" y="0"/>
                  </a:cubicBezTo>
                  <a:close/>
                </a:path>
              </a:pathLst>
            </a:custGeom>
            <a:solidFill>
              <a:srgbClr val="E69D7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6033361" y="5256562"/>
              <a:ext cx="188352" cy="29567"/>
            </a:xfrm>
            <a:custGeom>
              <a:rect b="b" l="l" r="r" t="t"/>
              <a:pathLst>
                <a:path extrusionOk="0" h="20391" w="21600">
                  <a:moveTo>
                    <a:pt x="0" y="230"/>
                  </a:moveTo>
                  <a:cubicBezTo>
                    <a:pt x="3802" y="-724"/>
                    <a:pt x="7341" y="1500"/>
                    <a:pt x="10879" y="3089"/>
                  </a:cubicBezTo>
                  <a:cubicBezTo>
                    <a:pt x="14418" y="4995"/>
                    <a:pt x="17798" y="6901"/>
                    <a:pt x="21600" y="6901"/>
                  </a:cubicBezTo>
                  <a:cubicBezTo>
                    <a:pt x="20016" y="13571"/>
                    <a:pt x="18167" y="16747"/>
                    <a:pt x="16266" y="18652"/>
                  </a:cubicBezTo>
                  <a:cubicBezTo>
                    <a:pt x="14418" y="20876"/>
                    <a:pt x="12516" y="20558"/>
                    <a:pt x="10668" y="19922"/>
                  </a:cubicBezTo>
                  <a:cubicBezTo>
                    <a:pt x="8819" y="18968"/>
                    <a:pt x="6971" y="17063"/>
                    <a:pt x="5175" y="13569"/>
                  </a:cubicBezTo>
                  <a:cubicBezTo>
                    <a:pt x="3380" y="10394"/>
                    <a:pt x="1584" y="6583"/>
                    <a:pt x="0" y="230"/>
                  </a:cubicBezTo>
                  <a:close/>
                </a:path>
              </a:pathLst>
            </a:custGeom>
            <a:solidFill>
              <a:srgbClr val="E69D7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5941254" y="4749959"/>
              <a:ext cx="289327" cy="240075"/>
            </a:xfrm>
            <a:custGeom>
              <a:rect b="b" l="l" r="r" t="t"/>
              <a:pathLst>
                <a:path extrusionOk="0" h="21488" w="21235">
                  <a:moveTo>
                    <a:pt x="2626" y="0"/>
                  </a:moveTo>
                  <a:cubicBezTo>
                    <a:pt x="2017" y="2679"/>
                    <a:pt x="1612" y="5441"/>
                    <a:pt x="1409" y="8162"/>
                  </a:cubicBezTo>
                  <a:cubicBezTo>
                    <a:pt x="1172" y="10882"/>
                    <a:pt x="1307" y="13603"/>
                    <a:pt x="1814" y="16200"/>
                  </a:cubicBezTo>
                  <a:lnTo>
                    <a:pt x="1273" y="15499"/>
                  </a:lnTo>
                  <a:cubicBezTo>
                    <a:pt x="3741" y="16200"/>
                    <a:pt x="6175" y="16983"/>
                    <a:pt x="8609" y="17807"/>
                  </a:cubicBezTo>
                  <a:cubicBezTo>
                    <a:pt x="11043" y="18632"/>
                    <a:pt x="13510" y="19456"/>
                    <a:pt x="15809" y="19497"/>
                  </a:cubicBezTo>
                  <a:cubicBezTo>
                    <a:pt x="16350" y="19456"/>
                    <a:pt x="16890" y="19374"/>
                    <a:pt x="17228" y="19085"/>
                  </a:cubicBezTo>
                  <a:cubicBezTo>
                    <a:pt x="17567" y="18879"/>
                    <a:pt x="17837" y="18302"/>
                    <a:pt x="18175" y="17643"/>
                  </a:cubicBezTo>
                  <a:cubicBezTo>
                    <a:pt x="18783" y="16365"/>
                    <a:pt x="19257" y="14963"/>
                    <a:pt x="19662" y="13521"/>
                  </a:cubicBezTo>
                  <a:cubicBezTo>
                    <a:pt x="20440" y="10635"/>
                    <a:pt x="20981" y="7626"/>
                    <a:pt x="20913" y="4534"/>
                  </a:cubicBezTo>
                  <a:cubicBezTo>
                    <a:pt x="21420" y="7585"/>
                    <a:pt x="21319" y="10841"/>
                    <a:pt x="20676" y="13892"/>
                  </a:cubicBezTo>
                  <a:cubicBezTo>
                    <a:pt x="20372" y="15417"/>
                    <a:pt x="19967" y="16942"/>
                    <a:pt x="19426" y="18426"/>
                  </a:cubicBezTo>
                  <a:cubicBezTo>
                    <a:pt x="19155" y="19085"/>
                    <a:pt x="18851" y="20034"/>
                    <a:pt x="18074" y="20652"/>
                  </a:cubicBezTo>
                  <a:cubicBezTo>
                    <a:pt x="17364" y="21270"/>
                    <a:pt x="16586" y="21394"/>
                    <a:pt x="15876" y="21476"/>
                  </a:cubicBezTo>
                  <a:cubicBezTo>
                    <a:pt x="13071" y="21600"/>
                    <a:pt x="10603" y="20693"/>
                    <a:pt x="8136" y="19910"/>
                  </a:cubicBezTo>
                  <a:cubicBezTo>
                    <a:pt x="5668" y="19085"/>
                    <a:pt x="3234" y="18261"/>
                    <a:pt x="800" y="17354"/>
                  </a:cubicBezTo>
                  <a:lnTo>
                    <a:pt x="327" y="17189"/>
                  </a:lnTo>
                  <a:lnTo>
                    <a:pt x="259" y="16653"/>
                  </a:lnTo>
                  <a:cubicBezTo>
                    <a:pt x="-180" y="13768"/>
                    <a:pt x="-11" y="10841"/>
                    <a:pt x="395" y="8038"/>
                  </a:cubicBezTo>
                  <a:cubicBezTo>
                    <a:pt x="834" y="5194"/>
                    <a:pt x="1578" y="2473"/>
                    <a:pt x="2626" y="0"/>
                  </a:cubicBezTo>
                  <a:close/>
                </a:path>
              </a:pathLst>
            </a:custGeom>
            <a:solidFill>
              <a:srgbClr val="E69D7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5342537" y="5809228"/>
              <a:ext cx="100872" cy="126198"/>
            </a:xfrm>
            <a:custGeom>
              <a:rect b="b" l="l" r="r" t="t"/>
              <a:pathLst>
                <a:path extrusionOk="0" h="21600" w="21600">
                  <a:moveTo>
                    <a:pt x="0" y="17579"/>
                  </a:moveTo>
                  <a:cubicBezTo>
                    <a:pt x="2466" y="17106"/>
                    <a:pt x="5129" y="16397"/>
                    <a:pt x="7496" y="15530"/>
                  </a:cubicBezTo>
                  <a:cubicBezTo>
                    <a:pt x="10060" y="14584"/>
                    <a:pt x="11836" y="13559"/>
                    <a:pt x="13414" y="11746"/>
                  </a:cubicBezTo>
                  <a:cubicBezTo>
                    <a:pt x="16570" y="8198"/>
                    <a:pt x="19134" y="4099"/>
                    <a:pt x="21600" y="0"/>
                  </a:cubicBezTo>
                  <a:cubicBezTo>
                    <a:pt x="20022" y="4336"/>
                    <a:pt x="18247" y="8671"/>
                    <a:pt x="15682" y="12850"/>
                  </a:cubicBezTo>
                  <a:cubicBezTo>
                    <a:pt x="14499" y="14978"/>
                    <a:pt x="11934" y="17106"/>
                    <a:pt x="9468" y="18289"/>
                  </a:cubicBezTo>
                  <a:cubicBezTo>
                    <a:pt x="6904" y="19629"/>
                    <a:pt x="4340" y="20654"/>
                    <a:pt x="1479" y="21600"/>
                  </a:cubicBezTo>
                  <a:lnTo>
                    <a:pt x="0" y="17579"/>
                  </a:lnTo>
                  <a:close/>
                </a:path>
              </a:pathLst>
            </a:custGeom>
            <a:solidFill>
              <a:srgbClr val="E69D7F"/>
            </a:solidFill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28"/>
          <p:cNvSpPr txBox="1"/>
          <p:nvPr/>
        </p:nvSpPr>
        <p:spPr>
          <a:xfrm>
            <a:off x="5441299" y="3700152"/>
            <a:ext cx="2463025" cy="4024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rPr>
              <a:t>Personal info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516272" y="3848062"/>
            <a:ext cx="19077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rPr>
              <a:t>Past medical history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511663" y="4188750"/>
            <a:ext cx="2245800" cy="23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-2921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000"/>
              <a:buFont typeface="Roboto Slab"/>
              <a:buChar char="●"/>
            </a:pPr>
            <a:r>
              <a:rPr lang="ar" sz="10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rPr>
              <a:t>Heart failure</a:t>
            </a:r>
            <a:endParaRPr sz="1000">
              <a:solidFill>
                <a:srgbClr val="59595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921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000"/>
              <a:buFont typeface="Roboto Slab"/>
              <a:buChar char="●"/>
            </a:pPr>
            <a:r>
              <a:rPr lang="ar" sz="10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rPr>
              <a:t>Coronary artery disease</a:t>
            </a:r>
            <a:endParaRPr sz="1000">
              <a:solidFill>
                <a:srgbClr val="59595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921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000"/>
              <a:buFont typeface="Roboto Slab"/>
              <a:buChar char="●"/>
            </a:pPr>
            <a:r>
              <a:rPr lang="ar" sz="10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rPr>
              <a:t>Chronic kidney disease</a:t>
            </a:r>
            <a:endParaRPr sz="1000">
              <a:solidFill>
                <a:srgbClr val="59595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921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000"/>
              <a:buFont typeface="Roboto Slab"/>
              <a:buChar char="●"/>
            </a:pPr>
            <a:r>
              <a:rPr lang="ar" sz="10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rPr>
              <a:t>Diabetes mellitus</a:t>
            </a:r>
            <a:endParaRPr sz="1000">
              <a:solidFill>
                <a:srgbClr val="59595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921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000"/>
              <a:buFont typeface="Roboto Slab"/>
              <a:buChar char="●"/>
            </a:pPr>
            <a:r>
              <a:rPr lang="ar" sz="10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rPr>
              <a:t>↑ cholesterol</a:t>
            </a:r>
            <a:endParaRPr sz="1000">
              <a:solidFill>
                <a:srgbClr val="59595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921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000"/>
              <a:buFont typeface="Roboto Slab"/>
              <a:buChar char="●"/>
            </a:pPr>
            <a:r>
              <a:rPr lang="ar" sz="10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rPr>
              <a:t>Depression</a:t>
            </a:r>
            <a:endParaRPr sz="1000">
              <a:solidFill>
                <a:srgbClr val="59595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921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000"/>
              <a:buFont typeface="Roboto Slab"/>
              <a:buChar char="●"/>
            </a:pPr>
            <a:r>
              <a:rPr lang="ar" sz="10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rPr>
              <a:t>Uses multiple medications.              (12 medications)</a:t>
            </a:r>
            <a:endParaRPr sz="1000">
              <a:solidFill>
                <a:srgbClr val="59595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921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000"/>
              <a:buFont typeface="Roboto Slab"/>
              <a:buChar char="●"/>
            </a:pPr>
            <a:r>
              <a:rPr lang="ar" sz="10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rPr>
              <a:t>Multiple hospital admissions </a:t>
            </a:r>
            <a:endParaRPr sz="1000">
              <a:solidFill>
                <a:srgbClr val="59595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9595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Roboto Slab"/>
              <a:buChar char="★"/>
            </a:pPr>
            <a:r>
              <a:rPr lang="ar"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rPr>
              <a:t>most recent one </a:t>
            </a:r>
            <a:endParaRPr sz="1200">
              <a:solidFill>
                <a:srgbClr val="59595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921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oboto Slab"/>
              <a:buChar char="➔"/>
            </a:pPr>
            <a:r>
              <a:rPr lang="ar" sz="10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rPr>
              <a:t>↑6 diuretic therapy </a:t>
            </a:r>
            <a:endParaRPr sz="1000">
              <a:solidFill>
                <a:srgbClr val="59595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921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Roboto Slab"/>
              <a:buChar char="➔"/>
            </a:pPr>
            <a:r>
              <a:rPr lang="ar" sz="10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rPr>
              <a:t>Asked to adjust the therapy based on any weight increase.</a:t>
            </a:r>
            <a:endParaRPr sz="1000">
              <a:solidFill>
                <a:srgbClr val="595959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290" name="Google Shape;290;p28"/>
          <p:cNvGrpSpPr/>
          <p:nvPr/>
        </p:nvGrpSpPr>
        <p:grpSpPr>
          <a:xfrm>
            <a:off x="3120050" y="1764725"/>
            <a:ext cx="4152793" cy="585570"/>
            <a:chOff x="132763" y="1546828"/>
            <a:chExt cx="4279465" cy="1277700"/>
          </a:xfrm>
        </p:grpSpPr>
        <p:sp>
          <p:nvSpPr>
            <p:cNvPr id="291" name="Google Shape;291;p28"/>
            <p:cNvSpPr txBox="1"/>
            <p:nvPr/>
          </p:nvSpPr>
          <p:spPr>
            <a:xfrm>
              <a:off x="132763" y="1778494"/>
              <a:ext cx="2312700" cy="29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Presenting illness</a:t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92" name="Google Shape;292;p28"/>
            <p:cNvSpPr txBox="1"/>
            <p:nvPr/>
          </p:nvSpPr>
          <p:spPr>
            <a:xfrm>
              <a:off x="1765028" y="1546828"/>
              <a:ext cx="2647200" cy="127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0" wrap="square" tIns="45700">
              <a:noAutofit/>
            </a:bodyPr>
            <a:lstStyle/>
            <a:p>
              <a:pPr indent="-311150" lvl="0" marL="457200" marR="0" rtl="0" algn="just">
                <a:spcBef>
                  <a:spcPts val="0"/>
                </a:spcBef>
                <a:spcAft>
                  <a:spcPts val="0"/>
                </a:spcAft>
                <a:buClr>
                  <a:srgbClr val="A2C4C9"/>
                </a:buClr>
                <a:buSzPts val="1300"/>
                <a:buFont typeface="Roboto Slab"/>
                <a:buChar char="●"/>
              </a:pPr>
              <a:r>
                <a:rPr lang="ar" sz="13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Exacerbated</a:t>
              </a:r>
              <a:r>
                <a:rPr lang="ar" sz="13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 heart failure</a:t>
              </a:r>
              <a:endParaRPr sz="13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-304800" lvl="0" marL="457200" marR="0" rtl="0" algn="just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 Slab"/>
                <a:buChar char="➔"/>
              </a:pP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 weeks after his last admission</a:t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pic>
        <p:nvPicPr>
          <p:cNvPr id="293" name="Google Shape;29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9061" y="3246188"/>
            <a:ext cx="656306" cy="66606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8"/>
          <p:cNvSpPr txBox="1"/>
          <p:nvPr/>
        </p:nvSpPr>
        <p:spPr>
          <a:xfrm>
            <a:off x="952075" y="1368428"/>
            <a:ext cx="60480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Patient Case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5" name="Google Shape;295;p28"/>
          <p:cNvSpPr/>
          <p:nvPr/>
        </p:nvSpPr>
        <p:spPr>
          <a:xfrm>
            <a:off x="632062" y="6654346"/>
            <a:ext cx="439200" cy="12144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8"/>
          <p:cNvSpPr txBox="1"/>
          <p:nvPr/>
        </p:nvSpPr>
        <p:spPr>
          <a:xfrm>
            <a:off x="1065623" y="6893221"/>
            <a:ext cx="58209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What healthcare providers should be involved with this patient?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7" name="Google Shape;297;p28"/>
          <p:cNvSpPr/>
          <p:nvPr/>
        </p:nvSpPr>
        <p:spPr>
          <a:xfrm>
            <a:off x="892676" y="8277274"/>
            <a:ext cx="1287900" cy="666300"/>
          </a:xfrm>
          <a:prstGeom prst="wedgeRectCallout">
            <a:avLst>
              <a:gd fmla="val -6895" name="adj1"/>
              <a:gd fmla="val 71989" name="adj2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Primary Care Physician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8" name="Google Shape;298;p28"/>
          <p:cNvSpPr/>
          <p:nvPr/>
        </p:nvSpPr>
        <p:spPr>
          <a:xfrm>
            <a:off x="763322" y="8175186"/>
            <a:ext cx="247200" cy="2076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500"/>
          </a:p>
        </p:txBody>
      </p:sp>
      <p:sp>
        <p:nvSpPr>
          <p:cNvPr id="299" name="Google Shape;299;p28"/>
          <p:cNvSpPr/>
          <p:nvPr/>
        </p:nvSpPr>
        <p:spPr>
          <a:xfrm>
            <a:off x="2449131" y="8282460"/>
            <a:ext cx="1359900" cy="666300"/>
          </a:xfrm>
          <a:prstGeom prst="wedgeRectCallout">
            <a:avLst>
              <a:gd fmla="val -6895" name="adj1"/>
              <a:gd fmla="val 71989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Cardiologist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0" name="Google Shape;300;p28"/>
          <p:cNvSpPr/>
          <p:nvPr/>
        </p:nvSpPr>
        <p:spPr>
          <a:xfrm>
            <a:off x="2325773" y="8175186"/>
            <a:ext cx="247200" cy="214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500"/>
          </a:p>
        </p:txBody>
      </p:sp>
      <p:sp>
        <p:nvSpPr>
          <p:cNvPr id="301" name="Google Shape;301;p28"/>
          <p:cNvSpPr/>
          <p:nvPr/>
        </p:nvSpPr>
        <p:spPr>
          <a:xfrm>
            <a:off x="4077331" y="8266693"/>
            <a:ext cx="1359900" cy="666300"/>
          </a:xfrm>
          <a:prstGeom prst="wedgeRectCallout">
            <a:avLst>
              <a:gd fmla="val -6895" name="adj1"/>
              <a:gd fmla="val 71989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Nephrologist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2" name="Google Shape;302;p28"/>
          <p:cNvSpPr/>
          <p:nvPr/>
        </p:nvSpPr>
        <p:spPr>
          <a:xfrm>
            <a:off x="4015655" y="8175186"/>
            <a:ext cx="247200" cy="2148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500"/>
          </a:p>
        </p:txBody>
      </p:sp>
      <p:sp>
        <p:nvSpPr>
          <p:cNvPr id="303" name="Google Shape;303;p28"/>
          <p:cNvSpPr/>
          <p:nvPr/>
        </p:nvSpPr>
        <p:spPr>
          <a:xfrm>
            <a:off x="857431" y="9505880"/>
            <a:ext cx="1359900" cy="666300"/>
          </a:xfrm>
          <a:prstGeom prst="wedgeRectCallout">
            <a:avLst>
              <a:gd fmla="val -6895" name="adj1"/>
              <a:gd fmla="val 71989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Dietitian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4" name="Google Shape;304;p28"/>
          <p:cNvSpPr/>
          <p:nvPr/>
        </p:nvSpPr>
        <p:spPr>
          <a:xfrm>
            <a:off x="2423910" y="9505885"/>
            <a:ext cx="1359900" cy="666300"/>
          </a:xfrm>
          <a:prstGeom prst="wedgeRectCallout">
            <a:avLst>
              <a:gd fmla="val -6895" name="adj1"/>
              <a:gd fmla="val 71989" name="adj2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Pharmacist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5" name="Google Shape;305;p28"/>
          <p:cNvSpPr/>
          <p:nvPr/>
        </p:nvSpPr>
        <p:spPr>
          <a:xfrm>
            <a:off x="2316016" y="9389907"/>
            <a:ext cx="266700" cy="2322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500"/>
          </a:p>
        </p:txBody>
      </p:sp>
      <p:sp>
        <p:nvSpPr>
          <p:cNvPr id="306" name="Google Shape;306;p28"/>
          <p:cNvSpPr/>
          <p:nvPr/>
        </p:nvSpPr>
        <p:spPr>
          <a:xfrm>
            <a:off x="4113781" y="9505885"/>
            <a:ext cx="1359900" cy="666300"/>
          </a:xfrm>
          <a:prstGeom prst="wedgeRectCallout">
            <a:avLst>
              <a:gd fmla="val -6895" name="adj1"/>
              <a:gd fmla="val 71989" name="adj2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Social worker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7" name="Google Shape;307;p28"/>
          <p:cNvSpPr/>
          <p:nvPr/>
        </p:nvSpPr>
        <p:spPr>
          <a:xfrm>
            <a:off x="3990422" y="9398612"/>
            <a:ext cx="247200" cy="2148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500"/>
          </a:p>
        </p:txBody>
      </p:sp>
      <p:sp>
        <p:nvSpPr>
          <p:cNvPr id="308" name="Google Shape;308;p28"/>
          <p:cNvSpPr/>
          <p:nvPr/>
        </p:nvSpPr>
        <p:spPr>
          <a:xfrm>
            <a:off x="763333" y="9398616"/>
            <a:ext cx="247200" cy="2148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500"/>
          </a:p>
        </p:txBody>
      </p:sp>
      <p:sp>
        <p:nvSpPr>
          <p:cNvPr id="309" name="Google Shape;309;p28"/>
          <p:cNvSpPr/>
          <p:nvPr/>
        </p:nvSpPr>
        <p:spPr>
          <a:xfrm>
            <a:off x="5828899" y="8257135"/>
            <a:ext cx="1359900" cy="666300"/>
          </a:xfrm>
          <a:prstGeom prst="wedgeRectCallout">
            <a:avLst>
              <a:gd fmla="val -6895" name="adj1"/>
              <a:gd fmla="val 71989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Health educator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5705541" y="8175197"/>
            <a:ext cx="247200" cy="2148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500"/>
          </a:p>
        </p:txBody>
      </p:sp>
      <p:sp>
        <p:nvSpPr>
          <p:cNvPr id="311" name="Google Shape;311;p28"/>
          <p:cNvSpPr/>
          <p:nvPr/>
        </p:nvSpPr>
        <p:spPr>
          <a:xfrm>
            <a:off x="5828908" y="9505885"/>
            <a:ext cx="1359900" cy="666300"/>
          </a:xfrm>
          <a:prstGeom prst="wedgeRectCallout">
            <a:avLst>
              <a:gd fmla="val -6895" name="adj1"/>
              <a:gd fmla="val 71989" name="adj2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Care coordinator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2" name="Google Shape;312;p28"/>
          <p:cNvSpPr/>
          <p:nvPr/>
        </p:nvSpPr>
        <p:spPr>
          <a:xfrm>
            <a:off x="5705550" y="9379497"/>
            <a:ext cx="247200" cy="214800"/>
          </a:xfrm>
          <a:prstGeom prst="rect">
            <a:avLst/>
          </a:prstGeom>
          <a:solidFill>
            <a:srgbClr val="06395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500"/>
          </a:p>
        </p:txBody>
      </p:sp>
      <p:grpSp>
        <p:nvGrpSpPr>
          <p:cNvPr id="313" name="Google Shape;313;p28"/>
          <p:cNvGrpSpPr/>
          <p:nvPr/>
        </p:nvGrpSpPr>
        <p:grpSpPr>
          <a:xfrm flipH="1">
            <a:off x="1536075" y="9027672"/>
            <a:ext cx="283329" cy="322907"/>
            <a:chOff x="6704985" y="3805141"/>
            <a:chExt cx="209967" cy="361639"/>
          </a:xfrm>
        </p:grpSpPr>
        <p:sp>
          <p:nvSpPr>
            <p:cNvPr id="314" name="Google Shape;314;p28"/>
            <p:cNvSpPr/>
            <p:nvPr/>
          </p:nvSpPr>
          <p:spPr>
            <a:xfrm>
              <a:off x="6704985" y="3965013"/>
              <a:ext cx="209967" cy="201426"/>
            </a:xfrm>
            <a:custGeom>
              <a:rect b="b" l="l" r="r" t="t"/>
              <a:pathLst>
                <a:path extrusionOk="0" h="7688" w="8014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8"/>
            <p:cNvSpPr/>
            <p:nvPr/>
          </p:nvSpPr>
          <p:spPr>
            <a:xfrm>
              <a:off x="6796895" y="3965013"/>
              <a:ext cx="118057" cy="201766"/>
            </a:xfrm>
            <a:custGeom>
              <a:rect b="b" l="l" r="r" t="t"/>
              <a:pathLst>
                <a:path extrusionOk="0" h="7701" w="4506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8"/>
            <p:cNvSpPr/>
            <p:nvPr/>
          </p:nvSpPr>
          <p:spPr>
            <a:xfrm>
              <a:off x="6789847" y="3965013"/>
              <a:ext cx="7074" cy="7808"/>
            </a:xfrm>
            <a:custGeom>
              <a:rect b="b" l="l" r="r" t="t"/>
              <a:pathLst>
                <a:path extrusionOk="0" h="298" w="27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8"/>
            <p:cNvSpPr/>
            <p:nvPr/>
          </p:nvSpPr>
          <p:spPr>
            <a:xfrm>
              <a:off x="6744495" y="3965013"/>
              <a:ext cx="132939" cy="201426"/>
            </a:xfrm>
            <a:custGeom>
              <a:rect b="b" l="l" r="r" t="t"/>
              <a:pathLst>
                <a:path extrusionOk="0" h="7688" w="5074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8"/>
            <p:cNvSpPr/>
            <p:nvPr/>
          </p:nvSpPr>
          <p:spPr>
            <a:xfrm>
              <a:off x="6772791" y="3965013"/>
              <a:ext cx="73858" cy="135873"/>
            </a:xfrm>
            <a:custGeom>
              <a:rect b="b" l="l" r="r" t="t"/>
              <a:pathLst>
                <a:path extrusionOk="0" h="5186" w="2819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8"/>
            <p:cNvSpPr/>
            <p:nvPr/>
          </p:nvSpPr>
          <p:spPr>
            <a:xfrm>
              <a:off x="6772791" y="3978323"/>
              <a:ext cx="74094" cy="49492"/>
            </a:xfrm>
            <a:custGeom>
              <a:rect b="b" l="l" r="r" t="t"/>
              <a:pathLst>
                <a:path extrusionOk="0" h="1889" w="2828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8"/>
            <p:cNvSpPr/>
            <p:nvPr/>
          </p:nvSpPr>
          <p:spPr>
            <a:xfrm>
              <a:off x="6727570" y="3805141"/>
              <a:ext cx="162021" cy="136528"/>
            </a:xfrm>
            <a:custGeom>
              <a:rect b="b" l="l" r="r" t="t"/>
              <a:pathLst>
                <a:path extrusionOk="0" h="5211" w="6184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8"/>
            <p:cNvSpPr/>
            <p:nvPr/>
          </p:nvSpPr>
          <p:spPr>
            <a:xfrm>
              <a:off x="6728330" y="3805219"/>
              <a:ext cx="161261" cy="131681"/>
            </a:xfrm>
            <a:custGeom>
              <a:rect b="b" l="l" r="r" t="t"/>
              <a:pathLst>
                <a:path extrusionOk="0" h="5026" w="6155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8"/>
            <p:cNvSpPr/>
            <p:nvPr/>
          </p:nvSpPr>
          <p:spPr>
            <a:xfrm>
              <a:off x="6789847" y="3965013"/>
              <a:ext cx="40217" cy="35999"/>
            </a:xfrm>
            <a:custGeom>
              <a:rect b="b" l="l" r="r" t="t"/>
              <a:pathLst>
                <a:path extrusionOk="0" h="1374" w="1535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8"/>
            <p:cNvSpPr/>
            <p:nvPr/>
          </p:nvSpPr>
          <p:spPr>
            <a:xfrm>
              <a:off x="6789847" y="3969782"/>
              <a:ext cx="40217" cy="19598"/>
            </a:xfrm>
            <a:custGeom>
              <a:rect b="b" l="l" r="r" t="t"/>
              <a:pathLst>
                <a:path extrusionOk="0" h="748" w="1535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6760477" y="3866318"/>
              <a:ext cx="99219" cy="113525"/>
            </a:xfrm>
            <a:custGeom>
              <a:rect b="b" l="l" r="r" t="t"/>
              <a:pathLst>
                <a:path extrusionOk="0" h="4333" w="3787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6777297" y="3866318"/>
              <a:ext cx="82163" cy="109752"/>
            </a:xfrm>
            <a:custGeom>
              <a:rect b="b" l="l" r="r" t="t"/>
              <a:pathLst>
                <a:path extrusionOk="0" h="4189" w="3136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" name="Google Shape;326;p28"/>
          <p:cNvGrpSpPr/>
          <p:nvPr/>
        </p:nvGrpSpPr>
        <p:grpSpPr>
          <a:xfrm flipH="1">
            <a:off x="3120035" y="9027665"/>
            <a:ext cx="283329" cy="322907"/>
            <a:chOff x="6704985" y="3805141"/>
            <a:chExt cx="209967" cy="361639"/>
          </a:xfrm>
        </p:grpSpPr>
        <p:sp>
          <p:nvSpPr>
            <p:cNvPr id="327" name="Google Shape;327;p28"/>
            <p:cNvSpPr/>
            <p:nvPr/>
          </p:nvSpPr>
          <p:spPr>
            <a:xfrm>
              <a:off x="6704985" y="3965013"/>
              <a:ext cx="209967" cy="201426"/>
            </a:xfrm>
            <a:custGeom>
              <a:rect b="b" l="l" r="r" t="t"/>
              <a:pathLst>
                <a:path extrusionOk="0" h="7688" w="8014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6796895" y="3965013"/>
              <a:ext cx="118057" cy="201766"/>
            </a:xfrm>
            <a:custGeom>
              <a:rect b="b" l="l" r="r" t="t"/>
              <a:pathLst>
                <a:path extrusionOk="0" h="7701" w="4506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6789847" y="3965013"/>
              <a:ext cx="7074" cy="7808"/>
            </a:xfrm>
            <a:custGeom>
              <a:rect b="b" l="l" r="r" t="t"/>
              <a:pathLst>
                <a:path extrusionOk="0" h="298" w="27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6744495" y="3965013"/>
              <a:ext cx="132939" cy="201426"/>
            </a:xfrm>
            <a:custGeom>
              <a:rect b="b" l="l" r="r" t="t"/>
              <a:pathLst>
                <a:path extrusionOk="0" h="7688" w="5074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8"/>
            <p:cNvSpPr/>
            <p:nvPr/>
          </p:nvSpPr>
          <p:spPr>
            <a:xfrm>
              <a:off x="6772791" y="3965013"/>
              <a:ext cx="73858" cy="135873"/>
            </a:xfrm>
            <a:custGeom>
              <a:rect b="b" l="l" r="r" t="t"/>
              <a:pathLst>
                <a:path extrusionOk="0" h="5186" w="2819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8"/>
            <p:cNvSpPr/>
            <p:nvPr/>
          </p:nvSpPr>
          <p:spPr>
            <a:xfrm>
              <a:off x="6772791" y="3978323"/>
              <a:ext cx="74094" cy="49492"/>
            </a:xfrm>
            <a:custGeom>
              <a:rect b="b" l="l" r="r" t="t"/>
              <a:pathLst>
                <a:path extrusionOk="0" h="1889" w="2828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8"/>
            <p:cNvSpPr/>
            <p:nvPr/>
          </p:nvSpPr>
          <p:spPr>
            <a:xfrm>
              <a:off x="6727570" y="3805141"/>
              <a:ext cx="162021" cy="136528"/>
            </a:xfrm>
            <a:custGeom>
              <a:rect b="b" l="l" r="r" t="t"/>
              <a:pathLst>
                <a:path extrusionOk="0" h="5211" w="6184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8"/>
            <p:cNvSpPr/>
            <p:nvPr/>
          </p:nvSpPr>
          <p:spPr>
            <a:xfrm>
              <a:off x="6728330" y="3805219"/>
              <a:ext cx="161261" cy="131681"/>
            </a:xfrm>
            <a:custGeom>
              <a:rect b="b" l="l" r="r" t="t"/>
              <a:pathLst>
                <a:path extrusionOk="0" h="5026" w="6155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8"/>
            <p:cNvSpPr/>
            <p:nvPr/>
          </p:nvSpPr>
          <p:spPr>
            <a:xfrm>
              <a:off x="6789847" y="3965013"/>
              <a:ext cx="40217" cy="35999"/>
            </a:xfrm>
            <a:custGeom>
              <a:rect b="b" l="l" r="r" t="t"/>
              <a:pathLst>
                <a:path extrusionOk="0" h="1374" w="1535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6789847" y="3969782"/>
              <a:ext cx="40217" cy="19598"/>
            </a:xfrm>
            <a:custGeom>
              <a:rect b="b" l="l" r="r" t="t"/>
              <a:pathLst>
                <a:path extrusionOk="0" h="748" w="1535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8"/>
            <p:cNvSpPr/>
            <p:nvPr/>
          </p:nvSpPr>
          <p:spPr>
            <a:xfrm>
              <a:off x="6760477" y="3866318"/>
              <a:ext cx="99219" cy="113525"/>
            </a:xfrm>
            <a:custGeom>
              <a:rect b="b" l="l" r="r" t="t"/>
              <a:pathLst>
                <a:path extrusionOk="0" h="4333" w="3787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8"/>
            <p:cNvSpPr/>
            <p:nvPr/>
          </p:nvSpPr>
          <p:spPr>
            <a:xfrm>
              <a:off x="6777297" y="3866318"/>
              <a:ext cx="82163" cy="109752"/>
            </a:xfrm>
            <a:custGeom>
              <a:rect b="b" l="l" r="r" t="t"/>
              <a:pathLst>
                <a:path extrusionOk="0" h="4189" w="3136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28"/>
          <p:cNvGrpSpPr/>
          <p:nvPr/>
        </p:nvGrpSpPr>
        <p:grpSpPr>
          <a:xfrm flipH="1">
            <a:off x="4704012" y="9015719"/>
            <a:ext cx="283329" cy="322907"/>
            <a:chOff x="6704985" y="3805141"/>
            <a:chExt cx="209967" cy="361639"/>
          </a:xfrm>
        </p:grpSpPr>
        <p:sp>
          <p:nvSpPr>
            <p:cNvPr id="340" name="Google Shape;340;p28"/>
            <p:cNvSpPr/>
            <p:nvPr/>
          </p:nvSpPr>
          <p:spPr>
            <a:xfrm>
              <a:off x="6704985" y="3965013"/>
              <a:ext cx="209967" cy="201426"/>
            </a:xfrm>
            <a:custGeom>
              <a:rect b="b" l="l" r="r" t="t"/>
              <a:pathLst>
                <a:path extrusionOk="0" h="7688" w="8014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6796895" y="3965013"/>
              <a:ext cx="118057" cy="201766"/>
            </a:xfrm>
            <a:custGeom>
              <a:rect b="b" l="l" r="r" t="t"/>
              <a:pathLst>
                <a:path extrusionOk="0" h="7701" w="4506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6789847" y="3965013"/>
              <a:ext cx="7074" cy="7808"/>
            </a:xfrm>
            <a:custGeom>
              <a:rect b="b" l="l" r="r" t="t"/>
              <a:pathLst>
                <a:path extrusionOk="0" h="298" w="27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8"/>
            <p:cNvSpPr/>
            <p:nvPr/>
          </p:nvSpPr>
          <p:spPr>
            <a:xfrm>
              <a:off x="6744495" y="3965013"/>
              <a:ext cx="132939" cy="201426"/>
            </a:xfrm>
            <a:custGeom>
              <a:rect b="b" l="l" r="r" t="t"/>
              <a:pathLst>
                <a:path extrusionOk="0" h="7688" w="5074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8"/>
            <p:cNvSpPr/>
            <p:nvPr/>
          </p:nvSpPr>
          <p:spPr>
            <a:xfrm>
              <a:off x="6772791" y="3965013"/>
              <a:ext cx="73858" cy="135873"/>
            </a:xfrm>
            <a:custGeom>
              <a:rect b="b" l="l" r="r" t="t"/>
              <a:pathLst>
                <a:path extrusionOk="0" h="5186" w="2819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6772791" y="3978323"/>
              <a:ext cx="74094" cy="49492"/>
            </a:xfrm>
            <a:custGeom>
              <a:rect b="b" l="l" r="r" t="t"/>
              <a:pathLst>
                <a:path extrusionOk="0" h="1889" w="2828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6727570" y="3805141"/>
              <a:ext cx="162021" cy="136528"/>
            </a:xfrm>
            <a:custGeom>
              <a:rect b="b" l="l" r="r" t="t"/>
              <a:pathLst>
                <a:path extrusionOk="0" h="5211" w="6184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6728330" y="3805219"/>
              <a:ext cx="161261" cy="131681"/>
            </a:xfrm>
            <a:custGeom>
              <a:rect b="b" l="l" r="r" t="t"/>
              <a:pathLst>
                <a:path extrusionOk="0" h="5026" w="6155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6789847" y="3965013"/>
              <a:ext cx="40217" cy="35999"/>
            </a:xfrm>
            <a:custGeom>
              <a:rect b="b" l="l" r="r" t="t"/>
              <a:pathLst>
                <a:path extrusionOk="0" h="1374" w="1535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6789847" y="3969782"/>
              <a:ext cx="40217" cy="19598"/>
            </a:xfrm>
            <a:custGeom>
              <a:rect b="b" l="l" r="r" t="t"/>
              <a:pathLst>
                <a:path extrusionOk="0" h="748" w="1535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6760477" y="3866318"/>
              <a:ext cx="99219" cy="113525"/>
            </a:xfrm>
            <a:custGeom>
              <a:rect b="b" l="l" r="r" t="t"/>
              <a:pathLst>
                <a:path extrusionOk="0" h="4333" w="3787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>
              <a:off x="6777297" y="3866318"/>
              <a:ext cx="82163" cy="109752"/>
            </a:xfrm>
            <a:custGeom>
              <a:rect b="b" l="l" r="r" t="t"/>
              <a:pathLst>
                <a:path extrusionOk="0" h="4189" w="3136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" name="Google Shape;352;p28"/>
          <p:cNvGrpSpPr/>
          <p:nvPr/>
        </p:nvGrpSpPr>
        <p:grpSpPr>
          <a:xfrm flipH="1">
            <a:off x="6479912" y="9015719"/>
            <a:ext cx="283329" cy="322907"/>
            <a:chOff x="6704985" y="3805141"/>
            <a:chExt cx="209967" cy="361639"/>
          </a:xfrm>
        </p:grpSpPr>
        <p:sp>
          <p:nvSpPr>
            <p:cNvPr id="353" name="Google Shape;353;p28"/>
            <p:cNvSpPr/>
            <p:nvPr/>
          </p:nvSpPr>
          <p:spPr>
            <a:xfrm>
              <a:off x="6704985" y="3965013"/>
              <a:ext cx="209967" cy="201426"/>
            </a:xfrm>
            <a:custGeom>
              <a:rect b="b" l="l" r="r" t="t"/>
              <a:pathLst>
                <a:path extrusionOk="0" h="7688" w="8014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6796895" y="3965013"/>
              <a:ext cx="118057" cy="201766"/>
            </a:xfrm>
            <a:custGeom>
              <a:rect b="b" l="l" r="r" t="t"/>
              <a:pathLst>
                <a:path extrusionOk="0" h="7701" w="4506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6789847" y="3965013"/>
              <a:ext cx="7074" cy="7808"/>
            </a:xfrm>
            <a:custGeom>
              <a:rect b="b" l="l" r="r" t="t"/>
              <a:pathLst>
                <a:path extrusionOk="0" h="298" w="27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6744495" y="3965013"/>
              <a:ext cx="132939" cy="201426"/>
            </a:xfrm>
            <a:custGeom>
              <a:rect b="b" l="l" r="r" t="t"/>
              <a:pathLst>
                <a:path extrusionOk="0" h="7688" w="5074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6772791" y="3965013"/>
              <a:ext cx="73858" cy="135873"/>
            </a:xfrm>
            <a:custGeom>
              <a:rect b="b" l="l" r="r" t="t"/>
              <a:pathLst>
                <a:path extrusionOk="0" h="5186" w="2819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6772791" y="3978323"/>
              <a:ext cx="74094" cy="49492"/>
            </a:xfrm>
            <a:custGeom>
              <a:rect b="b" l="l" r="r" t="t"/>
              <a:pathLst>
                <a:path extrusionOk="0" h="1889" w="2828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6727570" y="3805141"/>
              <a:ext cx="162021" cy="136528"/>
            </a:xfrm>
            <a:custGeom>
              <a:rect b="b" l="l" r="r" t="t"/>
              <a:pathLst>
                <a:path extrusionOk="0" h="5211" w="6184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8"/>
            <p:cNvSpPr/>
            <p:nvPr/>
          </p:nvSpPr>
          <p:spPr>
            <a:xfrm>
              <a:off x="6728330" y="3805219"/>
              <a:ext cx="161261" cy="131681"/>
            </a:xfrm>
            <a:custGeom>
              <a:rect b="b" l="l" r="r" t="t"/>
              <a:pathLst>
                <a:path extrusionOk="0" h="5026" w="6155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6789847" y="3965013"/>
              <a:ext cx="40217" cy="35999"/>
            </a:xfrm>
            <a:custGeom>
              <a:rect b="b" l="l" r="r" t="t"/>
              <a:pathLst>
                <a:path extrusionOk="0" h="1374" w="1535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8"/>
            <p:cNvSpPr/>
            <p:nvPr/>
          </p:nvSpPr>
          <p:spPr>
            <a:xfrm>
              <a:off x="6789847" y="3969782"/>
              <a:ext cx="40217" cy="19598"/>
            </a:xfrm>
            <a:custGeom>
              <a:rect b="b" l="l" r="r" t="t"/>
              <a:pathLst>
                <a:path extrusionOk="0" h="748" w="1535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6760477" y="3866318"/>
              <a:ext cx="99219" cy="113525"/>
            </a:xfrm>
            <a:custGeom>
              <a:rect b="b" l="l" r="r" t="t"/>
              <a:pathLst>
                <a:path extrusionOk="0" h="4333" w="3787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8"/>
            <p:cNvSpPr/>
            <p:nvPr/>
          </p:nvSpPr>
          <p:spPr>
            <a:xfrm>
              <a:off x="6777297" y="3866318"/>
              <a:ext cx="82163" cy="109752"/>
            </a:xfrm>
            <a:custGeom>
              <a:rect b="b" l="l" r="r" t="t"/>
              <a:pathLst>
                <a:path extrusionOk="0" h="4189" w="3136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5" name="Google Shape;365;p28"/>
          <p:cNvGrpSpPr/>
          <p:nvPr/>
        </p:nvGrpSpPr>
        <p:grpSpPr>
          <a:xfrm flipH="1">
            <a:off x="1492908" y="10247522"/>
            <a:ext cx="283329" cy="322907"/>
            <a:chOff x="6704985" y="3805141"/>
            <a:chExt cx="209967" cy="361639"/>
          </a:xfrm>
        </p:grpSpPr>
        <p:sp>
          <p:nvSpPr>
            <p:cNvPr id="366" name="Google Shape;366;p28"/>
            <p:cNvSpPr/>
            <p:nvPr/>
          </p:nvSpPr>
          <p:spPr>
            <a:xfrm>
              <a:off x="6704985" y="3965013"/>
              <a:ext cx="209967" cy="201426"/>
            </a:xfrm>
            <a:custGeom>
              <a:rect b="b" l="l" r="r" t="t"/>
              <a:pathLst>
                <a:path extrusionOk="0" h="7688" w="8014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8"/>
            <p:cNvSpPr/>
            <p:nvPr/>
          </p:nvSpPr>
          <p:spPr>
            <a:xfrm>
              <a:off x="6796895" y="3965013"/>
              <a:ext cx="118057" cy="201766"/>
            </a:xfrm>
            <a:custGeom>
              <a:rect b="b" l="l" r="r" t="t"/>
              <a:pathLst>
                <a:path extrusionOk="0" h="7701" w="4506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8"/>
            <p:cNvSpPr/>
            <p:nvPr/>
          </p:nvSpPr>
          <p:spPr>
            <a:xfrm>
              <a:off x="6789847" y="3965013"/>
              <a:ext cx="7074" cy="7808"/>
            </a:xfrm>
            <a:custGeom>
              <a:rect b="b" l="l" r="r" t="t"/>
              <a:pathLst>
                <a:path extrusionOk="0" h="298" w="27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8"/>
            <p:cNvSpPr/>
            <p:nvPr/>
          </p:nvSpPr>
          <p:spPr>
            <a:xfrm>
              <a:off x="6744495" y="3965013"/>
              <a:ext cx="132939" cy="201426"/>
            </a:xfrm>
            <a:custGeom>
              <a:rect b="b" l="l" r="r" t="t"/>
              <a:pathLst>
                <a:path extrusionOk="0" h="7688" w="5074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8"/>
            <p:cNvSpPr/>
            <p:nvPr/>
          </p:nvSpPr>
          <p:spPr>
            <a:xfrm>
              <a:off x="6772791" y="3965013"/>
              <a:ext cx="73858" cy="135873"/>
            </a:xfrm>
            <a:custGeom>
              <a:rect b="b" l="l" r="r" t="t"/>
              <a:pathLst>
                <a:path extrusionOk="0" h="5186" w="2819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8"/>
            <p:cNvSpPr/>
            <p:nvPr/>
          </p:nvSpPr>
          <p:spPr>
            <a:xfrm>
              <a:off x="6772791" y="3978323"/>
              <a:ext cx="74094" cy="49492"/>
            </a:xfrm>
            <a:custGeom>
              <a:rect b="b" l="l" r="r" t="t"/>
              <a:pathLst>
                <a:path extrusionOk="0" h="1889" w="2828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8"/>
            <p:cNvSpPr/>
            <p:nvPr/>
          </p:nvSpPr>
          <p:spPr>
            <a:xfrm>
              <a:off x="6727570" y="3805141"/>
              <a:ext cx="162021" cy="136528"/>
            </a:xfrm>
            <a:custGeom>
              <a:rect b="b" l="l" r="r" t="t"/>
              <a:pathLst>
                <a:path extrusionOk="0" h="5211" w="6184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8"/>
            <p:cNvSpPr/>
            <p:nvPr/>
          </p:nvSpPr>
          <p:spPr>
            <a:xfrm>
              <a:off x="6728330" y="3805219"/>
              <a:ext cx="161261" cy="131681"/>
            </a:xfrm>
            <a:custGeom>
              <a:rect b="b" l="l" r="r" t="t"/>
              <a:pathLst>
                <a:path extrusionOk="0" h="5026" w="6155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8"/>
            <p:cNvSpPr/>
            <p:nvPr/>
          </p:nvSpPr>
          <p:spPr>
            <a:xfrm>
              <a:off x="6789847" y="3965013"/>
              <a:ext cx="40217" cy="35999"/>
            </a:xfrm>
            <a:custGeom>
              <a:rect b="b" l="l" r="r" t="t"/>
              <a:pathLst>
                <a:path extrusionOk="0" h="1374" w="1535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8"/>
            <p:cNvSpPr/>
            <p:nvPr/>
          </p:nvSpPr>
          <p:spPr>
            <a:xfrm>
              <a:off x="6789847" y="3969782"/>
              <a:ext cx="40217" cy="19598"/>
            </a:xfrm>
            <a:custGeom>
              <a:rect b="b" l="l" r="r" t="t"/>
              <a:pathLst>
                <a:path extrusionOk="0" h="748" w="1535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8"/>
            <p:cNvSpPr/>
            <p:nvPr/>
          </p:nvSpPr>
          <p:spPr>
            <a:xfrm>
              <a:off x="6760477" y="3866318"/>
              <a:ext cx="99219" cy="113525"/>
            </a:xfrm>
            <a:custGeom>
              <a:rect b="b" l="l" r="r" t="t"/>
              <a:pathLst>
                <a:path extrusionOk="0" h="4333" w="3787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6777297" y="3866318"/>
              <a:ext cx="82163" cy="109752"/>
            </a:xfrm>
            <a:custGeom>
              <a:rect b="b" l="l" r="r" t="t"/>
              <a:pathLst>
                <a:path extrusionOk="0" h="4189" w="3136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Google Shape;378;p28"/>
          <p:cNvGrpSpPr/>
          <p:nvPr/>
        </p:nvGrpSpPr>
        <p:grpSpPr>
          <a:xfrm flipH="1">
            <a:off x="3120035" y="10247523"/>
            <a:ext cx="283329" cy="322907"/>
            <a:chOff x="6704985" y="3805141"/>
            <a:chExt cx="209967" cy="361639"/>
          </a:xfrm>
        </p:grpSpPr>
        <p:sp>
          <p:nvSpPr>
            <p:cNvPr id="379" name="Google Shape;379;p28"/>
            <p:cNvSpPr/>
            <p:nvPr/>
          </p:nvSpPr>
          <p:spPr>
            <a:xfrm>
              <a:off x="6704985" y="3965013"/>
              <a:ext cx="209967" cy="201426"/>
            </a:xfrm>
            <a:custGeom>
              <a:rect b="b" l="l" r="r" t="t"/>
              <a:pathLst>
                <a:path extrusionOk="0" h="7688" w="8014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6796895" y="3965013"/>
              <a:ext cx="118057" cy="201766"/>
            </a:xfrm>
            <a:custGeom>
              <a:rect b="b" l="l" r="r" t="t"/>
              <a:pathLst>
                <a:path extrusionOk="0" h="7701" w="4506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6789847" y="3965013"/>
              <a:ext cx="7074" cy="7808"/>
            </a:xfrm>
            <a:custGeom>
              <a:rect b="b" l="l" r="r" t="t"/>
              <a:pathLst>
                <a:path extrusionOk="0" h="298" w="27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6744495" y="3965013"/>
              <a:ext cx="132939" cy="201426"/>
            </a:xfrm>
            <a:custGeom>
              <a:rect b="b" l="l" r="r" t="t"/>
              <a:pathLst>
                <a:path extrusionOk="0" h="7688" w="5074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6772791" y="3965013"/>
              <a:ext cx="73858" cy="135873"/>
            </a:xfrm>
            <a:custGeom>
              <a:rect b="b" l="l" r="r" t="t"/>
              <a:pathLst>
                <a:path extrusionOk="0" h="5186" w="2819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6772791" y="3978323"/>
              <a:ext cx="74094" cy="49492"/>
            </a:xfrm>
            <a:custGeom>
              <a:rect b="b" l="l" r="r" t="t"/>
              <a:pathLst>
                <a:path extrusionOk="0" h="1889" w="2828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8"/>
            <p:cNvSpPr/>
            <p:nvPr/>
          </p:nvSpPr>
          <p:spPr>
            <a:xfrm>
              <a:off x="6727570" y="3805141"/>
              <a:ext cx="162021" cy="136528"/>
            </a:xfrm>
            <a:custGeom>
              <a:rect b="b" l="l" r="r" t="t"/>
              <a:pathLst>
                <a:path extrusionOk="0" h="5211" w="6184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8"/>
            <p:cNvSpPr/>
            <p:nvPr/>
          </p:nvSpPr>
          <p:spPr>
            <a:xfrm>
              <a:off x="6728330" y="3805219"/>
              <a:ext cx="161261" cy="131681"/>
            </a:xfrm>
            <a:custGeom>
              <a:rect b="b" l="l" r="r" t="t"/>
              <a:pathLst>
                <a:path extrusionOk="0" h="5026" w="6155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8"/>
            <p:cNvSpPr/>
            <p:nvPr/>
          </p:nvSpPr>
          <p:spPr>
            <a:xfrm>
              <a:off x="6789847" y="3965013"/>
              <a:ext cx="40217" cy="35999"/>
            </a:xfrm>
            <a:custGeom>
              <a:rect b="b" l="l" r="r" t="t"/>
              <a:pathLst>
                <a:path extrusionOk="0" h="1374" w="1535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8"/>
            <p:cNvSpPr/>
            <p:nvPr/>
          </p:nvSpPr>
          <p:spPr>
            <a:xfrm>
              <a:off x="6789847" y="3969782"/>
              <a:ext cx="40217" cy="19598"/>
            </a:xfrm>
            <a:custGeom>
              <a:rect b="b" l="l" r="r" t="t"/>
              <a:pathLst>
                <a:path extrusionOk="0" h="748" w="1535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8"/>
            <p:cNvSpPr/>
            <p:nvPr/>
          </p:nvSpPr>
          <p:spPr>
            <a:xfrm>
              <a:off x="6760477" y="3866318"/>
              <a:ext cx="99219" cy="113525"/>
            </a:xfrm>
            <a:custGeom>
              <a:rect b="b" l="l" r="r" t="t"/>
              <a:pathLst>
                <a:path extrusionOk="0" h="4333" w="3787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8"/>
            <p:cNvSpPr/>
            <p:nvPr/>
          </p:nvSpPr>
          <p:spPr>
            <a:xfrm>
              <a:off x="6777297" y="3866318"/>
              <a:ext cx="82163" cy="109752"/>
            </a:xfrm>
            <a:custGeom>
              <a:rect b="b" l="l" r="r" t="t"/>
              <a:pathLst>
                <a:path extrusionOk="0" h="4189" w="3136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" name="Google Shape;391;p28"/>
          <p:cNvGrpSpPr/>
          <p:nvPr/>
        </p:nvGrpSpPr>
        <p:grpSpPr>
          <a:xfrm flipH="1">
            <a:off x="4703995" y="10247523"/>
            <a:ext cx="283329" cy="322907"/>
            <a:chOff x="6704985" y="3805141"/>
            <a:chExt cx="209967" cy="361639"/>
          </a:xfrm>
        </p:grpSpPr>
        <p:sp>
          <p:nvSpPr>
            <p:cNvPr id="392" name="Google Shape;392;p28"/>
            <p:cNvSpPr/>
            <p:nvPr/>
          </p:nvSpPr>
          <p:spPr>
            <a:xfrm>
              <a:off x="6704985" y="3965013"/>
              <a:ext cx="209967" cy="201426"/>
            </a:xfrm>
            <a:custGeom>
              <a:rect b="b" l="l" r="r" t="t"/>
              <a:pathLst>
                <a:path extrusionOk="0" h="7688" w="8014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8"/>
            <p:cNvSpPr/>
            <p:nvPr/>
          </p:nvSpPr>
          <p:spPr>
            <a:xfrm>
              <a:off x="6796895" y="3965013"/>
              <a:ext cx="118057" cy="201766"/>
            </a:xfrm>
            <a:custGeom>
              <a:rect b="b" l="l" r="r" t="t"/>
              <a:pathLst>
                <a:path extrusionOk="0" h="7701" w="4506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8"/>
            <p:cNvSpPr/>
            <p:nvPr/>
          </p:nvSpPr>
          <p:spPr>
            <a:xfrm>
              <a:off x="6789847" y="3965013"/>
              <a:ext cx="7074" cy="7808"/>
            </a:xfrm>
            <a:custGeom>
              <a:rect b="b" l="l" r="r" t="t"/>
              <a:pathLst>
                <a:path extrusionOk="0" h="298" w="27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8"/>
            <p:cNvSpPr/>
            <p:nvPr/>
          </p:nvSpPr>
          <p:spPr>
            <a:xfrm>
              <a:off x="6744495" y="3965013"/>
              <a:ext cx="132939" cy="201426"/>
            </a:xfrm>
            <a:custGeom>
              <a:rect b="b" l="l" r="r" t="t"/>
              <a:pathLst>
                <a:path extrusionOk="0" h="7688" w="5074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8"/>
            <p:cNvSpPr/>
            <p:nvPr/>
          </p:nvSpPr>
          <p:spPr>
            <a:xfrm>
              <a:off x="6772791" y="3965013"/>
              <a:ext cx="73858" cy="135873"/>
            </a:xfrm>
            <a:custGeom>
              <a:rect b="b" l="l" r="r" t="t"/>
              <a:pathLst>
                <a:path extrusionOk="0" h="5186" w="2819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8"/>
            <p:cNvSpPr/>
            <p:nvPr/>
          </p:nvSpPr>
          <p:spPr>
            <a:xfrm>
              <a:off x="6772791" y="3978323"/>
              <a:ext cx="74094" cy="49492"/>
            </a:xfrm>
            <a:custGeom>
              <a:rect b="b" l="l" r="r" t="t"/>
              <a:pathLst>
                <a:path extrusionOk="0" h="1889" w="2828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8"/>
            <p:cNvSpPr/>
            <p:nvPr/>
          </p:nvSpPr>
          <p:spPr>
            <a:xfrm>
              <a:off x="6727570" y="3805141"/>
              <a:ext cx="162021" cy="136528"/>
            </a:xfrm>
            <a:custGeom>
              <a:rect b="b" l="l" r="r" t="t"/>
              <a:pathLst>
                <a:path extrusionOk="0" h="5211" w="6184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8"/>
            <p:cNvSpPr/>
            <p:nvPr/>
          </p:nvSpPr>
          <p:spPr>
            <a:xfrm>
              <a:off x="6728330" y="3805219"/>
              <a:ext cx="161261" cy="131681"/>
            </a:xfrm>
            <a:custGeom>
              <a:rect b="b" l="l" r="r" t="t"/>
              <a:pathLst>
                <a:path extrusionOk="0" h="5026" w="6155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8"/>
            <p:cNvSpPr/>
            <p:nvPr/>
          </p:nvSpPr>
          <p:spPr>
            <a:xfrm>
              <a:off x="6789847" y="3965013"/>
              <a:ext cx="40217" cy="35999"/>
            </a:xfrm>
            <a:custGeom>
              <a:rect b="b" l="l" r="r" t="t"/>
              <a:pathLst>
                <a:path extrusionOk="0" h="1374" w="1535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8"/>
            <p:cNvSpPr/>
            <p:nvPr/>
          </p:nvSpPr>
          <p:spPr>
            <a:xfrm>
              <a:off x="6789847" y="3969782"/>
              <a:ext cx="40217" cy="19598"/>
            </a:xfrm>
            <a:custGeom>
              <a:rect b="b" l="l" r="r" t="t"/>
              <a:pathLst>
                <a:path extrusionOk="0" h="748" w="1535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8"/>
            <p:cNvSpPr/>
            <p:nvPr/>
          </p:nvSpPr>
          <p:spPr>
            <a:xfrm>
              <a:off x="6760477" y="3866318"/>
              <a:ext cx="99219" cy="113525"/>
            </a:xfrm>
            <a:custGeom>
              <a:rect b="b" l="l" r="r" t="t"/>
              <a:pathLst>
                <a:path extrusionOk="0" h="4333" w="3787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8"/>
            <p:cNvSpPr/>
            <p:nvPr/>
          </p:nvSpPr>
          <p:spPr>
            <a:xfrm>
              <a:off x="6777297" y="3866318"/>
              <a:ext cx="82163" cy="109752"/>
            </a:xfrm>
            <a:custGeom>
              <a:rect b="b" l="l" r="r" t="t"/>
              <a:pathLst>
                <a:path extrusionOk="0" h="4189" w="3136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" name="Google Shape;404;p28"/>
          <p:cNvGrpSpPr/>
          <p:nvPr/>
        </p:nvGrpSpPr>
        <p:grpSpPr>
          <a:xfrm flipH="1">
            <a:off x="6479914" y="10247523"/>
            <a:ext cx="283329" cy="322907"/>
            <a:chOff x="6704985" y="3805141"/>
            <a:chExt cx="209967" cy="361639"/>
          </a:xfrm>
        </p:grpSpPr>
        <p:sp>
          <p:nvSpPr>
            <p:cNvPr id="405" name="Google Shape;405;p28"/>
            <p:cNvSpPr/>
            <p:nvPr/>
          </p:nvSpPr>
          <p:spPr>
            <a:xfrm>
              <a:off x="6704985" y="3965013"/>
              <a:ext cx="209967" cy="201426"/>
            </a:xfrm>
            <a:custGeom>
              <a:rect b="b" l="l" r="r" t="t"/>
              <a:pathLst>
                <a:path extrusionOk="0" h="7688" w="8014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8"/>
            <p:cNvSpPr/>
            <p:nvPr/>
          </p:nvSpPr>
          <p:spPr>
            <a:xfrm>
              <a:off x="6796895" y="3965013"/>
              <a:ext cx="118057" cy="201766"/>
            </a:xfrm>
            <a:custGeom>
              <a:rect b="b" l="l" r="r" t="t"/>
              <a:pathLst>
                <a:path extrusionOk="0" h="7701" w="4506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8"/>
            <p:cNvSpPr/>
            <p:nvPr/>
          </p:nvSpPr>
          <p:spPr>
            <a:xfrm>
              <a:off x="6789847" y="3965013"/>
              <a:ext cx="7074" cy="7808"/>
            </a:xfrm>
            <a:custGeom>
              <a:rect b="b" l="l" r="r" t="t"/>
              <a:pathLst>
                <a:path extrusionOk="0" h="298" w="27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8"/>
            <p:cNvSpPr/>
            <p:nvPr/>
          </p:nvSpPr>
          <p:spPr>
            <a:xfrm>
              <a:off x="6744495" y="3965013"/>
              <a:ext cx="132939" cy="201426"/>
            </a:xfrm>
            <a:custGeom>
              <a:rect b="b" l="l" r="r" t="t"/>
              <a:pathLst>
                <a:path extrusionOk="0" h="7688" w="5074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8"/>
            <p:cNvSpPr/>
            <p:nvPr/>
          </p:nvSpPr>
          <p:spPr>
            <a:xfrm>
              <a:off x="6772791" y="3965013"/>
              <a:ext cx="73858" cy="135873"/>
            </a:xfrm>
            <a:custGeom>
              <a:rect b="b" l="l" r="r" t="t"/>
              <a:pathLst>
                <a:path extrusionOk="0" h="5186" w="2819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8"/>
            <p:cNvSpPr/>
            <p:nvPr/>
          </p:nvSpPr>
          <p:spPr>
            <a:xfrm>
              <a:off x="6772791" y="3978323"/>
              <a:ext cx="74094" cy="49492"/>
            </a:xfrm>
            <a:custGeom>
              <a:rect b="b" l="l" r="r" t="t"/>
              <a:pathLst>
                <a:path extrusionOk="0" h="1889" w="2828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8"/>
            <p:cNvSpPr/>
            <p:nvPr/>
          </p:nvSpPr>
          <p:spPr>
            <a:xfrm>
              <a:off x="6727570" y="3805141"/>
              <a:ext cx="162021" cy="136528"/>
            </a:xfrm>
            <a:custGeom>
              <a:rect b="b" l="l" r="r" t="t"/>
              <a:pathLst>
                <a:path extrusionOk="0" h="5211" w="6184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8"/>
            <p:cNvSpPr/>
            <p:nvPr/>
          </p:nvSpPr>
          <p:spPr>
            <a:xfrm>
              <a:off x="6728330" y="3805219"/>
              <a:ext cx="161261" cy="131681"/>
            </a:xfrm>
            <a:custGeom>
              <a:rect b="b" l="l" r="r" t="t"/>
              <a:pathLst>
                <a:path extrusionOk="0" h="5026" w="6155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8"/>
            <p:cNvSpPr/>
            <p:nvPr/>
          </p:nvSpPr>
          <p:spPr>
            <a:xfrm>
              <a:off x="6789847" y="3965013"/>
              <a:ext cx="40217" cy="35999"/>
            </a:xfrm>
            <a:custGeom>
              <a:rect b="b" l="l" r="r" t="t"/>
              <a:pathLst>
                <a:path extrusionOk="0" h="1374" w="1535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8"/>
            <p:cNvSpPr/>
            <p:nvPr/>
          </p:nvSpPr>
          <p:spPr>
            <a:xfrm>
              <a:off x="6789847" y="3969782"/>
              <a:ext cx="40217" cy="19598"/>
            </a:xfrm>
            <a:custGeom>
              <a:rect b="b" l="l" r="r" t="t"/>
              <a:pathLst>
                <a:path extrusionOk="0" h="748" w="1535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8"/>
            <p:cNvSpPr/>
            <p:nvPr/>
          </p:nvSpPr>
          <p:spPr>
            <a:xfrm>
              <a:off x="6760477" y="3866318"/>
              <a:ext cx="99219" cy="113525"/>
            </a:xfrm>
            <a:custGeom>
              <a:rect b="b" l="l" r="r" t="t"/>
              <a:pathLst>
                <a:path extrusionOk="0" h="4333" w="3787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8"/>
            <p:cNvSpPr/>
            <p:nvPr/>
          </p:nvSpPr>
          <p:spPr>
            <a:xfrm>
              <a:off x="6777297" y="3866318"/>
              <a:ext cx="82163" cy="109752"/>
            </a:xfrm>
            <a:custGeom>
              <a:rect b="b" l="l" r="r" t="t"/>
              <a:pathLst>
                <a:path extrusionOk="0" h="4189" w="3136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7" name="Google Shape;417;p28"/>
          <p:cNvSpPr txBox="1"/>
          <p:nvPr/>
        </p:nvSpPr>
        <p:spPr>
          <a:xfrm>
            <a:off x="1010525" y="580750"/>
            <a:ext cx="6819300" cy="9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latin typeface="Roboto Slab"/>
                <a:ea typeface="Roboto Slab"/>
                <a:cs typeface="Roboto Slab"/>
                <a:sym typeface="Roboto Slab"/>
              </a:rPr>
              <a:t>Required Reading:</a:t>
            </a:r>
            <a:endParaRPr b="1"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 Slab"/>
              <a:buChar char="●"/>
            </a:pPr>
            <a:r>
              <a:rPr lang="ar" sz="1200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5"/>
              </a:rPr>
              <a:t>Competencies for interprofessional collaborative practice: 2016 update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Required Videos:</a:t>
            </a:r>
            <a:endParaRPr b="1"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 Slab"/>
              <a:buChar char="●"/>
            </a:pPr>
            <a:r>
              <a:rPr lang="ar" sz="1200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6"/>
              </a:rPr>
              <a:t>interprofessional core competencies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18" name="Google Shape;418;p28"/>
          <p:cNvSpPr txBox="1"/>
          <p:nvPr/>
        </p:nvSpPr>
        <p:spPr>
          <a:xfrm>
            <a:off x="5100375" y="3998175"/>
            <a:ext cx="2358900" cy="20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000"/>
              <a:buFont typeface="Roboto Slab"/>
              <a:buChar char="●"/>
            </a:pPr>
            <a:r>
              <a:rPr lang="ar" sz="10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Male</a:t>
            </a:r>
            <a:endParaRPr sz="1000">
              <a:solidFill>
                <a:srgbClr val="A2C4C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000"/>
              <a:buFont typeface="Roboto Slab"/>
              <a:buChar char="●"/>
            </a:pPr>
            <a:r>
              <a:rPr lang="ar" sz="10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75 yrs</a:t>
            </a:r>
            <a:endParaRPr sz="1000">
              <a:solidFill>
                <a:srgbClr val="A2C4C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000"/>
              <a:buFont typeface="Roboto Slab"/>
              <a:buChar char="●"/>
            </a:pPr>
            <a:r>
              <a:rPr lang="ar" sz="10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Overweight</a:t>
            </a:r>
            <a:endParaRPr sz="1000">
              <a:solidFill>
                <a:srgbClr val="A2C4C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000"/>
              <a:buFont typeface="Roboto Slab"/>
              <a:buChar char="●"/>
            </a:pPr>
            <a:r>
              <a:rPr lang="ar" sz="10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Smoker</a:t>
            </a:r>
            <a:endParaRPr sz="1000">
              <a:solidFill>
                <a:srgbClr val="A2C4C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000"/>
              <a:buFont typeface="Roboto Slab"/>
              <a:buChar char="●"/>
            </a:pPr>
            <a:r>
              <a:rPr lang="ar" sz="10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Sedentary lifestyle</a:t>
            </a:r>
            <a:endParaRPr sz="1000">
              <a:solidFill>
                <a:srgbClr val="A2C4C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000"/>
              <a:buFont typeface="Roboto Slab"/>
              <a:buChar char="●"/>
            </a:pPr>
            <a:r>
              <a:rPr lang="ar" sz="10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Poor understanding of his disease, medications, diet restrictions</a:t>
            </a:r>
            <a:endParaRPr sz="1000">
              <a:solidFill>
                <a:srgbClr val="A2C4C9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A2C4C9"/>
              </a:buClr>
              <a:buSzPts val="1000"/>
              <a:buFont typeface="Roboto Slab"/>
              <a:buChar char="●"/>
            </a:pPr>
            <a:r>
              <a:rPr lang="ar" sz="10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Lives in rural area</a:t>
            </a:r>
            <a:r>
              <a:rPr lang="ar" sz="1000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rPr>
              <a:t>                                      </a:t>
            </a:r>
            <a:r>
              <a:rPr lang="ar" sz="10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→  transportation issues                         → miss a lot of physician appointment</a:t>
            </a:r>
            <a:endParaRPr sz="10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9"/>
          <p:cNvSpPr/>
          <p:nvPr/>
        </p:nvSpPr>
        <p:spPr>
          <a:xfrm>
            <a:off x="5645050" y="2528518"/>
            <a:ext cx="1644000" cy="765600"/>
          </a:xfrm>
          <a:prstGeom prst="wedgeRectCallout">
            <a:avLst>
              <a:gd fmla="val -12105" name="adj1"/>
              <a:gd fmla="val 84761" name="adj2"/>
            </a:avLst>
          </a:prstGeom>
          <a:solidFill>
            <a:srgbClr val="FFFFFF"/>
          </a:solidFill>
          <a:ln cap="flat" cmpd="sng" w="19050">
            <a:solidFill>
              <a:srgbClr val="B45F0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4" name="Google Shape;424;p29"/>
          <p:cNvSpPr/>
          <p:nvPr/>
        </p:nvSpPr>
        <p:spPr>
          <a:xfrm>
            <a:off x="99575" y="4674441"/>
            <a:ext cx="1164300" cy="646800"/>
          </a:xfrm>
          <a:prstGeom prst="wedgeRectCallout">
            <a:avLst>
              <a:gd fmla="val -6895" name="adj1"/>
              <a:gd fmla="val 71989" name="adj2"/>
            </a:avLst>
          </a:prstGeom>
          <a:solidFill>
            <a:srgbClr val="FFFFFF"/>
          </a:solidFill>
          <a:ln cap="flat" cmpd="sng" w="19050">
            <a:solidFill>
              <a:srgbClr val="B45F0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25" name="Google Shape;425;p29"/>
          <p:cNvSpPr/>
          <p:nvPr/>
        </p:nvSpPr>
        <p:spPr>
          <a:xfrm>
            <a:off x="1445450" y="2250583"/>
            <a:ext cx="4348200" cy="4341000"/>
          </a:xfrm>
          <a:prstGeom prst="arc">
            <a:avLst>
              <a:gd fmla="val 12058179" name="adj1"/>
              <a:gd fmla="val 20684831" name="adj2"/>
            </a:avLst>
          </a:prstGeom>
          <a:noFill/>
          <a:ln cap="flat" cmpd="sng" w="28575">
            <a:solidFill>
              <a:srgbClr val="BDBDBD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9"/>
          <p:cNvSpPr/>
          <p:nvPr/>
        </p:nvSpPr>
        <p:spPr>
          <a:xfrm rot="10800000">
            <a:off x="1505850" y="2213189"/>
            <a:ext cx="4237200" cy="4165800"/>
          </a:xfrm>
          <a:prstGeom prst="arc">
            <a:avLst>
              <a:gd fmla="val 10432816" name="adj1"/>
              <a:gd fmla="val 809832" name="adj2"/>
            </a:avLst>
          </a:prstGeom>
          <a:noFill/>
          <a:ln cap="flat" cmpd="sng" w="28575">
            <a:solidFill>
              <a:srgbClr val="BDBDBD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9"/>
          <p:cNvSpPr/>
          <p:nvPr/>
        </p:nvSpPr>
        <p:spPr>
          <a:xfrm>
            <a:off x="774950" y="9154588"/>
            <a:ext cx="5738100" cy="1112100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9"/>
          <p:cNvSpPr/>
          <p:nvPr/>
        </p:nvSpPr>
        <p:spPr>
          <a:xfrm>
            <a:off x="850000" y="9668088"/>
            <a:ext cx="6183600" cy="573600"/>
          </a:xfrm>
          <a:prstGeom prst="rect">
            <a:avLst/>
          </a:prstGeom>
          <a:solidFill>
            <a:srgbClr val="BDBD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9"/>
          <p:cNvSpPr/>
          <p:nvPr/>
        </p:nvSpPr>
        <p:spPr>
          <a:xfrm>
            <a:off x="972200" y="607175"/>
            <a:ext cx="6115800" cy="125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9"/>
          <p:cNvSpPr txBox="1"/>
          <p:nvPr/>
        </p:nvSpPr>
        <p:spPr>
          <a:xfrm>
            <a:off x="945850" y="597500"/>
            <a:ext cx="60480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Definition of interprofessional </a:t>
            </a:r>
            <a:r>
              <a:rPr b="1" lang="ar" sz="2000" u="sng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Education (IPE)</a:t>
            </a:r>
            <a:endParaRPr b="1" sz="2000" u="sng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1" name="Google Shape;431;p29"/>
          <p:cNvSpPr txBox="1"/>
          <p:nvPr/>
        </p:nvSpPr>
        <p:spPr>
          <a:xfrm>
            <a:off x="937250" y="942700"/>
            <a:ext cx="61836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>
                <a:latin typeface="Roboto Slab"/>
                <a:ea typeface="Roboto Slab"/>
                <a:cs typeface="Roboto Slab"/>
                <a:sym typeface="Roboto Slab"/>
              </a:rPr>
              <a:t>Learners from two or more professions learn </a:t>
            </a:r>
            <a:r>
              <a:rPr b="1" lang="ar" sz="1600">
                <a:latin typeface="Roboto Slab"/>
                <a:ea typeface="Roboto Slab"/>
                <a:cs typeface="Roboto Slab"/>
                <a:sym typeface="Roboto Slab"/>
              </a:rPr>
              <a:t>about</a:t>
            </a:r>
            <a:r>
              <a:rPr lang="ar" sz="1600">
                <a:latin typeface="Roboto Slab"/>
                <a:ea typeface="Roboto Slab"/>
                <a:cs typeface="Roboto Slab"/>
                <a:sym typeface="Roboto Slab"/>
              </a:rPr>
              <a:t>, </a:t>
            </a:r>
            <a:r>
              <a:rPr b="1" lang="ar" sz="1600">
                <a:latin typeface="Roboto Slab"/>
                <a:ea typeface="Roboto Slab"/>
                <a:cs typeface="Roboto Slab"/>
                <a:sym typeface="Roboto Slab"/>
              </a:rPr>
              <a:t>from</a:t>
            </a:r>
            <a:r>
              <a:rPr lang="ar" sz="1600">
                <a:latin typeface="Roboto Slab"/>
                <a:ea typeface="Roboto Slab"/>
                <a:cs typeface="Roboto Slab"/>
                <a:sym typeface="Roboto Slab"/>
              </a:rPr>
              <a:t>, and </a:t>
            </a:r>
            <a:r>
              <a:rPr b="1" lang="ar" sz="1600">
                <a:latin typeface="Roboto Slab"/>
                <a:ea typeface="Roboto Slab"/>
                <a:cs typeface="Roboto Slab"/>
                <a:sym typeface="Roboto Slab"/>
              </a:rPr>
              <a:t>with</a:t>
            </a:r>
            <a:r>
              <a:rPr lang="ar" sz="1600">
                <a:latin typeface="Roboto Slab"/>
                <a:ea typeface="Roboto Slab"/>
                <a:cs typeface="Roboto Slab"/>
                <a:sym typeface="Roboto Slab"/>
              </a:rPr>
              <a:t> each other to enable effective collaboration. (WHO 2010)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2" name="Google Shape;432;p29"/>
          <p:cNvSpPr/>
          <p:nvPr/>
        </p:nvSpPr>
        <p:spPr>
          <a:xfrm>
            <a:off x="712813" y="8160038"/>
            <a:ext cx="6328800" cy="82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9"/>
          <p:cNvSpPr txBox="1"/>
          <p:nvPr/>
        </p:nvSpPr>
        <p:spPr>
          <a:xfrm>
            <a:off x="871750" y="8096963"/>
            <a:ext cx="63288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Definition of interprofessional </a:t>
            </a:r>
            <a:r>
              <a:rPr b="1" lang="ar" sz="2000" u="sng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Collaboration (IPC)</a:t>
            </a:r>
            <a:endParaRPr sz="1200">
              <a:solidFill>
                <a:srgbClr val="B45F0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4" name="Google Shape;434;p29"/>
          <p:cNvSpPr/>
          <p:nvPr/>
        </p:nvSpPr>
        <p:spPr>
          <a:xfrm>
            <a:off x="501475" y="8157187"/>
            <a:ext cx="376800" cy="8352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9"/>
          <p:cNvSpPr/>
          <p:nvPr/>
        </p:nvSpPr>
        <p:spPr>
          <a:xfrm rot="10800000">
            <a:off x="1162967" y="9154583"/>
            <a:ext cx="1440522" cy="1112234"/>
          </a:xfrm>
          <a:prstGeom prst="flowChartOnlineStorage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9"/>
          <p:cNvSpPr/>
          <p:nvPr/>
        </p:nvSpPr>
        <p:spPr>
          <a:xfrm rot="10800000">
            <a:off x="2667924" y="9144483"/>
            <a:ext cx="1440522" cy="1112234"/>
          </a:xfrm>
          <a:prstGeom prst="flowChartOnlineStorage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9"/>
          <p:cNvSpPr/>
          <p:nvPr/>
        </p:nvSpPr>
        <p:spPr>
          <a:xfrm>
            <a:off x="2671462" y="9663100"/>
            <a:ext cx="1446971" cy="604563"/>
          </a:xfrm>
          <a:custGeom>
            <a:rect b="b" l="l" r="r" t="t"/>
            <a:pathLst>
              <a:path extrusionOk="0" h="814226" w="2234705">
                <a:moveTo>
                  <a:pt x="369312" y="0"/>
                </a:moveTo>
                <a:lnTo>
                  <a:pt x="2231491" y="0"/>
                </a:lnTo>
                <a:lnTo>
                  <a:pt x="2234705" y="64213"/>
                </a:lnTo>
                <a:cubicBezTo>
                  <a:pt x="2234705" y="478370"/>
                  <a:pt x="2067996" y="814226"/>
                  <a:pt x="1862180" y="814226"/>
                </a:cubicBezTo>
                <a:lnTo>
                  <a:pt x="0" y="814226"/>
                </a:lnTo>
                <a:cubicBezTo>
                  <a:pt x="205817" y="814226"/>
                  <a:pt x="372526" y="478370"/>
                  <a:pt x="372526" y="64213"/>
                </a:cubicBezTo>
                <a:lnTo>
                  <a:pt x="369312" y="0"/>
                </a:lnTo>
                <a:close/>
              </a:path>
            </a:pathLst>
          </a:custGeom>
          <a:solidFill>
            <a:srgbClr val="000000">
              <a:alpha val="2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9"/>
          <p:cNvSpPr/>
          <p:nvPr/>
        </p:nvSpPr>
        <p:spPr>
          <a:xfrm flipH="1" rot="10800000">
            <a:off x="534358" y="9143639"/>
            <a:ext cx="482421" cy="1113786"/>
          </a:xfrm>
          <a:custGeom>
            <a:rect b="b" l="l" r="r" t="t"/>
            <a:pathLst>
              <a:path extrusionOk="0" h="1500048" w="745051">
                <a:moveTo>
                  <a:pt x="372524" y="1500027"/>
                </a:moveTo>
                <a:lnTo>
                  <a:pt x="372525" y="1500027"/>
                </a:lnTo>
                <a:cubicBezTo>
                  <a:pt x="578342" y="1500027"/>
                  <a:pt x="745051" y="1164171"/>
                  <a:pt x="745051" y="750013"/>
                </a:cubicBezTo>
                <a:cubicBezTo>
                  <a:pt x="745051" y="335856"/>
                  <a:pt x="578342" y="0"/>
                  <a:pt x="372525" y="0"/>
                </a:cubicBezTo>
                <a:lnTo>
                  <a:pt x="372524" y="0"/>
                </a:lnTo>
                <a:close/>
                <a:moveTo>
                  <a:pt x="372522" y="1500048"/>
                </a:moveTo>
                <a:lnTo>
                  <a:pt x="372523" y="1500048"/>
                </a:lnTo>
                <a:lnTo>
                  <a:pt x="372523" y="21"/>
                </a:lnTo>
                <a:lnTo>
                  <a:pt x="372522" y="21"/>
                </a:lnTo>
                <a:cubicBezTo>
                  <a:pt x="166707" y="21"/>
                  <a:pt x="0" y="335877"/>
                  <a:pt x="0" y="750034"/>
                </a:cubicBezTo>
                <a:cubicBezTo>
                  <a:pt x="0" y="1164192"/>
                  <a:pt x="166707" y="1500048"/>
                  <a:pt x="372522" y="1500048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9"/>
          <p:cNvSpPr/>
          <p:nvPr/>
        </p:nvSpPr>
        <p:spPr>
          <a:xfrm>
            <a:off x="534350" y="9651918"/>
            <a:ext cx="482421" cy="604563"/>
          </a:xfrm>
          <a:custGeom>
            <a:rect b="b" l="l" r="r" t="t"/>
            <a:pathLst>
              <a:path extrusionOk="0" h="814226" w="745051">
                <a:moveTo>
                  <a:pt x="3213" y="1"/>
                </a:moveTo>
                <a:lnTo>
                  <a:pt x="372523" y="1"/>
                </a:lnTo>
                <a:lnTo>
                  <a:pt x="372523" y="814206"/>
                </a:lnTo>
                <a:lnTo>
                  <a:pt x="372522" y="814206"/>
                </a:lnTo>
                <a:cubicBezTo>
                  <a:pt x="166707" y="814206"/>
                  <a:pt x="0" y="478350"/>
                  <a:pt x="0" y="64193"/>
                </a:cubicBezTo>
                <a:close/>
                <a:moveTo>
                  <a:pt x="372524" y="0"/>
                </a:moveTo>
                <a:lnTo>
                  <a:pt x="741837" y="0"/>
                </a:lnTo>
                <a:lnTo>
                  <a:pt x="745051" y="64213"/>
                </a:lnTo>
                <a:cubicBezTo>
                  <a:pt x="745051" y="478370"/>
                  <a:pt x="578342" y="814226"/>
                  <a:pt x="372525" y="814226"/>
                </a:cubicBezTo>
                <a:lnTo>
                  <a:pt x="372524" y="814226"/>
                </a:lnTo>
                <a:close/>
              </a:path>
            </a:pathLst>
          </a:custGeom>
          <a:solidFill>
            <a:srgbClr val="0C34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9"/>
          <p:cNvSpPr/>
          <p:nvPr/>
        </p:nvSpPr>
        <p:spPr>
          <a:xfrm rot="10800000">
            <a:off x="5773112" y="9154583"/>
            <a:ext cx="1440522" cy="1112234"/>
          </a:xfrm>
          <a:prstGeom prst="flowChartOnlineStorag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9"/>
          <p:cNvSpPr/>
          <p:nvPr/>
        </p:nvSpPr>
        <p:spPr>
          <a:xfrm rot="10800000">
            <a:off x="4184006" y="9144483"/>
            <a:ext cx="1440522" cy="1112234"/>
          </a:xfrm>
          <a:prstGeom prst="flowChartOnlineStorage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29"/>
          <p:cNvSpPr/>
          <p:nvPr/>
        </p:nvSpPr>
        <p:spPr>
          <a:xfrm>
            <a:off x="4180781" y="9653713"/>
            <a:ext cx="1446971" cy="604563"/>
          </a:xfrm>
          <a:custGeom>
            <a:rect b="b" l="l" r="r" t="t"/>
            <a:pathLst>
              <a:path extrusionOk="0" h="814226" w="2234705">
                <a:moveTo>
                  <a:pt x="369312" y="0"/>
                </a:moveTo>
                <a:lnTo>
                  <a:pt x="2231491" y="0"/>
                </a:lnTo>
                <a:lnTo>
                  <a:pt x="2234705" y="64213"/>
                </a:lnTo>
                <a:cubicBezTo>
                  <a:pt x="2234705" y="478370"/>
                  <a:pt x="2067996" y="814226"/>
                  <a:pt x="1862180" y="814226"/>
                </a:cubicBezTo>
                <a:lnTo>
                  <a:pt x="0" y="814226"/>
                </a:lnTo>
                <a:cubicBezTo>
                  <a:pt x="205817" y="814226"/>
                  <a:pt x="372526" y="478370"/>
                  <a:pt x="372526" y="64213"/>
                </a:cubicBezTo>
                <a:lnTo>
                  <a:pt x="369312" y="0"/>
                </a:lnTo>
                <a:close/>
              </a:path>
            </a:pathLst>
          </a:custGeom>
          <a:solidFill>
            <a:srgbClr val="000000">
              <a:alpha val="2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29"/>
          <p:cNvSpPr/>
          <p:nvPr/>
        </p:nvSpPr>
        <p:spPr>
          <a:xfrm>
            <a:off x="5773090" y="9653700"/>
            <a:ext cx="1446971" cy="604563"/>
          </a:xfrm>
          <a:custGeom>
            <a:rect b="b" l="l" r="r" t="t"/>
            <a:pathLst>
              <a:path extrusionOk="0" h="814226" w="2234705">
                <a:moveTo>
                  <a:pt x="369312" y="0"/>
                </a:moveTo>
                <a:lnTo>
                  <a:pt x="2231491" y="0"/>
                </a:lnTo>
                <a:lnTo>
                  <a:pt x="2234705" y="64213"/>
                </a:lnTo>
                <a:cubicBezTo>
                  <a:pt x="2234705" y="478370"/>
                  <a:pt x="2067996" y="814226"/>
                  <a:pt x="1862180" y="814226"/>
                </a:cubicBezTo>
                <a:lnTo>
                  <a:pt x="0" y="814226"/>
                </a:lnTo>
                <a:cubicBezTo>
                  <a:pt x="205817" y="814226"/>
                  <a:pt x="372526" y="478370"/>
                  <a:pt x="372526" y="64213"/>
                </a:cubicBezTo>
                <a:lnTo>
                  <a:pt x="369312" y="0"/>
                </a:lnTo>
                <a:close/>
              </a:path>
            </a:pathLst>
          </a:custGeom>
          <a:solidFill>
            <a:srgbClr val="000000">
              <a:alpha val="2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29"/>
          <p:cNvSpPr/>
          <p:nvPr/>
        </p:nvSpPr>
        <p:spPr>
          <a:xfrm>
            <a:off x="1158901" y="9663101"/>
            <a:ext cx="1446971" cy="604563"/>
          </a:xfrm>
          <a:custGeom>
            <a:rect b="b" l="l" r="r" t="t"/>
            <a:pathLst>
              <a:path extrusionOk="0" h="814226" w="2234705">
                <a:moveTo>
                  <a:pt x="369312" y="0"/>
                </a:moveTo>
                <a:lnTo>
                  <a:pt x="2231491" y="0"/>
                </a:lnTo>
                <a:lnTo>
                  <a:pt x="2234705" y="64213"/>
                </a:lnTo>
                <a:cubicBezTo>
                  <a:pt x="2234705" y="478370"/>
                  <a:pt x="2067996" y="814226"/>
                  <a:pt x="1862180" y="814226"/>
                </a:cubicBezTo>
                <a:lnTo>
                  <a:pt x="0" y="814226"/>
                </a:lnTo>
                <a:cubicBezTo>
                  <a:pt x="205816" y="814226"/>
                  <a:pt x="372526" y="478370"/>
                  <a:pt x="372526" y="64213"/>
                </a:cubicBezTo>
                <a:lnTo>
                  <a:pt x="369312" y="0"/>
                </a:lnTo>
                <a:close/>
              </a:path>
            </a:pathLst>
          </a:custGeom>
          <a:solidFill>
            <a:srgbClr val="000000">
              <a:alpha val="247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9"/>
          <p:cNvSpPr txBox="1"/>
          <p:nvPr/>
        </p:nvSpPr>
        <p:spPr>
          <a:xfrm>
            <a:off x="1426742" y="9285838"/>
            <a:ext cx="10302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When multiple health workers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446" name="Google Shape;446;p29"/>
          <p:cNvSpPr txBox="1"/>
          <p:nvPr/>
        </p:nvSpPr>
        <p:spPr>
          <a:xfrm>
            <a:off x="2937337" y="9166066"/>
            <a:ext cx="1179900" cy="11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from different professional backgrounds</a:t>
            </a:r>
            <a:endParaRPr b="1"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7" name="Google Shape;447;p29"/>
          <p:cNvSpPr txBox="1"/>
          <p:nvPr/>
        </p:nvSpPr>
        <p:spPr>
          <a:xfrm>
            <a:off x="4446100" y="9056888"/>
            <a:ext cx="11799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work together </a:t>
            </a:r>
            <a:r>
              <a:rPr b="1" lang="ar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with patients, families, careers &amp; communities </a:t>
            </a:r>
            <a:endParaRPr b="1"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  </a:t>
            </a:r>
            <a:endParaRPr b="1"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8" name="Google Shape;448;p29"/>
          <p:cNvSpPr txBox="1"/>
          <p:nvPr/>
        </p:nvSpPr>
        <p:spPr>
          <a:xfrm>
            <a:off x="5963613" y="9286203"/>
            <a:ext cx="1179900" cy="11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to deliver the highest quality of care.</a:t>
            </a:r>
            <a:endParaRPr b="1"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49" name="Google Shape;449;p29"/>
          <p:cNvSpPr/>
          <p:nvPr/>
        </p:nvSpPr>
        <p:spPr>
          <a:xfrm>
            <a:off x="3638561" y="3264913"/>
            <a:ext cx="1165238" cy="1057097"/>
          </a:xfrm>
          <a:custGeom>
            <a:rect b="b" l="l" r="r" t="t"/>
            <a:pathLst>
              <a:path extrusionOk="0" h="2529" w="2921">
                <a:moveTo>
                  <a:pt x="1461" y="0"/>
                </a:moveTo>
                <a:cubicBezTo>
                  <a:pt x="2364" y="522"/>
                  <a:pt x="2921" y="1486"/>
                  <a:pt x="2921" y="2529"/>
                </a:cubicBezTo>
                <a:lnTo>
                  <a:pt x="0" y="2529"/>
                </a:lnTo>
                <a:lnTo>
                  <a:pt x="1461" y="0"/>
                </a:lnTo>
                <a:close/>
              </a:path>
            </a:pathLst>
          </a:custGeom>
          <a:solidFill>
            <a:srgbClr val="A2C4C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9"/>
          <p:cNvSpPr/>
          <p:nvPr/>
        </p:nvSpPr>
        <p:spPr>
          <a:xfrm>
            <a:off x="3638550" y="4276938"/>
            <a:ext cx="1165253" cy="1102239"/>
          </a:xfrm>
          <a:custGeom>
            <a:rect b="b" l="l" r="r" t="t"/>
            <a:pathLst>
              <a:path extrusionOk="0" h="2530" w="2921">
                <a:moveTo>
                  <a:pt x="2921" y="0"/>
                </a:moveTo>
                <a:cubicBezTo>
                  <a:pt x="2921" y="1044"/>
                  <a:pt x="2364" y="2008"/>
                  <a:pt x="1461" y="2530"/>
                </a:cubicBezTo>
                <a:lnTo>
                  <a:pt x="0" y="0"/>
                </a:lnTo>
                <a:lnTo>
                  <a:pt x="2921" y="0"/>
                </a:ln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29"/>
          <p:cNvSpPr/>
          <p:nvPr/>
        </p:nvSpPr>
        <p:spPr>
          <a:xfrm>
            <a:off x="3056442" y="4322087"/>
            <a:ext cx="1165238" cy="1275728"/>
          </a:xfrm>
          <a:custGeom>
            <a:rect b="b" l="l" r="r" t="t"/>
            <a:pathLst>
              <a:path extrusionOk="0" h="3052" w="2921">
                <a:moveTo>
                  <a:pt x="2921" y="2530"/>
                </a:moveTo>
                <a:cubicBezTo>
                  <a:pt x="2017" y="3052"/>
                  <a:pt x="904" y="3052"/>
                  <a:pt x="0" y="2530"/>
                </a:cubicBezTo>
                <a:lnTo>
                  <a:pt x="1460" y="0"/>
                </a:lnTo>
                <a:lnTo>
                  <a:pt x="2921" y="253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29"/>
          <p:cNvSpPr/>
          <p:nvPr/>
        </p:nvSpPr>
        <p:spPr>
          <a:xfrm>
            <a:off x="2474325" y="4322087"/>
            <a:ext cx="1164233" cy="1057097"/>
          </a:xfrm>
          <a:custGeom>
            <a:rect b="b" l="l" r="r" t="t"/>
            <a:pathLst>
              <a:path extrusionOk="0" h="2530" w="2920">
                <a:moveTo>
                  <a:pt x="1460" y="2530"/>
                </a:moveTo>
                <a:cubicBezTo>
                  <a:pt x="557" y="2008"/>
                  <a:pt x="0" y="1044"/>
                  <a:pt x="0" y="0"/>
                </a:cubicBezTo>
                <a:lnTo>
                  <a:pt x="2920" y="0"/>
                </a:lnTo>
                <a:lnTo>
                  <a:pt x="1460" y="253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29"/>
          <p:cNvSpPr/>
          <p:nvPr/>
        </p:nvSpPr>
        <p:spPr>
          <a:xfrm>
            <a:off x="2474325" y="3264980"/>
            <a:ext cx="1164233" cy="1057097"/>
          </a:xfrm>
          <a:custGeom>
            <a:rect b="b" l="l" r="r" t="t"/>
            <a:pathLst>
              <a:path extrusionOk="0" h="2529" w="2920">
                <a:moveTo>
                  <a:pt x="0" y="2529"/>
                </a:moveTo>
                <a:cubicBezTo>
                  <a:pt x="0" y="1486"/>
                  <a:pt x="557" y="522"/>
                  <a:pt x="1460" y="0"/>
                </a:cubicBezTo>
                <a:lnTo>
                  <a:pt x="2920" y="2529"/>
                </a:lnTo>
                <a:lnTo>
                  <a:pt x="0" y="2529"/>
                </a:ln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9"/>
          <p:cNvSpPr/>
          <p:nvPr/>
        </p:nvSpPr>
        <p:spPr>
          <a:xfrm>
            <a:off x="3056442" y="3047403"/>
            <a:ext cx="1165238" cy="1274685"/>
          </a:xfrm>
          <a:custGeom>
            <a:rect b="b" l="l" r="r" t="t"/>
            <a:pathLst>
              <a:path extrusionOk="0" h="3051" w="2921">
                <a:moveTo>
                  <a:pt x="0" y="522"/>
                </a:moveTo>
                <a:cubicBezTo>
                  <a:pt x="904" y="0"/>
                  <a:pt x="2017" y="0"/>
                  <a:pt x="2921" y="522"/>
                </a:cubicBezTo>
                <a:lnTo>
                  <a:pt x="1460" y="3051"/>
                </a:lnTo>
                <a:lnTo>
                  <a:pt x="0" y="522"/>
                </a:lnTo>
                <a:close/>
              </a:path>
            </a:pathLst>
          </a:custGeom>
          <a:solidFill>
            <a:srgbClr val="76A5A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29"/>
          <p:cNvSpPr/>
          <p:nvPr/>
        </p:nvSpPr>
        <p:spPr>
          <a:xfrm>
            <a:off x="2630425" y="3264909"/>
            <a:ext cx="1993800" cy="2080800"/>
          </a:xfrm>
          <a:prstGeom prst="ellipse">
            <a:avLst/>
          </a:prstGeom>
          <a:gradFill>
            <a:gsLst>
              <a:gs pos="0">
                <a:srgbClr val="D8D8D8"/>
              </a:gs>
              <a:gs pos="50000">
                <a:srgbClr val="D8D8D8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29"/>
          <p:cNvSpPr/>
          <p:nvPr/>
        </p:nvSpPr>
        <p:spPr>
          <a:xfrm>
            <a:off x="5109475" y="3678742"/>
            <a:ext cx="1759500" cy="650400"/>
          </a:xfrm>
          <a:prstGeom prst="round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29"/>
          <p:cNvSpPr/>
          <p:nvPr/>
        </p:nvSpPr>
        <p:spPr>
          <a:xfrm>
            <a:off x="6384297" y="3740502"/>
            <a:ext cx="439500" cy="527100"/>
          </a:xfrm>
          <a:prstGeom prst="ellipse">
            <a:avLst/>
          </a:prstGeom>
          <a:gradFill>
            <a:gsLst>
              <a:gs pos="0">
                <a:srgbClr val="FFFFFF"/>
              </a:gs>
              <a:gs pos="50000">
                <a:srgbClr val="F2F2F2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9"/>
          <p:cNvSpPr/>
          <p:nvPr/>
        </p:nvSpPr>
        <p:spPr>
          <a:xfrm>
            <a:off x="410150" y="3677126"/>
            <a:ext cx="1759500" cy="650400"/>
          </a:xfrm>
          <a:prstGeom prst="roundRect">
            <a:avLst>
              <a:gd fmla="val 50000" name="adj"/>
            </a:avLst>
          </a:prstGeom>
          <a:solidFill>
            <a:srgbClr val="45818E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29"/>
          <p:cNvSpPr/>
          <p:nvPr/>
        </p:nvSpPr>
        <p:spPr>
          <a:xfrm>
            <a:off x="1684972" y="3738886"/>
            <a:ext cx="439500" cy="527100"/>
          </a:xfrm>
          <a:prstGeom prst="ellipse">
            <a:avLst/>
          </a:prstGeom>
          <a:gradFill>
            <a:gsLst>
              <a:gs pos="0">
                <a:srgbClr val="FFFFFF"/>
              </a:gs>
              <a:gs pos="50000">
                <a:srgbClr val="F2F2F2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9"/>
          <p:cNvSpPr/>
          <p:nvPr/>
        </p:nvSpPr>
        <p:spPr>
          <a:xfrm>
            <a:off x="4843175" y="5498648"/>
            <a:ext cx="1759500" cy="650400"/>
          </a:xfrm>
          <a:prstGeom prst="roundRect">
            <a:avLst>
              <a:gd fmla="val 50000" name="adj"/>
            </a:avLst>
          </a:prstGeom>
          <a:solidFill>
            <a:srgbClr val="D0E0E3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29"/>
          <p:cNvSpPr/>
          <p:nvPr/>
        </p:nvSpPr>
        <p:spPr>
          <a:xfrm>
            <a:off x="6117997" y="5560408"/>
            <a:ext cx="439500" cy="527100"/>
          </a:xfrm>
          <a:prstGeom prst="ellipse">
            <a:avLst/>
          </a:prstGeom>
          <a:gradFill>
            <a:gsLst>
              <a:gs pos="0">
                <a:srgbClr val="FFFFFF"/>
              </a:gs>
              <a:gs pos="50000">
                <a:srgbClr val="F2F2F2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9"/>
          <p:cNvSpPr/>
          <p:nvPr/>
        </p:nvSpPr>
        <p:spPr>
          <a:xfrm>
            <a:off x="916100" y="5450821"/>
            <a:ext cx="1759500" cy="650400"/>
          </a:xfrm>
          <a:prstGeom prst="roundRect">
            <a:avLst>
              <a:gd fmla="val 50000" name="adj"/>
            </a:avLst>
          </a:prstGeom>
          <a:solidFill>
            <a:srgbClr val="B7B7B7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29"/>
          <p:cNvSpPr/>
          <p:nvPr/>
        </p:nvSpPr>
        <p:spPr>
          <a:xfrm>
            <a:off x="2190922" y="5512581"/>
            <a:ext cx="439500" cy="527100"/>
          </a:xfrm>
          <a:prstGeom prst="ellipse">
            <a:avLst/>
          </a:prstGeom>
          <a:gradFill>
            <a:gsLst>
              <a:gs pos="0">
                <a:srgbClr val="FFFFFF"/>
              </a:gs>
              <a:gs pos="50000">
                <a:srgbClr val="F2F2F2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29"/>
          <p:cNvSpPr/>
          <p:nvPr/>
        </p:nvSpPr>
        <p:spPr>
          <a:xfrm>
            <a:off x="2759325" y="2141845"/>
            <a:ext cx="1759500" cy="650400"/>
          </a:xfrm>
          <a:prstGeom prst="roundRect">
            <a:avLst>
              <a:gd fmla="val 50000" name="adj"/>
            </a:avLst>
          </a:prstGeom>
          <a:solidFill>
            <a:srgbClr val="76A5AF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29"/>
          <p:cNvSpPr/>
          <p:nvPr/>
        </p:nvSpPr>
        <p:spPr>
          <a:xfrm>
            <a:off x="4034147" y="2203605"/>
            <a:ext cx="439500" cy="527100"/>
          </a:xfrm>
          <a:prstGeom prst="ellipse">
            <a:avLst/>
          </a:prstGeom>
          <a:gradFill>
            <a:gsLst>
              <a:gs pos="0">
                <a:srgbClr val="FFFFFF"/>
              </a:gs>
              <a:gs pos="50000">
                <a:srgbClr val="F2F2F2"/>
              </a:gs>
              <a:gs pos="100000">
                <a:srgbClr val="D8D8D8"/>
              </a:gs>
            </a:gsLst>
            <a:lin ang="5400012" scaled="0"/>
          </a:gra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29"/>
          <p:cNvSpPr txBox="1"/>
          <p:nvPr/>
        </p:nvSpPr>
        <p:spPr>
          <a:xfrm>
            <a:off x="2664563" y="3780275"/>
            <a:ext cx="2227500" cy="12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✓ Understanding teams</a:t>
            </a:r>
            <a:endParaRPr b="1"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✓ </a:t>
            </a:r>
            <a:r>
              <a:rPr b="1" lang="ar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Knowledge</a:t>
            </a:r>
            <a:r>
              <a:rPr b="1" lang="ar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 of rules &amp; responsibilities</a:t>
            </a:r>
            <a:endParaRPr b="1"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✓ Effective Delegation &amp; follow up</a:t>
            </a:r>
            <a:endParaRPr b="1"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✓ Usual &amp; crisis communication</a:t>
            </a:r>
            <a:endParaRPr b="1"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✓ Conflict management</a:t>
            </a:r>
            <a:endParaRPr b="1"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✓ </a:t>
            </a:r>
            <a:r>
              <a:rPr b="1" lang="ar" sz="90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Continuous learning</a:t>
            </a:r>
            <a:endParaRPr b="1"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2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7" name="Google Shape;467;p29"/>
          <p:cNvSpPr txBox="1"/>
          <p:nvPr/>
        </p:nvSpPr>
        <p:spPr>
          <a:xfrm>
            <a:off x="2525813" y="3538969"/>
            <a:ext cx="22275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USCF IPE competencies :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8" name="Google Shape;468;p29"/>
          <p:cNvSpPr txBox="1"/>
          <p:nvPr/>
        </p:nvSpPr>
        <p:spPr>
          <a:xfrm>
            <a:off x="2086675" y="2801000"/>
            <a:ext cx="3160500" cy="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Common competencies Across the disciplines</a:t>
            </a:r>
            <a:endParaRPr b="1" sz="1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9" name="Google Shape;469;p29"/>
          <p:cNvSpPr txBox="1"/>
          <p:nvPr/>
        </p:nvSpPr>
        <p:spPr>
          <a:xfrm>
            <a:off x="1667663" y="4542788"/>
            <a:ext cx="1030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Systemic </a:t>
            </a:r>
            <a:endParaRPr b="1" sz="12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thinking</a:t>
            </a:r>
            <a:endParaRPr b="1" sz="12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0" name="Google Shape;470;p29"/>
          <p:cNvSpPr txBox="1"/>
          <p:nvPr/>
        </p:nvSpPr>
        <p:spPr>
          <a:xfrm>
            <a:off x="2647525" y="5467899"/>
            <a:ext cx="17595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Continuous improvement</a:t>
            </a:r>
            <a:endParaRPr b="1" sz="12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1" name="Google Shape;471;p29"/>
          <p:cNvSpPr txBox="1"/>
          <p:nvPr/>
        </p:nvSpPr>
        <p:spPr>
          <a:xfrm>
            <a:off x="4580250" y="4499188"/>
            <a:ext cx="1104900" cy="9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Patient engagement</a:t>
            </a:r>
            <a:endParaRPr b="1" sz="12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2" name="Google Shape;472;p29"/>
          <p:cNvSpPr txBox="1"/>
          <p:nvPr/>
        </p:nvSpPr>
        <p:spPr>
          <a:xfrm>
            <a:off x="3017071" y="2203593"/>
            <a:ext cx="19308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Medicine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3" name="Google Shape;473;p29"/>
          <p:cNvSpPr txBox="1"/>
          <p:nvPr/>
        </p:nvSpPr>
        <p:spPr>
          <a:xfrm>
            <a:off x="454350" y="3640396"/>
            <a:ext cx="13287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Physical therapy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4" name="Google Shape;474;p29"/>
          <p:cNvSpPr txBox="1"/>
          <p:nvPr/>
        </p:nvSpPr>
        <p:spPr>
          <a:xfrm>
            <a:off x="5247224" y="3740489"/>
            <a:ext cx="13104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Pharmacy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5" name="Google Shape;475;p29"/>
          <p:cNvSpPr txBox="1"/>
          <p:nvPr/>
        </p:nvSpPr>
        <p:spPr>
          <a:xfrm>
            <a:off x="5013127" y="5566321"/>
            <a:ext cx="11049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Dentistry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6" name="Google Shape;476;p29"/>
          <p:cNvSpPr txBox="1"/>
          <p:nvPr/>
        </p:nvSpPr>
        <p:spPr>
          <a:xfrm>
            <a:off x="1150075" y="5512568"/>
            <a:ext cx="13104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Nursing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7" name="Google Shape;477;p29"/>
          <p:cNvSpPr txBox="1"/>
          <p:nvPr/>
        </p:nvSpPr>
        <p:spPr>
          <a:xfrm>
            <a:off x="170575" y="4695619"/>
            <a:ext cx="1138500" cy="6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900">
                <a:solidFill>
                  <a:srgbClr val="999999"/>
                </a:solidFill>
                <a:latin typeface="Roboto Slab"/>
                <a:ea typeface="Roboto Slab"/>
                <a:cs typeface="Roboto Slab"/>
                <a:sym typeface="Roboto Slab"/>
              </a:rPr>
              <a:t>We work directly with patients</a:t>
            </a:r>
            <a:endParaRPr b="1" sz="900">
              <a:solidFill>
                <a:srgbClr val="999999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8" name="Google Shape;478;p29"/>
          <p:cNvSpPr txBox="1"/>
          <p:nvPr/>
        </p:nvSpPr>
        <p:spPr>
          <a:xfrm>
            <a:off x="5623050" y="2527596"/>
            <a:ext cx="1843800" cy="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Without me you </a:t>
            </a:r>
            <a:r>
              <a:rPr b="1" lang="ar" sz="10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wouldn't</a:t>
            </a:r>
            <a:r>
              <a:rPr b="1" lang="ar" sz="10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know a </a:t>
            </a:r>
            <a:r>
              <a:rPr b="1" lang="ar" sz="10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benzodiazepine from a barbiturate</a:t>
            </a:r>
            <a:endParaRPr b="1" sz="10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9" name="Google Shape;479;p29"/>
          <p:cNvSpPr/>
          <p:nvPr/>
        </p:nvSpPr>
        <p:spPr>
          <a:xfrm>
            <a:off x="5839125" y="4540300"/>
            <a:ext cx="1440600" cy="685500"/>
          </a:xfrm>
          <a:prstGeom prst="wedgeRectCallout">
            <a:avLst>
              <a:gd fmla="val -33148" name="adj1"/>
              <a:gd fmla="val 79230" name="adj2"/>
            </a:avLst>
          </a:prstGeom>
          <a:solidFill>
            <a:srgbClr val="FFFFFF"/>
          </a:solidFill>
          <a:ln cap="flat" cmpd="sng" w="19050">
            <a:solidFill>
              <a:srgbClr val="B45F0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0" name="Google Shape;480;p29"/>
          <p:cNvSpPr txBox="1"/>
          <p:nvPr/>
        </p:nvSpPr>
        <p:spPr>
          <a:xfrm>
            <a:off x="5773575" y="4590580"/>
            <a:ext cx="1571700" cy="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rPr>
              <a:t>When you get to the mouth call us</a:t>
            </a:r>
            <a:endParaRPr b="1" sz="1000">
              <a:solidFill>
                <a:srgbClr val="A2C4C9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1" name="Google Shape;481;p29"/>
          <p:cNvSpPr/>
          <p:nvPr/>
        </p:nvSpPr>
        <p:spPr>
          <a:xfrm>
            <a:off x="1072375" y="2021525"/>
            <a:ext cx="1164300" cy="646800"/>
          </a:xfrm>
          <a:prstGeom prst="wedgeRectCallout">
            <a:avLst>
              <a:gd fmla="val 78420" name="adj1"/>
              <a:gd fmla="val -11593" name="adj2"/>
            </a:avLst>
          </a:prstGeom>
          <a:solidFill>
            <a:srgbClr val="FFFFFF"/>
          </a:solidFill>
          <a:ln cap="flat" cmpd="sng" w="19050">
            <a:solidFill>
              <a:srgbClr val="B45F0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2" name="Google Shape;482;p29"/>
          <p:cNvSpPr txBox="1"/>
          <p:nvPr/>
        </p:nvSpPr>
        <p:spPr>
          <a:xfrm>
            <a:off x="1170325" y="2092574"/>
            <a:ext cx="10302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3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We lead</a:t>
            </a:r>
            <a:endParaRPr b="1" sz="13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3" name="Google Shape;483;p29"/>
          <p:cNvSpPr txBox="1"/>
          <p:nvPr/>
        </p:nvSpPr>
        <p:spPr>
          <a:xfrm>
            <a:off x="501475" y="6993000"/>
            <a:ext cx="4962300" cy="765600"/>
          </a:xfrm>
          <a:prstGeom prst="rect">
            <a:avLst/>
          </a:prstGeom>
          <a:noFill/>
          <a:ln cap="flat" cmpd="sng" w="9525">
            <a:solidFill>
              <a:srgbClr val="B45F06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45F06"/>
                </a:solidFill>
                <a:latin typeface="Roboto Slab"/>
                <a:ea typeface="Roboto Slab"/>
                <a:cs typeface="Roboto Slab"/>
                <a:sym typeface="Roboto Slab"/>
              </a:rPr>
              <a:t>All the sentences in the callouts are wrong! </a:t>
            </a:r>
            <a:r>
              <a:rPr lang="ar" sz="1200">
                <a:solidFill>
                  <a:srgbClr val="B45F06"/>
                </a:solidFill>
                <a:latin typeface="Roboto Slab"/>
                <a:ea typeface="Roboto Slab"/>
                <a:cs typeface="Roboto Slab"/>
                <a:sym typeface="Roboto Slab"/>
              </a:rPr>
              <a:t>We must all work in a patient-centered fashion to measure the core outcome of interprofessional </a:t>
            </a:r>
            <a:endParaRPr/>
          </a:p>
        </p:txBody>
      </p:sp>
      <p:pic>
        <p:nvPicPr>
          <p:cNvPr id="484" name="Google Shape;48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1900" y="6651648"/>
            <a:ext cx="1571700" cy="1385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9" name="Google Shape;489;p30"/>
          <p:cNvCxnSpPr/>
          <p:nvPr/>
        </p:nvCxnSpPr>
        <p:spPr>
          <a:xfrm>
            <a:off x="0" y="3277847"/>
            <a:ext cx="6858000" cy="7200"/>
          </a:xfrm>
          <a:prstGeom prst="straightConnector1">
            <a:avLst/>
          </a:prstGeom>
          <a:noFill/>
          <a:ln cap="flat" cmpd="sng" w="50800">
            <a:solidFill>
              <a:srgbClr val="BFBFBF"/>
            </a:solidFill>
            <a:prstDash val="solid"/>
            <a:miter lim="800000"/>
            <a:headEnd len="med" w="med" type="oval"/>
            <a:tailEnd len="med" w="med" type="oval"/>
          </a:ln>
        </p:spPr>
      </p:cxnSp>
      <p:grpSp>
        <p:nvGrpSpPr>
          <p:cNvPr id="490" name="Google Shape;490;p30"/>
          <p:cNvGrpSpPr/>
          <p:nvPr/>
        </p:nvGrpSpPr>
        <p:grpSpPr>
          <a:xfrm>
            <a:off x="308752" y="3170681"/>
            <a:ext cx="202850" cy="214509"/>
            <a:chOff x="1700064" y="4517504"/>
            <a:chExt cx="279600" cy="279600"/>
          </a:xfrm>
        </p:grpSpPr>
        <p:sp>
          <p:nvSpPr>
            <p:cNvPr id="491" name="Google Shape;491;p30"/>
            <p:cNvSpPr/>
            <p:nvPr/>
          </p:nvSpPr>
          <p:spPr>
            <a:xfrm>
              <a:off x="1700064" y="4517504"/>
              <a:ext cx="279600" cy="279600"/>
            </a:xfrm>
            <a:prstGeom prst="flowChartConnector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7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1767880" y="4585320"/>
              <a:ext cx="144000" cy="144000"/>
            </a:xfrm>
            <a:prstGeom prst="flowChartConnector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i="0" sz="2700" u="none" cap="none" strike="noStrike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493" name="Google Shape;493;p30"/>
          <p:cNvSpPr/>
          <p:nvPr/>
        </p:nvSpPr>
        <p:spPr>
          <a:xfrm>
            <a:off x="511601" y="4282416"/>
            <a:ext cx="940200" cy="3591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7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4" name="Google Shape;494;p30"/>
          <p:cNvSpPr/>
          <p:nvPr/>
        </p:nvSpPr>
        <p:spPr>
          <a:xfrm>
            <a:off x="378096" y="3543316"/>
            <a:ext cx="71700" cy="1104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7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5" name="Google Shape;495;p30"/>
          <p:cNvSpPr txBox="1"/>
          <p:nvPr/>
        </p:nvSpPr>
        <p:spPr>
          <a:xfrm>
            <a:off x="577775" y="4264700"/>
            <a:ext cx="7512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1972</a:t>
            </a:r>
            <a:r>
              <a:rPr b="1" lang="ar" sz="1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b="1" i="0" sz="1900" u="none" cap="none" strike="noStrike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496" name="Google Shape;496;p30"/>
          <p:cNvGrpSpPr/>
          <p:nvPr/>
        </p:nvGrpSpPr>
        <p:grpSpPr>
          <a:xfrm>
            <a:off x="1618281" y="3170681"/>
            <a:ext cx="202850" cy="214509"/>
            <a:chOff x="1700064" y="4517504"/>
            <a:chExt cx="279600" cy="279600"/>
          </a:xfrm>
        </p:grpSpPr>
        <p:sp>
          <p:nvSpPr>
            <p:cNvPr id="497" name="Google Shape;497;p30"/>
            <p:cNvSpPr/>
            <p:nvPr/>
          </p:nvSpPr>
          <p:spPr>
            <a:xfrm>
              <a:off x="1700064" y="4517504"/>
              <a:ext cx="279600" cy="279600"/>
            </a:xfrm>
            <a:prstGeom prst="flowChartConnector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1767880" y="4585320"/>
              <a:ext cx="144000" cy="144000"/>
            </a:xfrm>
            <a:prstGeom prst="flowChartConnector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499" name="Google Shape;499;p30"/>
          <p:cNvSpPr/>
          <p:nvPr/>
        </p:nvSpPr>
        <p:spPr>
          <a:xfrm>
            <a:off x="2261294" y="4258591"/>
            <a:ext cx="940200" cy="3591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0" name="Google Shape;500;p30"/>
          <p:cNvSpPr/>
          <p:nvPr/>
        </p:nvSpPr>
        <p:spPr>
          <a:xfrm>
            <a:off x="2133490" y="3512808"/>
            <a:ext cx="71700" cy="11049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1" name="Google Shape;501;p30"/>
          <p:cNvSpPr txBox="1"/>
          <p:nvPr/>
        </p:nvSpPr>
        <p:spPr>
          <a:xfrm>
            <a:off x="2319350" y="4330850"/>
            <a:ext cx="8571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2001</a:t>
            </a:r>
            <a:r>
              <a:rPr b="1" lang="ar" sz="1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b="1" sz="1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502" name="Google Shape;502;p30"/>
          <p:cNvGrpSpPr/>
          <p:nvPr/>
        </p:nvGrpSpPr>
        <p:grpSpPr>
          <a:xfrm>
            <a:off x="3367990" y="3149431"/>
            <a:ext cx="202850" cy="214509"/>
            <a:chOff x="1700064" y="4517504"/>
            <a:chExt cx="279600" cy="279600"/>
          </a:xfrm>
        </p:grpSpPr>
        <p:sp>
          <p:nvSpPr>
            <p:cNvPr id="503" name="Google Shape;503;p30"/>
            <p:cNvSpPr/>
            <p:nvPr/>
          </p:nvSpPr>
          <p:spPr>
            <a:xfrm>
              <a:off x="1700064" y="4517504"/>
              <a:ext cx="279600" cy="279600"/>
            </a:xfrm>
            <a:prstGeom prst="flowChartConnector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04" name="Google Shape;504;p30"/>
            <p:cNvSpPr/>
            <p:nvPr/>
          </p:nvSpPr>
          <p:spPr>
            <a:xfrm>
              <a:off x="1767880" y="4585320"/>
              <a:ext cx="144000" cy="144000"/>
            </a:xfrm>
            <a:prstGeom prst="flowChartConnector">
              <a:avLst/>
            </a:prstGeom>
            <a:solidFill>
              <a:srgbClr val="66666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505" name="Google Shape;505;p30"/>
          <p:cNvSpPr/>
          <p:nvPr/>
        </p:nvSpPr>
        <p:spPr>
          <a:xfrm>
            <a:off x="5749710" y="4282416"/>
            <a:ext cx="940200" cy="3591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5627584" y="3524800"/>
            <a:ext cx="71700" cy="11049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07" name="Google Shape;507;p30"/>
          <p:cNvSpPr txBox="1"/>
          <p:nvPr/>
        </p:nvSpPr>
        <p:spPr>
          <a:xfrm>
            <a:off x="5799650" y="4342950"/>
            <a:ext cx="8244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2010</a:t>
            </a:r>
            <a:r>
              <a:rPr b="1" lang="ar" sz="1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b="1" sz="1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508" name="Google Shape;508;p30"/>
          <p:cNvGrpSpPr/>
          <p:nvPr/>
        </p:nvGrpSpPr>
        <p:grpSpPr>
          <a:xfrm>
            <a:off x="2058460" y="3149431"/>
            <a:ext cx="202850" cy="214509"/>
            <a:chOff x="1700064" y="4517504"/>
            <a:chExt cx="279600" cy="279600"/>
          </a:xfrm>
        </p:grpSpPr>
        <p:sp>
          <p:nvSpPr>
            <p:cNvPr id="509" name="Google Shape;509;p30"/>
            <p:cNvSpPr/>
            <p:nvPr/>
          </p:nvSpPr>
          <p:spPr>
            <a:xfrm>
              <a:off x="1700064" y="4517504"/>
              <a:ext cx="279600" cy="279600"/>
            </a:xfrm>
            <a:prstGeom prst="flowChartConnector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10" name="Google Shape;510;p30"/>
            <p:cNvSpPr/>
            <p:nvPr/>
          </p:nvSpPr>
          <p:spPr>
            <a:xfrm>
              <a:off x="1767880" y="4585320"/>
              <a:ext cx="144000" cy="144000"/>
            </a:xfrm>
            <a:prstGeom prst="flowChartConnector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511" name="Google Shape;511;p30"/>
          <p:cNvGrpSpPr/>
          <p:nvPr/>
        </p:nvGrpSpPr>
        <p:grpSpPr>
          <a:xfrm>
            <a:off x="5546868" y="3170681"/>
            <a:ext cx="202850" cy="214509"/>
            <a:chOff x="1700064" y="4517504"/>
            <a:chExt cx="279600" cy="279600"/>
          </a:xfrm>
        </p:grpSpPr>
        <p:sp>
          <p:nvSpPr>
            <p:cNvPr id="512" name="Google Shape;512;p30"/>
            <p:cNvSpPr/>
            <p:nvPr/>
          </p:nvSpPr>
          <p:spPr>
            <a:xfrm>
              <a:off x="1700064" y="4517504"/>
              <a:ext cx="279600" cy="279600"/>
            </a:xfrm>
            <a:prstGeom prst="flowChartConnector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1767880" y="4585320"/>
              <a:ext cx="144000" cy="144000"/>
            </a:xfrm>
            <a:prstGeom prst="flowChartConnector">
              <a:avLst/>
            </a:prstGeom>
            <a:solidFill>
              <a:srgbClr val="0C34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514" name="Google Shape;514;p30"/>
          <p:cNvSpPr/>
          <p:nvPr/>
        </p:nvSpPr>
        <p:spPr>
          <a:xfrm>
            <a:off x="703212" y="1975718"/>
            <a:ext cx="940200" cy="3591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5" name="Google Shape;515;p30"/>
          <p:cNvSpPr/>
          <p:nvPr/>
        </p:nvSpPr>
        <p:spPr>
          <a:xfrm>
            <a:off x="1690468" y="1975718"/>
            <a:ext cx="71700" cy="11049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6" name="Google Shape;516;p30"/>
          <p:cNvSpPr txBox="1"/>
          <p:nvPr/>
        </p:nvSpPr>
        <p:spPr>
          <a:xfrm>
            <a:off x="839925" y="2048000"/>
            <a:ext cx="7731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1987</a:t>
            </a:r>
            <a:r>
              <a:rPr b="1" lang="ar" sz="1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b="1" sz="1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7" name="Google Shape;517;p30"/>
          <p:cNvSpPr/>
          <p:nvPr/>
        </p:nvSpPr>
        <p:spPr>
          <a:xfrm>
            <a:off x="2451643" y="1954468"/>
            <a:ext cx="940200" cy="359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8" name="Google Shape;518;p30"/>
          <p:cNvSpPr/>
          <p:nvPr/>
        </p:nvSpPr>
        <p:spPr>
          <a:xfrm>
            <a:off x="3445862" y="1945209"/>
            <a:ext cx="71700" cy="1104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9" name="Google Shape;519;p30"/>
          <p:cNvSpPr txBox="1"/>
          <p:nvPr/>
        </p:nvSpPr>
        <p:spPr>
          <a:xfrm>
            <a:off x="2513135" y="1994690"/>
            <a:ext cx="824400" cy="2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2003</a:t>
            </a:r>
            <a:r>
              <a:rPr b="1" lang="ar" sz="1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b="1" sz="1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0" name="Google Shape;520;p30"/>
          <p:cNvSpPr txBox="1"/>
          <p:nvPr/>
        </p:nvSpPr>
        <p:spPr>
          <a:xfrm>
            <a:off x="378100" y="2338650"/>
            <a:ext cx="13488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UK center for the advancement of interprofessional education </a:t>
            </a:r>
            <a:r>
              <a:rPr b="1" lang="ar" sz="1000">
                <a:latin typeface="Roboto Slab"/>
                <a:ea typeface="Roboto Slab"/>
                <a:cs typeface="Roboto Slab"/>
                <a:sym typeface="Roboto Slab"/>
              </a:rPr>
              <a:t>(CAPIE)</a:t>
            </a:r>
            <a:endParaRPr b="1" i="0" sz="1000" u="none" cap="none" strike="noStrike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1" name="Google Shape;521;p30"/>
          <p:cNvSpPr txBox="1"/>
          <p:nvPr/>
        </p:nvSpPr>
        <p:spPr>
          <a:xfrm>
            <a:off x="2081350" y="2317425"/>
            <a:ext cx="12561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Health professionals education: A bridge to quality </a:t>
            </a:r>
            <a:r>
              <a:rPr b="1" lang="ar" sz="1000">
                <a:latin typeface="Roboto Slab"/>
                <a:ea typeface="Roboto Slab"/>
                <a:cs typeface="Roboto Slab"/>
                <a:sym typeface="Roboto Slab"/>
              </a:rPr>
              <a:t>(IOM)</a:t>
            </a:r>
            <a:endParaRPr b="1" i="0" sz="1000" u="none" cap="none" strike="noStrike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2" name="Google Shape;522;p30"/>
          <p:cNvSpPr txBox="1"/>
          <p:nvPr/>
        </p:nvSpPr>
        <p:spPr>
          <a:xfrm>
            <a:off x="511600" y="3543325"/>
            <a:ext cx="10674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Education</a:t>
            </a: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for the health team </a:t>
            </a:r>
            <a:r>
              <a:rPr b="1" lang="ar" sz="1000">
                <a:latin typeface="Roboto Slab"/>
                <a:ea typeface="Roboto Slab"/>
                <a:cs typeface="Roboto Slab"/>
                <a:sym typeface="Roboto Slab"/>
              </a:rPr>
              <a:t>(IOM)</a:t>
            </a:r>
            <a:endParaRPr b="1" i="0" sz="1000" u="none" cap="none" strike="noStrike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3" name="Google Shape;523;p30"/>
          <p:cNvSpPr txBox="1"/>
          <p:nvPr/>
        </p:nvSpPr>
        <p:spPr>
          <a:xfrm>
            <a:off x="2261300" y="3417375"/>
            <a:ext cx="12561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Crossing the quality chasm: A new health system for the 21</a:t>
            </a:r>
            <a:r>
              <a:rPr baseline="30000" lang="ar" sz="1000">
                <a:latin typeface="Roboto Slab"/>
                <a:ea typeface="Roboto Slab"/>
                <a:cs typeface="Roboto Slab"/>
                <a:sym typeface="Roboto Slab"/>
              </a:rPr>
              <a:t>st </a:t>
            </a: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century </a:t>
            </a:r>
            <a:r>
              <a:rPr b="1" lang="ar" sz="1000">
                <a:latin typeface="Roboto Slab"/>
                <a:ea typeface="Roboto Slab"/>
                <a:cs typeface="Roboto Slab"/>
                <a:sym typeface="Roboto Slab"/>
              </a:rPr>
              <a:t>(IOM)</a:t>
            </a:r>
            <a:endParaRPr b="1" i="0" sz="1000" u="none" cap="none" strike="noStrike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4" name="Google Shape;524;p30"/>
          <p:cNvSpPr txBox="1"/>
          <p:nvPr/>
        </p:nvSpPr>
        <p:spPr>
          <a:xfrm>
            <a:off x="5749725" y="3572750"/>
            <a:ext cx="12057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Framework for action on IPE/IPC </a:t>
            </a:r>
            <a:r>
              <a:rPr b="1" lang="ar" sz="1000">
                <a:latin typeface="Roboto Slab"/>
                <a:ea typeface="Roboto Slab"/>
                <a:cs typeface="Roboto Slab"/>
                <a:sym typeface="Roboto Slab"/>
              </a:rPr>
              <a:t>(WHO)</a:t>
            </a:r>
            <a:endParaRPr b="1" i="0" sz="1000" u="none" cap="none" strike="noStrike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5" name="Google Shape;525;p30"/>
          <p:cNvSpPr/>
          <p:nvPr/>
        </p:nvSpPr>
        <p:spPr>
          <a:xfrm>
            <a:off x="3982844" y="4258591"/>
            <a:ext cx="940200" cy="3591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6" name="Google Shape;526;p30"/>
          <p:cNvSpPr/>
          <p:nvPr/>
        </p:nvSpPr>
        <p:spPr>
          <a:xfrm>
            <a:off x="3855040" y="3512808"/>
            <a:ext cx="71700" cy="11049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7" name="Google Shape;527;p30"/>
          <p:cNvSpPr txBox="1"/>
          <p:nvPr/>
        </p:nvSpPr>
        <p:spPr>
          <a:xfrm>
            <a:off x="4040900" y="4330850"/>
            <a:ext cx="8571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2005</a:t>
            </a:r>
            <a:r>
              <a:rPr b="1" lang="ar" sz="1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b="1" sz="1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528" name="Google Shape;528;p30"/>
          <p:cNvGrpSpPr/>
          <p:nvPr/>
        </p:nvGrpSpPr>
        <p:grpSpPr>
          <a:xfrm>
            <a:off x="5089540" y="3149431"/>
            <a:ext cx="202850" cy="214509"/>
            <a:chOff x="1700064" y="4517504"/>
            <a:chExt cx="279600" cy="279600"/>
          </a:xfrm>
        </p:grpSpPr>
        <p:sp>
          <p:nvSpPr>
            <p:cNvPr id="529" name="Google Shape;529;p30"/>
            <p:cNvSpPr/>
            <p:nvPr/>
          </p:nvSpPr>
          <p:spPr>
            <a:xfrm>
              <a:off x="1700064" y="4517504"/>
              <a:ext cx="279600" cy="279600"/>
            </a:xfrm>
            <a:prstGeom prst="flowChartConnector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1767880" y="4585320"/>
              <a:ext cx="144000" cy="144000"/>
            </a:xfrm>
            <a:prstGeom prst="flowChartConnector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531" name="Google Shape;531;p30"/>
          <p:cNvGrpSpPr/>
          <p:nvPr/>
        </p:nvGrpSpPr>
        <p:grpSpPr>
          <a:xfrm>
            <a:off x="3780010" y="3149431"/>
            <a:ext cx="202850" cy="214509"/>
            <a:chOff x="1700064" y="4517504"/>
            <a:chExt cx="279600" cy="279600"/>
          </a:xfrm>
        </p:grpSpPr>
        <p:sp>
          <p:nvSpPr>
            <p:cNvPr id="532" name="Google Shape;532;p30"/>
            <p:cNvSpPr/>
            <p:nvPr/>
          </p:nvSpPr>
          <p:spPr>
            <a:xfrm>
              <a:off x="1700064" y="4517504"/>
              <a:ext cx="279600" cy="279600"/>
            </a:xfrm>
            <a:prstGeom prst="flowChartConnector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1767880" y="4585320"/>
              <a:ext cx="144000" cy="144000"/>
            </a:xfrm>
            <a:prstGeom prst="flowChartConnector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534" name="Google Shape;534;p30"/>
          <p:cNvSpPr/>
          <p:nvPr/>
        </p:nvSpPr>
        <p:spPr>
          <a:xfrm>
            <a:off x="4173193" y="1954468"/>
            <a:ext cx="940200" cy="3591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5" name="Google Shape;535;p30"/>
          <p:cNvSpPr/>
          <p:nvPr/>
        </p:nvSpPr>
        <p:spPr>
          <a:xfrm>
            <a:off x="5167412" y="1945209"/>
            <a:ext cx="71700" cy="1104900"/>
          </a:xfrm>
          <a:prstGeom prst="re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6" name="Google Shape;536;p30"/>
          <p:cNvSpPr txBox="1"/>
          <p:nvPr/>
        </p:nvSpPr>
        <p:spPr>
          <a:xfrm>
            <a:off x="4201975" y="2048000"/>
            <a:ext cx="8571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2009</a:t>
            </a:r>
            <a:r>
              <a:rPr b="1" lang="ar" sz="19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b="1" sz="19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7" name="Google Shape;537;p30"/>
          <p:cNvSpPr txBox="1"/>
          <p:nvPr/>
        </p:nvSpPr>
        <p:spPr>
          <a:xfrm>
            <a:off x="4009000" y="2365425"/>
            <a:ext cx="11067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Interprofessional education collaboration </a:t>
            </a:r>
            <a:r>
              <a:rPr b="1" lang="ar" sz="1000">
                <a:latin typeface="Roboto Slab"/>
                <a:ea typeface="Roboto Slab"/>
                <a:cs typeface="Roboto Slab"/>
                <a:sym typeface="Roboto Slab"/>
              </a:rPr>
              <a:t>(IPEC)</a:t>
            </a:r>
            <a:endParaRPr i="0" sz="1000" u="none" cap="none" strike="noStrike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8" name="Google Shape;538;p30"/>
          <p:cNvSpPr txBox="1"/>
          <p:nvPr/>
        </p:nvSpPr>
        <p:spPr>
          <a:xfrm>
            <a:off x="3982850" y="3543325"/>
            <a:ext cx="1106700" cy="68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Canadian international health group</a:t>
            </a:r>
            <a:endParaRPr i="0" sz="1000" u="none" cap="none" strike="noStrike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9" name="Google Shape;539;p30"/>
          <p:cNvSpPr txBox="1"/>
          <p:nvPr/>
        </p:nvSpPr>
        <p:spPr>
          <a:xfrm>
            <a:off x="958072" y="918500"/>
            <a:ext cx="61068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IPE/IPC is NOT a new fashion</a:t>
            </a:r>
            <a:endParaRPr b="1" sz="2000">
              <a:solidFill>
                <a:srgbClr val="134F5C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0" name="Google Shape;540;p30"/>
          <p:cNvSpPr txBox="1"/>
          <p:nvPr/>
        </p:nvSpPr>
        <p:spPr>
          <a:xfrm>
            <a:off x="2133500" y="5169075"/>
            <a:ext cx="27894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IPE/C competencies</a:t>
            </a: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1" name="Google Shape;541;p30"/>
          <p:cNvSpPr/>
          <p:nvPr/>
        </p:nvSpPr>
        <p:spPr>
          <a:xfrm>
            <a:off x="-28000" y="5882775"/>
            <a:ext cx="30018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Integrated enactment of knowledge, skills, and values/attitudes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2" name="Google Shape;542;p30"/>
          <p:cNvSpPr/>
          <p:nvPr/>
        </p:nvSpPr>
        <p:spPr>
          <a:xfrm>
            <a:off x="52700" y="6406836"/>
            <a:ext cx="29211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to improve health outcomes in specific care contexts.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3" name="Google Shape;543;p30"/>
          <p:cNvSpPr/>
          <p:nvPr/>
        </p:nvSpPr>
        <p:spPr>
          <a:xfrm>
            <a:off x="3946825" y="5978950"/>
            <a:ext cx="3591600" cy="8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that define working together across the professions, with other healthcare workers, patients, families, and communities as appropriate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4" name="Google Shape;544;p30"/>
          <p:cNvSpPr txBox="1"/>
          <p:nvPr/>
        </p:nvSpPr>
        <p:spPr>
          <a:xfrm>
            <a:off x="697488" y="8956775"/>
            <a:ext cx="13488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Values/Ethics for interprofessional practice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5" name="Google Shape;545;p30"/>
          <p:cNvSpPr txBox="1"/>
          <p:nvPr/>
        </p:nvSpPr>
        <p:spPr>
          <a:xfrm>
            <a:off x="2286488" y="8905433"/>
            <a:ext cx="1205700" cy="3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Roles/Responsibilities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6" name="Google Shape;546;p30"/>
          <p:cNvSpPr txBox="1"/>
          <p:nvPr/>
        </p:nvSpPr>
        <p:spPr>
          <a:xfrm>
            <a:off x="3758610" y="8891050"/>
            <a:ext cx="1256100" cy="4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Interprofessional communication</a:t>
            </a: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  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7" name="Google Shape;547;p30"/>
          <p:cNvSpPr txBox="1"/>
          <p:nvPr/>
        </p:nvSpPr>
        <p:spPr>
          <a:xfrm>
            <a:off x="5438300" y="8885674"/>
            <a:ext cx="8571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Teams and teamwork</a:t>
            </a: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    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548" name="Google Shape;548;p30"/>
          <p:cNvCxnSpPr/>
          <p:nvPr/>
        </p:nvCxnSpPr>
        <p:spPr>
          <a:xfrm>
            <a:off x="453891" y="8518677"/>
            <a:ext cx="6327900" cy="0"/>
          </a:xfrm>
          <a:prstGeom prst="straightConnector1">
            <a:avLst/>
          </a:prstGeom>
          <a:noFill/>
          <a:ln cap="flat" cmpd="sng" w="25400">
            <a:solidFill>
              <a:srgbClr val="576868"/>
            </a:solidFill>
            <a:prstDash val="dot"/>
            <a:round/>
            <a:headEnd len="med" w="med" type="oval"/>
            <a:tailEnd len="med" w="med" type="oval"/>
          </a:ln>
        </p:spPr>
      </p:cxnSp>
      <p:grpSp>
        <p:nvGrpSpPr>
          <p:cNvPr id="549" name="Google Shape;549;p30"/>
          <p:cNvGrpSpPr/>
          <p:nvPr/>
        </p:nvGrpSpPr>
        <p:grpSpPr>
          <a:xfrm>
            <a:off x="979056" y="8126986"/>
            <a:ext cx="785664" cy="738461"/>
            <a:chOff x="1835696" y="2517293"/>
            <a:chExt cx="792000" cy="792000"/>
          </a:xfrm>
        </p:grpSpPr>
        <p:sp>
          <p:nvSpPr>
            <p:cNvPr id="550" name="Google Shape;550;p30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45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2" name="Google Shape;552;p30"/>
          <p:cNvGrpSpPr/>
          <p:nvPr/>
        </p:nvGrpSpPr>
        <p:grpSpPr>
          <a:xfrm>
            <a:off x="2473834" y="8126986"/>
            <a:ext cx="785664" cy="738461"/>
            <a:chOff x="1835696" y="2517293"/>
            <a:chExt cx="792000" cy="792000"/>
          </a:xfrm>
        </p:grpSpPr>
        <p:sp>
          <p:nvSpPr>
            <p:cNvPr id="553" name="Google Shape;553;p30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76A5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30"/>
          <p:cNvGrpSpPr/>
          <p:nvPr/>
        </p:nvGrpSpPr>
        <p:grpSpPr>
          <a:xfrm>
            <a:off x="5474024" y="8126965"/>
            <a:ext cx="785664" cy="738461"/>
            <a:chOff x="5680238" y="2133281"/>
            <a:chExt cx="792000" cy="792000"/>
          </a:xfrm>
        </p:grpSpPr>
        <p:sp>
          <p:nvSpPr>
            <p:cNvPr id="556" name="Google Shape;556;p30"/>
            <p:cNvSpPr/>
            <p:nvPr/>
          </p:nvSpPr>
          <p:spPr>
            <a:xfrm>
              <a:off x="5680238" y="2133281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D0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5746200" y="2199243"/>
              <a:ext cx="660300" cy="660300"/>
            </a:xfrm>
            <a:prstGeom prst="diamond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" name="Google Shape;558;p30"/>
          <p:cNvGrpSpPr/>
          <p:nvPr/>
        </p:nvGrpSpPr>
        <p:grpSpPr>
          <a:xfrm>
            <a:off x="3973953" y="8126965"/>
            <a:ext cx="785664" cy="738461"/>
            <a:chOff x="4168070" y="2133281"/>
            <a:chExt cx="792000" cy="792000"/>
          </a:xfrm>
        </p:grpSpPr>
        <p:sp>
          <p:nvSpPr>
            <p:cNvPr id="559" name="Google Shape;559;p30"/>
            <p:cNvSpPr/>
            <p:nvPr/>
          </p:nvSpPr>
          <p:spPr>
            <a:xfrm>
              <a:off x="4168070" y="2133281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A2C4C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4234032" y="2199243"/>
              <a:ext cx="660300" cy="660300"/>
            </a:xfrm>
            <a:prstGeom prst="diamond">
              <a:avLst/>
            </a:prstGeom>
            <a:solidFill>
              <a:srgbClr val="A2C4C9"/>
            </a:solidFill>
            <a:ln cap="flat" cmpd="sng" w="952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1" name="Google Shape;561;p30"/>
          <p:cNvSpPr txBox="1"/>
          <p:nvPr/>
        </p:nvSpPr>
        <p:spPr>
          <a:xfrm>
            <a:off x="52700" y="7377775"/>
            <a:ext cx="7485600" cy="4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Interprofessional Education Competencies Domains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562" name="Google Shape;562;p30"/>
          <p:cNvGrpSpPr/>
          <p:nvPr/>
        </p:nvGrpSpPr>
        <p:grpSpPr>
          <a:xfrm rot="10800000">
            <a:off x="3053903" y="6315447"/>
            <a:ext cx="395569" cy="543333"/>
            <a:chOff x="4630955" y="3996981"/>
            <a:chExt cx="914400" cy="1828787"/>
          </a:xfrm>
        </p:grpSpPr>
        <p:sp>
          <p:nvSpPr>
            <p:cNvPr id="563" name="Google Shape;563;p30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0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5" name="Google Shape;565;p30"/>
          <p:cNvGrpSpPr/>
          <p:nvPr/>
        </p:nvGrpSpPr>
        <p:grpSpPr>
          <a:xfrm>
            <a:off x="3471152" y="6052054"/>
            <a:ext cx="395569" cy="543339"/>
            <a:chOff x="4630955" y="3996960"/>
            <a:chExt cx="914400" cy="1828808"/>
          </a:xfrm>
        </p:grpSpPr>
        <p:sp>
          <p:nvSpPr>
            <p:cNvPr id="566" name="Google Shape;566;p30"/>
            <p:cNvSpPr/>
            <p:nvPr/>
          </p:nvSpPr>
          <p:spPr>
            <a:xfrm>
              <a:off x="4630955" y="3996960"/>
              <a:ext cx="914400" cy="914400"/>
            </a:xfrm>
            <a:prstGeom prst="rtTriangle">
              <a:avLst/>
            </a:prstGeom>
            <a:solidFill>
              <a:srgbClr val="A2C4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0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8" name="Google Shape;568;p30"/>
          <p:cNvGrpSpPr/>
          <p:nvPr/>
        </p:nvGrpSpPr>
        <p:grpSpPr>
          <a:xfrm rot="10800000">
            <a:off x="3053903" y="5753790"/>
            <a:ext cx="395569" cy="543333"/>
            <a:chOff x="4630955" y="3996981"/>
            <a:chExt cx="914400" cy="1828787"/>
          </a:xfrm>
        </p:grpSpPr>
        <p:sp>
          <p:nvSpPr>
            <p:cNvPr id="569" name="Google Shape;569;p30"/>
            <p:cNvSpPr/>
            <p:nvPr/>
          </p:nvSpPr>
          <p:spPr>
            <a:xfrm>
              <a:off x="4630955" y="3996981"/>
              <a:ext cx="914400" cy="914400"/>
            </a:xfrm>
            <a:prstGeom prst="rtTriangle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0"/>
            <p:cNvSpPr/>
            <p:nvPr/>
          </p:nvSpPr>
          <p:spPr>
            <a:xfrm rot="5400000">
              <a:off x="4630955" y="4911368"/>
              <a:ext cx="914400" cy="9144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71" name="Google Shape;57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425" y="5105064"/>
            <a:ext cx="490966" cy="53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700000">
            <a:off x="5681296" y="8310624"/>
            <a:ext cx="371108" cy="37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3825" y="8373247"/>
            <a:ext cx="245880" cy="24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09488" y="8233775"/>
            <a:ext cx="524826" cy="524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71550" y="8355988"/>
            <a:ext cx="395575" cy="280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31"/>
          <p:cNvSpPr txBox="1"/>
          <p:nvPr/>
        </p:nvSpPr>
        <p:spPr>
          <a:xfrm>
            <a:off x="1022783" y="646662"/>
            <a:ext cx="61269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Competency Domain 1: Values/Ethics for Interprofessional Practice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581" name="Google Shape;581;p31"/>
          <p:cNvGrpSpPr/>
          <p:nvPr/>
        </p:nvGrpSpPr>
        <p:grpSpPr>
          <a:xfrm>
            <a:off x="595275" y="1956401"/>
            <a:ext cx="6200400" cy="869942"/>
            <a:chOff x="986025" y="2111935"/>
            <a:chExt cx="6200400" cy="819540"/>
          </a:xfrm>
        </p:grpSpPr>
        <p:sp>
          <p:nvSpPr>
            <p:cNvPr id="582" name="Google Shape;582;p31"/>
            <p:cNvSpPr/>
            <p:nvPr/>
          </p:nvSpPr>
          <p:spPr>
            <a:xfrm>
              <a:off x="986025" y="2272375"/>
              <a:ext cx="6200400" cy="659100"/>
            </a:xfrm>
            <a:prstGeom prst="flowChartAlternateProcess">
              <a:avLst/>
            </a:prstGeom>
            <a:noFill/>
            <a:ln cap="flat" cmpd="sng" w="9525">
              <a:solidFill>
                <a:srgbClr val="D0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latin typeface="Roboto Slab"/>
                  <a:ea typeface="Roboto Slab"/>
                  <a:cs typeface="Roboto Slab"/>
                  <a:sym typeface="Roboto Slab"/>
                </a:rPr>
                <a:t>Work with individuals of other professions to maintain a climate of mutual </a:t>
              </a:r>
              <a:r>
                <a:rPr lang="ar" sz="1200">
                  <a:solidFill>
                    <a:srgbClr val="134F5C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respect and shared values</a:t>
              </a:r>
              <a:endParaRPr sz="1200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1146397" y="2111935"/>
              <a:ext cx="1828800" cy="279900"/>
            </a:xfrm>
            <a:prstGeom prst="flowChartAlternateProcess">
              <a:avLst/>
            </a:prstGeom>
            <a:solidFill>
              <a:srgbClr val="D0E0E3"/>
            </a:solidFill>
            <a:ln cap="flat" cmpd="sng" w="9525">
              <a:solidFill>
                <a:srgbClr val="D0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2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Definition</a:t>
              </a:r>
              <a:endParaRPr b="1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584" name="Google Shape;584;p31"/>
          <p:cNvSpPr/>
          <p:nvPr/>
        </p:nvSpPr>
        <p:spPr>
          <a:xfrm>
            <a:off x="3770989" y="3359750"/>
            <a:ext cx="32400" cy="687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1"/>
          <p:cNvSpPr/>
          <p:nvPr/>
        </p:nvSpPr>
        <p:spPr>
          <a:xfrm>
            <a:off x="3770989" y="4077912"/>
            <a:ext cx="32400" cy="6873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3770989" y="4796073"/>
            <a:ext cx="32400" cy="6873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3770989" y="5514235"/>
            <a:ext cx="32400" cy="6873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3770989" y="6232396"/>
            <a:ext cx="32400" cy="687300"/>
          </a:xfrm>
          <a:prstGeom prst="rect">
            <a:avLst/>
          </a:prstGeom>
          <a:solidFill>
            <a:srgbClr val="45818E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9" name="Google Shape;589;p31"/>
          <p:cNvCxnSpPr/>
          <p:nvPr/>
        </p:nvCxnSpPr>
        <p:spPr>
          <a:xfrm>
            <a:off x="3899586" y="3733100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590" name="Google Shape;590;p31"/>
          <p:cNvCxnSpPr/>
          <p:nvPr/>
        </p:nvCxnSpPr>
        <p:spPr>
          <a:xfrm>
            <a:off x="3861500" y="5143129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A2C4C9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591" name="Google Shape;591;p31"/>
          <p:cNvCxnSpPr/>
          <p:nvPr/>
        </p:nvCxnSpPr>
        <p:spPr>
          <a:xfrm>
            <a:off x="3899599" y="6569421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592" name="Google Shape;592;p31"/>
          <p:cNvCxnSpPr/>
          <p:nvPr/>
        </p:nvCxnSpPr>
        <p:spPr>
          <a:xfrm>
            <a:off x="3411050" y="5872332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76A5A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593" name="Google Shape;593;p31"/>
          <p:cNvCxnSpPr/>
          <p:nvPr/>
        </p:nvCxnSpPr>
        <p:spPr>
          <a:xfrm>
            <a:off x="3411055" y="4444477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D0E0E3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594" name="Google Shape;594;p31"/>
          <p:cNvSpPr/>
          <p:nvPr/>
        </p:nvSpPr>
        <p:spPr>
          <a:xfrm>
            <a:off x="3771001" y="6950565"/>
            <a:ext cx="32400" cy="687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31"/>
          <p:cNvSpPr/>
          <p:nvPr/>
        </p:nvSpPr>
        <p:spPr>
          <a:xfrm>
            <a:off x="3771001" y="7668727"/>
            <a:ext cx="32400" cy="6870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6" name="Google Shape;596;p31"/>
          <p:cNvCxnSpPr/>
          <p:nvPr/>
        </p:nvCxnSpPr>
        <p:spPr>
          <a:xfrm>
            <a:off x="3411051" y="7298424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597" name="Google Shape;597;p31"/>
          <p:cNvCxnSpPr/>
          <p:nvPr/>
        </p:nvCxnSpPr>
        <p:spPr>
          <a:xfrm>
            <a:off x="3899599" y="8015957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A2C4C9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598" name="Google Shape;598;p31"/>
          <p:cNvSpPr/>
          <p:nvPr/>
        </p:nvSpPr>
        <p:spPr>
          <a:xfrm>
            <a:off x="3785414" y="8386867"/>
            <a:ext cx="32400" cy="6873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9" name="Google Shape;599;p31"/>
          <p:cNvCxnSpPr/>
          <p:nvPr/>
        </p:nvCxnSpPr>
        <p:spPr>
          <a:xfrm>
            <a:off x="3411050" y="8730461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600" name="Google Shape;600;p31"/>
          <p:cNvSpPr/>
          <p:nvPr/>
        </p:nvSpPr>
        <p:spPr>
          <a:xfrm>
            <a:off x="3785426" y="9105036"/>
            <a:ext cx="32400" cy="687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31"/>
          <p:cNvSpPr/>
          <p:nvPr/>
        </p:nvSpPr>
        <p:spPr>
          <a:xfrm>
            <a:off x="3785426" y="9823198"/>
            <a:ext cx="32400" cy="6870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2" name="Google Shape;602;p31"/>
          <p:cNvCxnSpPr/>
          <p:nvPr/>
        </p:nvCxnSpPr>
        <p:spPr>
          <a:xfrm>
            <a:off x="3914025" y="9448491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603" name="Google Shape;603;p31"/>
          <p:cNvCxnSpPr/>
          <p:nvPr/>
        </p:nvCxnSpPr>
        <p:spPr>
          <a:xfrm>
            <a:off x="3411050" y="10166637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D0E0E3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604" name="Google Shape;604;p31"/>
          <p:cNvSpPr/>
          <p:nvPr/>
        </p:nvSpPr>
        <p:spPr>
          <a:xfrm>
            <a:off x="4134475" y="3395750"/>
            <a:ext cx="3153300" cy="674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Place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the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interests of patients and populations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at the center of interprofessional health care delivery.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05" name="Google Shape;605;p31"/>
          <p:cNvSpPr/>
          <p:nvPr/>
        </p:nvSpPr>
        <p:spPr>
          <a:xfrm>
            <a:off x="68600" y="9899925"/>
            <a:ext cx="3342300" cy="533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Maintain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competence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in one’s own profession appropriate to  scope of practice.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06" name="Google Shape;606;p31"/>
          <p:cNvSpPr/>
          <p:nvPr/>
        </p:nvSpPr>
        <p:spPr>
          <a:xfrm>
            <a:off x="595275" y="4107125"/>
            <a:ext cx="2783100" cy="674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Respect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the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dignity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and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privacy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of patients while maintaining confidentiality in the delivery of team based care.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07" name="Google Shape;607;p31"/>
          <p:cNvSpPr/>
          <p:nvPr/>
        </p:nvSpPr>
        <p:spPr>
          <a:xfrm>
            <a:off x="4065475" y="4718800"/>
            <a:ext cx="3153300" cy="864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Embrace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the cultural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diversity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and individual differences that characterize patients, populations, and the health care team.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08" name="Google Shape;608;p31"/>
          <p:cNvSpPr/>
          <p:nvPr/>
        </p:nvSpPr>
        <p:spPr>
          <a:xfrm>
            <a:off x="595400" y="5501625"/>
            <a:ext cx="2783100" cy="712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Respect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the unique cultures, values, roles/responsibilities, and expertise of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other health professions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09" name="Google Shape;609;p31"/>
          <p:cNvSpPr/>
          <p:nvPr/>
        </p:nvSpPr>
        <p:spPr>
          <a:xfrm>
            <a:off x="4196050" y="6024475"/>
            <a:ext cx="3153300" cy="1089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Work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in cooperation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with those who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receive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care, those who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provide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care, and others who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contribute to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or support the delivery of prevention and health services.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0" name="Google Shape;610;p31"/>
          <p:cNvSpPr/>
          <p:nvPr/>
        </p:nvSpPr>
        <p:spPr>
          <a:xfrm>
            <a:off x="625000" y="6945125"/>
            <a:ext cx="2783100" cy="712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Develop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a trusting relationship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with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patients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,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families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, and other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team members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1" name="Google Shape;611;p31"/>
          <p:cNvSpPr/>
          <p:nvPr/>
        </p:nvSpPr>
        <p:spPr>
          <a:xfrm>
            <a:off x="4134475" y="7665325"/>
            <a:ext cx="3153300" cy="687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Demonstrate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high standards of ethical conduct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and quality of care in one’s contributions to team-based care.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2" name="Google Shape;612;p31"/>
          <p:cNvSpPr/>
          <p:nvPr/>
        </p:nvSpPr>
        <p:spPr>
          <a:xfrm>
            <a:off x="406475" y="8298000"/>
            <a:ext cx="2971800" cy="864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Manage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ethical dilemmas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specific to interprofessional patient/ population centered care situations.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3" name="Google Shape;613;p31"/>
          <p:cNvSpPr/>
          <p:nvPr/>
        </p:nvSpPr>
        <p:spPr>
          <a:xfrm>
            <a:off x="4134475" y="9111175"/>
            <a:ext cx="3153300" cy="674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Act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with honesty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and integrity in relationships with patients, families, and other team members.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4" name="Google Shape;614;p31"/>
          <p:cNvSpPr/>
          <p:nvPr/>
        </p:nvSpPr>
        <p:spPr>
          <a:xfrm>
            <a:off x="503575" y="2893999"/>
            <a:ext cx="6596100" cy="43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Specific Values and Ethics Competencies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15" name="Google Shape;615;p31"/>
          <p:cNvPicPr preferRelativeResize="0"/>
          <p:nvPr/>
        </p:nvPicPr>
        <p:blipFill rotWithShape="1">
          <a:blip r:embed="rId4">
            <a:alphaModFix/>
          </a:blip>
          <a:srcRect b="9293" l="0" r="0" t="2701"/>
          <a:stretch/>
        </p:blipFill>
        <p:spPr>
          <a:xfrm>
            <a:off x="6196363" y="974578"/>
            <a:ext cx="1238562" cy="1089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5774" y="9104887"/>
            <a:ext cx="883447" cy="68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3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60919" y="1956388"/>
            <a:ext cx="268500" cy="270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32"/>
          <p:cNvSpPr txBox="1"/>
          <p:nvPr/>
        </p:nvSpPr>
        <p:spPr>
          <a:xfrm>
            <a:off x="1022775" y="646650"/>
            <a:ext cx="5508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Competency Domain 2: Roles/Responsibilities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623" name="Google Shape;623;p32"/>
          <p:cNvGrpSpPr/>
          <p:nvPr/>
        </p:nvGrpSpPr>
        <p:grpSpPr>
          <a:xfrm>
            <a:off x="416587" y="2153867"/>
            <a:ext cx="6574284" cy="872958"/>
            <a:chOff x="986015" y="2111935"/>
            <a:chExt cx="6200400" cy="872958"/>
          </a:xfrm>
        </p:grpSpPr>
        <p:sp>
          <p:nvSpPr>
            <p:cNvPr id="624" name="Google Shape;624;p32"/>
            <p:cNvSpPr/>
            <p:nvPr/>
          </p:nvSpPr>
          <p:spPr>
            <a:xfrm>
              <a:off x="986015" y="2272393"/>
              <a:ext cx="6200400" cy="712500"/>
            </a:xfrm>
            <a:prstGeom prst="flowChartAlternateProcess">
              <a:avLst/>
            </a:prstGeom>
            <a:noFill/>
            <a:ln cap="flat" cmpd="sng" w="9525">
              <a:solidFill>
                <a:srgbClr val="D0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latin typeface="Roboto Slab"/>
                  <a:ea typeface="Roboto Slab"/>
                  <a:cs typeface="Roboto Slab"/>
                  <a:sym typeface="Roboto Slab"/>
                </a:rPr>
                <a:t>Use the knowledge of one’s own role and those of other professions to appropriately assess and address the health care needs of the patients and populations served</a:t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1165098" y="2111935"/>
              <a:ext cx="1828800" cy="279900"/>
            </a:xfrm>
            <a:prstGeom prst="flowChartAlternateProcess">
              <a:avLst/>
            </a:prstGeom>
            <a:solidFill>
              <a:srgbClr val="D0E0E3"/>
            </a:solidFill>
            <a:ln cap="flat" cmpd="sng" w="9525">
              <a:solidFill>
                <a:srgbClr val="D0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2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Definition</a:t>
              </a:r>
              <a:endParaRPr b="1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626" name="Google Shape;626;p32"/>
          <p:cNvSpPr/>
          <p:nvPr/>
        </p:nvSpPr>
        <p:spPr>
          <a:xfrm>
            <a:off x="3673076" y="3772015"/>
            <a:ext cx="32400" cy="6873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32"/>
          <p:cNvSpPr/>
          <p:nvPr/>
        </p:nvSpPr>
        <p:spPr>
          <a:xfrm>
            <a:off x="3673076" y="4490176"/>
            <a:ext cx="32400" cy="6873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2"/>
          <p:cNvSpPr/>
          <p:nvPr/>
        </p:nvSpPr>
        <p:spPr>
          <a:xfrm>
            <a:off x="3673076" y="5208338"/>
            <a:ext cx="32400" cy="6873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32"/>
          <p:cNvSpPr/>
          <p:nvPr/>
        </p:nvSpPr>
        <p:spPr>
          <a:xfrm>
            <a:off x="3673076" y="5926499"/>
            <a:ext cx="32400" cy="6873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32"/>
          <p:cNvSpPr/>
          <p:nvPr/>
        </p:nvSpPr>
        <p:spPr>
          <a:xfrm>
            <a:off x="3673076" y="6644661"/>
            <a:ext cx="32400" cy="687300"/>
          </a:xfrm>
          <a:prstGeom prst="rect">
            <a:avLst/>
          </a:prstGeom>
          <a:solidFill>
            <a:srgbClr val="45818E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1" name="Google Shape;631;p32"/>
          <p:cNvCxnSpPr/>
          <p:nvPr/>
        </p:nvCxnSpPr>
        <p:spPr>
          <a:xfrm>
            <a:off x="3801673" y="4145365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632" name="Google Shape;632;p32"/>
          <p:cNvCxnSpPr/>
          <p:nvPr/>
        </p:nvCxnSpPr>
        <p:spPr>
          <a:xfrm>
            <a:off x="3763588" y="5555394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A2C4C9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633" name="Google Shape;633;p32"/>
          <p:cNvCxnSpPr/>
          <p:nvPr/>
        </p:nvCxnSpPr>
        <p:spPr>
          <a:xfrm>
            <a:off x="3801687" y="6981686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634" name="Google Shape;634;p32"/>
          <p:cNvCxnSpPr/>
          <p:nvPr/>
        </p:nvCxnSpPr>
        <p:spPr>
          <a:xfrm>
            <a:off x="3313138" y="6284597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76A5A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635" name="Google Shape;635;p32"/>
          <p:cNvCxnSpPr/>
          <p:nvPr/>
        </p:nvCxnSpPr>
        <p:spPr>
          <a:xfrm>
            <a:off x="3313143" y="4856742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D0E0E3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636" name="Google Shape;636;p32"/>
          <p:cNvSpPr/>
          <p:nvPr/>
        </p:nvSpPr>
        <p:spPr>
          <a:xfrm>
            <a:off x="3673089" y="7362830"/>
            <a:ext cx="32400" cy="687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2"/>
          <p:cNvSpPr/>
          <p:nvPr/>
        </p:nvSpPr>
        <p:spPr>
          <a:xfrm>
            <a:off x="3673089" y="8080992"/>
            <a:ext cx="32400" cy="6870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8" name="Google Shape;638;p32"/>
          <p:cNvCxnSpPr/>
          <p:nvPr/>
        </p:nvCxnSpPr>
        <p:spPr>
          <a:xfrm>
            <a:off x="3313139" y="7710689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639" name="Google Shape;639;p32"/>
          <p:cNvCxnSpPr/>
          <p:nvPr/>
        </p:nvCxnSpPr>
        <p:spPr>
          <a:xfrm>
            <a:off x="3801687" y="8428222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A2C4C9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640" name="Google Shape;640;p32"/>
          <p:cNvSpPr/>
          <p:nvPr/>
        </p:nvSpPr>
        <p:spPr>
          <a:xfrm>
            <a:off x="3687501" y="8799132"/>
            <a:ext cx="32400" cy="6873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1" name="Google Shape;641;p32"/>
          <p:cNvCxnSpPr/>
          <p:nvPr/>
        </p:nvCxnSpPr>
        <p:spPr>
          <a:xfrm>
            <a:off x="3313138" y="9142726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642" name="Google Shape;642;p32"/>
          <p:cNvSpPr/>
          <p:nvPr/>
        </p:nvSpPr>
        <p:spPr>
          <a:xfrm>
            <a:off x="3687514" y="9517301"/>
            <a:ext cx="32400" cy="687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3" name="Google Shape;643;p32"/>
          <p:cNvCxnSpPr/>
          <p:nvPr/>
        </p:nvCxnSpPr>
        <p:spPr>
          <a:xfrm>
            <a:off x="3816113" y="9860756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644" name="Google Shape;644;p32"/>
          <p:cNvSpPr/>
          <p:nvPr/>
        </p:nvSpPr>
        <p:spPr>
          <a:xfrm>
            <a:off x="4036563" y="3808015"/>
            <a:ext cx="3153300" cy="674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Communicate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one’s roles and responsibilities clearly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to  patients, families, and other professionals.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45" name="Google Shape;645;p32"/>
          <p:cNvSpPr/>
          <p:nvPr/>
        </p:nvSpPr>
        <p:spPr>
          <a:xfrm>
            <a:off x="497363" y="4519390"/>
            <a:ext cx="2783100" cy="674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Recognize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one’s limitations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in skills, knowledge, and abilities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46" name="Google Shape;646;p32"/>
          <p:cNvSpPr/>
          <p:nvPr/>
        </p:nvSpPr>
        <p:spPr>
          <a:xfrm>
            <a:off x="3967563" y="5131065"/>
            <a:ext cx="3153300" cy="864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Engage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diverse healthcare professionals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who complement one’s own professional expertise, as well as associated resources, to develop strategies to meet specific patient care needs.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47" name="Google Shape;647;p32"/>
          <p:cNvSpPr/>
          <p:nvPr/>
        </p:nvSpPr>
        <p:spPr>
          <a:xfrm>
            <a:off x="308801" y="5913900"/>
            <a:ext cx="2971800" cy="712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Explain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the roles and responsibilities of other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care providers and how the team works together to provide care.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48" name="Google Shape;648;p32"/>
          <p:cNvSpPr/>
          <p:nvPr/>
        </p:nvSpPr>
        <p:spPr>
          <a:xfrm>
            <a:off x="4098138" y="6436740"/>
            <a:ext cx="3153300" cy="1089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Use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the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full scope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of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knowledge, skills, 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and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abilities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of available health professionals and healthcare workers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to provide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care that is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safe, timely, efficient, effective, and equitable.</a:t>
            </a:r>
            <a:endParaRPr sz="12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49" name="Google Shape;649;p32"/>
          <p:cNvSpPr/>
          <p:nvPr/>
        </p:nvSpPr>
        <p:spPr>
          <a:xfrm>
            <a:off x="156975" y="7357400"/>
            <a:ext cx="3153300" cy="712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Communicate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with team members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to clarify each member’s responsibility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in executing components of a treatment plan or public health intervention.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50" name="Google Shape;650;p32"/>
          <p:cNvSpPr/>
          <p:nvPr/>
        </p:nvSpPr>
        <p:spPr>
          <a:xfrm>
            <a:off x="4036563" y="8077590"/>
            <a:ext cx="3153300" cy="687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Forge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interdependent relationships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with other professions to improve care and advance learning.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51" name="Google Shape;651;p32"/>
          <p:cNvSpPr/>
          <p:nvPr/>
        </p:nvSpPr>
        <p:spPr>
          <a:xfrm>
            <a:off x="308563" y="8710265"/>
            <a:ext cx="2971800" cy="864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Engage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in continuous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professional and interprofessional development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to enhance team performance.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52" name="Google Shape;652;p32"/>
          <p:cNvSpPr/>
          <p:nvPr/>
        </p:nvSpPr>
        <p:spPr>
          <a:xfrm>
            <a:off x="4036563" y="9523440"/>
            <a:ext cx="3153300" cy="674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Use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unique and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complementary abilities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of all members of the team to optimize patient care.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53" name="Google Shape;653;p32"/>
          <p:cNvSpPr/>
          <p:nvPr/>
        </p:nvSpPr>
        <p:spPr>
          <a:xfrm>
            <a:off x="405663" y="3306264"/>
            <a:ext cx="6596100" cy="43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Specific Roles and Responsibilities Competencies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54" name="Google Shape;654;p32"/>
          <p:cNvPicPr preferRelativeResize="0"/>
          <p:nvPr/>
        </p:nvPicPr>
        <p:blipFill rotWithShape="1">
          <a:blip r:embed="rId4">
            <a:alphaModFix/>
          </a:blip>
          <a:srcRect b="0" l="39048" r="4003" t="71175"/>
          <a:stretch/>
        </p:blipFill>
        <p:spPr>
          <a:xfrm>
            <a:off x="5702625" y="1155225"/>
            <a:ext cx="1353642" cy="104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3"/>
          <p:cNvSpPr txBox="1"/>
          <p:nvPr/>
        </p:nvSpPr>
        <p:spPr>
          <a:xfrm>
            <a:off x="971495" y="1122162"/>
            <a:ext cx="61269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Student Interaction: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60" name="Google Shape;660;p33"/>
          <p:cNvSpPr txBox="1"/>
          <p:nvPr/>
        </p:nvSpPr>
        <p:spPr>
          <a:xfrm>
            <a:off x="595200" y="2020309"/>
            <a:ext cx="6369600" cy="15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200"/>
              <a:buFont typeface="Roboto Slab"/>
              <a:buChar char="●"/>
            </a:pPr>
            <a:r>
              <a:rPr b="1"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What do you know about the </a:t>
            </a:r>
            <a:r>
              <a:rPr b="1" lang="ar" sz="1200" u="sng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scope of practice</a:t>
            </a:r>
            <a:r>
              <a:rPr b="1"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 of your own profession and other health profession? </a:t>
            </a:r>
            <a:r>
              <a:rPr lang="ar" sz="1200">
                <a:solidFill>
                  <a:srgbClr val="B45F06"/>
                </a:solidFill>
                <a:latin typeface="Roboto Slab"/>
                <a:ea typeface="Roboto Slab"/>
                <a:cs typeface="Roboto Slab"/>
                <a:sym typeface="Roboto Slab"/>
              </a:rPr>
              <a:t>You as a physician what exactly you’re supposed to do </a:t>
            </a:r>
            <a:endParaRPr sz="1200">
              <a:solidFill>
                <a:srgbClr val="B45F06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200"/>
              <a:buFont typeface="Roboto Slab"/>
              <a:buChar char="●"/>
            </a:pPr>
            <a:r>
              <a:rPr b="1"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From the video assignment what do you think about the roles/responsibilities of each member?</a:t>
            </a:r>
            <a:endParaRPr b="1" sz="12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1200"/>
              <a:buFont typeface="Roboto Slab"/>
              <a:buChar char="●"/>
            </a:pPr>
            <a:r>
              <a:rPr b="1"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What was the Roles &amp; Responsibilities of the professionals in the assigned video?</a:t>
            </a:r>
            <a:endParaRPr b="1" sz="12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661" name="Google Shape;661;p33"/>
          <p:cNvGrpSpPr/>
          <p:nvPr/>
        </p:nvGrpSpPr>
        <p:grpSpPr>
          <a:xfrm rot="5400000">
            <a:off x="365066" y="3906085"/>
            <a:ext cx="7004962" cy="6402599"/>
            <a:chOff x="45150" y="2167817"/>
            <a:chExt cx="4476300" cy="3104742"/>
          </a:xfrm>
        </p:grpSpPr>
        <p:grpSp>
          <p:nvGrpSpPr>
            <p:cNvPr id="662" name="Google Shape;662;p33"/>
            <p:cNvGrpSpPr/>
            <p:nvPr/>
          </p:nvGrpSpPr>
          <p:grpSpPr>
            <a:xfrm rot="10800000">
              <a:off x="1562182" y="2167817"/>
              <a:ext cx="1383518" cy="1382414"/>
              <a:chOff x="735226" y="4050810"/>
              <a:chExt cx="2108700" cy="1890352"/>
            </a:xfrm>
          </p:grpSpPr>
          <p:sp>
            <p:nvSpPr>
              <p:cNvPr id="663" name="Google Shape;663;p33"/>
              <p:cNvSpPr/>
              <p:nvPr/>
            </p:nvSpPr>
            <p:spPr>
              <a:xfrm rot="-5400000">
                <a:off x="1501450" y="4096560"/>
                <a:ext cx="576000" cy="484500"/>
              </a:xfrm>
              <a:prstGeom prst="rightArrow">
                <a:avLst>
                  <a:gd fmla="val 50000" name="adj1"/>
                  <a:gd fmla="val 54388" name="adj2"/>
                </a:avLst>
              </a:prstGeom>
              <a:solidFill>
                <a:srgbClr val="D0E0E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33"/>
              <p:cNvSpPr/>
              <p:nvPr/>
            </p:nvSpPr>
            <p:spPr>
              <a:xfrm>
                <a:off x="735226" y="4422262"/>
                <a:ext cx="2108700" cy="15189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63500">
                <a:solidFill>
                  <a:srgbClr val="D0E0E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65" name="Google Shape;665;p33"/>
            <p:cNvCxnSpPr/>
            <p:nvPr/>
          </p:nvCxnSpPr>
          <p:spPr>
            <a:xfrm rot="-5400000">
              <a:off x="2279550" y="1472918"/>
              <a:ext cx="7500" cy="4476300"/>
            </a:xfrm>
            <a:prstGeom prst="straightConnector1">
              <a:avLst/>
            </a:prstGeom>
            <a:noFill/>
            <a:ln cap="flat" cmpd="sng" w="63500">
              <a:solidFill>
                <a:srgbClr val="D9D9D9"/>
              </a:solidFill>
              <a:prstDash val="solid"/>
              <a:miter lim="800000"/>
              <a:headEnd len="med" w="med" type="oval"/>
              <a:tailEnd len="med" w="med" type="triangle"/>
            </a:ln>
          </p:spPr>
        </p:cxnSp>
        <p:grpSp>
          <p:nvGrpSpPr>
            <p:cNvPr id="666" name="Google Shape;666;p33"/>
            <p:cNvGrpSpPr/>
            <p:nvPr/>
          </p:nvGrpSpPr>
          <p:grpSpPr>
            <a:xfrm>
              <a:off x="344903" y="3889927"/>
              <a:ext cx="1383518" cy="1382632"/>
              <a:chOff x="735224" y="4050810"/>
              <a:chExt cx="2108700" cy="1890650"/>
            </a:xfrm>
          </p:grpSpPr>
          <p:sp>
            <p:nvSpPr>
              <p:cNvPr id="667" name="Google Shape;667;p33"/>
              <p:cNvSpPr/>
              <p:nvPr/>
            </p:nvSpPr>
            <p:spPr>
              <a:xfrm rot="-5400000">
                <a:off x="1501450" y="4096560"/>
                <a:ext cx="576000" cy="484500"/>
              </a:xfrm>
              <a:prstGeom prst="rightArrow">
                <a:avLst>
                  <a:gd fmla="val 50000" name="adj1"/>
                  <a:gd fmla="val 54388" name="adj2"/>
                </a:avLst>
              </a:pr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33"/>
              <p:cNvSpPr/>
              <p:nvPr/>
            </p:nvSpPr>
            <p:spPr>
              <a:xfrm>
                <a:off x="735224" y="4422260"/>
                <a:ext cx="2108700" cy="15192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63500">
                <a:solidFill>
                  <a:srgbClr val="EFEFE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9" name="Google Shape;669;p33"/>
            <p:cNvSpPr/>
            <p:nvPr/>
          </p:nvSpPr>
          <p:spPr>
            <a:xfrm>
              <a:off x="760710" y="3608851"/>
              <a:ext cx="551400" cy="2478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01</a:t>
              </a:r>
              <a:endParaRPr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670" name="Google Shape;670;p33"/>
            <p:cNvSpPr txBox="1"/>
            <p:nvPr/>
          </p:nvSpPr>
          <p:spPr>
            <a:xfrm>
              <a:off x="1971125" y="3601076"/>
              <a:ext cx="559500" cy="247800"/>
            </a:xfrm>
            <a:prstGeom prst="rect">
              <a:avLst/>
            </a:prstGeom>
            <a:solidFill>
              <a:srgbClr val="D0E0E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02</a:t>
              </a:r>
              <a:endParaRPr b="1"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sp>
          <p:nvSpPr>
            <p:cNvPr id="671" name="Google Shape;671;p33"/>
            <p:cNvSpPr txBox="1"/>
            <p:nvPr/>
          </p:nvSpPr>
          <p:spPr>
            <a:xfrm>
              <a:off x="3189640" y="3601076"/>
              <a:ext cx="559500" cy="2478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600">
                  <a:solidFill>
                    <a:srgbClr val="FFFFFF"/>
                  </a:solidFill>
                  <a:latin typeface="Exo"/>
                  <a:ea typeface="Exo"/>
                  <a:cs typeface="Exo"/>
                  <a:sym typeface="Exo"/>
                </a:rPr>
                <a:t>03</a:t>
              </a:r>
              <a:endParaRPr b="1" i="0" sz="1600" u="none" cap="none" strike="noStrike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endParaRPr>
            </a:p>
          </p:txBody>
        </p:sp>
        <p:grpSp>
          <p:nvGrpSpPr>
            <p:cNvPr id="672" name="Google Shape;672;p33"/>
            <p:cNvGrpSpPr/>
            <p:nvPr/>
          </p:nvGrpSpPr>
          <p:grpSpPr>
            <a:xfrm>
              <a:off x="2779970" y="3889927"/>
              <a:ext cx="1383518" cy="1382632"/>
              <a:chOff x="3517708" y="4050810"/>
              <a:chExt cx="2108700" cy="1890650"/>
            </a:xfrm>
          </p:grpSpPr>
          <p:sp>
            <p:nvSpPr>
              <p:cNvPr id="673" name="Google Shape;673;p33"/>
              <p:cNvSpPr/>
              <p:nvPr/>
            </p:nvSpPr>
            <p:spPr>
              <a:xfrm rot="-5400000">
                <a:off x="4283934" y="4096560"/>
                <a:ext cx="576000" cy="484500"/>
              </a:xfrm>
              <a:prstGeom prst="rightArrow">
                <a:avLst>
                  <a:gd fmla="val 50000" name="adj1"/>
                  <a:gd fmla="val 54388" name="adj2"/>
                </a:avLst>
              </a:prstGeom>
              <a:solidFill>
                <a:srgbClr val="76A5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3"/>
              <p:cNvSpPr/>
              <p:nvPr/>
            </p:nvSpPr>
            <p:spPr>
              <a:xfrm>
                <a:off x="3517708" y="4422260"/>
                <a:ext cx="2108700" cy="15192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63500">
                <a:solidFill>
                  <a:srgbClr val="76A5A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75" name="Google Shape;675;p33"/>
          <p:cNvSpPr txBox="1"/>
          <p:nvPr/>
        </p:nvSpPr>
        <p:spPr>
          <a:xfrm>
            <a:off x="4061715" y="5085938"/>
            <a:ext cx="12084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Physician</a:t>
            </a:r>
            <a:endParaRPr b="1" sz="12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76" name="Google Shape;67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3276" y="4424458"/>
            <a:ext cx="712500" cy="7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0351" y="4424458"/>
            <a:ext cx="423950" cy="4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33"/>
          <p:cNvSpPr txBox="1"/>
          <p:nvPr/>
        </p:nvSpPr>
        <p:spPr>
          <a:xfrm>
            <a:off x="666250" y="4059722"/>
            <a:ext cx="24276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0C343D"/>
                </a:solidFill>
                <a:latin typeface="Roboto Slab"/>
                <a:ea typeface="Roboto Slab"/>
                <a:cs typeface="Roboto Slab"/>
                <a:sym typeface="Roboto Slab"/>
              </a:rPr>
              <a:t>1-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perform history &amp; physical to determine differential Dx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2-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make diagnosis -&gt; treats and mange a variety of condition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3-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callobrative with  health care team (e.g. referral)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4-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Provide education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rPr>
              <a:t>5-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Advocate for patient and families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79" name="Google Shape;679;p33"/>
          <p:cNvSpPr txBox="1"/>
          <p:nvPr/>
        </p:nvSpPr>
        <p:spPr>
          <a:xfrm>
            <a:off x="4865775" y="6048325"/>
            <a:ext cx="2202300" cy="20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0C343D"/>
                </a:solidFill>
                <a:latin typeface="Roboto Slab"/>
                <a:ea typeface="Roboto Slab"/>
                <a:cs typeface="Roboto Slab"/>
                <a:sym typeface="Roboto Slab"/>
              </a:rPr>
              <a:t>1-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Ongoing assessment of patient health differential Dx status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2-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Manage care to meet patients needs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3-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Collaborate with healthcare team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4-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Provide education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rPr>
              <a:t>5-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Advocate for patient and families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0" name="Google Shape;680;p33"/>
          <p:cNvSpPr txBox="1"/>
          <p:nvPr/>
        </p:nvSpPr>
        <p:spPr>
          <a:xfrm>
            <a:off x="757076" y="7967688"/>
            <a:ext cx="2111100" cy="19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0C343D"/>
                </a:solidFill>
                <a:latin typeface="Roboto Slab"/>
                <a:ea typeface="Roboto Slab"/>
                <a:cs typeface="Roboto Slab"/>
                <a:sym typeface="Roboto Slab"/>
              </a:rPr>
              <a:t>1-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Medication expert to assure Safe and effective use of medication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134F5C"/>
                </a:solidFill>
                <a:latin typeface="Roboto Slab"/>
                <a:ea typeface="Roboto Slab"/>
                <a:cs typeface="Roboto Slab"/>
                <a:sym typeface="Roboto Slab"/>
              </a:rPr>
              <a:t>2-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Assess patient for medication related issues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3-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Collaborate with healthcare team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4-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Provide education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rPr>
              <a:t>5-</a:t>
            </a:r>
            <a:r>
              <a:rPr lang="ar" sz="12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Advocate for patient and families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81" name="Google Shape;681;p33"/>
          <p:cNvSpPr txBox="1"/>
          <p:nvPr/>
        </p:nvSpPr>
        <p:spPr>
          <a:xfrm>
            <a:off x="1934225" y="7272355"/>
            <a:ext cx="14349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Registered Nurse</a:t>
            </a:r>
            <a:endParaRPr b="1" sz="12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82" name="Google Shape;68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3936" y="6576868"/>
            <a:ext cx="746525" cy="7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41467" y="6540452"/>
            <a:ext cx="413676" cy="413676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33"/>
          <p:cNvSpPr txBox="1"/>
          <p:nvPr/>
        </p:nvSpPr>
        <p:spPr>
          <a:xfrm>
            <a:off x="4153267" y="9272658"/>
            <a:ext cx="17571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Clinical pharmacist</a:t>
            </a:r>
            <a:endParaRPr b="1" sz="12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85" name="Google Shape;685;p3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45373" y="8346645"/>
            <a:ext cx="977038" cy="977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30981" y="8372333"/>
            <a:ext cx="423950" cy="4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33"/>
          <p:cNvSpPr txBox="1"/>
          <p:nvPr/>
        </p:nvSpPr>
        <p:spPr>
          <a:xfrm>
            <a:off x="4153275" y="9920090"/>
            <a:ext cx="33666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rgbClr val="B45F06"/>
                </a:solidFill>
                <a:latin typeface="Roboto Slab"/>
                <a:ea typeface="Roboto Slab"/>
                <a:cs typeface="Roboto Slab"/>
                <a:sym typeface="Roboto Slab"/>
              </a:rPr>
              <a:t>First three tasks for each professional is representing his/her scope of practice while the last three tasks are common for all of them which represent interprofessional collaboration (IPC)</a:t>
            </a:r>
            <a:endParaRPr sz="1000">
              <a:solidFill>
                <a:srgbClr val="B45F0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88" name="Google Shape;688;p3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43722" y="1287240"/>
            <a:ext cx="379025" cy="38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4"/>
          <p:cNvSpPr txBox="1"/>
          <p:nvPr/>
        </p:nvSpPr>
        <p:spPr>
          <a:xfrm>
            <a:off x="1022775" y="646650"/>
            <a:ext cx="5641500" cy="7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5818E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Competency Domain 3: </a:t>
            </a: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Interprofessional Communication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694" name="Google Shape;694;p34"/>
          <p:cNvGrpSpPr/>
          <p:nvPr/>
        </p:nvGrpSpPr>
        <p:grpSpPr>
          <a:xfrm>
            <a:off x="593412" y="2055304"/>
            <a:ext cx="6574284" cy="872958"/>
            <a:chOff x="986015" y="2111935"/>
            <a:chExt cx="6200400" cy="872958"/>
          </a:xfrm>
        </p:grpSpPr>
        <p:sp>
          <p:nvSpPr>
            <p:cNvPr id="695" name="Google Shape;695;p34"/>
            <p:cNvSpPr/>
            <p:nvPr/>
          </p:nvSpPr>
          <p:spPr>
            <a:xfrm>
              <a:off x="986015" y="2272393"/>
              <a:ext cx="6200400" cy="712500"/>
            </a:xfrm>
            <a:prstGeom prst="flowChartAlternateProcess">
              <a:avLst/>
            </a:prstGeom>
            <a:noFill/>
            <a:ln cap="flat" cmpd="sng" w="9525">
              <a:solidFill>
                <a:srgbClr val="D0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latin typeface="Roboto Slab"/>
                  <a:ea typeface="Roboto Slab"/>
                  <a:cs typeface="Roboto Slab"/>
                  <a:sym typeface="Roboto Slab"/>
                </a:rPr>
                <a:t>Communicate with patients, families, communities, and other health</a:t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latin typeface="Roboto Slab"/>
                  <a:ea typeface="Roboto Slab"/>
                  <a:cs typeface="Roboto Slab"/>
                  <a:sym typeface="Roboto Slab"/>
                </a:rPr>
                <a:t>professionals in a responsive and responsible manner</a:t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696" name="Google Shape;696;p34"/>
            <p:cNvSpPr/>
            <p:nvPr/>
          </p:nvSpPr>
          <p:spPr>
            <a:xfrm>
              <a:off x="1165098" y="2111935"/>
              <a:ext cx="1828800" cy="279900"/>
            </a:xfrm>
            <a:prstGeom prst="flowChartAlternateProcess">
              <a:avLst/>
            </a:prstGeom>
            <a:solidFill>
              <a:srgbClr val="D0E0E3"/>
            </a:solidFill>
            <a:ln cap="flat" cmpd="sng" w="9525">
              <a:solidFill>
                <a:srgbClr val="D0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2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Definition</a:t>
              </a:r>
              <a:endParaRPr b="1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697" name="Google Shape;697;p34"/>
          <p:cNvSpPr/>
          <p:nvPr/>
        </p:nvSpPr>
        <p:spPr>
          <a:xfrm>
            <a:off x="3672585" y="3901950"/>
            <a:ext cx="32400" cy="7371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34"/>
          <p:cNvSpPr/>
          <p:nvPr/>
        </p:nvSpPr>
        <p:spPr>
          <a:xfrm>
            <a:off x="3672585" y="4672237"/>
            <a:ext cx="32400" cy="7371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34"/>
          <p:cNvSpPr/>
          <p:nvPr/>
        </p:nvSpPr>
        <p:spPr>
          <a:xfrm>
            <a:off x="3672585" y="5442524"/>
            <a:ext cx="32400" cy="737100"/>
          </a:xfrm>
          <a:prstGeom prst="rect">
            <a:avLst/>
          </a:prstGeom>
          <a:solidFill>
            <a:srgbClr val="A2C4C9"/>
          </a:solidFill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34"/>
          <p:cNvSpPr/>
          <p:nvPr/>
        </p:nvSpPr>
        <p:spPr>
          <a:xfrm>
            <a:off x="3672585" y="6212810"/>
            <a:ext cx="32400" cy="737100"/>
          </a:xfrm>
          <a:prstGeom prst="rect">
            <a:avLst/>
          </a:prstGeom>
          <a:solidFill>
            <a:srgbClr val="76A5AF"/>
          </a:solidFill>
          <a:ln cap="flat" cmpd="sng" w="952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34"/>
          <p:cNvSpPr/>
          <p:nvPr/>
        </p:nvSpPr>
        <p:spPr>
          <a:xfrm>
            <a:off x="3672585" y="6983097"/>
            <a:ext cx="32400" cy="737100"/>
          </a:xfrm>
          <a:prstGeom prst="rect">
            <a:avLst/>
          </a:prstGeom>
          <a:solidFill>
            <a:srgbClr val="45818E"/>
          </a:solidFill>
          <a:ln cap="flat" cmpd="sng" w="952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2" name="Google Shape;702;p34"/>
          <p:cNvCxnSpPr/>
          <p:nvPr/>
        </p:nvCxnSpPr>
        <p:spPr>
          <a:xfrm>
            <a:off x="3801673" y="4145365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BFBFB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703" name="Google Shape;703;p34"/>
          <p:cNvCxnSpPr/>
          <p:nvPr/>
        </p:nvCxnSpPr>
        <p:spPr>
          <a:xfrm>
            <a:off x="3763097" y="5814769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A2C4C9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704" name="Google Shape;704;p34"/>
          <p:cNvCxnSpPr/>
          <p:nvPr/>
        </p:nvCxnSpPr>
        <p:spPr>
          <a:xfrm>
            <a:off x="3801196" y="7344583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705" name="Google Shape;705;p34"/>
          <p:cNvCxnSpPr/>
          <p:nvPr/>
        </p:nvCxnSpPr>
        <p:spPr>
          <a:xfrm>
            <a:off x="3312646" y="6596899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76A5A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706" name="Google Shape;706;p34"/>
          <p:cNvCxnSpPr/>
          <p:nvPr/>
        </p:nvCxnSpPr>
        <p:spPr>
          <a:xfrm>
            <a:off x="3312651" y="5065409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D0E0E3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707" name="Google Shape;707;p34"/>
          <p:cNvSpPr/>
          <p:nvPr/>
        </p:nvSpPr>
        <p:spPr>
          <a:xfrm>
            <a:off x="3672598" y="7753392"/>
            <a:ext cx="32400" cy="736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34"/>
          <p:cNvSpPr/>
          <p:nvPr/>
        </p:nvSpPr>
        <p:spPr>
          <a:xfrm>
            <a:off x="3672598" y="8523679"/>
            <a:ext cx="32400" cy="7368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9" name="Google Shape;709;p34"/>
          <p:cNvCxnSpPr/>
          <p:nvPr/>
        </p:nvCxnSpPr>
        <p:spPr>
          <a:xfrm>
            <a:off x="3312647" y="8126499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EFEFEF"/>
            </a:solidFill>
            <a:prstDash val="solid"/>
            <a:miter lim="800000"/>
            <a:headEnd len="sm" w="sm" type="oval"/>
            <a:tailEnd len="sm" w="sm" type="oval"/>
          </a:ln>
        </p:spPr>
      </p:cxnSp>
      <p:cxnSp>
        <p:nvCxnSpPr>
          <p:cNvPr id="710" name="Google Shape;710;p34"/>
          <p:cNvCxnSpPr/>
          <p:nvPr/>
        </p:nvCxnSpPr>
        <p:spPr>
          <a:xfrm>
            <a:off x="3801196" y="8896112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A2C4C9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711" name="Google Shape;711;p34"/>
          <p:cNvSpPr/>
          <p:nvPr/>
        </p:nvSpPr>
        <p:spPr>
          <a:xfrm>
            <a:off x="3687010" y="9293942"/>
            <a:ext cx="32400" cy="7371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2" name="Google Shape;712;p34"/>
          <p:cNvCxnSpPr/>
          <p:nvPr/>
        </p:nvCxnSpPr>
        <p:spPr>
          <a:xfrm>
            <a:off x="3312646" y="9662475"/>
            <a:ext cx="234900" cy="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miter lim="800000"/>
            <a:headEnd len="sm" w="sm" type="oval"/>
            <a:tailEnd len="sm" w="sm" type="oval"/>
          </a:ln>
        </p:spPr>
      </p:cxnSp>
      <p:sp>
        <p:nvSpPr>
          <p:cNvPr id="713" name="Google Shape;713;p34"/>
          <p:cNvSpPr/>
          <p:nvPr/>
        </p:nvSpPr>
        <p:spPr>
          <a:xfrm>
            <a:off x="4036575" y="3624400"/>
            <a:ext cx="3396000" cy="1048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Choose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effective communication tools and techniques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, including information systems and communication technologies, to facilitate discussions and interactions that enhance team function.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4" name="Google Shape;714;p34"/>
          <p:cNvSpPr/>
          <p:nvPr/>
        </p:nvSpPr>
        <p:spPr>
          <a:xfrm>
            <a:off x="0" y="4628900"/>
            <a:ext cx="3279900" cy="873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Organize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and communicate information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with patients, families, and healthcare team members in a form that is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understandable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, avoiding discipline-specific terminology when possible.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5" name="Google Shape;715;p34"/>
          <p:cNvSpPr/>
          <p:nvPr/>
        </p:nvSpPr>
        <p:spPr>
          <a:xfrm>
            <a:off x="3998000" y="5562825"/>
            <a:ext cx="3153300" cy="1048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Express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one’s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knowledge and opinions 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to team members involved in patient care with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confidence, clarity, and respect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, working to ensure common understanding of information and treatment and care decisions.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6" name="Google Shape;716;p34"/>
          <p:cNvSpPr/>
          <p:nvPr/>
        </p:nvSpPr>
        <p:spPr>
          <a:xfrm>
            <a:off x="308301" y="6199296"/>
            <a:ext cx="2971800" cy="76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Listen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actively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, and encourage ideas and opinions of other team members.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7" name="Google Shape;717;p34"/>
          <p:cNvSpPr/>
          <p:nvPr/>
        </p:nvSpPr>
        <p:spPr>
          <a:xfrm>
            <a:off x="4097648" y="6760085"/>
            <a:ext cx="3153300" cy="1168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Give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timely, sensitive, instructive feedback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to others about their performance on the team,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responding respectfully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as a team member to feedback from others.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8" name="Google Shape;718;p34"/>
          <p:cNvSpPr/>
          <p:nvPr/>
        </p:nvSpPr>
        <p:spPr>
          <a:xfrm>
            <a:off x="156475" y="7747568"/>
            <a:ext cx="3153300" cy="764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Use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respectful language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appropriate for a given difficult situation, crucial conversation, or interprofessional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conflict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19" name="Google Shape;719;p34"/>
          <p:cNvSpPr/>
          <p:nvPr/>
        </p:nvSpPr>
        <p:spPr>
          <a:xfrm>
            <a:off x="4067825" y="8077401"/>
            <a:ext cx="3153300" cy="16374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Recognize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 how one’s own uniqueness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, including experience level, expertise, culture, power, and hierarchy within the healthcare team, contributes to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effective communication, conflict resolution, and positive interprofessional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working relationships. 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0" name="Google Shape;720;p34"/>
          <p:cNvSpPr/>
          <p:nvPr/>
        </p:nvSpPr>
        <p:spPr>
          <a:xfrm>
            <a:off x="308063" y="9198625"/>
            <a:ext cx="2971800" cy="9279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Communicate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consistently the </a:t>
            </a:r>
            <a:r>
              <a:rPr lang="ar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importance of teamwork</a:t>
            </a:r>
            <a:r>
              <a:rPr lang="ar" sz="1200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 in patient-centered and community focused care.</a:t>
            </a:r>
            <a:endParaRPr sz="1200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1" name="Google Shape;721;p34"/>
          <p:cNvSpPr/>
          <p:nvPr/>
        </p:nvSpPr>
        <p:spPr>
          <a:xfrm>
            <a:off x="330075" y="3260650"/>
            <a:ext cx="7026900" cy="318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Specific Interprofessional Communication Competencies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22" name="Google Shape;722;p3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4778" y="2055288"/>
            <a:ext cx="268500" cy="270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5248" y="1021823"/>
            <a:ext cx="1116125" cy="11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5"/>
          <p:cNvSpPr txBox="1"/>
          <p:nvPr/>
        </p:nvSpPr>
        <p:spPr>
          <a:xfrm>
            <a:off x="1022775" y="646650"/>
            <a:ext cx="56415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interpersonal communication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29" name="Google Shape;729;p35"/>
          <p:cNvSpPr/>
          <p:nvPr/>
        </p:nvSpPr>
        <p:spPr>
          <a:xfrm>
            <a:off x="1084225" y="1137575"/>
            <a:ext cx="6083400" cy="845100"/>
          </a:xfrm>
          <a:prstGeom prst="flowChartAlternateProcess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In 2006, the Joint Commission on Accreditation of Health Care Organization reported that: 70% of medical errors were caused by </a:t>
            </a:r>
            <a:r>
              <a:rPr b="1" lang="ar" sz="1200">
                <a:latin typeface="Roboto Slab"/>
                <a:ea typeface="Roboto Slab"/>
                <a:cs typeface="Roboto Slab"/>
                <a:sym typeface="Roboto Slab"/>
              </a:rPr>
              <a:t>lack of communication between team members. </a:t>
            </a:r>
            <a:endParaRPr b="1"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30" name="Google Shape;730;p35"/>
          <p:cNvSpPr/>
          <p:nvPr/>
        </p:nvSpPr>
        <p:spPr>
          <a:xfrm>
            <a:off x="1801327" y="4210354"/>
            <a:ext cx="71700" cy="58017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31" name="Google Shape;731;p35"/>
          <p:cNvSpPr txBox="1"/>
          <p:nvPr/>
        </p:nvSpPr>
        <p:spPr>
          <a:xfrm>
            <a:off x="162975" y="4497325"/>
            <a:ext cx="1569000" cy="61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to effectively communicate information to one another</a:t>
            </a:r>
            <a:endParaRPr b="1" sz="10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 u="sng">
                <a:latin typeface="Roboto Slab"/>
                <a:ea typeface="Roboto Slab"/>
                <a:cs typeface="Roboto Slab"/>
                <a:sym typeface="Roboto Slab"/>
              </a:rPr>
              <a:t>S</a:t>
            </a:r>
            <a:r>
              <a:rPr b="1" lang="ar" sz="1000">
                <a:latin typeface="Roboto Slab"/>
                <a:ea typeface="Roboto Slab"/>
                <a:cs typeface="Roboto Slab"/>
                <a:sym typeface="Roboto Slab"/>
              </a:rPr>
              <a:t>ituation </a:t>
            </a:r>
            <a:r>
              <a:rPr lang="ar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–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latin typeface="Roboto Slab"/>
                <a:ea typeface="Roboto Slab"/>
                <a:cs typeface="Roboto Slab"/>
                <a:sym typeface="Roboto Slab"/>
              </a:rPr>
              <a:t>What is going on with the patient? 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latin typeface="Roboto Slab"/>
                <a:ea typeface="Roboto Slab"/>
                <a:cs typeface="Roboto Slab"/>
                <a:sym typeface="Roboto Slab"/>
              </a:rPr>
              <a:t>EX. "I'm calling about Mrs. Joseph in room 251. Chief complaint is 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latin typeface="Roboto Slab"/>
                <a:ea typeface="Roboto Slab"/>
                <a:cs typeface="Roboto Slab"/>
                <a:sym typeface="Roboto Slab"/>
              </a:rPr>
              <a:t>shortness of breath of new onset"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 u="sng">
                <a:latin typeface="Roboto Slab"/>
                <a:ea typeface="Roboto Slab"/>
                <a:cs typeface="Roboto Slab"/>
                <a:sym typeface="Roboto Slab"/>
              </a:rPr>
              <a:t>B</a:t>
            </a:r>
            <a:r>
              <a:rPr b="1" lang="ar" sz="1000">
                <a:latin typeface="Roboto Slab"/>
                <a:ea typeface="Roboto Slab"/>
                <a:cs typeface="Roboto Slab"/>
                <a:sym typeface="Roboto Slab"/>
              </a:rPr>
              <a:t>ackground </a:t>
            </a: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– 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latin typeface="Roboto Slab"/>
                <a:ea typeface="Roboto Slab"/>
                <a:cs typeface="Roboto Slab"/>
                <a:sym typeface="Roboto Slab"/>
              </a:rPr>
              <a:t>What is the clinical background or context?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EX. "Patient is a 62-years old female post-op day one from abdominal surgery. no prior history of cardiac or lung disease."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 u="sng">
                <a:latin typeface="Roboto Slab"/>
                <a:ea typeface="Roboto Slab"/>
                <a:cs typeface="Roboto Slab"/>
                <a:sym typeface="Roboto Slab"/>
              </a:rPr>
              <a:t>A</a:t>
            </a:r>
            <a:r>
              <a:rPr b="1" lang="ar" sz="1000">
                <a:latin typeface="Roboto Slab"/>
                <a:ea typeface="Roboto Slab"/>
                <a:cs typeface="Roboto Slab"/>
                <a:sym typeface="Roboto Slab"/>
              </a:rPr>
              <a:t>ssessment </a:t>
            </a: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– 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latin typeface="Roboto Slab"/>
                <a:ea typeface="Roboto Slab"/>
                <a:cs typeface="Roboto Slab"/>
                <a:sym typeface="Roboto Slab"/>
              </a:rPr>
              <a:t>What do I think the problem is?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EX. "Breath sounds are decreased on the right side with acknowledgement of pain. Would like to rule our pneumothorax."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 u="sng">
                <a:latin typeface="Roboto Slab"/>
                <a:ea typeface="Roboto Slab"/>
                <a:cs typeface="Roboto Slab"/>
                <a:sym typeface="Roboto Slab"/>
              </a:rPr>
              <a:t>R</a:t>
            </a:r>
            <a:r>
              <a:rPr b="1" lang="ar" sz="1000">
                <a:latin typeface="Roboto Slab"/>
                <a:ea typeface="Roboto Slab"/>
                <a:cs typeface="Roboto Slab"/>
                <a:sym typeface="Roboto Slab"/>
              </a:rPr>
              <a:t>ecommendation </a:t>
            </a:r>
            <a:r>
              <a:rPr lang="ar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– </a:t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latin typeface="Roboto Slab"/>
                <a:ea typeface="Roboto Slab"/>
                <a:cs typeface="Roboto Slab"/>
                <a:sym typeface="Roboto Slab"/>
              </a:rPr>
              <a:t>What would I recommend?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EX. "I feel strongly the patient should be assessed now. can you come to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room 251 now?."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32" name="Google Shape;732;p35"/>
          <p:cNvSpPr txBox="1"/>
          <p:nvPr/>
        </p:nvSpPr>
        <p:spPr>
          <a:xfrm>
            <a:off x="1873035" y="4654175"/>
            <a:ext cx="1372800" cy="49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0000" spcFirstLastPara="1" rIns="91425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to communicate important or critical information. Ex. During emergency, codes, etc</a:t>
            </a:r>
            <a:endParaRPr b="1" sz="10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1" lang="ar" sz="1000">
                <a:latin typeface="Roboto Slab"/>
                <a:ea typeface="Roboto Slab"/>
                <a:cs typeface="Roboto Slab"/>
                <a:sym typeface="Roboto Slab"/>
              </a:rPr>
              <a:t>Informs </a:t>
            </a: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all team members simultaneously 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35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1" lang="ar" sz="1000">
                <a:latin typeface="Roboto Slab"/>
                <a:ea typeface="Roboto Slab"/>
                <a:cs typeface="Roboto Slab"/>
                <a:sym typeface="Roboto Slab"/>
              </a:rPr>
              <a:t>Helps </a:t>
            </a: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team members anticipate next steps 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35999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1" lang="ar" sz="1000">
                <a:latin typeface="Roboto Slab"/>
                <a:ea typeface="Roboto Slab"/>
                <a:cs typeface="Roboto Slab"/>
                <a:sym typeface="Roboto Slab"/>
              </a:rPr>
              <a:t>Direct </a:t>
            </a: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responsibility to a specific individual for carrying out the task.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EX.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Leader:        Airway status? 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Resident:    Airway clear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Leader:        Breath sounds?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Resident:    Breath sounds decreased on right.         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Leader:       Blood pressure?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Resident:   BP is 96\62</a:t>
            </a:r>
            <a:endParaRPr sz="800">
              <a:solidFill>
                <a:srgbClr val="FF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33" name="Google Shape;733;p35"/>
          <p:cNvSpPr/>
          <p:nvPr/>
        </p:nvSpPr>
        <p:spPr>
          <a:xfrm>
            <a:off x="250500" y="4223125"/>
            <a:ext cx="1372800" cy="4428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SBAR</a:t>
            </a:r>
            <a:endParaRPr b="1" sz="1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34" name="Google Shape;734;p35"/>
          <p:cNvSpPr/>
          <p:nvPr/>
        </p:nvSpPr>
        <p:spPr>
          <a:xfrm>
            <a:off x="133007" y="4210349"/>
            <a:ext cx="71700" cy="5801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35" name="Google Shape;735;p35"/>
          <p:cNvSpPr/>
          <p:nvPr/>
        </p:nvSpPr>
        <p:spPr>
          <a:xfrm>
            <a:off x="1942385" y="4211375"/>
            <a:ext cx="1372800" cy="4428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Call out</a:t>
            </a:r>
            <a:endParaRPr b="1" sz="1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36" name="Google Shape;736;p35"/>
          <p:cNvSpPr/>
          <p:nvPr/>
        </p:nvSpPr>
        <p:spPr>
          <a:xfrm>
            <a:off x="140725" y="2115168"/>
            <a:ext cx="7026900" cy="318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Best Practices in Interprofessional Communication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37" name="Google Shape;737;p35"/>
          <p:cNvSpPr/>
          <p:nvPr/>
        </p:nvSpPr>
        <p:spPr>
          <a:xfrm>
            <a:off x="620425" y="2713293"/>
            <a:ext cx="1623000" cy="666300"/>
          </a:xfrm>
          <a:prstGeom prst="wedgeRectCallout">
            <a:avLst>
              <a:gd fmla="val -6895" name="adj1"/>
              <a:gd fmla="val 71989" name="adj2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The lifeline of care team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38" name="Google Shape;738;p35"/>
          <p:cNvSpPr/>
          <p:nvPr/>
        </p:nvSpPr>
        <p:spPr>
          <a:xfrm>
            <a:off x="531185" y="2611217"/>
            <a:ext cx="247200" cy="2076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500"/>
          </a:p>
        </p:txBody>
      </p:sp>
      <p:sp>
        <p:nvSpPr>
          <p:cNvPr id="739" name="Google Shape;739;p35"/>
          <p:cNvSpPr/>
          <p:nvPr/>
        </p:nvSpPr>
        <p:spPr>
          <a:xfrm>
            <a:off x="2590150" y="2718493"/>
            <a:ext cx="2411100" cy="666300"/>
          </a:xfrm>
          <a:prstGeom prst="wedgeRectCallout">
            <a:avLst>
              <a:gd fmla="val -6895" name="adj1"/>
              <a:gd fmla="val 71989" name="adj2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Process by which information is exchanged between individuals, departments, or organizations</a:t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0" name="Google Shape;740;p35"/>
          <p:cNvSpPr/>
          <p:nvPr/>
        </p:nvSpPr>
        <p:spPr>
          <a:xfrm>
            <a:off x="2493760" y="2607617"/>
            <a:ext cx="247200" cy="2148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500"/>
          </a:p>
        </p:txBody>
      </p:sp>
      <p:sp>
        <p:nvSpPr>
          <p:cNvPr id="741" name="Google Shape;741;p35"/>
          <p:cNvSpPr/>
          <p:nvPr/>
        </p:nvSpPr>
        <p:spPr>
          <a:xfrm>
            <a:off x="5353725" y="2702718"/>
            <a:ext cx="1623000" cy="666300"/>
          </a:xfrm>
          <a:prstGeom prst="wedgeRectCallout">
            <a:avLst>
              <a:gd fmla="val -6895" name="adj1"/>
              <a:gd fmla="val 71989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Should be: Complete, Clear, Brief &amp; Timely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2" name="Google Shape;742;p35"/>
          <p:cNvSpPr/>
          <p:nvPr/>
        </p:nvSpPr>
        <p:spPr>
          <a:xfrm>
            <a:off x="5250217" y="2607617"/>
            <a:ext cx="247200" cy="2148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500"/>
          </a:p>
        </p:txBody>
      </p:sp>
      <p:sp>
        <p:nvSpPr>
          <p:cNvPr id="743" name="Google Shape;743;p35"/>
          <p:cNvSpPr/>
          <p:nvPr/>
        </p:nvSpPr>
        <p:spPr>
          <a:xfrm>
            <a:off x="1306184" y="1009101"/>
            <a:ext cx="1939200" cy="279900"/>
          </a:xfrm>
          <a:prstGeom prst="flowChartAlternateProcess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Importance</a:t>
            </a:r>
            <a:endParaRPr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4" name="Google Shape;744;p35"/>
          <p:cNvSpPr/>
          <p:nvPr/>
        </p:nvSpPr>
        <p:spPr>
          <a:xfrm>
            <a:off x="140725" y="3638568"/>
            <a:ext cx="7026900" cy="318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Information Exchange Strategies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5" name="Google Shape;745;p35"/>
          <p:cNvSpPr/>
          <p:nvPr/>
        </p:nvSpPr>
        <p:spPr>
          <a:xfrm>
            <a:off x="3384531" y="4210359"/>
            <a:ext cx="71700" cy="58017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6" name="Google Shape;746;p35"/>
          <p:cNvSpPr txBox="1"/>
          <p:nvPr/>
        </p:nvSpPr>
        <p:spPr>
          <a:xfrm>
            <a:off x="3525585" y="4654150"/>
            <a:ext cx="13728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to ensure that message is received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1" lang="ar" sz="1000">
                <a:latin typeface="Roboto Slab"/>
                <a:ea typeface="Roboto Slab"/>
                <a:cs typeface="Roboto Slab"/>
                <a:sym typeface="Roboto Slab"/>
              </a:rPr>
              <a:t>include 3 STEPS</a:t>
            </a:r>
            <a:endParaRPr b="1" sz="1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Roboto Slab"/>
                <a:ea typeface="Roboto Slab"/>
                <a:cs typeface="Roboto Slab"/>
                <a:sym typeface="Roboto Slab"/>
              </a:rPr>
              <a:t>1 </a:t>
            </a:r>
            <a:r>
              <a:rPr b="1" lang="ar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Sender </a:t>
            </a:r>
            <a:r>
              <a:rPr lang="ar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Initiates the message </a:t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2 Receiver </a:t>
            </a:r>
            <a:r>
              <a:rPr lang="ar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accepts the message provides feedback.</a:t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3 Sender double-check</a:t>
            </a:r>
            <a:r>
              <a:rPr lang="ar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to ensure that the message was received. </a:t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EX.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Doctor: Give 25 mg Benadryl IV push   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      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Nurse: 25 mg Benadryl IV push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Doctor: correct 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7" name="Google Shape;747;p35"/>
          <p:cNvSpPr/>
          <p:nvPr/>
        </p:nvSpPr>
        <p:spPr>
          <a:xfrm>
            <a:off x="3525535" y="4211350"/>
            <a:ext cx="1372800" cy="4428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Check-Back</a:t>
            </a:r>
            <a:endParaRPr b="1" sz="16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8" name="Google Shape;748;p35"/>
          <p:cNvSpPr/>
          <p:nvPr/>
        </p:nvSpPr>
        <p:spPr>
          <a:xfrm>
            <a:off x="4967731" y="4210347"/>
            <a:ext cx="68700" cy="58017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49" name="Google Shape;749;p35"/>
          <p:cNvSpPr txBox="1"/>
          <p:nvPr/>
        </p:nvSpPr>
        <p:spPr>
          <a:xfrm>
            <a:off x="5001785" y="4638200"/>
            <a:ext cx="2472000" cy="54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to transfer information during transitions in care across the continuum  </a:t>
            </a:r>
            <a:endParaRPr b="1" sz="10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FF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>
                <a:latin typeface="Roboto Slab"/>
                <a:ea typeface="Roboto Slab"/>
                <a:cs typeface="Roboto Slab"/>
                <a:sym typeface="Roboto Slab"/>
              </a:rPr>
              <a:t>Includes an opportunity to ask questions, clarify, and confirm</a:t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latin typeface="Roboto Slab"/>
                <a:ea typeface="Roboto Slab"/>
                <a:cs typeface="Roboto Slab"/>
                <a:sym typeface="Roboto Slab"/>
              </a:rPr>
              <a:t>“I PASS THE BATON” </a:t>
            </a:r>
            <a:endParaRPr b="1" sz="1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I     </a:t>
            </a:r>
            <a:r>
              <a:rPr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Introduction</a:t>
            </a:r>
            <a:endParaRPr sz="1000">
              <a:solidFill>
                <a:schemeClr val="dk1"/>
              </a:solidFill>
              <a:highlight>
                <a:srgbClr val="E3E9E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Introduce yourself and your role\job (include patient)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P    </a:t>
            </a:r>
            <a:r>
              <a:rPr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Patient</a:t>
            </a:r>
            <a:r>
              <a:rPr lang="ar" sz="8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800">
              <a:solidFill>
                <a:schemeClr val="dk1"/>
              </a:solidFill>
              <a:highlight>
                <a:srgbClr val="E3E9E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Name, identifiers, age ,sex, location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A    </a:t>
            </a:r>
            <a:r>
              <a:rPr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Assessment</a:t>
            </a:r>
            <a:r>
              <a:rPr lang="ar" sz="8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800">
              <a:solidFill>
                <a:schemeClr val="dk1"/>
              </a:solidFill>
              <a:highlight>
                <a:srgbClr val="E3E9E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present chief complaint, vital signs, symptoms, and diagnosis. 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S    </a:t>
            </a:r>
            <a:r>
              <a:rPr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Situation</a:t>
            </a:r>
            <a:r>
              <a:rPr lang="ar" sz="8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800">
              <a:solidFill>
                <a:schemeClr val="dk1"/>
              </a:solidFill>
              <a:highlight>
                <a:srgbClr val="E3E9E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code state, level of (un)certainty, recent changes and response to treatment. 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S    </a:t>
            </a:r>
            <a:r>
              <a:rPr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Safety concerns</a:t>
            </a:r>
            <a:endParaRPr sz="1000">
              <a:solidFill>
                <a:schemeClr val="dk1"/>
              </a:solidFill>
              <a:highlight>
                <a:srgbClr val="E3E9E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critical lab values\report, socio-economic factors, allergies, and alerts (falls isolation, ets.) </a:t>
            </a:r>
            <a:endParaRPr b="1"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</a:t>
            </a:r>
            <a:endParaRPr b="1" sz="1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B      </a:t>
            </a:r>
            <a:r>
              <a:rPr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Background</a:t>
            </a:r>
            <a:endParaRPr sz="1000">
              <a:solidFill>
                <a:schemeClr val="dk1"/>
              </a:solidFill>
              <a:highlight>
                <a:srgbClr val="E3E9E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comorbidities, previous episodes, current medications and family history. 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A      </a:t>
            </a:r>
            <a:r>
              <a:rPr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Actions</a:t>
            </a:r>
            <a:r>
              <a:rPr lang="ar" sz="8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800">
              <a:solidFill>
                <a:schemeClr val="dk1"/>
              </a:solidFill>
              <a:highlight>
                <a:srgbClr val="E3E9E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Explain what actions were taken or required. Provide rationale. 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T      </a:t>
            </a:r>
            <a:r>
              <a:rPr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Timing</a:t>
            </a:r>
            <a:r>
              <a:rPr lang="ar" sz="8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800">
              <a:solidFill>
                <a:schemeClr val="dk1"/>
              </a:solidFill>
              <a:highlight>
                <a:srgbClr val="E3E9E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level of urgency and explicit timing and prioritization of actions. 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O      </a:t>
            </a:r>
            <a:r>
              <a:rPr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Ownership</a:t>
            </a:r>
            <a:r>
              <a:rPr lang="ar" sz="8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800">
              <a:solidFill>
                <a:schemeClr val="dk1"/>
              </a:solidFill>
              <a:highlight>
                <a:srgbClr val="E3E9E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identify who is responsible (person\team), include patients family members. </a:t>
            </a:r>
            <a:endParaRPr sz="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N      </a:t>
            </a:r>
            <a:r>
              <a:rPr lang="ar" sz="10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Next</a:t>
            </a:r>
            <a:r>
              <a:rPr lang="ar" sz="800">
                <a:solidFill>
                  <a:schemeClr val="dk1"/>
                </a:solidFill>
                <a:highlight>
                  <a:srgbClr val="E3E9ED"/>
                </a:highlight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800">
              <a:solidFill>
                <a:schemeClr val="dk1"/>
              </a:solidFill>
              <a:highlight>
                <a:srgbClr val="E3E9ED"/>
              </a:highlight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What will happen next? anticipation changes? what is the plan? are there contingency plans? </a:t>
            </a:r>
            <a:endParaRPr sz="8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750" name="Google Shape;750;p35"/>
          <p:cNvSpPr/>
          <p:nvPr/>
        </p:nvSpPr>
        <p:spPr>
          <a:xfrm>
            <a:off x="5105585" y="4215625"/>
            <a:ext cx="1372800" cy="4428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Handoffs</a:t>
            </a:r>
            <a:endParaRPr b="1" sz="1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Journalist Resu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05543"/>
      </a:accent1>
      <a:accent2>
        <a:srgbClr val="E2A0A1"/>
      </a:accent2>
      <a:accent3>
        <a:srgbClr val="6BB9C3"/>
      </a:accent3>
      <a:accent4>
        <a:srgbClr val="A9C5C8"/>
      </a:accent4>
      <a:accent5>
        <a:srgbClr val="0097A7"/>
      </a:accent5>
      <a:accent6>
        <a:srgbClr val="990000"/>
      </a:accent6>
      <a:hlink>
        <a:srgbClr val="3ECBD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