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10688400" cx="7560000"/>
  <p:notesSz cx="6858000" cy="9144000"/>
  <p:embeddedFontLst>
    <p:embeddedFont>
      <p:font typeface="Roboto Slab"/>
      <p:regular r:id="rId17"/>
      <p:bold r:id="rId18"/>
    </p:embeddedFont>
    <p:embeddedFont>
      <p:font typeface="Caveat"/>
      <p:regular r:id="rId19"/>
      <p:bold r:id="rId20"/>
    </p:embeddedFont>
    <p:embeddedFont>
      <p:font typeface="Lobster"/>
      <p:regular r:id="rId21"/>
    </p:embeddedFont>
    <p:embeddedFont>
      <p:font typeface="Barlow Condensed"/>
      <p:regular r:id="rId22"/>
      <p:bold r:id="rId23"/>
      <p:italic r:id="rId24"/>
      <p:boldItalic r:id="rId25"/>
    </p:embeddedFont>
    <p:embeddedFont>
      <p:font typeface="Fira Sans Extra Condensed Medium"/>
      <p:regular r:id="rId26"/>
      <p:bold r:id="rId27"/>
      <p:italic r:id="rId28"/>
      <p:boldItalic r:id="rId29"/>
    </p:embeddedFont>
    <p:embeddedFont>
      <p:font typeface="Roboto Condensed"/>
      <p:regular r:id="rId30"/>
      <p:bold r:id="rId31"/>
      <p:italic r:id="rId32"/>
      <p:boldItalic r:id="rId33"/>
    </p:embeddedFont>
    <p:embeddedFont>
      <p:font typeface="Roboto Condensed Light"/>
      <p:regular r:id="rId34"/>
      <p:bold r:id="rId35"/>
      <p:italic r:id="rId36"/>
      <p:boldItalic r:id="rId37"/>
    </p:embeddedFont>
    <p:embeddedFont>
      <p:font typeface="Bree Serif"/>
      <p:regular r:id="rId38"/>
    </p:embeddedFont>
    <p:embeddedFont>
      <p:font typeface="Archivo Black"/>
      <p:regular r:id="rId39"/>
    </p:embeddedFont>
    <p:embeddedFont>
      <p:font typeface="Fira Sans Extra Condensed"/>
      <p:regular r:id="rId40"/>
      <p:bold r:id="rId41"/>
      <p:italic r:id="rId42"/>
      <p:boldItalic r:id="rId43"/>
    </p:embeddedFont>
    <p:embeddedFont>
      <p:font typeface="Roboto Slab Regular"/>
      <p:regular r:id="rId44"/>
      <p:bold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6">
          <p15:clr>
            <a:srgbClr val="A4A3A4"/>
          </p15:clr>
        </p15:guide>
        <p15:guide id="2" pos="2381">
          <p15:clr>
            <a:srgbClr val="A4A3A4"/>
          </p15:clr>
        </p15:guide>
        <p15:guide id="3" pos="247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4558632-B812-4E0E-9E4D-21FBE11F2925}">
  <a:tblStyle styleId="{54558632-B812-4E0E-9E4D-21FBE11F292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366" orient="horz"/>
        <p:guide pos="2381"/>
        <p:guide pos="247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FiraSansExtraCondensed-regular.fntdata"/><Relationship Id="rId20" Type="http://schemas.openxmlformats.org/officeDocument/2006/relationships/font" Target="fonts/Caveat-bold.fntdata"/><Relationship Id="rId42" Type="http://schemas.openxmlformats.org/officeDocument/2006/relationships/font" Target="fonts/FiraSansExtraCondensed-italic.fntdata"/><Relationship Id="rId41" Type="http://schemas.openxmlformats.org/officeDocument/2006/relationships/font" Target="fonts/FiraSansExtraCondensed-bold.fntdata"/><Relationship Id="rId22" Type="http://schemas.openxmlformats.org/officeDocument/2006/relationships/font" Target="fonts/BarlowCondensed-regular.fntdata"/><Relationship Id="rId44" Type="http://schemas.openxmlformats.org/officeDocument/2006/relationships/font" Target="fonts/RobotoSlabRegular-regular.fntdata"/><Relationship Id="rId21" Type="http://schemas.openxmlformats.org/officeDocument/2006/relationships/font" Target="fonts/Lobster-regular.fntdata"/><Relationship Id="rId43" Type="http://schemas.openxmlformats.org/officeDocument/2006/relationships/font" Target="fonts/FiraSansExtraCondensed-boldItalic.fntdata"/><Relationship Id="rId24" Type="http://schemas.openxmlformats.org/officeDocument/2006/relationships/font" Target="fonts/BarlowCondensed-italic.fntdata"/><Relationship Id="rId23" Type="http://schemas.openxmlformats.org/officeDocument/2006/relationships/font" Target="fonts/BarlowCondensed-bold.fntdata"/><Relationship Id="rId45" Type="http://schemas.openxmlformats.org/officeDocument/2006/relationships/font" Target="fonts/RobotoSlabRegular-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FiraSansExtraCondensedMedium-regular.fntdata"/><Relationship Id="rId25" Type="http://schemas.openxmlformats.org/officeDocument/2006/relationships/font" Target="fonts/BarlowCondensed-boldItalic.fntdata"/><Relationship Id="rId28" Type="http://schemas.openxmlformats.org/officeDocument/2006/relationships/font" Target="fonts/FiraSansExtraCondensedMedium-italic.fntdata"/><Relationship Id="rId27" Type="http://schemas.openxmlformats.org/officeDocument/2006/relationships/font" Target="fonts/FiraSansExtraCondensedMedium-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FiraSansExtraCondensedMedium-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Condensed-bold.fntdata"/><Relationship Id="rId30" Type="http://schemas.openxmlformats.org/officeDocument/2006/relationships/font" Target="fonts/RobotoCondensed-regular.fntdata"/><Relationship Id="rId11" Type="http://schemas.openxmlformats.org/officeDocument/2006/relationships/slide" Target="slides/slide4.xml"/><Relationship Id="rId33" Type="http://schemas.openxmlformats.org/officeDocument/2006/relationships/font" Target="fonts/RobotoCondensed-boldItalic.fntdata"/><Relationship Id="rId10" Type="http://schemas.openxmlformats.org/officeDocument/2006/relationships/slide" Target="slides/slide3.xml"/><Relationship Id="rId32" Type="http://schemas.openxmlformats.org/officeDocument/2006/relationships/font" Target="fonts/RobotoCondensed-italic.fntdata"/><Relationship Id="rId13" Type="http://schemas.openxmlformats.org/officeDocument/2006/relationships/slide" Target="slides/slide6.xml"/><Relationship Id="rId35" Type="http://schemas.openxmlformats.org/officeDocument/2006/relationships/font" Target="fonts/RobotoCondensedLight-bold.fntdata"/><Relationship Id="rId12" Type="http://schemas.openxmlformats.org/officeDocument/2006/relationships/slide" Target="slides/slide5.xml"/><Relationship Id="rId34" Type="http://schemas.openxmlformats.org/officeDocument/2006/relationships/font" Target="fonts/RobotoCondensedLight-regular.fntdata"/><Relationship Id="rId15" Type="http://schemas.openxmlformats.org/officeDocument/2006/relationships/slide" Target="slides/slide8.xml"/><Relationship Id="rId37" Type="http://schemas.openxmlformats.org/officeDocument/2006/relationships/font" Target="fonts/RobotoCondensedLight-boldItalic.fntdata"/><Relationship Id="rId14" Type="http://schemas.openxmlformats.org/officeDocument/2006/relationships/slide" Target="slides/slide7.xml"/><Relationship Id="rId36" Type="http://schemas.openxmlformats.org/officeDocument/2006/relationships/font" Target="fonts/RobotoCondensedLight-italic.fntdata"/><Relationship Id="rId17" Type="http://schemas.openxmlformats.org/officeDocument/2006/relationships/font" Target="fonts/RobotoSlab-regular.fntdata"/><Relationship Id="rId39" Type="http://schemas.openxmlformats.org/officeDocument/2006/relationships/font" Target="fonts/ArchivoBlack-regular.fntdata"/><Relationship Id="rId16" Type="http://schemas.openxmlformats.org/officeDocument/2006/relationships/slide" Target="slides/slide9.xml"/><Relationship Id="rId38" Type="http://schemas.openxmlformats.org/officeDocument/2006/relationships/font" Target="fonts/BreeSerif-regular.fntdata"/><Relationship Id="rId19" Type="http://schemas.openxmlformats.org/officeDocument/2006/relationships/font" Target="fonts/Caveat-regular.fntdata"/><Relationship Id="rId18" Type="http://schemas.openxmlformats.org/officeDocument/2006/relationships/font" Target="fonts/RobotoSlab-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6642" y="685800"/>
            <a:ext cx="2425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bb30e7e3afa5439_0:notes"/>
          <p:cNvSpPr/>
          <p:nvPr>
            <p:ph idx="2" type="sldImg"/>
          </p:nvPr>
        </p:nvSpPr>
        <p:spPr>
          <a:xfrm>
            <a:off x="2216619" y="685800"/>
            <a:ext cx="24252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bb30e7e3afa543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787611de78e77a8e_0:notes"/>
          <p:cNvSpPr/>
          <p:nvPr>
            <p:ph idx="2" type="sldImg"/>
          </p:nvPr>
        </p:nvSpPr>
        <p:spPr>
          <a:xfrm>
            <a:off x="2216609" y="685800"/>
            <a:ext cx="24252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787611de78e77a8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62111554c5_0_22:notes"/>
          <p:cNvSpPr/>
          <p:nvPr>
            <p:ph idx="2" type="sldImg"/>
          </p:nvPr>
        </p:nvSpPr>
        <p:spPr>
          <a:xfrm>
            <a:off x="2216609" y="685800"/>
            <a:ext cx="24252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62111554c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g63146e5137_1_3:notes"/>
          <p:cNvSpPr/>
          <p:nvPr>
            <p:ph idx="2" type="sldImg"/>
          </p:nvPr>
        </p:nvSpPr>
        <p:spPr>
          <a:xfrm>
            <a:off x="2216609" y="685800"/>
            <a:ext cx="24252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63146e5137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787611de78e77a8e_122:notes"/>
          <p:cNvSpPr/>
          <p:nvPr>
            <p:ph idx="2" type="sldImg"/>
          </p:nvPr>
        </p:nvSpPr>
        <p:spPr>
          <a:xfrm>
            <a:off x="2216609" y="685800"/>
            <a:ext cx="24252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787611de78e77a8e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g62111554c5_0_101:notes"/>
          <p:cNvSpPr/>
          <p:nvPr>
            <p:ph idx="2" type="sldImg"/>
          </p:nvPr>
        </p:nvSpPr>
        <p:spPr>
          <a:xfrm>
            <a:off x="2216609" y="685800"/>
            <a:ext cx="24252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62111554c5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Google Shape;444;g63146e5137_1_40:notes"/>
          <p:cNvSpPr/>
          <p:nvPr>
            <p:ph idx="2" type="sldImg"/>
          </p:nvPr>
        </p:nvSpPr>
        <p:spPr>
          <a:xfrm>
            <a:off x="2216609" y="685800"/>
            <a:ext cx="24252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63146e5137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g63146e5137_2_50:notes"/>
          <p:cNvSpPr/>
          <p:nvPr>
            <p:ph idx="2" type="sldImg"/>
          </p:nvPr>
        </p:nvSpPr>
        <p:spPr>
          <a:xfrm>
            <a:off x="2216609" y="685800"/>
            <a:ext cx="24252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63146e5137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9" name="Shape 519"/>
        <p:cNvGrpSpPr/>
        <p:nvPr/>
      </p:nvGrpSpPr>
      <p:grpSpPr>
        <a:xfrm>
          <a:off x="0" y="0"/>
          <a:ext cx="0" cy="0"/>
          <a:chOff x="0" y="0"/>
          <a:chExt cx="0" cy="0"/>
        </a:xfrm>
      </p:grpSpPr>
      <p:sp>
        <p:nvSpPr>
          <p:cNvPr id="520" name="Google Shape;520;g3afb3c145e6b4ad2_0:notes"/>
          <p:cNvSpPr/>
          <p:nvPr>
            <p:ph idx="2" type="sldImg"/>
          </p:nvPr>
        </p:nvSpPr>
        <p:spPr>
          <a:xfrm>
            <a:off x="2216609" y="685800"/>
            <a:ext cx="24252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3afb3c145e6b4ad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257"/>
            <a:ext cx="7044600" cy="42654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89426"/>
            <a:ext cx="7044600" cy="1647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8572"/>
            <a:ext cx="7044600" cy="40803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0450"/>
            <a:ext cx="7044600" cy="27030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TITLE OPENING" type="title">
  <p:cSld name="TITLE">
    <p:bg>
      <p:bgPr>
        <a:solidFill>
          <a:srgbClr val="FFFFFF"/>
        </a:solidFill>
      </p:bgPr>
    </p:bg>
    <p:spTree>
      <p:nvGrpSpPr>
        <p:cNvPr id="54" name="Shape 54"/>
        <p:cNvGrpSpPr/>
        <p:nvPr/>
      </p:nvGrpSpPr>
      <p:grpSpPr>
        <a:xfrm>
          <a:off x="0" y="0"/>
          <a:ext cx="0" cy="0"/>
          <a:chOff x="0" y="0"/>
          <a:chExt cx="0" cy="0"/>
        </a:xfrm>
      </p:grpSpPr>
      <p:sp>
        <p:nvSpPr>
          <p:cNvPr id="55" name="Google Shape;55;p14"/>
          <p:cNvSpPr txBox="1"/>
          <p:nvPr>
            <p:ph type="ctrTitle"/>
          </p:nvPr>
        </p:nvSpPr>
        <p:spPr>
          <a:xfrm>
            <a:off x="3538870" y="697858"/>
            <a:ext cx="3220200" cy="2499300"/>
          </a:xfrm>
          <a:prstGeom prst="rect">
            <a:avLst/>
          </a:prstGeom>
        </p:spPr>
        <p:txBody>
          <a:bodyPr anchorCtr="0" anchor="t" bIns="91400" lIns="91400" spcFirstLastPara="1" rIns="91400" wrap="square" tIns="91400">
            <a:noAutofit/>
          </a:bodyPr>
          <a:lstStyle>
            <a:lvl1pPr lvl="0" rtl="0" algn="r">
              <a:spcBef>
                <a:spcPts val="0"/>
              </a:spcBef>
              <a:spcAft>
                <a:spcPts val="0"/>
              </a:spcAft>
              <a:buSzPts val="6000"/>
              <a:buNone/>
              <a:defRPr b="0" sz="4400"/>
            </a:lvl1pPr>
            <a:lvl2pPr lvl="1" rtl="0" algn="r">
              <a:spcBef>
                <a:spcPts val="0"/>
              </a:spcBef>
              <a:spcAft>
                <a:spcPts val="0"/>
              </a:spcAft>
              <a:buClr>
                <a:srgbClr val="0B139E"/>
              </a:buClr>
              <a:buSzPts val="5200"/>
              <a:buNone/>
              <a:defRPr sz="5200">
                <a:solidFill>
                  <a:srgbClr val="0B139E"/>
                </a:solidFill>
              </a:defRPr>
            </a:lvl2pPr>
            <a:lvl3pPr lvl="2" rtl="0" algn="r">
              <a:spcBef>
                <a:spcPts val="0"/>
              </a:spcBef>
              <a:spcAft>
                <a:spcPts val="0"/>
              </a:spcAft>
              <a:buClr>
                <a:srgbClr val="0B139E"/>
              </a:buClr>
              <a:buSzPts val="5200"/>
              <a:buNone/>
              <a:defRPr sz="5200">
                <a:solidFill>
                  <a:srgbClr val="0B139E"/>
                </a:solidFill>
              </a:defRPr>
            </a:lvl3pPr>
            <a:lvl4pPr lvl="3" rtl="0" algn="r">
              <a:spcBef>
                <a:spcPts val="0"/>
              </a:spcBef>
              <a:spcAft>
                <a:spcPts val="0"/>
              </a:spcAft>
              <a:buClr>
                <a:srgbClr val="0B139E"/>
              </a:buClr>
              <a:buSzPts val="5200"/>
              <a:buNone/>
              <a:defRPr sz="5200">
                <a:solidFill>
                  <a:srgbClr val="0B139E"/>
                </a:solidFill>
              </a:defRPr>
            </a:lvl4pPr>
            <a:lvl5pPr lvl="4" rtl="0" algn="r">
              <a:spcBef>
                <a:spcPts val="0"/>
              </a:spcBef>
              <a:spcAft>
                <a:spcPts val="0"/>
              </a:spcAft>
              <a:buClr>
                <a:srgbClr val="0B139E"/>
              </a:buClr>
              <a:buSzPts val="5200"/>
              <a:buNone/>
              <a:defRPr sz="5200">
                <a:solidFill>
                  <a:srgbClr val="0B139E"/>
                </a:solidFill>
              </a:defRPr>
            </a:lvl5pPr>
            <a:lvl6pPr lvl="5" rtl="0" algn="r">
              <a:spcBef>
                <a:spcPts val="0"/>
              </a:spcBef>
              <a:spcAft>
                <a:spcPts val="0"/>
              </a:spcAft>
              <a:buClr>
                <a:srgbClr val="0B139E"/>
              </a:buClr>
              <a:buSzPts val="5200"/>
              <a:buNone/>
              <a:defRPr sz="5200">
                <a:solidFill>
                  <a:srgbClr val="0B139E"/>
                </a:solidFill>
              </a:defRPr>
            </a:lvl6pPr>
            <a:lvl7pPr lvl="6" rtl="0" algn="r">
              <a:spcBef>
                <a:spcPts val="0"/>
              </a:spcBef>
              <a:spcAft>
                <a:spcPts val="0"/>
              </a:spcAft>
              <a:buClr>
                <a:srgbClr val="0B139E"/>
              </a:buClr>
              <a:buSzPts val="5200"/>
              <a:buNone/>
              <a:defRPr sz="5200">
                <a:solidFill>
                  <a:srgbClr val="0B139E"/>
                </a:solidFill>
              </a:defRPr>
            </a:lvl7pPr>
            <a:lvl8pPr lvl="7" rtl="0" algn="r">
              <a:spcBef>
                <a:spcPts val="0"/>
              </a:spcBef>
              <a:spcAft>
                <a:spcPts val="0"/>
              </a:spcAft>
              <a:buClr>
                <a:srgbClr val="0B139E"/>
              </a:buClr>
              <a:buSzPts val="5200"/>
              <a:buNone/>
              <a:defRPr sz="5200">
                <a:solidFill>
                  <a:srgbClr val="0B139E"/>
                </a:solidFill>
              </a:defRPr>
            </a:lvl8pPr>
            <a:lvl9pPr lvl="8" rtl="0" algn="r">
              <a:spcBef>
                <a:spcPts val="0"/>
              </a:spcBef>
              <a:spcAft>
                <a:spcPts val="0"/>
              </a:spcAft>
              <a:buClr>
                <a:srgbClr val="0B139E"/>
              </a:buClr>
              <a:buSzPts val="5200"/>
              <a:buNone/>
              <a:defRPr sz="5200">
                <a:solidFill>
                  <a:srgbClr val="0B139E"/>
                </a:solidFill>
              </a:defRPr>
            </a:lvl9pPr>
          </a:lstStyle>
          <a:p/>
        </p:txBody>
      </p:sp>
      <p:sp>
        <p:nvSpPr>
          <p:cNvPr id="56" name="Google Shape;56;p14"/>
          <p:cNvSpPr txBox="1"/>
          <p:nvPr>
            <p:ph idx="1" type="subTitle"/>
          </p:nvPr>
        </p:nvSpPr>
        <p:spPr>
          <a:xfrm>
            <a:off x="4617334" y="8504432"/>
            <a:ext cx="2249700" cy="1459500"/>
          </a:xfrm>
          <a:prstGeom prst="rect">
            <a:avLst/>
          </a:prstGeom>
        </p:spPr>
        <p:txBody>
          <a:bodyPr anchorCtr="0" anchor="t" bIns="91400" lIns="91400" spcFirstLastPara="1" rIns="91400" wrap="square" tIns="91400">
            <a:noAutofit/>
          </a:bodyPr>
          <a:lstStyle>
            <a:lvl1pPr lvl="0" rtl="0" algn="r">
              <a:lnSpc>
                <a:spcPct val="100000"/>
              </a:lnSpc>
              <a:spcBef>
                <a:spcPts val="0"/>
              </a:spcBef>
              <a:spcAft>
                <a:spcPts val="0"/>
              </a:spcAft>
              <a:buClr>
                <a:schemeClr val="accent3"/>
              </a:buClr>
              <a:buSzPts val="1100"/>
              <a:buNone/>
              <a:defRPr sz="1100">
                <a:solidFill>
                  <a:schemeClr val="accent3"/>
                </a:solidFill>
              </a:defRPr>
            </a:lvl1pPr>
            <a:lvl2pPr lvl="1" rtl="0">
              <a:lnSpc>
                <a:spcPct val="100000"/>
              </a:lnSpc>
              <a:spcBef>
                <a:spcPts val="0"/>
              </a:spcBef>
              <a:spcAft>
                <a:spcPts val="0"/>
              </a:spcAft>
              <a:buClr>
                <a:schemeClr val="accent3"/>
              </a:buClr>
              <a:buSzPts val="1100"/>
              <a:buNone/>
              <a:defRPr sz="1100">
                <a:solidFill>
                  <a:schemeClr val="accent3"/>
                </a:solidFill>
              </a:defRPr>
            </a:lvl2pPr>
            <a:lvl3pPr lvl="2" rtl="0">
              <a:lnSpc>
                <a:spcPct val="100000"/>
              </a:lnSpc>
              <a:spcBef>
                <a:spcPts val="0"/>
              </a:spcBef>
              <a:spcAft>
                <a:spcPts val="0"/>
              </a:spcAft>
              <a:buClr>
                <a:schemeClr val="accent3"/>
              </a:buClr>
              <a:buSzPts val="1100"/>
              <a:buNone/>
              <a:defRPr sz="1100">
                <a:solidFill>
                  <a:schemeClr val="accent3"/>
                </a:solidFill>
              </a:defRPr>
            </a:lvl3pPr>
            <a:lvl4pPr lvl="3" rtl="0">
              <a:lnSpc>
                <a:spcPct val="100000"/>
              </a:lnSpc>
              <a:spcBef>
                <a:spcPts val="0"/>
              </a:spcBef>
              <a:spcAft>
                <a:spcPts val="0"/>
              </a:spcAft>
              <a:buClr>
                <a:schemeClr val="accent3"/>
              </a:buClr>
              <a:buSzPts val="1100"/>
              <a:buNone/>
              <a:defRPr sz="1100">
                <a:solidFill>
                  <a:schemeClr val="accent3"/>
                </a:solidFill>
              </a:defRPr>
            </a:lvl4pPr>
            <a:lvl5pPr lvl="4" rtl="0">
              <a:lnSpc>
                <a:spcPct val="100000"/>
              </a:lnSpc>
              <a:spcBef>
                <a:spcPts val="0"/>
              </a:spcBef>
              <a:spcAft>
                <a:spcPts val="0"/>
              </a:spcAft>
              <a:buClr>
                <a:schemeClr val="accent3"/>
              </a:buClr>
              <a:buSzPts val="1100"/>
              <a:buNone/>
              <a:defRPr sz="1100">
                <a:solidFill>
                  <a:schemeClr val="accent3"/>
                </a:solidFill>
              </a:defRPr>
            </a:lvl5pPr>
            <a:lvl6pPr lvl="5" rtl="0">
              <a:lnSpc>
                <a:spcPct val="100000"/>
              </a:lnSpc>
              <a:spcBef>
                <a:spcPts val="0"/>
              </a:spcBef>
              <a:spcAft>
                <a:spcPts val="0"/>
              </a:spcAft>
              <a:buClr>
                <a:schemeClr val="accent3"/>
              </a:buClr>
              <a:buSzPts val="1100"/>
              <a:buNone/>
              <a:defRPr sz="1100">
                <a:solidFill>
                  <a:schemeClr val="accent3"/>
                </a:solidFill>
              </a:defRPr>
            </a:lvl6pPr>
            <a:lvl7pPr lvl="6" rtl="0">
              <a:lnSpc>
                <a:spcPct val="100000"/>
              </a:lnSpc>
              <a:spcBef>
                <a:spcPts val="0"/>
              </a:spcBef>
              <a:spcAft>
                <a:spcPts val="0"/>
              </a:spcAft>
              <a:buClr>
                <a:schemeClr val="accent3"/>
              </a:buClr>
              <a:buSzPts val="1100"/>
              <a:buNone/>
              <a:defRPr sz="1100">
                <a:solidFill>
                  <a:schemeClr val="accent3"/>
                </a:solidFill>
              </a:defRPr>
            </a:lvl7pPr>
            <a:lvl8pPr lvl="7" rtl="0">
              <a:lnSpc>
                <a:spcPct val="100000"/>
              </a:lnSpc>
              <a:spcBef>
                <a:spcPts val="0"/>
              </a:spcBef>
              <a:spcAft>
                <a:spcPts val="0"/>
              </a:spcAft>
              <a:buClr>
                <a:schemeClr val="accent3"/>
              </a:buClr>
              <a:buSzPts val="1100"/>
              <a:buNone/>
              <a:defRPr sz="1100">
                <a:solidFill>
                  <a:schemeClr val="accent3"/>
                </a:solidFill>
              </a:defRPr>
            </a:lvl8pPr>
            <a:lvl9pPr lvl="8" rtl="0">
              <a:lnSpc>
                <a:spcPct val="100000"/>
              </a:lnSpc>
              <a:spcBef>
                <a:spcPts val="0"/>
              </a:spcBef>
              <a:spcAft>
                <a:spcPts val="0"/>
              </a:spcAft>
              <a:buClr>
                <a:schemeClr val="accent3"/>
              </a:buClr>
              <a:buSzPts val="1100"/>
              <a:buNone/>
              <a:defRPr sz="1100">
                <a:solidFill>
                  <a:schemeClr val="accent3"/>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OF CONTENTS">
  <p:cSld name="CUSTOM">
    <p:spTree>
      <p:nvGrpSpPr>
        <p:cNvPr id="57" name="Shape 57"/>
        <p:cNvGrpSpPr/>
        <p:nvPr/>
      </p:nvGrpSpPr>
      <p:grpSpPr>
        <a:xfrm>
          <a:off x="0" y="0"/>
          <a:ext cx="0" cy="0"/>
          <a:chOff x="0" y="0"/>
          <a:chExt cx="0" cy="0"/>
        </a:xfrm>
      </p:grpSpPr>
      <p:sp>
        <p:nvSpPr>
          <p:cNvPr id="58" name="Google Shape;58;p15"/>
          <p:cNvSpPr txBox="1"/>
          <p:nvPr>
            <p:ph type="ctrTitle"/>
          </p:nvPr>
        </p:nvSpPr>
        <p:spPr>
          <a:xfrm>
            <a:off x="1694244" y="2464192"/>
            <a:ext cx="2249700" cy="1200900"/>
          </a:xfrm>
          <a:prstGeom prst="rect">
            <a:avLst/>
          </a:prstGeom>
        </p:spPr>
        <p:txBody>
          <a:bodyPr anchorCtr="0" anchor="ctr" bIns="91400" lIns="91400" spcFirstLastPara="1" rIns="91400" wrap="square" tIns="91400">
            <a:noAutofit/>
          </a:bodyPr>
          <a:lstStyle>
            <a:lvl1pPr lvl="0" rtl="0">
              <a:spcBef>
                <a:spcPts val="0"/>
              </a:spcBef>
              <a:spcAft>
                <a:spcPts val="0"/>
              </a:spcAft>
              <a:buSzPts val="3600"/>
              <a:buFont typeface="Fira Sans Extra Condensed"/>
              <a:buNone/>
              <a:defRPr b="0" sz="1800"/>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59" name="Google Shape;59;p15"/>
          <p:cNvSpPr txBox="1"/>
          <p:nvPr>
            <p:ph hasCustomPrompt="1" idx="2" type="title"/>
          </p:nvPr>
        </p:nvSpPr>
        <p:spPr>
          <a:xfrm>
            <a:off x="1704783" y="1101024"/>
            <a:ext cx="1207800" cy="1200900"/>
          </a:xfrm>
          <a:prstGeom prst="rect">
            <a:avLst/>
          </a:prstGeom>
          <a:noFill/>
        </p:spPr>
        <p:txBody>
          <a:bodyPr anchorCtr="0" anchor="ctr" bIns="91400" lIns="91400" spcFirstLastPara="1" rIns="91400" wrap="square" tIns="91400">
            <a:noAutofit/>
          </a:bodyPr>
          <a:lstStyle>
            <a:lvl1pPr lvl="0" rtl="0">
              <a:spcBef>
                <a:spcPts val="0"/>
              </a:spcBef>
              <a:spcAft>
                <a:spcPts val="0"/>
              </a:spcAft>
              <a:buSzPts val="3600"/>
              <a:buNone/>
              <a:defRPr b="0" sz="30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60" name="Google Shape;60;p15"/>
          <p:cNvSpPr txBox="1"/>
          <p:nvPr>
            <p:ph idx="3" type="ctrTitle"/>
          </p:nvPr>
        </p:nvSpPr>
        <p:spPr>
          <a:xfrm>
            <a:off x="4436170" y="2464192"/>
            <a:ext cx="2000700" cy="1200900"/>
          </a:xfrm>
          <a:prstGeom prst="rect">
            <a:avLst/>
          </a:prstGeom>
        </p:spPr>
        <p:txBody>
          <a:bodyPr anchorCtr="0" anchor="ctr" bIns="91400" lIns="91400" spcFirstLastPara="1" rIns="91400" wrap="square" tIns="91400">
            <a:noAutofit/>
          </a:bodyPr>
          <a:lstStyle>
            <a:lvl1pPr lvl="0" rtl="0">
              <a:spcBef>
                <a:spcPts val="0"/>
              </a:spcBef>
              <a:spcAft>
                <a:spcPts val="0"/>
              </a:spcAft>
              <a:buSzPts val="3600"/>
              <a:buFont typeface="Fira Sans Extra Condensed"/>
              <a:buNone/>
              <a:defRPr b="0" sz="1800"/>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61" name="Google Shape;61;p15"/>
          <p:cNvSpPr txBox="1"/>
          <p:nvPr>
            <p:ph hasCustomPrompt="1" idx="4" type="title"/>
          </p:nvPr>
        </p:nvSpPr>
        <p:spPr>
          <a:xfrm>
            <a:off x="4407872" y="1101024"/>
            <a:ext cx="1207800" cy="1200900"/>
          </a:xfrm>
          <a:prstGeom prst="rect">
            <a:avLst/>
          </a:prstGeom>
          <a:noFill/>
        </p:spPr>
        <p:txBody>
          <a:bodyPr anchorCtr="0" anchor="ctr" bIns="91400" lIns="91400" spcFirstLastPara="1" rIns="91400" wrap="square" tIns="91400">
            <a:noAutofit/>
          </a:bodyPr>
          <a:lstStyle>
            <a:lvl1pPr lvl="0" rtl="0">
              <a:spcBef>
                <a:spcPts val="0"/>
              </a:spcBef>
              <a:spcAft>
                <a:spcPts val="0"/>
              </a:spcAft>
              <a:buSzPts val="3600"/>
              <a:buNone/>
              <a:defRPr b="0" sz="30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62" name="Google Shape;62;p15"/>
          <p:cNvSpPr txBox="1"/>
          <p:nvPr>
            <p:ph idx="5" type="ctrTitle"/>
          </p:nvPr>
        </p:nvSpPr>
        <p:spPr>
          <a:xfrm>
            <a:off x="1694244" y="6096864"/>
            <a:ext cx="2249700" cy="1200900"/>
          </a:xfrm>
          <a:prstGeom prst="rect">
            <a:avLst/>
          </a:prstGeom>
        </p:spPr>
        <p:txBody>
          <a:bodyPr anchorCtr="0" anchor="ctr" bIns="91400" lIns="91400" spcFirstLastPara="1" rIns="91400" wrap="square" tIns="91400">
            <a:noAutofit/>
          </a:bodyPr>
          <a:lstStyle>
            <a:lvl1pPr lvl="0" rtl="0">
              <a:spcBef>
                <a:spcPts val="0"/>
              </a:spcBef>
              <a:spcAft>
                <a:spcPts val="0"/>
              </a:spcAft>
              <a:buSzPts val="3600"/>
              <a:buFont typeface="Fira Sans Extra Condensed"/>
              <a:buNone/>
              <a:defRPr b="0" sz="1800"/>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63" name="Google Shape;63;p15"/>
          <p:cNvSpPr txBox="1"/>
          <p:nvPr>
            <p:ph hasCustomPrompt="1" idx="6" type="title"/>
          </p:nvPr>
        </p:nvSpPr>
        <p:spPr>
          <a:xfrm>
            <a:off x="1704783" y="4733696"/>
            <a:ext cx="1207800" cy="1200900"/>
          </a:xfrm>
          <a:prstGeom prst="rect">
            <a:avLst/>
          </a:prstGeom>
          <a:noFill/>
        </p:spPr>
        <p:txBody>
          <a:bodyPr anchorCtr="0" anchor="ctr" bIns="91400" lIns="91400" spcFirstLastPara="1" rIns="91400" wrap="square" tIns="91400">
            <a:noAutofit/>
          </a:bodyPr>
          <a:lstStyle>
            <a:lvl1pPr lvl="0" rtl="0">
              <a:spcBef>
                <a:spcPts val="0"/>
              </a:spcBef>
              <a:spcAft>
                <a:spcPts val="0"/>
              </a:spcAft>
              <a:buSzPts val="3600"/>
              <a:buNone/>
              <a:defRPr b="0" sz="30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64" name="Google Shape;64;p15"/>
          <p:cNvSpPr txBox="1"/>
          <p:nvPr>
            <p:ph idx="7" type="ctrTitle"/>
          </p:nvPr>
        </p:nvSpPr>
        <p:spPr>
          <a:xfrm>
            <a:off x="4436167" y="6096866"/>
            <a:ext cx="2720400" cy="1200900"/>
          </a:xfrm>
          <a:prstGeom prst="rect">
            <a:avLst/>
          </a:prstGeom>
        </p:spPr>
        <p:txBody>
          <a:bodyPr anchorCtr="0" anchor="ctr" bIns="91400" lIns="91400" spcFirstLastPara="1" rIns="91400" wrap="square" tIns="91400">
            <a:noAutofit/>
          </a:bodyPr>
          <a:lstStyle>
            <a:lvl1pPr lvl="0" rtl="0">
              <a:spcBef>
                <a:spcPts val="0"/>
              </a:spcBef>
              <a:spcAft>
                <a:spcPts val="0"/>
              </a:spcAft>
              <a:buSzPts val="3600"/>
              <a:buFont typeface="Fira Sans Extra Condensed"/>
              <a:buNone/>
              <a:defRPr b="0" sz="1800"/>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65" name="Google Shape;65;p15"/>
          <p:cNvSpPr txBox="1"/>
          <p:nvPr>
            <p:ph hasCustomPrompt="1" idx="8" type="title"/>
          </p:nvPr>
        </p:nvSpPr>
        <p:spPr>
          <a:xfrm>
            <a:off x="4407872" y="4733696"/>
            <a:ext cx="1207800" cy="1200900"/>
          </a:xfrm>
          <a:prstGeom prst="rect">
            <a:avLst/>
          </a:prstGeom>
          <a:noFill/>
        </p:spPr>
        <p:txBody>
          <a:bodyPr anchorCtr="0" anchor="ctr" bIns="91400" lIns="91400" spcFirstLastPara="1" rIns="91400" wrap="square" tIns="91400">
            <a:noAutofit/>
          </a:bodyPr>
          <a:lstStyle>
            <a:lvl1pPr lvl="0" rtl="0">
              <a:spcBef>
                <a:spcPts val="0"/>
              </a:spcBef>
              <a:spcAft>
                <a:spcPts val="0"/>
              </a:spcAft>
              <a:buSzPts val="3600"/>
              <a:buNone/>
              <a:defRPr b="0" sz="30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66" name="Google Shape;66;p15"/>
          <p:cNvSpPr txBox="1"/>
          <p:nvPr>
            <p:ph idx="1" type="subTitle"/>
          </p:nvPr>
        </p:nvSpPr>
        <p:spPr>
          <a:xfrm>
            <a:off x="1696908" y="3194259"/>
            <a:ext cx="22497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67" name="Google Shape;67;p15"/>
          <p:cNvSpPr txBox="1"/>
          <p:nvPr>
            <p:ph idx="9" type="subTitle"/>
          </p:nvPr>
        </p:nvSpPr>
        <p:spPr>
          <a:xfrm>
            <a:off x="4436167" y="3194259"/>
            <a:ext cx="22497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68" name="Google Shape;68;p15"/>
          <p:cNvSpPr txBox="1"/>
          <p:nvPr>
            <p:ph idx="13" type="subTitle"/>
          </p:nvPr>
        </p:nvSpPr>
        <p:spPr>
          <a:xfrm>
            <a:off x="1696908" y="6908697"/>
            <a:ext cx="22497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69" name="Google Shape;69;p15"/>
          <p:cNvSpPr txBox="1"/>
          <p:nvPr>
            <p:ph idx="14" type="subTitle"/>
          </p:nvPr>
        </p:nvSpPr>
        <p:spPr>
          <a:xfrm>
            <a:off x="4436167" y="6908697"/>
            <a:ext cx="22497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70" name="Google Shape;70;p15"/>
          <p:cNvSpPr txBox="1"/>
          <p:nvPr>
            <p:ph idx="15"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p:cSld name="CUSTOM_1">
    <p:spTree>
      <p:nvGrpSpPr>
        <p:cNvPr id="71" name="Shape 71"/>
        <p:cNvGrpSpPr/>
        <p:nvPr/>
      </p:nvGrpSpPr>
      <p:grpSpPr>
        <a:xfrm>
          <a:off x="0" y="0"/>
          <a:ext cx="0" cy="0"/>
          <a:chOff x="0" y="0"/>
          <a:chExt cx="0" cy="0"/>
        </a:xfrm>
      </p:grpSpPr>
      <p:sp>
        <p:nvSpPr>
          <p:cNvPr id="72" name="Google Shape;72;p16"/>
          <p:cNvSpPr txBox="1"/>
          <p:nvPr>
            <p:ph idx="1" type="subTitle"/>
          </p:nvPr>
        </p:nvSpPr>
        <p:spPr>
          <a:xfrm>
            <a:off x="897750" y="7956920"/>
            <a:ext cx="2528100" cy="1878900"/>
          </a:xfrm>
          <a:prstGeom prst="rect">
            <a:avLst/>
          </a:prstGeom>
        </p:spPr>
        <p:txBody>
          <a:bodyPr anchorCtr="0" anchor="b" bIns="91400" lIns="91400" spcFirstLastPara="1" rIns="91400" wrap="square" tIns="91400">
            <a:noAutofit/>
          </a:bodyPr>
          <a:lstStyle>
            <a:lvl1pPr lvl="0" rtl="0">
              <a:lnSpc>
                <a:spcPct val="100000"/>
              </a:lnSpc>
              <a:spcBef>
                <a:spcPts val="0"/>
              </a:spcBef>
              <a:spcAft>
                <a:spcPts val="0"/>
              </a:spcAft>
              <a:buSzPts val="1400"/>
              <a:buNone/>
              <a:defRPr sz="12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3" name="Google Shape;73;p16"/>
          <p:cNvSpPr txBox="1"/>
          <p:nvPr>
            <p:ph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DESIGN 1">
  <p:cSld name="CUSTOM_2">
    <p:spTree>
      <p:nvGrpSpPr>
        <p:cNvPr id="74" name="Shape 74"/>
        <p:cNvGrpSpPr/>
        <p:nvPr/>
      </p:nvGrpSpPr>
      <p:grpSpPr>
        <a:xfrm>
          <a:off x="0" y="0"/>
          <a:ext cx="0" cy="0"/>
          <a:chOff x="0" y="0"/>
          <a:chExt cx="0" cy="0"/>
        </a:xfrm>
      </p:grpSpPr>
      <p:sp>
        <p:nvSpPr>
          <p:cNvPr id="75" name="Google Shape;75;p17"/>
          <p:cNvSpPr txBox="1"/>
          <p:nvPr>
            <p:ph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1">
  <p:cSld name="CUSTOM_2_2">
    <p:spTree>
      <p:nvGrpSpPr>
        <p:cNvPr id="76" name="Shape 76"/>
        <p:cNvGrpSpPr/>
        <p:nvPr/>
      </p:nvGrpSpPr>
      <p:grpSpPr>
        <a:xfrm>
          <a:off x="0" y="0"/>
          <a:ext cx="0" cy="0"/>
          <a:chOff x="0" y="0"/>
          <a:chExt cx="0" cy="0"/>
        </a:xfrm>
      </p:grpSpPr>
      <p:sp>
        <p:nvSpPr>
          <p:cNvPr id="77" name="Google Shape;77;p18"/>
          <p:cNvSpPr txBox="1"/>
          <p:nvPr>
            <p:ph type="ctrTitle"/>
          </p:nvPr>
        </p:nvSpPr>
        <p:spPr>
          <a:xfrm>
            <a:off x="1340894" y="2518944"/>
            <a:ext cx="2307000" cy="1200900"/>
          </a:xfrm>
          <a:prstGeom prst="rect">
            <a:avLst/>
          </a:prstGeom>
        </p:spPr>
        <p:txBody>
          <a:bodyPr anchorCtr="0" anchor="b" bIns="91400" lIns="91400" spcFirstLastPara="1" rIns="91400" wrap="square" tIns="91400">
            <a:noAutofit/>
          </a:bodyPr>
          <a:lstStyle>
            <a:lvl1pPr lvl="0" rtl="0">
              <a:spcBef>
                <a:spcPts val="0"/>
              </a:spcBef>
              <a:spcAft>
                <a:spcPts val="0"/>
              </a:spcAft>
              <a:buSzPts val="1600"/>
              <a:buFont typeface="Fira Sans Extra Condensed"/>
              <a:buNone/>
              <a:defRPr b="0" sz="1600"/>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78" name="Google Shape;78;p18"/>
          <p:cNvSpPr txBox="1"/>
          <p:nvPr>
            <p:ph idx="2" type="ctrTitle"/>
          </p:nvPr>
        </p:nvSpPr>
        <p:spPr>
          <a:xfrm>
            <a:off x="3643872" y="2533646"/>
            <a:ext cx="1686300" cy="1200900"/>
          </a:xfrm>
          <a:prstGeom prst="rect">
            <a:avLst/>
          </a:prstGeom>
        </p:spPr>
        <p:txBody>
          <a:bodyPr anchorCtr="0" anchor="b" bIns="91400" lIns="91400" spcFirstLastPara="1" rIns="91400" wrap="square" tIns="91400">
            <a:noAutofit/>
          </a:bodyPr>
          <a:lstStyle>
            <a:lvl1pPr lvl="0" rtl="0" algn="r">
              <a:spcBef>
                <a:spcPts val="0"/>
              </a:spcBef>
              <a:spcAft>
                <a:spcPts val="0"/>
              </a:spcAft>
              <a:buClr>
                <a:schemeClr val="accent3"/>
              </a:buClr>
              <a:buSzPts val="2000"/>
              <a:buFont typeface="Fira Sans Extra Condensed"/>
              <a:buNone/>
              <a:defRPr b="0" sz="2000">
                <a:solidFill>
                  <a:schemeClr val="accent3"/>
                </a:solidFill>
              </a:defRPr>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79" name="Google Shape;79;p18"/>
          <p:cNvSpPr txBox="1"/>
          <p:nvPr>
            <p:ph idx="1" type="subTitle"/>
          </p:nvPr>
        </p:nvSpPr>
        <p:spPr>
          <a:xfrm>
            <a:off x="1204088" y="4358013"/>
            <a:ext cx="22497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Clr>
                <a:schemeClr val="accent3"/>
              </a:buClr>
              <a:buSzPts val="1000"/>
              <a:buFont typeface="Archivo Black"/>
              <a:buChar char="■"/>
              <a:defRPr sz="1100"/>
            </a:lvl1pPr>
            <a:lvl2pPr lvl="1" rtl="0">
              <a:lnSpc>
                <a:spcPct val="100000"/>
              </a:lnSpc>
              <a:spcBef>
                <a:spcPts val="0"/>
              </a:spcBef>
              <a:spcAft>
                <a:spcPts val="0"/>
              </a:spcAft>
              <a:buSzPts val="2800"/>
              <a:buFont typeface="Archivo Black"/>
              <a:buChar char="○"/>
              <a:defRPr sz="1100"/>
            </a:lvl2pPr>
            <a:lvl3pPr lvl="2" rtl="0">
              <a:lnSpc>
                <a:spcPct val="100000"/>
              </a:lnSpc>
              <a:spcBef>
                <a:spcPts val="0"/>
              </a:spcBef>
              <a:spcAft>
                <a:spcPts val="0"/>
              </a:spcAft>
              <a:buSzPts val="2800"/>
              <a:buFont typeface="Archivo Black"/>
              <a:buChar char="■"/>
              <a:defRPr sz="1100"/>
            </a:lvl3pPr>
            <a:lvl4pPr lvl="3" rtl="0">
              <a:lnSpc>
                <a:spcPct val="100000"/>
              </a:lnSpc>
              <a:spcBef>
                <a:spcPts val="0"/>
              </a:spcBef>
              <a:spcAft>
                <a:spcPts val="0"/>
              </a:spcAft>
              <a:buSzPts val="2800"/>
              <a:buFont typeface="Archivo Black"/>
              <a:buChar char="●"/>
              <a:defRPr sz="1100"/>
            </a:lvl4pPr>
            <a:lvl5pPr lvl="4" rtl="0">
              <a:lnSpc>
                <a:spcPct val="100000"/>
              </a:lnSpc>
              <a:spcBef>
                <a:spcPts val="0"/>
              </a:spcBef>
              <a:spcAft>
                <a:spcPts val="0"/>
              </a:spcAft>
              <a:buSzPts val="2800"/>
              <a:buFont typeface="Archivo Black"/>
              <a:buChar char="○"/>
              <a:defRPr sz="1100"/>
            </a:lvl5pPr>
            <a:lvl6pPr lvl="5" rtl="0">
              <a:lnSpc>
                <a:spcPct val="100000"/>
              </a:lnSpc>
              <a:spcBef>
                <a:spcPts val="0"/>
              </a:spcBef>
              <a:spcAft>
                <a:spcPts val="0"/>
              </a:spcAft>
              <a:buSzPts val="2800"/>
              <a:buFont typeface="Archivo Black"/>
              <a:buChar char="■"/>
              <a:defRPr sz="1100"/>
            </a:lvl6pPr>
            <a:lvl7pPr lvl="6" rtl="0">
              <a:lnSpc>
                <a:spcPct val="100000"/>
              </a:lnSpc>
              <a:spcBef>
                <a:spcPts val="0"/>
              </a:spcBef>
              <a:spcAft>
                <a:spcPts val="0"/>
              </a:spcAft>
              <a:buSzPts val="2800"/>
              <a:buFont typeface="Archivo Black"/>
              <a:buChar char="●"/>
              <a:defRPr sz="1100"/>
            </a:lvl7pPr>
            <a:lvl8pPr lvl="7" rtl="0">
              <a:lnSpc>
                <a:spcPct val="100000"/>
              </a:lnSpc>
              <a:spcBef>
                <a:spcPts val="0"/>
              </a:spcBef>
              <a:spcAft>
                <a:spcPts val="0"/>
              </a:spcAft>
              <a:buSzPts val="2800"/>
              <a:buFont typeface="Archivo Black"/>
              <a:buChar char="○"/>
              <a:defRPr sz="1100"/>
            </a:lvl8pPr>
            <a:lvl9pPr lvl="8" rtl="0">
              <a:lnSpc>
                <a:spcPct val="100000"/>
              </a:lnSpc>
              <a:spcBef>
                <a:spcPts val="0"/>
              </a:spcBef>
              <a:spcAft>
                <a:spcPts val="0"/>
              </a:spcAft>
              <a:buSzPts val="2800"/>
              <a:buFont typeface="Archivo Black"/>
              <a:buChar char="■"/>
              <a:defRPr sz="1100"/>
            </a:lvl9pPr>
          </a:lstStyle>
          <a:p/>
        </p:txBody>
      </p:sp>
      <p:sp>
        <p:nvSpPr>
          <p:cNvPr id="80" name="Google Shape;80;p18"/>
          <p:cNvSpPr txBox="1"/>
          <p:nvPr>
            <p:ph idx="3"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orient="horz" pos="1650">
          <p15:clr>
            <a:srgbClr val="FA7B17"/>
          </p15:clr>
        </p15:guide>
        <p15:guide id="2" orient="horz" pos="2158">
          <p15:clr>
            <a:srgbClr val="FA7B17"/>
          </p15:clr>
        </p15:guide>
        <p15:guide id="3" pos="1125">
          <p15:clr>
            <a:srgbClr val="FA7B17"/>
          </p15:clr>
        </p15:guide>
        <p15:guide id="4" pos="3301">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2">
  <p:cSld name="CUSTOM_2_2_1">
    <p:spTree>
      <p:nvGrpSpPr>
        <p:cNvPr id="81" name="Shape 81"/>
        <p:cNvGrpSpPr/>
        <p:nvPr/>
      </p:nvGrpSpPr>
      <p:grpSpPr>
        <a:xfrm>
          <a:off x="0" y="0"/>
          <a:ext cx="0" cy="0"/>
          <a:chOff x="0" y="0"/>
          <a:chExt cx="0" cy="0"/>
        </a:xfrm>
      </p:grpSpPr>
      <p:sp>
        <p:nvSpPr>
          <p:cNvPr id="82" name="Google Shape;82;p19"/>
          <p:cNvSpPr txBox="1"/>
          <p:nvPr>
            <p:ph type="ctrTitle"/>
          </p:nvPr>
        </p:nvSpPr>
        <p:spPr>
          <a:xfrm>
            <a:off x="5365810" y="1727193"/>
            <a:ext cx="1686300" cy="1200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2000"/>
              <a:buFont typeface="Fira Sans Extra Condensed"/>
              <a:buNone/>
              <a:defRPr sz="20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83" name="Google Shape;83;p19"/>
          <p:cNvSpPr txBox="1"/>
          <p:nvPr>
            <p:ph idx="1" type="subTitle"/>
          </p:nvPr>
        </p:nvSpPr>
        <p:spPr>
          <a:xfrm>
            <a:off x="4919896" y="4352898"/>
            <a:ext cx="22497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Clr>
                <a:schemeClr val="accent3"/>
              </a:buClr>
              <a:buSzPts val="1000"/>
              <a:buFont typeface="Archivo Black"/>
              <a:buChar char="■"/>
              <a:defRPr sz="1100"/>
            </a:lvl1pPr>
            <a:lvl2pPr lvl="1" rtl="0">
              <a:lnSpc>
                <a:spcPct val="100000"/>
              </a:lnSpc>
              <a:spcBef>
                <a:spcPts val="0"/>
              </a:spcBef>
              <a:spcAft>
                <a:spcPts val="0"/>
              </a:spcAft>
              <a:buSzPts val="2800"/>
              <a:buFont typeface="Archivo Black"/>
              <a:buChar char="○"/>
              <a:defRPr sz="1100"/>
            </a:lvl2pPr>
            <a:lvl3pPr lvl="2" rtl="0">
              <a:lnSpc>
                <a:spcPct val="100000"/>
              </a:lnSpc>
              <a:spcBef>
                <a:spcPts val="0"/>
              </a:spcBef>
              <a:spcAft>
                <a:spcPts val="0"/>
              </a:spcAft>
              <a:buSzPts val="2800"/>
              <a:buFont typeface="Archivo Black"/>
              <a:buChar char="■"/>
              <a:defRPr sz="1100"/>
            </a:lvl3pPr>
            <a:lvl4pPr lvl="3" rtl="0">
              <a:lnSpc>
                <a:spcPct val="100000"/>
              </a:lnSpc>
              <a:spcBef>
                <a:spcPts val="0"/>
              </a:spcBef>
              <a:spcAft>
                <a:spcPts val="0"/>
              </a:spcAft>
              <a:buSzPts val="2800"/>
              <a:buFont typeface="Archivo Black"/>
              <a:buChar char="●"/>
              <a:defRPr sz="1100"/>
            </a:lvl4pPr>
            <a:lvl5pPr lvl="4" rtl="0">
              <a:lnSpc>
                <a:spcPct val="100000"/>
              </a:lnSpc>
              <a:spcBef>
                <a:spcPts val="0"/>
              </a:spcBef>
              <a:spcAft>
                <a:spcPts val="0"/>
              </a:spcAft>
              <a:buSzPts val="2800"/>
              <a:buFont typeface="Archivo Black"/>
              <a:buChar char="○"/>
              <a:defRPr sz="1100"/>
            </a:lvl5pPr>
            <a:lvl6pPr lvl="5" rtl="0">
              <a:lnSpc>
                <a:spcPct val="100000"/>
              </a:lnSpc>
              <a:spcBef>
                <a:spcPts val="0"/>
              </a:spcBef>
              <a:spcAft>
                <a:spcPts val="0"/>
              </a:spcAft>
              <a:buSzPts val="2800"/>
              <a:buFont typeface="Archivo Black"/>
              <a:buChar char="■"/>
              <a:defRPr sz="1100"/>
            </a:lvl6pPr>
            <a:lvl7pPr lvl="6" rtl="0">
              <a:lnSpc>
                <a:spcPct val="100000"/>
              </a:lnSpc>
              <a:spcBef>
                <a:spcPts val="0"/>
              </a:spcBef>
              <a:spcAft>
                <a:spcPts val="0"/>
              </a:spcAft>
              <a:buSzPts val="2800"/>
              <a:buFont typeface="Archivo Black"/>
              <a:buChar char="●"/>
              <a:defRPr sz="1100"/>
            </a:lvl7pPr>
            <a:lvl8pPr lvl="7" rtl="0">
              <a:lnSpc>
                <a:spcPct val="100000"/>
              </a:lnSpc>
              <a:spcBef>
                <a:spcPts val="0"/>
              </a:spcBef>
              <a:spcAft>
                <a:spcPts val="0"/>
              </a:spcAft>
              <a:buSzPts val="2800"/>
              <a:buFont typeface="Archivo Black"/>
              <a:buChar char="○"/>
              <a:defRPr sz="1100"/>
            </a:lvl8pPr>
            <a:lvl9pPr lvl="8" rtl="0">
              <a:lnSpc>
                <a:spcPct val="100000"/>
              </a:lnSpc>
              <a:spcBef>
                <a:spcPts val="0"/>
              </a:spcBef>
              <a:spcAft>
                <a:spcPts val="0"/>
              </a:spcAft>
              <a:buSzPts val="2800"/>
              <a:buFont typeface="Archivo Black"/>
              <a:buChar char="■"/>
              <a:defRPr sz="1100"/>
            </a:lvl9pPr>
          </a:lstStyle>
          <a:p/>
        </p:txBody>
      </p:sp>
      <p:sp>
        <p:nvSpPr>
          <p:cNvPr id="84" name="Google Shape;84;p19"/>
          <p:cNvSpPr txBox="1"/>
          <p:nvPr>
            <p:ph idx="2" type="ctrTitle"/>
          </p:nvPr>
        </p:nvSpPr>
        <p:spPr>
          <a:xfrm>
            <a:off x="4745235" y="2534662"/>
            <a:ext cx="2307000" cy="1200900"/>
          </a:xfrm>
          <a:prstGeom prst="rect">
            <a:avLst/>
          </a:prstGeom>
        </p:spPr>
        <p:txBody>
          <a:bodyPr anchorCtr="0" anchor="b" bIns="91400" lIns="91400" spcFirstLastPara="1" rIns="91400" wrap="square" tIns="91400">
            <a:noAutofit/>
          </a:bodyPr>
          <a:lstStyle>
            <a:lvl1pPr lvl="0" rtl="0" algn="r">
              <a:spcBef>
                <a:spcPts val="0"/>
              </a:spcBef>
              <a:spcAft>
                <a:spcPts val="0"/>
              </a:spcAft>
              <a:buClr>
                <a:schemeClr val="accent3"/>
              </a:buClr>
              <a:buSzPts val="1600"/>
              <a:buFont typeface="Fira Sans Extra Condensed"/>
              <a:buNone/>
              <a:defRPr sz="1600">
                <a:solidFill>
                  <a:schemeClr val="accent3"/>
                </a:solidFill>
              </a:defRPr>
            </a:lvl1pPr>
            <a:lvl2pPr lvl="1"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85" name="Google Shape;85;p19"/>
          <p:cNvSpPr txBox="1"/>
          <p:nvPr>
            <p:ph idx="3"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orient="horz" pos="1650">
          <p15:clr>
            <a:srgbClr val="FA7B17"/>
          </p15:clr>
        </p15:guide>
        <p15:guide id="2" orient="horz" pos="2158">
          <p15:clr>
            <a:srgbClr val="FA7B17"/>
          </p15:clr>
        </p15:guide>
        <p15:guide id="3" pos="1125">
          <p15:clr>
            <a:srgbClr val="FA7B17"/>
          </p15:clr>
        </p15:guide>
        <p15:guide id="4" pos="3301">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3">
  <p:cSld name="CUSTOM_2_2_1_1">
    <p:spTree>
      <p:nvGrpSpPr>
        <p:cNvPr id="86" name="Shape 86"/>
        <p:cNvGrpSpPr/>
        <p:nvPr/>
      </p:nvGrpSpPr>
      <p:grpSpPr>
        <a:xfrm>
          <a:off x="0" y="0"/>
          <a:ext cx="0" cy="0"/>
          <a:chOff x="0" y="0"/>
          <a:chExt cx="0" cy="0"/>
        </a:xfrm>
      </p:grpSpPr>
      <p:sp>
        <p:nvSpPr>
          <p:cNvPr id="87" name="Google Shape;87;p20"/>
          <p:cNvSpPr txBox="1"/>
          <p:nvPr>
            <p:ph type="ctrTitle"/>
          </p:nvPr>
        </p:nvSpPr>
        <p:spPr>
          <a:xfrm>
            <a:off x="5357511" y="1727193"/>
            <a:ext cx="1686300" cy="1200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2000"/>
              <a:buFont typeface="Fira Sans Extra Condensed"/>
              <a:buNone/>
              <a:defRPr sz="1800"/>
            </a:lvl1pPr>
            <a:lvl2pPr lvl="1" rtl="0" algn="r">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lgn="r">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lgn="r">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lgn="r">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lgn="r">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lgn="r">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lgn="r">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lgn="r">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88" name="Google Shape;88;p20"/>
          <p:cNvSpPr txBox="1"/>
          <p:nvPr>
            <p:ph idx="1" type="subTitle"/>
          </p:nvPr>
        </p:nvSpPr>
        <p:spPr>
          <a:xfrm>
            <a:off x="4865558" y="5547900"/>
            <a:ext cx="2249700" cy="1459500"/>
          </a:xfrm>
          <a:prstGeom prst="rect">
            <a:avLst/>
          </a:prstGeom>
        </p:spPr>
        <p:txBody>
          <a:bodyPr anchorCtr="0" anchor="t" bIns="91400" lIns="91400" spcFirstLastPara="1" rIns="91400" wrap="square" tIns="91400">
            <a:noAutofit/>
          </a:bodyPr>
          <a:lstStyle>
            <a:lvl1pPr lvl="0" rtl="0">
              <a:lnSpc>
                <a:spcPct val="150000"/>
              </a:lnSpc>
              <a:spcBef>
                <a:spcPts val="0"/>
              </a:spcBef>
              <a:spcAft>
                <a:spcPts val="0"/>
              </a:spcAft>
              <a:buClr>
                <a:schemeClr val="accent1"/>
              </a:buClr>
              <a:buSzPts val="1100"/>
              <a:buFont typeface="Archivo Black"/>
              <a:buChar char="■"/>
              <a:defRPr sz="1100"/>
            </a:lvl1pPr>
            <a:lvl2pPr lvl="1" rtl="0" algn="r">
              <a:lnSpc>
                <a:spcPct val="100000"/>
              </a:lnSpc>
              <a:spcBef>
                <a:spcPts val="0"/>
              </a:spcBef>
              <a:spcAft>
                <a:spcPts val="0"/>
              </a:spcAft>
              <a:buSzPts val="1100"/>
              <a:buFont typeface="Archivo Black"/>
              <a:buChar char="○"/>
              <a:defRPr sz="1100"/>
            </a:lvl2pPr>
            <a:lvl3pPr lvl="2" rtl="0" algn="r">
              <a:lnSpc>
                <a:spcPct val="100000"/>
              </a:lnSpc>
              <a:spcBef>
                <a:spcPts val="0"/>
              </a:spcBef>
              <a:spcAft>
                <a:spcPts val="0"/>
              </a:spcAft>
              <a:buSzPts val="1100"/>
              <a:buFont typeface="Archivo Black"/>
              <a:buChar char="■"/>
              <a:defRPr sz="1100"/>
            </a:lvl3pPr>
            <a:lvl4pPr lvl="3" rtl="0" algn="r">
              <a:lnSpc>
                <a:spcPct val="100000"/>
              </a:lnSpc>
              <a:spcBef>
                <a:spcPts val="0"/>
              </a:spcBef>
              <a:spcAft>
                <a:spcPts val="0"/>
              </a:spcAft>
              <a:buSzPts val="1100"/>
              <a:buFont typeface="Archivo Black"/>
              <a:buChar char="●"/>
              <a:defRPr sz="1100"/>
            </a:lvl4pPr>
            <a:lvl5pPr lvl="4" rtl="0" algn="r">
              <a:lnSpc>
                <a:spcPct val="100000"/>
              </a:lnSpc>
              <a:spcBef>
                <a:spcPts val="0"/>
              </a:spcBef>
              <a:spcAft>
                <a:spcPts val="0"/>
              </a:spcAft>
              <a:buSzPts val="1100"/>
              <a:buFont typeface="Archivo Black"/>
              <a:buChar char="○"/>
              <a:defRPr sz="1100"/>
            </a:lvl5pPr>
            <a:lvl6pPr lvl="5" rtl="0" algn="r">
              <a:lnSpc>
                <a:spcPct val="100000"/>
              </a:lnSpc>
              <a:spcBef>
                <a:spcPts val="0"/>
              </a:spcBef>
              <a:spcAft>
                <a:spcPts val="0"/>
              </a:spcAft>
              <a:buSzPts val="1100"/>
              <a:buFont typeface="Archivo Black"/>
              <a:buChar char="■"/>
              <a:defRPr sz="1100"/>
            </a:lvl6pPr>
            <a:lvl7pPr lvl="6" rtl="0" algn="r">
              <a:lnSpc>
                <a:spcPct val="100000"/>
              </a:lnSpc>
              <a:spcBef>
                <a:spcPts val="0"/>
              </a:spcBef>
              <a:spcAft>
                <a:spcPts val="0"/>
              </a:spcAft>
              <a:buSzPts val="1100"/>
              <a:buFont typeface="Archivo Black"/>
              <a:buChar char="●"/>
              <a:defRPr sz="1100"/>
            </a:lvl7pPr>
            <a:lvl8pPr lvl="7" rtl="0" algn="r">
              <a:lnSpc>
                <a:spcPct val="100000"/>
              </a:lnSpc>
              <a:spcBef>
                <a:spcPts val="0"/>
              </a:spcBef>
              <a:spcAft>
                <a:spcPts val="0"/>
              </a:spcAft>
              <a:buSzPts val="1100"/>
              <a:buFont typeface="Archivo Black"/>
              <a:buChar char="○"/>
              <a:defRPr sz="1100"/>
            </a:lvl8pPr>
            <a:lvl9pPr lvl="8" rtl="0" algn="r">
              <a:lnSpc>
                <a:spcPct val="100000"/>
              </a:lnSpc>
              <a:spcBef>
                <a:spcPts val="0"/>
              </a:spcBef>
              <a:spcAft>
                <a:spcPts val="0"/>
              </a:spcAft>
              <a:buSzPts val="1100"/>
              <a:buFont typeface="Archivo Black"/>
              <a:buChar char="■"/>
              <a:defRPr sz="1100"/>
            </a:lvl9pPr>
          </a:lstStyle>
          <a:p/>
        </p:txBody>
      </p:sp>
      <p:sp>
        <p:nvSpPr>
          <p:cNvPr id="89" name="Google Shape;89;p20"/>
          <p:cNvSpPr txBox="1"/>
          <p:nvPr>
            <p:ph idx="2" type="ctrTitle"/>
          </p:nvPr>
        </p:nvSpPr>
        <p:spPr>
          <a:xfrm>
            <a:off x="4736936" y="2534662"/>
            <a:ext cx="2307000" cy="1200900"/>
          </a:xfrm>
          <a:prstGeom prst="rect">
            <a:avLst/>
          </a:prstGeom>
        </p:spPr>
        <p:txBody>
          <a:bodyPr anchorCtr="0" anchor="b" bIns="91400" lIns="91400" spcFirstLastPara="1" rIns="91400" wrap="square" tIns="91400">
            <a:noAutofit/>
          </a:bodyPr>
          <a:lstStyle>
            <a:lvl1pPr lvl="0" rtl="0" algn="r">
              <a:spcBef>
                <a:spcPts val="0"/>
              </a:spcBef>
              <a:spcAft>
                <a:spcPts val="0"/>
              </a:spcAft>
              <a:buClr>
                <a:schemeClr val="accent1"/>
              </a:buClr>
              <a:buSzPts val="1600"/>
              <a:buFont typeface="Fira Sans Extra Condensed"/>
              <a:buNone/>
              <a:defRPr sz="1600">
                <a:solidFill>
                  <a:schemeClr val="accent1"/>
                </a:solidFill>
              </a:defRPr>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90" name="Google Shape;90;p20"/>
          <p:cNvSpPr txBox="1"/>
          <p:nvPr>
            <p:ph idx="3" type="subTitle"/>
          </p:nvPr>
        </p:nvSpPr>
        <p:spPr>
          <a:xfrm>
            <a:off x="4800342" y="4018372"/>
            <a:ext cx="2249700" cy="1459500"/>
          </a:xfrm>
          <a:prstGeom prst="rect">
            <a:avLst/>
          </a:prstGeom>
        </p:spPr>
        <p:txBody>
          <a:bodyPr anchorCtr="0" anchor="b" bIns="91400" lIns="91400" spcFirstLastPara="1" rIns="91400" wrap="square" tIns="91400">
            <a:noAutofit/>
          </a:bodyPr>
          <a:lstStyle>
            <a:lvl1pPr lvl="0" rtl="0" algn="r">
              <a:lnSpc>
                <a:spcPct val="100000"/>
              </a:lnSpc>
              <a:spcBef>
                <a:spcPts val="0"/>
              </a:spcBef>
              <a:spcAft>
                <a:spcPts val="0"/>
              </a:spcAft>
              <a:buSzPts val="1400"/>
              <a:buFont typeface="Roboto Condensed"/>
              <a:buNone/>
              <a:defRPr sz="1400">
                <a:latin typeface="Roboto Condensed"/>
                <a:ea typeface="Roboto Condensed"/>
                <a:cs typeface="Roboto Condensed"/>
                <a:sym typeface="Roboto Condensed"/>
              </a:defRPr>
            </a:lvl1pPr>
            <a:lvl2pPr lvl="1"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2pPr>
            <a:lvl3pPr lvl="2"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3pPr>
            <a:lvl4pPr lvl="3"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4pPr>
            <a:lvl5pPr lvl="4"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5pPr>
            <a:lvl6pPr lvl="5"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6pPr>
            <a:lvl7pPr lvl="6"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7pPr>
            <a:lvl8pPr lvl="7"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8pPr>
            <a:lvl9pPr lvl="8" rtl="0" algn="r">
              <a:lnSpc>
                <a:spcPct val="100000"/>
              </a:lnSpc>
              <a:spcBef>
                <a:spcPts val="0"/>
              </a:spcBef>
              <a:spcAft>
                <a:spcPts val="0"/>
              </a:spcAft>
              <a:buSzPts val="1400"/>
              <a:buFont typeface="Roboto Condensed"/>
              <a:buNone/>
              <a:defRPr>
                <a:latin typeface="Roboto Condensed"/>
                <a:ea typeface="Roboto Condensed"/>
                <a:cs typeface="Roboto Condensed"/>
                <a:sym typeface="Roboto Condensed"/>
              </a:defRPr>
            </a:lvl9pPr>
          </a:lstStyle>
          <a:p/>
        </p:txBody>
      </p:sp>
      <p:sp>
        <p:nvSpPr>
          <p:cNvPr id="91" name="Google Shape;91;p20"/>
          <p:cNvSpPr txBox="1"/>
          <p:nvPr>
            <p:ph idx="4"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orient="horz" pos="1650">
          <p15:clr>
            <a:srgbClr val="FA7B17"/>
          </p15:clr>
        </p15:guide>
        <p15:guide id="2" orient="horz" pos="2158">
          <p15:clr>
            <a:srgbClr val="FA7B17"/>
          </p15:clr>
        </p15:guide>
        <p15:guide id="3" pos="1125">
          <p15:clr>
            <a:srgbClr val="FA7B17"/>
          </p15:clr>
        </p15:guide>
        <p15:guide id="4" pos="3301">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p:cSld name="CUSTOM_2_3">
    <p:spTree>
      <p:nvGrpSpPr>
        <p:cNvPr id="92" name="Shape 92"/>
        <p:cNvGrpSpPr/>
        <p:nvPr/>
      </p:nvGrpSpPr>
      <p:grpSpPr>
        <a:xfrm>
          <a:off x="0" y="0"/>
          <a:ext cx="0" cy="0"/>
          <a:chOff x="0" y="0"/>
          <a:chExt cx="0" cy="0"/>
        </a:xfrm>
      </p:grpSpPr>
      <p:sp>
        <p:nvSpPr>
          <p:cNvPr id="93" name="Google Shape;93;p21"/>
          <p:cNvSpPr txBox="1"/>
          <p:nvPr>
            <p:ph type="ctrTitle"/>
          </p:nvPr>
        </p:nvSpPr>
        <p:spPr>
          <a:xfrm>
            <a:off x="1910171" y="1879691"/>
            <a:ext cx="1251000" cy="1200900"/>
          </a:xfrm>
          <a:prstGeom prst="rect">
            <a:avLst/>
          </a:prstGeom>
        </p:spPr>
        <p:txBody>
          <a:bodyPr anchorCtr="0" anchor="b" bIns="91400" lIns="91400" spcFirstLastPara="1" rIns="91400" wrap="square" tIns="91400">
            <a:noAutofit/>
          </a:bodyPr>
          <a:lstStyle>
            <a:lvl1pPr lvl="0" rtl="0">
              <a:spcBef>
                <a:spcPts val="0"/>
              </a:spcBef>
              <a:spcAft>
                <a:spcPts val="0"/>
              </a:spcAft>
              <a:buClr>
                <a:schemeClr val="accent3"/>
              </a:buClr>
              <a:buSzPts val="1400"/>
              <a:buFont typeface="Fira Sans Extra Condensed"/>
              <a:buNone/>
              <a:defRPr b="0" sz="1400">
                <a:solidFill>
                  <a:schemeClr val="accent3"/>
                </a:solidFill>
              </a:defRPr>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94" name="Google Shape;94;p21"/>
          <p:cNvSpPr txBox="1"/>
          <p:nvPr>
            <p:ph idx="1" type="subTitle"/>
          </p:nvPr>
        </p:nvSpPr>
        <p:spPr>
          <a:xfrm>
            <a:off x="1910172" y="2818446"/>
            <a:ext cx="10902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95" name="Google Shape;95;p21"/>
          <p:cNvSpPr txBox="1"/>
          <p:nvPr>
            <p:ph idx="2" type="ctrTitle"/>
          </p:nvPr>
        </p:nvSpPr>
        <p:spPr>
          <a:xfrm>
            <a:off x="3693355" y="1879691"/>
            <a:ext cx="1251000" cy="1200900"/>
          </a:xfrm>
          <a:prstGeom prst="rect">
            <a:avLst/>
          </a:prstGeom>
        </p:spPr>
        <p:txBody>
          <a:bodyPr anchorCtr="0" anchor="b" bIns="91400" lIns="91400" spcFirstLastPara="1" rIns="91400" wrap="square" tIns="91400">
            <a:noAutofit/>
          </a:bodyPr>
          <a:lstStyle>
            <a:lvl1pPr lvl="0" rtl="0">
              <a:spcBef>
                <a:spcPts val="0"/>
              </a:spcBef>
              <a:spcAft>
                <a:spcPts val="0"/>
              </a:spcAft>
              <a:buClr>
                <a:schemeClr val="accent3"/>
              </a:buClr>
              <a:buSzPts val="1400"/>
              <a:buFont typeface="Fira Sans Extra Condensed"/>
              <a:buNone/>
              <a:defRPr b="0" sz="1400">
                <a:solidFill>
                  <a:schemeClr val="accent3"/>
                </a:solidFill>
              </a:defRPr>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96" name="Google Shape;96;p21"/>
          <p:cNvSpPr txBox="1"/>
          <p:nvPr>
            <p:ph idx="3" type="subTitle"/>
          </p:nvPr>
        </p:nvSpPr>
        <p:spPr>
          <a:xfrm>
            <a:off x="3693353" y="2818446"/>
            <a:ext cx="10902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97" name="Google Shape;97;p21"/>
          <p:cNvSpPr txBox="1"/>
          <p:nvPr>
            <p:ph idx="4" type="ctrTitle"/>
          </p:nvPr>
        </p:nvSpPr>
        <p:spPr>
          <a:xfrm>
            <a:off x="5453140" y="1879691"/>
            <a:ext cx="1251000" cy="1200900"/>
          </a:xfrm>
          <a:prstGeom prst="rect">
            <a:avLst/>
          </a:prstGeom>
        </p:spPr>
        <p:txBody>
          <a:bodyPr anchorCtr="0" anchor="b" bIns="91400" lIns="91400" spcFirstLastPara="1" rIns="91400" wrap="square" tIns="91400">
            <a:noAutofit/>
          </a:bodyPr>
          <a:lstStyle>
            <a:lvl1pPr lvl="0" rtl="0">
              <a:spcBef>
                <a:spcPts val="0"/>
              </a:spcBef>
              <a:spcAft>
                <a:spcPts val="0"/>
              </a:spcAft>
              <a:buClr>
                <a:schemeClr val="accent3"/>
              </a:buClr>
              <a:buSzPts val="1400"/>
              <a:buFont typeface="Fira Sans Extra Condensed"/>
              <a:buNone/>
              <a:defRPr b="0" sz="1400">
                <a:solidFill>
                  <a:schemeClr val="accent3"/>
                </a:solidFill>
              </a:defRPr>
            </a:lvl1pPr>
            <a:lvl2pPr lvl="1"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2pPr>
            <a:lvl3pPr lvl="2"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3pPr>
            <a:lvl4pPr lvl="3"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4pPr>
            <a:lvl5pPr lvl="4"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5pPr>
            <a:lvl6pPr lvl="5"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6pPr>
            <a:lvl7pPr lvl="6"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7pPr>
            <a:lvl8pPr lvl="7"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8pPr>
            <a:lvl9pPr lvl="8" rtl="0" algn="r">
              <a:spcBef>
                <a:spcPts val="0"/>
              </a:spcBef>
              <a:spcAft>
                <a:spcPts val="0"/>
              </a:spcAft>
              <a:buClr>
                <a:schemeClr val="accent3"/>
              </a:buClr>
              <a:buSzPts val="2000"/>
              <a:buFont typeface="Barlow Condensed"/>
              <a:buNone/>
              <a:defRPr sz="2000">
                <a:solidFill>
                  <a:schemeClr val="accent3"/>
                </a:solidFill>
                <a:latin typeface="Barlow Condensed"/>
                <a:ea typeface="Barlow Condensed"/>
                <a:cs typeface="Barlow Condensed"/>
                <a:sym typeface="Barlow Condensed"/>
              </a:defRPr>
            </a:lvl9pPr>
          </a:lstStyle>
          <a:p/>
        </p:txBody>
      </p:sp>
      <p:sp>
        <p:nvSpPr>
          <p:cNvPr id="98" name="Google Shape;98;p21"/>
          <p:cNvSpPr txBox="1"/>
          <p:nvPr>
            <p:ph idx="5" type="subTitle"/>
          </p:nvPr>
        </p:nvSpPr>
        <p:spPr>
          <a:xfrm>
            <a:off x="5453137" y="2818446"/>
            <a:ext cx="10902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99" name="Google Shape;99;p21"/>
          <p:cNvSpPr txBox="1"/>
          <p:nvPr>
            <p:ph idx="6"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orient="horz" pos="1473">
          <p15:clr>
            <a:srgbClr val="FA7B17"/>
          </p15:clr>
        </p15:guide>
        <p15:guide id="2" orient="horz" pos="1767">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69553"/>
            <a:ext cx="7044600" cy="174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X COLUMNS">
  <p:cSld name="CUSTOM_2_3_1">
    <p:spTree>
      <p:nvGrpSpPr>
        <p:cNvPr id="100" name="Shape 100"/>
        <p:cNvGrpSpPr/>
        <p:nvPr/>
      </p:nvGrpSpPr>
      <p:grpSpPr>
        <a:xfrm>
          <a:off x="0" y="0"/>
          <a:ext cx="0" cy="0"/>
          <a:chOff x="0" y="0"/>
          <a:chExt cx="0" cy="0"/>
        </a:xfrm>
      </p:grpSpPr>
      <p:sp>
        <p:nvSpPr>
          <p:cNvPr id="101" name="Google Shape;101;p22"/>
          <p:cNvSpPr txBox="1"/>
          <p:nvPr>
            <p:ph type="ctrTitle"/>
          </p:nvPr>
        </p:nvSpPr>
        <p:spPr>
          <a:xfrm>
            <a:off x="985535" y="2333224"/>
            <a:ext cx="1635600" cy="1200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1400"/>
              <a:buFont typeface="Fira Sans Extra Condensed"/>
              <a:buNone/>
              <a:defRPr b="0" sz="1400"/>
            </a:lvl1pPr>
            <a:lvl2pPr lvl="1" rtl="0" algn="r">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lgn="r">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lgn="r">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lgn="r">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lgn="r">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lgn="r">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lgn="r">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lgn="r">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02" name="Google Shape;102;p22"/>
          <p:cNvSpPr txBox="1"/>
          <p:nvPr>
            <p:ph idx="1" type="subTitle"/>
          </p:nvPr>
        </p:nvSpPr>
        <p:spPr>
          <a:xfrm>
            <a:off x="1257789" y="3271978"/>
            <a:ext cx="1363800" cy="1459500"/>
          </a:xfrm>
          <a:prstGeom prst="rect">
            <a:avLst/>
          </a:prstGeom>
        </p:spPr>
        <p:txBody>
          <a:bodyPr anchorCtr="0" anchor="t" bIns="91400" lIns="91400" spcFirstLastPara="1" rIns="91400" wrap="square" tIns="91400">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103" name="Google Shape;103;p22"/>
          <p:cNvSpPr txBox="1"/>
          <p:nvPr>
            <p:ph idx="2" type="ctrTitle"/>
          </p:nvPr>
        </p:nvSpPr>
        <p:spPr>
          <a:xfrm>
            <a:off x="985535" y="4564890"/>
            <a:ext cx="1635600" cy="1200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1400"/>
              <a:buFont typeface="Fira Sans Extra Condensed"/>
              <a:buNone/>
              <a:defRPr b="0" sz="1400"/>
            </a:lvl1pPr>
            <a:lvl2pPr lvl="1" rtl="0" algn="r">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lgn="r">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lgn="r">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lgn="r">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lgn="r">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lgn="r">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lgn="r">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lgn="r">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04" name="Google Shape;104;p22"/>
          <p:cNvSpPr txBox="1"/>
          <p:nvPr>
            <p:ph idx="3" type="subTitle"/>
          </p:nvPr>
        </p:nvSpPr>
        <p:spPr>
          <a:xfrm>
            <a:off x="1257789" y="5503637"/>
            <a:ext cx="1363800" cy="1459500"/>
          </a:xfrm>
          <a:prstGeom prst="rect">
            <a:avLst/>
          </a:prstGeom>
        </p:spPr>
        <p:txBody>
          <a:bodyPr anchorCtr="0" anchor="t" bIns="91400" lIns="91400" spcFirstLastPara="1" rIns="91400" wrap="square" tIns="91400">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105" name="Google Shape;105;p22"/>
          <p:cNvSpPr txBox="1"/>
          <p:nvPr>
            <p:ph idx="4" type="ctrTitle"/>
          </p:nvPr>
        </p:nvSpPr>
        <p:spPr>
          <a:xfrm>
            <a:off x="985535" y="6800253"/>
            <a:ext cx="1635600" cy="1200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1400"/>
              <a:buFont typeface="Fira Sans Extra Condensed"/>
              <a:buNone/>
              <a:defRPr b="0" sz="1400"/>
            </a:lvl1pPr>
            <a:lvl2pPr lvl="1" rtl="0" algn="r">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lgn="r">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lgn="r">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lgn="r">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lgn="r">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lgn="r">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lgn="r">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lgn="r">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06" name="Google Shape;106;p22"/>
          <p:cNvSpPr txBox="1"/>
          <p:nvPr>
            <p:ph idx="5" type="subTitle"/>
          </p:nvPr>
        </p:nvSpPr>
        <p:spPr>
          <a:xfrm>
            <a:off x="1257789" y="7738991"/>
            <a:ext cx="1363800" cy="1459500"/>
          </a:xfrm>
          <a:prstGeom prst="rect">
            <a:avLst/>
          </a:prstGeom>
        </p:spPr>
        <p:txBody>
          <a:bodyPr anchorCtr="0" anchor="t" bIns="91400" lIns="91400" spcFirstLastPara="1" rIns="91400" wrap="square" tIns="91400">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107" name="Google Shape;107;p22"/>
          <p:cNvSpPr txBox="1"/>
          <p:nvPr>
            <p:ph idx="6" type="ctrTitle"/>
          </p:nvPr>
        </p:nvSpPr>
        <p:spPr>
          <a:xfrm>
            <a:off x="5386789" y="2333224"/>
            <a:ext cx="1635600" cy="1200900"/>
          </a:xfrm>
          <a:prstGeom prst="rect">
            <a:avLst/>
          </a:prstGeom>
        </p:spPr>
        <p:txBody>
          <a:bodyPr anchorCtr="0" anchor="b" bIns="91400" lIns="91400" spcFirstLastPara="1" rIns="91400" wrap="square" tIns="91400">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08" name="Google Shape;108;p22"/>
          <p:cNvSpPr txBox="1"/>
          <p:nvPr>
            <p:ph idx="7" type="subTitle"/>
          </p:nvPr>
        </p:nvSpPr>
        <p:spPr>
          <a:xfrm>
            <a:off x="5386789" y="3271978"/>
            <a:ext cx="13638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000"/>
            </a:lvl1pPr>
            <a:lvl2pPr lvl="1" rtl="0">
              <a:lnSpc>
                <a:spcPct val="100000"/>
              </a:lnSpc>
              <a:spcBef>
                <a:spcPts val="160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09" name="Google Shape;109;p22"/>
          <p:cNvSpPr txBox="1"/>
          <p:nvPr>
            <p:ph idx="8" type="ctrTitle"/>
          </p:nvPr>
        </p:nvSpPr>
        <p:spPr>
          <a:xfrm>
            <a:off x="5386789" y="4564890"/>
            <a:ext cx="1635600" cy="1200900"/>
          </a:xfrm>
          <a:prstGeom prst="rect">
            <a:avLst/>
          </a:prstGeom>
        </p:spPr>
        <p:txBody>
          <a:bodyPr anchorCtr="0" anchor="b" bIns="91400" lIns="91400" spcFirstLastPara="1" rIns="91400" wrap="square" tIns="91400">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10" name="Google Shape;110;p22"/>
          <p:cNvSpPr txBox="1"/>
          <p:nvPr>
            <p:ph idx="9" type="subTitle"/>
          </p:nvPr>
        </p:nvSpPr>
        <p:spPr>
          <a:xfrm>
            <a:off x="5386789" y="5503638"/>
            <a:ext cx="14571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11" name="Google Shape;111;p22"/>
          <p:cNvSpPr txBox="1"/>
          <p:nvPr>
            <p:ph idx="13" type="ctrTitle"/>
          </p:nvPr>
        </p:nvSpPr>
        <p:spPr>
          <a:xfrm>
            <a:off x="5386789" y="6800253"/>
            <a:ext cx="1635600" cy="1200900"/>
          </a:xfrm>
          <a:prstGeom prst="rect">
            <a:avLst/>
          </a:prstGeom>
        </p:spPr>
        <p:txBody>
          <a:bodyPr anchorCtr="0" anchor="b" bIns="91400" lIns="91400" spcFirstLastPara="1" rIns="91400" wrap="square" tIns="91400">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12" name="Google Shape;112;p22"/>
          <p:cNvSpPr txBox="1"/>
          <p:nvPr>
            <p:ph idx="14" type="subTitle"/>
          </p:nvPr>
        </p:nvSpPr>
        <p:spPr>
          <a:xfrm>
            <a:off x="5386789" y="7738991"/>
            <a:ext cx="13638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13" name="Google Shape;113;p22"/>
          <p:cNvSpPr txBox="1"/>
          <p:nvPr>
            <p:ph idx="15"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pos="1596">
          <p15:clr>
            <a:srgbClr val="FA7B17"/>
          </p15:clr>
        </p15:guide>
        <p15:guide id="2" pos="3401">
          <p15:clr>
            <a:srgbClr val="FA7B17"/>
          </p15:clr>
        </p15:guide>
        <p15:guide id="3" orient="horz" pos="2051">
          <p15:clr>
            <a:srgbClr val="FA7B17"/>
          </p15:clr>
        </p15:guide>
        <p15:guide id="4" orient="horz" pos="3449">
          <p15:clr>
            <a:srgbClr val="FA7B17"/>
          </p15:clr>
        </p15:guide>
        <p15:guide id="5" orient="horz" pos="4912">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UR COLUMNS 2">
  <p:cSld name="CUSTOM_2_3_1_1">
    <p:spTree>
      <p:nvGrpSpPr>
        <p:cNvPr id="114" name="Shape 114"/>
        <p:cNvGrpSpPr/>
        <p:nvPr/>
      </p:nvGrpSpPr>
      <p:grpSpPr>
        <a:xfrm>
          <a:off x="0" y="0"/>
          <a:ext cx="0" cy="0"/>
          <a:chOff x="0" y="0"/>
          <a:chExt cx="0" cy="0"/>
        </a:xfrm>
      </p:grpSpPr>
      <p:sp>
        <p:nvSpPr>
          <p:cNvPr id="115" name="Google Shape;115;p23"/>
          <p:cNvSpPr txBox="1"/>
          <p:nvPr>
            <p:ph type="ctrTitle"/>
          </p:nvPr>
        </p:nvSpPr>
        <p:spPr>
          <a:xfrm>
            <a:off x="2396527" y="1630528"/>
            <a:ext cx="1635600" cy="1200900"/>
          </a:xfrm>
          <a:prstGeom prst="rect">
            <a:avLst/>
          </a:prstGeom>
        </p:spPr>
        <p:txBody>
          <a:bodyPr anchorCtr="0" anchor="b" bIns="91400" lIns="91400" spcFirstLastPara="1" rIns="91400" wrap="square" tIns="91400">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16" name="Google Shape;116;p23"/>
          <p:cNvSpPr txBox="1"/>
          <p:nvPr>
            <p:ph idx="1" type="subTitle"/>
          </p:nvPr>
        </p:nvSpPr>
        <p:spPr>
          <a:xfrm>
            <a:off x="2396527" y="3044323"/>
            <a:ext cx="13638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17" name="Google Shape;117;p23"/>
          <p:cNvSpPr txBox="1"/>
          <p:nvPr>
            <p:ph hasCustomPrompt="1" idx="2" type="title"/>
          </p:nvPr>
        </p:nvSpPr>
        <p:spPr>
          <a:xfrm>
            <a:off x="1480293" y="1491254"/>
            <a:ext cx="842400" cy="1200900"/>
          </a:xfrm>
          <a:prstGeom prst="rect">
            <a:avLst/>
          </a:prstGeom>
          <a:noFill/>
        </p:spPr>
        <p:txBody>
          <a:bodyPr anchorCtr="0" anchor="ctr" bIns="91400" lIns="91400" spcFirstLastPara="1" rIns="91400" wrap="square" tIns="91400">
            <a:noAutofit/>
          </a:bodyPr>
          <a:lstStyle>
            <a:lvl1pPr lvl="0" rtl="0">
              <a:spcBef>
                <a:spcPts val="0"/>
              </a:spcBef>
              <a:spcAft>
                <a:spcPts val="0"/>
              </a:spcAft>
              <a:buSzPts val="4800"/>
              <a:buNone/>
              <a:defRPr b="0" sz="4800"/>
            </a:lvl1pPr>
            <a:lvl2pPr lvl="1"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18" name="Google Shape;118;p23"/>
          <p:cNvSpPr txBox="1"/>
          <p:nvPr>
            <p:ph idx="3" type="ctrTitle"/>
          </p:nvPr>
        </p:nvSpPr>
        <p:spPr>
          <a:xfrm>
            <a:off x="2396527" y="6211227"/>
            <a:ext cx="1635600" cy="1200900"/>
          </a:xfrm>
          <a:prstGeom prst="rect">
            <a:avLst/>
          </a:prstGeom>
        </p:spPr>
        <p:txBody>
          <a:bodyPr anchorCtr="0" anchor="b" bIns="91400" lIns="91400" spcFirstLastPara="1" rIns="91400" wrap="square" tIns="91400">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19" name="Google Shape;119;p23"/>
          <p:cNvSpPr txBox="1"/>
          <p:nvPr>
            <p:ph idx="4" type="subTitle"/>
          </p:nvPr>
        </p:nvSpPr>
        <p:spPr>
          <a:xfrm>
            <a:off x="2396527" y="7698532"/>
            <a:ext cx="13638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20" name="Google Shape;120;p23"/>
          <p:cNvSpPr txBox="1"/>
          <p:nvPr>
            <p:ph hasCustomPrompt="1" idx="5" type="title"/>
          </p:nvPr>
        </p:nvSpPr>
        <p:spPr>
          <a:xfrm>
            <a:off x="1480293" y="6057232"/>
            <a:ext cx="842400" cy="1200900"/>
          </a:xfrm>
          <a:prstGeom prst="rect">
            <a:avLst/>
          </a:prstGeom>
          <a:noFill/>
        </p:spPr>
        <p:txBody>
          <a:bodyPr anchorCtr="0" anchor="ctr" bIns="91400" lIns="91400" spcFirstLastPara="1" rIns="91400" wrap="square" tIns="91400">
            <a:noAutofit/>
          </a:bodyPr>
          <a:lstStyle>
            <a:lvl1pPr lvl="0" rtl="0">
              <a:spcBef>
                <a:spcPts val="0"/>
              </a:spcBef>
              <a:spcAft>
                <a:spcPts val="0"/>
              </a:spcAft>
              <a:buSzPts val="4800"/>
              <a:buNone/>
              <a:defRPr b="0" sz="4800"/>
            </a:lvl1pPr>
            <a:lvl2pPr lvl="1"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21" name="Google Shape;121;p23"/>
          <p:cNvSpPr txBox="1"/>
          <p:nvPr>
            <p:ph idx="6" type="ctrTitle"/>
          </p:nvPr>
        </p:nvSpPr>
        <p:spPr>
          <a:xfrm>
            <a:off x="5295218" y="6211227"/>
            <a:ext cx="1635600" cy="1200900"/>
          </a:xfrm>
          <a:prstGeom prst="rect">
            <a:avLst/>
          </a:prstGeom>
        </p:spPr>
        <p:txBody>
          <a:bodyPr anchorCtr="0" anchor="b" bIns="91400" lIns="91400" spcFirstLastPara="1" rIns="91400" wrap="square" tIns="91400">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22" name="Google Shape;122;p23"/>
          <p:cNvSpPr txBox="1"/>
          <p:nvPr>
            <p:ph idx="7" type="subTitle"/>
          </p:nvPr>
        </p:nvSpPr>
        <p:spPr>
          <a:xfrm>
            <a:off x="5295218" y="7698532"/>
            <a:ext cx="13638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100"/>
            </a:lvl1pPr>
            <a:lvl2pPr lvl="1" rtl="0">
              <a:lnSpc>
                <a:spcPct val="100000"/>
              </a:lnSpc>
              <a:spcBef>
                <a:spcPts val="160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23" name="Google Shape;123;p23"/>
          <p:cNvSpPr txBox="1"/>
          <p:nvPr>
            <p:ph hasCustomPrompt="1" idx="8" type="title"/>
          </p:nvPr>
        </p:nvSpPr>
        <p:spPr>
          <a:xfrm>
            <a:off x="4373130" y="6057232"/>
            <a:ext cx="842100" cy="1200900"/>
          </a:xfrm>
          <a:prstGeom prst="rect">
            <a:avLst/>
          </a:prstGeom>
          <a:noFill/>
        </p:spPr>
        <p:txBody>
          <a:bodyPr anchorCtr="0" anchor="ctr" bIns="91400" lIns="91400" spcFirstLastPara="1" rIns="91400" wrap="square" tIns="91400">
            <a:noAutofit/>
          </a:bodyPr>
          <a:lstStyle>
            <a:lvl1pPr lvl="0" rtl="0">
              <a:spcBef>
                <a:spcPts val="0"/>
              </a:spcBef>
              <a:spcAft>
                <a:spcPts val="0"/>
              </a:spcAft>
              <a:buSzPts val="4800"/>
              <a:buNone/>
              <a:defRPr b="0" sz="4800"/>
            </a:lvl1pPr>
            <a:lvl2pPr lvl="1"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24" name="Google Shape;124;p23"/>
          <p:cNvSpPr txBox="1"/>
          <p:nvPr>
            <p:ph idx="9" type="ctrTitle"/>
          </p:nvPr>
        </p:nvSpPr>
        <p:spPr>
          <a:xfrm>
            <a:off x="5290098" y="1630528"/>
            <a:ext cx="1635600" cy="1200900"/>
          </a:xfrm>
          <a:prstGeom prst="rect">
            <a:avLst/>
          </a:prstGeom>
        </p:spPr>
        <p:txBody>
          <a:bodyPr anchorCtr="0" anchor="b" bIns="91400" lIns="91400" spcFirstLastPara="1" rIns="91400" wrap="square" tIns="91400">
            <a:noAutofit/>
          </a:bodyPr>
          <a:lstStyle>
            <a:lvl1pPr lvl="0" rtl="0">
              <a:spcBef>
                <a:spcPts val="0"/>
              </a:spcBef>
              <a:spcAft>
                <a:spcPts val="0"/>
              </a:spcAft>
              <a:buSzPts val="1400"/>
              <a:buFont typeface="Fira Sans Extra Condensed"/>
              <a:buNone/>
              <a:defRPr b="0" sz="1400"/>
            </a:lvl1pPr>
            <a:lvl2pPr lvl="1" rtl="0">
              <a:spcBef>
                <a:spcPts val="0"/>
              </a:spcBef>
              <a:spcAft>
                <a:spcPts val="0"/>
              </a:spcAft>
              <a:buSzPts val="2000"/>
              <a:buFont typeface="Barlow Condensed"/>
              <a:buNone/>
              <a:defRPr sz="2000">
                <a:latin typeface="Barlow Condensed"/>
                <a:ea typeface="Barlow Condensed"/>
                <a:cs typeface="Barlow Condensed"/>
                <a:sym typeface="Barlow Condensed"/>
              </a:defRPr>
            </a:lvl2pPr>
            <a:lvl3pPr lvl="2" rtl="0">
              <a:spcBef>
                <a:spcPts val="0"/>
              </a:spcBef>
              <a:spcAft>
                <a:spcPts val="0"/>
              </a:spcAft>
              <a:buSzPts val="2000"/>
              <a:buFont typeface="Barlow Condensed"/>
              <a:buNone/>
              <a:defRPr sz="2000">
                <a:latin typeface="Barlow Condensed"/>
                <a:ea typeface="Barlow Condensed"/>
                <a:cs typeface="Barlow Condensed"/>
                <a:sym typeface="Barlow Condensed"/>
              </a:defRPr>
            </a:lvl3pPr>
            <a:lvl4pPr lvl="3" rtl="0">
              <a:spcBef>
                <a:spcPts val="0"/>
              </a:spcBef>
              <a:spcAft>
                <a:spcPts val="0"/>
              </a:spcAft>
              <a:buSzPts val="2000"/>
              <a:buFont typeface="Barlow Condensed"/>
              <a:buNone/>
              <a:defRPr sz="2000">
                <a:latin typeface="Barlow Condensed"/>
                <a:ea typeface="Barlow Condensed"/>
                <a:cs typeface="Barlow Condensed"/>
                <a:sym typeface="Barlow Condensed"/>
              </a:defRPr>
            </a:lvl4pPr>
            <a:lvl5pPr lvl="4" rtl="0">
              <a:spcBef>
                <a:spcPts val="0"/>
              </a:spcBef>
              <a:spcAft>
                <a:spcPts val="0"/>
              </a:spcAft>
              <a:buSzPts val="2000"/>
              <a:buFont typeface="Barlow Condensed"/>
              <a:buNone/>
              <a:defRPr sz="2000">
                <a:latin typeface="Barlow Condensed"/>
                <a:ea typeface="Barlow Condensed"/>
                <a:cs typeface="Barlow Condensed"/>
                <a:sym typeface="Barlow Condensed"/>
              </a:defRPr>
            </a:lvl5pPr>
            <a:lvl6pPr lvl="5" rtl="0">
              <a:spcBef>
                <a:spcPts val="0"/>
              </a:spcBef>
              <a:spcAft>
                <a:spcPts val="0"/>
              </a:spcAft>
              <a:buSzPts val="2000"/>
              <a:buFont typeface="Barlow Condensed"/>
              <a:buNone/>
              <a:defRPr sz="2000">
                <a:latin typeface="Barlow Condensed"/>
                <a:ea typeface="Barlow Condensed"/>
                <a:cs typeface="Barlow Condensed"/>
                <a:sym typeface="Barlow Condensed"/>
              </a:defRPr>
            </a:lvl6pPr>
            <a:lvl7pPr lvl="6" rtl="0">
              <a:spcBef>
                <a:spcPts val="0"/>
              </a:spcBef>
              <a:spcAft>
                <a:spcPts val="0"/>
              </a:spcAft>
              <a:buSzPts val="2000"/>
              <a:buFont typeface="Barlow Condensed"/>
              <a:buNone/>
              <a:defRPr sz="2000">
                <a:latin typeface="Barlow Condensed"/>
                <a:ea typeface="Barlow Condensed"/>
                <a:cs typeface="Barlow Condensed"/>
                <a:sym typeface="Barlow Condensed"/>
              </a:defRPr>
            </a:lvl7pPr>
            <a:lvl8pPr lvl="7" rtl="0">
              <a:spcBef>
                <a:spcPts val="0"/>
              </a:spcBef>
              <a:spcAft>
                <a:spcPts val="0"/>
              </a:spcAft>
              <a:buSzPts val="2000"/>
              <a:buFont typeface="Barlow Condensed"/>
              <a:buNone/>
              <a:defRPr sz="2000">
                <a:latin typeface="Barlow Condensed"/>
                <a:ea typeface="Barlow Condensed"/>
                <a:cs typeface="Barlow Condensed"/>
                <a:sym typeface="Barlow Condensed"/>
              </a:defRPr>
            </a:lvl8pPr>
            <a:lvl9pPr lvl="8" rtl="0">
              <a:spcBef>
                <a:spcPts val="0"/>
              </a:spcBef>
              <a:spcAft>
                <a:spcPts val="0"/>
              </a:spcAft>
              <a:buSzPts val="2000"/>
              <a:buFont typeface="Barlow Condensed"/>
              <a:buNone/>
              <a:defRPr sz="2000">
                <a:latin typeface="Barlow Condensed"/>
                <a:ea typeface="Barlow Condensed"/>
                <a:cs typeface="Barlow Condensed"/>
                <a:sym typeface="Barlow Condensed"/>
              </a:defRPr>
            </a:lvl9pPr>
          </a:lstStyle>
          <a:p/>
        </p:txBody>
      </p:sp>
      <p:sp>
        <p:nvSpPr>
          <p:cNvPr id="125" name="Google Shape;125;p23"/>
          <p:cNvSpPr txBox="1"/>
          <p:nvPr>
            <p:ph idx="13" type="subTitle"/>
          </p:nvPr>
        </p:nvSpPr>
        <p:spPr>
          <a:xfrm>
            <a:off x="5290098" y="3044323"/>
            <a:ext cx="1363800" cy="1459500"/>
          </a:xfrm>
          <a:prstGeom prst="rect">
            <a:avLst/>
          </a:prstGeom>
        </p:spPr>
        <p:txBody>
          <a:bodyPr anchorCtr="0" anchor="t" bIns="91400" lIns="91400" spcFirstLastPara="1" rIns="91400" wrap="square" tIns="91400">
            <a:noAutofit/>
          </a:bodyPr>
          <a:lstStyle>
            <a:lvl1pPr lvl="0" rtl="0">
              <a:lnSpc>
                <a:spcPct val="100000"/>
              </a:lnSpc>
              <a:spcBef>
                <a:spcPts val="0"/>
              </a:spcBef>
              <a:spcAft>
                <a:spcPts val="0"/>
              </a:spcAft>
              <a:buSzPts val="1000"/>
              <a:buNone/>
              <a:defRPr sz="1100"/>
            </a:lvl1pPr>
            <a:lvl2pPr lvl="1" rtl="0">
              <a:lnSpc>
                <a:spcPct val="100000"/>
              </a:lnSpc>
              <a:spcBef>
                <a:spcPts val="160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26" name="Google Shape;126;p23"/>
          <p:cNvSpPr txBox="1"/>
          <p:nvPr>
            <p:ph hasCustomPrompt="1" idx="14" type="title"/>
          </p:nvPr>
        </p:nvSpPr>
        <p:spPr>
          <a:xfrm>
            <a:off x="4373514" y="1491254"/>
            <a:ext cx="842100" cy="1200900"/>
          </a:xfrm>
          <a:prstGeom prst="rect">
            <a:avLst/>
          </a:prstGeom>
          <a:noFill/>
        </p:spPr>
        <p:txBody>
          <a:bodyPr anchorCtr="0" anchor="ctr" bIns="91400" lIns="91400" spcFirstLastPara="1" rIns="91400" wrap="square" tIns="91400">
            <a:noAutofit/>
          </a:bodyPr>
          <a:lstStyle>
            <a:lvl1pPr lvl="0" rtl="0">
              <a:spcBef>
                <a:spcPts val="0"/>
              </a:spcBef>
              <a:spcAft>
                <a:spcPts val="0"/>
              </a:spcAft>
              <a:buSzPts val="4800"/>
              <a:buNone/>
              <a:defRPr b="0" sz="4800"/>
            </a:lvl1pPr>
            <a:lvl2pPr lvl="1"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27" name="Google Shape;127;p23"/>
          <p:cNvSpPr txBox="1"/>
          <p:nvPr>
            <p:ph idx="15"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extLst>
    <p:ext uri="{DCECCB84-F9BA-43D5-87BE-67443E8EF086}">
      <p15:sldGuideLst>
        <p15:guide id="1" pos="1566">
          <p15:clr>
            <a:srgbClr val="FA7B17"/>
          </p15:clr>
        </p15:guide>
        <p15:guide id="2" pos="3389">
          <p15:clr>
            <a:srgbClr val="FA7B17"/>
          </p15:clr>
        </p15:guide>
        <p15:guide id="3" orient="horz" pos="1605">
          <p15:clr>
            <a:srgbClr val="FA7B17"/>
          </p15:clr>
        </p15:guide>
        <p15:guide id="4" orient="horz" pos="4492">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amp; CREDITS">
  <p:cSld name="TITLE_1_1">
    <p:bg>
      <p:bgPr>
        <a:solidFill>
          <a:srgbClr val="FFFFFF"/>
        </a:solidFill>
      </p:bgPr>
    </p:bg>
    <p:spTree>
      <p:nvGrpSpPr>
        <p:cNvPr id="128" name="Shape 128"/>
        <p:cNvGrpSpPr/>
        <p:nvPr/>
      </p:nvGrpSpPr>
      <p:grpSpPr>
        <a:xfrm>
          <a:off x="0" y="0"/>
          <a:ext cx="0" cy="0"/>
          <a:chOff x="0" y="0"/>
          <a:chExt cx="0" cy="0"/>
        </a:xfrm>
      </p:grpSpPr>
      <p:sp>
        <p:nvSpPr>
          <p:cNvPr id="129" name="Google Shape;129;p24"/>
          <p:cNvSpPr txBox="1"/>
          <p:nvPr>
            <p:ph type="ctrTitle"/>
          </p:nvPr>
        </p:nvSpPr>
        <p:spPr>
          <a:xfrm>
            <a:off x="3111798" y="553472"/>
            <a:ext cx="3944400" cy="2413800"/>
          </a:xfrm>
          <a:prstGeom prst="rect">
            <a:avLst/>
          </a:prstGeom>
        </p:spPr>
        <p:txBody>
          <a:bodyPr anchorCtr="0" anchor="b" bIns="91400" lIns="91400" spcFirstLastPara="1" rIns="91400" wrap="square" tIns="91400">
            <a:noAutofit/>
          </a:bodyPr>
          <a:lstStyle>
            <a:lvl1pPr lvl="0" rtl="0" algn="r">
              <a:spcBef>
                <a:spcPts val="0"/>
              </a:spcBef>
              <a:spcAft>
                <a:spcPts val="0"/>
              </a:spcAft>
              <a:buSzPts val="6000"/>
              <a:buFont typeface="Fira Sans Extra Condensed Medium"/>
              <a:buNone/>
              <a:defRPr sz="4800"/>
            </a:lvl1pPr>
            <a:lvl2pPr lvl="1" rtl="0" algn="r">
              <a:spcBef>
                <a:spcPts val="0"/>
              </a:spcBef>
              <a:spcAft>
                <a:spcPts val="0"/>
              </a:spcAft>
              <a:buClr>
                <a:srgbClr val="0B139E"/>
              </a:buClr>
              <a:buSzPts val="5200"/>
              <a:buNone/>
              <a:defRPr sz="5200">
                <a:solidFill>
                  <a:srgbClr val="0B139E"/>
                </a:solidFill>
              </a:defRPr>
            </a:lvl2pPr>
            <a:lvl3pPr lvl="2" rtl="0" algn="r">
              <a:spcBef>
                <a:spcPts val="0"/>
              </a:spcBef>
              <a:spcAft>
                <a:spcPts val="0"/>
              </a:spcAft>
              <a:buClr>
                <a:srgbClr val="0B139E"/>
              </a:buClr>
              <a:buSzPts val="5200"/>
              <a:buNone/>
              <a:defRPr sz="5200">
                <a:solidFill>
                  <a:srgbClr val="0B139E"/>
                </a:solidFill>
              </a:defRPr>
            </a:lvl3pPr>
            <a:lvl4pPr lvl="3" rtl="0" algn="r">
              <a:spcBef>
                <a:spcPts val="0"/>
              </a:spcBef>
              <a:spcAft>
                <a:spcPts val="0"/>
              </a:spcAft>
              <a:buClr>
                <a:srgbClr val="0B139E"/>
              </a:buClr>
              <a:buSzPts val="5200"/>
              <a:buNone/>
              <a:defRPr sz="5200">
                <a:solidFill>
                  <a:srgbClr val="0B139E"/>
                </a:solidFill>
              </a:defRPr>
            </a:lvl4pPr>
            <a:lvl5pPr lvl="4" rtl="0" algn="r">
              <a:spcBef>
                <a:spcPts val="0"/>
              </a:spcBef>
              <a:spcAft>
                <a:spcPts val="0"/>
              </a:spcAft>
              <a:buClr>
                <a:srgbClr val="0B139E"/>
              </a:buClr>
              <a:buSzPts val="5200"/>
              <a:buNone/>
              <a:defRPr sz="5200">
                <a:solidFill>
                  <a:srgbClr val="0B139E"/>
                </a:solidFill>
              </a:defRPr>
            </a:lvl5pPr>
            <a:lvl6pPr lvl="5" rtl="0" algn="r">
              <a:spcBef>
                <a:spcPts val="0"/>
              </a:spcBef>
              <a:spcAft>
                <a:spcPts val="0"/>
              </a:spcAft>
              <a:buClr>
                <a:srgbClr val="0B139E"/>
              </a:buClr>
              <a:buSzPts val="5200"/>
              <a:buNone/>
              <a:defRPr sz="5200">
                <a:solidFill>
                  <a:srgbClr val="0B139E"/>
                </a:solidFill>
              </a:defRPr>
            </a:lvl6pPr>
            <a:lvl7pPr lvl="6" rtl="0" algn="r">
              <a:spcBef>
                <a:spcPts val="0"/>
              </a:spcBef>
              <a:spcAft>
                <a:spcPts val="0"/>
              </a:spcAft>
              <a:buClr>
                <a:srgbClr val="0B139E"/>
              </a:buClr>
              <a:buSzPts val="5200"/>
              <a:buNone/>
              <a:defRPr sz="5200">
                <a:solidFill>
                  <a:srgbClr val="0B139E"/>
                </a:solidFill>
              </a:defRPr>
            </a:lvl7pPr>
            <a:lvl8pPr lvl="7" rtl="0" algn="r">
              <a:spcBef>
                <a:spcPts val="0"/>
              </a:spcBef>
              <a:spcAft>
                <a:spcPts val="0"/>
              </a:spcAft>
              <a:buClr>
                <a:srgbClr val="0B139E"/>
              </a:buClr>
              <a:buSzPts val="5200"/>
              <a:buNone/>
              <a:defRPr sz="5200">
                <a:solidFill>
                  <a:srgbClr val="0B139E"/>
                </a:solidFill>
              </a:defRPr>
            </a:lvl8pPr>
            <a:lvl9pPr lvl="8" rtl="0" algn="r">
              <a:spcBef>
                <a:spcPts val="0"/>
              </a:spcBef>
              <a:spcAft>
                <a:spcPts val="0"/>
              </a:spcAft>
              <a:buClr>
                <a:srgbClr val="0B139E"/>
              </a:buClr>
              <a:buSzPts val="5200"/>
              <a:buNone/>
              <a:defRPr sz="5200">
                <a:solidFill>
                  <a:srgbClr val="0B139E"/>
                </a:solidFill>
              </a:defRPr>
            </a:lvl9pPr>
          </a:lstStyle>
          <a:p/>
        </p:txBody>
      </p:sp>
      <p:sp>
        <p:nvSpPr>
          <p:cNvPr id="130" name="Google Shape;130;p24"/>
          <p:cNvSpPr txBox="1"/>
          <p:nvPr>
            <p:ph idx="1" type="subTitle"/>
          </p:nvPr>
        </p:nvSpPr>
        <p:spPr>
          <a:xfrm>
            <a:off x="4960238" y="3668572"/>
            <a:ext cx="2095800" cy="1459500"/>
          </a:xfrm>
          <a:prstGeom prst="rect">
            <a:avLst/>
          </a:prstGeom>
        </p:spPr>
        <p:txBody>
          <a:bodyPr anchorCtr="0" anchor="ctr" bIns="91400" lIns="91400" spcFirstLastPara="1" rIns="91400" wrap="square" tIns="91400">
            <a:noAutofit/>
          </a:bodyPr>
          <a:lstStyle>
            <a:lvl1pPr lvl="0" rtl="0" algn="r">
              <a:lnSpc>
                <a:spcPct val="100000"/>
              </a:lnSpc>
              <a:spcBef>
                <a:spcPts val="0"/>
              </a:spcBef>
              <a:spcAft>
                <a:spcPts val="0"/>
              </a:spcAft>
              <a:buSzPts val="1000"/>
              <a:buNone/>
              <a:defRPr sz="1200">
                <a:solidFill>
                  <a:schemeClr val="lt1"/>
                </a:solidFill>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31" name="Google Shape;131;p24"/>
          <p:cNvSpPr txBox="1"/>
          <p:nvPr/>
        </p:nvSpPr>
        <p:spPr>
          <a:xfrm>
            <a:off x="1402353" y="7581261"/>
            <a:ext cx="2577600" cy="3708000"/>
          </a:xfrm>
          <a:prstGeom prst="rect">
            <a:avLst/>
          </a:prstGeom>
          <a:noFill/>
          <a:ln>
            <a:noFill/>
          </a:ln>
        </p:spPr>
        <p:txBody>
          <a:bodyPr anchorCtr="0" anchor="ctr" bIns="91400" lIns="91400" spcFirstLastPara="1" rIns="91400" wrap="square" tIns="91400">
            <a:noAutofit/>
          </a:bodyPr>
          <a:lstStyle/>
          <a:p>
            <a:pPr indent="0" lvl="0" marL="0" rtl="0" algn="l">
              <a:lnSpc>
                <a:spcPct val="100000"/>
              </a:lnSpc>
              <a:spcBef>
                <a:spcPts val="300"/>
              </a:spcBef>
              <a:spcAft>
                <a:spcPts val="0"/>
              </a:spcAft>
              <a:buNone/>
            </a:pPr>
            <a:r>
              <a:rPr lang="ar" sz="900">
                <a:solidFill>
                  <a:schemeClr val="dk1"/>
                </a:solidFill>
                <a:latin typeface="Roboto Condensed Light"/>
                <a:ea typeface="Roboto Condensed Light"/>
                <a:cs typeface="Roboto Condensed Light"/>
                <a:sym typeface="Roboto Condensed Light"/>
              </a:rPr>
              <a:t>CREDITS: This presentation template was created by </a:t>
            </a:r>
            <a:r>
              <a:rPr lang="ar" sz="900">
                <a:solidFill>
                  <a:schemeClr val="dk1"/>
                </a:solidFill>
                <a:uFill>
                  <a:noFill/>
                </a:uFill>
                <a:latin typeface="Roboto Condensed"/>
                <a:ea typeface="Roboto Condensed"/>
                <a:cs typeface="Roboto Condensed"/>
                <a:sym typeface="Roboto Condensed"/>
                <a:hlinkClick r:id="rId2"/>
              </a:rPr>
              <a:t>Slidesgo</a:t>
            </a:r>
            <a:r>
              <a:rPr lang="ar" sz="900">
                <a:solidFill>
                  <a:schemeClr val="dk1"/>
                </a:solidFill>
                <a:latin typeface="Roboto Condensed Light"/>
                <a:ea typeface="Roboto Condensed Light"/>
                <a:cs typeface="Roboto Condensed Light"/>
                <a:sym typeface="Roboto Condensed Light"/>
              </a:rPr>
              <a:t>, including icons by </a:t>
            </a:r>
            <a:r>
              <a:rPr lang="ar" sz="900">
                <a:solidFill>
                  <a:schemeClr val="dk1"/>
                </a:solidFill>
                <a:uFill>
                  <a:noFill/>
                </a:uFill>
                <a:latin typeface="Roboto Condensed"/>
                <a:ea typeface="Roboto Condensed"/>
                <a:cs typeface="Roboto Condensed"/>
                <a:sym typeface="Roboto Condensed"/>
                <a:hlinkClick r:id="rId3"/>
              </a:rPr>
              <a:t>Flaticon</a:t>
            </a:r>
            <a:r>
              <a:rPr lang="ar" sz="900">
                <a:solidFill>
                  <a:schemeClr val="dk1"/>
                </a:solidFill>
                <a:latin typeface="Roboto Condensed Light"/>
                <a:ea typeface="Roboto Condensed Light"/>
                <a:cs typeface="Roboto Condensed Light"/>
                <a:sym typeface="Roboto Condensed Light"/>
              </a:rPr>
              <a:t>, and infographics &amp; images by </a:t>
            </a:r>
            <a:r>
              <a:rPr lang="ar" sz="900">
                <a:solidFill>
                  <a:schemeClr val="dk1"/>
                </a:solidFill>
                <a:uFill>
                  <a:noFill/>
                </a:uFill>
                <a:latin typeface="Roboto Condensed"/>
                <a:ea typeface="Roboto Condensed"/>
                <a:cs typeface="Roboto Condensed"/>
                <a:sym typeface="Roboto Condensed"/>
                <a:hlinkClick r:id="rId4"/>
              </a:rPr>
              <a:t>Freepik</a:t>
            </a:r>
            <a:r>
              <a:rPr lang="ar" sz="900">
                <a:solidFill>
                  <a:schemeClr val="dk1"/>
                </a:solidFill>
                <a:latin typeface="Roboto Condensed Light"/>
                <a:ea typeface="Roboto Condensed Light"/>
                <a:cs typeface="Roboto Condensed Light"/>
                <a:sym typeface="Roboto Condensed Light"/>
              </a:rPr>
              <a:t>. </a:t>
            </a:r>
            <a:endParaRPr sz="900">
              <a:solidFill>
                <a:schemeClr val="dk1"/>
              </a:solidFill>
              <a:latin typeface="Roboto Condensed Light"/>
              <a:ea typeface="Roboto Condensed Light"/>
              <a:cs typeface="Roboto Condensed Light"/>
              <a:sym typeface="Roboto Condensed Light"/>
            </a:endParaRPr>
          </a:p>
          <a:p>
            <a:pPr indent="0" lvl="0" marL="0" rtl="0" algn="l">
              <a:lnSpc>
                <a:spcPct val="100000"/>
              </a:lnSpc>
              <a:spcBef>
                <a:spcPts val="300"/>
              </a:spcBef>
              <a:spcAft>
                <a:spcPts val="0"/>
              </a:spcAft>
              <a:buNone/>
            </a:pPr>
            <a:r>
              <a:rPr lang="ar" sz="900">
                <a:solidFill>
                  <a:schemeClr val="dk1"/>
                </a:solidFill>
                <a:latin typeface="Roboto Condensed"/>
                <a:ea typeface="Roboto Condensed"/>
                <a:cs typeface="Roboto Condensed"/>
                <a:sym typeface="Roboto Condensed"/>
              </a:rPr>
              <a:t>Please keep this slide for attribution.</a:t>
            </a:r>
            <a:endParaRPr sz="900">
              <a:solidFill>
                <a:schemeClr val="dk1"/>
              </a:solidFill>
              <a:latin typeface="Roboto Condensed"/>
              <a:ea typeface="Roboto Condensed"/>
              <a:cs typeface="Roboto Condensed"/>
              <a:sym typeface="Roboto Condensed"/>
            </a:endParaRPr>
          </a:p>
          <a:p>
            <a:pPr indent="0" lvl="0" marL="0" rtl="0" algn="l">
              <a:lnSpc>
                <a:spcPct val="115000"/>
              </a:lnSpc>
              <a:spcBef>
                <a:spcPts val="300"/>
              </a:spcBef>
              <a:spcAft>
                <a:spcPts val="0"/>
              </a:spcAft>
              <a:buNone/>
            </a:pPr>
            <a:r>
              <a:t/>
            </a:r>
            <a:endParaRPr sz="900">
              <a:solidFill>
                <a:schemeClr val="dk1"/>
              </a:solidFill>
              <a:latin typeface="Roboto Condensed Light"/>
              <a:ea typeface="Roboto Condensed Light"/>
              <a:cs typeface="Roboto Condensed Light"/>
              <a:sym typeface="Roboto Condensed Light"/>
            </a:endParaRPr>
          </a:p>
          <a:p>
            <a:pPr indent="0" lvl="0" marL="0" rtl="0" algn="l">
              <a:spcBef>
                <a:spcPts val="0"/>
              </a:spcBef>
              <a:spcAft>
                <a:spcPts val="0"/>
              </a:spcAft>
              <a:buNone/>
            </a:pPr>
            <a:r>
              <a:t/>
            </a:r>
            <a:endParaRPr sz="900">
              <a:solidFill>
                <a:schemeClr val="dk1"/>
              </a:solidFill>
              <a:latin typeface="Roboto Condensed Light"/>
              <a:ea typeface="Roboto Condensed Light"/>
              <a:cs typeface="Roboto Condensed Light"/>
              <a:sym typeface="Roboto Condensed Light"/>
            </a:endParaRPr>
          </a:p>
        </p:txBody>
      </p:sp>
      <p:sp>
        <p:nvSpPr>
          <p:cNvPr id="132" name="Google Shape;132;p24"/>
          <p:cNvSpPr txBox="1"/>
          <p:nvPr>
            <p:ph idx="2" type="subTitle"/>
          </p:nvPr>
        </p:nvSpPr>
        <p:spPr>
          <a:xfrm>
            <a:off x="5178846" y="6902367"/>
            <a:ext cx="1363800" cy="680700"/>
          </a:xfrm>
          <a:prstGeom prst="rect">
            <a:avLst/>
          </a:prstGeom>
        </p:spPr>
        <p:txBody>
          <a:bodyPr anchorCtr="0" anchor="ctr" bIns="91400" lIns="91400" spcFirstLastPara="1" rIns="91400" wrap="square" tIns="91400">
            <a:noAutofit/>
          </a:bodyPr>
          <a:lstStyle>
            <a:lvl1pPr lvl="0" rtl="0" algn="r">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33" name="Google Shape;133;p24"/>
          <p:cNvSpPr txBox="1"/>
          <p:nvPr>
            <p:ph idx="3" type="subTitle"/>
          </p:nvPr>
        </p:nvSpPr>
        <p:spPr>
          <a:xfrm>
            <a:off x="5178846" y="7646629"/>
            <a:ext cx="1363800" cy="680700"/>
          </a:xfrm>
          <a:prstGeom prst="rect">
            <a:avLst/>
          </a:prstGeom>
        </p:spPr>
        <p:txBody>
          <a:bodyPr anchorCtr="0" anchor="ctr" bIns="91400" lIns="91400" spcFirstLastPara="1" rIns="91400" wrap="square" tIns="91400">
            <a:noAutofit/>
          </a:bodyPr>
          <a:lstStyle>
            <a:lvl1pPr lvl="0" rtl="0" algn="r">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34" name="Google Shape;134;p24"/>
          <p:cNvSpPr txBox="1"/>
          <p:nvPr>
            <p:ph idx="4" type="subTitle"/>
          </p:nvPr>
        </p:nvSpPr>
        <p:spPr>
          <a:xfrm>
            <a:off x="5178846" y="8390892"/>
            <a:ext cx="1363800" cy="680700"/>
          </a:xfrm>
          <a:prstGeom prst="rect">
            <a:avLst/>
          </a:prstGeom>
        </p:spPr>
        <p:txBody>
          <a:bodyPr anchorCtr="0" anchor="ctr" bIns="91400" lIns="91400" spcFirstLastPara="1" rIns="91400" wrap="square" tIns="91400">
            <a:noAutofit/>
          </a:bodyPr>
          <a:lstStyle>
            <a:lvl1pPr lvl="0" rtl="0" algn="r">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35" name="Google Shape;135;p24"/>
          <p:cNvSpPr txBox="1"/>
          <p:nvPr>
            <p:ph idx="5" type="subTitle"/>
          </p:nvPr>
        </p:nvSpPr>
        <p:spPr>
          <a:xfrm>
            <a:off x="5178846" y="9135154"/>
            <a:ext cx="1363800" cy="680700"/>
          </a:xfrm>
          <a:prstGeom prst="rect">
            <a:avLst/>
          </a:prstGeom>
        </p:spPr>
        <p:txBody>
          <a:bodyPr anchorCtr="0" anchor="ctr" bIns="91400" lIns="91400" spcFirstLastPara="1" rIns="91400" wrap="square" tIns="91400">
            <a:noAutofit/>
          </a:bodyPr>
          <a:lstStyle>
            <a:lvl1pPr lvl="0" rtl="0" algn="r">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extLst>
    <p:ext uri="{DCECCB84-F9BA-43D5-87BE-67443E8EF086}">
      <p15:sldGuideLst>
        <p15:guide id="1" pos="3750">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 POINTS">
  <p:cSld name="CUSTOM_4">
    <p:spTree>
      <p:nvGrpSpPr>
        <p:cNvPr id="136" name="Shape 136"/>
        <p:cNvGrpSpPr/>
        <p:nvPr/>
      </p:nvGrpSpPr>
      <p:grpSpPr>
        <a:xfrm>
          <a:off x="0" y="0"/>
          <a:ext cx="0" cy="0"/>
          <a:chOff x="0" y="0"/>
          <a:chExt cx="0" cy="0"/>
        </a:xfrm>
      </p:grpSpPr>
      <p:sp>
        <p:nvSpPr>
          <p:cNvPr id="137" name="Google Shape;137;p25"/>
          <p:cNvSpPr txBox="1"/>
          <p:nvPr>
            <p:ph idx="1" type="body"/>
          </p:nvPr>
        </p:nvSpPr>
        <p:spPr>
          <a:xfrm>
            <a:off x="2167093" y="1129934"/>
            <a:ext cx="2586600" cy="8436900"/>
          </a:xfrm>
          <a:prstGeom prst="rect">
            <a:avLst/>
          </a:prstGeom>
        </p:spPr>
        <p:txBody>
          <a:bodyPr anchorCtr="0" anchor="t" bIns="91400" lIns="91400" spcFirstLastPara="1" rIns="91400" wrap="square" tIns="91400">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8" name="Google Shape;138;p25"/>
          <p:cNvSpPr txBox="1"/>
          <p:nvPr>
            <p:ph type="ctrTitle"/>
          </p:nvPr>
        </p:nvSpPr>
        <p:spPr>
          <a:xfrm rot="-5400000">
            <a:off x="-1884946" y="3027796"/>
            <a:ext cx="4732500" cy="477900"/>
          </a:xfrm>
          <a:prstGeom prst="rect">
            <a:avLst/>
          </a:prstGeom>
        </p:spPr>
        <p:txBody>
          <a:bodyPr anchorCtr="0" anchor="b" bIns="91400" lIns="91400" spcFirstLastPara="1" rIns="91400" wrap="square" tIns="91400">
            <a:noAutofit/>
          </a:bodyPr>
          <a:lstStyle>
            <a:lvl1pPr lvl="0" rtl="0" algn="r">
              <a:spcBef>
                <a:spcPts val="0"/>
              </a:spcBef>
              <a:spcAft>
                <a:spcPts val="0"/>
              </a:spcAft>
              <a:buSzPts val="3600"/>
              <a:buFont typeface="Fira Sans Extra Condensed"/>
              <a:buNone/>
              <a:defRPr b="0" sz="1800">
                <a:solidFill>
                  <a:schemeClr val="dk1"/>
                </a:solidFill>
              </a:defRPr>
            </a:lvl1pPr>
            <a:lvl2pPr lvl="1"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2pPr>
            <a:lvl3pPr lvl="2"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3pPr>
            <a:lvl4pPr lvl="3"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4pPr>
            <a:lvl5pPr lvl="4"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5pPr>
            <a:lvl6pPr lvl="5"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6pPr>
            <a:lvl7pPr lvl="6"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7pPr>
            <a:lvl8pPr lvl="7"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8pPr>
            <a:lvl9pPr lvl="8" rtl="0" algn="r">
              <a:spcBef>
                <a:spcPts val="0"/>
              </a:spcBef>
              <a:spcAft>
                <a:spcPts val="0"/>
              </a:spcAft>
              <a:buSzPts val="3600"/>
              <a:buFont typeface="Fira Sans Extra Condensed"/>
              <a:buNone/>
              <a:defRPr sz="3600">
                <a:latin typeface="Fira Sans Extra Condensed"/>
                <a:ea typeface="Fira Sans Extra Condensed"/>
                <a:cs typeface="Fira Sans Extra Condensed"/>
                <a:sym typeface="Fira Sans Extra Condensed"/>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p:cSld name="CUSTOM_3">
    <p:spTree>
      <p:nvGrpSpPr>
        <p:cNvPr id="139" name="Shape 13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4780"/>
            <a:ext cx="7044600" cy="1190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4889"/>
            <a:ext cx="7044600" cy="70995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4780"/>
            <a:ext cx="7044600" cy="1190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4889"/>
            <a:ext cx="3306900" cy="7099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3995291" y="2394889"/>
            <a:ext cx="3306900" cy="7099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4780"/>
            <a:ext cx="7044600" cy="1190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559"/>
            <a:ext cx="2321700" cy="15705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7645"/>
            <a:ext cx="2321700" cy="6606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430"/>
            <a:ext cx="5264700" cy="850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2587"/>
            <a:ext cx="3344400" cy="3080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4903"/>
            <a:ext cx="3344400" cy="2566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4657"/>
            <a:ext cx="3172200" cy="76785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1305"/>
            <a:ext cx="4959600" cy="12573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0352"/>
            <a:ext cx="4536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4780"/>
            <a:ext cx="7044600" cy="1190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4889"/>
            <a:ext cx="7044600" cy="70995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0352"/>
            <a:ext cx="453600" cy="817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57705" y="924780"/>
            <a:ext cx="7044300" cy="1190100"/>
          </a:xfrm>
          <a:prstGeom prst="rect">
            <a:avLst/>
          </a:prstGeom>
          <a:noFill/>
          <a:ln>
            <a:noFill/>
          </a:ln>
        </p:spPr>
        <p:txBody>
          <a:bodyPr anchorCtr="0" anchor="t" bIns="91400" lIns="91400" spcFirstLastPara="1" rIns="91400" wrap="square" tIns="91400">
            <a:noAutofit/>
          </a:bodyPr>
          <a:lstStyle>
            <a:lvl1pPr lvl="0" rtl="0">
              <a:spcBef>
                <a:spcPts val="0"/>
              </a:spcBef>
              <a:spcAft>
                <a:spcPts val="0"/>
              </a:spcAft>
              <a:buClr>
                <a:schemeClr val="dk1"/>
              </a:buClr>
              <a:buSzPts val="2800"/>
              <a:buFont typeface="Archivo Black"/>
              <a:buNone/>
              <a:defRPr b="1" sz="2800">
                <a:solidFill>
                  <a:schemeClr val="dk1"/>
                </a:solidFill>
                <a:latin typeface="Archivo Black"/>
                <a:ea typeface="Archivo Black"/>
                <a:cs typeface="Archivo Black"/>
                <a:sym typeface="Archivo Black"/>
              </a:defRPr>
            </a:lvl1pPr>
            <a:lvl2pPr lvl="1"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2pPr>
            <a:lvl3pPr lvl="2"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3pPr>
            <a:lvl4pPr lvl="3"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4pPr>
            <a:lvl5pPr lvl="4"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5pPr>
            <a:lvl6pPr lvl="5"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6pPr>
            <a:lvl7pPr lvl="6"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7pPr>
            <a:lvl8pPr lvl="7"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8pPr>
            <a:lvl9pPr lvl="8"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9pPr>
          </a:lstStyle>
          <a:p/>
        </p:txBody>
      </p:sp>
      <p:sp>
        <p:nvSpPr>
          <p:cNvPr id="52" name="Google Shape;52;p13"/>
          <p:cNvSpPr txBox="1"/>
          <p:nvPr>
            <p:ph idx="1" type="body"/>
          </p:nvPr>
        </p:nvSpPr>
        <p:spPr>
          <a:xfrm>
            <a:off x="257705" y="2394889"/>
            <a:ext cx="7044300" cy="7099500"/>
          </a:xfrm>
          <a:prstGeom prst="rect">
            <a:avLst/>
          </a:prstGeom>
          <a:noFill/>
          <a:ln>
            <a:noFill/>
          </a:ln>
        </p:spPr>
        <p:txBody>
          <a:bodyPr anchorCtr="0" anchor="t" bIns="91400" lIns="91400" spcFirstLastPara="1" rIns="91400" wrap="square" tIns="91400">
            <a:noAutofit/>
          </a:bodyPr>
          <a:lstStyle>
            <a:lvl1pPr indent="-342900" lvl="0" marL="457200" rtl="0">
              <a:lnSpc>
                <a:spcPct val="115000"/>
              </a:lnSpc>
              <a:spcBef>
                <a:spcPts val="0"/>
              </a:spcBef>
              <a:spcAft>
                <a:spcPts val="0"/>
              </a:spcAft>
              <a:buClr>
                <a:schemeClr val="dk1"/>
              </a:buClr>
              <a:buSzPts val="1800"/>
              <a:buFont typeface="Roboto Condensed Light"/>
              <a:buChar char="●"/>
              <a:defRPr sz="1800">
                <a:solidFill>
                  <a:schemeClr val="dk1"/>
                </a:solidFill>
                <a:latin typeface="Roboto Condensed Light"/>
                <a:ea typeface="Roboto Condensed Light"/>
                <a:cs typeface="Roboto Condensed Light"/>
                <a:sym typeface="Roboto Condensed Light"/>
              </a:defRPr>
            </a:lvl1pPr>
            <a:lvl2pPr indent="-317500" lvl="1" marL="9144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2pPr>
            <a:lvl3pPr indent="-317500" lvl="2" marL="13716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3pPr>
            <a:lvl4pPr indent="-317500" lvl="3" marL="18288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4pPr>
            <a:lvl5pPr indent="-317500" lvl="4" marL="22860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5pPr>
            <a:lvl6pPr indent="-317500" lvl="5" marL="27432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6pPr>
            <a:lvl7pPr indent="-317500" lvl="6" marL="32004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7pPr>
            <a:lvl8pPr indent="-317500" lvl="7" marL="3657600" rtl="0">
              <a:lnSpc>
                <a:spcPct val="115000"/>
              </a:lnSpc>
              <a:spcBef>
                <a:spcPts val="1600"/>
              </a:spcBef>
              <a:spcAft>
                <a:spcPts val="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8pPr>
            <a:lvl9pPr indent="-317500" lvl="8" marL="4114800" rtl="0">
              <a:lnSpc>
                <a:spcPct val="115000"/>
              </a:lnSpc>
              <a:spcBef>
                <a:spcPts val="1600"/>
              </a:spcBef>
              <a:spcAft>
                <a:spcPts val="1600"/>
              </a:spcAft>
              <a:buClr>
                <a:schemeClr val="dk1"/>
              </a:buClr>
              <a:buSzPts val="1400"/>
              <a:buFont typeface="Roboto Condensed Light"/>
              <a:buChar char="■"/>
              <a:defRPr sz="1400">
                <a:solidFill>
                  <a:schemeClr val="dk1"/>
                </a:solidFill>
                <a:latin typeface="Roboto Condensed Light"/>
                <a:ea typeface="Roboto Condensed Light"/>
                <a:cs typeface="Roboto Condensed Light"/>
                <a:sym typeface="Roboto Condensed Light"/>
              </a:defRPr>
            </a:lvl9pPr>
          </a:lstStyle>
          <a:p/>
        </p:txBody>
      </p:sp>
      <p:sp>
        <p:nvSpPr>
          <p:cNvPr id="53" name="Google Shape;53;p13"/>
          <p:cNvSpPr txBox="1"/>
          <p:nvPr>
            <p:ph idx="12" type="sldNum"/>
          </p:nvPr>
        </p:nvSpPr>
        <p:spPr>
          <a:xfrm>
            <a:off x="7004788" y="9690352"/>
            <a:ext cx="453900" cy="818100"/>
          </a:xfrm>
          <a:prstGeom prst="rect">
            <a:avLst/>
          </a:prstGeom>
          <a:noFill/>
          <a:ln>
            <a:noFill/>
          </a:ln>
        </p:spPr>
        <p:txBody>
          <a:bodyPr anchorCtr="0" anchor="ctr" bIns="91400" lIns="91400" spcFirstLastPara="1" rIns="91400" wrap="square" tIns="91400">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707">
          <p15:clr>
            <a:srgbClr val="EA4335"/>
          </p15:clr>
        </p15:guide>
        <p15:guide id="2" pos="375">
          <p15:clr>
            <a:srgbClr val="EA4335"/>
          </p15:clr>
        </p15:guide>
        <p15:guide id="3" pos="4387">
          <p15:clr>
            <a:srgbClr val="EA4335"/>
          </p15:clr>
        </p15:guide>
        <p15:guide id="4" orient="horz" pos="6026">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s://docs.google.com/document/d/174ap41J7vTJD7uAcodL3yEsV7deF4TFWjmAmIMH6tl4/edit?usp=sharing" TargetMode="External"/><Relationship Id="rId6" Type="http://schemas.openxmlformats.org/officeDocument/2006/relationships/hyperlink" Target="http://www.google.com" TargetMode="External"/><Relationship Id="rId7"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22.jp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14.png"/><Relationship Id="rId13" Type="http://schemas.openxmlformats.org/officeDocument/2006/relationships/image" Target="../media/image6.png"/><Relationship Id="rId12" Type="http://schemas.openxmlformats.org/officeDocument/2006/relationships/image" Target="../media/image20.png"/><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18.jpg"/><Relationship Id="rId4" Type="http://schemas.openxmlformats.org/officeDocument/2006/relationships/image" Target="../media/image4.png"/><Relationship Id="rId9" Type="http://schemas.openxmlformats.org/officeDocument/2006/relationships/image" Target="../media/image10.png"/><Relationship Id="rId15" Type="http://schemas.openxmlformats.org/officeDocument/2006/relationships/image" Target="../media/image30.png"/><Relationship Id="rId1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11.png"/><Relationship Id="rId7" Type="http://schemas.openxmlformats.org/officeDocument/2006/relationships/image" Target="../media/image7.png"/><Relationship Id="rId8"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22.jpg"/><Relationship Id="rId4" Type="http://schemas.openxmlformats.org/officeDocument/2006/relationships/image" Target="../media/image9.jpg"/><Relationship Id="rId5" Type="http://schemas.openxmlformats.org/officeDocument/2006/relationships/image" Target="../media/image21.jpg"/><Relationship Id="rId6"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27.jpg"/><Relationship Id="rId4" Type="http://schemas.openxmlformats.org/officeDocument/2006/relationships/image" Target="../media/image19.jpg"/><Relationship Id="rId9" Type="http://schemas.openxmlformats.org/officeDocument/2006/relationships/image" Target="../media/image33.jpg"/><Relationship Id="rId5" Type="http://schemas.openxmlformats.org/officeDocument/2006/relationships/image" Target="../media/image17.jpg"/><Relationship Id="rId6" Type="http://schemas.openxmlformats.org/officeDocument/2006/relationships/image" Target="../media/image23.jpg"/><Relationship Id="rId7" Type="http://schemas.openxmlformats.org/officeDocument/2006/relationships/image" Target="../media/image39.jpg"/><Relationship Id="rId8" Type="http://schemas.openxmlformats.org/officeDocument/2006/relationships/image" Target="../media/image24.jpg"/></Relationships>
</file>

<file path=ppt/slides/_rels/slide6.xml.rels><?xml version="1.0" encoding="UTF-8" standalone="yes"?><Relationships xmlns="http://schemas.openxmlformats.org/package/2006/relationships"><Relationship Id="rId11" Type="http://schemas.openxmlformats.org/officeDocument/2006/relationships/image" Target="../media/image54.jpg"/><Relationship Id="rId10" Type="http://schemas.openxmlformats.org/officeDocument/2006/relationships/image" Target="../media/image34.png"/><Relationship Id="rId13" Type="http://schemas.openxmlformats.org/officeDocument/2006/relationships/image" Target="../media/image37.jpg"/><Relationship Id="rId12" Type="http://schemas.openxmlformats.org/officeDocument/2006/relationships/image" Target="../media/image35.jpg"/><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42.jpg"/><Relationship Id="rId4" Type="http://schemas.openxmlformats.org/officeDocument/2006/relationships/image" Target="../media/image31.jpg"/><Relationship Id="rId9" Type="http://schemas.openxmlformats.org/officeDocument/2006/relationships/image" Target="../media/image28.jpg"/><Relationship Id="rId15" Type="http://schemas.openxmlformats.org/officeDocument/2006/relationships/image" Target="../media/image36.jpg"/><Relationship Id="rId14" Type="http://schemas.openxmlformats.org/officeDocument/2006/relationships/image" Target="../media/image48.jpg"/><Relationship Id="rId5" Type="http://schemas.openxmlformats.org/officeDocument/2006/relationships/image" Target="../media/image26.jpg"/><Relationship Id="rId6" Type="http://schemas.openxmlformats.org/officeDocument/2006/relationships/image" Target="../media/image25.jpg"/><Relationship Id="rId7" Type="http://schemas.openxmlformats.org/officeDocument/2006/relationships/image" Target="../media/image29.jpg"/><Relationship Id="rId8" Type="http://schemas.openxmlformats.org/officeDocument/2006/relationships/image" Target="../media/image3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43.jpg"/><Relationship Id="rId4" Type="http://schemas.openxmlformats.org/officeDocument/2006/relationships/image" Target="../media/image32.jpg"/><Relationship Id="rId5" Type="http://schemas.openxmlformats.org/officeDocument/2006/relationships/image" Target="../media/image41.jpg"/><Relationship Id="rId6" Type="http://schemas.openxmlformats.org/officeDocument/2006/relationships/image" Target="../media/image40.jpg"/></Relationships>
</file>

<file path=ppt/slides/_rels/slide8.xml.rels><?xml version="1.0" encoding="UTF-8" standalone="yes"?><Relationships xmlns="http://schemas.openxmlformats.org/package/2006/relationships"><Relationship Id="rId11" Type="http://schemas.openxmlformats.org/officeDocument/2006/relationships/image" Target="../media/image53.png"/><Relationship Id="rId10" Type="http://schemas.openxmlformats.org/officeDocument/2006/relationships/image" Target="../media/image50.jpg"/><Relationship Id="rId13" Type="http://schemas.openxmlformats.org/officeDocument/2006/relationships/image" Target="../media/image55.png"/><Relationship Id="rId12" Type="http://schemas.openxmlformats.org/officeDocument/2006/relationships/image" Target="../media/image51.png"/><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47.jpg"/><Relationship Id="rId4" Type="http://schemas.openxmlformats.org/officeDocument/2006/relationships/image" Target="../media/image46.png"/><Relationship Id="rId9" Type="http://schemas.openxmlformats.org/officeDocument/2006/relationships/image" Target="../media/image49.gif"/><Relationship Id="rId5" Type="http://schemas.openxmlformats.org/officeDocument/2006/relationships/image" Target="../media/image45.png"/><Relationship Id="rId6" Type="http://schemas.openxmlformats.org/officeDocument/2006/relationships/image" Target="../media/image52.jpg"/><Relationship Id="rId7" Type="http://schemas.openxmlformats.org/officeDocument/2006/relationships/image" Target="../media/image58.png"/><Relationship Id="rId8" Type="http://schemas.openxmlformats.org/officeDocument/2006/relationships/image" Target="../media/image5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44.png"/><Relationship Id="rId4" Type="http://schemas.openxmlformats.org/officeDocument/2006/relationships/hyperlink" Target="http://professionalism438.sarahah.com" TargetMode="External"/><Relationship Id="rId5"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3" name="Shape 143"/>
        <p:cNvGrpSpPr/>
        <p:nvPr/>
      </p:nvGrpSpPr>
      <p:grpSpPr>
        <a:xfrm>
          <a:off x="0" y="0"/>
          <a:ext cx="0" cy="0"/>
          <a:chOff x="0" y="0"/>
          <a:chExt cx="0" cy="0"/>
        </a:xfrm>
      </p:grpSpPr>
      <p:sp>
        <p:nvSpPr>
          <p:cNvPr id="144" name="Google Shape;144;p27"/>
          <p:cNvSpPr/>
          <p:nvPr/>
        </p:nvSpPr>
        <p:spPr>
          <a:xfrm>
            <a:off x="380344" y="2459138"/>
            <a:ext cx="6969600" cy="3733500"/>
          </a:xfrm>
          <a:prstGeom prst="rect">
            <a:avLst/>
          </a:prstGeom>
          <a:solidFill>
            <a:schemeClr val="accent1"/>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grpSp>
        <p:nvGrpSpPr>
          <p:cNvPr id="145" name="Google Shape;145;p27"/>
          <p:cNvGrpSpPr/>
          <p:nvPr/>
        </p:nvGrpSpPr>
        <p:grpSpPr>
          <a:xfrm>
            <a:off x="1918515" y="1634981"/>
            <a:ext cx="3723119" cy="4091811"/>
            <a:chOff x="3080425" y="238100"/>
            <a:chExt cx="1014225" cy="1093950"/>
          </a:xfrm>
        </p:grpSpPr>
        <p:sp>
          <p:nvSpPr>
            <p:cNvPr id="146" name="Google Shape;146;p27"/>
            <p:cNvSpPr/>
            <p:nvPr/>
          </p:nvSpPr>
          <p:spPr>
            <a:xfrm>
              <a:off x="3269850" y="571300"/>
              <a:ext cx="217025" cy="675175"/>
            </a:xfrm>
            <a:custGeom>
              <a:rect b="b" l="l" r="r" t="t"/>
              <a:pathLst>
                <a:path extrusionOk="0" h="27007" w="8681">
                  <a:moveTo>
                    <a:pt x="5595" y="1"/>
                  </a:moveTo>
                  <a:lnTo>
                    <a:pt x="0" y="731"/>
                  </a:lnTo>
                  <a:cubicBezTo>
                    <a:pt x="0" y="731"/>
                    <a:pt x="3746" y="9838"/>
                    <a:pt x="4035" y="12721"/>
                  </a:cubicBezTo>
                  <a:cubicBezTo>
                    <a:pt x="4392" y="16289"/>
                    <a:pt x="2182" y="27006"/>
                    <a:pt x="2182" y="27006"/>
                  </a:cubicBezTo>
                  <a:lnTo>
                    <a:pt x="3997" y="27006"/>
                  </a:lnTo>
                  <a:cubicBezTo>
                    <a:pt x="3997" y="27006"/>
                    <a:pt x="6964" y="20572"/>
                    <a:pt x="7852" y="12469"/>
                  </a:cubicBezTo>
                  <a:cubicBezTo>
                    <a:pt x="8680" y="4927"/>
                    <a:pt x="5595" y="1"/>
                    <a:pt x="5595" y="1"/>
                  </a:cubicBezTo>
                  <a:close/>
                </a:path>
              </a:pathLst>
            </a:custGeom>
            <a:solidFill>
              <a:srgbClr val="6BB9C3"/>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47" name="Google Shape;147;p27"/>
            <p:cNvSpPr/>
            <p:nvPr/>
          </p:nvSpPr>
          <p:spPr>
            <a:xfrm>
              <a:off x="3316650" y="779750"/>
              <a:ext cx="161325" cy="445700"/>
            </a:xfrm>
            <a:custGeom>
              <a:rect b="b" l="l" r="r" t="t"/>
              <a:pathLst>
                <a:path extrusionOk="0" h="17828" w="6453">
                  <a:moveTo>
                    <a:pt x="6452" y="0"/>
                  </a:moveTo>
                  <a:lnTo>
                    <a:pt x="1464" y="1467"/>
                  </a:lnTo>
                  <a:cubicBezTo>
                    <a:pt x="2126" y="9453"/>
                    <a:pt x="0" y="17828"/>
                    <a:pt x="0" y="17828"/>
                  </a:cubicBezTo>
                  <a:lnTo>
                    <a:pt x="3460" y="17828"/>
                  </a:lnTo>
                  <a:cubicBezTo>
                    <a:pt x="6122" y="8914"/>
                    <a:pt x="6452" y="1"/>
                    <a:pt x="6452" y="0"/>
                  </a:cubicBezTo>
                  <a:close/>
                </a:path>
              </a:pathLst>
            </a:custGeom>
            <a:solidFill>
              <a:srgbClr val="6BB9C3"/>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48" name="Google Shape;148;p27"/>
            <p:cNvSpPr/>
            <p:nvPr/>
          </p:nvSpPr>
          <p:spPr>
            <a:xfrm>
              <a:off x="3488450" y="851700"/>
              <a:ext cx="40775" cy="427700"/>
            </a:xfrm>
            <a:custGeom>
              <a:rect b="b" l="l" r="r" t="t"/>
              <a:pathLst>
                <a:path extrusionOk="0" h="17108" w="1631">
                  <a:moveTo>
                    <a:pt x="1178" y="1"/>
                  </a:moveTo>
                  <a:lnTo>
                    <a:pt x="0" y="17107"/>
                  </a:lnTo>
                  <a:lnTo>
                    <a:pt x="454" y="17107"/>
                  </a:lnTo>
                  <a:lnTo>
                    <a:pt x="1631" y="1"/>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49" name="Google Shape;149;p27"/>
            <p:cNvSpPr/>
            <p:nvPr/>
          </p:nvSpPr>
          <p:spPr>
            <a:xfrm>
              <a:off x="3429800" y="851700"/>
              <a:ext cx="58675" cy="433200"/>
            </a:xfrm>
            <a:custGeom>
              <a:rect b="b" l="l" r="r" t="t"/>
              <a:pathLst>
                <a:path extrusionOk="0" h="17328" w="2347">
                  <a:moveTo>
                    <a:pt x="1893" y="1"/>
                  </a:moveTo>
                  <a:lnTo>
                    <a:pt x="1" y="17327"/>
                  </a:lnTo>
                  <a:lnTo>
                    <a:pt x="453" y="17327"/>
                  </a:lnTo>
                  <a:lnTo>
                    <a:pt x="2346" y="1"/>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50" name="Google Shape;150;p27"/>
            <p:cNvSpPr/>
            <p:nvPr/>
          </p:nvSpPr>
          <p:spPr>
            <a:xfrm>
              <a:off x="3827700" y="1145650"/>
              <a:ext cx="181150" cy="10050"/>
            </a:xfrm>
            <a:custGeom>
              <a:rect b="b" l="l" r="r" t="t"/>
              <a:pathLst>
                <a:path extrusionOk="0" h="402" w="7246">
                  <a:moveTo>
                    <a:pt x="1" y="0"/>
                  </a:moveTo>
                  <a:lnTo>
                    <a:pt x="1" y="401"/>
                  </a:lnTo>
                  <a:lnTo>
                    <a:pt x="7245" y="401"/>
                  </a:lnTo>
                  <a:lnTo>
                    <a:pt x="7245" y="0"/>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51" name="Google Shape;151;p27"/>
            <p:cNvSpPr/>
            <p:nvPr/>
          </p:nvSpPr>
          <p:spPr>
            <a:xfrm>
              <a:off x="3812600" y="851700"/>
              <a:ext cx="58700" cy="417800"/>
            </a:xfrm>
            <a:custGeom>
              <a:rect b="b" l="l" r="r" t="t"/>
              <a:pathLst>
                <a:path extrusionOk="0" h="16712" w="2348">
                  <a:moveTo>
                    <a:pt x="1894" y="1"/>
                  </a:moveTo>
                  <a:lnTo>
                    <a:pt x="1" y="16712"/>
                  </a:lnTo>
                  <a:lnTo>
                    <a:pt x="454" y="16712"/>
                  </a:lnTo>
                  <a:lnTo>
                    <a:pt x="2348" y="1"/>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52" name="Google Shape;152;p27"/>
            <p:cNvSpPr/>
            <p:nvPr/>
          </p:nvSpPr>
          <p:spPr>
            <a:xfrm>
              <a:off x="3698225" y="488375"/>
              <a:ext cx="38150" cy="145350"/>
            </a:xfrm>
            <a:custGeom>
              <a:rect b="b" l="l" r="r" t="t"/>
              <a:pathLst>
                <a:path extrusionOk="0" h="5814" w="1526">
                  <a:moveTo>
                    <a:pt x="1" y="0"/>
                  </a:moveTo>
                  <a:lnTo>
                    <a:pt x="1249" y="5813"/>
                  </a:lnTo>
                  <a:lnTo>
                    <a:pt x="1525" y="5813"/>
                  </a:lnTo>
                  <a:lnTo>
                    <a:pt x="283" y="31"/>
                  </a:lnTo>
                  <a:lnTo>
                    <a:pt x="1" y="0"/>
                  </a:lnTo>
                  <a:close/>
                </a:path>
              </a:pathLst>
            </a:custGeom>
            <a:solidFill>
              <a:srgbClr val="D1E9EC"/>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53" name="Google Shape;153;p27"/>
            <p:cNvSpPr/>
            <p:nvPr/>
          </p:nvSpPr>
          <p:spPr>
            <a:xfrm>
              <a:off x="3729425" y="633700"/>
              <a:ext cx="170250" cy="7650"/>
            </a:xfrm>
            <a:custGeom>
              <a:rect b="b" l="l" r="r" t="t"/>
              <a:pathLst>
                <a:path extrusionOk="0" h="306" w="6810">
                  <a:moveTo>
                    <a:pt x="1" y="0"/>
                  </a:moveTo>
                  <a:lnTo>
                    <a:pt x="1" y="306"/>
                  </a:lnTo>
                  <a:lnTo>
                    <a:pt x="6809" y="306"/>
                  </a:lnTo>
                  <a:lnTo>
                    <a:pt x="6809" y="0"/>
                  </a:lnTo>
                  <a:close/>
                </a:path>
              </a:pathLst>
            </a:custGeom>
            <a:solidFill>
              <a:srgbClr val="D1E9EC"/>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54" name="Google Shape;154;p27"/>
            <p:cNvSpPr/>
            <p:nvPr/>
          </p:nvSpPr>
          <p:spPr>
            <a:xfrm>
              <a:off x="3527275" y="379950"/>
              <a:ext cx="21200" cy="22350"/>
            </a:xfrm>
            <a:custGeom>
              <a:rect b="b" l="l" r="r" t="t"/>
              <a:pathLst>
                <a:path extrusionOk="0" h="894" w="848">
                  <a:moveTo>
                    <a:pt x="564" y="1"/>
                  </a:moveTo>
                  <a:lnTo>
                    <a:pt x="0" y="894"/>
                  </a:lnTo>
                  <a:cubicBezTo>
                    <a:pt x="245" y="838"/>
                    <a:pt x="847" y="734"/>
                    <a:pt x="847" y="734"/>
                  </a:cubicBezTo>
                  <a:cubicBezTo>
                    <a:pt x="648" y="556"/>
                    <a:pt x="564" y="1"/>
                    <a:pt x="564" y="1"/>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55" name="Google Shape;155;p27"/>
            <p:cNvSpPr/>
            <p:nvPr/>
          </p:nvSpPr>
          <p:spPr>
            <a:xfrm>
              <a:off x="3483550" y="350325"/>
              <a:ext cx="36475" cy="54675"/>
            </a:xfrm>
            <a:custGeom>
              <a:rect b="b" l="l" r="r" t="t"/>
              <a:pathLst>
                <a:path extrusionOk="0" h="2187" w="1459">
                  <a:moveTo>
                    <a:pt x="526" y="0"/>
                  </a:moveTo>
                  <a:cubicBezTo>
                    <a:pt x="526" y="1"/>
                    <a:pt x="715" y="1424"/>
                    <a:pt x="1" y="2142"/>
                  </a:cubicBezTo>
                  <a:cubicBezTo>
                    <a:pt x="1" y="2142"/>
                    <a:pt x="172" y="2186"/>
                    <a:pt x="445" y="2186"/>
                  </a:cubicBezTo>
                  <a:cubicBezTo>
                    <a:pt x="582" y="2186"/>
                    <a:pt x="744" y="2175"/>
                    <a:pt x="922" y="2142"/>
                  </a:cubicBezTo>
                  <a:cubicBezTo>
                    <a:pt x="1458" y="2041"/>
                    <a:pt x="526" y="1"/>
                    <a:pt x="526" y="0"/>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56" name="Google Shape;156;p27"/>
            <p:cNvSpPr/>
            <p:nvPr/>
          </p:nvSpPr>
          <p:spPr>
            <a:xfrm>
              <a:off x="3343900" y="349350"/>
              <a:ext cx="189175" cy="139525"/>
            </a:xfrm>
            <a:custGeom>
              <a:rect b="b" l="l" r="r" t="t"/>
              <a:pathLst>
                <a:path extrusionOk="0" h="5581" w="7567">
                  <a:moveTo>
                    <a:pt x="1978" y="0"/>
                  </a:moveTo>
                  <a:cubicBezTo>
                    <a:pt x="1978" y="0"/>
                    <a:pt x="1" y="2221"/>
                    <a:pt x="1035" y="3538"/>
                  </a:cubicBezTo>
                  <a:cubicBezTo>
                    <a:pt x="2069" y="4853"/>
                    <a:pt x="7566" y="5580"/>
                    <a:pt x="7566" y="5580"/>
                  </a:cubicBezTo>
                  <a:lnTo>
                    <a:pt x="7566" y="4139"/>
                  </a:lnTo>
                  <a:cubicBezTo>
                    <a:pt x="4251" y="1393"/>
                    <a:pt x="1978" y="0"/>
                    <a:pt x="1978" y="0"/>
                  </a:cubicBezTo>
                  <a:close/>
                </a:path>
              </a:pathLst>
            </a:custGeom>
            <a:solidFill>
              <a:srgbClr val="B8CF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57" name="Google Shape;157;p27"/>
            <p:cNvSpPr/>
            <p:nvPr/>
          </p:nvSpPr>
          <p:spPr>
            <a:xfrm>
              <a:off x="3414550" y="449300"/>
              <a:ext cx="19175" cy="17625"/>
            </a:xfrm>
            <a:custGeom>
              <a:rect b="b" l="l" r="r" t="t"/>
              <a:pathLst>
                <a:path extrusionOk="0" h="705" w="767">
                  <a:moveTo>
                    <a:pt x="59" y="1"/>
                  </a:moveTo>
                  <a:lnTo>
                    <a:pt x="1" y="535"/>
                  </a:lnTo>
                  <a:lnTo>
                    <a:pt x="767" y="705"/>
                  </a:lnTo>
                  <a:lnTo>
                    <a:pt x="767" y="705"/>
                  </a:lnTo>
                  <a:lnTo>
                    <a:pt x="59" y="1"/>
                  </a:lnTo>
                  <a:close/>
                </a:path>
              </a:pathLst>
            </a:custGeom>
            <a:solidFill>
              <a:srgbClr val="96AFB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58" name="Google Shape;158;p27"/>
            <p:cNvSpPr/>
            <p:nvPr/>
          </p:nvSpPr>
          <p:spPr>
            <a:xfrm>
              <a:off x="3192050" y="558600"/>
              <a:ext cx="159775" cy="687875"/>
            </a:xfrm>
            <a:custGeom>
              <a:rect b="b" l="l" r="r" t="t"/>
              <a:pathLst>
                <a:path extrusionOk="0" h="27515" w="6391">
                  <a:moveTo>
                    <a:pt x="577" y="0"/>
                  </a:moveTo>
                  <a:cubicBezTo>
                    <a:pt x="577" y="0"/>
                    <a:pt x="0" y="1807"/>
                    <a:pt x="846" y="4922"/>
                  </a:cubicBezTo>
                  <a:lnTo>
                    <a:pt x="1543" y="27514"/>
                  </a:lnTo>
                  <a:lnTo>
                    <a:pt x="3348" y="27514"/>
                  </a:lnTo>
                  <a:cubicBezTo>
                    <a:pt x="3348" y="27514"/>
                    <a:pt x="6337" y="11160"/>
                    <a:pt x="6391" y="1346"/>
                  </a:cubicBezTo>
                  <a:lnTo>
                    <a:pt x="577" y="0"/>
                  </a:lnTo>
                  <a:close/>
                </a:path>
              </a:pathLst>
            </a:custGeom>
            <a:solidFill>
              <a:srgbClr val="6BB9C3"/>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59" name="Google Shape;159;p27"/>
            <p:cNvSpPr/>
            <p:nvPr/>
          </p:nvSpPr>
          <p:spPr>
            <a:xfrm>
              <a:off x="3438425" y="846050"/>
              <a:ext cx="217025" cy="11350"/>
            </a:xfrm>
            <a:custGeom>
              <a:rect b="b" l="l" r="r" t="t"/>
              <a:pathLst>
                <a:path extrusionOk="0" h="454" w="8681">
                  <a:moveTo>
                    <a:pt x="0" y="1"/>
                  </a:moveTo>
                  <a:lnTo>
                    <a:pt x="0" y="454"/>
                  </a:lnTo>
                  <a:lnTo>
                    <a:pt x="8681" y="454"/>
                  </a:lnTo>
                  <a:lnTo>
                    <a:pt x="8681" y="1"/>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60" name="Google Shape;160;p27"/>
            <p:cNvSpPr/>
            <p:nvPr/>
          </p:nvSpPr>
          <p:spPr>
            <a:xfrm>
              <a:off x="3539500" y="764000"/>
              <a:ext cx="203450" cy="380175"/>
            </a:xfrm>
            <a:custGeom>
              <a:rect b="b" l="l" r="r" t="t"/>
              <a:pathLst>
                <a:path extrusionOk="0" h="15207" w="8138">
                  <a:moveTo>
                    <a:pt x="6667" y="0"/>
                  </a:moveTo>
                  <a:lnTo>
                    <a:pt x="1994" y="6397"/>
                  </a:lnTo>
                  <a:cubicBezTo>
                    <a:pt x="1994" y="6397"/>
                    <a:pt x="1204" y="11700"/>
                    <a:pt x="1" y="14710"/>
                  </a:cubicBezTo>
                  <a:cubicBezTo>
                    <a:pt x="1" y="14710"/>
                    <a:pt x="1454" y="15207"/>
                    <a:pt x="3461" y="15207"/>
                  </a:cubicBezTo>
                  <a:cubicBezTo>
                    <a:pt x="4287" y="15207"/>
                    <a:pt x="5206" y="15123"/>
                    <a:pt x="6156" y="14885"/>
                  </a:cubicBezTo>
                  <a:cubicBezTo>
                    <a:pt x="6156" y="14885"/>
                    <a:pt x="8137" y="4115"/>
                    <a:pt x="6667" y="0"/>
                  </a:cubicBezTo>
                  <a:close/>
                </a:path>
              </a:pathLst>
            </a:custGeom>
            <a:solidFill>
              <a:srgbClr val="90332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61" name="Google Shape;161;p27"/>
            <p:cNvSpPr/>
            <p:nvPr/>
          </p:nvSpPr>
          <p:spPr>
            <a:xfrm>
              <a:off x="3491550" y="670375"/>
              <a:ext cx="236975" cy="603925"/>
            </a:xfrm>
            <a:custGeom>
              <a:rect b="b" l="l" r="r" t="t"/>
              <a:pathLst>
                <a:path extrusionOk="0" h="24157" w="9479">
                  <a:moveTo>
                    <a:pt x="3934" y="1"/>
                  </a:moveTo>
                  <a:cubicBezTo>
                    <a:pt x="2531" y="1"/>
                    <a:pt x="820" y="533"/>
                    <a:pt x="405" y="533"/>
                  </a:cubicBezTo>
                  <a:cubicBezTo>
                    <a:pt x="385" y="533"/>
                    <a:pt x="368" y="531"/>
                    <a:pt x="354" y="529"/>
                  </a:cubicBezTo>
                  <a:cubicBezTo>
                    <a:pt x="352" y="528"/>
                    <a:pt x="350" y="528"/>
                    <a:pt x="348" y="528"/>
                  </a:cubicBezTo>
                  <a:cubicBezTo>
                    <a:pt x="1" y="528"/>
                    <a:pt x="5522" y="8374"/>
                    <a:pt x="5522" y="8374"/>
                  </a:cubicBezTo>
                  <a:lnTo>
                    <a:pt x="3633" y="24157"/>
                  </a:lnTo>
                  <a:lnTo>
                    <a:pt x="5040" y="24134"/>
                  </a:lnTo>
                  <a:cubicBezTo>
                    <a:pt x="5040" y="24134"/>
                    <a:pt x="8455" y="13944"/>
                    <a:pt x="8989" y="7481"/>
                  </a:cubicBezTo>
                  <a:cubicBezTo>
                    <a:pt x="9479" y="1567"/>
                    <a:pt x="5344" y="308"/>
                    <a:pt x="5344" y="308"/>
                  </a:cubicBezTo>
                  <a:cubicBezTo>
                    <a:pt x="4985" y="82"/>
                    <a:pt x="4483" y="1"/>
                    <a:pt x="3934" y="1"/>
                  </a:cubicBezTo>
                  <a:close/>
                </a:path>
              </a:pathLst>
            </a:custGeom>
            <a:solidFill>
              <a:srgbClr val="90332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62" name="Google Shape;162;p27"/>
            <p:cNvSpPr/>
            <p:nvPr/>
          </p:nvSpPr>
          <p:spPr>
            <a:xfrm>
              <a:off x="3835575" y="477950"/>
              <a:ext cx="123075" cy="160975"/>
            </a:xfrm>
            <a:custGeom>
              <a:rect b="b" l="l" r="r" t="t"/>
              <a:pathLst>
                <a:path extrusionOk="0" h="6439" w="4923">
                  <a:moveTo>
                    <a:pt x="765" y="0"/>
                  </a:moveTo>
                  <a:lnTo>
                    <a:pt x="1" y="269"/>
                  </a:lnTo>
                  <a:cubicBezTo>
                    <a:pt x="1267" y="4081"/>
                    <a:pt x="3647" y="6241"/>
                    <a:pt x="3647" y="6438"/>
                  </a:cubicBezTo>
                  <a:lnTo>
                    <a:pt x="4923" y="4119"/>
                  </a:lnTo>
                  <a:cubicBezTo>
                    <a:pt x="2536" y="2955"/>
                    <a:pt x="765" y="0"/>
                    <a:pt x="765" y="0"/>
                  </a:cubicBezTo>
                  <a:close/>
                </a:path>
              </a:pathLst>
            </a:custGeom>
            <a:solidFill>
              <a:srgbClr val="A9C5C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63" name="Google Shape;163;p27"/>
            <p:cNvSpPr/>
            <p:nvPr/>
          </p:nvSpPr>
          <p:spPr>
            <a:xfrm>
              <a:off x="3908950" y="424900"/>
              <a:ext cx="185700" cy="263975"/>
            </a:xfrm>
            <a:custGeom>
              <a:rect b="b" l="l" r="r" t="t"/>
              <a:pathLst>
                <a:path extrusionOk="0" h="10559" w="7428">
                  <a:moveTo>
                    <a:pt x="3340" y="0"/>
                  </a:moveTo>
                  <a:lnTo>
                    <a:pt x="1520" y="948"/>
                  </a:lnTo>
                  <a:cubicBezTo>
                    <a:pt x="1056" y="2196"/>
                    <a:pt x="0" y="8813"/>
                    <a:pt x="430" y="9711"/>
                  </a:cubicBezTo>
                  <a:cubicBezTo>
                    <a:pt x="430" y="9711"/>
                    <a:pt x="474" y="9843"/>
                    <a:pt x="1264" y="10124"/>
                  </a:cubicBezTo>
                  <a:cubicBezTo>
                    <a:pt x="1834" y="10330"/>
                    <a:pt x="2355" y="10357"/>
                    <a:pt x="3239" y="10472"/>
                  </a:cubicBezTo>
                  <a:cubicBezTo>
                    <a:pt x="3659" y="10527"/>
                    <a:pt x="4063" y="10558"/>
                    <a:pt x="4442" y="10558"/>
                  </a:cubicBezTo>
                  <a:cubicBezTo>
                    <a:pt x="6159" y="10558"/>
                    <a:pt x="7378" y="9925"/>
                    <a:pt x="7332" y="8028"/>
                  </a:cubicBezTo>
                  <a:cubicBezTo>
                    <a:pt x="7427" y="6748"/>
                    <a:pt x="6510" y="252"/>
                    <a:pt x="3340" y="0"/>
                  </a:cubicBezTo>
                  <a:close/>
                </a:path>
              </a:pathLst>
            </a:custGeom>
            <a:solidFill>
              <a:srgbClr val="A9C5C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64" name="Google Shape;164;p27"/>
            <p:cNvSpPr/>
            <p:nvPr/>
          </p:nvSpPr>
          <p:spPr>
            <a:xfrm>
              <a:off x="3642775" y="797925"/>
              <a:ext cx="276950" cy="473000"/>
            </a:xfrm>
            <a:custGeom>
              <a:rect b="b" l="l" r="r" t="t"/>
              <a:pathLst>
                <a:path extrusionOk="0" h="18920" w="11078">
                  <a:moveTo>
                    <a:pt x="6564" y="0"/>
                  </a:moveTo>
                  <a:cubicBezTo>
                    <a:pt x="6564" y="0"/>
                    <a:pt x="2558" y="9842"/>
                    <a:pt x="1" y="18920"/>
                  </a:cubicBezTo>
                  <a:lnTo>
                    <a:pt x="1605" y="18920"/>
                  </a:lnTo>
                  <a:cubicBezTo>
                    <a:pt x="1605" y="18920"/>
                    <a:pt x="8218" y="5216"/>
                    <a:pt x="11077" y="1004"/>
                  </a:cubicBezTo>
                  <a:lnTo>
                    <a:pt x="6564" y="0"/>
                  </a:lnTo>
                  <a:close/>
                </a:path>
              </a:pathLst>
            </a:custGeom>
            <a:solidFill>
              <a:srgbClr val="3B2A2A"/>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65" name="Google Shape;165;p27"/>
            <p:cNvSpPr/>
            <p:nvPr/>
          </p:nvSpPr>
          <p:spPr>
            <a:xfrm>
              <a:off x="3690325" y="660625"/>
              <a:ext cx="403975" cy="583450"/>
            </a:xfrm>
            <a:custGeom>
              <a:rect b="b" l="l" r="r" t="t"/>
              <a:pathLst>
                <a:path extrusionOk="0" h="23338" w="16159">
                  <a:moveTo>
                    <a:pt x="15746" y="1"/>
                  </a:moveTo>
                  <a:lnTo>
                    <a:pt x="10039" y="1068"/>
                  </a:lnTo>
                  <a:cubicBezTo>
                    <a:pt x="8985" y="941"/>
                    <a:pt x="8038" y="880"/>
                    <a:pt x="7190" y="880"/>
                  </a:cubicBezTo>
                  <a:cubicBezTo>
                    <a:pt x="886" y="880"/>
                    <a:pt x="0" y="4286"/>
                    <a:pt x="638" y="9777"/>
                  </a:cubicBezTo>
                  <a:cubicBezTo>
                    <a:pt x="1351" y="15923"/>
                    <a:pt x="5633" y="23338"/>
                    <a:pt x="5633" y="23338"/>
                  </a:cubicBezTo>
                  <a:lnTo>
                    <a:pt x="7239" y="23338"/>
                  </a:lnTo>
                  <a:cubicBezTo>
                    <a:pt x="5069" y="16230"/>
                    <a:pt x="4661" y="7160"/>
                    <a:pt x="4661" y="7160"/>
                  </a:cubicBezTo>
                  <a:lnTo>
                    <a:pt x="4661" y="7160"/>
                  </a:lnTo>
                  <a:cubicBezTo>
                    <a:pt x="4661" y="7160"/>
                    <a:pt x="7092" y="7829"/>
                    <a:pt x="9790" y="7829"/>
                  </a:cubicBezTo>
                  <a:cubicBezTo>
                    <a:pt x="10983" y="7829"/>
                    <a:pt x="12227" y="7698"/>
                    <a:pt x="13338" y="7321"/>
                  </a:cubicBezTo>
                  <a:cubicBezTo>
                    <a:pt x="15369" y="6633"/>
                    <a:pt x="15970" y="4802"/>
                    <a:pt x="16065" y="3144"/>
                  </a:cubicBezTo>
                  <a:cubicBezTo>
                    <a:pt x="16159" y="1486"/>
                    <a:pt x="15746" y="1"/>
                    <a:pt x="15746" y="1"/>
                  </a:cubicBezTo>
                  <a:close/>
                </a:path>
              </a:pathLst>
            </a:custGeom>
            <a:solidFill>
              <a:srgbClr val="4B3535"/>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66" name="Google Shape;166;p27"/>
            <p:cNvSpPr/>
            <p:nvPr/>
          </p:nvSpPr>
          <p:spPr>
            <a:xfrm>
              <a:off x="3587900" y="1270900"/>
              <a:ext cx="98775" cy="32575"/>
            </a:xfrm>
            <a:custGeom>
              <a:rect b="b" l="l" r="r" t="t"/>
              <a:pathLst>
                <a:path extrusionOk="0" h="1303" w="3951">
                  <a:moveTo>
                    <a:pt x="2291" y="1"/>
                  </a:moveTo>
                  <a:lnTo>
                    <a:pt x="1" y="1084"/>
                  </a:lnTo>
                  <a:lnTo>
                    <a:pt x="2" y="1303"/>
                  </a:lnTo>
                  <a:lnTo>
                    <a:pt x="3951" y="1182"/>
                  </a:lnTo>
                  <a:lnTo>
                    <a:pt x="3950" y="437"/>
                  </a:lnTo>
                  <a:lnTo>
                    <a:pt x="3671" y="1"/>
                  </a:ln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67" name="Google Shape;167;p27"/>
            <p:cNvSpPr/>
            <p:nvPr/>
          </p:nvSpPr>
          <p:spPr>
            <a:xfrm>
              <a:off x="3792375" y="1244050"/>
              <a:ext cx="79325" cy="44275"/>
            </a:xfrm>
            <a:custGeom>
              <a:rect b="b" l="l" r="r" t="t"/>
              <a:pathLst>
                <a:path extrusionOk="0" h="1771" w="3173">
                  <a:moveTo>
                    <a:pt x="1733" y="1"/>
                  </a:moveTo>
                  <a:lnTo>
                    <a:pt x="314" y="1407"/>
                  </a:lnTo>
                  <a:lnTo>
                    <a:pt x="1" y="1475"/>
                  </a:lnTo>
                  <a:lnTo>
                    <a:pt x="1" y="1725"/>
                  </a:lnTo>
                  <a:lnTo>
                    <a:pt x="1208" y="1770"/>
                  </a:lnTo>
                  <a:lnTo>
                    <a:pt x="3034" y="998"/>
                  </a:lnTo>
                  <a:lnTo>
                    <a:pt x="3172" y="306"/>
                  </a:lnTo>
                  <a:lnTo>
                    <a:pt x="2934" y="1"/>
                  </a:ln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68" name="Google Shape;168;p27"/>
            <p:cNvSpPr/>
            <p:nvPr/>
          </p:nvSpPr>
          <p:spPr>
            <a:xfrm>
              <a:off x="3193650" y="331300"/>
              <a:ext cx="234825" cy="264400"/>
            </a:xfrm>
            <a:custGeom>
              <a:rect b="b" l="l" r="r" t="t"/>
              <a:pathLst>
                <a:path extrusionOk="0" h="10576" w="9393">
                  <a:moveTo>
                    <a:pt x="4315" y="1"/>
                  </a:moveTo>
                  <a:cubicBezTo>
                    <a:pt x="4286" y="1"/>
                    <a:pt x="4271" y="1"/>
                    <a:pt x="4271" y="1"/>
                  </a:cubicBezTo>
                  <a:cubicBezTo>
                    <a:pt x="4271" y="1"/>
                    <a:pt x="3265" y="21"/>
                    <a:pt x="2705" y="933"/>
                  </a:cubicBezTo>
                  <a:cubicBezTo>
                    <a:pt x="2201" y="1751"/>
                    <a:pt x="538" y="5982"/>
                    <a:pt x="363" y="7315"/>
                  </a:cubicBezTo>
                  <a:cubicBezTo>
                    <a:pt x="203" y="8540"/>
                    <a:pt x="0" y="9778"/>
                    <a:pt x="3048" y="10330"/>
                  </a:cubicBezTo>
                  <a:cubicBezTo>
                    <a:pt x="4020" y="10506"/>
                    <a:pt x="4861" y="10575"/>
                    <a:pt x="5571" y="10575"/>
                  </a:cubicBezTo>
                  <a:cubicBezTo>
                    <a:pt x="7091" y="10575"/>
                    <a:pt x="8016" y="10259"/>
                    <a:pt x="8350" y="9993"/>
                  </a:cubicBezTo>
                  <a:cubicBezTo>
                    <a:pt x="8907" y="9548"/>
                    <a:pt x="8903" y="8728"/>
                    <a:pt x="8813" y="6782"/>
                  </a:cubicBezTo>
                  <a:cubicBezTo>
                    <a:pt x="8723" y="4836"/>
                    <a:pt x="9393" y="1475"/>
                    <a:pt x="7989" y="722"/>
                  </a:cubicBezTo>
                  <a:cubicBezTo>
                    <a:pt x="6696" y="29"/>
                    <a:pt x="4643" y="1"/>
                    <a:pt x="4315" y="1"/>
                  </a:cubicBezTo>
                  <a:close/>
                </a:path>
              </a:pathLst>
            </a:custGeom>
            <a:solidFill>
              <a:srgbClr val="B8CF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69" name="Google Shape;169;p27"/>
            <p:cNvSpPr/>
            <p:nvPr/>
          </p:nvSpPr>
          <p:spPr>
            <a:xfrm>
              <a:off x="3202350" y="1246450"/>
              <a:ext cx="77825" cy="39925"/>
            </a:xfrm>
            <a:custGeom>
              <a:rect b="b" l="l" r="r" t="t"/>
              <a:pathLst>
                <a:path extrusionOk="0" h="1597" w="3113">
                  <a:moveTo>
                    <a:pt x="1141" y="0"/>
                  </a:moveTo>
                  <a:lnTo>
                    <a:pt x="232" y="1210"/>
                  </a:lnTo>
                  <a:lnTo>
                    <a:pt x="1" y="1210"/>
                  </a:lnTo>
                  <a:lnTo>
                    <a:pt x="1" y="1597"/>
                  </a:lnTo>
                  <a:lnTo>
                    <a:pt x="1623" y="1597"/>
                  </a:lnTo>
                  <a:lnTo>
                    <a:pt x="2937" y="1143"/>
                  </a:lnTo>
                  <a:lnTo>
                    <a:pt x="3113" y="431"/>
                  </a:lnTo>
                  <a:lnTo>
                    <a:pt x="2936" y="0"/>
                  </a:ln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70" name="Google Shape;170;p27"/>
            <p:cNvSpPr/>
            <p:nvPr/>
          </p:nvSpPr>
          <p:spPr>
            <a:xfrm>
              <a:off x="3319950" y="1246450"/>
              <a:ext cx="77825" cy="39925"/>
            </a:xfrm>
            <a:custGeom>
              <a:rect b="b" l="l" r="r" t="t"/>
              <a:pathLst>
                <a:path extrusionOk="0" h="1597" w="3113">
                  <a:moveTo>
                    <a:pt x="178" y="0"/>
                  </a:moveTo>
                  <a:lnTo>
                    <a:pt x="1" y="431"/>
                  </a:lnTo>
                  <a:lnTo>
                    <a:pt x="176" y="1143"/>
                  </a:lnTo>
                  <a:lnTo>
                    <a:pt x="1490" y="1597"/>
                  </a:lnTo>
                  <a:lnTo>
                    <a:pt x="3113" y="1597"/>
                  </a:lnTo>
                  <a:lnTo>
                    <a:pt x="3113" y="1210"/>
                  </a:lnTo>
                  <a:lnTo>
                    <a:pt x="2882" y="1210"/>
                  </a:lnTo>
                  <a:lnTo>
                    <a:pt x="1973" y="0"/>
                  </a:ln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71" name="Google Shape;171;p27"/>
            <p:cNvSpPr/>
            <p:nvPr/>
          </p:nvSpPr>
          <p:spPr>
            <a:xfrm>
              <a:off x="3431000" y="428575"/>
              <a:ext cx="203600" cy="269225"/>
            </a:xfrm>
            <a:custGeom>
              <a:rect b="b" l="l" r="r" t="t"/>
              <a:pathLst>
                <a:path extrusionOk="0" h="10769" w="8144">
                  <a:moveTo>
                    <a:pt x="1610" y="0"/>
                  </a:moveTo>
                  <a:cubicBezTo>
                    <a:pt x="668" y="0"/>
                    <a:pt x="629" y="1040"/>
                    <a:pt x="629" y="1040"/>
                  </a:cubicBezTo>
                  <a:cubicBezTo>
                    <a:pt x="629" y="1040"/>
                    <a:pt x="100" y="8422"/>
                    <a:pt x="26" y="9325"/>
                  </a:cubicBezTo>
                  <a:cubicBezTo>
                    <a:pt x="1" y="9620"/>
                    <a:pt x="93" y="9830"/>
                    <a:pt x="228" y="9980"/>
                  </a:cubicBezTo>
                  <a:lnTo>
                    <a:pt x="227" y="9980"/>
                  </a:lnTo>
                  <a:cubicBezTo>
                    <a:pt x="230" y="9984"/>
                    <a:pt x="235" y="9987"/>
                    <a:pt x="238" y="9990"/>
                  </a:cubicBezTo>
                  <a:cubicBezTo>
                    <a:pt x="317" y="10074"/>
                    <a:pt x="409" y="10143"/>
                    <a:pt x="511" y="10196"/>
                  </a:cubicBezTo>
                  <a:cubicBezTo>
                    <a:pt x="1066" y="10522"/>
                    <a:pt x="2163" y="10769"/>
                    <a:pt x="4005" y="10769"/>
                  </a:cubicBezTo>
                  <a:cubicBezTo>
                    <a:pt x="4163" y="10769"/>
                    <a:pt x="4326" y="10767"/>
                    <a:pt x="4495" y="10763"/>
                  </a:cubicBezTo>
                  <a:cubicBezTo>
                    <a:pt x="6583" y="10717"/>
                    <a:pt x="7442" y="10224"/>
                    <a:pt x="7687" y="10046"/>
                  </a:cubicBezTo>
                  <a:lnTo>
                    <a:pt x="7692" y="10041"/>
                  </a:lnTo>
                  <a:cubicBezTo>
                    <a:pt x="7718" y="10022"/>
                    <a:pt x="7743" y="10002"/>
                    <a:pt x="7766" y="9980"/>
                  </a:cubicBezTo>
                  <a:cubicBezTo>
                    <a:pt x="8025" y="9755"/>
                    <a:pt x="8144" y="9455"/>
                    <a:pt x="8144" y="9178"/>
                  </a:cubicBezTo>
                  <a:cubicBezTo>
                    <a:pt x="8144" y="8641"/>
                    <a:pt x="7074" y="1746"/>
                    <a:pt x="6683" y="879"/>
                  </a:cubicBezTo>
                  <a:cubicBezTo>
                    <a:pt x="6287" y="0"/>
                    <a:pt x="5572" y="0"/>
                    <a:pt x="5572" y="0"/>
                  </a:cubicBezTo>
                  <a:close/>
                </a:path>
              </a:pathLst>
            </a:custGeom>
            <a:solidFill>
              <a:srgbClr val="F58B7F"/>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72" name="Google Shape;172;p27"/>
            <p:cNvSpPr/>
            <p:nvPr/>
          </p:nvSpPr>
          <p:spPr>
            <a:xfrm>
              <a:off x="3576800" y="1273725"/>
              <a:ext cx="74800" cy="50300"/>
            </a:xfrm>
            <a:custGeom>
              <a:rect b="b" l="l" r="r" t="t"/>
              <a:pathLst>
                <a:path extrusionOk="0" h="2012" w="2992">
                  <a:moveTo>
                    <a:pt x="1630" y="0"/>
                  </a:moveTo>
                  <a:lnTo>
                    <a:pt x="199" y="24"/>
                  </a:lnTo>
                  <a:lnTo>
                    <a:pt x="1" y="347"/>
                  </a:lnTo>
                  <a:lnTo>
                    <a:pt x="67" y="1109"/>
                  </a:lnTo>
                  <a:lnTo>
                    <a:pt x="1722" y="2011"/>
                  </a:lnTo>
                  <a:lnTo>
                    <a:pt x="2992" y="2011"/>
                  </a:lnTo>
                  <a:lnTo>
                    <a:pt x="2992" y="1772"/>
                  </a:lnTo>
                  <a:lnTo>
                    <a:pt x="2755" y="1757"/>
                  </a:lnTo>
                  <a:lnTo>
                    <a:pt x="1630" y="0"/>
                  </a:ln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73" name="Google Shape;173;p27"/>
            <p:cNvSpPr/>
            <p:nvPr/>
          </p:nvSpPr>
          <p:spPr>
            <a:xfrm>
              <a:off x="3828500" y="846050"/>
              <a:ext cx="217000" cy="11350"/>
            </a:xfrm>
            <a:custGeom>
              <a:rect b="b" l="l" r="r" t="t"/>
              <a:pathLst>
                <a:path extrusionOk="0" h="454" w="8680">
                  <a:moveTo>
                    <a:pt x="0" y="1"/>
                  </a:moveTo>
                  <a:lnTo>
                    <a:pt x="0" y="454"/>
                  </a:lnTo>
                  <a:lnTo>
                    <a:pt x="8679" y="454"/>
                  </a:lnTo>
                  <a:lnTo>
                    <a:pt x="8679" y="1"/>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74" name="Google Shape;174;p27"/>
            <p:cNvSpPr/>
            <p:nvPr/>
          </p:nvSpPr>
          <p:spPr>
            <a:xfrm>
              <a:off x="3860450" y="1167875"/>
              <a:ext cx="181150" cy="11350"/>
            </a:xfrm>
            <a:custGeom>
              <a:rect b="b" l="l" r="r" t="t"/>
              <a:pathLst>
                <a:path extrusionOk="0" h="454" w="7246">
                  <a:moveTo>
                    <a:pt x="1" y="1"/>
                  </a:moveTo>
                  <a:lnTo>
                    <a:pt x="1" y="454"/>
                  </a:lnTo>
                  <a:lnTo>
                    <a:pt x="7245" y="454"/>
                  </a:lnTo>
                  <a:lnTo>
                    <a:pt x="7245" y="1"/>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75" name="Google Shape;175;p27"/>
            <p:cNvSpPr/>
            <p:nvPr/>
          </p:nvSpPr>
          <p:spPr>
            <a:xfrm>
              <a:off x="3996775" y="851700"/>
              <a:ext cx="58675" cy="433200"/>
            </a:xfrm>
            <a:custGeom>
              <a:rect b="b" l="l" r="r" t="t"/>
              <a:pathLst>
                <a:path extrusionOk="0" h="17328" w="2347">
                  <a:moveTo>
                    <a:pt x="0" y="1"/>
                  </a:moveTo>
                  <a:lnTo>
                    <a:pt x="1892" y="17327"/>
                  </a:lnTo>
                  <a:lnTo>
                    <a:pt x="2346" y="17327"/>
                  </a:lnTo>
                  <a:lnTo>
                    <a:pt x="453" y="1"/>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76" name="Google Shape;176;p27"/>
            <p:cNvSpPr/>
            <p:nvPr/>
          </p:nvSpPr>
          <p:spPr>
            <a:xfrm>
              <a:off x="3967425" y="851700"/>
              <a:ext cx="58700" cy="417800"/>
            </a:xfrm>
            <a:custGeom>
              <a:rect b="b" l="l" r="r" t="t"/>
              <a:pathLst>
                <a:path extrusionOk="0" h="16712" w="2348">
                  <a:moveTo>
                    <a:pt x="0" y="1"/>
                  </a:moveTo>
                  <a:lnTo>
                    <a:pt x="1893" y="16712"/>
                  </a:lnTo>
                  <a:lnTo>
                    <a:pt x="2347" y="16712"/>
                  </a:lnTo>
                  <a:lnTo>
                    <a:pt x="454" y="1"/>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77" name="Google Shape;177;p27"/>
            <p:cNvSpPr/>
            <p:nvPr/>
          </p:nvSpPr>
          <p:spPr>
            <a:xfrm>
              <a:off x="3919700" y="639650"/>
              <a:ext cx="171850" cy="57200"/>
            </a:xfrm>
            <a:custGeom>
              <a:rect b="b" l="l" r="r" t="t"/>
              <a:pathLst>
                <a:path extrusionOk="0" h="2288" w="6874">
                  <a:moveTo>
                    <a:pt x="6874" y="0"/>
                  </a:moveTo>
                  <a:lnTo>
                    <a:pt x="0" y="1119"/>
                  </a:lnTo>
                  <a:cubicBezTo>
                    <a:pt x="0" y="1119"/>
                    <a:pt x="157" y="1563"/>
                    <a:pt x="430" y="1853"/>
                  </a:cubicBezTo>
                  <a:cubicBezTo>
                    <a:pt x="882" y="1922"/>
                    <a:pt x="1332" y="2016"/>
                    <a:pt x="1774" y="2137"/>
                  </a:cubicBezTo>
                  <a:cubicBezTo>
                    <a:pt x="2016" y="2203"/>
                    <a:pt x="2596" y="2288"/>
                    <a:pt x="3283" y="2288"/>
                  </a:cubicBezTo>
                  <a:cubicBezTo>
                    <a:pt x="4784" y="2288"/>
                    <a:pt x="6794" y="1884"/>
                    <a:pt x="6874" y="0"/>
                  </a:cubicBezTo>
                  <a:close/>
                </a:path>
              </a:pathLst>
            </a:custGeom>
            <a:solidFill>
              <a:srgbClr val="A9C5C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78" name="Google Shape;178;p27"/>
            <p:cNvSpPr/>
            <p:nvPr/>
          </p:nvSpPr>
          <p:spPr>
            <a:xfrm>
              <a:off x="3964050" y="664075"/>
              <a:ext cx="124475" cy="36850"/>
            </a:xfrm>
            <a:custGeom>
              <a:rect b="b" l="l" r="r" t="t"/>
              <a:pathLst>
                <a:path extrusionOk="0" h="1474" w="4979">
                  <a:moveTo>
                    <a:pt x="4827" y="1"/>
                  </a:moveTo>
                  <a:cubicBezTo>
                    <a:pt x="4215" y="1054"/>
                    <a:pt x="2698" y="1310"/>
                    <a:pt x="1503" y="1310"/>
                  </a:cubicBezTo>
                  <a:cubicBezTo>
                    <a:pt x="819" y="1310"/>
                    <a:pt x="241" y="1226"/>
                    <a:pt x="0" y="1160"/>
                  </a:cubicBezTo>
                  <a:lnTo>
                    <a:pt x="0" y="1160"/>
                  </a:lnTo>
                  <a:cubicBezTo>
                    <a:pt x="1" y="1160"/>
                    <a:pt x="1041" y="1474"/>
                    <a:pt x="2280" y="1474"/>
                  </a:cubicBezTo>
                  <a:cubicBezTo>
                    <a:pt x="3182" y="1474"/>
                    <a:pt x="4189" y="1308"/>
                    <a:pt x="4979" y="734"/>
                  </a:cubicBezTo>
                  <a:cubicBezTo>
                    <a:pt x="4979" y="734"/>
                    <a:pt x="4929" y="388"/>
                    <a:pt x="4831" y="1"/>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79" name="Google Shape;179;p27"/>
            <p:cNvSpPr/>
            <p:nvPr/>
          </p:nvSpPr>
          <p:spPr>
            <a:xfrm>
              <a:off x="3854025" y="839775"/>
              <a:ext cx="145300" cy="10350"/>
            </a:xfrm>
            <a:custGeom>
              <a:rect b="b" l="l" r="r" t="t"/>
              <a:pathLst>
                <a:path extrusionOk="0" h="414" w="5812">
                  <a:moveTo>
                    <a:pt x="1" y="0"/>
                  </a:moveTo>
                  <a:cubicBezTo>
                    <a:pt x="1" y="0"/>
                    <a:pt x="1172" y="414"/>
                    <a:pt x="2627" y="414"/>
                  </a:cubicBezTo>
                  <a:cubicBezTo>
                    <a:pt x="4081" y="414"/>
                    <a:pt x="5135" y="282"/>
                    <a:pt x="5811" y="0"/>
                  </a:cubicBezTo>
                  <a:close/>
                </a:path>
              </a:pathLst>
            </a:custGeom>
            <a:solidFill>
              <a:srgbClr val="4B3535"/>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80" name="Google Shape;180;p27"/>
            <p:cNvSpPr/>
            <p:nvPr/>
          </p:nvSpPr>
          <p:spPr>
            <a:xfrm>
              <a:off x="3785850" y="426725"/>
              <a:ext cx="289550" cy="216100"/>
            </a:xfrm>
            <a:custGeom>
              <a:rect b="b" l="l" r="r" t="t"/>
              <a:pathLst>
                <a:path extrusionOk="0" h="8644" w="11582">
                  <a:moveTo>
                    <a:pt x="8420" y="1"/>
                  </a:moveTo>
                  <a:cubicBezTo>
                    <a:pt x="7579" y="1"/>
                    <a:pt x="6883" y="644"/>
                    <a:pt x="6883" y="644"/>
                  </a:cubicBezTo>
                  <a:cubicBezTo>
                    <a:pt x="6883" y="644"/>
                    <a:pt x="8314" y="3884"/>
                    <a:pt x="6440" y="5713"/>
                  </a:cubicBezTo>
                  <a:cubicBezTo>
                    <a:pt x="4525" y="7583"/>
                    <a:pt x="19" y="7902"/>
                    <a:pt x="19" y="7902"/>
                  </a:cubicBezTo>
                  <a:lnTo>
                    <a:pt x="1" y="8585"/>
                  </a:lnTo>
                  <a:cubicBezTo>
                    <a:pt x="1" y="8585"/>
                    <a:pt x="877" y="8644"/>
                    <a:pt x="2093" y="8644"/>
                  </a:cubicBezTo>
                  <a:cubicBezTo>
                    <a:pt x="4254" y="8644"/>
                    <a:pt x="7490" y="8458"/>
                    <a:pt x="8791" y="7425"/>
                  </a:cubicBezTo>
                  <a:cubicBezTo>
                    <a:pt x="11582" y="5212"/>
                    <a:pt x="10181" y="1330"/>
                    <a:pt x="10181" y="1330"/>
                  </a:cubicBezTo>
                  <a:cubicBezTo>
                    <a:pt x="9645" y="305"/>
                    <a:pt x="8998" y="1"/>
                    <a:pt x="8420" y="1"/>
                  </a:cubicBezTo>
                  <a:close/>
                </a:path>
              </a:pathLst>
            </a:custGeom>
            <a:solidFill>
              <a:srgbClr val="A9C5C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81" name="Google Shape;181;p27"/>
            <p:cNvSpPr/>
            <p:nvPr/>
          </p:nvSpPr>
          <p:spPr>
            <a:xfrm>
              <a:off x="3917200" y="507775"/>
              <a:ext cx="141375" cy="137650"/>
            </a:xfrm>
            <a:custGeom>
              <a:rect b="b" l="l" r="r" t="t"/>
              <a:pathLst>
                <a:path extrusionOk="0" h="5506" w="5655">
                  <a:moveTo>
                    <a:pt x="5271" y="1"/>
                  </a:moveTo>
                  <a:lnTo>
                    <a:pt x="5271" y="1"/>
                  </a:lnTo>
                  <a:cubicBezTo>
                    <a:pt x="5330" y="1297"/>
                    <a:pt x="5049" y="2985"/>
                    <a:pt x="3537" y="4183"/>
                  </a:cubicBezTo>
                  <a:cubicBezTo>
                    <a:pt x="2804" y="4765"/>
                    <a:pt x="1429" y="5082"/>
                    <a:pt x="5" y="5244"/>
                  </a:cubicBezTo>
                  <a:lnTo>
                    <a:pt x="0" y="5421"/>
                  </a:lnTo>
                  <a:cubicBezTo>
                    <a:pt x="737" y="5401"/>
                    <a:pt x="3516" y="5506"/>
                    <a:pt x="4683" y="3600"/>
                  </a:cubicBezTo>
                  <a:cubicBezTo>
                    <a:pt x="5655" y="2015"/>
                    <a:pt x="5271" y="1"/>
                    <a:pt x="5271" y="1"/>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82" name="Google Shape;182;p27"/>
            <p:cNvSpPr/>
            <p:nvPr/>
          </p:nvSpPr>
          <p:spPr>
            <a:xfrm>
              <a:off x="3950850" y="425425"/>
              <a:ext cx="43825" cy="22600"/>
            </a:xfrm>
            <a:custGeom>
              <a:rect b="b" l="l" r="r" t="t"/>
              <a:pathLst>
                <a:path extrusionOk="0" h="904" w="1753">
                  <a:moveTo>
                    <a:pt x="1610" y="1"/>
                  </a:moveTo>
                  <a:cubicBezTo>
                    <a:pt x="1610" y="1"/>
                    <a:pt x="427" y="506"/>
                    <a:pt x="49" y="820"/>
                  </a:cubicBezTo>
                  <a:lnTo>
                    <a:pt x="0" y="904"/>
                  </a:lnTo>
                  <a:cubicBezTo>
                    <a:pt x="0" y="904"/>
                    <a:pt x="1753" y="763"/>
                    <a:pt x="1610" y="1"/>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83" name="Google Shape;183;p27"/>
            <p:cNvSpPr/>
            <p:nvPr/>
          </p:nvSpPr>
          <p:spPr>
            <a:xfrm>
              <a:off x="3941250" y="382350"/>
              <a:ext cx="49875" cy="63675"/>
            </a:xfrm>
            <a:custGeom>
              <a:rect b="b" l="l" r="r" t="t"/>
              <a:pathLst>
                <a:path extrusionOk="0" h="2547" w="1995">
                  <a:moveTo>
                    <a:pt x="1083" y="0"/>
                  </a:moveTo>
                  <a:lnTo>
                    <a:pt x="0" y="512"/>
                  </a:lnTo>
                  <a:cubicBezTo>
                    <a:pt x="975" y="1628"/>
                    <a:pt x="433" y="2543"/>
                    <a:pt x="433" y="2543"/>
                  </a:cubicBezTo>
                  <a:cubicBezTo>
                    <a:pt x="452" y="2545"/>
                    <a:pt x="472" y="2546"/>
                    <a:pt x="493" y="2546"/>
                  </a:cubicBezTo>
                  <a:cubicBezTo>
                    <a:pt x="1022" y="2546"/>
                    <a:pt x="1994" y="1724"/>
                    <a:pt x="1994" y="1724"/>
                  </a:cubicBezTo>
                  <a:cubicBezTo>
                    <a:pt x="1645" y="1178"/>
                    <a:pt x="1083" y="0"/>
                    <a:pt x="1083" y="0"/>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84" name="Google Shape;184;p27"/>
            <p:cNvSpPr/>
            <p:nvPr/>
          </p:nvSpPr>
          <p:spPr>
            <a:xfrm>
              <a:off x="3931125" y="359725"/>
              <a:ext cx="42600" cy="46675"/>
            </a:xfrm>
            <a:custGeom>
              <a:rect b="b" l="l" r="r" t="t"/>
              <a:pathLst>
                <a:path extrusionOk="0" h="1867" w="1704">
                  <a:moveTo>
                    <a:pt x="1107" y="1"/>
                  </a:moveTo>
                  <a:lnTo>
                    <a:pt x="1" y="476"/>
                  </a:lnTo>
                  <a:lnTo>
                    <a:pt x="597" y="1867"/>
                  </a:lnTo>
                  <a:lnTo>
                    <a:pt x="1704" y="1393"/>
                  </a:lnTo>
                  <a:lnTo>
                    <a:pt x="1107" y="1"/>
                  </a:ln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85" name="Google Shape;185;p27"/>
            <p:cNvSpPr/>
            <p:nvPr/>
          </p:nvSpPr>
          <p:spPr>
            <a:xfrm>
              <a:off x="3930175" y="368625"/>
              <a:ext cx="36325" cy="48525"/>
            </a:xfrm>
            <a:custGeom>
              <a:rect b="b" l="l" r="r" t="t"/>
              <a:pathLst>
                <a:path extrusionOk="0" h="1941" w="1453">
                  <a:moveTo>
                    <a:pt x="520" y="0"/>
                  </a:moveTo>
                  <a:cubicBezTo>
                    <a:pt x="380" y="0"/>
                    <a:pt x="224" y="36"/>
                    <a:pt x="51" y="119"/>
                  </a:cubicBezTo>
                  <a:cubicBezTo>
                    <a:pt x="51" y="119"/>
                    <a:pt x="0" y="1340"/>
                    <a:pt x="334" y="1820"/>
                  </a:cubicBezTo>
                  <a:cubicBezTo>
                    <a:pt x="392" y="1904"/>
                    <a:pt x="483" y="1940"/>
                    <a:pt x="587" y="1940"/>
                  </a:cubicBezTo>
                  <a:cubicBezTo>
                    <a:pt x="916" y="1940"/>
                    <a:pt x="1382" y="1579"/>
                    <a:pt x="1415" y="1193"/>
                  </a:cubicBezTo>
                  <a:cubicBezTo>
                    <a:pt x="1453" y="760"/>
                    <a:pt x="1163" y="0"/>
                    <a:pt x="520" y="0"/>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86" name="Google Shape;186;p27"/>
            <p:cNvSpPr/>
            <p:nvPr/>
          </p:nvSpPr>
          <p:spPr>
            <a:xfrm>
              <a:off x="3921600" y="462675"/>
              <a:ext cx="57075" cy="124675"/>
            </a:xfrm>
            <a:custGeom>
              <a:rect b="b" l="l" r="r" t="t"/>
              <a:pathLst>
                <a:path extrusionOk="0" h="4987" w="2283">
                  <a:moveTo>
                    <a:pt x="1725" y="0"/>
                  </a:moveTo>
                  <a:cubicBezTo>
                    <a:pt x="1725" y="1"/>
                    <a:pt x="1725" y="2"/>
                    <a:pt x="1726" y="2"/>
                  </a:cubicBezTo>
                  <a:lnTo>
                    <a:pt x="1726" y="2"/>
                  </a:lnTo>
                  <a:cubicBezTo>
                    <a:pt x="1725" y="1"/>
                    <a:pt x="1725" y="1"/>
                    <a:pt x="1725" y="0"/>
                  </a:cubicBezTo>
                  <a:close/>
                  <a:moveTo>
                    <a:pt x="1726" y="2"/>
                  </a:moveTo>
                  <a:cubicBezTo>
                    <a:pt x="1736" y="73"/>
                    <a:pt x="2010" y="1944"/>
                    <a:pt x="1549" y="2663"/>
                  </a:cubicBezTo>
                  <a:cubicBezTo>
                    <a:pt x="1080" y="3393"/>
                    <a:pt x="1" y="3563"/>
                    <a:pt x="1" y="4986"/>
                  </a:cubicBezTo>
                  <a:cubicBezTo>
                    <a:pt x="178" y="4863"/>
                    <a:pt x="743" y="4538"/>
                    <a:pt x="1010" y="4275"/>
                  </a:cubicBezTo>
                  <a:cubicBezTo>
                    <a:pt x="2283" y="3017"/>
                    <a:pt x="2028" y="1116"/>
                    <a:pt x="1733" y="32"/>
                  </a:cubicBezTo>
                  <a:lnTo>
                    <a:pt x="1726" y="6"/>
                  </a:lnTo>
                  <a:cubicBezTo>
                    <a:pt x="1726" y="4"/>
                    <a:pt x="1726" y="3"/>
                    <a:pt x="1726" y="2"/>
                  </a:cubicBezTo>
                  <a:close/>
                </a:path>
              </a:pathLst>
            </a:custGeom>
            <a:solidFill>
              <a:srgbClr val="8EA5A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87" name="Google Shape;187;p27"/>
            <p:cNvSpPr/>
            <p:nvPr/>
          </p:nvSpPr>
          <p:spPr>
            <a:xfrm>
              <a:off x="3803725" y="823300"/>
              <a:ext cx="17625" cy="19775"/>
            </a:xfrm>
            <a:custGeom>
              <a:rect b="b" l="l" r="r" t="t"/>
              <a:pathLst>
                <a:path extrusionOk="0" h="791" w="705">
                  <a:moveTo>
                    <a:pt x="276" y="1"/>
                  </a:moveTo>
                  <a:cubicBezTo>
                    <a:pt x="113" y="1"/>
                    <a:pt x="1" y="108"/>
                    <a:pt x="20" y="308"/>
                  </a:cubicBezTo>
                  <a:cubicBezTo>
                    <a:pt x="31" y="429"/>
                    <a:pt x="67" y="546"/>
                    <a:pt x="125" y="653"/>
                  </a:cubicBezTo>
                  <a:lnTo>
                    <a:pt x="694" y="791"/>
                  </a:lnTo>
                  <a:cubicBezTo>
                    <a:pt x="705" y="591"/>
                    <a:pt x="477" y="502"/>
                    <a:pt x="321" y="327"/>
                  </a:cubicBezTo>
                  <a:cubicBezTo>
                    <a:pt x="163" y="151"/>
                    <a:pt x="276" y="1"/>
                    <a:pt x="276" y="1"/>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88" name="Google Shape;188;p27"/>
            <p:cNvSpPr/>
            <p:nvPr/>
          </p:nvSpPr>
          <p:spPr>
            <a:xfrm>
              <a:off x="3394825" y="679950"/>
              <a:ext cx="280400" cy="604600"/>
            </a:xfrm>
            <a:custGeom>
              <a:rect b="b" l="l" r="r" t="t"/>
              <a:pathLst>
                <a:path extrusionOk="0" h="24184" w="11216">
                  <a:moveTo>
                    <a:pt x="3931" y="0"/>
                  </a:moveTo>
                  <a:cubicBezTo>
                    <a:pt x="2788" y="0"/>
                    <a:pt x="1957" y="141"/>
                    <a:pt x="1957" y="141"/>
                  </a:cubicBezTo>
                  <a:cubicBezTo>
                    <a:pt x="1" y="6138"/>
                    <a:pt x="4201" y="6706"/>
                    <a:pt x="5863" y="6706"/>
                  </a:cubicBezTo>
                  <a:cubicBezTo>
                    <a:pt x="6251" y="6706"/>
                    <a:pt x="6501" y="6675"/>
                    <a:pt x="6501" y="6675"/>
                  </a:cubicBezTo>
                  <a:lnTo>
                    <a:pt x="6501" y="6675"/>
                  </a:lnTo>
                  <a:cubicBezTo>
                    <a:pt x="5248" y="12430"/>
                    <a:pt x="118" y="23977"/>
                    <a:pt x="118" y="23977"/>
                  </a:cubicBezTo>
                  <a:lnTo>
                    <a:pt x="1603" y="24184"/>
                  </a:lnTo>
                  <a:cubicBezTo>
                    <a:pt x="1603" y="24184"/>
                    <a:pt x="11215" y="9232"/>
                    <a:pt x="10423" y="4117"/>
                  </a:cubicBezTo>
                  <a:cubicBezTo>
                    <a:pt x="9877" y="583"/>
                    <a:pt x="6257" y="0"/>
                    <a:pt x="3931" y="0"/>
                  </a:cubicBezTo>
                  <a:close/>
                </a:path>
              </a:pathLst>
            </a:custGeom>
            <a:solidFill>
              <a:srgbClr val="A63B2E"/>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89" name="Google Shape;189;p27"/>
            <p:cNvSpPr/>
            <p:nvPr/>
          </p:nvSpPr>
          <p:spPr>
            <a:xfrm>
              <a:off x="3499100" y="379950"/>
              <a:ext cx="42625" cy="51525"/>
            </a:xfrm>
            <a:custGeom>
              <a:rect b="b" l="l" r="r" t="t"/>
              <a:pathLst>
                <a:path extrusionOk="0" h="2061" w="1705">
                  <a:moveTo>
                    <a:pt x="0" y="1943"/>
                  </a:moveTo>
                  <a:cubicBezTo>
                    <a:pt x="0" y="1943"/>
                    <a:pt x="0" y="1943"/>
                    <a:pt x="0" y="1943"/>
                  </a:cubicBezTo>
                  <a:cubicBezTo>
                    <a:pt x="0" y="1943"/>
                    <a:pt x="0" y="1943"/>
                    <a:pt x="0" y="1943"/>
                  </a:cubicBezTo>
                  <a:close/>
                  <a:moveTo>
                    <a:pt x="177" y="1"/>
                  </a:moveTo>
                  <a:cubicBezTo>
                    <a:pt x="177" y="1"/>
                    <a:pt x="113" y="1304"/>
                    <a:pt x="0" y="1943"/>
                  </a:cubicBezTo>
                  <a:lnTo>
                    <a:pt x="0" y="1943"/>
                  </a:lnTo>
                  <a:cubicBezTo>
                    <a:pt x="0" y="1943"/>
                    <a:pt x="0" y="1943"/>
                    <a:pt x="0" y="1943"/>
                  </a:cubicBezTo>
                  <a:cubicBezTo>
                    <a:pt x="4" y="1943"/>
                    <a:pt x="566" y="2061"/>
                    <a:pt x="1071" y="2061"/>
                  </a:cubicBezTo>
                  <a:cubicBezTo>
                    <a:pt x="1321" y="2061"/>
                    <a:pt x="1557" y="2032"/>
                    <a:pt x="1705" y="1945"/>
                  </a:cubicBezTo>
                  <a:cubicBezTo>
                    <a:pt x="1705" y="1945"/>
                    <a:pt x="1436" y="906"/>
                    <a:pt x="1374" y="56"/>
                  </a:cubicBezTo>
                  <a:lnTo>
                    <a:pt x="177" y="1"/>
                  </a:ln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90" name="Google Shape;190;p27"/>
            <p:cNvSpPr/>
            <p:nvPr/>
          </p:nvSpPr>
          <p:spPr>
            <a:xfrm>
              <a:off x="3503050" y="349225"/>
              <a:ext cx="30675" cy="38300"/>
            </a:xfrm>
            <a:custGeom>
              <a:rect b="b" l="l" r="r" t="t"/>
              <a:pathLst>
                <a:path extrusionOk="0" h="1532" w="1227">
                  <a:moveTo>
                    <a:pt x="1205" y="1"/>
                  </a:moveTo>
                  <a:lnTo>
                    <a:pt x="1" y="17"/>
                  </a:lnTo>
                  <a:lnTo>
                    <a:pt x="23" y="1532"/>
                  </a:lnTo>
                  <a:lnTo>
                    <a:pt x="1226" y="1514"/>
                  </a:lnTo>
                  <a:lnTo>
                    <a:pt x="1205" y="1"/>
                  </a:ln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91" name="Google Shape;191;p27"/>
            <p:cNvSpPr/>
            <p:nvPr/>
          </p:nvSpPr>
          <p:spPr>
            <a:xfrm>
              <a:off x="3505975" y="349325"/>
              <a:ext cx="38075" cy="49000"/>
            </a:xfrm>
            <a:custGeom>
              <a:rect b="b" l="l" r="r" t="t"/>
              <a:pathLst>
                <a:path extrusionOk="0" h="1960" w="1523">
                  <a:moveTo>
                    <a:pt x="1036" y="1"/>
                  </a:moveTo>
                  <a:cubicBezTo>
                    <a:pt x="0" y="1"/>
                    <a:pt x="40" y="1067"/>
                    <a:pt x="268" y="1539"/>
                  </a:cubicBezTo>
                  <a:cubicBezTo>
                    <a:pt x="395" y="1804"/>
                    <a:pt x="705" y="1959"/>
                    <a:pt x="971" y="1959"/>
                  </a:cubicBezTo>
                  <a:cubicBezTo>
                    <a:pt x="1184" y="1959"/>
                    <a:pt x="1369" y="1860"/>
                    <a:pt x="1412" y="1639"/>
                  </a:cubicBezTo>
                  <a:cubicBezTo>
                    <a:pt x="1523" y="1066"/>
                    <a:pt x="1075" y="1"/>
                    <a:pt x="1075" y="1"/>
                  </a:cubicBezTo>
                  <a:cubicBezTo>
                    <a:pt x="1061" y="1"/>
                    <a:pt x="1048" y="1"/>
                    <a:pt x="1036" y="1"/>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92" name="Google Shape;192;p27"/>
            <p:cNvSpPr/>
            <p:nvPr/>
          </p:nvSpPr>
          <p:spPr>
            <a:xfrm>
              <a:off x="3520400" y="396450"/>
              <a:ext cx="17650" cy="14825"/>
            </a:xfrm>
            <a:custGeom>
              <a:rect b="b" l="l" r="r" t="t"/>
              <a:pathLst>
                <a:path extrusionOk="0" h="593" w="706">
                  <a:moveTo>
                    <a:pt x="1" y="0"/>
                  </a:moveTo>
                  <a:cubicBezTo>
                    <a:pt x="1" y="0"/>
                    <a:pt x="45" y="593"/>
                    <a:pt x="604" y="593"/>
                  </a:cubicBezTo>
                  <a:cubicBezTo>
                    <a:pt x="636" y="593"/>
                    <a:pt x="670" y="591"/>
                    <a:pt x="705" y="587"/>
                  </a:cubicBezTo>
                  <a:lnTo>
                    <a:pt x="602" y="36"/>
                  </a:lnTo>
                  <a:cubicBezTo>
                    <a:pt x="602" y="36"/>
                    <a:pt x="486" y="75"/>
                    <a:pt x="333" y="75"/>
                  </a:cubicBezTo>
                  <a:cubicBezTo>
                    <a:pt x="232" y="75"/>
                    <a:pt x="113" y="58"/>
                    <a:pt x="1" y="0"/>
                  </a:cubicBezTo>
                  <a:close/>
                </a:path>
              </a:pathLst>
            </a:custGeom>
            <a:solidFill>
              <a:srgbClr val="E2A0A1"/>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93" name="Google Shape;193;p27"/>
            <p:cNvSpPr/>
            <p:nvPr/>
          </p:nvSpPr>
          <p:spPr>
            <a:xfrm>
              <a:off x="3314425" y="285375"/>
              <a:ext cx="42475" cy="53150"/>
            </a:xfrm>
            <a:custGeom>
              <a:rect b="b" l="l" r="r" t="t"/>
              <a:pathLst>
                <a:path extrusionOk="0" h="2126" w="1699">
                  <a:moveTo>
                    <a:pt x="328" y="1"/>
                  </a:moveTo>
                  <a:cubicBezTo>
                    <a:pt x="328" y="1"/>
                    <a:pt x="162" y="1224"/>
                    <a:pt x="0" y="1852"/>
                  </a:cubicBezTo>
                  <a:cubicBezTo>
                    <a:pt x="0" y="1852"/>
                    <a:pt x="778" y="2125"/>
                    <a:pt x="1331" y="2125"/>
                  </a:cubicBezTo>
                  <a:cubicBezTo>
                    <a:pt x="1475" y="2125"/>
                    <a:pt x="1603" y="2107"/>
                    <a:pt x="1699" y="2060"/>
                  </a:cubicBezTo>
                  <a:cubicBezTo>
                    <a:pt x="1699" y="2060"/>
                    <a:pt x="1512" y="1003"/>
                    <a:pt x="1517" y="149"/>
                  </a:cubicBezTo>
                  <a:lnTo>
                    <a:pt x="328" y="1"/>
                  </a:ln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94" name="Google Shape;194;p27"/>
            <p:cNvSpPr/>
            <p:nvPr/>
          </p:nvSpPr>
          <p:spPr>
            <a:xfrm>
              <a:off x="3322125" y="255150"/>
              <a:ext cx="32475" cy="39750"/>
            </a:xfrm>
            <a:custGeom>
              <a:rect b="b" l="l" r="r" t="t"/>
              <a:pathLst>
                <a:path extrusionOk="0" h="1590" w="1299">
                  <a:moveTo>
                    <a:pt x="97" y="1"/>
                  </a:moveTo>
                  <a:lnTo>
                    <a:pt x="0" y="1512"/>
                  </a:lnTo>
                  <a:lnTo>
                    <a:pt x="1202" y="1590"/>
                  </a:lnTo>
                  <a:lnTo>
                    <a:pt x="1299" y="78"/>
                  </a:lnTo>
                  <a:lnTo>
                    <a:pt x="97" y="1"/>
                  </a:ln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95" name="Google Shape;195;p27"/>
            <p:cNvSpPr/>
            <p:nvPr/>
          </p:nvSpPr>
          <p:spPr>
            <a:xfrm>
              <a:off x="3326550" y="256975"/>
              <a:ext cx="36825" cy="48875"/>
            </a:xfrm>
            <a:custGeom>
              <a:rect b="b" l="l" r="r" t="t"/>
              <a:pathLst>
                <a:path extrusionOk="0" h="1955" w="1473">
                  <a:moveTo>
                    <a:pt x="961" y="1"/>
                  </a:moveTo>
                  <a:cubicBezTo>
                    <a:pt x="36" y="1"/>
                    <a:pt x="1" y="1009"/>
                    <a:pt x="184" y="1478"/>
                  </a:cubicBezTo>
                  <a:cubicBezTo>
                    <a:pt x="297" y="1770"/>
                    <a:pt x="626" y="1954"/>
                    <a:pt x="903" y="1954"/>
                  </a:cubicBezTo>
                  <a:cubicBezTo>
                    <a:pt x="1094" y="1954"/>
                    <a:pt x="1261" y="1867"/>
                    <a:pt x="1316" y="1667"/>
                  </a:cubicBezTo>
                  <a:cubicBezTo>
                    <a:pt x="1472" y="1105"/>
                    <a:pt x="1110" y="9"/>
                    <a:pt x="1110" y="9"/>
                  </a:cubicBezTo>
                  <a:cubicBezTo>
                    <a:pt x="1058" y="3"/>
                    <a:pt x="1008" y="1"/>
                    <a:pt x="961" y="1"/>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96" name="Google Shape;196;p27"/>
            <p:cNvSpPr/>
            <p:nvPr/>
          </p:nvSpPr>
          <p:spPr>
            <a:xfrm>
              <a:off x="3338125" y="303175"/>
              <a:ext cx="16475" cy="16025"/>
            </a:xfrm>
            <a:custGeom>
              <a:rect b="b" l="l" r="r" t="t"/>
              <a:pathLst>
                <a:path extrusionOk="0" h="641" w="659">
                  <a:moveTo>
                    <a:pt x="3" y="0"/>
                  </a:moveTo>
                  <a:cubicBezTo>
                    <a:pt x="3" y="0"/>
                    <a:pt x="1" y="640"/>
                    <a:pt x="622" y="640"/>
                  </a:cubicBezTo>
                  <a:cubicBezTo>
                    <a:pt x="634" y="640"/>
                    <a:pt x="646" y="640"/>
                    <a:pt x="659" y="639"/>
                  </a:cubicBezTo>
                  <a:lnTo>
                    <a:pt x="599" y="82"/>
                  </a:lnTo>
                  <a:cubicBezTo>
                    <a:pt x="599" y="82"/>
                    <a:pt x="516" y="103"/>
                    <a:pt x="400" y="103"/>
                  </a:cubicBezTo>
                  <a:cubicBezTo>
                    <a:pt x="285" y="103"/>
                    <a:pt x="137" y="83"/>
                    <a:pt x="3" y="0"/>
                  </a:cubicBezTo>
                  <a:close/>
                </a:path>
              </a:pathLst>
            </a:custGeom>
            <a:solidFill>
              <a:srgbClr val="E2A0A1"/>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97" name="Google Shape;197;p27"/>
            <p:cNvSpPr/>
            <p:nvPr/>
          </p:nvSpPr>
          <p:spPr>
            <a:xfrm>
              <a:off x="3499100" y="425225"/>
              <a:ext cx="49025" cy="32950"/>
            </a:xfrm>
            <a:custGeom>
              <a:rect b="b" l="l" r="r" t="t"/>
              <a:pathLst>
                <a:path extrusionOk="0" h="1318" w="1961">
                  <a:moveTo>
                    <a:pt x="607" y="1"/>
                  </a:moveTo>
                  <a:cubicBezTo>
                    <a:pt x="357" y="1"/>
                    <a:pt x="127" y="33"/>
                    <a:pt x="0" y="131"/>
                  </a:cubicBezTo>
                  <a:cubicBezTo>
                    <a:pt x="0" y="131"/>
                    <a:pt x="306" y="1079"/>
                    <a:pt x="1002" y="1279"/>
                  </a:cubicBezTo>
                  <a:cubicBezTo>
                    <a:pt x="1093" y="1305"/>
                    <a:pt x="1177" y="1318"/>
                    <a:pt x="1254" y="1318"/>
                  </a:cubicBezTo>
                  <a:cubicBezTo>
                    <a:pt x="1766" y="1318"/>
                    <a:pt x="1960" y="769"/>
                    <a:pt x="1705" y="134"/>
                  </a:cubicBezTo>
                  <a:cubicBezTo>
                    <a:pt x="1705" y="134"/>
                    <a:pt x="1113" y="1"/>
                    <a:pt x="607" y="1"/>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98" name="Google Shape;198;p27"/>
            <p:cNvSpPr/>
            <p:nvPr/>
          </p:nvSpPr>
          <p:spPr>
            <a:xfrm>
              <a:off x="3397750" y="797925"/>
              <a:ext cx="256525" cy="350300"/>
            </a:xfrm>
            <a:custGeom>
              <a:rect b="b" l="l" r="r" t="t"/>
              <a:pathLst>
                <a:path extrusionOk="0" h="14012" w="10261">
                  <a:moveTo>
                    <a:pt x="10260" y="0"/>
                  </a:moveTo>
                  <a:lnTo>
                    <a:pt x="6385" y="1956"/>
                  </a:lnTo>
                  <a:cubicBezTo>
                    <a:pt x="6385" y="1956"/>
                    <a:pt x="1704" y="10758"/>
                    <a:pt x="1" y="12901"/>
                  </a:cubicBezTo>
                  <a:cubicBezTo>
                    <a:pt x="1" y="12901"/>
                    <a:pt x="3649" y="14011"/>
                    <a:pt x="5942" y="14011"/>
                  </a:cubicBezTo>
                  <a:cubicBezTo>
                    <a:pt x="6110" y="14011"/>
                    <a:pt x="6271" y="14005"/>
                    <a:pt x="6423" y="13992"/>
                  </a:cubicBezTo>
                  <a:cubicBezTo>
                    <a:pt x="6423" y="13992"/>
                    <a:pt x="10046" y="5266"/>
                    <a:pt x="10260" y="0"/>
                  </a:cubicBezTo>
                  <a:close/>
                </a:path>
              </a:pathLst>
            </a:custGeom>
            <a:solidFill>
              <a:srgbClr val="A63B2E"/>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199" name="Google Shape;199;p27"/>
            <p:cNvSpPr/>
            <p:nvPr/>
          </p:nvSpPr>
          <p:spPr>
            <a:xfrm>
              <a:off x="3538950" y="829575"/>
              <a:ext cx="24700" cy="18375"/>
            </a:xfrm>
            <a:custGeom>
              <a:rect b="b" l="l" r="r" t="t"/>
              <a:pathLst>
                <a:path extrusionOk="0" h="735" w="988">
                  <a:moveTo>
                    <a:pt x="624" y="0"/>
                  </a:moveTo>
                  <a:cubicBezTo>
                    <a:pt x="624" y="0"/>
                    <a:pt x="430" y="626"/>
                    <a:pt x="0" y="721"/>
                  </a:cubicBezTo>
                  <a:cubicBezTo>
                    <a:pt x="0" y="721"/>
                    <a:pt x="138" y="735"/>
                    <a:pt x="309" y="735"/>
                  </a:cubicBezTo>
                  <a:cubicBezTo>
                    <a:pt x="449" y="735"/>
                    <a:pt x="611" y="725"/>
                    <a:pt x="736" y="690"/>
                  </a:cubicBezTo>
                  <a:cubicBezTo>
                    <a:pt x="736" y="690"/>
                    <a:pt x="988" y="339"/>
                    <a:pt x="624" y="0"/>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00" name="Google Shape;200;p27"/>
            <p:cNvSpPr/>
            <p:nvPr/>
          </p:nvSpPr>
          <p:spPr>
            <a:xfrm>
              <a:off x="3080425" y="331000"/>
              <a:ext cx="248550" cy="209750"/>
            </a:xfrm>
            <a:custGeom>
              <a:rect b="b" l="l" r="r" t="t"/>
              <a:pathLst>
                <a:path extrusionOk="0" h="8390" w="9942">
                  <a:moveTo>
                    <a:pt x="8674" y="0"/>
                  </a:moveTo>
                  <a:lnTo>
                    <a:pt x="8674" y="0"/>
                  </a:lnTo>
                  <a:cubicBezTo>
                    <a:pt x="8674" y="0"/>
                    <a:pt x="2900" y="48"/>
                    <a:pt x="1532" y="2080"/>
                  </a:cubicBezTo>
                  <a:cubicBezTo>
                    <a:pt x="1" y="4354"/>
                    <a:pt x="4291" y="8389"/>
                    <a:pt x="4291" y="8389"/>
                  </a:cubicBezTo>
                  <a:lnTo>
                    <a:pt x="4681" y="7294"/>
                  </a:lnTo>
                  <a:cubicBezTo>
                    <a:pt x="4681" y="7294"/>
                    <a:pt x="3118" y="4546"/>
                    <a:pt x="3206" y="3393"/>
                  </a:cubicBezTo>
                  <a:lnTo>
                    <a:pt x="3206" y="3393"/>
                  </a:lnTo>
                  <a:cubicBezTo>
                    <a:pt x="3206" y="3393"/>
                    <a:pt x="4112" y="3491"/>
                    <a:pt x="5153" y="3491"/>
                  </a:cubicBezTo>
                  <a:cubicBezTo>
                    <a:pt x="6014" y="3491"/>
                    <a:pt x="6968" y="3424"/>
                    <a:pt x="7577" y="3180"/>
                  </a:cubicBezTo>
                  <a:cubicBezTo>
                    <a:pt x="8923" y="2642"/>
                    <a:pt x="9941" y="13"/>
                    <a:pt x="8674" y="0"/>
                  </a:cubicBezTo>
                  <a:close/>
                </a:path>
              </a:pathLst>
            </a:custGeom>
            <a:solidFill>
              <a:srgbClr val="B8CF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01" name="Google Shape;201;p27"/>
            <p:cNvSpPr/>
            <p:nvPr/>
          </p:nvSpPr>
          <p:spPr>
            <a:xfrm>
              <a:off x="3341600" y="670375"/>
              <a:ext cx="21325" cy="146050"/>
            </a:xfrm>
            <a:custGeom>
              <a:rect b="b" l="l" r="r" t="t"/>
              <a:pathLst>
                <a:path extrusionOk="0" h="5842" w="853">
                  <a:moveTo>
                    <a:pt x="409" y="1"/>
                  </a:moveTo>
                  <a:cubicBezTo>
                    <a:pt x="311" y="1162"/>
                    <a:pt x="1" y="4400"/>
                    <a:pt x="1" y="4400"/>
                  </a:cubicBezTo>
                  <a:lnTo>
                    <a:pt x="466" y="5842"/>
                  </a:lnTo>
                  <a:cubicBezTo>
                    <a:pt x="852" y="2870"/>
                    <a:pt x="409" y="1"/>
                    <a:pt x="409" y="1"/>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02" name="Google Shape;202;p27"/>
            <p:cNvSpPr/>
            <p:nvPr/>
          </p:nvSpPr>
          <p:spPr>
            <a:xfrm>
              <a:off x="3314425" y="331300"/>
              <a:ext cx="46225" cy="23475"/>
            </a:xfrm>
            <a:custGeom>
              <a:rect b="b" l="l" r="r" t="t"/>
              <a:pathLst>
                <a:path extrusionOk="0" h="939" w="1849">
                  <a:moveTo>
                    <a:pt x="362" y="1"/>
                  </a:moveTo>
                  <a:lnTo>
                    <a:pt x="0" y="15"/>
                  </a:lnTo>
                  <a:cubicBezTo>
                    <a:pt x="0" y="15"/>
                    <a:pt x="343" y="837"/>
                    <a:pt x="1105" y="931"/>
                  </a:cubicBezTo>
                  <a:cubicBezTo>
                    <a:pt x="1147" y="936"/>
                    <a:pt x="1186" y="939"/>
                    <a:pt x="1222" y="939"/>
                  </a:cubicBezTo>
                  <a:cubicBezTo>
                    <a:pt x="1848" y="939"/>
                    <a:pt x="1699" y="223"/>
                    <a:pt x="1699" y="223"/>
                  </a:cubicBezTo>
                  <a:lnTo>
                    <a:pt x="362" y="1"/>
                  </a:ln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03" name="Google Shape;203;p27"/>
            <p:cNvSpPr/>
            <p:nvPr/>
          </p:nvSpPr>
          <p:spPr>
            <a:xfrm>
              <a:off x="3436650" y="468725"/>
              <a:ext cx="54325" cy="125050"/>
            </a:xfrm>
            <a:custGeom>
              <a:rect b="b" l="l" r="r" t="t"/>
              <a:pathLst>
                <a:path extrusionOk="0" h="5002" w="2173">
                  <a:moveTo>
                    <a:pt x="1977" y="1"/>
                  </a:moveTo>
                  <a:lnTo>
                    <a:pt x="1977" y="3"/>
                  </a:lnTo>
                  <a:cubicBezTo>
                    <a:pt x="1960" y="291"/>
                    <a:pt x="1926" y="577"/>
                    <a:pt x="1875" y="860"/>
                  </a:cubicBezTo>
                  <a:cubicBezTo>
                    <a:pt x="1636" y="2217"/>
                    <a:pt x="594" y="3698"/>
                    <a:pt x="49" y="4398"/>
                  </a:cubicBezTo>
                  <a:lnTo>
                    <a:pt x="1" y="5002"/>
                  </a:lnTo>
                  <a:cubicBezTo>
                    <a:pt x="4" y="4998"/>
                    <a:pt x="2172" y="3045"/>
                    <a:pt x="1977" y="1"/>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04" name="Google Shape;204;p27"/>
            <p:cNvSpPr/>
            <p:nvPr/>
          </p:nvSpPr>
          <p:spPr>
            <a:xfrm>
              <a:off x="3514725" y="433300"/>
              <a:ext cx="176425" cy="208075"/>
            </a:xfrm>
            <a:custGeom>
              <a:rect b="b" l="l" r="r" t="t"/>
              <a:pathLst>
                <a:path extrusionOk="0" h="8323" w="7057">
                  <a:moveTo>
                    <a:pt x="2770" y="0"/>
                  </a:moveTo>
                  <a:cubicBezTo>
                    <a:pt x="2770" y="0"/>
                    <a:pt x="3511" y="3803"/>
                    <a:pt x="3637" y="4706"/>
                  </a:cubicBezTo>
                  <a:cubicBezTo>
                    <a:pt x="3762" y="5609"/>
                    <a:pt x="4363" y="6738"/>
                    <a:pt x="4363" y="6738"/>
                  </a:cubicBezTo>
                  <a:cubicBezTo>
                    <a:pt x="3411" y="7263"/>
                    <a:pt x="99" y="7426"/>
                    <a:pt x="99" y="7426"/>
                  </a:cubicBezTo>
                  <a:lnTo>
                    <a:pt x="1" y="8291"/>
                  </a:lnTo>
                  <a:cubicBezTo>
                    <a:pt x="1" y="8291"/>
                    <a:pt x="3762" y="8323"/>
                    <a:pt x="4369" y="8323"/>
                  </a:cubicBezTo>
                  <a:cubicBezTo>
                    <a:pt x="5604" y="8323"/>
                    <a:pt x="7056" y="7925"/>
                    <a:pt x="5969" y="4939"/>
                  </a:cubicBezTo>
                  <a:cubicBezTo>
                    <a:pt x="4565" y="1082"/>
                    <a:pt x="2771" y="0"/>
                    <a:pt x="2770" y="0"/>
                  </a:cubicBezTo>
                  <a:close/>
                </a:path>
              </a:pathLst>
            </a:custGeom>
            <a:solidFill>
              <a:srgbClr val="F58B7F"/>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05" name="Google Shape;205;p27"/>
            <p:cNvSpPr/>
            <p:nvPr/>
          </p:nvSpPr>
          <p:spPr>
            <a:xfrm>
              <a:off x="3588300" y="436650"/>
              <a:ext cx="14800" cy="31100"/>
            </a:xfrm>
            <a:custGeom>
              <a:rect b="b" l="l" r="r" t="t"/>
              <a:pathLst>
                <a:path extrusionOk="0" h="1244" w="592">
                  <a:moveTo>
                    <a:pt x="0" y="1"/>
                  </a:moveTo>
                  <a:cubicBezTo>
                    <a:pt x="1" y="1"/>
                    <a:pt x="435" y="288"/>
                    <a:pt x="591" y="1244"/>
                  </a:cubicBezTo>
                  <a:cubicBezTo>
                    <a:pt x="591" y="1244"/>
                    <a:pt x="572" y="710"/>
                    <a:pt x="396" y="340"/>
                  </a:cubicBezTo>
                  <a:cubicBezTo>
                    <a:pt x="396" y="340"/>
                    <a:pt x="81" y="31"/>
                    <a:pt x="0" y="1"/>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06" name="Google Shape;206;p27"/>
            <p:cNvSpPr/>
            <p:nvPr/>
          </p:nvSpPr>
          <p:spPr>
            <a:xfrm>
              <a:off x="3620800" y="591375"/>
              <a:ext cx="13800" cy="10350"/>
            </a:xfrm>
            <a:custGeom>
              <a:rect b="b" l="l" r="r" t="t"/>
              <a:pathLst>
                <a:path extrusionOk="0" h="414" w="552">
                  <a:moveTo>
                    <a:pt x="552" y="0"/>
                  </a:moveTo>
                  <a:lnTo>
                    <a:pt x="552" y="0"/>
                  </a:lnTo>
                  <a:cubicBezTo>
                    <a:pt x="552" y="0"/>
                    <a:pt x="376" y="189"/>
                    <a:pt x="129" y="189"/>
                  </a:cubicBezTo>
                  <a:cubicBezTo>
                    <a:pt x="88" y="189"/>
                    <a:pt x="45" y="184"/>
                    <a:pt x="0" y="172"/>
                  </a:cubicBezTo>
                  <a:lnTo>
                    <a:pt x="0" y="172"/>
                  </a:lnTo>
                  <a:lnTo>
                    <a:pt x="120" y="414"/>
                  </a:lnTo>
                  <a:cubicBezTo>
                    <a:pt x="120" y="414"/>
                    <a:pt x="399" y="357"/>
                    <a:pt x="552" y="0"/>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07" name="Google Shape;207;p27"/>
            <p:cNvSpPr/>
            <p:nvPr/>
          </p:nvSpPr>
          <p:spPr>
            <a:xfrm>
              <a:off x="3213525" y="410500"/>
              <a:ext cx="56350" cy="62575"/>
            </a:xfrm>
            <a:custGeom>
              <a:rect b="b" l="l" r="r" t="t"/>
              <a:pathLst>
                <a:path extrusionOk="0" h="2503" w="2254">
                  <a:moveTo>
                    <a:pt x="2253" y="1"/>
                  </a:moveTo>
                  <a:lnTo>
                    <a:pt x="2253" y="1"/>
                  </a:lnTo>
                  <a:cubicBezTo>
                    <a:pt x="1754" y="198"/>
                    <a:pt x="802" y="278"/>
                    <a:pt x="802" y="278"/>
                  </a:cubicBezTo>
                  <a:cubicBezTo>
                    <a:pt x="552" y="838"/>
                    <a:pt x="1" y="2503"/>
                    <a:pt x="1" y="2503"/>
                  </a:cubicBezTo>
                  <a:cubicBezTo>
                    <a:pt x="466" y="2213"/>
                    <a:pt x="1192" y="443"/>
                    <a:pt x="1192" y="443"/>
                  </a:cubicBezTo>
                  <a:cubicBezTo>
                    <a:pt x="1934" y="292"/>
                    <a:pt x="2253" y="1"/>
                    <a:pt x="2253" y="1"/>
                  </a:cubicBezTo>
                  <a:close/>
                </a:path>
              </a:pathLst>
            </a:custGeom>
            <a:solidFill>
              <a:srgbClr val="96AFB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08" name="Google Shape;208;p27"/>
            <p:cNvSpPr/>
            <p:nvPr/>
          </p:nvSpPr>
          <p:spPr>
            <a:xfrm>
              <a:off x="3393350" y="349350"/>
              <a:ext cx="20950" cy="36475"/>
            </a:xfrm>
            <a:custGeom>
              <a:rect b="b" l="l" r="r" t="t"/>
              <a:pathLst>
                <a:path extrusionOk="0" h="1459" w="838">
                  <a:moveTo>
                    <a:pt x="0" y="0"/>
                  </a:moveTo>
                  <a:lnTo>
                    <a:pt x="109" y="70"/>
                  </a:lnTo>
                  <a:lnTo>
                    <a:pt x="109" y="70"/>
                  </a:lnTo>
                  <a:cubicBezTo>
                    <a:pt x="43" y="20"/>
                    <a:pt x="0" y="0"/>
                    <a:pt x="0" y="0"/>
                  </a:cubicBezTo>
                  <a:close/>
                  <a:moveTo>
                    <a:pt x="109" y="70"/>
                  </a:moveTo>
                  <a:lnTo>
                    <a:pt x="109" y="70"/>
                  </a:lnTo>
                  <a:cubicBezTo>
                    <a:pt x="295" y="212"/>
                    <a:pt x="665" y="593"/>
                    <a:pt x="815" y="1458"/>
                  </a:cubicBezTo>
                  <a:cubicBezTo>
                    <a:pt x="815" y="1458"/>
                    <a:pt x="837" y="838"/>
                    <a:pt x="606" y="391"/>
                  </a:cubicBezTo>
                  <a:lnTo>
                    <a:pt x="109" y="70"/>
                  </a:lnTo>
                  <a:close/>
                </a:path>
              </a:pathLst>
            </a:custGeom>
            <a:solidFill>
              <a:srgbClr val="96AFB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09" name="Google Shape;209;p27"/>
            <p:cNvSpPr/>
            <p:nvPr/>
          </p:nvSpPr>
          <p:spPr>
            <a:xfrm>
              <a:off x="3213200" y="681650"/>
              <a:ext cx="130850" cy="543800"/>
            </a:xfrm>
            <a:custGeom>
              <a:rect b="b" l="l" r="r" t="t"/>
              <a:pathLst>
                <a:path extrusionOk="0" h="21752" w="5234">
                  <a:moveTo>
                    <a:pt x="0" y="0"/>
                  </a:moveTo>
                  <a:cubicBezTo>
                    <a:pt x="0" y="1"/>
                    <a:pt x="177" y="20248"/>
                    <a:pt x="0" y="21752"/>
                  </a:cubicBezTo>
                  <a:lnTo>
                    <a:pt x="3436" y="21752"/>
                  </a:lnTo>
                  <a:cubicBezTo>
                    <a:pt x="3436" y="21752"/>
                    <a:pt x="5233" y="6457"/>
                    <a:pt x="5137" y="3949"/>
                  </a:cubicBezTo>
                  <a:lnTo>
                    <a:pt x="0" y="0"/>
                  </a:lnTo>
                  <a:close/>
                </a:path>
              </a:pathLst>
            </a:custGeom>
            <a:solidFill>
              <a:srgbClr val="6BB9C3"/>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10" name="Google Shape;210;p27"/>
            <p:cNvSpPr/>
            <p:nvPr/>
          </p:nvSpPr>
          <p:spPr>
            <a:xfrm>
              <a:off x="3581500" y="692450"/>
              <a:ext cx="61350" cy="52400"/>
            </a:xfrm>
            <a:custGeom>
              <a:rect b="b" l="l" r="r" t="t"/>
              <a:pathLst>
                <a:path extrusionOk="0" h="2096" w="2454">
                  <a:moveTo>
                    <a:pt x="375" y="1"/>
                  </a:moveTo>
                  <a:lnTo>
                    <a:pt x="1" y="74"/>
                  </a:lnTo>
                  <a:cubicBezTo>
                    <a:pt x="1769" y="718"/>
                    <a:pt x="2453" y="2096"/>
                    <a:pt x="2453" y="2096"/>
                  </a:cubicBezTo>
                  <a:cubicBezTo>
                    <a:pt x="1979" y="745"/>
                    <a:pt x="375" y="1"/>
                    <a:pt x="375" y="1"/>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11" name="Google Shape;211;p27"/>
            <p:cNvSpPr/>
            <p:nvPr/>
          </p:nvSpPr>
          <p:spPr>
            <a:xfrm>
              <a:off x="3919200" y="348525"/>
              <a:ext cx="53550" cy="37150"/>
            </a:xfrm>
            <a:custGeom>
              <a:rect b="b" l="l" r="r" t="t"/>
              <a:pathLst>
                <a:path extrusionOk="0" h="1486" w="2142">
                  <a:moveTo>
                    <a:pt x="1196" y="0"/>
                  </a:moveTo>
                  <a:cubicBezTo>
                    <a:pt x="699" y="0"/>
                    <a:pt x="345" y="652"/>
                    <a:pt x="345" y="652"/>
                  </a:cubicBezTo>
                  <a:cubicBezTo>
                    <a:pt x="1" y="800"/>
                    <a:pt x="136" y="1305"/>
                    <a:pt x="461" y="1305"/>
                  </a:cubicBezTo>
                  <a:cubicBezTo>
                    <a:pt x="470" y="1305"/>
                    <a:pt x="479" y="1304"/>
                    <a:pt x="488" y="1304"/>
                  </a:cubicBezTo>
                  <a:cubicBezTo>
                    <a:pt x="830" y="1276"/>
                    <a:pt x="830" y="985"/>
                    <a:pt x="830" y="985"/>
                  </a:cubicBezTo>
                  <a:cubicBezTo>
                    <a:pt x="899" y="1150"/>
                    <a:pt x="1045" y="1197"/>
                    <a:pt x="1189" y="1197"/>
                  </a:cubicBezTo>
                  <a:cubicBezTo>
                    <a:pt x="1382" y="1197"/>
                    <a:pt x="1573" y="1113"/>
                    <a:pt x="1573" y="1113"/>
                  </a:cubicBezTo>
                  <a:cubicBezTo>
                    <a:pt x="1573" y="1419"/>
                    <a:pt x="2029" y="1486"/>
                    <a:pt x="2029" y="1486"/>
                  </a:cubicBezTo>
                  <a:cubicBezTo>
                    <a:pt x="2142" y="1017"/>
                    <a:pt x="1766" y="589"/>
                    <a:pt x="1766" y="589"/>
                  </a:cubicBezTo>
                  <a:cubicBezTo>
                    <a:pt x="1766" y="589"/>
                    <a:pt x="1799" y="129"/>
                    <a:pt x="1330" y="16"/>
                  </a:cubicBezTo>
                  <a:cubicBezTo>
                    <a:pt x="1285" y="5"/>
                    <a:pt x="1240" y="0"/>
                    <a:pt x="1196" y="0"/>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12" name="Google Shape;212;p27"/>
            <p:cNvSpPr/>
            <p:nvPr/>
          </p:nvSpPr>
          <p:spPr>
            <a:xfrm>
              <a:off x="3953250" y="374100"/>
              <a:ext cx="11475" cy="12900"/>
            </a:xfrm>
            <a:custGeom>
              <a:rect b="b" l="l" r="r" t="t"/>
              <a:pathLst>
                <a:path extrusionOk="0" h="516" w="459">
                  <a:moveTo>
                    <a:pt x="214" y="0"/>
                  </a:moveTo>
                  <a:cubicBezTo>
                    <a:pt x="107" y="0"/>
                    <a:pt x="38" y="111"/>
                    <a:pt x="38" y="111"/>
                  </a:cubicBezTo>
                  <a:cubicBezTo>
                    <a:pt x="1" y="249"/>
                    <a:pt x="28" y="398"/>
                    <a:pt x="112" y="515"/>
                  </a:cubicBezTo>
                  <a:cubicBezTo>
                    <a:pt x="458" y="431"/>
                    <a:pt x="447" y="116"/>
                    <a:pt x="313" y="31"/>
                  </a:cubicBezTo>
                  <a:cubicBezTo>
                    <a:pt x="278" y="9"/>
                    <a:pt x="244" y="0"/>
                    <a:pt x="214" y="0"/>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13" name="Google Shape;213;p27"/>
            <p:cNvSpPr/>
            <p:nvPr/>
          </p:nvSpPr>
          <p:spPr>
            <a:xfrm>
              <a:off x="3950850" y="374100"/>
              <a:ext cx="6050" cy="16225"/>
            </a:xfrm>
            <a:custGeom>
              <a:rect b="b" l="l" r="r" t="t"/>
              <a:pathLst>
                <a:path extrusionOk="0" h="649" w="242">
                  <a:moveTo>
                    <a:pt x="110" y="1"/>
                  </a:moveTo>
                  <a:cubicBezTo>
                    <a:pt x="69" y="1"/>
                    <a:pt x="0" y="74"/>
                    <a:pt x="0" y="74"/>
                  </a:cubicBezTo>
                  <a:cubicBezTo>
                    <a:pt x="0" y="74"/>
                    <a:pt x="53" y="422"/>
                    <a:pt x="242" y="648"/>
                  </a:cubicBezTo>
                  <a:cubicBezTo>
                    <a:pt x="242" y="648"/>
                    <a:pt x="92" y="336"/>
                    <a:pt x="134" y="111"/>
                  </a:cubicBezTo>
                  <a:cubicBezTo>
                    <a:pt x="150" y="27"/>
                    <a:pt x="135" y="1"/>
                    <a:pt x="110" y="1"/>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14" name="Google Shape;214;p27"/>
            <p:cNvSpPr/>
            <p:nvPr/>
          </p:nvSpPr>
          <p:spPr>
            <a:xfrm>
              <a:off x="3953175" y="410150"/>
              <a:ext cx="9500" cy="6500"/>
            </a:xfrm>
            <a:custGeom>
              <a:rect b="b" l="l" r="r" t="t"/>
              <a:pathLst>
                <a:path extrusionOk="0" h="260" w="380">
                  <a:moveTo>
                    <a:pt x="379" y="0"/>
                  </a:moveTo>
                  <a:cubicBezTo>
                    <a:pt x="257" y="108"/>
                    <a:pt x="1" y="184"/>
                    <a:pt x="1" y="184"/>
                  </a:cubicBezTo>
                  <a:lnTo>
                    <a:pt x="26" y="260"/>
                  </a:lnTo>
                  <a:cubicBezTo>
                    <a:pt x="226" y="187"/>
                    <a:pt x="379" y="0"/>
                    <a:pt x="379" y="0"/>
                  </a:cubicBezTo>
                  <a:close/>
                </a:path>
              </a:pathLst>
            </a:custGeom>
            <a:solidFill>
              <a:srgbClr val="E2A0A1"/>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15" name="Google Shape;215;p27"/>
            <p:cNvSpPr/>
            <p:nvPr/>
          </p:nvSpPr>
          <p:spPr>
            <a:xfrm>
              <a:off x="3493675" y="337900"/>
              <a:ext cx="42400" cy="37525"/>
            </a:xfrm>
            <a:custGeom>
              <a:rect b="b" l="l" r="r" t="t"/>
              <a:pathLst>
                <a:path extrusionOk="0" h="1501" w="1696">
                  <a:moveTo>
                    <a:pt x="490" y="1"/>
                  </a:moveTo>
                  <a:cubicBezTo>
                    <a:pt x="326" y="1"/>
                    <a:pt x="200" y="44"/>
                    <a:pt x="159" y="159"/>
                  </a:cubicBezTo>
                  <a:cubicBezTo>
                    <a:pt x="0" y="597"/>
                    <a:pt x="390" y="1501"/>
                    <a:pt x="390" y="1501"/>
                  </a:cubicBezTo>
                  <a:lnTo>
                    <a:pt x="568" y="1219"/>
                  </a:lnTo>
                  <a:cubicBezTo>
                    <a:pt x="1308" y="1038"/>
                    <a:pt x="1276" y="585"/>
                    <a:pt x="1276" y="585"/>
                  </a:cubicBezTo>
                  <a:lnTo>
                    <a:pt x="1276" y="585"/>
                  </a:lnTo>
                  <a:cubicBezTo>
                    <a:pt x="1337" y="631"/>
                    <a:pt x="1399" y="645"/>
                    <a:pt x="1453" y="645"/>
                  </a:cubicBezTo>
                  <a:cubicBezTo>
                    <a:pt x="1547" y="645"/>
                    <a:pt x="1617" y="601"/>
                    <a:pt x="1617" y="601"/>
                  </a:cubicBezTo>
                  <a:lnTo>
                    <a:pt x="1669" y="727"/>
                  </a:lnTo>
                  <a:lnTo>
                    <a:pt x="1696" y="334"/>
                  </a:lnTo>
                  <a:cubicBezTo>
                    <a:pt x="1696" y="334"/>
                    <a:pt x="947" y="1"/>
                    <a:pt x="490" y="1"/>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16" name="Google Shape;216;p27"/>
            <p:cNvSpPr/>
            <p:nvPr/>
          </p:nvSpPr>
          <p:spPr>
            <a:xfrm>
              <a:off x="3496325" y="357300"/>
              <a:ext cx="12250" cy="11300"/>
            </a:xfrm>
            <a:custGeom>
              <a:rect b="b" l="l" r="r" t="t"/>
              <a:pathLst>
                <a:path extrusionOk="0" h="452" w="490">
                  <a:moveTo>
                    <a:pt x="225" y="0"/>
                  </a:moveTo>
                  <a:cubicBezTo>
                    <a:pt x="176" y="0"/>
                    <a:pt x="122" y="19"/>
                    <a:pt x="80" y="83"/>
                  </a:cubicBezTo>
                  <a:cubicBezTo>
                    <a:pt x="1" y="202"/>
                    <a:pt x="90" y="452"/>
                    <a:pt x="365" y="452"/>
                  </a:cubicBezTo>
                  <a:cubicBezTo>
                    <a:pt x="395" y="452"/>
                    <a:pt x="427" y="449"/>
                    <a:pt x="462" y="443"/>
                  </a:cubicBezTo>
                  <a:cubicBezTo>
                    <a:pt x="490" y="302"/>
                    <a:pt x="454" y="155"/>
                    <a:pt x="364" y="44"/>
                  </a:cubicBezTo>
                  <a:cubicBezTo>
                    <a:pt x="364" y="44"/>
                    <a:pt x="300" y="0"/>
                    <a:pt x="225" y="0"/>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17" name="Google Shape;217;p27"/>
            <p:cNvSpPr/>
            <p:nvPr/>
          </p:nvSpPr>
          <p:spPr>
            <a:xfrm>
              <a:off x="3500475" y="368375"/>
              <a:ext cx="11375" cy="26000"/>
            </a:xfrm>
            <a:custGeom>
              <a:rect b="b" l="l" r="r" t="t"/>
              <a:pathLst>
                <a:path extrusionOk="0" h="1040" w="455">
                  <a:moveTo>
                    <a:pt x="296" y="1"/>
                  </a:moveTo>
                  <a:lnTo>
                    <a:pt x="0" y="282"/>
                  </a:lnTo>
                  <a:lnTo>
                    <a:pt x="69" y="1040"/>
                  </a:lnTo>
                  <a:cubicBezTo>
                    <a:pt x="454" y="585"/>
                    <a:pt x="296" y="1"/>
                    <a:pt x="296" y="1"/>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18" name="Google Shape;218;p27"/>
            <p:cNvSpPr/>
            <p:nvPr/>
          </p:nvSpPr>
          <p:spPr>
            <a:xfrm>
              <a:off x="3306275" y="238100"/>
              <a:ext cx="63675" cy="38900"/>
            </a:xfrm>
            <a:custGeom>
              <a:rect b="b" l="l" r="r" t="t"/>
              <a:pathLst>
                <a:path extrusionOk="0" h="1556" w="2547">
                  <a:moveTo>
                    <a:pt x="1224" y="1"/>
                  </a:moveTo>
                  <a:cubicBezTo>
                    <a:pt x="1169" y="1"/>
                    <a:pt x="1108" y="8"/>
                    <a:pt x="1042" y="26"/>
                  </a:cubicBezTo>
                  <a:cubicBezTo>
                    <a:pt x="566" y="152"/>
                    <a:pt x="603" y="540"/>
                    <a:pt x="603" y="540"/>
                  </a:cubicBezTo>
                  <a:cubicBezTo>
                    <a:pt x="0" y="891"/>
                    <a:pt x="675" y="1556"/>
                    <a:pt x="675" y="1556"/>
                  </a:cubicBezTo>
                  <a:lnTo>
                    <a:pt x="880" y="1265"/>
                  </a:lnTo>
                  <a:cubicBezTo>
                    <a:pt x="1432" y="1251"/>
                    <a:pt x="1809" y="887"/>
                    <a:pt x="1809" y="887"/>
                  </a:cubicBezTo>
                  <a:cubicBezTo>
                    <a:pt x="1903" y="926"/>
                    <a:pt x="1967" y="947"/>
                    <a:pt x="2023" y="947"/>
                  </a:cubicBezTo>
                  <a:cubicBezTo>
                    <a:pt x="2112" y="947"/>
                    <a:pt x="2181" y="894"/>
                    <a:pt x="2320" y="778"/>
                  </a:cubicBezTo>
                  <a:cubicBezTo>
                    <a:pt x="2546" y="591"/>
                    <a:pt x="2459" y="352"/>
                    <a:pt x="2371" y="283"/>
                  </a:cubicBezTo>
                  <a:cubicBezTo>
                    <a:pt x="2329" y="250"/>
                    <a:pt x="2274" y="230"/>
                    <a:pt x="2211" y="230"/>
                  </a:cubicBezTo>
                  <a:cubicBezTo>
                    <a:pt x="2144" y="230"/>
                    <a:pt x="2066" y="253"/>
                    <a:pt x="1982" y="308"/>
                  </a:cubicBezTo>
                  <a:cubicBezTo>
                    <a:pt x="1942" y="336"/>
                    <a:pt x="1896" y="350"/>
                    <a:pt x="1850" y="350"/>
                  </a:cubicBezTo>
                  <a:cubicBezTo>
                    <a:pt x="1793" y="350"/>
                    <a:pt x="1737" y="329"/>
                    <a:pt x="1694" y="289"/>
                  </a:cubicBezTo>
                  <a:cubicBezTo>
                    <a:pt x="1694" y="289"/>
                    <a:pt x="1564" y="1"/>
                    <a:pt x="1224" y="1"/>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19" name="Google Shape;219;p27"/>
            <p:cNvSpPr/>
            <p:nvPr/>
          </p:nvSpPr>
          <p:spPr>
            <a:xfrm>
              <a:off x="3316750" y="262675"/>
              <a:ext cx="12125" cy="11600"/>
            </a:xfrm>
            <a:custGeom>
              <a:rect b="b" l="l" r="r" t="t"/>
              <a:pathLst>
                <a:path extrusionOk="0" h="464" w="485">
                  <a:moveTo>
                    <a:pt x="230" y="0"/>
                  </a:moveTo>
                  <a:cubicBezTo>
                    <a:pt x="185" y="0"/>
                    <a:pt x="136" y="18"/>
                    <a:pt x="93" y="72"/>
                  </a:cubicBezTo>
                  <a:cubicBezTo>
                    <a:pt x="1" y="188"/>
                    <a:pt x="80" y="464"/>
                    <a:pt x="387" y="464"/>
                  </a:cubicBezTo>
                  <a:cubicBezTo>
                    <a:pt x="406" y="464"/>
                    <a:pt x="425" y="463"/>
                    <a:pt x="445" y="461"/>
                  </a:cubicBezTo>
                  <a:cubicBezTo>
                    <a:pt x="485" y="322"/>
                    <a:pt x="460" y="174"/>
                    <a:pt x="379" y="55"/>
                  </a:cubicBezTo>
                  <a:cubicBezTo>
                    <a:pt x="379" y="55"/>
                    <a:pt x="311" y="0"/>
                    <a:pt x="230" y="0"/>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20" name="Google Shape;220;p27"/>
            <p:cNvSpPr/>
            <p:nvPr/>
          </p:nvSpPr>
          <p:spPr>
            <a:xfrm>
              <a:off x="3354250" y="257175"/>
              <a:ext cx="3050" cy="9275"/>
            </a:xfrm>
            <a:custGeom>
              <a:rect b="b" l="l" r="r" t="t"/>
              <a:pathLst>
                <a:path extrusionOk="0" h="371" w="122">
                  <a:moveTo>
                    <a:pt x="0" y="1"/>
                  </a:moveTo>
                  <a:lnTo>
                    <a:pt x="106" y="370"/>
                  </a:lnTo>
                  <a:lnTo>
                    <a:pt x="122" y="109"/>
                  </a:lnTo>
                  <a:lnTo>
                    <a:pt x="0" y="1"/>
                  </a:ln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21" name="Google Shape;221;p27"/>
            <p:cNvSpPr/>
            <p:nvPr/>
          </p:nvSpPr>
          <p:spPr>
            <a:xfrm>
              <a:off x="3327725" y="265575"/>
              <a:ext cx="7000" cy="11975"/>
            </a:xfrm>
            <a:custGeom>
              <a:rect b="b" l="l" r="r" t="t"/>
              <a:pathLst>
                <a:path extrusionOk="0" h="479" w="280">
                  <a:moveTo>
                    <a:pt x="236" y="0"/>
                  </a:moveTo>
                  <a:cubicBezTo>
                    <a:pt x="171" y="0"/>
                    <a:pt x="22" y="166"/>
                    <a:pt x="22" y="166"/>
                  </a:cubicBezTo>
                  <a:cubicBezTo>
                    <a:pt x="22" y="166"/>
                    <a:pt x="24" y="340"/>
                    <a:pt x="5" y="438"/>
                  </a:cubicBezTo>
                  <a:cubicBezTo>
                    <a:pt x="0" y="464"/>
                    <a:pt x="9" y="479"/>
                    <a:pt x="27" y="479"/>
                  </a:cubicBezTo>
                  <a:cubicBezTo>
                    <a:pt x="75" y="479"/>
                    <a:pt x="184" y="379"/>
                    <a:pt x="250" y="140"/>
                  </a:cubicBezTo>
                  <a:cubicBezTo>
                    <a:pt x="279" y="36"/>
                    <a:pt x="267" y="0"/>
                    <a:pt x="236" y="0"/>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22" name="Google Shape;222;p27"/>
            <p:cNvSpPr/>
            <p:nvPr/>
          </p:nvSpPr>
          <p:spPr>
            <a:xfrm>
              <a:off x="3229950" y="1225425"/>
              <a:ext cx="49525" cy="21050"/>
            </a:xfrm>
            <a:custGeom>
              <a:rect b="b" l="l" r="r" t="t"/>
              <a:pathLst>
                <a:path extrusionOk="0" h="842" w="1981">
                  <a:moveTo>
                    <a:pt x="1" y="1"/>
                  </a:moveTo>
                  <a:lnTo>
                    <a:pt x="27" y="841"/>
                  </a:lnTo>
                  <a:lnTo>
                    <a:pt x="1832" y="841"/>
                  </a:lnTo>
                  <a:cubicBezTo>
                    <a:pt x="1832" y="841"/>
                    <a:pt x="1886" y="541"/>
                    <a:pt x="1981" y="1"/>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23" name="Google Shape;223;p27"/>
            <p:cNvSpPr/>
            <p:nvPr/>
          </p:nvSpPr>
          <p:spPr>
            <a:xfrm>
              <a:off x="3324400" y="1225425"/>
              <a:ext cx="54375" cy="21050"/>
            </a:xfrm>
            <a:custGeom>
              <a:rect b="b" l="l" r="r" t="t"/>
              <a:pathLst>
                <a:path extrusionOk="0" h="842" w="2175">
                  <a:moveTo>
                    <a:pt x="107" y="1"/>
                  </a:moveTo>
                  <a:cubicBezTo>
                    <a:pt x="36" y="421"/>
                    <a:pt x="0" y="841"/>
                    <a:pt x="0" y="841"/>
                  </a:cubicBezTo>
                  <a:lnTo>
                    <a:pt x="1815" y="841"/>
                  </a:lnTo>
                  <a:cubicBezTo>
                    <a:pt x="1815" y="841"/>
                    <a:pt x="1952" y="545"/>
                    <a:pt x="2174" y="1"/>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24" name="Google Shape;224;p27"/>
            <p:cNvSpPr/>
            <p:nvPr/>
          </p:nvSpPr>
          <p:spPr>
            <a:xfrm>
              <a:off x="3397775" y="1136050"/>
              <a:ext cx="120250" cy="148475"/>
            </a:xfrm>
            <a:custGeom>
              <a:rect b="b" l="l" r="r" t="t"/>
              <a:pathLst>
                <a:path extrusionOk="0" h="5939" w="4810">
                  <a:moveTo>
                    <a:pt x="2416" y="1"/>
                  </a:moveTo>
                  <a:cubicBezTo>
                    <a:pt x="1106" y="3243"/>
                    <a:pt x="1" y="5732"/>
                    <a:pt x="1" y="5732"/>
                  </a:cubicBezTo>
                  <a:lnTo>
                    <a:pt x="1486" y="5939"/>
                  </a:lnTo>
                  <a:cubicBezTo>
                    <a:pt x="1486" y="5939"/>
                    <a:pt x="3094" y="3473"/>
                    <a:pt x="4809" y="416"/>
                  </a:cubicBezTo>
                  <a:cubicBezTo>
                    <a:pt x="4255" y="407"/>
                    <a:pt x="2416" y="1"/>
                    <a:pt x="2416" y="1"/>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25" name="Google Shape;225;p27"/>
            <p:cNvSpPr/>
            <p:nvPr/>
          </p:nvSpPr>
          <p:spPr>
            <a:xfrm>
              <a:off x="3582400" y="1142475"/>
              <a:ext cx="75250" cy="131825"/>
            </a:xfrm>
            <a:custGeom>
              <a:rect b="b" l="l" r="r" t="t"/>
              <a:pathLst>
                <a:path extrusionOk="0" h="5273" w="3010">
                  <a:moveTo>
                    <a:pt x="3009" y="0"/>
                  </a:moveTo>
                  <a:lnTo>
                    <a:pt x="3009" y="0"/>
                  </a:lnTo>
                  <a:cubicBezTo>
                    <a:pt x="2757" y="51"/>
                    <a:pt x="2375" y="68"/>
                    <a:pt x="1991" y="68"/>
                  </a:cubicBezTo>
                  <a:cubicBezTo>
                    <a:pt x="1314" y="68"/>
                    <a:pt x="629" y="17"/>
                    <a:pt x="628" y="17"/>
                  </a:cubicBezTo>
                  <a:lnTo>
                    <a:pt x="0" y="5273"/>
                  </a:lnTo>
                  <a:lnTo>
                    <a:pt x="1406" y="5250"/>
                  </a:lnTo>
                  <a:cubicBezTo>
                    <a:pt x="1406" y="5250"/>
                    <a:pt x="2100" y="3290"/>
                    <a:pt x="3009" y="0"/>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26" name="Google Shape;226;p27"/>
            <p:cNvSpPr/>
            <p:nvPr/>
          </p:nvSpPr>
          <p:spPr>
            <a:xfrm>
              <a:off x="3698225" y="488375"/>
              <a:ext cx="74175" cy="145350"/>
            </a:xfrm>
            <a:custGeom>
              <a:rect b="b" l="l" r="r" t="t"/>
              <a:pathLst>
                <a:path extrusionOk="0" h="5814" w="2967">
                  <a:moveTo>
                    <a:pt x="1" y="0"/>
                  </a:moveTo>
                  <a:lnTo>
                    <a:pt x="1525" y="5813"/>
                  </a:lnTo>
                  <a:lnTo>
                    <a:pt x="2967" y="5813"/>
                  </a:lnTo>
                  <a:lnTo>
                    <a:pt x="1452" y="152"/>
                  </a:lnTo>
                  <a:lnTo>
                    <a:pt x="1" y="0"/>
                  </a:lnTo>
                  <a:close/>
                </a:path>
              </a:pathLst>
            </a:custGeom>
            <a:solidFill>
              <a:srgbClr val="C8C8C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27" name="Google Shape;227;p27"/>
            <p:cNvSpPr/>
            <p:nvPr/>
          </p:nvSpPr>
          <p:spPr>
            <a:xfrm>
              <a:off x="3698225" y="488375"/>
              <a:ext cx="38150" cy="145350"/>
            </a:xfrm>
            <a:custGeom>
              <a:rect b="b" l="l" r="r" t="t"/>
              <a:pathLst>
                <a:path extrusionOk="0" h="5814" w="1526">
                  <a:moveTo>
                    <a:pt x="1" y="0"/>
                  </a:moveTo>
                  <a:lnTo>
                    <a:pt x="1249" y="5813"/>
                  </a:lnTo>
                  <a:lnTo>
                    <a:pt x="1525" y="5813"/>
                  </a:lnTo>
                  <a:lnTo>
                    <a:pt x="283" y="31"/>
                  </a:lnTo>
                  <a:lnTo>
                    <a:pt x="1" y="0"/>
                  </a:lnTo>
                  <a:close/>
                </a:path>
              </a:pathLst>
            </a:custGeom>
            <a:solidFill>
              <a:srgbClr val="D1E9EC"/>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28" name="Google Shape;228;p27"/>
            <p:cNvSpPr/>
            <p:nvPr/>
          </p:nvSpPr>
          <p:spPr>
            <a:xfrm>
              <a:off x="3841950" y="851700"/>
              <a:ext cx="58675" cy="433200"/>
            </a:xfrm>
            <a:custGeom>
              <a:rect b="b" l="l" r="r" t="t"/>
              <a:pathLst>
                <a:path extrusionOk="0" h="17328" w="2347">
                  <a:moveTo>
                    <a:pt x="1893" y="1"/>
                  </a:moveTo>
                  <a:lnTo>
                    <a:pt x="1" y="17327"/>
                  </a:lnTo>
                  <a:lnTo>
                    <a:pt x="453" y="17327"/>
                  </a:lnTo>
                  <a:lnTo>
                    <a:pt x="2346" y="1"/>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29" name="Google Shape;229;p27"/>
            <p:cNvSpPr/>
            <p:nvPr/>
          </p:nvSpPr>
          <p:spPr>
            <a:xfrm>
              <a:off x="4008825" y="1145650"/>
              <a:ext cx="32775" cy="33575"/>
            </a:xfrm>
            <a:custGeom>
              <a:rect b="b" l="l" r="r" t="t"/>
              <a:pathLst>
                <a:path extrusionOk="0" h="1343" w="1311">
                  <a:moveTo>
                    <a:pt x="0" y="0"/>
                  </a:moveTo>
                  <a:lnTo>
                    <a:pt x="0" y="401"/>
                  </a:lnTo>
                  <a:lnTo>
                    <a:pt x="948" y="1343"/>
                  </a:lnTo>
                  <a:lnTo>
                    <a:pt x="1310" y="890"/>
                  </a:lnTo>
                  <a:lnTo>
                    <a:pt x="0" y="0"/>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30" name="Google Shape;230;p27"/>
            <p:cNvSpPr/>
            <p:nvPr/>
          </p:nvSpPr>
          <p:spPr>
            <a:xfrm>
              <a:off x="3922850" y="557350"/>
              <a:ext cx="2400" cy="16000"/>
            </a:xfrm>
            <a:custGeom>
              <a:rect b="b" l="l" r="r" t="t"/>
              <a:pathLst>
                <a:path extrusionOk="0" h="640" w="96">
                  <a:moveTo>
                    <a:pt x="0" y="1"/>
                  </a:moveTo>
                  <a:lnTo>
                    <a:pt x="17" y="640"/>
                  </a:lnTo>
                  <a:lnTo>
                    <a:pt x="96" y="78"/>
                  </a:lnTo>
                  <a:lnTo>
                    <a:pt x="0" y="1"/>
                  </a:ln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31" name="Google Shape;231;p27"/>
            <p:cNvSpPr/>
            <p:nvPr/>
          </p:nvSpPr>
          <p:spPr>
            <a:xfrm>
              <a:off x="3736025" y="626350"/>
              <a:ext cx="50225" cy="15025"/>
            </a:xfrm>
            <a:custGeom>
              <a:rect b="b" l="l" r="r" t="t"/>
              <a:pathLst>
                <a:path extrusionOk="0" h="601" w="2009">
                  <a:moveTo>
                    <a:pt x="1579" y="1"/>
                  </a:moveTo>
                  <a:cubicBezTo>
                    <a:pt x="1465" y="1"/>
                    <a:pt x="1345" y="14"/>
                    <a:pt x="1241" y="55"/>
                  </a:cubicBezTo>
                  <a:cubicBezTo>
                    <a:pt x="1241" y="55"/>
                    <a:pt x="26" y="350"/>
                    <a:pt x="13" y="447"/>
                  </a:cubicBezTo>
                  <a:cubicBezTo>
                    <a:pt x="1" y="545"/>
                    <a:pt x="122" y="601"/>
                    <a:pt x="217" y="601"/>
                  </a:cubicBezTo>
                  <a:cubicBezTo>
                    <a:pt x="217" y="601"/>
                    <a:pt x="1055" y="505"/>
                    <a:pt x="1283" y="505"/>
                  </a:cubicBezTo>
                  <a:cubicBezTo>
                    <a:pt x="1301" y="505"/>
                    <a:pt x="1316" y="505"/>
                    <a:pt x="1326" y="507"/>
                  </a:cubicBezTo>
                  <a:cubicBezTo>
                    <a:pt x="1458" y="525"/>
                    <a:pt x="1590" y="601"/>
                    <a:pt x="1590" y="601"/>
                  </a:cubicBezTo>
                  <a:lnTo>
                    <a:pt x="1994" y="601"/>
                  </a:lnTo>
                  <a:lnTo>
                    <a:pt x="2009" y="55"/>
                  </a:lnTo>
                  <a:cubicBezTo>
                    <a:pt x="2009" y="55"/>
                    <a:pt x="1806" y="1"/>
                    <a:pt x="1579" y="1"/>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32" name="Google Shape;232;p27"/>
            <p:cNvSpPr/>
            <p:nvPr/>
          </p:nvSpPr>
          <p:spPr>
            <a:xfrm>
              <a:off x="3736350" y="629875"/>
              <a:ext cx="22200" cy="7025"/>
            </a:xfrm>
            <a:custGeom>
              <a:rect b="b" l="l" r="r" t="t"/>
              <a:pathLst>
                <a:path extrusionOk="0" h="281" w="888">
                  <a:moveTo>
                    <a:pt x="888" y="0"/>
                  </a:moveTo>
                  <a:cubicBezTo>
                    <a:pt x="888" y="0"/>
                    <a:pt x="97" y="99"/>
                    <a:pt x="49" y="126"/>
                  </a:cubicBezTo>
                  <a:cubicBezTo>
                    <a:pt x="0" y="152"/>
                    <a:pt x="96" y="262"/>
                    <a:pt x="204" y="280"/>
                  </a:cubicBezTo>
                  <a:cubicBezTo>
                    <a:pt x="207" y="281"/>
                    <a:pt x="210" y="281"/>
                    <a:pt x="214" y="281"/>
                  </a:cubicBezTo>
                  <a:cubicBezTo>
                    <a:pt x="345" y="281"/>
                    <a:pt x="888" y="0"/>
                    <a:pt x="888" y="0"/>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33" name="Google Shape;233;p27"/>
            <p:cNvSpPr/>
            <p:nvPr/>
          </p:nvSpPr>
          <p:spPr>
            <a:xfrm>
              <a:off x="3826850" y="443825"/>
              <a:ext cx="27900" cy="40100"/>
            </a:xfrm>
            <a:custGeom>
              <a:rect b="b" l="l" r="r" t="t"/>
              <a:pathLst>
                <a:path extrusionOk="0" h="1604" w="1116">
                  <a:moveTo>
                    <a:pt x="825" y="930"/>
                  </a:moveTo>
                  <a:cubicBezTo>
                    <a:pt x="825" y="932"/>
                    <a:pt x="826" y="933"/>
                    <a:pt x="827" y="935"/>
                  </a:cubicBezTo>
                  <a:lnTo>
                    <a:pt x="825" y="930"/>
                  </a:lnTo>
                  <a:close/>
                  <a:moveTo>
                    <a:pt x="359" y="0"/>
                  </a:moveTo>
                  <a:cubicBezTo>
                    <a:pt x="358" y="0"/>
                    <a:pt x="163" y="1"/>
                    <a:pt x="486" y="715"/>
                  </a:cubicBezTo>
                  <a:cubicBezTo>
                    <a:pt x="486" y="715"/>
                    <a:pt x="450" y="703"/>
                    <a:pt x="404" y="703"/>
                  </a:cubicBezTo>
                  <a:cubicBezTo>
                    <a:pt x="349" y="703"/>
                    <a:pt x="279" y="721"/>
                    <a:pt x="242" y="801"/>
                  </a:cubicBezTo>
                  <a:cubicBezTo>
                    <a:pt x="242" y="801"/>
                    <a:pt x="81" y="848"/>
                    <a:pt x="75" y="1010"/>
                  </a:cubicBezTo>
                  <a:cubicBezTo>
                    <a:pt x="75" y="1010"/>
                    <a:pt x="0" y="1130"/>
                    <a:pt x="75" y="1230"/>
                  </a:cubicBezTo>
                  <a:cubicBezTo>
                    <a:pt x="75" y="1230"/>
                    <a:pt x="165" y="1563"/>
                    <a:pt x="441" y="1604"/>
                  </a:cubicBezTo>
                  <a:lnTo>
                    <a:pt x="1019" y="1399"/>
                  </a:lnTo>
                  <a:cubicBezTo>
                    <a:pt x="1019" y="1399"/>
                    <a:pt x="1116" y="1116"/>
                    <a:pt x="1047" y="953"/>
                  </a:cubicBezTo>
                  <a:cubicBezTo>
                    <a:pt x="1000" y="843"/>
                    <a:pt x="840" y="789"/>
                    <a:pt x="743" y="767"/>
                  </a:cubicBezTo>
                  <a:lnTo>
                    <a:pt x="743" y="767"/>
                  </a:lnTo>
                  <a:lnTo>
                    <a:pt x="359" y="0"/>
                  </a:ln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34" name="Google Shape;234;p27"/>
            <p:cNvSpPr/>
            <p:nvPr/>
          </p:nvSpPr>
          <p:spPr>
            <a:xfrm>
              <a:off x="3364200" y="429350"/>
              <a:ext cx="191675" cy="215475"/>
            </a:xfrm>
            <a:custGeom>
              <a:rect b="b" l="l" r="r" t="t"/>
              <a:pathLst>
                <a:path extrusionOk="0" h="8619" w="7667">
                  <a:moveTo>
                    <a:pt x="4167" y="1"/>
                  </a:moveTo>
                  <a:cubicBezTo>
                    <a:pt x="4038" y="1"/>
                    <a:pt x="3899" y="41"/>
                    <a:pt x="3757" y="115"/>
                  </a:cubicBezTo>
                  <a:cubicBezTo>
                    <a:pt x="3757" y="115"/>
                    <a:pt x="693" y="1466"/>
                    <a:pt x="166" y="6656"/>
                  </a:cubicBezTo>
                  <a:cubicBezTo>
                    <a:pt x="0" y="8295"/>
                    <a:pt x="2785" y="8618"/>
                    <a:pt x="5008" y="8618"/>
                  </a:cubicBezTo>
                  <a:cubicBezTo>
                    <a:pt x="6456" y="8618"/>
                    <a:pt x="7667" y="8481"/>
                    <a:pt x="7667" y="8481"/>
                  </a:cubicBezTo>
                  <a:lnTo>
                    <a:pt x="7667" y="7729"/>
                  </a:lnTo>
                  <a:cubicBezTo>
                    <a:pt x="7667" y="7729"/>
                    <a:pt x="4078" y="7521"/>
                    <a:pt x="2613" y="6385"/>
                  </a:cubicBezTo>
                  <a:cubicBezTo>
                    <a:pt x="2613" y="6385"/>
                    <a:pt x="4447" y="4291"/>
                    <a:pt x="4773" y="2437"/>
                  </a:cubicBezTo>
                  <a:cubicBezTo>
                    <a:pt x="5077" y="697"/>
                    <a:pt x="4707" y="1"/>
                    <a:pt x="4167" y="1"/>
                  </a:cubicBezTo>
                  <a:close/>
                </a:path>
              </a:pathLst>
            </a:custGeom>
            <a:solidFill>
              <a:srgbClr val="F58B7F"/>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35" name="Google Shape;235;p27"/>
            <p:cNvSpPr/>
            <p:nvPr/>
          </p:nvSpPr>
          <p:spPr>
            <a:xfrm>
              <a:off x="3555850" y="628100"/>
              <a:ext cx="55625" cy="13275"/>
            </a:xfrm>
            <a:custGeom>
              <a:rect b="b" l="l" r="r" t="t"/>
              <a:pathLst>
                <a:path extrusionOk="0" h="531" w="2225">
                  <a:moveTo>
                    <a:pt x="334" y="1"/>
                  </a:moveTo>
                  <a:cubicBezTo>
                    <a:pt x="156" y="1"/>
                    <a:pt x="1" y="37"/>
                    <a:pt x="1" y="41"/>
                  </a:cubicBezTo>
                  <a:lnTo>
                    <a:pt x="1" y="531"/>
                  </a:lnTo>
                  <a:lnTo>
                    <a:pt x="2224" y="531"/>
                  </a:lnTo>
                  <a:cubicBezTo>
                    <a:pt x="2224" y="531"/>
                    <a:pt x="2224" y="480"/>
                    <a:pt x="2110" y="386"/>
                  </a:cubicBezTo>
                  <a:cubicBezTo>
                    <a:pt x="1996" y="293"/>
                    <a:pt x="864" y="130"/>
                    <a:pt x="613" y="41"/>
                  </a:cubicBezTo>
                  <a:cubicBezTo>
                    <a:pt x="526" y="11"/>
                    <a:pt x="427" y="1"/>
                    <a:pt x="334" y="1"/>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36" name="Google Shape;236;p27"/>
            <p:cNvSpPr/>
            <p:nvPr/>
          </p:nvSpPr>
          <p:spPr>
            <a:xfrm>
              <a:off x="3436650" y="586850"/>
              <a:ext cx="80575" cy="32125"/>
            </a:xfrm>
            <a:custGeom>
              <a:rect b="b" l="l" r="r" t="t"/>
              <a:pathLst>
                <a:path extrusionOk="0" h="1285" w="3223">
                  <a:moveTo>
                    <a:pt x="271" y="0"/>
                  </a:moveTo>
                  <a:lnTo>
                    <a:pt x="1" y="279"/>
                  </a:lnTo>
                  <a:cubicBezTo>
                    <a:pt x="1" y="279"/>
                    <a:pt x="876" y="908"/>
                    <a:pt x="3223" y="1284"/>
                  </a:cubicBezTo>
                  <a:cubicBezTo>
                    <a:pt x="3223" y="1284"/>
                    <a:pt x="1066" y="547"/>
                    <a:pt x="271" y="0"/>
                  </a:cubicBezTo>
                  <a:close/>
                </a:path>
              </a:pathLst>
            </a:custGeom>
            <a:solidFill>
              <a:srgbClr val="F05543"/>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37" name="Google Shape;237;p27"/>
            <p:cNvSpPr/>
            <p:nvPr/>
          </p:nvSpPr>
          <p:spPr>
            <a:xfrm>
              <a:off x="3603075" y="470975"/>
              <a:ext cx="25775" cy="105675"/>
            </a:xfrm>
            <a:custGeom>
              <a:rect b="b" l="l" r="r" t="t"/>
              <a:pathLst>
                <a:path extrusionOk="0" h="4227" w="1031">
                  <a:moveTo>
                    <a:pt x="0" y="1"/>
                  </a:moveTo>
                  <a:lnTo>
                    <a:pt x="0" y="1"/>
                  </a:lnTo>
                  <a:cubicBezTo>
                    <a:pt x="0" y="1"/>
                    <a:pt x="24" y="71"/>
                    <a:pt x="62" y="189"/>
                  </a:cubicBezTo>
                  <a:lnTo>
                    <a:pt x="62" y="189"/>
                  </a:lnTo>
                  <a:cubicBezTo>
                    <a:pt x="41" y="113"/>
                    <a:pt x="20" y="50"/>
                    <a:pt x="0" y="1"/>
                  </a:cubicBezTo>
                  <a:close/>
                  <a:moveTo>
                    <a:pt x="62" y="189"/>
                  </a:moveTo>
                  <a:cubicBezTo>
                    <a:pt x="344" y="1176"/>
                    <a:pt x="780" y="4226"/>
                    <a:pt x="780" y="4226"/>
                  </a:cubicBezTo>
                  <a:cubicBezTo>
                    <a:pt x="780" y="4226"/>
                    <a:pt x="1031" y="4189"/>
                    <a:pt x="985" y="3888"/>
                  </a:cubicBezTo>
                  <a:cubicBezTo>
                    <a:pt x="940" y="3587"/>
                    <a:pt x="855" y="3111"/>
                    <a:pt x="642" y="2195"/>
                  </a:cubicBezTo>
                  <a:cubicBezTo>
                    <a:pt x="478" y="1494"/>
                    <a:pt x="188" y="578"/>
                    <a:pt x="62" y="189"/>
                  </a:cubicBezTo>
                  <a:close/>
                </a:path>
              </a:pathLst>
            </a:custGeom>
            <a:solidFill>
              <a:srgbClr val="F05543"/>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38" name="Google Shape;238;p27"/>
            <p:cNvSpPr/>
            <p:nvPr/>
          </p:nvSpPr>
          <p:spPr>
            <a:xfrm>
              <a:off x="3189175" y="515575"/>
              <a:ext cx="43900" cy="47450"/>
            </a:xfrm>
            <a:custGeom>
              <a:rect b="b" l="l" r="r" t="t"/>
              <a:pathLst>
                <a:path extrusionOk="0" h="1898" w="1756">
                  <a:moveTo>
                    <a:pt x="496" y="1"/>
                  </a:moveTo>
                  <a:cubicBezTo>
                    <a:pt x="448" y="1"/>
                    <a:pt x="364" y="6"/>
                    <a:pt x="288" y="35"/>
                  </a:cubicBezTo>
                  <a:lnTo>
                    <a:pt x="1" y="842"/>
                  </a:lnTo>
                  <a:cubicBezTo>
                    <a:pt x="1" y="842"/>
                    <a:pt x="268" y="1603"/>
                    <a:pt x="992" y="1897"/>
                  </a:cubicBezTo>
                  <a:cubicBezTo>
                    <a:pt x="992" y="1897"/>
                    <a:pt x="571" y="1523"/>
                    <a:pt x="525" y="1333"/>
                  </a:cubicBezTo>
                  <a:lnTo>
                    <a:pt x="525" y="1333"/>
                  </a:lnTo>
                  <a:cubicBezTo>
                    <a:pt x="525" y="1333"/>
                    <a:pt x="932" y="1610"/>
                    <a:pt x="1193" y="1779"/>
                  </a:cubicBezTo>
                  <a:cubicBezTo>
                    <a:pt x="1214" y="1793"/>
                    <a:pt x="1228" y="1800"/>
                    <a:pt x="1236" y="1800"/>
                  </a:cubicBezTo>
                  <a:cubicBezTo>
                    <a:pt x="1321" y="1800"/>
                    <a:pt x="619" y="1007"/>
                    <a:pt x="619" y="1006"/>
                  </a:cubicBezTo>
                  <a:lnTo>
                    <a:pt x="619" y="1006"/>
                  </a:lnTo>
                  <a:cubicBezTo>
                    <a:pt x="619" y="1007"/>
                    <a:pt x="1494" y="1528"/>
                    <a:pt x="1624" y="1528"/>
                  </a:cubicBezTo>
                  <a:cubicBezTo>
                    <a:pt x="1631" y="1528"/>
                    <a:pt x="1637" y="1526"/>
                    <a:pt x="1639" y="1522"/>
                  </a:cubicBezTo>
                  <a:cubicBezTo>
                    <a:pt x="1705" y="1408"/>
                    <a:pt x="701" y="617"/>
                    <a:pt x="701" y="617"/>
                  </a:cubicBezTo>
                  <a:cubicBezTo>
                    <a:pt x="701" y="617"/>
                    <a:pt x="1665" y="611"/>
                    <a:pt x="1713" y="532"/>
                  </a:cubicBezTo>
                  <a:cubicBezTo>
                    <a:pt x="1756" y="462"/>
                    <a:pt x="464" y="213"/>
                    <a:pt x="464" y="213"/>
                  </a:cubicBezTo>
                  <a:lnTo>
                    <a:pt x="511" y="193"/>
                  </a:lnTo>
                  <a:lnTo>
                    <a:pt x="535" y="2"/>
                  </a:lnTo>
                  <a:cubicBezTo>
                    <a:pt x="535" y="2"/>
                    <a:pt x="520" y="1"/>
                    <a:pt x="496" y="1"/>
                  </a:cubicBezTo>
                  <a:close/>
                </a:path>
              </a:pathLst>
            </a:custGeom>
            <a:solidFill>
              <a:srgbClr val="F1D1D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39" name="Google Shape;239;p27"/>
            <p:cNvSpPr/>
            <p:nvPr/>
          </p:nvSpPr>
          <p:spPr>
            <a:xfrm>
              <a:off x="3368375" y="462675"/>
              <a:ext cx="46200" cy="132975"/>
            </a:xfrm>
            <a:custGeom>
              <a:rect b="b" l="l" r="r" t="t"/>
              <a:pathLst>
                <a:path extrusionOk="0" h="5319" w="1848">
                  <a:moveTo>
                    <a:pt x="1848" y="0"/>
                  </a:moveTo>
                  <a:cubicBezTo>
                    <a:pt x="315" y="1072"/>
                    <a:pt x="43" y="4508"/>
                    <a:pt x="1" y="5319"/>
                  </a:cubicBezTo>
                  <a:cubicBezTo>
                    <a:pt x="249" y="2875"/>
                    <a:pt x="1060" y="1284"/>
                    <a:pt x="1848" y="283"/>
                  </a:cubicBezTo>
                  <a:lnTo>
                    <a:pt x="1848" y="0"/>
                  </a:ln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40" name="Google Shape;240;p27"/>
            <p:cNvSpPr/>
            <p:nvPr/>
          </p:nvSpPr>
          <p:spPr>
            <a:xfrm>
              <a:off x="3368175" y="599375"/>
              <a:ext cx="50" cy="650"/>
            </a:xfrm>
            <a:custGeom>
              <a:rect b="b" l="l" r="r" t="t"/>
              <a:pathLst>
                <a:path extrusionOk="0" h="26" w="2">
                  <a:moveTo>
                    <a:pt x="2" y="0"/>
                  </a:moveTo>
                  <a:cubicBezTo>
                    <a:pt x="2" y="14"/>
                    <a:pt x="1" y="25"/>
                    <a:pt x="1" y="25"/>
                  </a:cubicBezTo>
                  <a:lnTo>
                    <a:pt x="2" y="21"/>
                  </a:lnTo>
                  <a:cubicBezTo>
                    <a:pt x="2" y="14"/>
                    <a:pt x="2" y="7"/>
                    <a:pt x="2" y="0"/>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41" name="Google Shape;241;p27"/>
            <p:cNvSpPr/>
            <p:nvPr/>
          </p:nvSpPr>
          <p:spPr>
            <a:xfrm>
              <a:off x="3389600" y="1279375"/>
              <a:ext cx="73750" cy="52675"/>
            </a:xfrm>
            <a:custGeom>
              <a:rect b="b" l="l" r="r" t="t"/>
              <a:pathLst>
                <a:path extrusionOk="0" h="2107" w="2950">
                  <a:moveTo>
                    <a:pt x="327" y="0"/>
                  </a:moveTo>
                  <a:lnTo>
                    <a:pt x="85" y="338"/>
                  </a:lnTo>
                  <a:lnTo>
                    <a:pt x="1" y="1004"/>
                  </a:lnTo>
                  <a:lnTo>
                    <a:pt x="1370" y="2107"/>
                  </a:lnTo>
                  <a:lnTo>
                    <a:pt x="2950" y="2107"/>
                  </a:lnTo>
                  <a:lnTo>
                    <a:pt x="2950" y="1830"/>
                  </a:lnTo>
                  <a:lnTo>
                    <a:pt x="2598" y="1830"/>
                  </a:lnTo>
                  <a:lnTo>
                    <a:pt x="1812" y="207"/>
                  </a:lnTo>
                  <a:lnTo>
                    <a:pt x="327" y="0"/>
                  </a:ln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42" name="Google Shape;242;p27"/>
            <p:cNvSpPr/>
            <p:nvPr/>
          </p:nvSpPr>
          <p:spPr>
            <a:xfrm>
              <a:off x="3133275" y="641350"/>
              <a:ext cx="929325" cy="5700"/>
            </a:xfrm>
            <a:custGeom>
              <a:rect b="b" l="l" r="r" t="t"/>
              <a:pathLst>
                <a:path extrusionOk="0" h="228" w="37173">
                  <a:moveTo>
                    <a:pt x="1" y="1"/>
                  </a:moveTo>
                  <a:lnTo>
                    <a:pt x="1" y="228"/>
                  </a:lnTo>
                  <a:lnTo>
                    <a:pt x="37173" y="228"/>
                  </a:lnTo>
                  <a:lnTo>
                    <a:pt x="37173" y="1"/>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43" name="Google Shape;243;p27"/>
            <p:cNvSpPr/>
            <p:nvPr/>
          </p:nvSpPr>
          <p:spPr>
            <a:xfrm>
              <a:off x="3308400" y="643300"/>
              <a:ext cx="591275" cy="28800"/>
            </a:xfrm>
            <a:custGeom>
              <a:rect b="b" l="l" r="r" t="t"/>
              <a:pathLst>
                <a:path extrusionOk="0" h="1152" w="23651">
                  <a:moveTo>
                    <a:pt x="1" y="0"/>
                  </a:moveTo>
                  <a:cubicBezTo>
                    <a:pt x="1" y="0"/>
                    <a:pt x="4490" y="1151"/>
                    <a:pt x="11532" y="1151"/>
                  </a:cubicBezTo>
                  <a:cubicBezTo>
                    <a:pt x="15023" y="1151"/>
                    <a:pt x="19141" y="868"/>
                    <a:pt x="23650" y="23"/>
                  </a:cubicBezTo>
                  <a:lnTo>
                    <a:pt x="1" y="0"/>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44" name="Google Shape;244;p27"/>
            <p:cNvSpPr/>
            <p:nvPr/>
          </p:nvSpPr>
          <p:spPr>
            <a:xfrm>
              <a:off x="3163675" y="644175"/>
              <a:ext cx="227800" cy="13525"/>
            </a:xfrm>
            <a:custGeom>
              <a:rect b="b" l="l" r="r" t="t"/>
              <a:pathLst>
                <a:path extrusionOk="0" h="541" w="9112">
                  <a:moveTo>
                    <a:pt x="1" y="0"/>
                  </a:moveTo>
                  <a:lnTo>
                    <a:pt x="365" y="541"/>
                  </a:lnTo>
                  <a:lnTo>
                    <a:pt x="9112" y="541"/>
                  </a:lnTo>
                  <a:lnTo>
                    <a:pt x="9112" y="0"/>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45" name="Google Shape;245;p27"/>
            <p:cNvSpPr/>
            <p:nvPr/>
          </p:nvSpPr>
          <p:spPr>
            <a:xfrm>
              <a:off x="3798500" y="644175"/>
              <a:ext cx="227825" cy="13525"/>
            </a:xfrm>
            <a:custGeom>
              <a:rect b="b" l="l" r="r" t="t"/>
              <a:pathLst>
                <a:path extrusionOk="0" h="541" w="9113">
                  <a:moveTo>
                    <a:pt x="1" y="0"/>
                  </a:moveTo>
                  <a:lnTo>
                    <a:pt x="1" y="541"/>
                  </a:lnTo>
                  <a:lnTo>
                    <a:pt x="8748" y="541"/>
                  </a:lnTo>
                  <a:lnTo>
                    <a:pt x="9112" y="0"/>
                  </a:lnTo>
                  <a:close/>
                </a:path>
              </a:pathLst>
            </a:custGeom>
            <a:solidFill>
              <a:srgbClr val="2844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46" name="Google Shape;246;p27"/>
            <p:cNvSpPr/>
            <p:nvPr/>
          </p:nvSpPr>
          <p:spPr>
            <a:xfrm>
              <a:off x="3246600" y="634275"/>
              <a:ext cx="199825" cy="7100"/>
            </a:xfrm>
            <a:custGeom>
              <a:rect b="b" l="l" r="r" t="t"/>
              <a:pathLst>
                <a:path extrusionOk="0" h="284" w="7993">
                  <a:moveTo>
                    <a:pt x="0" y="1"/>
                  </a:moveTo>
                  <a:lnTo>
                    <a:pt x="0" y="284"/>
                  </a:lnTo>
                  <a:lnTo>
                    <a:pt x="7993" y="284"/>
                  </a:lnTo>
                  <a:lnTo>
                    <a:pt x="7993" y="1"/>
                  </a:lnTo>
                  <a:close/>
                </a:path>
              </a:pathLst>
            </a:custGeom>
            <a:solidFill>
              <a:srgbClr val="D1E9EC"/>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grpSp>
      <p:sp>
        <p:nvSpPr>
          <p:cNvPr id="247" name="Google Shape;247;p27"/>
          <p:cNvSpPr txBox="1"/>
          <p:nvPr/>
        </p:nvSpPr>
        <p:spPr>
          <a:xfrm>
            <a:off x="2948008" y="229145"/>
            <a:ext cx="6048000" cy="705900"/>
          </a:xfrm>
          <a:prstGeom prst="rect">
            <a:avLst/>
          </a:prstGeom>
          <a:noFill/>
          <a:ln>
            <a:noFill/>
          </a:ln>
        </p:spPr>
        <p:txBody>
          <a:bodyPr anchorCtr="0" anchor="t" bIns="91400" lIns="91400" spcFirstLastPara="1" rIns="91400" wrap="square" tIns="91400">
            <a:noAutofit/>
          </a:bodyPr>
          <a:lstStyle/>
          <a:p>
            <a:pPr indent="0" lvl="0" marL="0" rtl="0" algn="l">
              <a:spcBef>
                <a:spcPts val="0"/>
              </a:spcBef>
              <a:spcAft>
                <a:spcPts val="0"/>
              </a:spcAft>
              <a:buNone/>
            </a:pPr>
            <a:r>
              <a:t/>
            </a:r>
            <a:endParaRPr sz="1400"/>
          </a:p>
        </p:txBody>
      </p:sp>
      <p:sp>
        <p:nvSpPr>
          <p:cNvPr id="248" name="Google Shape;248;p27"/>
          <p:cNvSpPr txBox="1"/>
          <p:nvPr/>
        </p:nvSpPr>
        <p:spPr>
          <a:xfrm>
            <a:off x="648475" y="681063"/>
            <a:ext cx="6048000" cy="894900"/>
          </a:xfrm>
          <a:prstGeom prst="rect">
            <a:avLst/>
          </a:prstGeom>
          <a:noFill/>
          <a:ln>
            <a:noFill/>
          </a:ln>
        </p:spPr>
        <p:txBody>
          <a:bodyPr anchorCtr="0" anchor="ctr" bIns="91400" lIns="91400" spcFirstLastPara="1" rIns="91400" wrap="square" tIns="91400">
            <a:noAutofit/>
          </a:bodyPr>
          <a:lstStyle/>
          <a:p>
            <a:pPr indent="0" lvl="0" marL="0" rtl="0" algn="ctr">
              <a:spcBef>
                <a:spcPts val="0"/>
              </a:spcBef>
              <a:spcAft>
                <a:spcPts val="0"/>
              </a:spcAft>
              <a:buClr>
                <a:schemeClr val="dk1"/>
              </a:buClr>
              <a:buSzPts val="1100"/>
              <a:buFont typeface="Arial"/>
              <a:buNone/>
            </a:pPr>
            <a:r>
              <a:rPr lang="ar" sz="3200">
                <a:solidFill>
                  <a:schemeClr val="dk1"/>
                </a:solidFill>
                <a:latin typeface="Lobster"/>
                <a:ea typeface="Lobster"/>
                <a:cs typeface="Lobster"/>
                <a:sym typeface="Lobster"/>
              </a:rPr>
              <a:t>The Concept of Communication Skills in Medicine</a:t>
            </a:r>
            <a:endParaRPr b="1" sz="3200">
              <a:latin typeface="Roboto Slab"/>
              <a:ea typeface="Roboto Slab"/>
              <a:cs typeface="Roboto Slab"/>
              <a:sym typeface="Roboto Slab"/>
            </a:endParaRPr>
          </a:p>
        </p:txBody>
      </p:sp>
      <p:pic>
        <p:nvPicPr>
          <p:cNvPr id="249" name="Google Shape;249;p27"/>
          <p:cNvPicPr preferRelativeResize="0"/>
          <p:nvPr/>
        </p:nvPicPr>
        <p:blipFill>
          <a:blip r:embed="rId3">
            <a:alphaModFix/>
          </a:blip>
          <a:stretch>
            <a:fillRect/>
          </a:stretch>
        </p:blipFill>
        <p:spPr>
          <a:xfrm>
            <a:off x="6251286" y="9653440"/>
            <a:ext cx="1149560" cy="753715"/>
          </a:xfrm>
          <a:prstGeom prst="rect">
            <a:avLst/>
          </a:prstGeom>
          <a:noFill/>
          <a:ln>
            <a:noFill/>
          </a:ln>
        </p:spPr>
      </p:pic>
      <p:pic>
        <p:nvPicPr>
          <p:cNvPr id="250" name="Google Shape;250;p27"/>
          <p:cNvPicPr preferRelativeResize="0"/>
          <p:nvPr/>
        </p:nvPicPr>
        <p:blipFill>
          <a:blip r:embed="rId4">
            <a:alphaModFix/>
          </a:blip>
          <a:stretch>
            <a:fillRect/>
          </a:stretch>
        </p:blipFill>
        <p:spPr>
          <a:xfrm>
            <a:off x="4947998" y="9663299"/>
            <a:ext cx="1149562" cy="734029"/>
          </a:xfrm>
          <a:prstGeom prst="rect">
            <a:avLst/>
          </a:prstGeom>
          <a:noFill/>
          <a:ln>
            <a:noFill/>
          </a:ln>
        </p:spPr>
      </p:pic>
      <p:sp>
        <p:nvSpPr>
          <p:cNvPr id="251" name="Google Shape;251;p27"/>
          <p:cNvSpPr txBox="1"/>
          <p:nvPr/>
        </p:nvSpPr>
        <p:spPr>
          <a:xfrm>
            <a:off x="380350" y="9209525"/>
            <a:ext cx="3345900" cy="1205400"/>
          </a:xfrm>
          <a:prstGeom prst="rect">
            <a:avLst/>
          </a:prstGeom>
          <a:noFill/>
          <a:ln>
            <a:noFill/>
          </a:ln>
        </p:spPr>
        <p:txBody>
          <a:bodyPr anchorCtr="0" anchor="t" bIns="91400" lIns="91400" spcFirstLastPara="1" rIns="91400" wrap="square" tIns="91400">
            <a:noAutofit/>
          </a:bodyPr>
          <a:lstStyle/>
          <a:p>
            <a:pPr indent="-304800" lvl="0" marL="457200" rtl="0" algn="l">
              <a:spcBef>
                <a:spcPts val="0"/>
              </a:spcBef>
              <a:spcAft>
                <a:spcPts val="0"/>
              </a:spcAft>
              <a:buClr>
                <a:srgbClr val="FF0000"/>
              </a:buClr>
              <a:buSzPts val="1200"/>
              <a:buFont typeface="Roboto Slab"/>
              <a:buChar char="❏"/>
            </a:pPr>
            <a:r>
              <a:rPr lang="ar" sz="1200">
                <a:solidFill>
                  <a:srgbClr val="FF0000"/>
                </a:solidFill>
                <a:latin typeface="Roboto Slab"/>
                <a:ea typeface="Roboto Slab"/>
                <a:cs typeface="Roboto Slab"/>
                <a:sym typeface="Roboto Slab"/>
              </a:rPr>
              <a:t>important </a:t>
            </a:r>
            <a:endParaRPr sz="1200">
              <a:solidFill>
                <a:srgbClr val="FF0000"/>
              </a:solidFill>
              <a:latin typeface="Roboto Slab"/>
              <a:ea typeface="Roboto Slab"/>
              <a:cs typeface="Roboto Slab"/>
              <a:sym typeface="Roboto Slab"/>
            </a:endParaRPr>
          </a:p>
          <a:p>
            <a:pPr indent="-304800" lvl="0" marL="457200" rtl="0" algn="l">
              <a:spcBef>
                <a:spcPts val="0"/>
              </a:spcBef>
              <a:spcAft>
                <a:spcPts val="0"/>
              </a:spcAft>
              <a:buSzPts val="1200"/>
              <a:buFont typeface="Roboto Slab"/>
              <a:buChar char="❏"/>
            </a:pPr>
            <a:r>
              <a:rPr lang="ar" sz="1200">
                <a:latin typeface="Roboto Slab"/>
                <a:ea typeface="Roboto Slab"/>
                <a:cs typeface="Roboto Slab"/>
                <a:sym typeface="Roboto Slab"/>
              </a:rPr>
              <a:t>original content</a:t>
            </a:r>
            <a:endParaRPr sz="1200">
              <a:latin typeface="Roboto Slab"/>
              <a:ea typeface="Roboto Slab"/>
              <a:cs typeface="Roboto Slab"/>
              <a:sym typeface="Roboto Slab"/>
            </a:endParaRPr>
          </a:p>
          <a:p>
            <a:pPr indent="-304800" lvl="0" marL="457200" rtl="0" algn="l">
              <a:spcBef>
                <a:spcPts val="0"/>
              </a:spcBef>
              <a:spcAft>
                <a:spcPts val="0"/>
              </a:spcAft>
              <a:buClr>
                <a:srgbClr val="C27BA0"/>
              </a:buClr>
              <a:buSzPts val="1200"/>
              <a:buFont typeface="Roboto Slab"/>
              <a:buChar char="❏"/>
            </a:pPr>
            <a:r>
              <a:rPr lang="ar" sz="1200">
                <a:solidFill>
                  <a:srgbClr val="C27BA0"/>
                </a:solidFill>
                <a:latin typeface="Roboto Slab"/>
                <a:ea typeface="Roboto Slab"/>
                <a:cs typeface="Roboto Slab"/>
                <a:sym typeface="Roboto Slab"/>
              </a:rPr>
              <a:t>only in girls slides </a:t>
            </a:r>
            <a:endParaRPr sz="1200">
              <a:solidFill>
                <a:srgbClr val="C27BA0"/>
              </a:solidFill>
              <a:latin typeface="Roboto Slab"/>
              <a:ea typeface="Roboto Slab"/>
              <a:cs typeface="Roboto Slab"/>
              <a:sym typeface="Roboto Slab"/>
            </a:endParaRPr>
          </a:p>
          <a:p>
            <a:pPr indent="-304800" lvl="0" marL="457200" rtl="0" algn="l">
              <a:spcBef>
                <a:spcPts val="0"/>
              </a:spcBef>
              <a:spcAft>
                <a:spcPts val="0"/>
              </a:spcAft>
              <a:buClr>
                <a:srgbClr val="6FA8DC"/>
              </a:buClr>
              <a:buSzPts val="1200"/>
              <a:buFont typeface="Roboto Slab"/>
              <a:buChar char="❏"/>
            </a:pPr>
            <a:r>
              <a:rPr lang="ar" sz="1200">
                <a:solidFill>
                  <a:srgbClr val="6FA8DC"/>
                </a:solidFill>
                <a:latin typeface="Roboto Slab"/>
                <a:ea typeface="Roboto Slab"/>
                <a:cs typeface="Roboto Slab"/>
                <a:sym typeface="Roboto Slab"/>
              </a:rPr>
              <a:t>only in boys slides </a:t>
            </a:r>
            <a:endParaRPr sz="1200">
              <a:solidFill>
                <a:srgbClr val="6FA8DC"/>
              </a:solidFill>
              <a:latin typeface="Roboto Slab"/>
              <a:ea typeface="Roboto Slab"/>
              <a:cs typeface="Roboto Slab"/>
              <a:sym typeface="Roboto Slab"/>
            </a:endParaRPr>
          </a:p>
          <a:p>
            <a:pPr indent="-304800" lvl="0" marL="457200" rtl="0" algn="l">
              <a:spcBef>
                <a:spcPts val="0"/>
              </a:spcBef>
              <a:spcAft>
                <a:spcPts val="0"/>
              </a:spcAft>
              <a:buClr>
                <a:srgbClr val="B7B7B7"/>
              </a:buClr>
              <a:buSzPts val="1200"/>
              <a:buFont typeface="Roboto Slab"/>
              <a:buChar char="❏"/>
            </a:pPr>
            <a:r>
              <a:rPr lang="ar" sz="1200">
                <a:solidFill>
                  <a:srgbClr val="B7B7B7"/>
                </a:solidFill>
                <a:latin typeface="Roboto Slab"/>
                <a:ea typeface="Roboto Slab"/>
                <a:cs typeface="Roboto Slab"/>
                <a:sym typeface="Roboto Slab"/>
              </a:rPr>
              <a:t>extra notes</a:t>
            </a:r>
            <a:endParaRPr sz="1200">
              <a:solidFill>
                <a:srgbClr val="B7B7B7"/>
              </a:solidFill>
              <a:latin typeface="Roboto Slab"/>
              <a:ea typeface="Roboto Slab"/>
              <a:cs typeface="Roboto Slab"/>
              <a:sym typeface="Roboto Slab"/>
            </a:endParaRPr>
          </a:p>
          <a:p>
            <a:pPr indent="-304800" lvl="0" marL="457200" rtl="0" algn="l">
              <a:spcBef>
                <a:spcPts val="0"/>
              </a:spcBef>
              <a:spcAft>
                <a:spcPts val="0"/>
              </a:spcAft>
              <a:buClr>
                <a:srgbClr val="B45F06"/>
              </a:buClr>
              <a:buSzPts val="1200"/>
              <a:buFont typeface="Roboto Slab"/>
              <a:buChar char="❏"/>
            </a:pPr>
            <a:r>
              <a:rPr lang="ar" sz="1200">
                <a:solidFill>
                  <a:srgbClr val="B45F06"/>
                </a:solidFill>
                <a:latin typeface="Roboto Slab"/>
                <a:ea typeface="Roboto Slab"/>
                <a:cs typeface="Roboto Slab"/>
                <a:sym typeface="Roboto Slab"/>
              </a:rPr>
              <a:t>Doctors’ notes</a:t>
            </a:r>
            <a:endParaRPr sz="1200">
              <a:solidFill>
                <a:srgbClr val="B45F06"/>
              </a:solidFill>
              <a:latin typeface="Roboto Slab"/>
              <a:ea typeface="Roboto Slab"/>
              <a:cs typeface="Roboto Slab"/>
              <a:sym typeface="Roboto Slab"/>
            </a:endParaRPr>
          </a:p>
        </p:txBody>
      </p:sp>
      <p:sp>
        <p:nvSpPr>
          <p:cNvPr id="252" name="Google Shape;252;p27"/>
          <p:cNvSpPr txBox="1"/>
          <p:nvPr/>
        </p:nvSpPr>
        <p:spPr>
          <a:xfrm>
            <a:off x="2765383" y="5802037"/>
            <a:ext cx="2029200" cy="315300"/>
          </a:xfrm>
          <a:prstGeom prst="rect">
            <a:avLst/>
          </a:prstGeom>
          <a:noFill/>
          <a:ln>
            <a:noFill/>
          </a:ln>
        </p:spPr>
        <p:txBody>
          <a:bodyPr anchorCtr="0" anchor="t" bIns="91400" lIns="91400" spcFirstLastPara="1" rIns="91400" wrap="square" tIns="91400">
            <a:noAutofit/>
          </a:bodyPr>
          <a:lstStyle/>
          <a:p>
            <a:pPr indent="0" lvl="0" marL="0" rtl="0" algn="ctr">
              <a:spcBef>
                <a:spcPts val="0"/>
              </a:spcBef>
              <a:spcAft>
                <a:spcPts val="0"/>
              </a:spcAft>
              <a:buNone/>
            </a:pPr>
            <a:r>
              <a:rPr lang="ar" sz="1000" u="sng">
                <a:latin typeface="Bree Serif"/>
                <a:ea typeface="Bree Serif"/>
                <a:cs typeface="Bree Serif"/>
                <a:sym typeface="Bree Serif"/>
                <a:hlinkClick r:id="rId5"/>
              </a:rPr>
              <a:t>Editing file</a:t>
            </a:r>
            <a:r>
              <a:rPr lang="ar" sz="1000" u="sng">
                <a:latin typeface="Bree Serif"/>
                <a:ea typeface="Bree Serif"/>
                <a:cs typeface="Bree Serif"/>
                <a:sym typeface="Bree Serif"/>
                <a:hlinkClick r:id="rId6"/>
              </a:rPr>
              <a:t> </a:t>
            </a:r>
            <a:endParaRPr sz="1000" u="sng">
              <a:latin typeface="Bree Serif"/>
              <a:ea typeface="Bree Serif"/>
              <a:cs typeface="Bree Serif"/>
              <a:sym typeface="Bree Serif"/>
            </a:endParaRPr>
          </a:p>
        </p:txBody>
      </p:sp>
      <p:sp>
        <p:nvSpPr>
          <p:cNvPr id="253" name="Google Shape;253;p27"/>
          <p:cNvSpPr/>
          <p:nvPr/>
        </p:nvSpPr>
        <p:spPr>
          <a:xfrm>
            <a:off x="4948001" y="391879"/>
            <a:ext cx="2612100" cy="193800"/>
          </a:xfrm>
          <a:prstGeom prst="rect">
            <a:avLst/>
          </a:prstGeom>
          <a:solidFill>
            <a:srgbClr val="45818E"/>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254" name="Google Shape;254;p27"/>
          <p:cNvSpPr txBox="1"/>
          <p:nvPr/>
        </p:nvSpPr>
        <p:spPr>
          <a:xfrm>
            <a:off x="380275" y="6192550"/>
            <a:ext cx="6969600" cy="1790400"/>
          </a:xfrm>
          <a:prstGeom prst="rect">
            <a:avLst/>
          </a:prstGeom>
          <a:noFill/>
          <a:ln>
            <a:noFill/>
          </a:ln>
        </p:spPr>
        <p:txBody>
          <a:bodyPr anchorCtr="0" anchor="ctr" bIns="91400" lIns="91400" spcFirstLastPara="1" rIns="91400" wrap="square" tIns="91400">
            <a:noAutofit/>
          </a:bodyPr>
          <a:lstStyle/>
          <a:p>
            <a:pPr indent="0" lvl="0" marL="0" rtl="0" algn="l">
              <a:spcBef>
                <a:spcPts val="0"/>
              </a:spcBef>
              <a:spcAft>
                <a:spcPts val="0"/>
              </a:spcAft>
              <a:buNone/>
            </a:pPr>
            <a:r>
              <a:rPr b="1" lang="ar" u="sng">
                <a:latin typeface="Roboto Slab"/>
                <a:ea typeface="Roboto Slab"/>
                <a:cs typeface="Roboto Slab"/>
                <a:sym typeface="Roboto Slab"/>
              </a:rPr>
              <a:t>Objectives:</a:t>
            </a:r>
            <a:endParaRPr b="1" u="sng">
              <a:latin typeface="Roboto Slab"/>
              <a:ea typeface="Roboto Slab"/>
              <a:cs typeface="Roboto Slab"/>
              <a:sym typeface="Roboto Slab"/>
            </a:endParaRPr>
          </a:p>
          <a:p>
            <a:pPr indent="-317500" lvl="0" marL="457200" rtl="0" algn="l">
              <a:spcBef>
                <a:spcPts val="0"/>
              </a:spcBef>
              <a:spcAft>
                <a:spcPts val="0"/>
              </a:spcAft>
              <a:buSzPts val="1400"/>
              <a:buFont typeface="Roboto Slab"/>
              <a:buAutoNum type="arabicPeriod"/>
            </a:pPr>
            <a:r>
              <a:rPr lang="ar">
                <a:latin typeface="Roboto Slab"/>
                <a:ea typeface="Roboto Slab"/>
                <a:cs typeface="Roboto Slab"/>
                <a:sym typeface="Roboto Slab"/>
              </a:rPr>
              <a:t>Define communication, its theory and types</a:t>
            </a:r>
            <a:endParaRPr>
              <a:latin typeface="Roboto Slab"/>
              <a:ea typeface="Roboto Slab"/>
              <a:cs typeface="Roboto Slab"/>
              <a:sym typeface="Roboto Slab"/>
            </a:endParaRPr>
          </a:p>
          <a:p>
            <a:pPr indent="-317500" lvl="0" marL="457200" rtl="0" algn="l">
              <a:spcBef>
                <a:spcPts val="0"/>
              </a:spcBef>
              <a:spcAft>
                <a:spcPts val="0"/>
              </a:spcAft>
              <a:buSzPts val="1400"/>
              <a:buFont typeface="Roboto Slab"/>
              <a:buAutoNum type="arabicPeriod"/>
            </a:pPr>
            <a:r>
              <a:rPr lang="ar">
                <a:latin typeface="Roboto Slab"/>
                <a:ea typeface="Roboto Slab"/>
                <a:cs typeface="Roboto Slab"/>
                <a:sym typeface="Roboto Slab"/>
              </a:rPr>
              <a:t>Describe the importance of communication in medicine</a:t>
            </a:r>
            <a:endParaRPr>
              <a:latin typeface="Roboto Slab"/>
              <a:ea typeface="Roboto Slab"/>
              <a:cs typeface="Roboto Slab"/>
              <a:sym typeface="Roboto Slab"/>
            </a:endParaRPr>
          </a:p>
          <a:p>
            <a:pPr indent="-317500" lvl="0" marL="457200" rtl="0" algn="l">
              <a:spcBef>
                <a:spcPts val="0"/>
              </a:spcBef>
              <a:spcAft>
                <a:spcPts val="0"/>
              </a:spcAft>
              <a:buSzPts val="1400"/>
              <a:buFont typeface="Roboto Slab"/>
              <a:buAutoNum type="arabicPeriod"/>
            </a:pPr>
            <a:r>
              <a:rPr lang="ar">
                <a:latin typeface="Roboto Slab"/>
                <a:ea typeface="Roboto Slab"/>
                <a:cs typeface="Roboto Slab"/>
                <a:sym typeface="Roboto Slab"/>
              </a:rPr>
              <a:t>Demonstrate effective communication in day to day practice</a:t>
            </a:r>
            <a:endParaRPr>
              <a:latin typeface="Roboto Slab"/>
              <a:ea typeface="Roboto Slab"/>
              <a:cs typeface="Roboto Slab"/>
              <a:sym typeface="Roboto Slab"/>
            </a:endParaRPr>
          </a:p>
          <a:p>
            <a:pPr indent="-317500" lvl="0" marL="457200" rtl="0" algn="l">
              <a:spcBef>
                <a:spcPts val="0"/>
              </a:spcBef>
              <a:spcAft>
                <a:spcPts val="0"/>
              </a:spcAft>
              <a:buSzPts val="1400"/>
              <a:buFont typeface="Roboto Slab"/>
              <a:buAutoNum type="arabicPeriod"/>
            </a:pPr>
            <a:r>
              <a:rPr lang="ar">
                <a:latin typeface="Roboto Slab"/>
                <a:ea typeface="Roboto Slab"/>
                <a:cs typeface="Roboto Slab"/>
                <a:sym typeface="Roboto Slab"/>
              </a:rPr>
              <a:t>Overcome barriers to effective communication</a:t>
            </a:r>
            <a:endParaRPr>
              <a:latin typeface="Roboto Slab"/>
              <a:ea typeface="Roboto Slab"/>
              <a:cs typeface="Roboto Slab"/>
              <a:sym typeface="Roboto Slab"/>
            </a:endParaRPr>
          </a:p>
          <a:p>
            <a:pPr indent="-317500" lvl="0" marL="457200" rtl="0" algn="l">
              <a:spcBef>
                <a:spcPts val="0"/>
              </a:spcBef>
              <a:spcAft>
                <a:spcPts val="0"/>
              </a:spcAft>
              <a:buSzPts val="1400"/>
              <a:buFont typeface="Roboto Slab"/>
              <a:buAutoNum type="arabicPeriod"/>
            </a:pPr>
            <a:r>
              <a:rPr lang="ar">
                <a:latin typeface="Roboto Slab"/>
                <a:ea typeface="Roboto Slab"/>
                <a:cs typeface="Roboto Slab"/>
                <a:sym typeface="Roboto Slab"/>
              </a:rPr>
              <a:t>Apply the principles of communication and collaboration skills in PBL sessions</a:t>
            </a:r>
            <a:endParaRPr>
              <a:latin typeface="Roboto Slab"/>
              <a:ea typeface="Roboto Slab"/>
              <a:cs typeface="Roboto Slab"/>
              <a:sym typeface="Roboto Slab"/>
            </a:endParaRPr>
          </a:p>
        </p:txBody>
      </p:sp>
      <p:pic>
        <p:nvPicPr>
          <p:cNvPr id="255" name="Google Shape;255;p27"/>
          <p:cNvPicPr preferRelativeResize="0"/>
          <p:nvPr/>
        </p:nvPicPr>
        <p:blipFill>
          <a:blip r:embed="rId7">
            <a:alphaModFix/>
          </a:blip>
          <a:stretch>
            <a:fillRect/>
          </a:stretch>
        </p:blipFill>
        <p:spPr>
          <a:xfrm>
            <a:off x="3971200" y="9618775"/>
            <a:ext cx="823075" cy="823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59" name="Shape 259"/>
        <p:cNvGrpSpPr/>
        <p:nvPr/>
      </p:nvGrpSpPr>
      <p:grpSpPr>
        <a:xfrm>
          <a:off x="0" y="0"/>
          <a:ext cx="0" cy="0"/>
          <a:chOff x="0" y="0"/>
          <a:chExt cx="0" cy="0"/>
        </a:xfrm>
      </p:grpSpPr>
      <p:grpSp>
        <p:nvGrpSpPr>
          <p:cNvPr id="260" name="Google Shape;260;p28"/>
          <p:cNvGrpSpPr/>
          <p:nvPr/>
        </p:nvGrpSpPr>
        <p:grpSpPr>
          <a:xfrm>
            <a:off x="1053150" y="930339"/>
            <a:ext cx="6163500" cy="1434098"/>
            <a:chOff x="1033675" y="470779"/>
            <a:chExt cx="6163500" cy="1851644"/>
          </a:xfrm>
        </p:grpSpPr>
        <p:sp>
          <p:nvSpPr>
            <p:cNvPr id="261" name="Google Shape;261;p28"/>
            <p:cNvSpPr/>
            <p:nvPr/>
          </p:nvSpPr>
          <p:spPr>
            <a:xfrm>
              <a:off x="1033675" y="817323"/>
              <a:ext cx="6163500" cy="1505100"/>
            </a:xfrm>
            <a:prstGeom prst="roundRect">
              <a:avLst>
                <a:gd fmla="val 16667" name="adj"/>
              </a:avLst>
            </a:prstGeom>
            <a:noFill/>
            <a:ln cap="flat" cmpd="sng" w="9525">
              <a:solidFill>
                <a:srgbClr val="76A5AF"/>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t/>
              </a:r>
              <a:endParaRPr b="1" sz="1200">
                <a:solidFill>
                  <a:schemeClr val="dk1"/>
                </a:solidFill>
                <a:latin typeface="Roboto Slab"/>
                <a:ea typeface="Roboto Slab"/>
                <a:cs typeface="Roboto Slab"/>
                <a:sym typeface="Roboto Slab"/>
              </a:endParaRPr>
            </a:p>
            <a:p>
              <a:pPr indent="0" lvl="0" marL="0" rtl="0" algn="l">
                <a:spcBef>
                  <a:spcPts val="0"/>
                </a:spcBef>
                <a:spcAft>
                  <a:spcPts val="0"/>
                </a:spcAft>
                <a:buNone/>
              </a:pPr>
              <a:r>
                <a:t/>
              </a:r>
              <a:endParaRPr b="1"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b="1" lang="ar" sz="1200">
                  <a:solidFill>
                    <a:schemeClr val="dk1"/>
                  </a:solidFill>
                  <a:latin typeface="Roboto Slab"/>
                  <a:ea typeface="Roboto Slab"/>
                  <a:cs typeface="Roboto Slab"/>
                  <a:sym typeface="Roboto Slab"/>
                </a:rPr>
                <a:t>The</a:t>
              </a:r>
              <a:r>
                <a:rPr b="1" lang="ar" sz="1200">
                  <a:solidFill>
                    <a:schemeClr val="dk1"/>
                  </a:solidFill>
                  <a:latin typeface="Roboto Slab"/>
                  <a:ea typeface="Roboto Slab"/>
                  <a:cs typeface="Roboto Slab"/>
                  <a:sym typeface="Roboto Slab"/>
                </a:rPr>
                <a:t> act by which information is shared.</a:t>
              </a:r>
              <a:endParaRPr b="1"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b="1" lang="ar" sz="1200">
                  <a:solidFill>
                    <a:schemeClr val="dk1"/>
                  </a:solidFill>
                  <a:latin typeface="Roboto Slab"/>
                  <a:ea typeface="Roboto Slab"/>
                  <a:cs typeface="Roboto Slab"/>
                  <a:sym typeface="Roboto Slab"/>
                </a:rPr>
                <a:t>The process by which we relate and interact with other people.</a:t>
              </a:r>
              <a:endParaRPr b="1" sz="1200">
                <a:solidFill>
                  <a:schemeClr val="dk1"/>
                </a:solidFill>
                <a:latin typeface="Roboto Slab"/>
                <a:ea typeface="Roboto Slab"/>
                <a:cs typeface="Roboto Slab"/>
                <a:sym typeface="Roboto Slab"/>
              </a:endParaRPr>
            </a:p>
            <a:p>
              <a:pPr indent="-304800" lvl="0" marL="457200" rtl="0" algn="l">
                <a:spcBef>
                  <a:spcPts val="0"/>
                </a:spcBef>
                <a:spcAft>
                  <a:spcPts val="0"/>
                </a:spcAft>
                <a:buClr>
                  <a:schemeClr val="dk1"/>
                </a:buClr>
                <a:buSzPts val="1200"/>
                <a:buFont typeface="Roboto Slab"/>
                <a:buChar char="●"/>
              </a:pPr>
              <a:r>
                <a:rPr b="1" lang="ar" sz="1200">
                  <a:solidFill>
                    <a:schemeClr val="dk1"/>
                  </a:solidFill>
                  <a:latin typeface="Roboto Slab"/>
                  <a:ea typeface="Roboto Slab"/>
                  <a:cs typeface="Roboto Slab"/>
                  <a:sym typeface="Roboto Slab"/>
                </a:rPr>
                <a:t>includes listening &amp; understanding with passion &amp; respect as well as expressing views, ideas &amp; passing information to others in a clear manner. </a:t>
              </a:r>
              <a:endParaRPr b="1" sz="1200">
                <a:solidFill>
                  <a:schemeClr val="dk1"/>
                </a:solidFill>
                <a:latin typeface="Roboto Slab"/>
                <a:ea typeface="Roboto Slab"/>
                <a:cs typeface="Roboto Slab"/>
                <a:sym typeface="Roboto Slab"/>
              </a:endParaRPr>
            </a:p>
          </p:txBody>
        </p:sp>
        <p:sp>
          <p:nvSpPr>
            <p:cNvPr id="262" name="Google Shape;262;p28"/>
            <p:cNvSpPr/>
            <p:nvPr/>
          </p:nvSpPr>
          <p:spPr>
            <a:xfrm>
              <a:off x="1316400" y="470779"/>
              <a:ext cx="2381100" cy="605400"/>
            </a:xfrm>
            <a:prstGeom prst="roundRect">
              <a:avLst>
                <a:gd fmla="val 16667" name="adj"/>
              </a:avLst>
            </a:prstGeom>
            <a:solidFill>
              <a:srgbClr val="76A5AF"/>
            </a:solid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ar" sz="2000">
                  <a:solidFill>
                    <a:srgbClr val="FFFFFF"/>
                  </a:solidFill>
                  <a:latin typeface="Roboto Slab"/>
                  <a:ea typeface="Roboto Slab"/>
                  <a:cs typeface="Roboto Slab"/>
                  <a:sym typeface="Roboto Slab"/>
                </a:rPr>
                <a:t>Communication </a:t>
              </a:r>
              <a:endParaRPr b="1" sz="2000">
                <a:solidFill>
                  <a:srgbClr val="FFFFFF"/>
                </a:solidFill>
                <a:latin typeface="Roboto Slab"/>
                <a:ea typeface="Roboto Slab"/>
                <a:cs typeface="Roboto Slab"/>
                <a:sym typeface="Roboto Slab"/>
              </a:endParaRPr>
            </a:p>
          </p:txBody>
        </p:sp>
      </p:grpSp>
      <p:sp>
        <p:nvSpPr>
          <p:cNvPr id="263" name="Google Shape;263;p28"/>
          <p:cNvSpPr/>
          <p:nvPr/>
        </p:nvSpPr>
        <p:spPr>
          <a:xfrm>
            <a:off x="1722152" y="2455031"/>
            <a:ext cx="4052400" cy="651000"/>
          </a:xfrm>
          <a:prstGeom prst="roundRect">
            <a:avLst>
              <a:gd fmla="val 16667" name="adj"/>
            </a:avLst>
          </a:prstGeom>
          <a:solidFill>
            <a:srgbClr val="76A5AF"/>
          </a:solid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ar" sz="1800">
                <a:solidFill>
                  <a:srgbClr val="FFFFFF"/>
                </a:solidFill>
                <a:latin typeface="Roboto Slab"/>
                <a:ea typeface="Roboto Slab"/>
                <a:cs typeface="Roboto Slab"/>
                <a:sym typeface="Roboto Slab"/>
              </a:rPr>
              <a:t>Communication Theory</a:t>
            </a:r>
            <a:endParaRPr sz="1800">
              <a:solidFill>
                <a:srgbClr val="FFFFFF"/>
              </a:solidFill>
              <a:latin typeface="Roboto Slab"/>
              <a:ea typeface="Roboto Slab"/>
              <a:cs typeface="Roboto Slab"/>
              <a:sym typeface="Roboto Slab"/>
            </a:endParaRPr>
          </a:p>
          <a:p>
            <a:pPr indent="0" lvl="0" marL="0" rtl="0" algn="ctr">
              <a:spcBef>
                <a:spcPts val="0"/>
              </a:spcBef>
              <a:spcAft>
                <a:spcPts val="0"/>
              </a:spcAft>
              <a:buClr>
                <a:schemeClr val="dk1"/>
              </a:buClr>
              <a:buSzPts val="1100"/>
              <a:buFont typeface="Arial"/>
              <a:buNone/>
            </a:pPr>
            <a:r>
              <a:rPr lang="ar" sz="1100">
                <a:solidFill>
                  <a:schemeClr val="dk1"/>
                </a:solidFill>
                <a:latin typeface="Roboto Slab"/>
                <a:ea typeface="Roboto Slab"/>
                <a:cs typeface="Roboto Slab"/>
                <a:sym typeface="Roboto Slab"/>
              </a:rPr>
              <a:t>(It is a learned skill based on </a:t>
            </a:r>
            <a:r>
              <a:rPr lang="ar" sz="1100" u="sng">
                <a:solidFill>
                  <a:schemeClr val="dk1"/>
                </a:solidFill>
                <a:latin typeface="Roboto Slab"/>
                <a:ea typeface="Roboto Slab"/>
                <a:cs typeface="Roboto Slab"/>
                <a:sym typeface="Roboto Slab"/>
              </a:rPr>
              <a:t>3 pillars</a:t>
            </a:r>
            <a:r>
              <a:rPr lang="ar" sz="1100">
                <a:solidFill>
                  <a:schemeClr val="dk1"/>
                </a:solidFill>
                <a:latin typeface="Roboto Slab"/>
                <a:ea typeface="Roboto Slab"/>
                <a:cs typeface="Roboto Slab"/>
                <a:sym typeface="Roboto Slab"/>
              </a:rPr>
              <a:t>)</a:t>
            </a:r>
            <a:endParaRPr sz="1100">
              <a:solidFill>
                <a:srgbClr val="FFFFFF"/>
              </a:solidFill>
              <a:latin typeface="Roboto Slab"/>
              <a:ea typeface="Roboto Slab"/>
              <a:cs typeface="Roboto Slab"/>
              <a:sym typeface="Roboto Slab"/>
            </a:endParaRPr>
          </a:p>
        </p:txBody>
      </p:sp>
      <p:sp>
        <p:nvSpPr>
          <p:cNvPr id="264" name="Google Shape;264;p28"/>
          <p:cNvSpPr/>
          <p:nvPr/>
        </p:nvSpPr>
        <p:spPr>
          <a:xfrm>
            <a:off x="415036" y="3333531"/>
            <a:ext cx="1611000" cy="533400"/>
          </a:xfrm>
          <a:prstGeom prst="roundRect">
            <a:avLst>
              <a:gd fmla="val 16667" name="adj"/>
            </a:avLst>
          </a:prstGeom>
          <a:solidFill>
            <a:srgbClr val="EBEBE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latin typeface="Roboto Slab"/>
                <a:ea typeface="Roboto Slab"/>
                <a:cs typeface="Roboto Slab"/>
                <a:sym typeface="Roboto Slab"/>
              </a:rPr>
              <a:t>Accuracy </a:t>
            </a:r>
            <a:endParaRPr b="1">
              <a:latin typeface="Roboto Slab"/>
              <a:ea typeface="Roboto Slab"/>
              <a:cs typeface="Roboto Slab"/>
              <a:sym typeface="Roboto Slab"/>
            </a:endParaRPr>
          </a:p>
        </p:txBody>
      </p:sp>
      <p:sp>
        <p:nvSpPr>
          <p:cNvPr id="265" name="Google Shape;265;p28"/>
          <p:cNvSpPr/>
          <p:nvPr/>
        </p:nvSpPr>
        <p:spPr>
          <a:xfrm>
            <a:off x="2872863" y="3333531"/>
            <a:ext cx="1528200" cy="533400"/>
          </a:xfrm>
          <a:prstGeom prst="roundRect">
            <a:avLst>
              <a:gd fmla="val 16667" name="adj"/>
            </a:avLst>
          </a:prstGeom>
          <a:solidFill>
            <a:srgbClr val="EBEBE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latin typeface="Roboto Slab"/>
                <a:ea typeface="Roboto Slab"/>
                <a:cs typeface="Roboto Slab"/>
                <a:sym typeface="Roboto Slab"/>
              </a:rPr>
              <a:t>Efficiency </a:t>
            </a:r>
            <a:endParaRPr b="1">
              <a:latin typeface="Roboto Slab"/>
              <a:ea typeface="Roboto Slab"/>
              <a:cs typeface="Roboto Slab"/>
              <a:sym typeface="Roboto Slab"/>
            </a:endParaRPr>
          </a:p>
        </p:txBody>
      </p:sp>
      <p:sp>
        <p:nvSpPr>
          <p:cNvPr id="266" name="Google Shape;266;p28"/>
          <p:cNvSpPr/>
          <p:nvPr/>
        </p:nvSpPr>
        <p:spPr>
          <a:xfrm>
            <a:off x="5247762" y="3333531"/>
            <a:ext cx="1680900" cy="533400"/>
          </a:xfrm>
          <a:prstGeom prst="roundRect">
            <a:avLst>
              <a:gd fmla="val 16667" name="adj"/>
            </a:avLst>
          </a:prstGeom>
          <a:solidFill>
            <a:srgbClr val="EBEBE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latin typeface="Roboto Slab"/>
                <a:ea typeface="Roboto Slab"/>
                <a:cs typeface="Roboto Slab"/>
                <a:sym typeface="Roboto Slab"/>
              </a:rPr>
              <a:t>Supportiveness </a:t>
            </a:r>
            <a:endParaRPr b="1">
              <a:latin typeface="Roboto Slab"/>
              <a:ea typeface="Roboto Slab"/>
              <a:cs typeface="Roboto Slab"/>
              <a:sym typeface="Roboto Slab"/>
            </a:endParaRPr>
          </a:p>
        </p:txBody>
      </p:sp>
      <p:sp>
        <p:nvSpPr>
          <p:cNvPr id="267" name="Google Shape;267;p28"/>
          <p:cNvSpPr txBox="1"/>
          <p:nvPr/>
        </p:nvSpPr>
        <p:spPr>
          <a:xfrm>
            <a:off x="1053150" y="3883119"/>
            <a:ext cx="5486400" cy="6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a:latin typeface="Roboto Slab"/>
                <a:ea typeface="Roboto Slab"/>
                <a:cs typeface="Roboto Slab"/>
                <a:sym typeface="Roboto Slab"/>
              </a:rPr>
              <a:t>(</a:t>
            </a:r>
            <a:r>
              <a:rPr b="1" lang="ar">
                <a:latin typeface="Roboto Slab"/>
                <a:ea typeface="Roboto Slab"/>
                <a:cs typeface="Roboto Slab"/>
                <a:sym typeface="Roboto Slab"/>
              </a:rPr>
              <a:t>All of the above combine to contribute to the effectiveness of good communication)</a:t>
            </a:r>
            <a:endParaRPr b="1">
              <a:latin typeface="Roboto Slab"/>
              <a:ea typeface="Roboto Slab"/>
              <a:cs typeface="Roboto Slab"/>
              <a:sym typeface="Roboto Slab"/>
            </a:endParaRPr>
          </a:p>
        </p:txBody>
      </p:sp>
      <p:sp>
        <p:nvSpPr>
          <p:cNvPr id="268" name="Google Shape;268;p28"/>
          <p:cNvSpPr txBox="1"/>
          <p:nvPr/>
        </p:nvSpPr>
        <p:spPr>
          <a:xfrm>
            <a:off x="611285" y="7224865"/>
            <a:ext cx="2582700" cy="65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ar" sz="2000">
                <a:solidFill>
                  <a:srgbClr val="45818E"/>
                </a:solidFill>
                <a:latin typeface="Roboto Slab"/>
                <a:ea typeface="Roboto Slab"/>
                <a:cs typeface="Roboto Slab"/>
                <a:sym typeface="Roboto Slab"/>
              </a:rPr>
              <a:t>Communication</a:t>
            </a:r>
            <a:endParaRPr b="1" sz="2000">
              <a:solidFill>
                <a:srgbClr val="45818E"/>
              </a:solidFill>
              <a:latin typeface="Roboto Slab"/>
              <a:ea typeface="Roboto Slab"/>
              <a:cs typeface="Roboto Slab"/>
              <a:sym typeface="Roboto Slab"/>
            </a:endParaRPr>
          </a:p>
          <a:p>
            <a:pPr indent="0" lvl="0" marL="0" rtl="0" algn="ctr">
              <a:lnSpc>
                <a:spcPct val="100000"/>
              </a:lnSpc>
              <a:spcBef>
                <a:spcPts val="0"/>
              </a:spcBef>
              <a:spcAft>
                <a:spcPts val="0"/>
              </a:spcAft>
              <a:buNone/>
            </a:pPr>
            <a:r>
              <a:rPr lang="ar">
                <a:solidFill>
                  <a:schemeClr val="dk1"/>
                </a:solidFill>
                <a:latin typeface="Roboto Slab"/>
                <a:ea typeface="Roboto Slab"/>
                <a:cs typeface="Roboto Slab"/>
                <a:sym typeface="Roboto Slab"/>
              </a:rPr>
              <a:t>(an essential competency)</a:t>
            </a:r>
            <a:r>
              <a:rPr b="1" lang="ar">
                <a:solidFill>
                  <a:srgbClr val="45818E"/>
                </a:solidFill>
                <a:latin typeface="Roboto Slab"/>
                <a:ea typeface="Roboto Slab"/>
                <a:cs typeface="Roboto Slab"/>
                <a:sym typeface="Roboto Slab"/>
              </a:rPr>
              <a:t> </a:t>
            </a:r>
            <a:endParaRPr b="1">
              <a:solidFill>
                <a:srgbClr val="45818E"/>
              </a:solidFill>
              <a:latin typeface="Roboto Slab"/>
              <a:ea typeface="Roboto Slab"/>
              <a:cs typeface="Roboto Slab"/>
              <a:sym typeface="Roboto Slab"/>
            </a:endParaRPr>
          </a:p>
        </p:txBody>
      </p:sp>
      <p:sp>
        <p:nvSpPr>
          <p:cNvPr id="269" name="Google Shape;269;p28"/>
          <p:cNvSpPr/>
          <p:nvPr/>
        </p:nvSpPr>
        <p:spPr>
          <a:xfrm>
            <a:off x="276600" y="7949360"/>
            <a:ext cx="1253100" cy="363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ar" sz="1200">
                <a:latin typeface="Roboto Slab"/>
                <a:ea typeface="Roboto Slab"/>
                <a:cs typeface="Roboto Slab"/>
                <a:sym typeface="Roboto Slab"/>
              </a:rPr>
              <a:t>SaudiMEDS</a:t>
            </a:r>
            <a:endParaRPr sz="1200">
              <a:latin typeface="Roboto Slab"/>
              <a:ea typeface="Roboto Slab"/>
              <a:cs typeface="Roboto Slab"/>
              <a:sym typeface="Roboto Slab"/>
            </a:endParaRPr>
          </a:p>
        </p:txBody>
      </p:sp>
      <p:sp>
        <p:nvSpPr>
          <p:cNvPr id="270" name="Google Shape;270;p28"/>
          <p:cNvSpPr/>
          <p:nvPr/>
        </p:nvSpPr>
        <p:spPr>
          <a:xfrm>
            <a:off x="699872" y="8486231"/>
            <a:ext cx="829800" cy="363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ar" sz="1200">
                <a:latin typeface="Roboto Slab"/>
                <a:ea typeface="Roboto Slab"/>
                <a:cs typeface="Roboto Slab"/>
                <a:sym typeface="Roboto Slab"/>
              </a:rPr>
              <a:t>AAMC</a:t>
            </a:r>
            <a:endParaRPr sz="1200">
              <a:latin typeface="Roboto Slab"/>
              <a:ea typeface="Roboto Slab"/>
              <a:cs typeface="Roboto Slab"/>
              <a:sym typeface="Roboto Slab"/>
            </a:endParaRPr>
          </a:p>
        </p:txBody>
      </p:sp>
      <p:sp>
        <p:nvSpPr>
          <p:cNvPr id="271" name="Google Shape;271;p28"/>
          <p:cNvSpPr/>
          <p:nvPr/>
        </p:nvSpPr>
        <p:spPr>
          <a:xfrm>
            <a:off x="699874" y="9045606"/>
            <a:ext cx="829800" cy="363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ar" sz="1200">
                <a:latin typeface="Roboto Slab"/>
                <a:ea typeface="Roboto Slab"/>
                <a:cs typeface="Roboto Slab"/>
                <a:sym typeface="Roboto Slab"/>
              </a:rPr>
              <a:t>ACGME </a:t>
            </a:r>
            <a:endParaRPr sz="1200">
              <a:latin typeface="Roboto Slab"/>
              <a:ea typeface="Roboto Slab"/>
              <a:cs typeface="Roboto Slab"/>
              <a:sym typeface="Roboto Slab"/>
            </a:endParaRPr>
          </a:p>
        </p:txBody>
      </p:sp>
      <p:sp>
        <p:nvSpPr>
          <p:cNvPr id="272" name="Google Shape;272;p28"/>
          <p:cNvSpPr/>
          <p:nvPr/>
        </p:nvSpPr>
        <p:spPr>
          <a:xfrm>
            <a:off x="2188512" y="9243181"/>
            <a:ext cx="891000" cy="3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200">
                <a:latin typeface="Roboto Slab"/>
                <a:ea typeface="Roboto Slab"/>
                <a:cs typeface="Roboto Slab"/>
                <a:sym typeface="Roboto Slab"/>
              </a:rPr>
              <a:t>ABMS </a:t>
            </a:r>
            <a:endParaRPr sz="1200">
              <a:latin typeface="Roboto Slab"/>
              <a:ea typeface="Roboto Slab"/>
              <a:cs typeface="Roboto Slab"/>
              <a:sym typeface="Roboto Slab"/>
            </a:endParaRPr>
          </a:p>
        </p:txBody>
      </p:sp>
      <p:sp>
        <p:nvSpPr>
          <p:cNvPr id="273" name="Google Shape;273;p28"/>
          <p:cNvSpPr/>
          <p:nvPr/>
        </p:nvSpPr>
        <p:spPr>
          <a:xfrm>
            <a:off x="2188501" y="8744506"/>
            <a:ext cx="891000" cy="3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200">
                <a:latin typeface="Roboto Slab"/>
                <a:ea typeface="Roboto Slab"/>
                <a:cs typeface="Roboto Slab"/>
                <a:sym typeface="Roboto Slab"/>
              </a:rPr>
              <a:t>WFME </a:t>
            </a:r>
            <a:endParaRPr sz="1200">
              <a:latin typeface="Roboto Slab"/>
              <a:ea typeface="Roboto Slab"/>
              <a:cs typeface="Roboto Slab"/>
              <a:sym typeface="Roboto Slab"/>
            </a:endParaRPr>
          </a:p>
        </p:txBody>
      </p:sp>
      <p:sp>
        <p:nvSpPr>
          <p:cNvPr id="274" name="Google Shape;274;p28"/>
          <p:cNvSpPr/>
          <p:nvPr/>
        </p:nvSpPr>
        <p:spPr>
          <a:xfrm>
            <a:off x="2106020" y="8130856"/>
            <a:ext cx="973500" cy="52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200">
                <a:latin typeface="Roboto Slab"/>
                <a:ea typeface="Roboto Slab"/>
                <a:cs typeface="Roboto Slab"/>
                <a:sym typeface="Roboto Slab"/>
              </a:rPr>
              <a:t>GMC </a:t>
            </a:r>
            <a:endParaRPr sz="1200">
              <a:latin typeface="Roboto Slab"/>
              <a:ea typeface="Roboto Slab"/>
              <a:cs typeface="Roboto Slab"/>
              <a:sym typeface="Roboto Slab"/>
            </a:endParaRPr>
          </a:p>
        </p:txBody>
      </p:sp>
      <p:cxnSp>
        <p:nvCxnSpPr>
          <p:cNvPr id="275" name="Google Shape;275;p28"/>
          <p:cNvCxnSpPr>
            <a:stCxn id="268" idx="2"/>
            <a:endCxn id="274" idx="1"/>
          </p:cNvCxnSpPr>
          <p:nvPr/>
        </p:nvCxnSpPr>
        <p:spPr>
          <a:xfrm flipH="1" rot="-5400000">
            <a:off x="1744835" y="8033665"/>
            <a:ext cx="519000" cy="203400"/>
          </a:xfrm>
          <a:prstGeom prst="bentConnector2">
            <a:avLst/>
          </a:prstGeom>
          <a:noFill/>
          <a:ln cap="flat" cmpd="sng" w="9525">
            <a:solidFill>
              <a:srgbClr val="76A5AF"/>
            </a:solidFill>
            <a:prstDash val="solid"/>
            <a:round/>
            <a:headEnd len="med" w="med" type="none"/>
            <a:tailEnd len="med" w="med" type="oval"/>
          </a:ln>
        </p:spPr>
      </p:cxnSp>
      <p:cxnSp>
        <p:nvCxnSpPr>
          <p:cNvPr id="276" name="Google Shape;276;p28"/>
          <p:cNvCxnSpPr>
            <a:stCxn id="268" idx="2"/>
            <a:endCxn id="269" idx="3"/>
          </p:cNvCxnSpPr>
          <p:nvPr/>
        </p:nvCxnSpPr>
        <p:spPr>
          <a:xfrm rot="5400000">
            <a:off x="1588685" y="7816915"/>
            <a:ext cx="255000" cy="372900"/>
          </a:xfrm>
          <a:prstGeom prst="bentConnector2">
            <a:avLst/>
          </a:prstGeom>
          <a:noFill/>
          <a:ln cap="flat" cmpd="sng" w="9525">
            <a:solidFill>
              <a:srgbClr val="76A5AF"/>
            </a:solidFill>
            <a:prstDash val="solid"/>
            <a:round/>
            <a:headEnd len="med" w="med" type="oval"/>
            <a:tailEnd len="med" w="med" type="oval"/>
          </a:ln>
        </p:spPr>
      </p:cxnSp>
      <p:cxnSp>
        <p:nvCxnSpPr>
          <p:cNvPr id="277" name="Google Shape;277;p28"/>
          <p:cNvCxnSpPr>
            <a:stCxn id="268" idx="2"/>
            <a:endCxn id="273" idx="1"/>
          </p:cNvCxnSpPr>
          <p:nvPr/>
        </p:nvCxnSpPr>
        <p:spPr>
          <a:xfrm flipH="1" rot="-5400000">
            <a:off x="1520585" y="8257915"/>
            <a:ext cx="1050000" cy="285900"/>
          </a:xfrm>
          <a:prstGeom prst="bentConnector2">
            <a:avLst/>
          </a:prstGeom>
          <a:noFill/>
          <a:ln cap="flat" cmpd="sng" w="9525">
            <a:solidFill>
              <a:srgbClr val="76A5AF"/>
            </a:solidFill>
            <a:prstDash val="solid"/>
            <a:round/>
            <a:headEnd len="med" w="med" type="none"/>
            <a:tailEnd len="med" w="med" type="oval"/>
          </a:ln>
        </p:spPr>
      </p:cxnSp>
      <p:cxnSp>
        <p:nvCxnSpPr>
          <p:cNvPr id="278" name="Google Shape;278;p28"/>
          <p:cNvCxnSpPr>
            <a:stCxn id="268" idx="2"/>
            <a:endCxn id="270" idx="3"/>
          </p:cNvCxnSpPr>
          <p:nvPr/>
        </p:nvCxnSpPr>
        <p:spPr>
          <a:xfrm rot="5400000">
            <a:off x="1320185" y="8085415"/>
            <a:ext cx="792000" cy="372900"/>
          </a:xfrm>
          <a:prstGeom prst="bentConnector2">
            <a:avLst/>
          </a:prstGeom>
          <a:noFill/>
          <a:ln cap="flat" cmpd="sng" w="9525">
            <a:solidFill>
              <a:srgbClr val="76A5AF"/>
            </a:solidFill>
            <a:prstDash val="solid"/>
            <a:round/>
            <a:headEnd len="med" w="med" type="none"/>
            <a:tailEnd len="med" w="med" type="oval"/>
          </a:ln>
        </p:spPr>
      </p:cxnSp>
      <p:cxnSp>
        <p:nvCxnSpPr>
          <p:cNvPr id="279" name="Google Shape;279;p28"/>
          <p:cNvCxnSpPr>
            <a:stCxn id="268" idx="2"/>
            <a:endCxn id="272" idx="1"/>
          </p:cNvCxnSpPr>
          <p:nvPr/>
        </p:nvCxnSpPr>
        <p:spPr>
          <a:xfrm flipH="1" rot="-5400000">
            <a:off x="1271135" y="8507365"/>
            <a:ext cx="1548900" cy="285900"/>
          </a:xfrm>
          <a:prstGeom prst="bentConnector2">
            <a:avLst/>
          </a:prstGeom>
          <a:noFill/>
          <a:ln cap="flat" cmpd="sng" w="9525">
            <a:solidFill>
              <a:srgbClr val="76A5AF"/>
            </a:solidFill>
            <a:prstDash val="solid"/>
            <a:round/>
            <a:headEnd len="med" w="med" type="none"/>
            <a:tailEnd len="med" w="med" type="oval"/>
          </a:ln>
        </p:spPr>
      </p:cxnSp>
      <p:cxnSp>
        <p:nvCxnSpPr>
          <p:cNvPr id="280" name="Google Shape;280;p28"/>
          <p:cNvCxnSpPr>
            <a:stCxn id="268" idx="2"/>
            <a:endCxn id="271" idx="3"/>
          </p:cNvCxnSpPr>
          <p:nvPr/>
        </p:nvCxnSpPr>
        <p:spPr>
          <a:xfrm rot="5400000">
            <a:off x="1040585" y="8365015"/>
            <a:ext cx="1351200" cy="372900"/>
          </a:xfrm>
          <a:prstGeom prst="bentConnector2">
            <a:avLst/>
          </a:prstGeom>
          <a:noFill/>
          <a:ln cap="flat" cmpd="sng" w="9525">
            <a:solidFill>
              <a:srgbClr val="76A5AF"/>
            </a:solidFill>
            <a:prstDash val="solid"/>
            <a:round/>
            <a:headEnd len="med" w="med" type="oval"/>
            <a:tailEnd len="med" w="med" type="oval"/>
          </a:ln>
        </p:spPr>
      </p:cxnSp>
      <p:sp>
        <p:nvSpPr>
          <p:cNvPr id="281" name="Google Shape;281;p28"/>
          <p:cNvSpPr txBox="1"/>
          <p:nvPr/>
        </p:nvSpPr>
        <p:spPr>
          <a:xfrm>
            <a:off x="-2100" y="10151975"/>
            <a:ext cx="7368000" cy="4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000">
                <a:latin typeface="Roboto Slab"/>
                <a:ea typeface="Roboto Slab"/>
                <a:cs typeface="Roboto Slab"/>
                <a:sym typeface="Roboto Slab"/>
              </a:rPr>
              <a:t>SaudiMEDS:</a:t>
            </a:r>
            <a:r>
              <a:rPr lang="ar" sz="1000">
                <a:latin typeface="Roboto Slab"/>
                <a:ea typeface="Roboto Slab"/>
                <a:cs typeface="Roboto Slab"/>
                <a:sym typeface="Roboto Slab"/>
              </a:rPr>
              <a:t> Saudi MEDS framework, </a:t>
            </a:r>
            <a:r>
              <a:rPr b="1" lang="ar" sz="1000">
                <a:latin typeface="Roboto Slab"/>
                <a:ea typeface="Roboto Slab"/>
                <a:cs typeface="Roboto Slab"/>
                <a:sym typeface="Roboto Slab"/>
              </a:rPr>
              <a:t>GMC:</a:t>
            </a:r>
            <a:r>
              <a:rPr lang="ar" sz="1000">
                <a:latin typeface="Roboto Slab"/>
                <a:ea typeface="Roboto Slab"/>
                <a:cs typeface="Roboto Slab"/>
                <a:sym typeface="Roboto Slab"/>
              </a:rPr>
              <a:t> General Medical Council, </a:t>
            </a:r>
            <a:r>
              <a:rPr b="1" lang="ar" sz="1000">
                <a:latin typeface="Roboto Slab"/>
                <a:ea typeface="Roboto Slab"/>
                <a:cs typeface="Roboto Slab"/>
                <a:sym typeface="Roboto Slab"/>
              </a:rPr>
              <a:t>AAMC: </a:t>
            </a:r>
            <a:r>
              <a:rPr lang="ar" sz="1000">
                <a:latin typeface="Roboto Slab"/>
                <a:ea typeface="Roboto Slab"/>
                <a:cs typeface="Roboto Slab"/>
                <a:sym typeface="Roboto Slab"/>
              </a:rPr>
              <a:t>Association of American Medical Colleges, </a:t>
            </a:r>
            <a:r>
              <a:rPr b="1" lang="ar" sz="1000">
                <a:latin typeface="Roboto Slab"/>
                <a:ea typeface="Roboto Slab"/>
                <a:cs typeface="Roboto Slab"/>
                <a:sym typeface="Roboto Slab"/>
              </a:rPr>
              <a:t>WFME:</a:t>
            </a:r>
            <a:r>
              <a:rPr lang="ar" sz="1000">
                <a:latin typeface="Roboto Slab"/>
                <a:ea typeface="Roboto Slab"/>
                <a:cs typeface="Roboto Slab"/>
                <a:sym typeface="Roboto Slab"/>
              </a:rPr>
              <a:t> World Federation for Medical Education, </a:t>
            </a:r>
            <a:r>
              <a:rPr b="1" lang="ar" sz="1000">
                <a:latin typeface="Roboto Slab"/>
                <a:ea typeface="Roboto Slab"/>
                <a:cs typeface="Roboto Slab"/>
                <a:sym typeface="Roboto Slab"/>
              </a:rPr>
              <a:t>ACGME:</a:t>
            </a:r>
            <a:r>
              <a:rPr lang="ar" sz="1000">
                <a:latin typeface="Roboto Slab"/>
                <a:ea typeface="Roboto Slab"/>
                <a:cs typeface="Roboto Slab"/>
                <a:sym typeface="Roboto Slab"/>
              </a:rPr>
              <a:t> Accreditation Council for Graduate Medical Education, </a:t>
            </a:r>
            <a:r>
              <a:rPr b="1" lang="ar" sz="1000">
                <a:latin typeface="Roboto Slab"/>
                <a:ea typeface="Roboto Slab"/>
                <a:cs typeface="Roboto Slab"/>
                <a:sym typeface="Roboto Slab"/>
              </a:rPr>
              <a:t>ABMS:</a:t>
            </a:r>
            <a:r>
              <a:rPr lang="ar" sz="1000">
                <a:latin typeface="Roboto Slab"/>
                <a:ea typeface="Roboto Slab"/>
                <a:cs typeface="Roboto Slab"/>
                <a:sym typeface="Roboto Slab"/>
              </a:rPr>
              <a:t> American Board of Medical specialties.</a:t>
            </a:r>
            <a:endParaRPr sz="1000">
              <a:latin typeface="Roboto Slab"/>
              <a:ea typeface="Roboto Slab"/>
              <a:cs typeface="Roboto Slab"/>
              <a:sym typeface="Roboto Slab"/>
            </a:endParaRPr>
          </a:p>
        </p:txBody>
      </p:sp>
      <p:sp>
        <p:nvSpPr>
          <p:cNvPr id="282" name="Google Shape;282;p28"/>
          <p:cNvSpPr/>
          <p:nvPr/>
        </p:nvSpPr>
        <p:spPr>
          <a:xfrm>
            <a:off x="2170963" y="3365769"/>
            <a:ext cx="557100" cy="468900"/>
          </a:xfrm>
          <a:prstGeom prst="mathPlus">
            <a:avLst>
              <a:gd fmla="val 11930" name="adj1"/>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8"/>
          <p:cNvSpPr/>
          <p:nvPr/>
        </p:nvSpPr>
        <p:spPr>
          <a:xfrm>
            <a:off x="4545871" y="3384794"/>
            <a:ext cx="557100" cy="468900"/>
          </a:xfrm>
          <a:prstGeom prst="mathPlus">
            <a:avLst>
              <a:gd fmla="val 11930" name="adj1"/>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8"/>
          <p:cNvSpPr txBox="1"/>
          <p:nvPr/>
        </p:nvSpPr>
        <p:spPr>
          <a:xfrm>
            <a:off x="171425" y="5070184"/>
            <a:ext cx="7075500" cy="1608900"/>
          </a:xfrm>
          <a:prstGeom prst="rect">
            <a:avLst/>
          </a:prstGeom>
          <a:solidFill>
            <a:srgbClr val="FFFFFF"/>
          </a:solidFill>
          <a:ln cap="flat" cmpd="sng" w="9525">
            <a:solidFill>
              <a:srgbClr val="134F5C"/>
            </a:solidFill>
            <a:prstDash val="lgDashDot"/>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Roboto Slab"/>
              <a:buChar char="●"/>
            </a:pPr>
            <a:r>
              <a:rPr lang="ar">
                <a:latin typeface="Roboto Slab"/>
                <a:ea typeface="Roboto Slab"/>
                <a:cs typeface="Roboto Slab"/>
                <a:sym typeface="Roboto Slab"/>
              </a:rPr>
              <a:t>There is a substantial evidence indicating that communication skills are crucial in the development of satisfactory health care provider-patient relationship.</a:t>
            </a:r>
            <a:endParaRPr>
              <a:latin typeface="Roboto Slab"/>
              <a:ea typeface="Roboto Slab"/>
              <a:cs typeface="Roboto Slab"/>
              <a:sym typeface="Roboto Slab"/>
            </a:endParaRPr>
          </a:p>
          <a:p>
            <a:pPr indent="-317500" lvl="0" marL="457200" rtl="0" algn="l">
              <a:spcBef>
                <a:spcPts val="0"/>
              </a:spcBef>
              <a:spcAft>
                <a:spcPts val="0"/>
              </a:spcAft>
              <a:buSzPts val="1400"/>
              <a:buFont typeface="Roboto Slab"/>
              <a:buChar char="●"/>
            </a:pPr>
            <a:r>
              <a:rPr lang="ar">
                <a:latin typeface="Roboto Slab"/>
                <a:ea typeface="Roboto Slab"/>
                <a:cs typeface="Roboto Slab"/>
                <a:sym typeface="Roboto Slab"/>
              </a:rPr>
              <a:t>In 21</a:t>
            </a:r>
            <a:r>
              <a:rPr baseline="30000" lang="ar">
                <a:latin typeface="Roboto Slab"/>
                <a:ea typeface="Roboto Slab"/>
                <a:cs typeface="Roboto Slab"/>
                <a:sym typeface="Roboto Slab"/>
              </a:rPr>
              <a:t>st</a:t>
            </a:r>
            <a:r>
              <a:rPr lang="ar">
                <a:latin typeface="Roboto Slab"/>
                <a:ea typeface="Roboto Slab"/>
                <a:cs typeface="Roboto Slab"/>
                <a:sym typeface="Roboto Slab"/>
              </a:rPr>
              <a:t> century, teaching and assessment of communication skills in medical schools are well recognized.</a:t>
            </a:r>
            <a:endParaRPr>
              <a:latin typeface="Roboto Slab"/>
              <a:ea typeface="Roboto Slab"/>
              <a:cs typeface="Roboto Slab"/>
              <a:sym typeface="Roboto Slab"/>
            </a:endParaRPr>
          </a:p>
          <a:p>
            <a:pPr indent="-317500" lvl="0" marL="457200" rtl="0" algn="l">
              <a:spcBef>
                <a:spcPts val="0"/>
              </a:spcBef>
              <a:spcAft>
                <a:spcPts val="0"/>
              </a:spcAft>
              <a:buSzPts val="1400"/>
              <a:buFont typeface="Roboto Slab"/>
              <a:buChar char="●"/>
            </a:pPr>
            <a:r>
              <a:rPr lang="ar">
                <a:latin typeface="Roboto Slab"/>
                <a:ea typeface="Roboto Slab"/>
                <a:cs typeface="Roboto Slab"/>
                <a:sym typeface="Roboto Slab"/>
              </a:rPr>
              <a:t>effective communication is considered to be one of the most important skills of a physician.</a:t>
            </a:r>
            <a:endParaRPr>
              <a:latin typeface="Roboto Slab"/>
              <a:ea typeface="Roboto Slab"/>
              <a:cs typeface="Roboto Slab"/>
              <a:sym typeface="Roboto Slab"/>
            </a:endParaRPr>
          </a:p>
        </p:txBody>
      </p:sp>
      <p:sp>
        <p:nvSpPr>
          <p:cNvPr id="285" name="Google Shape;285;p28"/>
          <p:cNvSpPr txBox="1"/>
          <p:nvPr/>
        </p:nvSpPr>
        <p:spPr>
          <a:xfrm flipH="1">
            <a:off x="1423163" y="4554369"/>
            <a:ext cx="4572000" cy="4479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ar" sz="2200">
                <a:solidFill>
                  <a:srgbClr val="45818E"/>
                </a:solidFill>
                <a:latin typeface="Roboto Slab"/>
                <a:ea typeface="Roboto Slab"/>
                <a:cs typeface="Roboto Slab"/>
                <a:sym typeface="Roboto Slab"/>
              </a:rPr>
              <a:t>Communication Skills </a:t>
            </a:r>
            <a:endParaRPr b="1" sz="2200">
              <a:solidFill>
                <a:srgbClr val="45818E"/>
              </a:solidFill>
              <a:latin typeface="Roboto Slab"/>
              <a:ea typeface="Roboto Slab"/>
              <a:cs typeface="Roboto Slab"/>
              <a:sym typeface="Roboto Slab"/>
            </a:endParaRPr>
          </a:p>
        </p:txBody>
      </p:sp>
      <p:sp>
        <p:nvSpPr>
          <p:cNvPr id="286" name="Google Shape;286;p28"/>
          <p:cNvSpPr/>
          <p:nvPr/>
        </p:nvSpPr>
        <p:spPr>
          <a:xfrm>
            <a:off x="3897270" y="7641981"/>
            <a:ext cx="1253100" cy="5217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latin typeface="Roboto Slab"/>
                <a:ea typeface="Roboto Slab"/>
                <a:cs typeface="Roboto Slab"/>
                <a:sym typeface="Roboto Slab"/>
              </a:rPr>
              <a:t>Channel</a:t>
            </a:r>
            <a:endParaRPr b="1">
              <a:latin typeface="Roboto Slab"/>
              <a:ea typeface="Roboto Slab"/>
              <a:cs typeface="Roboto Slab"/>
              <a:sym typeface="Roboto Slab"/>
            </a:endParaRPr>
          </a:p>
        </p:txBody>
      </p:sp>
      <p:sp>
        <p:nvSpPr>
          <p:cNvPr id="287" name="Google Shape;287;p28"/>
          <p:cNvSpPr/>
          <p:nvPr/>
        </p:nvSpPr>
        <p:spPr>
          <a:xfrm>
            <a:off x="5729670" y="7641969"/>
            <a:ext cx="1253100" cy="5217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latin typeface="Roboto Slab"/>
                <a:ea typeface="Roboto Slab"/>
                <a:cs typeface="Roboto Slab"/>
                <a:sym typeface="Roboto Slab"/>
              </a:rPr>
              <a:t>Sender</a:t>
            </a:r>
            <a:endParaRPr b="1">
              <a:latin typeface="Roboto Slab"/>
              <a:ea typeface="Roboto Slab"/>
              <a:cs typeface="Roboto Slab"/>
              <a:sym typeface="Roboto Slab"/>
            </a:endParaRPr>
          </a:p>
        </p:txBody>
      </p:sp>
      <p:sp>
        <p:nvSpPr>
          <p:cNvPr id="288" name="Google Shape;288;p28"/>
          <p:cNvSpPr/>
          <p:nvPr/>
        </p:nvSpPr>
        <p:spPr>
          <a:xfrm>
            <a:off x="5729670" y="9335506"/>
            <a:ext cx="1253100" cy="5217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latin typeface="Roboto Slab"/>
                <a:ea typeface="Roboto Slab"/>
                <a:cs typeface="Roboto Slab"/>
                <a:sym typeface="Roboto Slab"/>
              </a:rPr>
              <a:t>Channel</a:t>
            </a:r>
            <a:endParaRPr b="1">
              <a:latin typeface="Roboto Slab"/>
              <a:ea typeface="Roboto Slab"/>
              <a:cs typeface="Roboto Slab"/>
              <a:sym typeface="Roboto Slab"/>
            </a:endParaRPr>
          </a:p>
        </p:txBody>
      </p:sp>
      <p:sp>
        <p:nvSpPr>
          <p:cNvPr id="289" name="Google Shape;289;p28"/>
          <p:cNvSpPr/>
          <p:nvPr/>
        </p:nvSpPr>
        <p:spPr>
          <a:xfrm>
            <a:off x="3897270" y="8488744"/>
            <a:ext cx="1253100" cy="5217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latin typeface="Roboto Slab"/>
                <a:ea typeface="Roboto Slab"/>
                <a:cs typeface="Roboto Slab"/>
                <a:sym typeface="Roboto Slab"/>
              </a:rPr>
              <a:t>Feedback</a:t>
            </a:r>
            <a:endParaRPr b="1">
              <a:latin typeface="Roboto Slab"/>
              <a:ea typeface="Roboto Slab"/>
              <a:cs typeface="Roboto Slab"/>
              <a:sym typeface="Roboto Slab"/>
            </a:endParaRPr>
          </a:p>
        </p:txBody>
      </p:sp>
      <p:sp>
        <p:nvSpPr>
          <p:cNvPr id="290" name="Google Shape;290;p28"/>
          <p:cNvSpPr/>
          <p:nvPr/>
        </p:nvSpPr>
        <p:spPr>
          <a:xfrm>
            <a:off x="3897270" y="9335506"/>
            <a:ext cx="1253100" cy="5217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latin typeface="Roboto Slab"/>
                <a:ea typeface="Roboto Slab"/>
                <a:cs typeface="Roboto Slab"/>
                <a:sym typeface="Roboto Slab"/>
              </a:rPr>
              <a:t>Receiver</a:t>
            </a:r>
            <a:endParaRPr b="1">
              <a:latin typeface="Roboto Slab"/>
              <a:ea typeface="Roboto Slab"/>
              <a:cs typeface="Roboto Slab"/>
              <a:sym typeface="Roboto Slab"/>
            </a:endParaRPr>
          </a:p>
        </p:txBody>
      </p:sp>
      <p:sp>
        <p:nvSpPr>
          <p:cNvPr id="291" name="Google Shape;291;p28"/>
          <p:cNvSpPr/>
          <p:nvPr/>
        </p:nvSpPr>
        <p:spPr>
          <a:xfrm>
            <a:off x="5729670" y="8468456"/>
            <a:ext cx="1253100" cy="5217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latin typeface="Roboto Slab"/>
                <a:ea typeface="Roboto Slab"/>
                <a:cs typeface="Roboto Slab"/>
                <a:sym typeface="Roboto Slab"/>
              </a:rPr>
              <a:t>Message </a:t>
            </a:r>
            <a:endParaRPr b="1">
              <a:latin typeface="Roboto Slab"/>
              <a:ea typeface="Roboto Slab"/>
              <a:cs typeface="Roboto Slab"/>
              <a:sym typeface="Roboto Slab"/>
            </a:endParaRPr>
          </a:p>
        </p:txBody>
      </p:sp>
      <p:cxnSp>
        <p:nvCxnSpPr>
          <p:cNvPr id="292" name="Google Shape;292;p28"/>
          <p:cNvCxnSpPr>
            <a:stCxn id="286" idx="3"/>
            <a:endCxn id="287" idx="1"/>
          </p:cNvCxnSpPr>
          <p:nvPr/>
        </p:nvCxnSpPr>
        <p:spPr>
          <a:xfrm>
            <a:off x="5150370" y="7902831"/>
            <a:ext cx="579300" cy="0"/>
          </a:xfrm>
          <a:prstGeom prst="straightConnector1">
            <a:avLst/>
          </a:prstGeom>
          <a:noFill/>
          <a:ln cap="flat" cmpd="sng" w="28575">
            <a:solidFill>
              <a:srgbClr val="76A5AF"/>
            </a:solidFill>
            <a:prstDash val="solid"/>
            <a:round/>
            <a:headEnd len="med" w="med" type="none"/>
            <a:tailEnd len="med" w="med" type="stealth"/>
          </a:ln>
        </p:spPr>
      </p:cxnSp>
      <p:cxnSp>
        <p:nvCxnSpPr>
          <p:cNvPr id="293" name="Google Shape;293;p28"/>
          <p:cNvCxnSpPr>
            <a:stCxn id="287" idx="2"/>
            <a:endCxn id="291" idx="0"/>
          </p:cNvCxnSpPr>
          <p:nvPr/>
        </p:nvCxnSpPr>
        <p:spPr>
          <a:xfrm>
            <a:off x="6356220" y="8163669"/>
            <a:ext cx="0" cy="304800"/>
          </a:xfrm>
          <a:prstGeom prst="straightConnector1">
            <a:avLst/>
          </a:prstGeom>
          <a:noFill/>
          <a:ln cap="flat" cmpd="sng" w="28575">
            <a:solidFill>
              <a:srgbClr val="76A5AF"/>
            </a:solidFill>
            <a:prstDash val="solid"/>
            <a:round/>
            <a:headEnd len="med" w="med" type="none"/>
            <a:tailEnd len="med" w="med" type="stealth"/>
          </a:ln>
        </p:spPr>
      </p:cxnSp>
      <p:cxnSp>
        <p:nvCxnSpPr>
          <p:cNvPr id="294" name="Google Shape;294;p28"/>
          <p:cNvCxnSpPr>
            <a:stCxn id="291" idx="2"/>
            <a:endCxn id="288" idx="0"/>
          </p:cNvCxnSpPr>
          <p:nvPr/>
        </p:nvCxnSpPr>
        <p:spPr>
          <a:xfrm>
            <a:off x="6356220" y="8990156"/>
            <a:ext cx="0" cy="345300"/>
          </a:xfrm>
          <a:prstGeom prst="straightConnector1">
            <a:avLst/>
          </a:prstGeom>
          <a:noFill/>
          <a:ln cap="flat" cmpd="sng" w="28575">
            <a:solidFill>
              <a:srgbClr val="76A5AF"/>
            </a:solidFill>
            <a:prstDash val="solid"/>
            <a:round/>
            <a:headEnd len="med" w="med" type="none"/>
            <a:tailEnd len="med" w="med" type="stealth"/>
          </a:ln>
        </p:spPr>
      </p:cxnSp>
      <p:cxnSp>
        <p:nvCxnSpPr>
          <p:cNvPr id="295" name="Google Shape;295;p28"/>
          <p:cNvCxnSpPr>
            <a:stCxn id="290" idx="0"/>
            <a:endCxn id="289" idx="2"/>
          </p:cNvCxnSpPr>
          <p:nvPr/>
        </p:nvCxnSpPr>
        <p:spPr>
          <a:xfrm rot="10800000">
            <a:off x="4523820" y="9010306"/>
            <a:ext cx="0" cy="325200"/>
          </a:xfrm>
          <a:prstGeom prst="straightConnector1">
            <a:avLst/>
          </a:prstGeom>
          <a:noFill/>
          <a:ln cap="flat" cmpd="sng" w="28575">
            <a:solidFill>
              <a:srgbClr val="76A5AF"/>
            </a:solidFill>
            <a:prstDash val="solid"/>
            <a:round/>
            <a:headEnd len="med" w="med" type="none"/>
            <a:tailEnd len="med" w="med" type="stealth"/>
          </a:ln>
        </p:spPr>
      </p:cxnSp>
      <p:cxnSp>
        <p:nvCxnSpPr>
          <p:cNvPr id="296" name="Google Shape;296;p28"/>
          <p:cNvCxnSpPr>
            <a:stCxn id="288" idx="1"/>
            <a:endCxn id="290" idx="3"/>
          </p:cNvCxnSpPr>
          <p:nvPr/>
        </p:nvCxnSpPr>
        <p:spPr>
          <a:xfrm rot="10800000">
            <a:off x="5150370" y="9596356"/>
            <a:ext cx="579300" cy="0"/>
          </a:xfrm>
          <a:prstGeom prst="straightConnector1">
            <a:avLst/>
          </a:prstGeom>
          <a:noFill/>
          <a:ln cap="flat" cmpd="sng" w="28575">
            <a:solidFill>
              <a:srgbClr val="76A5AF"/>
            </a:solidFill>
            <a:prstDash val="solid"/>
            <a:round/>
            <a:headEnd len="med" w="med" type="none"/>
            <a:tailEnd len="med" w="med" type="stealth"/>
          </a:ln>
        </p:spPr>
      </p:cxnSp>
      <p:cxnSp>
        <p:nvCxnSpPr>
          <p:cNvPr id="297" name="Google Shape;297;p28"/>
          <p:cNvCxnSpPr>
            <a:stCxn id="289" idx="0"/>
            <a:endCxn id="286" idx="2"/>
          </p:cNvCxnSpPr>
          <p:nvPr/>
        </p:nvCxnSpPr>
        <p:spPr>
          <a:xfrm rot="10800000">
            <a:off x="4523820" y="8163544"/>
            <a:ext cx="0" cy="325200"/>
          </a:xfrm>
          <a:prstGeom prst="straightConnector1">
            <a:avLst/>
          </a:prstGeom>
          <a:noFill/>
          <a:ln cap="flat" cmpd="sng" w="28575">
            <a:solidFill>
              <a:srgbClr val="76A5AF"/>
            </a:solidFill>
            <a:prstDash val="solid"/>
            <a:round/>
            <a:headEnd len="med" w="med" type="none"/>
            <a:tailEnd len="med" w="med" type="stealth"/>
          </a:ln>
        </p:spPr>
      </p:cxnSp>
      <p:sp>
        <p:nvSpPr>
          <p:cNvPr id="298" name="Google Shape;298;p28"/>
          <p:cNvSpPr txBox="1"/>
          <p:nvPr/>
        </p:nvSpPr>
        <p:spPr>
          <a:xfrm flipH="1">
            <a:off x="3507588" y="7153331"/>
            <a:ext cx="4052400" cy="5361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ar" sz="2000">
                <a:solidFill>
                  <a:srgbClr val="45818E"/>
                </a:solidFill>
                <a:latin typeface="Roboto Slab"/>
                <a:ea typeface="Roboto Slab"/>
                <a:cs typeface="Roboto Slab"/>
                <a:sym typeface="Roboto Slab"/>
              </a:rPr>
              <a:t>Process of communication </a:t>
            </a:r>
            <a:endParaRPr b="1" sz="2000">
              <a:solidFill>
                <a:srgbClr val="45818E"/>
              </a:solidFill>
              <a:latin typeface="Roboto Slab"/>
              <a:ea typeface="Roboto Slab"/>
              <a:cs typeface="Roboto Slab"/>
              <a:sym typeface="Roboto Slab"/>
            </a:endParaRPr>
          </a:p>
        </p:txBody>
      </p:sp>
      <p:sp>
        <p:nvSpPr>
          <p:cNvPr id="299" name="Google Shape;299;p28"/>
          <p:cNvSpPr/>
          <p:nvPr/>
        </p:nvSpPr>
        <p:spPr>
          <a:xfrm>
            <a:off x="6031801" y="6960775"/>
            <a:ext cx="1528200" cy="248100"/>
          </a:xfrm>
          <a:prstGeom prst="rect">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ar" sz="800">
                <a:solidFill>
                  <a:srgbClr val="FFFFFF"/>
                </a:solidFill>
                <a:latin typeface="Roboto Slab"/>
                <a:ea typeface="Roboto Slab"/>
                <a:cs typeface="Roboto Slab"/>
                <a:sym typeface="Roboto Slab"/>
              </a:rPr>
              <a:t>ONLY IN MALES SLIDES!</a:t>
            </a:r>
            <a:endParaRPr sz="800"/>
          </a:p>
        </p:txBody>
      </p:sp>
      <p:pic>
        <p:nvPicPr>
          <p:cNvPr id="300" name="Google Shape;300;p28"/>
          <p:cNvPicPr preferRelativeResize="0"/>
          <p:nvPr/>
        </p:nvPicPr>
        <p:blipFill>
          <a:blip r:embed="rId4">
            <a:alphaModFix/>
          </a:blip>
          <a:stretch>
            <a:fillRect/>
          </a:stretch>
        </p:blipFill>
        <p:spPr>
          <a:xfrm>
            <a:off x="5181675" y="163200"/>
            <a:ext cx="1434074" cy="1434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04" name="Shape 304"/>
        <p:cNvGrpSpPr/>
        <p:nvPr/>
      </p:nvGrpSpPr>
      <p:grpSpPr>
        <a:xfrm>
          <a:off x="0" y="0"/>
          <a:ext cx="0" cy="0"/>
          <a:chOff x="0" y="0"/>
          <a:chExt cx="0" cy="0"/>
        </a:xfrm>
      </p:grpSpPr>
      <p:sp>
        <p:nvSpPr>
          <p:cNvPr id="305" name="Google Shape;305;p29"/>
          <p:cNvSpPr/>
          <p:nvPr/>
        </p:nvSpPr>
        <p:spPr>
          <a:xfrm>
            <a:off x="1735063" y="432782"/>
            <a:ext cx="3739800" cy="447900"/>
          </a:xfrm>
          <a:prstGeom prst="roundRect">
            <a:avLst>
              <a:gd fmla="val 16667" name="adj"/>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200">
                <a:solidFill>
                  <a:srgbClr val="FFFFFF"/>
                </a:solidFill>
                <a:latin typeface="Roboto Slab"/>
                <a:ea typeface="Roboto Slab"/>
                <a:cs typeface="Roboto Slab"/>
                <a:sym typeface="Roboto Slab"/>
              </a:rPr>
              <a:t>Types of communication</a:t>
            </a:r>
            <a:endParaRPr>
              <a:solidFill>
                <a:srgbClr val="FFFFFF"/>
              </a:solidFill>
            </a:endParaRPr>
          </a:p>
        </p:txBody>
      </p:sp>
      <p:sp>
        <p:nvSpPr>
          <p:cNvPr id="306" name="Google Shape;306;p29"/>
          <p:cNvSpPr/>
          <p:nvPr/>
        </p:nvSpPr>
        <p:spPr>
          <a:xfrm>
            <a:off x="2663413" y="3176513"/>
            <a:ext cx="2277000" cy="817500"/>
          </a:xfrm>
          <a:prstGeom prst="snip2DiagRect">
            <a:avLst>
              <a:gd fmla="val 0" name="adj1"/>
              <a:gd fmla="val 16667" name="adj2"/>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solidFill>
                  <a:srgbClr val="FFFFFF"/>
                </a:solidFill>
                <a:latin typeface="Roboto Slab"/>
                <a:ea typeface="Roboto Slab"/>
                <a:cs typeface="Roboto Slab"/>
                <a:sym typeface="Roboto Slab"/>
              </a:rPr>
              <a:t>Verbal Communication </a:t>
            </a:r>
            <a:endParaRPr b="1" sz="2000">
              <a:solidFill>
                <a:srgbClr val="FFFFFF"/>
              </a:solidFill>
              <a:latin typeface="Roboto Slab"/>
              <a:ea typeface="Roboto Slab"/>
              <a:cs typeface="Roboto Slab"/>
              <a:sym typeface="Roboto Slab"/>
            </a:endParaRPr>
          </a:p>
        </p:txBody>
      </p:sp>
      <p:sp>
        <p:nvSpPr>
          <p:cNvPr id="307" name="Google Shape;307;p29"/>
          <p:cNvSpPr txBox="1"/>
          <p:nvPr/>
        </p:nvSpPr>
        <p:spPr>
          <a:xfrm>
            <a:off x="165300" y="4385525"/>
            <a:ext cx="3900900" cy="3764100"/>
          </a:xfrm>
          <a:prstGeom prst="rect">
            <a:avLst/>
          </a:prstGeom>
          <a:noFill/>
          <a:ln cap="flat" cmpd="sng" w="9525">
            <a:solidFill>
              <a:srgbClr val="000000"/>
            </a:solidFill>
            <a:prstDash val="lgDashDot"/>
            <a:round/>
            <a:headEnd len="sm" w="sm" type="none"/>
            <a:tailEnd len="sm" w="sm" type="none"/>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Font typeface="Roboto Slab"/>
              <a:buChar char="●"/>
            </a:pPr>
            <a:r>
              <a:rPr b="1" lang="ar" sz="1200">
                <a:latin typeface="Roboto Slab"/>
                <a:ea typeface="Roboto Slab"/>
                <a:cs typeface="Roboto Slab"/>
                <a:sym typeface="Roboto Slab"/>
              </a:rPr>
              <a:t>Open</a:t>
            </a:r>
            <a:endParaRPr b="1" sz="1200">
              <a:latin typeface="Roboto Slab"/>
              <a:ea typeface="Roboto Slab"/>
              <a:cs typeface="Roboto Slab"/>
              <a:sym typeface="Roboto Slab"/>
            </a:endParaRPr>
          </a:p>
          <a:p>
            <a:pPr indent="-304800" lvl="1" marL="914400" rtl="0" algn="l">
              <a:lnSpc>
                <a:spcPct val="100000"/>
              </a:lnSpc>
              <a:spcBef>
                <a:spcPts val="0"/>
              </a:spcBef>
              <a:spcAft>
                <a:spcPts val="0"/>
              </a:spcAft>
              <a:buSzPts val="1200"/>
              <a:buFont typeface="Roboto Slab"/>
              <a:buChar char="○"/>
            </a:pPr>
            <a:r>
              <a:rPr b="1" lang="ar" sz="1200">
                <a:latin typeface="Roboto Slab"/>
                <a:ea typeface="Roboto Slab"/>
                <a:cs typeface="Roboto Slab"/>
                <a:sym typeface="Roboto Slab"/>
              </a:rPr>
              <a:t>Broad</a:t>
            </a:r>
            <a:r>
              <a:rPr lang="ar" sz="1200">
                <a:latin typeface="Roboto Slab"/>
                <a:ea typeface="Roboto Slab"/>
                <a:cs typeface="Roboto Slab"/>
                <a:sym typeface="Roboto Slab"/>
              </a:rPr>
              <a:t> - gives control to respondent, allows disclosure.</a:t>
            </a:r>
            <a:endParaRPr sz="1200">
              <a:latin typeface="Roboto Slab"/>
              <a:ea typeface="Roboto Slab"/>
              <a:cs typeface="Roboto Slab"/>
              <a:sym typeface="Roboto Slab"/>
            </a:endParaRPr>
          </a:p>
          <a:p>
            <a:pPr indent="-304800" lvl="2" marL="1371600" rtl="0" algn="l">
              <a:lnSpc>
                <a:spcPct val="100000"/>
              </a:lnSpc>
              <a:spcBef>
                <a:spcPts val="0"/>
              </a:spcBef>
              <a:spcAft>
                <a:spcPts val="0"/>
              </a:spcAft>
              <a:buSzPts val="1200"/>
              <a:buFont typeface="Roboto Slab"/>
              <a:buChar char="■"/>
            </a:pPr>
            <a:r>
              <a:rPr lang="ar" sz="1200">
                <a:latin typeface="Roboto Slab"/>
                <a:ea typeface="Roboto Slab"/>
                <a:cs typeface="Roboto Slab"/>
                <a:sym typeface="Roboto Slab"/>
              </a:rPr>
              <a:t>eg. How you felt 1</a:t>
            </a:r>
            <a:r>
              <a:rPr baseline="30000" lang="ar" sz="1200">
                <a:latin typeface="Roboto Slab"/>
                <a:ea typeface="Roboto Slab"/>
                <a:cs typeface="Roboto Slab"/>
                <a:sym typeface="Roboto Slab"/>
              </a:rPr>
              <a:t>st</a:t>
            </a:r>
            <a:r>
              <a:rPr lang="ar" sz="1200">
                <a:latin typeface="Roboto Slab"/>
                <a:ea typeface="Roboto Slab"/>
                <a:cs typeface="Roboto Slab"/>
                <a:sym typeface="Roboto Slab"/>
              </a:rPr>
              <a:t> day in college?</a:t>
            </a:r>
            <a:endParaRPr sz="1200">
              <a:latin typeface="Roboto Slab"/>
              <a:ea typeface="Roboto Slab"/>
              <a:cs typeface="Roboto Slab"/>
              <a:sym typeface="Roboto Slab"/>
            </a:endParaRPr>
          </a:p>
          <a:p>
            <a:pPr indent="-304800" lvl="1" marL="914400" rtl="0" algn="l">
              <a:lnSpc>
                <a:spcPct val="100000"/>
              </a:lnSpc>
              <a:spcBef>
                <a:spcPts val="0"/>
              </a:spcBef>
              <a:spcAft>
                <a:spcPts val="0"/>
              </a:spcAft>
              <a:buSzPts val="1200"/>
              <a:buFont typeface="Roboto Slab"/>
              <a:buChar char="○"/>
            </a:pPr>
            <a:r>
              <a:rPr b="1" lang="ar" sz="1200">
                <a:latin typeface="Roboto Slab"/>
                <a:ea typeface="Roboto Slab"/>
                <a:cs typeface="Roboto Slab"/>
                <a:sym typeface="Roboto Slab"/>
              </a:rPr>
              <a:t>focused</a:t>
            </a:r>
            <a:r>
              <a:rPr lang="ar" sz="1200">
                <a:latin typeface="Roboto Slab"/>
                <a:ea typeface="Roboto Slab"/>
                <a:cs typeface="Roboto Slab"/>
                <a:sym typeface="Roboto Slab"/>
              </a:rPr>
              <a:t> - gives control to respondent within a given area, encourages disclosure of feelings </a:t>
            </a:r>
            <a:endParaRPr sz="1200">
              <a:latin typeface="Roboto Slab"/>
              <a:ea typeface="Roboto Slab"/>
              <a:cs typeface="Roboto Slab"/>
              <a:sym typeface="Roboto Slab"/>
            </a:endParaRPr>
          </a:p>
          <a:p>
            <a:pPr indent="-304800" lvl="2" marL="1371600" rtl="0" algn="l">
              <a:lnSpc>
                <a:spcPct val="100000"/>
              </a:lnSpc>
              <a:spcBef>
                <a:spcPts val="0"/>
              </a:spcBef>
              <a:spcAft>
                <a:spcPts val="0"/>
              </a:spcAft>
              <a:buSzPts val="1200"/>
              <a:buFont typeface="Roboto Slab"/>
              <a:buChar char="■"/>
            </a:pPr>
            <a:r>
              <a:rPr lang="ar" sz="1200">
                <a:latin typeface="Roboto Slab"/>
                <a:ea typeface="Roboto Slab"/>
                <a:cs typeface="Roboto Slab"/>
                <a:sym typeface="Roboto Slab"/>
              </a:rPr>
              <a:t>eg. Did you have a good day at school?</a:t>
            </a:r>
            <a:endParaRPr sz="1200">
              <a:latin typeface="Roboto Slab"/>
              <a:ea typeface="Roboto Slab"/>
              <a:cs typeface="Roboto Slab"/>
              <a:sym typeface="Roboto Slab"/>
            </a:endParaRPr>
          </a:p>
          <a:p>
            <a:pPr indent="-304800" lvl="0" marL="457200" rtl="0" algn="l">
              <a:lnSpc>
                <a:spcPct val="100000"/>
              </a:lnSpc>
              <a:spcBef>
                <a:spcPts val="0"/>
              </a:spcBef>
              <a:spcAft>
                <a:spcPts val="0"/>
              </a:spcAft>
              <a:buSzPts val="1200"/>
              <a:buFont typeface="Roboto Slab"/>
              <a:buChar char="●"/>
            </a:pPr>
            <a:r>
              <a:rPr b="1" lang="ar" sz="1200">
                <a:latin typeface="Roboto Slab"/>
                <a:ea typeface="Roboto Slab"/>
                <a:cs typeface="Roboto Slab"/>
                <a:sym typeface="Roboto Slab"/>
              </a:rPr>
              <a:t>Closed</a:t>
            </a:r>
            <a:r>
              <a:rPr lang="ar" sz="1200">
                <a:latin typeface="Roboto Slab"/>
                <a:ea typeface="Roboto Slab"/>
                <a:cs typeface="Roboto Slab"/>
                <a:sym typeface="Roboto Slab"/>
              </a:rPr>
              <a:t> </a:t>
            </a:r>
            <a:endParaRPr sz="1200">
              <a:latin typeface="Roboto Slab"/>
              <a:ea typeface="Roboto Slab"/>
              <a:cs typeface="Roboto Slab"/>
              <a:sym typeface="Roboto Slab"/>
            </a:endParaRPr>
          </a:p>
          <a:p>
            <a:pPr indent="-304800" lvl="1" marL="914400" rtl="0" algn="l">
              <a:lnSpc>
                <a:spcPct val="100000"/>
              </a:lnSpc>
              <a:spcBef>
                <a:spcPts val="0"/>
              </a:spcBef>
              <a:spcAft>
                <a:spcPts val="0"/>
              </a:spcAft>
              <a:buSzPts val="1200"/>
              <a:buFont typeface="Roboto Slab"/>
              <a:buChar char="○"/>
            </a:pPr>
            <a:r>
              <a:rPr lang="ar" sz="1200">
                <a:latin typeface="Roboto Slab"/>
                <a:ea typeface="Roboto Slab"/>
                <a:cs typeface="Roboto Slab"/>
                <a:sym typeface="Roboto Slab"/>
              </a:rPr>
              <a:t>control is with interviewer, checks information.</a:t>
            </a:r>
            <a:endParaRPr sz="1200">
              <a:latin typeface="Roboto Slab"/>
              <a:ea typeface="Roboto Slab"/>
              <a:cs typeface="Roboto Slab"/>
              <a:sym typeface="Roboto Slab"/>
            </a:endParaRPr>
          </a:p>
          <a:p>
            <a:pPr indent="-304800" lvl="2" marL="1371600" rtl="0" algn="l">
              <a:lnSpc>
                <a:spcPct val="100000"/>
              </a:lnSpc>
              <a:spcBef>
                <a:spcPts val="0"/>
              </a:spcBef>
              <a:spcAft>
                <a:spcPts val="0"/>
              </a:spcAft>
              <a:buSzPts val="1200"/>
              <a:buFont typeface="Roboto Slab"/>
              <a:buChar char="■"/>
            </a:pPr>
            <a:r>
              <a:rPr lang="ar" sz="1200">
                <a:latin typeface="Roboto Slab"/>
                <a:ea typeface="Roboto Slab"/>
                <a:cs typeface="Roboto Slab"/>
                <a:sym typeface="Roboto Slab"/>
              </a:rPr>
              <a:t>eg. Do you smoke? “Yes” or “No”</a:t>
            </a:r>
            <a:endParaRPr sz="1200">
              <a:latin typeface="Roboto Slab"/>
              <a:ea typeface="Roboto Slab"/>
              <a:cs typeface="Roboto Slab"/>
              <a:sym typeface="Roboto Slab"/>
            </a:endParaRPr>
          </a:p>
          <a:p>
            <a:pPr indent="-304800" lvl="0" marL="457200" rtl="0" algn="l">
              <a:lnSpc>
                <a:spcPct val="100000"/>
              </a:lnSpc>
              <a:spcBef>
                <a:spcPts val="0"/>
              </a:spcBef>
              <a:spcAft>
                <a:spcPts val="0"/>
              </a:spcAft>
              <a:buSzPts val="1200"/>
              <a:buFont typeface="Roboto Slab"/>
              <a:buChar char="●"/>
            </a:pPr>
            <a:r>
              <a:rPr b="1" lang="ar" sz="1200">
                <a:latin typeface="Roboto Slab"/>
                <a:ea typeface="Roboto Slab"/>
                <a:cs typeface="Roboto Slab"/>
                <a:sym typeface="Roboto Slab"/>
              </a:rPr>
              <a:t>Leading</a:t>
            </a:r>
            <a:endParaRPr b="1" sz="1200">
              <a:latin typeface="Roboto Slab"/>
              <a:ea typeface="Roboto Slab"/>
              <a:cs typeface="Roboto Slab"/>
              <a:sym typeface="Roboto Slab"/>
            </a:endParaRPr>
          </a:p>
          <a:p>
            <a:pPr indent="-304800" lvl="1" marL="914400" rtl="0" algn="l">
              <a:lnSpc>
                <a:spcPct val="100000"/>
              </a:lnSpc>
              <a:spcBef>
                <a:spcPts val="0"/>
              </a:spcBef>
              <a:spcAft>
                <a:spcPts val="0"/>
              </a:spcAft>
              <a:buSzPts val="1200"/>
              <a:buFont typeface="Roboto Slab"/>
              <a:buChar char="○"/>
            </a:pPr>
            <a:r>
              <a:rPr lang="ar" sz="1200">
                <a:latin typeface="Roboto Slab"/>
                <a:ea typeface="Roboto Slab"/>
                <a:cs typeface="Roboto Slab"/>
                <a:sym typeface="Roboto Slab"/>
              </a:rPr>
              <a:t>control with the interviewer, suggests a desired response.</a:t>
            </a:r>
            <a:endParaRPr sz="1200">
              <a:latin typeface="Roboto Slab"/>
              <a:ea typeface="Roboto Slab"/>
              <a:cs typeface="Roboto Slab"/>
              <a:sym typeface="Roboto Slab"/>
            </a:endParaRPr>
          </a:p>
          <a:p>
            <a:pPr indent="-304800" lvl="2" marL="1371600" rtl="0" algn="l">
              <a:lnSpc>
                <a:spcPct val="100000"/>
              </a:lnSpc>
              <a:spcBef>
                <a:spcPts val="0"/>
              </a:spcBef>
              <a:spcAft>
                <a:spcPts val="0"/>
              </a:spcAft>
              <a:buSzPts val="1200"/>
              <a:buFont typeface="Roboto Slab"/>
              <a:buChar char="■"/>
            </a:pPr>
            <a:r>
              <a:rPr lang="ar" sz="1200">
                <a:latin typeface="Roboto Slab"/>
                <a:ea typeface="Roboto Slab"/>
                <a:cs typeface="Roboto Slab"/>
                <a:sym typeface="Roboto Slab"/>
              </a:rPr>
              <a:t>eg. What year in the 15</a:t>
            </a:r>
            <a:r>
              <a:rPr baseline="30000" lang="ar" sz="1200">
                <a:latin typeface="Roboto Slab"/>
                <a:ea typeface="Roboto Slab"/>
                <a:cs typeface="Roboto Slab"/>
                <a:sym typeface="Roboto Slab"/>
              </a:rPr>
              <a:t>th</a:t>
            </a:r>
            <a:r>
              <a:rPr lang="ar" sz="1200">
                <a:latin typeface="Roboto Slab"/>
                <a:ea typeface="Roboto Slab"/>
                <a:cs typeface="Roboto Slab"/>
                <a:sym typeface="Roboto Slab"/>
              </a:rPr>
              <a:t> century did columbus arrive in the Americas?</a:t>
            </a:r>
            <a:endParaRPr sz="1200">
              <a:latin typeface="Roboto Slab"/>
              <a:ea typeface="Roboto Slab"/>
              <a:cs typeface="Roboto Slab"/>
              <a:sym typeface="Roboto Slab"/>
            </a:endParaRPr>
          </a:p>
          <a:p>
            <a:pPr indent="0" lvl="0" marL="457200" rtl="0" algn="l">
              <a:lnSpc>
                <a:spcPct val="100000"/>
              </a:lnSpc>
              <a:spcBef>
                <a:spcPts val="0"/>
              </a:spcBef>
              <a:spcAft>
                <a:spcPts val="0"/>
              </a:spcAft>
              <a:buNone/>
            </a:pPr>
            <a:r>
              <a:t/>
            </a:r>
            <a:endParaRPr sz="1200">
              <a:latin typeface="Roboto Slab"/>
              <a:ea typeface="Roboto Slab"/>
              <a:cs typeface="Roboto Slab"/>
              <a:sym typeface="Roboto Slab"/>
            </a:endParaRPr>
          </a:p>
          <a:p>
            <a:pPr indent="0" lvl="0" marL="0" rtl="0" algn="l">
              <a:lnSpc>
                <a:spcPct val="100000"/>
              </a:lnSpc>
              <a:spcBef>
                <a:spcPts val="0"/>
              </a:spcBef>
              <a:spcAft>
                <a:spcPts val="0"/>
              </a:spcAft>
              <a:buNone/>
            </a:pPr>
            <a:r>
              <a:t/>
            </a:r>
            <a:endParaRPr sz="1200">
              <a:latin typeface="Roboto Slab"/>
              <a:ea typeface="Roboto Slab"/>
              <a:cs typeface="Roboto Slab"/>
              <a:sym typeface="Roboto Slab"/>
            </a:endParaRPr>
          </a:p>
        </p:txBody>
      </p:sp>
      <p:sp>
        <p:nvSpPr>
          <p:cNvPr id="308" name="Google Shape;308;p29"/>
          <p:cNvSpPr txBox="1"/>
          <p:nvPr/>
        </p:nvSpPr>
        <p:spPr>
          <a:xfrm>
            <a:off x="4186700" y="4381725"/>
            <a:ext cx="3207900" cy="3764100"/>
          </a:xfrm>
          <a:prstGeom prst="rect">
            <a:avLst/>
          </a:prstGeom>
          <a:noFill/>
          <a:ln cap="flat" cmpd="sng" w="9525">
            <a:solidFill>
              <a:srgbClr val="000000"/>
            </a:solidFill>
            <a:prstDash val="lgDashDot"/>
            <a:round/>
            <a:headEnd len="sm" w="sm" type="none"/>
            <a:tailEnd len="sm" w="sm" type="none"/>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Font typeface="Roboto Slab"/>
              <a:buChar char="●"/>
            </a:pPr>
            <a:r>
              <a:rPr b="1" lang="ar" sz="1200">
                <a:latin typeface="Roboto Slab"/>
                <a:ea typeface="Roboto Slab"/>
                <a:cs typeface="Roboto Slab"/>
                <a:sym typeface="Roboto Slab"/>
              </a:rPr>
              <a:t>Speaking to the person:</a:t>
            </a:r>
            <a:endParaRPr b="1" sz="1200">
              <a:latin typeface="Roboto Slab"/>
              <a:ea typeface="Roboto Slab"/>
              <a:cs typeface="Roboto Slab"/>
              <a:sym typeface="Roboto Slab"/>
            </a:endParaRPr>
          </a:p>
          <a:p>
            <a:pPr indent="-304800" lvl="1" marL="914400" rtl="0" algn="l">
              <a:lnSpc>
                <a:spcPct val="100000"/>
              </a:lnSpc>
              <a:spcBef>
                <a:spcPts val="0"/>
              </a:spcBef>
              <a:spcAft>
                <a:spcPts val="0"/>
              </a:spcAft>
              <a:buSzPts val="1200"/>
              <a:buFont typeface="Roboto Slab"/>
              <a:buChar char="○"/>
            </a:pPr>
            <a:r>
              <a:rPr lang="ar" sz="1200">
                <a:latin typeface="Roboto Slab"/>
                <a:ea typeface="Roboto Slab"/>
                <a:cs typeface="Roboto Slab"/>
                <a:sym typeface="Roboto Slab"/>
              </a:rPr>
              <a:t>Look straight in the eye.</a:t>
            </a:r>
            <a:endParaRPr sz="1200">
              <a:latin typeface="Roboto Slab"/>
              <a:ea typeface="Roboto Slab"/>
              <a:cs typeface="Roboto Slab"/>
              <a:sym typeface="Roboto Slab"/>
            </a:endParaRPr>
          </a:p>
          <a:p>
            <a:pPr indent="-304800" lvl="1" marL="914400" rtl="0" algn="l">
              <a:lnSpc>
                <a:spcPct val="100000"/>
              </a:lnSpc>
              <a:spcBef>
                <a:spcPts val="0"/>
              </a:spcBef>
              <a:spcAft>
                <a:spcPts val="0"/>
              </a:spcAft>
              <a:buSzPts val="1200"/>
              <a:buFont typeface="Roboto Slab"/>
              <a:buChar char="○"/>
            </a:pPr>
            <a:r>
              <a:rPr lang="ar" sz="1200">
                <a:latin typeface="Roboto Slab"/>
                <a:ea typeface="Roboto Slab"/>
                <a:cs typeface="Roboto Slab"/>
                <a:sym typeface="Roboto Slab"/>
              </a:rPr>
              <a:t>Make eye contact.</a:t>
            </a:r>
            <a:endParaRPr sz="1200">
              <a:latin typeface="Roboto Slab"/>
              <a:ea typeface="Roboto Slab"/>
              <a:cs typeface="Roboto Slab"/>
              <a:sym typeface="Roboto Slab"/>
            </a:endParaRPr>
          </a:p>
          <a:p>
            <a:pPr indent="-304800" lvl="1" marL="914400" rtl="0" algn="l">
              <a:lnSpc>
                <a:spcPct val="100000"/>
              </a:lnSpc>
              <a:spcBef>
                <a:spcPts val="0"/>
              </a:spcBef>
              <a:spcAft>
                <a:spcPts val="0"/>
              </a:spcAft>
              <a:buSzPts val="1200"/>
              <a:buFont typeface="Roboto Slab"/>
              <a:buChar char="○"/>
            </a:pPr>
            <a:r>
              <a:rPr lang="ar" sz="1200">
                <a:latin typeface="Roboto Slab"/>
                <a:ea typeface="Roboto Slab"/>
                <a:cs typeface="Roboto Slab"/>
                <a:sym typeface="Roboto Slab"/>
              </a:rPr>
              <a:t>Show respect.</a:t>
            </a:r>
            <a:endParaRPr sz="1200">
              <a:latin typeface="Roboto Slab"/>
              <a:ea typeface="Roboto Slab"/>
              <a:cs typeface="Roboto Slab"/>
              <a:sym typeface="Roboto Slab"/>
            </a:endParaRPr>
          </a:p>
          <a:p>
            <a:pPr indent="-304800" lvl="0" marL="457200" rtl="0" algn="l">
              <a:lnSpc>
                <a:spcPct val="100000"/>
              </a:lnSpc>
              <a:spcBef>
                <a:spcPts val="0"/>
              </a:spcBef>
              <a:spcAft>
                <a:spcPts val="0"/>
              </a:spcAft>
              <a:buSzPts val="1200"/>
              <a:buFont typeface="Roboto Slab"/>
              <a:buChar char="●"/>
            </a:pPr>
            <a:r>
              <a:rPr b="1" lang="ar" sz="1200">
                <a:latin typeface="Roboto Slab"/>
                <a:ea typeface="Roboto Slab"/>
                <a:cs typeface="Roboto Slab"/>
                <a:sym typeface="Roboto Slab"/>
              </a:rPr>
              <a:t>Clear message: </a:t>
            </a:r>
            <a:endParaRPr b="1" sz="1200">
              <a:latin typeface="Roboto Slab"/>
              <a:ea typeface="Roboto Slab"/>
              <a:cs typeface="Roboto Slab"/>
              <a:sym typeface="Roboto Slab"/>
            </a:endParaRPr>
          </a:p>
          <a:p>
            <a:pPr indent="-304800" lvl="1" marL="914400" rtl="0" algn="l">
              <a:lnSpc>
                <a:spcPct val="100000"/>
              </a:lnSpc>
              <a:spcBef>
                <a:spcPts val="0"/>
              </a:spcBef>
              <a:spcAft>
                <a:spcPts val="0"/>
              </a:spcAft>
              <a:buSzPts val="1200"/>
              <a:buFont typeface="Roboto Slab"/>
              <a:buChar char="○"/>
            </a:pPr>
            <a:r>
              <a:rPr lang="ar" sz="1200">
                <a:latin typeface="Roboto Slab"/>
                <a:ea typeface="Roboto Slab"/>
                <a:cs typeface="Roboto Slab"/>
                <a:sym typeface="Roboto Slab"/>
              </a:rPr>
              <a:t>Relevant.</a:t>
            </a:r>
            <a:endParaRPr sz="1200">
              <a:latin typeface="Roboto Slab"/>
              <a:ea typeface="Roboto Slab"/>
              <a:cs typeface="Roboto Slab"/>
              <a:sym typeface="Roboto Slab"/>
            </a:endParaRPr>
          </a:p>
          <a:p>
            <a:pPr indent="-304800" lvl="1" marL="914400" rtl="0" algn="l">
              <a:lnSpc>
                <a:spcPct val="100000"/>
              </a:lnSpc>
              <a:spcBef>
                <a:spcPts val="0"/>
              </a:spcBef>
              <a:spcAft>
                <a:spcPts val="0"/>
              </a:spcAft>
              <a:buSzPts val="1200"/>
              <a:buFont typeface="Roboto Slab"/>
              <a:buChar char="○"/>
            </a:pPr>
            <a:r>
              <a:rPr lang="ar" sz="1200">
                <a:latin typeface="Roboto Slab"/>
                <a:ea typeface="Roboto Slab"/>
                <a:cs typeface="Roboto Slab"/>
                <a:sym typeface="Roboto Slab"/>
              </a:rPr>
              <a:t>Use understandable language.</a:t>
            </a:r>
            <a:endParaRPr sz="1200">
              <a:latin typeface="Roboto Slab"/>
              <a:ea typeface="Roboto Slab"/>
              <a:cs typeface="Roboto Slab"/>
              <a:sym typeface="Roboto Slab"/>
            </a:endParaRPr>
          </a:p>
          <a:p>
            <a:pPr indent="-304800" lvl="1" marL="914400" rtl="0" algn="l">
              <a:lnSpc>
                <a:spcPct val="100000"/>
              </a:lnSpc>
              <a:spcBef>
                <a:spcPts val="0"/>
              </a:spcBef>
              <a:spcAft>
                <a:spcPts val="0"/>
              </a:spcAft>
              <a:buSzPts val="1200"/>
              <a:buFont typeface="Roboto Slab"/>
              <a:buChar char="○"/>
            </a:pPr>
            <a:r>
              <a:rPr lang="ar" sz="1200">
                <a:latin typeface="Roboto Slab"/>
                <a:ea typeface="Roboto Slab"/>
                <a:cs typeface="Roboto Slab"/>
                <a:sym typeface="Roboto Slab"/>
              </a:rPr>
              <a:t>Support by illustration if needed.</a:t>
            </a:r>
            <a:endParaRPr sz="1200">
              <a:latin typeface="Roboto Slab"/>
              <a:ea typeface="Roboto Slab"/>
              <a:cs typeface="Roboto Slab"/>
              <a:sym typeface="Roboto Slab"/>
            </a:endParaRPr>
          </a:p>
          <a:p>
            <a:pPr indent="-304800" lvl="0" marL="457200" rtl="0" algn="l">
              <a:lnSpc>
                <a:spcPct val="100000"/>
              </a:lnSpc>
              <a:spcBef>
                <a:spcPts val="0"/>
              </a:spcBef>
              <a:spcAft>
                <a:spcPts val="0"/>
              </a:spcAft>
              <a:buSzPts val="1200"/>
              <a:buFont typeface="Roboto Slab"/>
              <a:buChar char="●"/>
            </a:pPr>
            <a:r>
              <a:rPr b="1" lang="ar" sz="1200">
                <a:latin typeface="Roboto Slab"/>
                <a:ea typeface="Roboto Slab"/>
                <a:cs typeface="Roboto Slab"/>
                <a:sym typeface="Roboto Slab"/>
              </a:rPr>
              <a:t>Good listener:</a:t>
            </a:r>
            <a:endParaRPr b="1" sz="1200">
              <a:latin typeface="Roboto Slab"/>
              <a:ea typeface="Roboto Slab"/>
              <a:cs typeface="Roboto Slab"/>
              <a:sym typeface="Roboto Slab"/>
            </a:endParaRPr>
          </a:p>
          <a:p>
            <a:pPr indent="-304800" lvl="1" marL="914400" rtl="0" algn="l">
              <a:lnSpc>
                <a:spcPct val="100000"/>
              </a:lnSpc>
              <a:spcBef>
                <a:spcPts val="0"/>
              </a:spcBef>
              <a:spcAft>
                <a:spcPts val="0"/>
              </a:spcAft>
              <a:buSzPts val="1200"/>
              <a:buFont typeface="Roboto Slab"/>
              <a:buChar char="○"/>
            </a:pPr>
            <a:r>
              <a:rPr lang="ar" sz="1200">
                <a:latin typeface="Roboto Slab"/>
                <a:ea typeface="Roboto Slab"/>
                <a:cs typeface="Roboto Slab"/>
                <a:sym typeface="Roboto Slab"/>
              </a:rPr>
              <a:t>Allow others to understand the message and reply.</a:t>
            </a:r>
            <a:endParaRPr sz="1200">
              <a:latin typeface="Roboto Slab"/>
              <a:ea typeface="Roboto Slab"/>
              <a:cs typeface="Roboto Slab"/>
              <a:sym typeface="Roboto Slab"/>
            </a:endParaRPr>
          </a:p>
          <a:p>
            <a:pPr indent="-304800" lvl="1" marL="914400" rtl="0" algn="l">
              <a:lnSpc>
                <a:spcPct val="100000"/>
              </a:lnSpc>
              <a:spcBef>
                <a:spcPts val="0"/>
              </a:spcBef>
              <a:spcAft>
                <a:spcPts val="0"/>
              </a:spcAft>
              <a:buSzPts val="1200"/>
              <a:buFont typeface="Roboto Slab"/>
              <a:buChar char="○"/>
            </a:pPr>
            <a:r>
              <a:rPr lang="ar" sz="1200">
                <a:latin typeface="Roboto Slab"/>
                <a:ea typeface="Roboto Slab"/>
                <a:cs typeface="Roboto Slab"/>
                <a:sym typeface="Roboto Slab"/>
              </a:rPr>
              <a:t>Listen carefully.</a:t>
            </a:r>
            <a:endParaRPr sz="1200">
              <a:latin typeface="Roboto Slab"/>
              <a:ea typeface="Roboto Slab"/>
              <a:cs typeface="Roboto Slab"/>
              <a:sym typeface="Roboto Slab"/>
            </a:endParaRPr>
          </a:p>
          <a:p>
            <a:pPr indent="-304800" lvl="1" marL="914400" rtl="0" algn="l">
              <a:lnSpc>
                <a:spcPct val="100000"/>
              </a:lnSpc>
              <a:spcBef>
                <a:spcPts val="0"/>
              </a:spcBef>
              <a:spcAft>
                <a:spcPts val="0"/>
              </a:spcAft>
              <a:buSzPts val="1200"/>
              <a:buFont typeface="Roboto Slab"/>
              <a:buChar char="○"/>
            </a:pPr>
            <a:r>
              <a:rPr lang="ar" sz="1200">
                <a:latin typeface="Roboto Slab"/>
                <a:ea typeface="Roboto Slab"/>
                <a:cs typeface="Roboto Slab"/>
                <a:sym typeface="Roboto Slab"/>
              </a:rPr>
              <a:t>Make a dialogue and not a one way instruction.</a:t>
            </a:r>
            <a:endParaRPr sz="1200">
              <a:latin typeface="Roboto Slab"/>
              <a:ea typeface="Roboto Slab"/>
              <a:cs typeface="Roboto Slab"/>
              <a:sym typeface="Roboto Slab"/>
            </a:endParaRPr>
          </a:p>
          <a:p>
            <a:pPr indent="0" lvl="0" marL="914400" rtl="0" algn="l">
              <a:lnSpc>
                <a:spcPct val="100000"/>
              </a:lnSpc>
              <a:spcBef>
                <a:spcPts val="0"/>
              </a:spcBef>
              <a:spcAft>
                <a:spcPts val="0"/>
              </a:spcAft>
              <a:buNone/>
            </a:pPr>
            <a:r>
              <a:rPr lang="ar" sz="1200">
                <a:latin typeface="Roboto Slab"/>
                <a:ea typeface="Roboto Slab"/>
                <a:cs typeface="Roboto Slab"/>
                <a:sym typeface="Roboto Slab"/>
              </a:rPr>
              <a:t> </a:t>
            </a:r>
            <a:endParaRPr sz="1200">
              <a:latin typeface="Roboto Slab"/>
              <a:ea typeface="Roboto Slab"/>
              <a:cs typeface="Roboto Slab"/>
              <a:sym typeface="Roboto Slab"/>
            </a:endParaRPr>
          </a:p>
        </p:txBody>
      </p:sp>
      <p:cxnSp>
        <p:nvCxnSpPr>
          <p:cNvPr id="309" name="Google Shape;309;p29"/>
          <p:cNvCxnSpPr>
            <a:stCxn id="306" idx="1"/>
            <a:endCxn id="307" idx="0"/>
          </p:cNvCxnSpPr>
          <p:nvPr/>
        </p:nvCxnSpPr>
        <p:spPr>
          <a:xfrm rot="5400000">
            <a:off x="2763013" y="3346613"/>
            <a:ext cx="391500" cy="1686300"/>
          </a:xfrm>
          <a:prstGeom prst="bentConnector3">
            <a:avLst>
              <a:gd fmla="val 50002" name="adj1"/>
            </a:avLst>
          </a:prstGeom>
          <a:noFill/>
          <a:ln cap="flat" cmpd="sng" w="9525">
            <a:solidFill>
              <a:srgbClr val="595959"/>
            </a:solidFill>
            <a:prstDash val="solid"/>
            <a:round/>
            <a:headEnd len="med" w="med" type="none"/>
            <a:tailEnd len="med" w="med" type="triangle"/>
          </a:ln>
        </p:spPr>
      </p:cxnSp>
      <p:cxnSp>
        <p:nvCxnSpPr>
          <p:cNvPr id="310" name="Google Shape;310;p29"/>
          <p:cNvCxnSpPr>
            <a:stCxn id="306" idx="1"/>
            <a:endCxn id="308" idx="0"/>
          </p:cNvCxnSpPr>
          <p:nvPr/>
        </p:nvCxnSpPr>
        <p:spPr>
          <a:xfrm flipH="1" rot="-5400000">
            <a:off x="4602463" y="3193463"/>
            <a:ext cx="387600" cy="1988700"/>
          </a:xfrm>
          <a:prstGeom prst="bentConnector3">
            <a:avLst>
              <a:gd fmla="val 50015" name="adj1"/>
            </a:avLst>
          </a:prstGeom>
          <a:noFill/>
          <a:ln cap="flat" cmpd="sng" w="9525">
            <a:solidFill>
              <a:srgbClr val="595959"/>
            </a:solidFill>
            <a:prstDash val="solid"/>
            <a:round/>
            <a:headEnd len="med" w="med" type="none"/>
            <a:tailEnd len="med" w="med" type="triangle"/>
          </a:ln>
        </p:spPr>
      </p:cxnSp>
      <p:cxnSp>
        <p:nvCxnSpPr>
          <p:cNvPr id="311" name="Google Shape;311;p29"/>
          <p:cNvCxnSpPr/>
          <p:nvPr/>
        </p:nvCxnSpPr>
        <p:spPr>
          <a:xfrm flipH="1" rot="10800000">
            <a:off x="165300" y="9276729"/>
            <a:ext cx="7229400" cy="9600"/>
          </a:xfrm>
          <a:prstGeom prst="straightConnector1">
            <a:avLst/>
          </a:prstGeom>
          <a:noFill/>
          <a:ln cap="flat" cmpd="sng" w="9525">
            <a:solidFill>
              <a:srgbClr val="576868"/>
            </a:solidFill>
            <a:prstDash val="dot"/>
            <a:round/>
            <a:headEnd len="med" w="med" type="oval"/>
            <a:tailEnd len="med" w="med" type="oval"/>
          </a:ln>
        </p:spPr>
      </p:cxnSp>
      <p:grpSp>
        <p:nvGrpSpPr>
          <p:cNvPr id="312" name="Google Shape;312;p29"/>
          <p:cNvGrpSpPr/>
          <p:nvPr/>
        </p:nvGrpSpPr>
        <p:grpSpPr>
          <a:xfrm>
            <a:off x="428252" y="8902001"/>
            <a:ext cx="823997" cy="752004"/>
            <a:chOff x="1835696" y="2517293"/>
            <a:chExt cx="792000" cy="792000"/>
          </a:xfrm>
        </p:grpSpPr>
        <p:sp>
          <p:nvSpPr>
            <p:cNvPr id="313" name="Google Shape;313;p29"/>
            <p:cNvSpPr/>
            <p:nvPr/>
          </p:nvSpPr>
          <p:spPr>
            <a:xfrm>
              <a:off x="1835696" y="2517293"/>
              <a:ext cx="792000" cy="792000"/>
            </a:xfrm>
            <a:prstGeom prst="diamond">
              <a:avLst/>
            </a:prstGeom>
            <a:solidFill>
              <a:srgbClr val="FFFFFF"/>
            </a:solidFill>
            <a:ln cap="flat" cmpd="sng" w="38100">
              <a:solidFill>
                <a:srgbClr val="4581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14" name="Google Shape;314;p29"/>
            <p:cNvSpPr/>
            <p:nvPr/>
          </p:nvSpPr>
          <p:spPr>
            <a:xfrm>
              <a:off x="1901658" y="2583255"/>
              <a:ext cx="660300" cy="660300"/>
            </a:xfrm>
            <a:prstGeom prst="diamond">
              <a:avLst/>
            </a:prstGeom>
            <a:solidFill>
              <a:srgbClr val="4581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nvGrpSpPr>
          <p:cNvPr id="315" name="Google Shape;315;p29"/>
          <p:cNvGrpSpPr/>
          <p:nvPr/>
        </p:nvGrpSpPr>
        <p:grpSpPr>
          <a:xfrm>
            <a:off x="1402154" y="8902001"/>
            <a:ext cx="823997" cy="752004"/>
            <a:chOff x="1835696" y="2517293"/>
            <a:chExt cx="792000" cy="792000"/>
          </a:xfrm>
        </p:grpSpPr>
        <p:sp>
          <p:nvSpPr>
            <p:cNvPr id="316" name="Google Shape;316;p29"/>
            <p:cNvSpPr/>
            <p:nvPr/>
          </p:nvSpPr>
          <p:spPr>
            <a:xfrm>
              <a:off x="1835696" y="2517293"/>
              <a:ext cx="792000" cy="792000"/>
            </a:xfrm>
            <a:prstGeom prst="diamond">
              <a:avLst/>
            </a:prstGeom>
            <a:solidFill>
              <a:srgbClr val="FFFFFF"/>
            </a:solidFill>
            <a:ln cap="flat" cmpd="sng" w="38100">
              <a:solidFill>
                <a:srgbClr val="76A5A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17" name="Google Shape;317;p29"/>
            <p:cNvSpPr/>
            <p:nvPr/>
          </p:nvSpPr>
          <p:spPr>
            <a:xfrm>
              <a:off x="1901658" y="2583255"/>
              <a:ext cx="660300" cy="660300"/>
            </a:xfrm>
            <a:prstGeom prst="diamond">
              <a:avLst/>
            </a:pr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nvGrpSpPr>
          <p:cNvPr id="318" name="Google Shape;318;p29"/>
          <p:cNvGrpSpPr/>
          <p:nvPr/>
        </p:nvGrpSpPr>
        <p:grpSpPr>
          <a:xfrm>
            <a:off x="2376059" y="8902000"/>
            <a:ext cx="823997" cy="752004"/>
            <a:chOff x="4168070" y="2133281"/>
            <a:chExt cx="792000" cy="792000"/>
          </a:xfrm>
        </p:grpSpPr>
        <p:sp>
          <p:nvSpPr>
            <p:cNvPr id="319" name="Google Shape;319;p29"/>
            <p:cNvSpPr/>
            <p:nvPr/>
          </p:nvSpPr>
          <p:spPr>
            <a:xfrm>
              <a:off x="4168070" y="2133281"/>
              <a:ext cx="792000" cy="792000"/>
            </a:xfrm>
            <a:prstGeom prst="diamond">
              <a:avLst/>
            </a:prstGeom>
            <a:solidFill>
              <a:srgbClr val="FFFFFF"/>
            </a:solidFill>
            <a:ln cap="flat" cmpd="sng" w="38100">
              <a:solidFill>
                <a:srgbClr val="A2C4C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20" name="Google Shape;320;p29"/>
            <p:cNvSpPr/>
            <p:nvPr/>
          </p:nvSpPr>
          <p:spPr>
            <a:xfrm>
              <a:off x="4234032" y="2199243"/>
              <a:ext cx="660300" cy="660300"/>
            </a:xfrm>
            <a:prstGeom prst="diamond">
              <a:avLst/>
            </a:prstGeom>
            <a:solidFill>
              <a:srgbClr val="A2C4C9"/>
            </a:solidFill>
            <a:ln cap="flat" cmpd="sng" w="9525">
              <a:solidFill>
                <a:srgbClr val="EEEE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nvGrpSpPr>
          <p:cNvPr id="321" name="Google Shape;321;p29"/>
          <p:cNvGrpSpPr/>
          <p:nvPr/>
        </p:nvGrpSpPr>
        <p:grpSpPr>
          <a:xfrm>
            <a:off x="3355144" y="8902000"/>
            <a:ext cx="823997" cy="752004"/>
            <a:chOff x="5680238" y="2133281"/>
            <a:chExt cx="792000" cy="792000"/>
          </a:xfrm>
        </p:grpSpPr>
        <p:sp>
          <p:nvSpPr>
            <p:cNvPr id="322" name="Google Shape;322;p29"/>
            <p:cNvSpPr/>
            <p:nvPr/>
          </p:nvSpPr>
          <p:spPr>
            <a:xfrm>
              <a:off x="5680238" y="2133281"/>
              <a:ext cx="792000" cy="792000"/>
            </a:xfrm>
            <a:prstGeom prst="diamond">
              <a:avLst/>
            </a:prstGeom>
            <a:solidFill>
              <a:srgbClr val="FFFFFF"/>
            </a:solidFill>
            <a:ln cap="flat" cmpd="sng" w="38100">
              <a:solidFill>
                <a:srgbClr val="D0E0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23" name="Google Shape;323;p29"/>
            <p:cNvSpPr/>
            <p:nvPr/>
          </p:nvSpPr>
          <p:spPr>
            <a:xfrm>
              <a:off x="5746200" y="2199243"/>
              <a:ext cx="660300" cy="660300"/>
            </a:xfrm>
            <a:prstGeom prst="diamond">
              <a:avLst/>
            </a:prstGeom>
            <a:solidFill>
              <a:srgbClr val="D0E0E3"/>
            </a:solidFill>
            <a:ln cap="flat" cmpd="sng" w="9525">
              <a:solidFill>
                <a:srgbClr val="D0E0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sp>
        <p:nvSpPr>
          <p:cNvPr id="324" name="Google Shape;324;p29"/>
          <p:cNvSpPr txBox="1"/>
          <p:nvPr/>
        </p:nvSpPr>
        <p:spPr>
          <a:xfrm>
            <a:off x="262150" y="9672475"/>
            <a:ext cx="1156200" cy="424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ar">
                <a:solidFill>
                  <a:schemeClr val="dk1"/>
                </a:solidFill>
                <a:latin typeface="Roboto Slab"/>
                <a:ea typeface="Roboto Slab"/>
                <a:cs typeface="Roboto Slab"/>
                <a:sym typeface="Roboto Slab"/>
              </a:rPr>
              <a:t>Facial expression</a:t>
            </a:r>
            <a:endParaRPr>
              <a:latin typeface="Roboto Slab"/>
              <a:ea typeface="Roboto Slab"/>
              <a:cs typeface="Roboto Slab"/>
              <a:sym typeface="Roboto Slab"/>
            </a:endParaRPr>
          </a:p>
        </p:txBody>
      </p:sp>
      <p:grpSp>
        <p:nvGrpSpPr>
          <p:cNvPr id="325" name="Google Shape;325;p29"/>
          <p:cNvGrpSpPr/>
          <p:nvPr/>
        </p:nvGrpSpPr>
        <p:grpSpPr>
          <a:xfrm>
            <a:off x="4344621" y="8902000"/>
            <a:ext cx="823997" cy="752004"/>
            <a:chOff x="4168070" y="2133281"/>
            <a:chExt cx="792000" cy="792000"/>
          </a:xfrm>
        </p:grpSpPr>
        <p:sp>
          <p:nvSpPr>
            <p:cNvPr id="326" name="Google Shape;326;p29"/>
            <p:cNvSpPr/>
            <p:nvPr/>
          </p:nvSpPr>
          <p:spPr>
            <a:xfrm>
              <a:off x="4168070" y="2133281"/>
              <a:ext cx="792000" cy="792000"/>
            </a:xfrm>
            <a:prstGeom prst="diamond">
              <a:avLst/>
            </a:prstGeom>
            <a:solidFill>
              <a:srgbClr val="FFFFFF"/>
            </a:solidFill>
            <a:ln cap="flat" cmpd="sng" w="38100">
              <a:solidFill>
                <a:srgbClr val="A2C4C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27" name="Google Shape;327;p29"/>
            <p:cNvSpPr/>
            <p:nvPr/>
          </p:nvSpPr>
          <p:spPr>
            <a:xfrm>
              <a:off x="4234032" y="2199243"/>
              <a:ext cx="660300" cy="660300"/>
            </a:xfrm>
            <a:prstGeom prst="diamond">
              <a:avLst/>
            </a:prstGeom>
            <a:solidFill>
              <a:srgbClr val="A2C4C9"/>
            </a:solidFill>
            <a:ln cap="flat" cmpd="sng" w="9525">
              <a:solidFill>
                <a:srgbClr val="EEEE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nvGrpSpPr>
          <p:cNvPr id="328" name="Google Shape;328;p29"/>
          <p:cNvGrpSpPr/>
          <p:nvPr/>
        </p:nvGrpSpPr>
        <p:grpSpPr>
          <a:xfrm>
            <a:off x="5356841" y="8902001"/>
            <a:ext cx="823997" cy="752004"/>
            <a:chOff x="1835696" y="2517293"/>
            <a:chExt cx="792000" cy="792000"/>
          </a:xfrm>
        </p:grpSpPr>
        <p:sp>
          <p:nvSpPr>
            <p:cNvPr id="329" name="Google Shape;329;p29"/>
            <p:cNvSpPr/>
            <p:nvPr/>
          </p:nvSpPr>
          <p:spPr>
            <a:xfrm>
              <a:off x="1835696" y="2517293"/>
              <a:ext cx="792000" cy="792000"/>
            </a:xfrm>
            <a:prstGeom prst="diamond">
              <a:avLst/>
            </a:prstGeom>
            <a:solidFill>
              <a:srgbClr val="FFFFFF"/>
            </a:solidFill>
            <a:ln cap="flat" cmpd="sng" w="38100">
              <a:solidFill>
                <a:srgbClr val="76A5A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0" name="Google Shape;330;p29"/>
            <p:cNvSpPr/>
            <p:nvPr/>
          </p:nvSpPr>
          <p:spPr>
            <a:xfrm>
              <a:off x="1901658" y="2583255"/>
              <a:ext cx="660300" cy="660300"/>
            </a:xfrm>
            <a:prstGeom prst="diamond">
              <a:avLst/>
            </a:pr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nvGrpSpPr>
          <p:cNvPr id="331" name="Google Shape;331;p29"/>
          <p:cNvGrpSpPr/>
          <p:nvPr/>
        </p:nvGrpSpPr>
        <p:grpSpPr>
          <a:xfrm>
            <a:off x="6369077" y="8902001"/>
            <a:ext cx="823997" cy="752004"/>
            <a:chOff x="1835696" y="2517293"/>
            <a:chExt cx="792000" cy="792000"/>
          </a:xfrm>
        </p:grpSpPr>
        <p:sp>
          <p:nvSpPr>
            <p:cNvPr id="332" name="Google Shape;332;p29"/>
            <p:cNvSpPr/>
            <p:nvPr/>
          </p:nvSpPr>
          <p:spPr>
            <a:xfrm>
              <a:off x="1835696" y="2517293"/>
              <a:ext cx="792000" cy="792000"/>
            </a:xfrm>
            <a:prstGeom prst="diamond">
              <a:avLst/>
            </a:prstGeom>
            <a:solidFill>
              <a:srgbClr val="FFFFFF"/>
            </a:solidFill>
            <a:ln cap="flat" cmpd="sng" w="38100">
              <a:solidFill>
                <a:srgbClr val="4581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3" name="Google Shape;333;p29"/>
            <p:cNvSpPr/>
            <p:nvPr/>
          </p:nvSpPr>
          <p:spPr>
            <a:xfrm>
              <a:off x="1901658" y="2583255"/>
              <a:ext cx="660300" cy="660300"/>
            </a:xfrm>
            <a:prstGeom prst="diamond">
              <a:avLst/>
            </a:prstGeom>
            <a:solidFill>
              <a:srgbClr val="4581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sp>
        <p:nvSpPr>
          <p:cNvPr id="334" name="Google Shape;334;p29"/>
          <p:cNvSpPr txBox="1"/>
          <p:nvPr/>
        </p:nvSpPr>
        <p:spPr>
          <a:xfrm>
            <a:off x="1374950" y="9672475"/>
            <a:ext cx="878400" cy="424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100"/>
              <a:buNone/>
            </a:pPr>
            <a:r>
              <a:rPr b="1" lang="ar">
                <a:solidFill>
                  <a:schemeClr val="dk1"/>
                </a:solidFill>
                <a:latin typeface="Roboto Slab"/>
                <a:ea typeface="Roboto Slab"/>
                <a:cs typeface="Roboto Slab"/>
                <a:sym typeface="Roboto Slab"/>
              </a:rPr>
              <a:t>Posture</a:t>
            </a:r>
            <a:endParaRPr>
              <a:latin typeface="Roboto Slab"/>
              <a:ea typeface="Roboto Slab"/>
              <a:cs typeface="Roboto Slab"/>
              <a:sym typeface="Roboto Slab"/>
            </a:endParaRPr>
          </a:p>
        </p:txBody>
      </p:sp>
      <p:sp>
        <p:nvSpPr>
          <p:cNvPr id="335" name="Google Shape;335;p29"/>
          <p:cNvSpPr txBox="1"/>
          <p:nvPr/>
        </p:nvSpPr>
        <p:spPr>
          <a:xfrm>
            <a:off x="2193300" y="9672475"/>
            <a:ext cx="1156200" cy="424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100"/>
              <a:buNone/>
            </a:pPr>
            <a:r>
              <a:rPr b="1" lang="ar">
                <a:solidFill>
                  <a:schemeClr val="dk1"/>
                </a:solidFill>
                <a:latin typeface="Roboto Slab"/>
                <a:ea typeface="Roboto Slab"/>
                <a:cs typeface="Roboto Slab"/>
                <a:sym typeface="Roboto Slab"/>
              </a:rPr>
              <a:t>Hand Gestures</a:t>
            </a:r>
            <a:endParaRPr b="1">
              <a:solidFill>
                <a:schemeClr val="dk1"/>
              </a:solidFill>
              <a:latin typeface="Roboto Slab"/>
              <a:ea typeface="Roboto Slab"/>
              <a:cs typeface="Roboto Slab"/>
              <a:sym typeface="Roboto Slab"/>
            </a:endParaRPr>
          </a:p>
          <a:p>
            <a:pPr indent="0" lvl="0" marL="0" rtl="0" algn="ctr">
              <a:spcBef>
                <a:spcPts val="0"/>
              </a:spcBef>
              <a:spcAft>
                <a:spcPts val="0"/>
              </a:spcAft>
              <a:buSzPts val="1100"/>
              <a:buNone/>
            </a:pPr>
            <a:r>
              <a:t/>
            </a:r>
            <a:endParaRPr b="1">
              <a:solidFill>
                <a:schemeClr val="dk1"/>
              </a:solidFill>
              <a:latin typeface="Roboto Slab"/>
              <a:ea typeface="Roboto Slab"/>
              <a:cs typeface="Roboto Slab"/>
              <a:sym typeface="Roboto Slab"/>
            </a:endParaRPr>
          </a:p>
          <a:p>
            <a:pPr indent="0" lvl="0" marL="0" marR="0" rtl="0" algn="ctr">
              <a:spcBef>
                <a:spcPts val="0"/>
              </a:spcBef>
              <a:spcAft>
                <a:spcPts val="0"/>
              </a:spcAft>
              <a:buNone/>
            </a:pPr>
            <a:r>
              <a:rPr lang="ar">
                <a:solidFill>
                  <a:srgbClr val="3F3F3F"/>
                </a:solidFill>
                <a:latin typeface="Roboto Slab"/>
                <a:ea typeface="Roboto Slab"/>
                <a:cs typeface="Roboto Slab"/>
                <a:sym typeface="Roboto Slab"/>
              </a:rPr>
              <a:t> </a:t>
            </a:r>
            <a:endParaRPr>
              <a:latin typeface="Roboto Slab"/>
              <a:ea typeface="Roboto Slab"/>
              <a:cs typeface="Roboto Slab"/>
              <a:sym typeface="Roboto Slab"/>
            </a:endParaRPr>
          </a:p>
        </p:txBody>
      </p:sp>
      <p:sp>
        <p:nvSpPr>
          <p:cNvPr id="336" name="Google Shape;336;p29"/>
          <p:cNvSpPr txBox="1"/>
          <p:nvPr/>
        </p:nvSpPr>
        <p:spPr>
          <a:xfrm>
            <a:off x="3351113" y="9672475"/>
            <a:ext cx="824100" cy="424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100"/>
              <a:buNone/>
            </a:pPr>
            <a:r>
              <a:rPr b="1" lang="ar">
                <a:solidFill>
                  <a:schemeClr val="dk1"/>
                </a:solidFill>
                <a:latin typeface="Roboto Slab"/>
                <a:ea typeface="Roboto Slab"/>
                <a:cs typeface="Roboto Slab"/>
                <a:sym typeface="Roboto Slab"/>
              </a:rPr>
              <a:t>Touch </a:t>
            </a:r>
            <a:endParaRPr b="1">
              <a:solidFill>
                <a:schemeClr val="dk1"/>
              </a:solidFill>
              <a:latin typeface="Roboto Slab"/>
              <a:ea typeface="Roboto Slab"/>
              <a:cs typeface="Roboto Slab"/>
              <a:sym typeface="Roboto Slab"/>
            </a:endParaRPr>
          </a:p>
          <a:p>
            <a:pPr indent="0" lvl="0" marL="0" rtl="0" algn="ctr">
              <a:spcBef>
                <a:spcPts val="0"/>
              </a:spcBef>
              <a:spcAft>
                <a:spcPts val="0"/>
              </a:spcAft>
              <a:buSzPts val="1100"/>
              <a:buNone/>
            </a:pPr>
            <a:r>
              <a:t/>
            </a:r>
            <a:endParaRPr b="1">
              <a:solidFill>
                <a:schemeClr val="dk1"/>
              </a:solidFill>
              <a:latin typeface="Roboto Slab"/>
              <a:ea typeface="Roboto Slab"/>
              <a:cs typeface="Roboto Slab"/>
              <a:sym typeface="Roboto Slab"/>
            </a:endParaRPr>
          </a:p>
          <a:p>
            <a:pPr indent="0" lvl="0" marL="0" marR="0" rtl="0" algn="ctr">
              <a:spcBef>
                <a:spcPts val="0"/>
              </a:spcBef>
              <a:spcAft>
                <a:spcPts val="0"/>
              </a:spcAft>
              <a:buNone/>
            </a:pPr>
            <a:r>
              <a:rPr lang="ar">
                <a:solidFill>
                  <a:srgbClr val="3F3F3F"/>
                </a:solidFill>
                <a:latin typeface="Roboto Slab"/>
                <a:ea typeface="Roboto Slab"/>
                <a:cs typeface="Roboto Slab"/>
                <a:sym typeface="Roboto Slab"/>
              </a:rPr>
              <a:t> </a:t>
            </a:r>
            <a:endParaRPr>
              <a:latin typeface="Roboto Slab"/>
              <a:ea typeface="Roboto Slab"/>
              <a:cs typeface="Roboto Slab"/>
              <a:sym typeface="Roboto Slab"/>
            </a:endParaRPr>
          </a:p>
        </p:txBody>
      </p:sp>
      <p:sp>
        <p:nvSpPr>
          <p:cNvPr id="337" name="Google Shape;337;p29"/>
          <p:cNvSpPr txBox="1"/>
          <p:nvPr/>
        </p:nvSpPr>
        <p:spPr>
          <a:xfrm>
            <a:off x="4189900" y="9672475"/>
            <a:ext cx="1156200" cy="644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ar">
                <a:solidFill>
                  <a:schemeClr val="dk1"/>
                </a:solidFill>
                <a:latin typeface="Roboto Slab"/>
                <a:ea typeface="Roboto Slab"/>
                <a:cs typeface="Roboto Slab"/>
                <a:sym typeface="Roboto Slab"/>
              </a:rPr>
              <a:t>Listening (active &amp; passive)</a:t>
            </a:r>
            <a:endParaRPr b="1">
              <a:solidFill>
                <a:schemeClr val="dk1"/>
              </a:solidFill>
              <a:latin typeface="Roboto Slab"/>
              <a:ea typeface="Roboto Slab"/>
              <a:cs typeface="Roboto Slab"/>
              <a:sym typeface="Roboto Slab"/>
            </a:endParaRPr>
          </a:p>
          <a:p>
            <a:pPr indent="0" lvl="0" marL="0" marR="0" rtl="0" algn="ctr">
              <a:spcBef>
                <a:spcPts val="0"/>
              </a:spcBef>
              <a:spcAft>
                <a:spcPts val="0"/>
              </a:spcAft>
              <a:buNone/>
            </a:pPr>
            <a:r>
              <a:t/>
            </a:r>
            <a:endParaRPr b="1">
              <a:solidFill>
                <a:schemeClr val="dk1"/>
              </a:solidFill>
              <a:latin typeface="Roboto Slab"/>
              <a:ea typeface="Roboto Slab"/>
              <a:cs typeface="Roboto Slab"/>
              <a:sym typeface="Roboto Slab"/>
            </a:endParaRPr>
          </a:p>
        </p:txBody>
      </p:sp>
      <p:sp>
        <p:nvSpPr>
          <p:cNvPr id="338" name="Google Shape;338;p29"/>
          <p:cNvSpPr txBox="1"/>
          <p:nvPr/>
        </p:nvSpPr>
        <p:spPr>
          <a:xfrm>
            <a:off x="5190750" y="9672475"/>
            <a:ext cx="1156200" cy="424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100"/>
              <a:buNone/>
            </a:pPr>
            <a:r>
              <a:rPr b="1" lang="ar">
                <a:solidFill>
                  <a:schemeClr val="dk1"/>
                </a:solidFill>
                <a:latin typeface="Roboto Slab"/>
                <a:ea typeface="Roboto Slab"/>
                <a:cs typeface="Roboto Slab"/>
                <a:sym typeface="Roboto Slab"/>
              </a:rPr>
              <a:t>Silence </a:t>
            </a:r>
            <a:endParaRPr b="1">
              <a:solidFill>
                <a:schemeClr val="dk1"/>
              </a:solidFill>
              <a:latin typeface="Roboto Slab"/>
              <a:ea typeface="Roboto Slab"/>
              <a:cs typeface="Roboto Slab"/>
              <a:sym typeface="Roboto Slab"/>
            </a:endParaRPr>
          </a:p>
          <a:p>
            <a:pPr indent="0" lvl="0" marL="0" marR="0" rtl="0" algn="ctr">
              <a:spcBef>
                <a:spcPts val="0"/>
              </a:spcBef>
              <a:spcAft>
                <a:spcPts val="0"/>
              </a:spcAft>
              <a:buNone/>
            </a:pPr>
            <a:r>
              <a:rPr lang="ar">
                <a:solidFill>
                  <a:srgbClr val="3F3F3F"/>
                </a:solidFill>
                <a:latin typeface="Roboto Slab"/>
                <a:ea typeface="Roboto Slab"/>
                <a:cs typeface="Roboto Slab"/>
                <a:sym typeface="Roboto Slab"/>
              </a:rPr>
              <a:t> </a:t>
            </a:r>
            <a:endParaRPr>
              <a:latin typeface="Roboto Slab"/>
              <a:ea typeface="Roboto Slab"/>
              <a:cs typeface="Roboto Slab"/>
              <a:sym typeface="Roboto Slab"/>
            </a:endParaRPr>
          </a:p>
        </p:txBody>
      </p:sp>
      <p:sp>
        <p:nvSpPr>
          <p:cNvPr id="339" name="Google Shape;339;p29"/>
          <p:cNvSpPr txBox="1"/>
          <p:nvPr/>
        </p:nvSpPr>
        <p:spPr>
          <a:xfrm>
            <a:off x="6154525" y="9654000"/>
            <a:ext cx="1253100" cy="454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100"/>
              <a:buNone/>
            </a:pPr>
            <a:r>
              <a:rPr b="1" lang="ar">
                <a:solidFill>
                  <a:schemeClr val="dk1"/>
                </a:solidFill>
                <a:latin typeface="Roboto Slab"/>
                <a:ea typeface="Roboto Slab"/>
                <a:cs typeface="Roboto Slab"/>
                <a:sym typeface="Roboto Slab"/>
              </a:rPr>
              <a:t>Eye contact </a:t>
            </a:r>
            <a:endParaRPr b="1">
              <a:solidFill>
                <a:schemeClr val="dk1"/>
              </a:solidFill>
              <a:latin typeface="Roboto Slab"/>
              <a:ea typeface="Roboto Slab"/>
              <a:cs typeface="Roboto Slab"/>
              <a:sym typeface="Roboto Slab"/>
            </a:endParaRPr>
          </a:p>
          <a:p>
            <a:pPr indent="0" lvl="0" marL="0" rtl="0" algn="ctr">
              <a:spcBef>
                <a:spcPts val="0"/>
              </a:spcBef>
              <a:spcAft>
                <a:spcPts val="0"/>
              </a:spcAft>
              <a:buSzPts val="1100"/>
              <a:buNone/>
            </a:pPr>
            <a:r>
              <a:t/>
            </a:r>
            <a:endParaRPr b="1">
              <a:solidFill>
                <a:schemeClr val="dk1"/>
              </a:solidFill>
              <a:latin typeface="Roboto Slab"/>
              <a:ea typeface="Roboto Slab"/>
              <a:cs typeface="Roboto Slab"/>
              <a:sym typeface="Roboto Slab"/>
            </a:endParaRPr>
          </a:p>
          <a:p>
            <a:pPr indent="0" lvl="0" marL="0" marR="0" rtl="0" algn="ctr">
              <a:spcBef>
                <a:spcPts val="0"/>
              </a:spcBef>
              <a:spcAft>
                <a:spcPts val="0"/>
              </a:spcAft>
              <a:buNone/>
            </a:pPr>
            <a:r>
              <a:rPr lang="ar">
                <a:solidFill>
                  <a:srgbClr val="3F3F3F"/>
                </a:solidFill>
                <a:latin typeface="Roboto Slab"/>
                <a:ea typeface="Roboto Slab"/>
                <a:cs typeface="Roboto Slab"/>
                <a:sym typeface="Roboto Slab"/>
              </a:rPr>
              <a:t> </a:t>
            </a:r>
            <a:endParaRPr>
              <a:latin typeface="Roboto Slab"/>
              <a:ea typeface="Roboto Slab"/>
              <a:cs typeface="Roboto Slab"/>
              <a:sym typeface="Roboto Slab"/>
            </a:endParaRPr>
          </a:p>
        </p:txBody>
      </p:sp>
      <p:sp>
        <p:nvSpPr>
          <p:cNvPr id="340" name="Google Shape;340;p29"/>
          <p:cNvSpPr txBox="1"/>
          <p:nvPr/>
        </p:nvSpPr>
        <p:spPr>
          <a:xfrm flipH="1">
            <a:off x="1508363" y="8361428"/>
            <a:ext cx="4572000" cy="4479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ar" sz="2000">
                <a:solidFill>
                  <a:srgbClr val="45818E"/>
                </a:solidFill>
                <a:latin typeface="Roboto Slab"/>
                <a:ea typeface="Roboto Slab"/>
                <a:cs typeface="Roboto Slab"/>
                <a:sym typeface="Roboto Slab"/>
              </a:rPr>
              <a:t>Non-Verbal Communication </a:t>
            </a:r>
            <a:endParaRPr b="1" sz="2000">
              <a:solidFill>
                <a:srgbClr val="45818E"/>
              </a:solidFill>
              <a:latin typeface="Roboto Slab"/>
              <a:ea typeface="Roboto Slab"/>
              <a:cs typeface="Roboto Slab"/>
              <a:sym typeface="Roboto Slab"/>
            </a:endParaRPr>
          </a:p>
        </p:txBody>
      </p:sp>
      <p:pic>
        <p:nvPicPr>
          <p:cNvPr id="341" name="Google Shape;341;p29"/>
          <p:cNvPicPr preferRelativeResize="0"/>
          <p:nvPr/>
        </p:nvPicPr>
        <p:blipFill>
          <a:blip r:embed="rId4">
            <a:alphaModFix/>
          </a:blip>
          <a:stretch>
            <a:fillRect/>
          </a:stretch>
        </p:blipFill>
        <p:spPr>
          <a:xfrm>
            <a:off x="1612425" y="9051854"/>
            <a:ext cx="403450" cy="403450"/>
          </a:xfrm>
          <a:prstGeom prst="rect">
            <a:avLst/>
          </a:prstGeom>
          <a:noFill/>
          <a:ln>
            <a:noFill/>
          </a:ln>
        </p:spPr>
      </p:pic>
      <p:pic>
        <p:nvPicPr>
          <p:cNvPr id="342" name="Google Shape;342;p29"/>
          <p:cNvPicPr preferRelativeResize="0"/>
          <p:nvPr/>
        </p:nvPicPr>
        <p:blipFill>
          <a:blip r:embed="rId5">
            <a:alphaModFix/>
          </a:blip>
          <a:stretch>
            <a:fillRect/>
          </a:stretch>
        </p:blipFill>
        <p:spPr>
          <a:xfrm>
            <a:off x="4595912" y="9133779"/>
            <a:ext cx="321910" cy="295500"/>
          </a:xfrm>
          <a:prstGeom prst="rect">
            <a:avLst/>
          </a:prstGeom>
          <a:noFill/>
          <a:ln>
            <a:noFill/>
          </a:ln>
        </p:spPr>
      </p:pic>
      <p:pic>
        <p:nvPicPr>
          <p:cNvPr id="343" name="Google Shape;343;p29"/>
          <p:cNvPicPr preferRelativeResize="0"/>
          <p:nvPr/>
        </p:nvPicPr>
        <p:blipFill>
          <a:blip r:embed="rId6">
            <a:alphaModFix/>
          </a:blip>
          <a:stretch>
            <a:fillRect/>
          </a:stretch>
        </p:blipFill>
        <p:spPr>
          <a:xfrm>
            <a:off x="5567125" y="9076279"/>
            <a:ext cx="403450" cy="403450"/>
          </a:xfrm>
          <a:prstGeom prst="rect">
            <a:avLst/>
          </a:prstGeom>
          <a:noFill/>
          <a:ln>
            <a:noFill/>
          </a:ln>
        </p:spPr>
      </p:pic>
      <p:pic>
        <p:nvPicPr>
          <p:cNvPr id="344" name="Google Shape;344;p29"/>
          <p:cNvPicPr preferRelativeResize="0"/>
          <p:nvPr/>
        </p:nvPicPr>
        <p:blipFill>
          <a:blip r:embed="rId7">
            <a:alphaModFix/>
          </a:blip>
          <a:stretch>
            <a:fillRect/>
          </a:stretch>
        </p:blipFill>
        <p:spPr>
          <a:xfrm>
            <a:off x="3526925" y="9143129"/>
            <a:ext cx="472475" cy="336600"/>
          </a:xfrm>
          <a:prstGeom prst="rect">
            <a:avLst/>
          </a:prstGeom>
          <a:noFill/>
          <a:ln>
            <a:noFill/>
          </a:ln>
        </p:spPr>
      </p:pic>
      <p:cxnSp>
        <p:nvCxnSpPr>
          <p:cNvPr id="345" name="Google Shape;345;p29"/>
          <p:cNvCxnSpPr>
            <a:stCxn id="305" idx="2"/>
            <a:endCxn id="346" idx="0"/>
          </p:cNvCxnSpPr>
          <p:nvPr/>
        </p:nvCxnSpPr>
        <p:spPr>
          <a:xfrm rot="5400000">
            <a:off x="2077363" y="-222718"/>
            <a:ext cx="424200" cy="2631000"/>
          </a:xfrm>
          <a:prstGeom prst="bentConnector3">
            <a:avLst>
              <a:gd fmla="val 49988" name="adj1"/>
            </a:avLst>
          </a:prstGeom>
          <a:noFill/>
          <a:ln cap="flat" cmpd="sng" w="9525">
            <a:solidFill>
              <a:srgbClr val="134F5C"/>
            </a:solidFill>
            <a:prstDash val="lgDashDot"/>
            <a:round/>
            <a:headEnd len="med" w="med" type="none"/>
            <a:tailEnd len="med" w="med" type="triangle"/>
          </a:ln>
        </p:spPr>
      </p:cxnSp>
      <p:sp>
        <p:nvSpPr>
          <p:cNvPr id="347" name="Google Shape;347;p29"/>
          <p:cNvSpPr/>
          <p:nvPr/>
        </p:nvSpPr>
        <p:spPr>
          <a:xfrm>
            <a:off x="2049833" y="1300392"/>
            <a:ext cx="1253100" cy="521700"/>
          </a:xfrm>
          <a:prstGeom prst="roundRect">
            <a:avLst>
              <a:gd fmla="val 16667" name="adj"/>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134F5C"/>
                </a:solidFill>
                <a:latin typeface="Roboto Slab"/>
                <a:ea typeface="Roboto Slab"/>
                <a:cs typeface="Roboto Slab"/>
                <a:sym typeface="Roboto Slab"/>
              </a:rPr>
              <a:t>Non-Verbal</a:t>
            </a:r>
            <a:endParaRPr b="1">
              <a:solidFill>
                <a:srgbClr val="134F5C"/>
              </a:solidFill>
              <a:latin typeface="Roboto Slab"/>
              <a:ea typeface="Roboto Slab"/>
              <a:cs typeface="Roboto Slab"/>
              <a:sym typeface="Roboto Slab"/>
            </a:endParaRPr>
          </a:p>
        </p:txBody>
      </p:sp>
      <p:sp>
        <p:nvSpPr>
          <p:cNvPr id="348" name="Google Shape;348;p29"/>
          <p:cNvSpPr/>
          <p:nvPr/>
        </p:nvSpPr>
        <p:spPr>
          <a:xfrm>
            <a:off x="5874000" y="1304750"/>
            <a:ext cx="1436700" cy="521700"/>
          </a:xfrm>
          <a:prstGeom prst="roundRect">
            <a:avLst>
              <a:gd fmla="val 16667" name="adj"/>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134F5C"/>
                </a:solidFill>
                <a:latin typeface="Roboto Slab"/>
                <a:ea typeface="Roboto Slab"/>
                <a:cs typeface="Roboto Slab"/>
                <a:sym typeface="Roboto Slab"/>
              </a:rPr>
              <a:t>Visualization </a:t>
            </a:r>
            <a:endParaRPr b="1">
              <a:solidFill>
                <a:srgbClr val="134F5C"/>
              </a:solidFill>
              <a:latin typeface="Roboto Slab"/>
              <a:ea typeface="Roboto Slab"/>
              <a:cs typeface="Roboto Slab"/>
              <a:sym typeface="Roboto Slab"/>
            </a:endParaRPr>
          </a:p>
        </p:txBody>
      </p:sp>
      <p:sp>
        <p:nvSpPr>
          <p:cNvPr id="349" name="Google Shape;349;p29"/>
          <p:cNvSpPr/>
          <p:nvPr/>
        </p:nvSpPr>
        <p:spPr>
          <a:xfrm>
            <a:off x="3961920" y="1300279"/>
            <a:ext cx="1253100" cy="521700"/>
          </a:xfrm>
          <a:prstGeom prst="roundRect">
            <a:avLst>
              <a:gd fmla="val 16667" name="adj"/>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134F5C"/>
                </a:solidFill>
                <a:latin typeface="Roboto Slab"/>
                <a:ea typeface="Roboto Slab"/>
                <a:cs typeface="Roboto Slab"/>
                <a:sym typeface="Roboto Slab"/>
              </a:rPr>
              <a:t>Written</a:t>
            </a:r>
            <a:endParaRPr b="1">
              <a:solidFill>
                <a:srgbClr val="134F5C"/>
              </a:solidFill>
              <a:latin typeface="Roboto Slab"/>
              <a:ea typeface="Roboto Slab"/>
              <a:cs typeface="Roboto Slab"/>
              <a:sym typeface="Roboto Slab"/>
            </a:endParaRPr>
          </a:p>
        </p:txBody>
      </p:sp>
      <p:sp>
        <p:nvSpPr>
          <p:cNvPr id="346" name="Google Shape;346;p29"/>
          <p:cNvSpPr/>
          <p:nvPr/>
        </p:nvSpPr>
        <p:spPr>
          <a:xfrm>
            <a:off x="347295" y="1304779"/>
            <a:ext cx="1253100" cy="521700"/>
          </a:xfrm>
          <a:prstGeom prst="roundRect">
            <a:avLst>
              <a:gd fmla="val 16667" name="adj"/>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134F5C"/>
                </a:solidFill>
                <a:latin typeface="Roboto Slab"/>
                <a:ea typeface="Roboto Slab"/>
                <a:cs typeface="Roboto Slab"/>
                <a:sym typeface="Roboto Slab"/>
              </a:rPr>
              <a:t>Verbal</a:t>
            </a:r>
            <a:endParaRPr b="1">
              <a:solidFill>
                <a:srgbClr val="134F5C"/>
              </a:solidFill>
              <a:latin typeface="Roboto Slab"/>
              <a:ea typeface="Roboto Slab"/>
              <a:cs typeface="Roboto Slab"/>
              <a:sym typeface="Roboto Slab"/>
            </a:endParaRPr>
          </a:p>
          <a:p>
            <a:pPr indent="0" lvl="0" marL="0" rtl="0" algn="ctr">
              <a:spcBef>
                <a:spcPts val="0"/>
              </a:spcBef>
              <a:spcAft>
                <a:spcPts val="0"/>
              </a:spcAft>
              <a:buNone/>
            </a:pPr>
            <a:r>
              <a:rPr lang="ar" sz="1000">
                <a:solidFill>
                  <a:srgbClr val="45818E"/>
                </a:solidFill>
                <a:latin typeface="Roboto Slab"/>
                <a:ea typeface="Roboto Slab"/>
                <a:cs typeface="Roboto Slab"/>
                <a:sym typeface="Roboto Slab"/>
              </a:rPr>
              <a:t>(Most common)</a:t>
            </a:r>
            <a:endParaRPr sz="1000">
              <a:solidFill>
                <a:srgbClr val="45818E"/>
              </a:solidFill>
              <a:latin typeface="Roboto Slab"/>
              <a:ea typeface="Roboto Slab"/>
              <a:cs typeface="Roboto Slab"/>
              <a:sym typeface="Roboto Slab"/>
            </a:endParaRPr>
          </a:p>
        </p:txBody>
      </p:sp>
      <p:cxnSp>
        <p:nvCxnSpPr>
          <p:cNvPr id="350" name="Google Shape;350;p29"/>
          <p:cNvCxnSpPr>
            <a:stCxn id="305" idx="2"/>
            <a:endCxn id="347" idx="0"/>
          </p:cNvCxnSpPr>
          <p:nvPr/>
        </p:nvCxnSpPr>
        <p:spPr>
          <a:xfrm rot="5400000">
            <a:off x="2930863" y="626282"/>
            <a:ext cx="419700" cy="928500"/>
          </a:xfrm>
          <a:prstGeom prst="bentConnector3">
            <a:avLst>
              <a:gd fmla="val 50001" name="adj1"/>
            </a:avLst>
          </a:prstGeom>
          <a:noFill/>
          <a:ln cap="flat" cmpd="sng" w="9525">
            <a:solidFill>
              <a:srgbClr val="134F5C"/>
            </a:solidFill>
            <a:prstDash val="lgDashDot"/>
            <a:round/>
            <a:headEnd len="med" w="med" type="none"/>
            <a:tailEnd len="med" w="med" type="triangle"/>
          </a:ln>
        </p:spPr>
      </p:cxnSp>
      <p:cxnSp>
        <p:nvCxnSpPr>
          <p:cNvPr id="351" name="Google Shape;351;p29"/>
          <p:cNvCxnSpPr>
            <a:stCxn id="305" idx="2"/>
            <a:endCxn id="349" idx="0"/>
          </p:cNvCxnSpPr>
          <p:nvPr/>
        </p:nvCxnSpPr>
        <p:spPr>
          <a:xfrm flipH="1" rot="-5400000">
            <a:off x="3886813" y="598832"/>
            <a:ext cx="419700" cy="983400"/>
          </a:xfrm>
          <a:prstGeom prst="bentConnector3">
            <a:avLst>
              <a:gd fmla="val 49988" name="adj1"/>
            </a:avLst>
          </a:prstGeom>
          <a:noFill/>
          <a:ln cap="flat" cmpd="sng" w="9525">
            <a:solidFill>
              <a:srgbClr val="134F5C"/>
            </a:solidFill>
            <a:prstDash val="lgDashDot"/>
            <a:round/>
            <a:headEnd len="med" w="med" type="none"/>
            <a:tailEnd len="med" w="med" type="triangle"/>
          </a:ln>
        </p:spPr>
      </p:cxnSp>
      <p:cxnSp>
        <p:nvCxnSpPr>
          <p:cNvPr id="352" name="Google Shape;352;p29"/>
          <p:cNvCxnSpPr>
            <a:stCxn id="305" idx="2"/>
            <a:endCxn id="348" idx="0"/>
          </p:cNvCxnSpPr>
          <p:nvPr/>
        </p:nvCxnSpPr>
        <p:spPr>
          <a:xfrm flipH="1" rot="-5400000">
            <a:off x="4886563" y="-400918"/>
            <a:ext cx="424200" cy="2987400"/>
          </a:xfrm>
          <a:prstGeom prst="bentConnector3">
            <a:avLst>
              <a:gd fmla="val 49984" name="adj1"/>
            </a:avLst>
          </a:prstGeom>
          <a:noFill/>
          <a:ln cap="flat" cmpd="sng" w="9525">
            <a:solidFill>
              <a:srgbClr val="134F5C"/>
            </a:solidFill>
            <a:prstDash val="lgDashDot"/>
            <a:round/>
            <a:headEnd len="med" w="med" type="none"/>
            <a:tailEnd len="med" w="med" type="triangle"/>
          </a:ln>
        </p:spPr>
      </p:cxnSp>
      <p:sp>
        <p:nvSpPr>
          <p:cNvPr id="353" name="Google Shape;353;p29"/>
          <p:cNvSpPr txBox="1"/>
          <p:nvPr/>
        </p:nvSpPr>
        <p:spPr>
          <a:xfrm>
            <a:off x="148700" y="1866738"/>
            <a:ext cx="1650300" cy="113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a:solidFill>
                  <a:srgbClr val="6FA8DC"/>
                </a:solidFill>
                <a:latin typeface="Roboto Slab"/>
                <a:ea typeface="Roboto Slab"/>
                <a:cs typeface="Roboto Slab"/>
                <a:sym typeface="Roboto Slab"/>
              </a:rPr>
              <a:t>S</a:t>
            </a:r>
            <a:r>
              <a:rPr lang="ar">
                <a:solidFill>
                  <a:srgbClr val="6FA8DC"/>
                </a:solidFill>
                <a:latin typeface="Roboto Slab"/>
                <a:ea typeface="Roboto Slab"/>
                <a:cs typeface="Roboto Slab"/>
                <a:sym typeface="Roboto Slab"/>
              </a:rPr>
              <a:t>haring of information between individuals by using speech</a:t>
            </a:r>
            <a:endParaRPr>
              <a:solidFill>
                <a:srgbClr val="6FA8DC"/>
              </a:solidFill>
              <a:latin typeface="Roboto Slab"/>
              <a:ea typeface="Roboto Slab"/>
              <a:cs typeface="Roboto Slab"/>
              <a:sym typeface="Roboto Slab"/>
            </a:endParaRPr>
          </a:p>
        </p:txBody>
      </p:sp>
      <p:sp>
        <p:nvSpPr>
          <p:cNvPr id="354" name="Google Shape;354;p29"/>
          <p:cNvSpPr txBox="1"/>
          <p:nvPr/>
        </p:nvSpPr>
        <p:spPr>
          <a:xfrm>
            <a:off x="3417714" y="1804081"/>
            <a:ext cx="2341500" cy="119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a:solidFill>
                  <a:srgbClr val="6FA8DC"/>
                </a:solidFill>
                <a:latin typeface="Roboto Slab"/>
                <a:ea typeface="Roboto Slab"/>
                <a:cs typeface="Roboto Slab"/>
                <a:sym typeface="Roboto Slab"/>
              </a:rPr>
              <a:t>M</a:t>
            </a:r>
            <a:r>
              <a:rPr lang="ar">
                <a:solidFill>
                  <a:srgbClr val="6FA8DC"/>
                </a:solidFill>
                <a:latin typeface="Roboto Slab"/>
                <a:ea typeface="Roboto Slab"/>
                <a:cs typeface="Roboto Slab"/>
                <a:sym typeface="Roboto Slab"/>
              </a:rPr>
              <a:t>essages or information is exchanged or communicated within sender and receiver through written form</a:t>
            </a:r>
            <a:endParaRPr>
              <a:solidFill>
                <a:srgbClr val="6FA8DC"/>
              </a:solidFill>
              <a:latin typeface="Roboto Slab"/>
              <a:ea typeface="Roboto Slab"/>
              <a:cs typeface="Roboto Slab"/>
              <a:sym typeface="Roboto Slab"/>
            </a:endParaRPr>
          </a:p>
        </p:txBody>
      </p:sp>
      <p:sp>
        <p:nvSpPr>
          <p:cNvPr id="355" name="Google Shape;355;p29"/>
          <p:cNvSpPr txBox="1"/>
          <p:nvPr/>
        </p:nvSpPr>
        <p:spPr>
          <a:xfrm>
            <a:off x="5727300" y="1826665"/>
            <a:ext cx="1650300" cy="113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a:solidFill>
                  <a:srgbClr val="6FA8DC"/>
                </a:solidFill>
                <a:latin typeface="Roboto Slab"/>
                <a:ea typeface="Roboto Slab"/>
                <a:cs typeface="Roboto Slab"/>
                <a:sym typeface="Roboto Slab"/>
              </a:rPr>
              <a:t>T</a:t>
            </a:r>
            <a:r>
              <a:rPr lang="ar">
                <a:solidFill>
                  <a:srgbClr val="6FA8DC"/>
                </a:solidFill>
                <a:latin typeface="Roboto Slab"/>
                <a:ea typeface="Roboto Slab"/>
                <a:cs typeface="Roboto Slab"/>
                <a:sym typeface="Roboto Slab"/>
              </a:rPr>
              <a:t>ransmission of information and ideas using symbols and imagery</a:t>
            </a:r>
            <a:endParaRPr>
              <a:solidFill>
                <a:srgbClr val="6FA8DC"/>
              </a:solidFill>
              <a:latin typeface="Roboto Slab"/>
              <a:ea typeface="Roboto Slab"/>
              <a:cs typeface="Roboto Slab"/>
              <a:sym typeface="Roboto Slab"/>
            </a:endParaRPr>
          </a:p>
          <a:p>
            <a:pPr indent="0" lvl="0" marL="0" rtl="0" algn="l">
              <a:spcBef>
                <a:spcPts val="0"/>
              </a:spcBef>
              <a:spcAft>
                <a:spcPts val="0"/>
              </a:spcAft>
              <a:buNone/>
            </a:pPr>
            <a:r>
              <a:t/>
            </a:r>
            <a:endParaRPr>
              <a:solidFill>
                <a:srgbClr val="6FA8DC"/>
              </a:solidFill>
              <a:latin typeface="Roboto Slab"/>
              <a:ea typeface="Roboto Slab"/>
              <a:cs typeface="Roboto Slab"/>
              <a:sym typeface="Roboto Slab"/>
            </a:endParaRPr>
          </a:p>
        </p:txBody>
      </p:sp>
      <p:sp>
        <p:nvSpPr>
          <p:cNvPr id="356" name="Google Shape;356;p29"/>
          <p:cNvSpPr txBox="1"/>
          <p:nvPr/>
        </p:nvSpPr>
        <p:spPr>
          <a:xfrm>
            <a:off x="1851237" y="1875075"/>
            <a:ext cx="1650300" cy="81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a:solidFill>
                  <a:srgbClr val="6FA8DC"/>
                </a:solidFill>
                <a:latin typeface="Roboto Slab"/>
                <a:ea typeface="Roboto Slab"/>
                <a:cs typeface="Roboto Slab"/>
                <a:sym typeface="Roboto Slab"/>
              </a:rPr>
              <a:t>D</a:t>
            </a:r>
            <a:r>
              <a:rPr lang="ar">
                <a:solidFill>
                  <a:srgbClr val="6FA8DC"/>
                </a:solidFill>
                <a:latin typeface="Roboto Slab"/>
                <a:ea typeface="Roboto Slab"/>
                <a:cs typeface="Roboto Slab"/>
                <a:sym typeface="Roboto Slab"/>
              </a:rPr>
              <a:t>one by sending and receiving wordless clues</a:t>
            </a:r>
            <a:endParaRPr>
              <a:solidFill>
                <a:srgbClr val="6FA8DC"/>
              </a:solidFill>
              <a:latin typeface="Roboto Slab"/>
              <a:ea typeface="Roboto Slab"/>
              <a:cs typeface="Roboto Slab"/>
              <a:sym typeface="Roboto Slab"/>
            </a:endParaRPr>
          </a:p>
        </p:txBody>
      </p:sp>
      <p:pic>
        <p:nvPicPr>
          <p:cNvPr id="357" name="Google Shape;357;p29"/>
          <p:cNvPicPr preferRelativeResize="0"/>
          <p:nvPr/>
        </p:nvPicPr>
        <p:blipFill>
          <a:blip r:embed="rId8">
            <a:alphaModFix/>
          </a:blip>
          <a:stretch>
            <a:fillRect/>
          </a:stretch>
        </p:blipFill>
        <p:spPr>
          <a:xfrm>
            <a:off x="359037" y="1067302"/>
            <a:ext cx="472475" cy="472475"/>
          </a:xfrm>
          <a:prstGeom prst="rect">
            <a:avLst/>
          </a:prstGeom>
          <a:noFill/>
          <a:ln>
            <a:noFill/>
          </a:ln>
        </p:spPr>
      </p:pic>
      <p:pic>
        <p:nvPicPr>
          <p:cNvPr id="358" name="Google Shape;358;p29"/>
          <p:cNvPicPr preferRelativeResize="0"/>
          <p:nvPr/>
        </p:nvPicPr>
        <p:blipFill>
          <a:blip r:embed="rId9">
            <a:alphaModFix/>
          </a:blip>
          <a:stretch>
            <a:fillRect/>
          </a:stretch>
        </p:blipFill>
        <p:spPr>
          <a:xfrm>
            <a:off x="2138612" y="1114855"/>
            <a:ext cx="377400" cy="377368"/>
          </a:xfrm>
          <a:prstGeom prst="rect">
            <a:avLst/>
          </a:prstGeom>
          <a:noFill/>
          <a:ln>
            <a:noFill/>
          </a:ln>
        </p:spPr>
      </p:pic>
      <p:pic>
        <p:nvPicPr>
          <p:cNvPr id="359" name="Google Shape;359;p29"/>
          <p:cNvPicPr preferRelativeResize="0"/>
          <p:nvPr/>
        </p:nvPicPr>
        <p:blipFill>
          <a:blip r:embed="rId10">
            <a:alphaModFix/>
          </a:blip>
          <a:stretch>
            <a:fillRect/>
          </a:stretch>
        </p:blipFill>
        <p:spPr>
          <a:xfrm>
            <a:off x="4011498" y="1194608"/>
            <a:ext cx="295500" cy="295530"/>
          </a:xfrm>
          <a:prstGeom prst="rect">
            <a:avLst/>
          </a:prstGeom>
          <a:noFill/>
          <a:ln>
            <a:noFill/>
          </a:ln>
        </p:spPr>
      </p:pic>
      <p:pic>
        <p:nvPicPr>
          <p:cNvPr id="360" name="Google Shape;360;p29"/>
          <p:cNvPicPr preferRelativeResize="0"/>
          <p:nvPr/>
        </p:nvPicPr>
        <p:blipFill>
          <a:blip r:embed="rId11">
            <a:alphaModFix/>
          </a:blip>
          <a:stretch>
            <a:fillRect/>
          </a:stretch>
        </p:blipFill>
        <p:spPr>
          <a:xfrm>
            <a:off x="5942250" y="1193228"/>
            <a:ext cx="403449" cy="220634"/>
          </a:xfrm>
          <a:prstGeom prst="rect">
            <a:avLst/>
          </a:prstGeom>
          <a:noFill/>
          <a:ln>
            <a:noFill/>
          </a:ln>
        </p:spPr>
      </p:pic>
      <p:pic>
        <p:nvPicPr>
          <p:cNvPr id="361" name="Google Shape;361;p29"/>
          <p:cNvPicPr preferRelativeResize="0"/>
          <p:nvPr/>
        </p:nvPicPr>
        <p:blipFill>
          <a:blip r:embed="rId12">
            <a:alphaModFix/>
          </a:blip>
          <a:stretch>
            <a:fillRect/>
          </a:stretch>
        </p:blipFill>
        <p:spPr>
          <a:xfrm>
            <a:off x="2582700" y="9089300"/>
            <a:ext cx="377400" cy="377400"/>
          </a:xfrm>
          <a:prstGeom prst="rect">
            <a:avLst/>
          </a:prstGeom>
          <a:noFill/>
          <a:ln>
            <a:noFill/>
          </a:ln>
        </p:spPr>
      </p:pic>
      <p:pic>
        <p:nvPicPr>
          <p:cNvPr id="362" name="Google Shape;362;p29"/>
          <p:cNvPicPr preferRelativeResize="0"/>
          <p:nvPr/>
        </p:nvPicPr>
        <p:blipFill rotWithShape="1">
          <a:blip r:embed="rId13">
            <a:alphaModFix/>
          </a:blip>
          <a:srcRect b="0" l="68567" r="0" t="66623"/>
          <a:stretch/>
        </p:blipFill>
        <p:spPr>
          <a:xfrm>
            <a:off x="629625" y="9073925"/>
            <a:ext cx="415976" cy="415200"/>
          </a:xfrm>
          <a:prstGeom prst="rect">
            <a:avLst/>
          </a:prstGeom>
          <a:noFill/>
          <a:ln>
            <a:noFill/>
          </a:ln>
        </p:spPr>
      </p:pic>
      <p:pic>
        <p:nvPicPr>
          <p:cNvPr id="363" name="Google Shape;363;p29"/>
          <p:cNvPicPr preferRelativeResize="0"/>
          <p:nvPr/>
        </p:nvPicPr>
        <p:blipFill>
          <a:blip r:embed="rId14">
            <a:alphaModFix/>
          </a:blip>
          <a:stretch>
            <a:fillRect/>
          </a:stretch>
        </p:blipFill>
        <p:spPr>
          <a:xfrm>
            <a:off x="6551200" y="9156207"/>
            <a:ext cx="472500" cy="250500"/>
          </a:xfrm>
          <a:prstGeom prst="roundRect">
            <a:avLst>
              <a:gd fmla="val 16667" name="adj"/>
            </a:avLst>
          </a:prstGeom>
          <a:noFill/>
          <a:ln>
            <a:noFill/>
          </a:ln>
        </p:spPr>
      </p:pic>
      <p:pic>
        <p:nvPicPr>
          <p:cNvPr id="364" name="Google Shape;364;p29"/>
          <p:cNvPicPr preferRelativeResize="0"/>
          <p:nvPr/>
        </p:nvPicPr>
        <p:blipFill>
          <a:blip r:embed="rId15">
            <a:alphaModFix/>
          </a:blip>
          <a:stretch>
            <a:fillRect/>
          </a:stretch>
        </p:blipFill>
        <p:spPr>
          <a:xfrm>
            <a:off x="-260614" y="2412671"/>
            <a:ext cx="2796325" cy="2796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68" name="Shape 368"/>
        <p:cNvGrpSpPr/>
        <p:nvPr/>
      </p:nvGrpSpPr>
      <p:grpSpPr>
        <a:xfrm>
          <a:off x="0" y="0"/>
          <a:ext cx="0" cy="0"/>
          <a:chOff x="0" y="0"/>
          <a:chExt cx="0" cy="0"/>
        </a:xfrm>
      </p:grpSpPr>
      <p:sp>
        <p:nvSpPr>
          <p:cNvPr id="369" name="Google Shape;369;p30"/>
          <p:cNvSpPr/>
          <p:nvPr/>
        </p:nvSpPr>
        <p:spPr>
          <a:xfrm>
            <a:off x="265588" y="7436107"/>
            <a:ext cx="4084800" cy="499800"/>
          </a:xfrm>
          <a:prstGeom prst="roundRect">
            <a:avLst>
              <a:gd fmla="val 16667" name="adj"/>
            </a:avLst>
          </a:prstGeom>
          <a:solidFill>
            <a:srgbClr val="76A5AF"/>
          </a:solidFill>
          <a:ln>
            <a:noFill/>
          </a:ln>
        </p:spPr>
        <p:txBody>
          <a:bodyPr anchorCtr="0" anchor="ctr" bIns="91425" lIns="91425" spcFirstLastPara="1" rIns="91425" wrap="square" tIns="91425">
            <a:noAutofit/>
          </a:bodyPr>
          <a:lstStyle/>
          <a:p>
            <a:pPr indent="0" lvl="0" marL="0" rtl="0" algn="ctr">
              <a:lnSpc>
                <a:spcPct val="200000"/>
              </a:lnSpc>
              <a:spcBef>
                <a:spcPts val="0"/>
              </a:spcBef>
              <a:spcAft>
                <a:spcPts val="0"/>
              </a:spcAft>
              <a:buClr>
                <a:srgbClr val="FFFF00"/>
              </a:buClr>
              <a:buSzPts val="3240"/>
              <a:buFont typeface="Calibri"/>
              <a:buNone/>
            </a:pPr>
            <a:r>
              <a:t/>
            </a:r>
            <a:endParaRPr b="1" sz="2000">
              <a:solidFill>
                <a:srgbClr val="FFFFFF"/>
              </a:solidFill>
              <a:latin typeface="Roboto Slab"/>
              <a:ea typeface="Roboto Slab"/>
              <a:cs typeface="Roboto Slab"/>
              <a:sym typeface="Roboto Slab"/>
            </a:endParaRPr>
          </a:p>
          <a:p>
            <a:pPr indent="0" lvl="0" marL="0" rtl="0" algn="ctr">
              <a:lnSpc>
                <a:spcPct val="100000"/>
              </a:lnSpc>
              <a:spcBef>
                <a:spcPts val="0"/>
              </a:spcBef>
              <a:spcAft>
                <a:spcPts val="0"/>
              </a:spcAft>
              <a:buClr>
                <a:srgbClr val="FFFF00"/>
              </a:buClr>
              <a:buSzPts val="3240"/>
              <a:buFont typeface="Calibri"/>
              <a:buNone/>
            </a:pPr>
            <a:r>
              <a:rPr b="1" lang="ar" sz="2000">
                <a:solidFill>
                  <a:srgbClr val="FFFFFF"/>
                </a:solidFill>
                <a:latin typeface="Roboto Slab"/>
                <a:ea typeface="Roboto Slab"/>
                <a:cs typeface="Roboto Slab"/>
                <a:sym typeface="Roboto Slab"/>
              </a:rPr>
              <a:t>Communication: Why?</a:t>
            </a:r>
            <a:endParaRPr b="1" sz="2000">
              <a:solidFill>
                <a:srgbClr val="FFFFFF"/>
              </a:solidFill>
              <a:latin typeface="Roboto Slab"/>
              <a:ea typeface="Roboto Slab"/>
              <a:cs typeface="Roboto Slab"/>
              <a:sym typeface="Roboto Slab"/>
            </a:endParaRPr>
          </a:p>
          <a:p>
            <a:pPr indent="0" lvl="0" marL="0" rtl="0" algn="ctr">
              <a:lnSpc>
                <a:spcPct val="200000"/>
              </a:lnSpc>
              <a:spcBef>
                <a:spcPts val="0"/>
              </a:spcBef>
              <a:spcAft>
                <a:spcPts val="0"/>
              </a:spcAft>
              <a:buClr>
                <a:srgbClr val="FFFF00"/>
              </a:buClr>
              <a:buSzPts val="3240"/>
              <a:buFont typeface="Calibri"/>
              <a:buNone/>
            </a:pPr>
            <a:r>
              <a:t/>
            </a:r>
            <a:endParaRPr b="1" sz="2000">
              <a:solidFill>
                <a:srgbClr val="FFFFFF"/>
              </a:solidFill>
              <a:latin typeface="Roboto Slab"/>
              <a:ea typeface="Roboto Slab"/>
              <a:cs typeface="Roboto Slab"/>
              <a:sym typeface="Roboto Slab"/>
            </a:endParaRPr>
          </a:p>
        </p:txBody>
      </p:sp>
      <p:sp>
        <p:nvSpPr>
          <p:cNvPr id="370" name="Google Shape;370;p30"/>
          <p:cNvSpPr txBox="1"/>
          <p:nvPr/>
        </p:nvSpPr>
        <p:spPr>
          <a:xfrm>
            <a:off x="89488" y="7935900"/>
            <a:ext cx="6917700" cy="2752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Roboto Slab"/>
              <a:buChar char="●"/>
            </a:pPr>
            <a:r>
              <a:rPr b="1" lang="ar">
                <a:solidFill>
                  <a:srgbClr val="76A5AF"/>
                </a:solidFill>
                <a:latin typeface="Roboto Slab"/>
                <a:ea typeface="Roboto Slab"/>
                <a:cs typeface="Roboto Slab"/>
                <a:sym typeface="Roboto Slab"/>
              </a:rPr>
              <a:t>Effective</a:t>
            </a:r>
            <a:r>
              <a:rPr lang="ar">
                <a:solidFill>
                  <a:schemeClr val="dk1"/>
                </a:solidFill>
                <a:latin typeface="Roboto Slab"/>
                <a:ea typeface="Roboto Slab"/>
                <a:cs typeface="Roboto Slab"/>
                <a:sym typeface="Roboto Slab"/>
              </a:rPr>
              <a:t> communication is the </a:t>
            </a:r>
            <a:r>
              <a:rPr lang="ar" u="sng">
                <a:solidFill>
                  <a:schemeClr val="dk1"/>
                </a:solidFill>
                <a:latin typeface="Roboto Slab"/>
                <a:ea typeface="Roboto Slab"/>
                <a:cs typeface="Roboto Slab"/>
                <a:sym typeface="Roboto Slab"/>
              </a:rPr>
              <a:t>basis of mutual understanding &amp; trus</a:t>
            </a:r>
            <a:r>
              <a:rPr lang="ar">
                <a:solidFill>
                  <a:schemeClr val="dk1"/>
                </a:solidFill>
                <a:latin typeface="Roboto Slab"/>
                <a:ea typeface="Roboto Slab"/>
                <a:cs typeface="Roboto Slab"/>
                <a:sym typeface="Roboto Slab"/>
              </a:rPr>
              <a:t>t.</a:t>
            </a:r>
            <a:endParaRPr>
              <a:solidFill>
                <a:schemeClr val="dk1"/>
              </a:solidFill>
              <a:latin typeface="Roboto Slab"/>
              <a:ea typeface="Roboto Slab"/>
              <a:cs typeface="Roboto Slab"/>
              <a:sym typeface="Roboto Slab"/>
            </a:endParaRPr>
          </a:p>
          <a:p>
            <a:pPr indent="-317500" lvl="0" marL="457200" rtl="0" algn="l">
              <a:spcBef>
                <a:spcPts val="0"/>
              </a:spcBef>
              <a:spcAft>
                <a:spcPts val="0"/>
              </a:spcAft>
              <a:buClr>
                <a:schemeClr val="dk1"/>
              </a:buClr>
              <a:buSzPts val="1400"/>
              <a:buFont typeface="Roboto Condensed Light"/>
              <a:buChar char="●"/>
            </a:pPr>
            <a:r>
              <a:rPr b="1" lang="ar">
                <a:solidFill>
                  <a:srgbClr val="76A5AF"/>
                </a:solidFill>
                <a:latin typeface="Roboto Slab"/>
                <a:ea typeface="Roboto Slab"/>
                <a:cs typeface="Roboto Slab"/>
                <a:sym typeface="Roboto Slab"/>
              </a:rPr>
              <a:t>Poor</a:t>
            </a:r>
            <a:r>
              <a:rPr lang="ar">
                <a:solidFill>
                  <a:schemeClr val="dk1"/>
                </a:solidFill>
                <a:latin typeface="Roboto Slab"/>
                <a:ea typeface="Roboto Slab"/>
                <a:cs typeface="Roboto Slab"/>
                <a:sym typeface="Roboto Slab"/>
              </a:rPr>
              <a:t> communication </a:t>
            </a:r>
            <a:r>
              <a:rPr lang="ar" u="sng">
                <a:solidFill>
                  <a:schemeClr val="dk1"/>
                </a:solidFill>
                <a:latin typeface="Roboto Slab"/>
                <a:ea typeface="Roboto Slab"/>
                <a:cs typeface="Roboto Slab"/>
                <a:sym typeface="Roboto Slab"/>
              </a:rPr>
              <a:t>causes a lot of misunderstanding &amp; hinders work &amp; productivity</a:t>
            </a:r>
            <a:r>
              <a:rPr lang="ar">
                <a:solidFill>
                  <a:schemeClr val="dk1"/>
                </a:solidFill>
                <a:latin typeface="Roboto Slab"/>
                <a:ea typeface="Roboto Slab"/>
                <a:cs typeface="Roboto Slab"/>
                <a:sym typeface="Roboto Slab"/>
              </a:rPr>
              <a:t>.</a:t>
            </a:r>
            <a:endParaRPr>
              <a:solidFill>
                <a:schemeClr val="dk1"/>
              </a:solidFill>
              <a:latin typeface="Roboto Slab"/>
              <a:ea typeface="Roboto Slab"/>
              <a:cs typeface="Roboto Slab"/>
              <a:sym typeface="Roboto Slab"/>
            </a:endParaRPr>
          </a:p>
          <a:p>
            <a:pPr indent="-317500" lvl="0" marL="457200" rtl="0" algn="l">
              <a:spcBef>
                <a:spcPts val="0"/>
              </a:spcBef>
              <a:spcAft>
                <a:spcPts val="0"/>
              </a:spcAft>
              <a:buClr>
                <a:schemeClr val="dk1"/>
              </a:buClr>
              <a:buSzPts val="1400"/>
              <a:buFont typeface="Roboto Slab"/>
              <a:buChar char="●"/>
            </a:pPr>
            <a:r>
              <a:rPr lang="ar">
                <a:solidFill>
                  <a:schemeClr val="dk1"/>
                </a:solidFill>
                <a:latin typeface="Roboto Slab"/>
                <a:ea typeface="Roboto Slab"/>
                <a:cs typeface="Roboto Slab"/>
                <a:sym typeface="Roboto Slab"/>
              </a:rPr>
              <a:t>Good communication is needed to:</a:t>
            </a:r>
            <a:endParaRPr>
              <a:solidFill>
                <a:schemeClr val="dk1"/>
              </a:solidFill>
              <a:latin typeface="Roboto Slab"/>
              <a:ea typeface="Roboto Slab"/>
              <a:cs typeface="Roboto Slab"/>
              <a:sym typeface="Roboto Slab"/>
            </a:endParaRPr>
          </a:p>
          <a:p>
            <a:pPr indent="-317500" lvl="1" marL="914400" rtl="0" algn="l">
              <a:spcBef>
                <a:spcPts val="0"/>
              </a:spcBef>
              <a:spcAft>
                <a:spcPts val="0"/>
              </a:spcAft>
              <a:buClr>
                <a:schemeClr val="dk1"/>
              </a:buClr>
              <a:buSzPts val="1400"/>
              <a:buFont typeface="Roboto Slab"/>
              <a:buChar char="○"/>
            </a:pPr>
            <a:r>
              <a:rPr b="1" lang="ar">
                <a:latin typeface="Roboto Slab"/>
                <a:ea typeface="Roboto Slab"/>
                <a:cs typeface="Roboto Slab"/>
                <a:sym typeface="Roboto Slab"/>
              </a:rPr>
              <a:t>Increase our knowledge.</a:t>
            </a:r>
            <a:endParaRPr b="1">
              <a:latin typeface="Roboto Slab"/>
              <a:ea typeface="Roboto Slab"/>
              <a:cs typeface="Roboto Slab"/>
              <a:sym typeface="Roboto Slab"/>
            </a:endParaRPr>
          </a:p>
          <a:p>
            <a:pPr indent="-317500" lvl="1" marL="914400" rtl="0" algn="l">
              <a:spcBef>
                <a:spcPts val="0"/>
              </a:spcBef>
              <a:spcAft>
                <a:spcPts val="0"/>
              </a:spcAft>
              <a:buClr>
                <a:schemeClr val="dk1"/>
              </a:buClr>
              <a:buSzPts val="1400"/>
              <a:buFont typeface="Roboto Slab"/>
              <a:buChar char="○"/>
            </a:pPr>
            <a:r>
              <a:rPr b="1" lang="ar">
                <a:latin typeface="Roboto Slab"/>
                <a:ea typeface="Roboto Slab"/>
                <a:cs typeface="Roboto Slab"/>
                <a:sym typeface="Roboto Slab"/>
              </a:rPr>
              <a:t>Makes our feelings and thoughts known.</a:t>
            </a:r>
            <a:endParaRPr b="1">
              <a:latin typeface="Roboto Slab"/>
              <a:ea typeface="Roboto Slab"/>
              <a:cs typeface="Roboto Slab"/>
              <a:sym typeface="Roboto Slab"/>
            </a:endParaRPr>
          </a:p>
          <a:p>
            <a:pPr indent="-317500" lvl="1" marL="914400" rtl="0" algn="l">
              <a:spcBef>
                <a:spcPts val="0"/>
              </a:spcBef>
              <a:spcAft>
                <a:spcPts val="0"/>
              </a:spcAft>
              <a:buClr>
                <a:schemeClr val="dk1"/>
              </a:buClr>
              <a:buSzPts val="1400"/>
              <a:buFont typeface="Roboto Slab"/>
              <a:buChar char="○"/>
            </a:pPr>
            <a:r>
              <a:rPr b="1" lang="ar">
                <a:latin typeface="Roboto Slab"/>
                <a:ea typeface="Roboto Slab"/>
                <a:cs typeface="Roboto Slab"/>
                <a:sym typeface="Roboto Slab"/>
              </a:rPr>
              <a:t>Find out about people.</a:t>
            </a:r>
            <a:endParaRPr b="1">
              <a:latin typeface="Roboto Slab"/>
              <a:ea typeface="Roboto Slab"/>
              <a:cs typeface="Roboto Slab"/>
              <a:sym typeface="Roboto Slab"/>
            </a:endParaRPr>
          </a:p>
          <a:p>
            <a:pPr indent="-317500" lvl="1" marL="914400" rtl="0" algn="l">
              <a:spcBef>
                <a:spcPts val="0"/>
              </a:spcBef>
              <a:spcAft>
                <a:spcPts val="0"/>
              </a:spcAft>
              <a:buClr>
                <a:schemeClr val="dk1"/>
              </a:buClr>
              <a:buSzPts val="1400"/>
              <a:buFont typeface="Roboto Slab"/>
              <a:buChar char="○"/>
            </a:pPr>
            <a:r>
              <a:rPr b="1" lang="ar">
                <a:latin typeface="Roboto Slab"/>
                <a:ea typeface="Roboto Slab"/>
                <a:cs typeface="Roboto Slab"/>
                <a:sym typeface="Roboto Slab"/>
              </a:rPr>
              <a:t>Find out information.</a:t>
            </a:r>
            <a:endParaRPr b="1">
              <a:latin typeface="Roboto Slab"/>
              <a:ea typeface="Roboto Slab"/>
              <a:cs typeface="Roboto Slab"/>
              <a:sym typeface="Roboto Slab"/>
            </a:endParaRPr>
          </a:p>
          <a:p>
            <a:pPr indent="-317500" lvl="1" marL="914400" rtl="0" algn="l">
              <a:spcBef>
                <a:spcPts val="0"/>
              </a:spcBef>
              <a:spcAft>
                <a:spcPts val="0"/>
              </a:spcAft>
              <a:buClr>
                <a:schemeClr val="dk1"/>
              </a:buClr>
              <a:buSzPts val="1400"/>
              <a:buFont typeface="Roboto Slab"/>
              <a:buChar char="○"/>
            </a:pPr>
            <a:r>
              <a:rPr b="1" lang="ar">
                <a:latin typeface="Roboto Slab"/>
                <a:ea typeface="Roboto Slab"/>
                <a:cs typeface="Roboto Slab"/>
                <a:sym typeface="Roboto Slab"/>
              </a:rPr>
              <a:t>Develop relationships.</a:t>
            </a:r>
            <a:endParaRPr>
              <a:solidFill>
                <a:schemeClr val="dk1"/>
              </a:solidFill>
              <a:latin typeface="Roboto Slab"/>
              <a:ea typeface="Roboto Slab"/>
              <a:cs typeface="Roboto Slab"/>
              <a:sym typeface="Roboto Slab"/>
            </a:endParaRPr>
          </a:p>
        </p:txBody>
      </p:sp>
      <p:pic>
        <p:nvPicPr>
          <p:cNvPr id="371" name="Google Shape;371;p30"/>
          <p:cNvPicPr preferRelativeResize="0"/>
          <p:nvPr/>
        </p:nvPicPr>
        <p:blipFill rotWithShape="1">
          <a:blip r:embed="rId4">
            <a:alphaModFix/>
          </a:blip>
          <a:srcRect b="18273" l="13954" r="14484" t="10011"/>
          <a:stretch/>
        </p:blipFill>
        <p:spPr>
          <a:xfrm>
            <a:off x="4569300" y="8584163"/>
            <a:ext cx="1585975" cy="1716525"/>
          </a:xfrm>
          <a:prstGeom prst="rect">
            <a:avLst/>
          </a:prstGeom>
          <a:noFill/>
          <a:ln>
            <a:noFill/>
          </a:ln>
        </p:spPr>
      </p:pic>
      <p:sp>
        <p:nvSpPr>
          <p:cNvPr id="372" name="Google Shape;372;p30"/>
          <p:cNvSpPr txBox="1"/>
          <p:nvPr/>
        </p:nvSpPr>
        <p:spPr>
          <a:xfrm>
            <a:off x="3701913" y="3269125"/>
            <a:ext cx="3695400" cy="2331600"/>
          </a:xfrm>
          <a:prstGeom prst="rect">
            <a:avLst/>
          </a:prstGeom>
          <a:solidFill>
            <a:srgbClr val="FFFFFF"/>
          </a:solidFill>
          <a:ln cap="flat" cmpd="sng" w="9525">
            <a:solidFill>
              <a:srgbClr val="134F5C"/>
            </a:solidFill>
            <a:prstDash val="lgDashDot"/>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t/>
            </a:r>
            <a:endParaRPr b="1">
              <a:solidFill>
                <a:srgbClr val="76A5AF"/>
              </a:solidFill>
              <a:latin typeface="Roboto Slab"/>
              <a:ea typeface="Roboto Slab"/>
              <a:cs typeface="Roboto Slab"/>
              <a:sym typeface="Roboto Slab"/>
            </a:endParaRPr>
          </a:p>
          <a:p>
            <a:pPr indent="0" lvl="0" marL="0" rtl="0" algn="l">
              <a:spcBef>
                <a:spcPts val="0"/>
              </a:spcBef>
              <a:spcAft>
                <a:spcPts val="0"/>
              </a:spcAft>
              <a:buNone/>
            </a:pPr>
            <a:r>
              <a:t/>
            </a:r>
            <a:endParaRPr b="1">
              <a:solidFill>
                <a:srgbClr val="76A5AF"/>
              </a:solidFill>
              <a:latin typeface="Roboto Slab"/>
              <a:ea typeface="Roboto Slab"/>
              <a:cs typeface="Roboto Slab"/>
              <a:sym typeface="Roboto Slab"/>
            </a:endParaRPr>
          </a:p>
          <a:p>
            <a:pPr indent="0" lvl="0" marL="0" rtl="0" algn="l">
              <a:spcBef>
                <a:spcPts val="0"/>
              </a:spcBef>
              <a:spcAft>
                <a:spcPts val="0"/>
              </a:spcAft>
              <a:buNone/>
            </a:pPr>
            <a:r>
              <a:t/>
            </a:r>
            <a:endParaRPr b="1">
              <a:solidFill>
                <a:srgbClr val="76A5AF"/>
              </a:solidFill>
              <a:latin typeface="Roboto Slab"/>
              <a:ea typeface="Roboto Slab"/>
              <a:cs typeface="Roboto Slab"/>
              <a:sym typeface="Roboto Slab"/>
            </a:endParaRPr>
          </a:p>
          <a:p>
            <a:pPr indent="0" lvl="0" marL="0" rtl="0" algn="l">
              <a:spcBef>
                <a:spcPts val="0"/>
              </a:spcBef>
              <a:spcAft>
                <a:spcPts val="0"/>
              </a:spcAft>
              <a:buNone/>
            </a:pPr>
            <a:r>
              <a:t/>
            </a:r>
            <a:endParaRPr b="1">
              <a:solidFill>
                <a:srgbClr val="76A5AF"/>
              </a:solidFill>
              <a:latin typeface="Roboto Slab"/>
              <a:ea typeface="Roboto Slab"/>
              <a:cs typeface="Roboto Slab"/>
              <a:sym typeface="Roboto Slab"/>
            </a:endParaRPr>
          </a:p>
          <a:p>
            <a:pPr indent="0" lvl="0" marL="0" rtl="0" algn="l">
              <a:spcBef>
                <a:spcPts val="0"/>
              </a:spcBef>
              <a:spcAft>
                <a:spcPts val="0"/>
              </a:spcAft>
              <a:buNone/>
            </a:pPr>
            <a:r>
              <a:t/>
            </a:r>
            <a:endParaRPr b="1">
              <a:solidFill>
                <a:srgbClr val="76A5AF"/>
              </a:solidFill>
              <a:latin typeface="Roboto Slab"/>
              <a:ea typeface="Roboto Slab"/>
              <a:cs typeface="Roboto Slab"/>
              <a:sym typeface="Roboto Slab"/>
            </a:endParaRPr>
          </a:p>
          <a:p>
            <a:pPr indent="0" lvl="0" marL="0" rtl="0" algn="l">
              <a:spcBef>
                <a:spcPts val="0"/>
              </a:spcBef>
              <a:spcAft>
                <a:spcPts val="0"/>
              </a:spcAft>
              <a:buNone/>
            </a:pPr>
            <a:r>
              <a:rPr b="1" lang="ar">
                <a:solidFill>
                  <a:srgbClr val="76A5AF"/>
                </a:solidFill>
                <a:latin typeface="Roboto Slab"/>
                <a:ea typeface="Roboto Slab"/>
                <a:cs typeface="Roboto Slab"/>
                <a:sym typeface="Roboto Slab"/>
              </a:rPr>
              <a:t>Helps in maintaining interest and retaining information:</a:t>
            </a:r>
            <a:r>
              <a:rPr b="1" lang="ar">
                <a:solidFill>
                  <a:schemeClr val="dk1"/>
                </a:solidFill>
                <a:latin typeface="Roboto Slab"/>
                <a:ea typeface="Roboto Slab"/>
                <a:cs typeface="Roboto Slab"/>
                <a:sym typeface="Roboto Slab"/>
              </a:rPr>
              <a:t> </a:t>
            </a:r>
            <a:r>
              <a:rPr lang="ar">
                <a:solidFill>
                  <a:schemeClr val="dk1"/>
                </a:solidFill>
                <a:latin typeface="Roboto Slab"/>
                <a:ea typeface="Roboto Slab"/>
                <a:cs typeface="Roboto Slab"/>
                <a:sym typeface="Roboto Slab"/>
              </a:rPr>
              <a:t>The larger the audience, the lesser the opportunity to interact one-on-one. The use of visual aids is what can save the day by helping you grab the attention of everyone amongst the audience, ensure that they remain engaged, and make them retain the delivered information.</a:t>
            </a:r>
            <a:endParaRPr/>
          </a:p>
        </p:txBody>
      </p:sp>
      <p:sp>
        <p:nvSpPr>
          <p:cNvPr id="373" name="Google Shape;373;p30"/>
          <p:cNvSpPr txBox="1"/>
          <p:nvPr/>
        </p:nvSpPr>
        <p:spPr>
          <a:xfrm>
            <a:off x="1412975" y="1030625"/>
            <a:ext cx="5088300" cy="1272000"/>
          </a:xfrm>
          <a:prstGeom prst="rect">
            <a:avLst/>
          </a:prstGeom>
          <a:solidFill>
            <a:srgbClr val="FFFFFF"/>
          </a:solidFill>
          <a:ln cap="flat" cmpd="sng" w="9525">
            <a:solidFill>
              <a:srgbClr val="134F5C"/>
            </a:solidFill>
            <a:prstDash val="lgDashDot"/>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Roboto Slab"/>
              <a:buChar char="➢"/>
            </a:pPr>
            <a:r>
              <a:rPr lang="ar">
                <a:latin typeface="Roboto Slab"/>
                <a:ea typeface="Roboto Slab"/>
                <a:cs typeface="Roboto Slab"/>
                <a:sym typeface="Roboto Slab"/>
              </a:rPr>
              <a:t>Clarify your thoughts and the purpose.</a:t>
            </a:r>
            <a:endParaRPr>
              <a:latin typeface="Roboto Slab"/>
              <a:ea typeface="Roboto Slab"/>
              <a:cs typeface="Roboto Slab"/>
              <a:sym typeface="Roboto Slab"/>
            </a:endParaRPr>
          </a:p>
          <a:p>
            <a:pPr indent="-317500" lvl="0" marL="457200" rtl="0" algn="l">
              <a:spcBef>
                <a:spcPts val="0"/>
              </a:spcBef>
              <a:spcAft>
                <a:spcPts val="0"/>
              </a:spcAft>
              <a:buSzPts val="1400"/>
              <a:buFont typeface="Roboto Slab"/>
              <a:buChar char="➢"/>
            </a:pPr>
            <a:r>
              <a:rPr lang="ar">
                <a:latin typeface="Roboto Slab"/>
                <a:ea typeface="Roboto Slab"/>
                <a:cs typeface="Roboto Slab"/>
                <a:sym typeface="Roboto Slab"/>
              </a:rPr>
              <a:t>Identify the key points, facts and themes.</a:t>
            </a:r>
            <a:endParaRPr>
              <a:latin typeface="Roboto Slab"/>
              <a:ea typeface="Roboto Slab"/>
              <a:cs typeface="Roboto Slab"/>
              <a:sym typeface="Roboto Slab"/>
            </a:endParaRPr>
          </a:p>
          <a:p>
            <a:pPr indent="-317500" lvl="0" marL="457200" rtl="0" algn="l">
              <a:spcBef>
                <a:spcPts val="0"/>
              </a:spcBef>
              <a:spcAft>
                <a:spcPts val="0"/>
              </a:spcAft>
              <a:buSzPts val="1400"/>
              <a:buFont typeface="Roboto Slab"/>
              <a:buChar char="➢"/>
            </a:pPr>
            <a:r>
              <a:rPr lang="ar">
                <a:latin typeface="Roboto Slab"/>
                <a:ea typeface="Roboto Slab"/>
                <a:cs typeface="Roboto Slab"/>
                <a:sym typeface="Roboto Slab"/>
              </a:rPr>
              <a:t>Decide on a logical order.</a:t>
            </a:r>
            <a:endParaRPr>
              <a:latin typeface="Roboto Slab"/>
              <a:ea typeface="Roboto Slab"/>
              <a:cs typeface="Roboto Slab"/>
              <a:sym typeface="Roboto Slab"/>
            </a:endParaRPr>
          </a:p>
          <a:p>
            <a:pPr indent="-317500" lvl="0" marL="457200" rtl="0" algn="l">
              <a:spcBef>
                <a:spcPts val="0"/>
              </a:spcBef>
              <a:spcAft>
                <a:spcPts val="0"/>
              </a:spcAft>
              <a:buSzPts val="1400"/>
              <a:buFont typeface="Roboto Slab"/>
              <a:buChar char="➢"/>
            </a:pPr>
            <a:r>
              <a:rPr lang="ar">
                <a:latin typeface="Roboto Slab"/>
                <a:ea typeface="Roboto Slab"/>
                <a:cs typeface="Roboto Slab"/>
                <a:sym typeface="Roboto Slab"/>
              </a:rPr>
              <a:t>Use short paragraphs and sentences.</a:t>
            </a:r>
            <a:endParaRPr>
              <a:latin typeface="Roboto Slab"/>
              <a:ea typeface="Roboto Slab"/>
              <a:cs typeface="Roboto Slab"/>
              <a:sym typeface="Roboto Slab"/>
            </a:endParaRPr>
          </a:p>
          <a:p>
            <a:pPr indent="-317500" lvl="0" marL="457200" rtl="0" algn="l">
              <a:spcBef>
                <a:spcPts val="0"/>
              </a:spcBef>
              <a:spcAft>
                <a:spcPts val="0"/>
              </a:spcAft>
              <a:buSzPts val="1400"/>
              <a:buFont typeface="Roboto Slab"/>
              <a:buChar char="➢"/>
            </a:pPr>
            <a:r>
              <a:rPr lang="ar">
                <a:latin typeface="Roboto Slab"/>
                <a:ea typeface="Roboto Slab"/>
                <a:cs typeface="Roboto Slab"/>
                <a:sym typeface="Roboto Slab"/>
              </a:rPr>
              <a:t>Compose a strong introduction and ending.</a:t>
            </a:r>
            <a:endParaRPr>
              <a:latin typeface="Roboto Slab"/>
              <a:ea typeface="Roboto Slab"/>
              <a:cs typeface="Roboto Slab"/>
              <a:sym typeface="Roboto Slab"/>
            </a:endParaRPr>
          </a:p>
        </p:txBody>
      </p:sp>
      <p:sp>
        <p:nvSpPr>
          <p:cNvPr id="374" name="Google Shape;374;p30"/>
          <p:cNvSpPr txBox="1"/>
          <p:nvPr/>
        </p:nvSpPr>
        <p:spPr>
          <a:xfrm>
            <a:off x="228021" y="3269125"/>
            <a:ext cx="3224700" cy="2331600"/>
          </a:xfrm>
          <a:prstGeom prst="rect">
            <a:avLst/>
          </a:prstGeom>
          <a:solidFill>
            <a:srgbClr val="FFFFFF"/>
          </a:solidFill>
          <a:ln cap="flat" cmpd="sng" w="9525">
            <a:solidFill>
              <a:srgbClr val="134F5C"/>
            </a:solidFill>
            <a:prstDash val="lgDashDot"/>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ar">
                <a:solidFill>
                  <a:srgbClr val="76A5AF"/>
                </a:solidFill>
                <a:latin typeface="Roboto Slab"/>
                <a:ea typeface="Roboto Slab"/>
                <a:cs typeface="Roboto Slab"/>
                <a:sym typeface="Roboto Slab"/>
              </a:rPr>
              <a:t>Complements verbal communication</a:t>
            </a:r>
            <a:r>
              <a:rPr b="1" lang="ar">
                <a:solidFill>
                  <a:srgbClr val="76A5AF"/>
                </a:solidFill>
                <a:latin typeface="Roboto Slab"/>
                <a:ea typeface="Roboto Slab"/>
                <a:cs typeface="Roboto Slab"/>
                <a:sym typeface="Roboto Slab"/>
              </a:rPr>
              <a:t>:</a:t>
            </a:r>
            <a:r>
              <a:rPr lang="ar">
                <a:latin typeface="Roboto Slab"/>
                <a:ea typeface="Roboto Slab"/>
                <a:cs typeface="Roboto Slab"/>
                <a:sym typeface="Roboto Slab"/>
              </a:rPr>
              <a:t> </a:t>
            </a:r>
            <a:r>
              <a:rPr lang="ar">
                <a:latin typeface="Roboto Slab"/>
                <a:ea typeface="Roboto Slab"/>
                <a:cs typeface="Roboto Slab"/>
                <a:sym typeface="Roboto Slab"/>
              </a:rPr>
              <a:t>For making verbal communication more effective and meaningful, it is always helpful to use visual tools and techniques e.g. a graph or picture. Short films and television advertisements are perfect examples of this combination</a:t>
            </a:r>
            <a:r>
              <a:rPr lang="ar">
                <a:latin typeface="Roboto Slab"/>
                <a:ea typeface="Roboto Slab"/>
                <a:cs typeface="Roboto Slab"/>
                <a:sym typeface="Roboto Slab"/>
              </a:rPr>
              <a:t>.</a:t>
            </a:r>
            <a:endParaRPr>
              <a:latin typeface="Roboto Slab"/>
              <a:ea typeface="Roboto Slab"/>
              <a:cs typeface="Roboto Slab"/>
              <a:sym typeface="Roboto Slab"/>
            </a:endParaRPr>
          </a:p>
        </p:txBody>
      </p:sp>
      <p:sp>
        <p:nvSpPr>
          <p:cNvPr id="375" name="Google Shape;375;p30"/>
          <p:cNvSpPr txBox="1"/>
          <p:nvPr/>
        </p:nvSpPr>
        <p:spPr>
          <a:xfrm flipH="1">
            <a:off x="1070075" y="623000"/>
            <a:ext cx="5774100" cy="498600"/>
          </a:xfrm>
          <a:prstGeom prst="rect">
            <a:avLst/>
          </a:prstGeom>
          <a:solidFill>
            <a:srgbClr val="D0E0E3"/>
          </a:solidFill>
          <a:ln cap="flat" cmpd="sng" w="9525">
            <a:solidFill>
              <a:srgbClr val="D0E0E3"/>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b="1" lang="ar" sz="2000">
                <a:solidFill>
                  <a:srgbClr val="45818E"/>
                </a:solidFill>
                <a:latin typeface="Roboto Slab"/>
                <a:ea typeface="Roboto Slab"/>
                <a:cs typeface="Roboto Slab"/>
                <a:sym typeface="Roboto Slab"/>
              </a:rPr>
              <a:t>Written</a:t>
            </a:r>
            <a:r>
              <a:rPr b="1" lang="ar" sz="2000">
                <a:solidFill>
                  <a:srgbClr val="45818E"/>
                </a:solidFill>
                <a:latin typeface="Roboto Slab"/>
                <a:ea typeface="Roboto Slab"/>
                <a:cs typeface="Roboto Slab"/>
                <a:sym typeface="Roboto Slab"/>
              </a:rPr>
              <a:t> Communication </a:t>
            </a:r>
            <a:endParaRPr b="1" sz="2000">
              <a:solidFill>
                <a:srgbClr val="45818E"/>
              </a:solidFill>
              <a:latin typeface="Roboto Slab"/>
              <a:ea typeface="Roboto Slab"/>
              <a:cs typeface="Roboto Slab"/>
              <a:sym typeface="Roboto Slab"/>
            </a:endParaRPr>
          </a:p>
        </p:txBody>
      </p:sp>
      <p:sp>
        <p:nvSpPr>
          <p:cNvPr id="376" name="Google Shape;376;p30"/>
          <p:cNvSpPr txBox="1"/>
          <p:nvPr/>
        </p:nvSpPr>
        <p:spPr>
          <a:xfrm>
            <a:off x="146025" y="2536575"/>
            <a:ext cx="7251300" cy="49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2000">
                <a:solidFill>
                  <a:srgbClr val="45818E"/>
                </a:solidFill>
                <a:latin typeface="Roboto Slab"/>
                <a:ea typeface="Roboto Slab"/>
                <a:cs typeface="Roboto Slab"/>
                <a:sym typeface="Roboto Slab"/>
              </a:rPr>
              <a:t>Why </a:t>
            </a:r>
            <a:r>
              <a:rPr b="1" lang="ar" sz="2000" u="sng">
                <a:solidFill>
                  <a:srgbClr val="45818E"/>
                </a:solidFill>
                <a:latin typeface="Roboto Slab"/>
                <a:ea typeface="Roboto Slab"/>
                <a:cs typeface="Roboto Slab"/>
                <a:sym typeface="Roboto Slab"/>
              </a:rPr>
              <a:t>visual</a:t>
            </a:r>
            <a:r>
              <a:rPr b="1" lang="ar" sz="2000">
                <a:solidFill>
                  <a:srgbClr val="45818E"/>
                </a:solidFill>
                <a:latin typeface="Roboto Slab"/>
                <a:ea typeface="Roboto Slab"/>
                <a:cs typeface="Roboto Slab"/>
                <a:sym typeface="Roboto Slab"/>
              </a:rPr>
              <a:t> communication is important?</a:t>
            </a:r>
            <a:endParaRPr b="1" sz="2000">
              <a:solidFill>
                <a:srgbClr val="45818E"/>
              </a:solidFill>
            </a:endParaRPr>
          </a:p>
        </p:txBody>
      </p:sp>
      <p:sp>
        <p:nvSpPr>
          <p:cNvPr id="377" name="Google Shape;377;p30"/>
          <p:cNvSpPr/>
          <p:nvPr/>
        </p:nvSpPr>
        <p:spPr>
          <a:xfrm>
            <a:off x="89493" y="3035167"/>
            <a:ext cx="590700" cy="581700"/>
          </a:xfrm>
          <a:prstGeom prst="dodecagon">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3000">
                <a:solidFill>
                  <a:srgbClr val="134F5C"/>
                </a:solidFill>
                <a:latin typeface="Roboto Slab"/>
                <a:ea typeface="Roboto Slab"/>
                <a:cs typeface="Roboto Slab"/>
                <a:sym typeface="Roboto Slab"/>
              </a:rPr>
              <a:t>1</a:t>
            </a:r>
            <a:endParaRPr b="1" sz="3000">
              <a:solidFill>
                <a:srgbClr val="134F5C"/>
              </a:solidFill>
              <a:latin typeface="Roboto Slab"/>
              <a:ea typeface="Roboto Slab"/>
              <a:cs typeface="Roboto Slab"/>
              <a:sym typeface="Roboto Slab"/>
            </a:endParaRPr>
          </a:p>
        </p:txBody>
      </p:sp>
      <p:sp>
        <p:nvSpPr>
          <p:cNvPr id="378" name="Google Shape;378;p30"/>
          <p:cNvSpPr/>
          <p:nvPr/>
        </p:nvSpPr>
        <p:spPr>
          <a:xfrm>
            <a:off x="3540999" y="3035167"/>
            <a:ext cx="590700" cy="581700"/>
          </a:xfrm>
          <a:prstGeom prst="dodecagon">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3000">
                <a:solidFill>
                  <a:srgbClr val="134F5C"/>
                </a:solidFill>
                <a:latin typeface="Roboto Slab"/>
                <a:ea typeface="Roboto Slab"/>
                <a:cs typeface="Roboto Slab"/>
                <a:sym typeface="Roboto Slab"/>
              </a:rPr>
              <a:t>2</a:t>
            </a:r>
            <a:endParaRPr b="1" sz="3000">
              <a:solidFill>
                <a:srgbClr val="134F5C"/>
              </a:solidFill>
              <a:latin typeface="Roboto Slab"/>
              <a:ea typeface="Roboto Slab"/>
              <a:cs typeface="Roboto Slab"/>
              <a:sym typeface="Roboto Slab"/>
            </a:endParaRPr>
          </a:p>
        </p:txBody>
      </p:sp>
      <p:sp>
        <p:nvSpPr>
          <p:cNvPr id="379" name="Google Shape;379;p30"/>
          <p:cNvSpPr/>
          <p:nvPr/>
        </p:nvSpPr>
        <p:spPr>
          <a:xfrm>
            <a:off x="568025" y="1218750"/>
            <a:ext cx="431400" cy="1124100"/>
          </a:xfrm>
          <a:prstGeom prst="rect">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0"/>
          <p:cNvSpPr/>
          <p:nvPr/>
        </p:nvSpPr>
        <p:spPr>
          <a:xfrm>
            <a:off x="269738" y="5834675"/>
            <a:ext cx="4084800" cy="499800"/>
          </a:xfrm>
          <a:prstGeom prst="roundRect">
            <a:avLst>
              <a:gd fmla="val 16667" name="adj"/>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000">
                <a:solidFill>
                  <a:schemeClr val="lt1"/>
                </a:solidFill>
                <a:latin typeface="Roboto Slab"/>
                <a:ea typeface="Roboto Slab"/>
                <a:cs typeface="Roboto Slab"/>
                <a:sym typeface="Roboto Slab"/>
              </a:rPr>
              <a:t>Effective Communication</a:t>
            </a:r>
            <a:endParaRPr b="1" sz="2000">
              <a:solidFill>
                <a:srgbClr val="FFFFFF"/>
              </a:solidFill>
              <a:latin typeface="Roboto Slab"/>
              <a:ea typeface="Roboto Slab"/>
              <a:cs typeface="Roboto Slab"/>
              <a:sym typeface="Roboto Slab"/>
            </a:endParaRPr>
          </a:p>
        </p:txBody>
      </p:sp>
      <p:sp>
        <p:nvSpPr>
          <p:cNvPr id="381" name="Google Shape;381;p30"/>
          <p:cNvSpPr txBox="1"/>
          <p:nvPr/>
        </p:nvSpPr>
        <p:spPr>
          <a:xfrm>
            <a:off x="146025" y="6334349"/>
            <a:ext cx="4691100" cy="11241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Roboto Slab"/>
              <a:buChar char="❖"/>
            </a:pPr>
            <a:r>
              <a:rPr lang="ar">
                <a:latin typeface="Roboto Slab"/>
                <a:ea typeface="Roboto Slab"/>
                <a:cs typeface="Roboto Slab"/>
                <a:sym typeface="Roboto Slab"/>
              </a:rPr>
              <a:t>Specifically, effective communication skills have been shown to </a:t>
            </a:r>
            <a:r>
              <a:rPr lang="ar" u="sng">
                <a:solidFill>
                  <a:srgbClr val="45818E"/>
                </a:solidFill>
                <a:latin typeface="Roboto Slab"/>
                <a:ea typeface="Roboto Slab"/>
                <a:cs typeface="Roboto Slab"/>
                <a:sym typeface="Roboto Slab"/>
              </a:rPr>
              <a:t>improve</a:t>
            </a:r>
            <a:r>
              <a:rPr lang="ar">
                <a:latin typeface="Roboto Slab"/>
                <a:ea typeface="Roboto Slab"/>
                <a:cs typeface="Roboto Slab"/>
                <a:sym typeface="Roboto Slab"/>
              </a:rPr>
              <a:t> providers’ </a:t>
            </a:r>
            <a:r>
              <a:rPr lang="ar">
                <a:solidFill>
                  <a:srgbClr val="45818E"/>
                </a:solidFill>
                <a:latin typeface="Roboto Slab"/>
                <a:ea typeface="Roboto Slab"/>
                <a:cs typeface="Roboto Slab"/>
                <a:sym typeface="Roboto Slab"/>
              </a:rPr>
              <a:t>interviewing skills</a:t>
            </a:r>
            <a:r>
              <a:rPr lang="ar">
                <a:latin typeface="Roboto Slab"/>
                <a:ea typeface="Roboto Slab"/>
                <a:cs typeface="Roboto Slab"/>
                <a:sym typeface="Roboto Slab"/>
              </a:rPr>
              <a:t>, </a:t>
            </a:r>
            <a:r>
              <a:rPr lang="ar" u="sng">
                <a:solidFill>
                  <a:srgbClr val="76A5AF"/>
                </a:solidFill>
                <a:latin typeface="Roboto Slab"/>
                <a:ea typeface="Roboto Slab"/>
                <a:cs typeface="Roboto Slab"/>
                <a:sym typeface="Roboto Slab"/>
              </a:rPr>
              <a:t>facilitate</a:t>
            </a:r>
            <a:r>
              <a:rPr lang="ar">
                <a:latin typeface="Roboto Slab"/>
                <a:ea typeface="Roboto Slab"/>
                <a:cs typeface="Roboto Slab"/>
                <a:sym typeface="Roboto Slab"/>
              </a:rPr>
              <a:t> </a:t>
            </a:r>
            <a:r>
              <a:rPr lang="ar">
                <a:solidFill>
                  <a:srgbClr val="76A5AF"/>
                </a:solidFill>
                <a:latin typeface="Roboto Slab"/>
                <a:ea typeface="Roboto Slab"/>
                <a:cs typeface="Roboto Slab"/>
                <a:sym typeface="Roboto Slab"/>
              </a:rPr>
              <a:t>information-gathering</a:t>
            </a:r>
            <a:r>
              <a:rPr lang="ar">
                <a:latin typeface="Roboto Slab"/>
                <a:ea typeface="Roboto Slab"/>
                <a:cs typeface="Roboto Slab"/>
                <a:sym typeface="Roboto Slab"/>
              </a:rPr>
              <a:t>, and </a:t>
            </a:r>
            <a:r>
              <a:rPr lang="ar" u="sng">
                <a:solidFill>
                  <a:srgbClr val="A2C4C9"/>
                </a:solidFill>
                <a:latin typeface="Roboto Slab"/>
                <a:ea typeface="Roboto Slab"/>
                <a:cs typeface="Roboto Slab"/>
                <a:sym typeface="Roboto Slab"/>
              </a:rPr>
              <a:t>decrease</a:t>
            </a:r>
            <a:r>
              <a:rPr lang="ar">
                <a:latin typeface="Roboto Slab"/>
                <a:ea typeface="Roboto Slab"/>
                <a:cs typeface="Roboto Slab"/>
                <a:sym typeface="Roboto Slab"/>
              </a:rPr>
              <a:t> </a:t>
            </a:r>
            <a:r>
              <a:rPr lang="ar">
                <a:solidFill>
                  <a:srgbClr val="A2C4C9"/>
                </a:solidFill>
                <a:latin typeface="Roboto Slab"/>
                <a:ea typeface="Roboto Slab"/>
                <a:cs typeface="Roboto Slab"/>
                <a:sym typeface="Roboto Slab"/>
              </a:rPr>
              <a:t>malpractice claims</a:t>
            </a:r>
            <a:r>
              <a:rPr lang="ar">
                <a:latin typeface="Roboto Slab"/>
                <a:ea typeface="Roboto Slab"/>
                <a:cs typeface="Roboto Slab"/>
                <a:sym typeface="Roboto Slab"/>
              </a:rPr>
              <a:t>.</a:t>
            </a:r>
            <a:endParaRPr>
              <a:latin typeface="Roboto Slab"/>
              <a:ea typeface="Roboto Slab"/>
              <a:cs typeface="Roboto Slab"/>
              <a:sym typeface="Roboto Slab"/>
            </a:endParaRPr>
          </a:p>
        </p:txBody>
      </p:sp>
      <p:pic>
        <p:nvPicPr>
          <p:cNvPr id="382" name="Google Shape;382;p30"/>
          <p:cNvPicPr preferRelativeResize="0"/>
          <p:nvPr/>
        </p:nvPicPr>
        <p:blipFill rotWithShape="1">
          <a:blip r:embed="rId5">
            <a:alphaModFix/>
          </a:blip>
          <a:srcRect b="0" l="15480" r="11877" t="0"/>
          <a:stretch/>
        </p:blipFill>
        <p:spPr>
          <a:xfrm>
            <a:off x="4738593" y="6150162"/>
            <a:ext cx="1959430" cy="1236288"/>
          </a:xfrm>
          <a:prstGeom prst="rect">
            <a:avLst/>
          </a:prstGeom>
          <a:noFill/>
          <a:ln>
            <a:noFill/>
          </a:ln>
        </p:spPr>
      </p:pic>
      <p:pic>
        <p:nvPicPr>
          <p:cNvPr id="383" name="Google Shape;383;p30"/>
          <p:cNvPicPr preferRelativeResize="0"/>
          <p:nvPr/>
        </p:nvPicPr>
        <p:blipFill>
          <a:blip r:embed="rId6">
            <a:alphaModFix/>
          </a:blip>
          <a:stretch>
            <a:fillRect/>
          </a:stretch>
        </p:blipFill>
        <p:spPr>
          <a:xfrm>
            <a:off x="5650800" y="1211825"/>
            <a:ext cx="1794151" cy="909600"/>
          </a:xfrm>
          <a:prstGeom prst="rect">
            <a:avLst/>
          </a:prstGeom>
          <a:noFill/>
          <a:ln>
            <a:noFill/>
          </a:ln>
        </p:spPr>
      </p:pic>
      <p:sp>
        <p:nvSpPr>
          <p:cNvPr id="384" name="Google Shape;384;p30"/>
          <p:cNvSpPr/>
          <p:nvPr/>
        </p:nvSpPr>
        <p:spPr>
          <a:xfrm>
            <a:off x="6018950" y="2704575"/>
            <a:ext cx="1541100" cy="248100"/>
          </a:xfrm>
          <a:prstGeom prst="rect">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ar" sz="800">
                <a:solidFill>
                  <a:srgbClr val="FFFFFF"/>
                </a:solidFill>
                <a:latin typeface="Roboto Slab"/>
                <a:ea typeface="Roboto Slab"/>
                <a:cs typeface="Roboto Slab"/>
                <a:sym typeface="Roboto Slab"/>
              </a:rPr>
              <a:t>ONLY IN MALES SLIDES!</a:t>
            </a:r>
            <a:endParaRPr sz="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88" name="Shape 388"/>
        <p:cNvGrpSpPr/>
        <p:nvPr/>
      </p:nvGrpSpPr>
      <p:grpSpPr>
        <a:xfrm>
          <a:off x="0" y="0"/>
          <a:ext cx="0" cy="0"/>
          <a:chOff x="0" y="0"/>
          <a:chExt cx="0" cy="0"/>
        </a:xfrm>
      </p:grpSpPr>
      <p:sp>
        <p:nvSpPr>
          <p:cNvPr id="389" name="Google Shape;389;p31"/>
          <p:cNvSpPr txBox="1"/>
          <p:nvPr/>
        </p:nvSpPr>
        <p:spPr>
          <a:xfrm>
            <a:off x="288950" y="1095300"/>
            <a:ext cx="4691400" cy="1245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Roboto Slab Regular"/>
              <a:buChar char="●"/>
            </a:pPr>
            <a:r>
              <a:rPr b="1" lang="ar" sz="1200">
                <a:latin typeface="Roboto Slab"/>
                <a:ea typeface="Roboto Slab"/>
                <a:cs typeface="Roboto Slab"/>
                <a:sym typeface="Roboto Slab"/>
              </a:rPr>
              <a:t>Historically</a:t>
            </a:r>
            <a:r>
              <a:rPr lang="ar" sz="1200">
                <a:latin typeface="Roboto Slab"/>
                <a:ea typeface="Roboto Slab"/>
                <a:cs typeface="Roboto Slab"/>
                <a:sym typeface="Roboto Slab"/>
              </a:rPr>
              <a:t> the emphasis was on the biomedical model in medical training which places more value on technical proficiency than on communication skills.</a:t>
            </a:r>
            <a:endParaRPr sz="1200">
              <a:latin typeface="Roboto Slab"/>
              <a:ea typeface="Roboto Slab"/>
              <a:cs typeface="Roboto Slab"/>
              <a:sym typeface="Roboto Slab"/>
            </a:endParaRPr>
          </a:p>
          <a:p>
            <a:pPr indent="0" lvl="0" marL="457200" rtl="0" algn="l">
              <a:spcBef>
                <a:spcPts val="0"/>
              </a:spcBef>
              <a:spcAft>
                <a:spcPts val="0"/>
              </a:spcAft>
              <a:buNone/>
            </a:pPr>
            <a:r>
              <a:t/>
            </a:r>
            <a:endParaRPr sz="600">
              <a:latin typeface="Roboto Slab"/>
              <a:ea typeface="Roboto Slab"/>
              <a:cs typeface="Roboto Slab"/>
              <a:sym typeface="Roboto Slab"/>
            </a:endParaRPr>
          </a:p>
          <a:p>
            <a:pPr indent="-304800" lvl="0" marL="457200" rtl="0" algn="l">
              <a:spcBef>
                <a:spcPts val="0"/>
              </a:spcBef>
              <a:spcAft>
                <a:spcPts val="0"/>
              </a:spcAft>
              <a:buSzPts val="1200"/>
              <a:buFont typeface="Roboto Slab Regular"/>
              <a:buChar char="●"/>
            </a:pPr>
            <a:r>
              <a:rPr b="1" lang="ar" sz="1200">
                <a:latin typeface="Roboto Slab"/>
                <a:ea typeface="Roboto Slab"/>
                <a:cs typeface="Roboto Slab"/>
                <a:sym typeface="Roboto Slab"/>
              </a:rPr>
              <a:t>Recently</a:t>
            </a:r>
            <a:r>
              <a:rPr lang="ar" sz="1200">
                <a:latin typeface="Roboto Slab"/>
                <a:ea typeface="Roboto Slab"/>
                <a:cs typeface="Roboto Slab"/>
                <a:sym typeface="Roboto Slab"/>
              </a:rPr>
              <a:t> learning communication skills &amp; evidence-based practice become the cornerstones of modern medicine.</a:t>
            </a:r>
            <a:endParaRPr sz="1200">
              <a:latin typeface="Roboto Slab"/>
              <a:ea typeface="Roboto Slab"/>
              <a:cs typeface="Roboto Slab"/>
              <a:sym typeface="Roboto Slab"/>
            </a:endParaRPr>
          </a:p>
          <a:p>
            <a:pPr indent="0" lvl="0" marL="457200" rtl="0" algn="l">
              <a:spcBef>
                <a:spcPts val="0"/>
              </a:spcBef>
              <a:spcAft>
                <a:spcPts val="0"/>
              </a:spcAft>
              <a:buNone/>
            </a:pPr>
            <a:r>
              <a:t/>
            </a:r>
            <a:endParaRPr sz="1200">
              <a:latin typeface="Roboto Slab"/>
              <a:ea typeface="Roboto Slab"/>
              <a:cs typeface="Roboto Slab"/>
              <a:sym typeface="Roboto Slab"/>
            </a:endParaRPr>
          </a:p>
        </p:txBody>
      </p:sp>
      <p:sp>
        <p:nvSpPr>
          <p:cNvPr id="390" name="Google Shape;390;p31"/>
          <p:cNvSpPr/>
          <p:nvPr/>
        </p:nvSpPr>
        <p:spPr>
          <a:xfrm>
            <a:off x="470425" y="515325"/>
            <a:ext cx="4305600" cy="573300"/>
          </a:xfrm>
          <a:prstGeom prst="roundRect">
            <a:avLst>
              <a:gd fmla="val 16667" name="adj"/>
            </a:avLst>
          </a:prstGeom>
          <a:solidFill>
            <a:srgbClr val="76A5AF"/>
          </a:solidFill>
          <a:ln>
            <a:noFill/>
          </a:ln>
        </p:spPr>
        <p:txBody>
          <a:bodyPr anchorCtr="0" anchor="ctr" bIns="91425" lIns="91425" spcFirstLastPara="1" rIns="91425" wrap="square" tIns="91425">
            <a:noAutofit/>
          </a:bodyPr>
          <a:lstStyle/>
          <a:p>
            <a:pPr indent="0" lvl="0" marL="0" rtl="0" algn="ctr">
              <a:lnSpc>
                <a:spcPct val="200000"/>
              </a:lnSpc>
              <a:spcBef>
                <a:spcPts val="0"/>
              </a:spcBef>
              <a:spcAft>
                <a:spcPts val="0"/>
              </a:spcAft>
              <a:buClr>
                <a:srgbClr val="FFFF00"/>
              </a:buClr>
              <a:buSzPts val="3240"/>
              <a:buFont typeface="Calibri"/>
              <a:buNone/>
            </a:pPr>
            <a:r>
              <a:t/>
            </a:r>
            <a:endParaRPr b="1" sz="2400">
              <a:solidFill>
                <a:srgbClr val="FFFFFF"/>
              </a:solidFill>
              <a:latin typeface="Roboto Slab"/>
              <a:ea typeface="Roboto Slab"/>
              <a:cs typeface="Roboto Slab"/>
              <a:sym typeface="Roboto Slab"/>
            </a:endParaRPr>
          </a:p>
          <a:p>
            <a:pPr indent="0" lvl="0" marL="0" rtl="0" algn="ctr">
              <a:lnSpc>
                <a:spcPct val="200000"/>
              </a:lnSpc>
              <a:spcBef>
                <a:spcPts val="0"/>
              </a:spcBef>
              <a:spcAft>
                <a:spcPts val="0"/>
              </a:spcAft>
              <a:buClr>
                <a:srgbClr val="FFFF00"/>
              </a:buClr>
              <a:buSzPts val="3240"/>
              <a:buFont typeface="Calibri"/>
              <a:buNone/>
            </a:pPr>
            <a:r>
              <a:rPr b="1" lang="ar" sz="2400">
                <a:solidFill>
                  <a:srgbClr val="FFFFFF"/>
                </a:solidFill>
                <a:latin typeface="Roboto Slab"/>
                <a:ea typeface="Roboto Slab"/>
                <a:cs typeface="Roboto Slab"/>
                <a:sym typeface="Roboto Slab"/>
              </a:rPr>
              <a:t>Communication &amp; Medicine</a:t>
            </a:r>
            <a:endParaRPr b="1" sz="2400">
              <a:solidFill>
                <a:srgbClr val="FFFFFF"/>
              </a:solidFill>
              <a:latin typeface="Roboto Slab"/>
              <a:ea typeface="Roboto Slab"/>
              <a:cs typeface="Roboto Slab"/>
              <a:sym typeface="Roboto Slab"/>
            </a:endParaRPr>
          </a:p>
          <a:p>
            <a:pPr indent="0" lvl="0" marL="0" rtl="0" algn="ctr">
              <a:lnSpc>
                <a:spcPct val="200000"/>
              </a:lnSpc>
              <a:spcBef>
                <a:spcPts val="0"/>
              </a:spcBef>
              <a:spcAft>
                <a:spcPts val="0"/>
              </a:spcAft>
              <a:buClr>
                <a:srgbClr val="FFFF00"/>
              </a:buClr>
              <a:buSzPts val="3240"/>
              <a:buFont typeface="Calibri"/>
              <a:buNone/>
            </a:pPr>
            <a:r>
              <a:t/>
            </a:r>
            <a:endParaRPr b="1" sz="1200">
              <a:solidFill>
                <a:srgbClr val="FFFFFF"/>
              </a:solidFill>
              <a:latin typeface="Roboto Slab"/>
              <a:ea typeface="Roboto Slab"/>
              <a:cs typeface="Roboto Slab"/>
              <a:sym typeface="Roboto Slab"/>
            </a:endParaRPr>
          </a:p>
        </p:txBody>
      </p:sp>
      <p:grpSp>
        <p:nvGrpSpPr>
          <p:cNvPr id="391" name="Google Shape;391;p31"/>
          <p:cNvGrpSpPr/>
          <p:nvPr/>
        </p:nvGrpSpPr>
        <p:grpSpPr>
          <a:xfrm>
            <a:off x="1400840" y="2768042"/>
            <a:ext cx="4934658" cy="402340"/>
            <a:chOff x="2747743" y="1982553"/>
            <a:chExt cx="4955471" cy="1146921"/>
          </a:xfrm>
        </p:grpSpPr>
        <p:cxnSp>
          <p:nvCxnSpPr>
            <p:cNvPr id="392" name="Google Shape;392;p31"/>
            <p:cNvCxnSpPr>
              <a:stCxn id="393" idx="2"/>
              <a:endCxn id="394" idx="0"/>
            </p:cNvCxnSpPr>
            <p:nvPr/>
          </p:nvCxnSpPr>
          <p:spPr>
            <a:xfrm flipH="1" rot="-5400000">
              <a:off x="5870664" y="1296925"/>
              <a:ext cx="1146900" cy="2518200"/>
            </a:xfrm>
            <a:prstGeom prst="bentConnector3">
              <a:avLst>
                <a:gd fmla="val 49987" name="adj1"/>
              </a:avLst>
            </a:prstGeom>
            <a:noFill/>
            <a:ln cap="flat" cmpd="sng" w="9525">
              <a:solidFill>
                <a:srgbClr val="45818E"/>
              </a:solidFill>
              <a:prstDash val="solid"/>
              <a:round/>
              <a:headEnd len="med" w="med" type="diamond"/>
              <a:tailEnd len="med" w="med" type="diamond"/>
            </a:ln>
          </p:spPr>
        </p:cxnSp>
        <p:cxnSp>
          <p:nvCxnSpPr>
            <p:cNvPr id="395" name="Google Shape;395;p31"/>
            <p:cNvCxnSpPr>
              <a:stCxn id="396" idx="0"/>
              <a:endCxn id="393" idx="2"/>
            </p:cNvCxnSpPr>
            <p:nvPr/>
          </p:nvCxnSpPr>
          <p:spPr>
            <a:xfrm rot="-5400000">
              <a:off x="3392893" y="1337403"/>
              <a:ext cx="1146900" cy="2437200"/>
            </a:xfrm>
            <a:prstGeom prst="bentConnector3">
              <a:avLst>
                <a:gd fmla="val 49999" name="adj1"/>
              </a:avLst>
            </a:prstGeom>
            <a:noFill/>
            <a:ln cap="flat" cmpd="sng" w="9525">
              <a:solidFill>
                <a:srgbClr val="45818E"/>
              </a:solidFill>
              <a:prstDash val="solid"/>
              <a:round/>
              <a:headEnd len="med" w="med" type="diamond"/>
              <a:tailEnd len="med" w="med" type="diamond"/>
            </a:ln>
          </p:spPr>
        </p:cxnSp>
      </p:grpSp>
      <p:sp>
        <p:nvSpPr>
          <p:cNvPr id="393" name="Google Shape;393;p31"/>
          <p:cNvSpPr txBox="1"/>
          <p:nvPr/>
        </p:nvSpPr>
        <p:spPr>
          <a:xfrm>
            <a:off x="1923925" y="2366050"/>
            <a:ext cx="3807900" cy="4020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ar" sz="2000">
                <a:solidFill>
                  <a:srgbClr val="45818E"/>
                </a:solidFill>
                <a:latin typeface="Roboto Slab"/>
                <a:ea typeface="Roboto Slab"/>
                <a:cs typeface="Roboto Slab"/>
                <a:sym typeface="Roboto Slab"/>
              </a:rPr>
              <a:t>Communication in Medicine</a:t>
            </a:r>
            <a:endParaRPr b="1" sz="2000">
              <a:solidFill>
                <a:srgbClr val="45818E"/>
              </a:solidFill>
              <a:latin typeface="Roboto Slab"/>
              <a:ea typeface="Roboto Slab"/>
              <a:cs typeface="Roboto Slab"/>
              <a:sym typeface="Roboto Slab"/>
            </a:endParaRPr>
          </a:p>
        </p:txBody>
      </p:sp>
      <p:sp>
        <p:nvSpPr>
          <p:cNvPr id="394" name="Google Shape;394;p31"/>
          <p:cNvSpPr txBox="1"/>
          <p:nvPr/>
        </p:nvSpPr>
        <p:spPr>
          <a:xfrm>
            <a:off x="5415175" y="3170275"/>
            <a:ext cx="1840500" cy="7287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ar">
                <a:latin typeface="Roboto Slab"/>
                <a:ea typeface="Roboto Slab"/>
                <a:cs typeface="Roboto Slab"/>
                <a:sym typeface="Roboto Slab"/>
              </a:rPr>
              <a:t>Increases patient satisfaction and health outcomes</a:t>
            </a:r>
            <a:endParaRPr b="1">
              <a:latin typeface="Roboto Slab"/>
              <a:ea typeface="Roboto Slab"/>
              <a:cs typeface="Roboto Slab"/>
              <a:sym typeface="Roboto Slab"/>
            </a:endParaRPr>
          </a:p>
        </p:txBody>
      </p:sp>
      <p:sp>
        <p:nvSpPr>
          <p:cNvPr id="396" name="Google Shape;396;p31"/>
          <p:cNvSpPr txBox="1"/>
          <p:nvPr/>
        </p:nvSpPr>
        <p:spPr>
          <a:xfrm>
            <a:off x="527090" y="3170375"/>
            <a:ext cx="1747500" cy="6051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ar">
                <a:latin typeface="Roboto Slab"/>
                <a:ea typeface="Roboto Slab"/>
                <a:cs typeface="Roboto Slab"/>
                <a:sym typeface="Roboto Slab"/>
              </a:rPr>
              <a:t>Reduces the risk of complaint and litigation</a:t>
            </a:r>
            <a:endParaRPr b="1">
              <a:latin typeface="Roboto Slab"/>
              <a:ea typeface="Roboto Slab"/>
              <a:cs typeface="Roboto Slab"/>
              <a:sym typeface="Roboto Slab"/>
            </a:endParaRPr>
          </a:p>
        </p:txBody>
      </p:sp>
      <p:sp>
        <p:nvSpPr>
          <p:cNvPr id="397" name="Google Shape;397;p31"/>
          <p:cNvSpPr txBox="1"/>
          <p:nvPr/>
        </p:nvSpPr>
        <p:spPr>
          <a:xfrm>
            <a:off x="2838625" y="3251550"/>
            <a:ext cx="1978500" cy="6789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ar">
                <a:latin typeface="Roboto Slab"/>
                <a:ea typeface="Roboto Slab"/>
                <a:cs typeface="Roboto Slab"/>
                <a:sym typeface="Roboto Slab"/>
              </a:rPr>
              <a:t>Higher levels of job satisfaction</a:t>
            </a:r>
            <a:endParaRPr b="1">
              <a:latin typeface="Roboto Slab"/>
              <a:ea typeface="Roboto Slab"/>
              <a:cs typeface="Roboto Slab"/>
              <a:sym typeface="Roboto Slab"/>
            </a:endParaRPr>
          </a:p>
        </p:txBody>
      </p:sp>
      <p:cxnSp>
        <p:nvCxnSpPr>
          <p:cNvPr id="398" name="Google Shape;398;p31"/>
          <p:cNvCxnSpPr>
            <a:stCxn id="393" idx="2"/>
            <a:endCxn id="397" idx="0"/>
          </p:cNvCxnSpPr>
          <p:nvPr/>
        </p:nvCxnSpPr>
        <p:spPr>
          <a:xfrm flipH="1" rot="-5400000">
            <a:off x="3586375" y="3009550"/>
            <a:ext cx="483600" cy="600"/>
          </a:xfrm>
          <a:prstGeom prst="bentConnector3">
            <a:avLst>
              <a:gd fmla="val 49990" name="adj1"/>
            </a:avLst>
          </a:prstGeom>
          <a:noFill/>
          <a:ln cap="flat" cmpd="sng" w="9525">
            <a:solidFill>
              <a:srgbClr val="45818E"/>
            </a:solidFill>
            <a:prstDash val="solid"/>
            <a:round/>
            <a:headEnd len="med" w="med" type="diamond"/>
            <a:tailEnd len="med" w="med" type="diamond"/>
          </a:ln>
        </p:spPr>
      </p:cxnSp>
      <p:graphicFrame>
        <p:nvGraphicFramePr>
          <p:cNvPr id="399" name="Google Shape;399;p31"/>
          <p:cNvGraphicFramePr/>
          <p:nvPr/>
        </p:nvGraphicFramePr>
        <p:xfrm>
          <a:off x="288938" y="4011625"/>
          <a:ext cx="3000000" cy="3000000"/>
        </p:xfrm>
        <a:graphic>
          <a:graphicData uri="http://schemas.openxmlformats.org/drawingml/2006/table">
            <a:tbl>
              <a:tblPr>
                <a:noFill/>
                <a:tableStyleId>{54558632-B812-4E0E-9E4D-21FBE11F2925}</a:tableStyleId>
              </a:tblPr>
              <a:tblGrid>
                <a:gridCol w="3866100"/>
                <a:gridCol w="3116000"/>
              </a:tblGrid>
              <a:tr h="602200">
                <a:tc gridSpan="2">
                  <a:txBody>
                    <a:bodyPr/>
                    <a:lstStyle/>
                    <a:p>
                      <a:pPr indent="0" lvl="0" marL="0" rtl="0" algn="ctr">
                        <a:spcBef>
                          <a:spcPts val="0"/>
                        </a:spcBef>
                        <a:spcAft>
                          <a:spcPts val="0"/>
                        </a:spcAft>
                        <a:buNone/>
                      </a:pPr>
                      <a:r>
                        <a:rPr b="1" lang="ar" sz="1600">
                          <a:solidFill>
                            <a:srgbClr val="45818E"/>
                          </a:solidFill>
                          <a:latin typeface="Roboto Slab"/>
                          <a:ea typeface="Roboto Slab"/>
                          <a:cs typeface="Roboto Slab"/>
                          <a:sym typeface="Roboto Slab"/>
                        </a:rPr>
                        <a:t>WHAT IS REQUIRED FROM DOCTORS?</a:t>
                      </a:r>
                      <a:endParaRPr b="1" sz="1600">
                        <a:solidFill>
                          <a:srgbClr val="45818E"/>
                        </a:solidFill>
                        <a:latin typeface="Roboto Slab"/>
                        <a:ea typeface="Roboto Slab"/>
                        <a:cs typeface="Roboto Slab"/>
                        <a:sym typeface="Roboto Slab"/>
                      </a:endParaRPr>
                    </a:p>
                  </a:txBody>
                  <a:tcPr marT="91425" marB="91425" marR="91425" marL="9142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A2C4C9"/>
                    </a:solidFill>
                  </a:tcPr>
                </a:tc>
                <a:tc hMerge="1"/>
              </a:tr>
              <a:tr h="602200">
                <a:tc>
                  <a:txBody>
                    <a:bodyPr/>
                    <a:lstStyle/>
                    <a:p>
                      <a:pPr indent="0" lvl="0" marL="0" rtl="0" algn="ctr">
                        <a:spcBef>
                          <a:spcPts val="0"/>
                        </a:spcBef>
                        <a:spcAft>
                          <a:spcPts val="0"/>
                        </a:spcAft>
                        <a:buClr>
                          <a:schemeClr val="dk1"/>
                        </a:buClr>
                        <a:buFont typeface="Arial"/>
                        <a:buNone/>
                      </a:pPr>
                      <a:r>
                        <a:rPr b="1" lang="ar" sz="1600">
                          <a:solidFill>
                            <a:srgbClr val="76A5AF"/>
                          </a:solidFill>
                          <a:latin typeface="Roboto Slab"/>
                          <a:ea typeface="Roboto Slab"/>
                          <a:cs typeface="Roboto Slab"/>
                          <a:sym typeface="Roboto Slab"/>
                        </a:rPr>
                        <a:t>Toward </a:t>
                      </a:r>
                      <a:r>
                        <a:rPr b="1" lang="ar" sz="1600">
                          <a:solidFill>
                            <a:srgbClr val="76A5AF"/>
                          </a:solidFill>
                          <a:latin typeface="Roboto Slab"/>
                          <a:ea typeface="Roboto Slab"/>
                          <a:cs typeface="Roboto Slab"/>
                          <a:sym typeface="Roboto Slab"/>
                        </a:rPr>
                        <a:t>patients</a:t>
                      </a:r>
                      <a:endParaRPr b="1" sz="1600">
                        <a:solidFill>
                          <a:srgbClr val="76A5AF"/>
                        </a:solidFill>
                        <a:latin typeface="Roboto Slab"/>
                        <a:ea typeface="Roboto Slab"/>
                        <a:cs typeface="Roboto Slab"/>
                        <a:sym typeface="Roboto Slab"/>
                      </a:endParaRPr>
                    </a:p>
                  </a:txBody>
                  <a:tcPr marT="91425" marB="91425" marR="91425" marL="9142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D0E0E3"/>
                    </a:solidFill>
                  </a:tcPr>
                </a:tc>
                <a:tc>
                  <a:txBody>
                    <a:bodyPr/>
                    <a:lstStyle/>
                    <a:p>
                      <a:pPr indent="0" lvl="0" marL="0" rtl="0" algn="ctr">
                        <a:spcBef>
                          <a:spcPts val="0"/>
                        </a:spcBef>
                        <a:spcAft>
                          <a:spcPts val="0"/>
                        </a:spcAft>
                        <a:buClr>
                          <a:schemeClr val="dk1"/>
                        </a:buClr>
                        <a:buSzPts val="1100"/>
                        <a:buFont typeface="Arial"/>
                        <a:buNone/>
                      </a:pPr>
                      <a:r>
                        <a:rPr b="1" lang="ar" sz="1600">
                          <a:solidFill>
                            <a:srgbClr val="76A5AF"/>
                          </a:solidFill>
                          <a:latin typeface="Roboto Slab"/>
                          <a:ea typeface="Roboto Slab"/>
                          <a:cs typeface="Roboto Slab"/>
                          <a:sym typeface="Roboto Slab"/>
                        </a:rPr>
                        <a:t>Toward</a:t>
                      </a:r>
                      <a:r>
                        <a:rPr b="1" lang="ar" sz="1600">
                          <a:solidFill>
                            <a:srgbClr val="76A5AF"/>
                          </a:solidFill>
                          <a:latin typeface="Roboto Slab"/>
                          <a:ea typeface="Roboto Slab"/>
                          <a:cs typeface="Roboto Slab"/>
                          <a:sym typeface="Roboto Slab"/>
                        </a:rPr>
                        <a:t> colleagues</a:t>
                      </a:r>
                      <a:endParaRPr b="1" sz="1600">
                        <a:solidFill>
                          <a:srgbClr val="76A5AF"/>
                        </a:solidFill>
                        <a:latin typeface="Roboto Slab"/>
                        <a:ea typeface="Roboto Slab"/>
                        <a:cs typeface="Roboto Slab"/>
                        <a:sym typeface="Roboto Slab"/>
                      </a:endParaRPr>
                    </a:p>
                  </a:txBody>
                  <a:tcPr marT="91425" marB="91425" marR="91425" marL="9142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solidFill>
                      <a:srgbClr val="D0E0E3"/>
                    </a:solidFill>
                  </a:tcPr>
                </a:tc>
              </a:tr>
              <a:tr h="4945800">
                <a:tc>
                  <a:txBody>
                    <a:bodyPr/>
                    <a:lstStyle/>
                    <a:p>
                      <a:pPr indent="-317500" lvl="0" marL="457200" rtl="0" algn="l">
                        <a:lnSpc>
                          <a:spcPct val="100000"/>
                        </a:lnSpc>
                        <a:spcBef>
                          <a:spcPts val="0"/>
                        </a:spcBef>
                        <a:spcAft>
                          <a:spcPts val="0"/>
                        </a:spcAft>
                        <a:buSzPts val="1400"/>
                        <a:buFont typeface="Roboto Slab"/>
                        <a:buChar char="●"/>
                      </a:pPr>
                      <a:r>
                        <a:rPr lang="ar">
                          <a:latin typeface="Roboto Slab"/>
                          <a:ea typeface="Roboto Slab"/>
                          <a:cs typeface="Roboto Slab"/>
                          <a:sym typeface="Roboto Slab"/>
                        </a:rPr>
                        <a:t>Listen to patients and respond to their concerns and preferences.</a:t>
                      </a:r>
                      <a:endParaRPr>
                        <a:latin typeface="Roboto Slab"/>
                        <a:ea typeface="Roboto Slab"/>
                        <a:cs typeface="Roboto Slab"/>
                        <a:sym typeface="Roboto Slab"/>
                      </a:endParaRPr>
                    </a:p>
                    <a:p>
                      <a:pPr indent="-317500" lvl="0" marL="457200" rtl="0" algn="l">
                        <a:lnSpc>
                          <a:spcPct val="100000"/>
                        </a:lnSpc>
                        <a:spcBef>
                          <a:spcPts val="0"/>
                        </a:spcBef>
                        <a:spcAft>
                          <a:spcPts val="0"/>
                        </a:spcAft>
                        <a:buSzPts val="1400"/>
                        <a:buFont typeface="Roboto Slab"/>
                        <a:buChar char="●"/>
                      </a:pPr>
                      <a:r>
                        <a:rPr lang="ar">
                          <a:latin typeface="Roboto Slab"/>
                          <a:ea typeface="Roboto Slab"/>
                          <a:cs typeface="Roboto Slab"/>
                          <a:sym typeface="Roboto Slab"/>
                        </a:rPr>
                        <a:t>Give patients information in way they can understand.</a:t>
                      </a:r>
                      <a:endParaRPr>
                        <a:latin typeface="Roboto Slab"/>
                        <a:ea typeface="Roboto Slab"/>
                        <a:cs typeface="Roboto Slab"/>
                        <a:sym typeface="Roboto Slab"/>
                      </a:endParaRPr>
                    </a:p>
                    <a:p>
                      <a:pPr indent="-317500" lvl="0" marL="457200" rtl="0" algn="l">
                        <a:lnSpc>
                          <a:spcPct val="100000"/>
                        </a:lnSpc>
                        <a:spcBef>
                          <a:spcPts val="0"/>
                        </a:spcBef>
                        <a:spcAft>
                          <a:spcPts val="0"/>
                        </a:spcAft>
                        <a:buSzPts val="1400"/>
                        <a:buFont typeface="Roboto Slab"/>
                        <a:buChar char="●"/>
                      </a:pPr>
                      <a:r>
                        <a:rPr lang="ar">
                          <a:latin typeface="Roboto Slab"/>
                          <a:ea typeface="Roboto Slab"/>
                          <a:cs typeface="Roboto Slab"/>
                          <a:sym typeface="Roboto Slab"/>
                        </a:rPr>
                        <a:t>Taking patient’s views into consideration when assessing their condition.</a:t>
                      </a:r>
                      <a:endParaRPr>
                        <a:latin typeface="Roboto Slab"/>
                        <a:ea typeface="Roboto Slab"/>
                        <a:cs typeface="Roboto Slab"/>
                        <a:sym typeface="Roboto Slab"/>
                      </a:endParaRPr>
                    </a:p>
                    <a:p>
                      <a:pPr indent="-317500" lvl="0" marL="457200" rtl="0" algn="l">
                        <a:lnSpc>
                          <a:spcPct val="100000"/>
                        </a:lnSpc>
                        <a:spcBef>
                          <a:spcPts val="0"/>
                        </a:spcBef>
                        <a:spcAft>
                          <a:spcPts val="0"/>
                        </a:spcAft>
                        <a:buSzPts val="1400"/>
                        <a:buFont typeface="Roboto Slab"/>
                        <a:buChar char="●"/>
                      </a:pPr>
                      <a:r>
                        <a:rPr lang="ar">
                          <a:latin typeface="Roboto Slab"/>
                          <a:ea typeface="Roboto Slab"/>
                          <a:cs typeface="Roboto Slab"/>
                          <a:sym typeface="Roboto Slab"/>
                        </a:rPr>
                        <a:t>Respond to patients questions, keep them informed &amp; share information.</a:t>
                      </a:r>
                      <a:endParaRPr>
                        <a:latin typeface="Roboto Slab"/>
                        <a:ea typeface="Roboto Slab"/>
                        <a:cs typeface="Roboto Slab"/>
                        <a:sym typeface="Roboto Slab"/>
                      </a:endParaRPr>
                    </a:p>
                    <a:p>
                      <a:pPr indent="-317500" lvl="0" marL="457200" rtl="0" algn="l">
                        <a:lnSpc>
                          <a:spcPct val="100000"/>
                        </a:lnSpc>
                        <a:spcBef>
                          <a:spcPts val="0"/>
                        </a:spcBef>
                        <a:spcAft>
                          <a:spcPts val="0"/>
                        </a:spcAft>
                        <a:buSzPts val="1400"/>
                        <a:buFont typeface="Roboto Slab"/>
                        <a:buChar char="●"/>
                      </a:pPr>
                      <a:r>
                        <a:rPr lang="ar">
                          <a:latin typeface="Roboto Slab"/>
                          <a:ea typeface="Roboto Slab"/>
                          <a:cs typeface="Roboto Slab"/>
                          <a:sym typeface="Roboto Slab"/>
                        </a:rPr>
                        <a:t>You must make sure, wherever practical, that arrangements are made to meet patient’s language and communication needs. </a:t>
                      </a:r>
                      <a:endParaRPr>
                        <a:latin typeface="Roboto Slab"/>
                        <a:ea typeface="Roboto Slab"/>
                        <a:cs typeface="Roboto Slab"/>
                        <a:sym typeface="Roboto Slab"/>
                      </a:endParaRPr>
                    </a:p>
                    <a:p>
                      <a:pPr indent="-317500" lvl="0" marL="457200" rtl="0" algn="l">
                        <a:lnSpc>
                          <a:spcPct val="100000"/>
                        </a:lnSpc>
                        <a:spcBef>
                          <a:spcPts val="0"/>
                        </a:spcBef>
                        <a:spcAft>
                          <a:spcPts val="0"/>
                        </a:spcAft>
                        <a:buSzPts val="1400"/>
                        <a:buFont typeface="Roboto Slab"/>
                        <a:buChar char="●"/>
                      </a:pPr>
                      <a:r>
                        <a:rPr lang="ar">
                          <a:latin typeface="Roboto Slab"/>
                          <a:ea typeface="Roboto Slab"/>
                          <a:cs typeface="Roboto Slab"/>
                          <a:sym typeface="Roboto Slab"/>
                        </a:rPr>
                        <a:t>You must be considerate to relatives, carers and partners in providing information &amp; support.</a:t>
                      </a:r>
                      <a:endParaRPr>
                        <a:latin typeface="Roboto Slab"/>
                        <a:ea typeface="Roboto Slab"/>
                        <a:cs typeface="Roboto Slab"/>
                        <a:sym typeface="Roboto Slab"/>
                      </a:endParaRPr>
                    </a:p>
                  </a:txBody>
                  <a:tcPr marT="91425" marB="91425" marR="91425" marL="91425" anchor="b">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t/>
                      </a:r>
                      <a:endParaRPr>
                        <a:solidFill>
                          <a:schemeClr val="dk1"/>
                        </a:solidFill>
                        <a:latin typeface="Roboto Slab"/>
                        <a:ea typeface="Roboto Slab"/>
                        <a:cs typeface="Roboto Slab"/>
                        <a:sym typeface="Roboto Slab"/>
                      </a:endParaRPr>
                    </a:p>
                    <a:p>
                      <a:pPr indent="-317500" lvl="0" marL="457200" rtl="0" algn="l">
                        <a:lnSpc>
                          <a:spcPct val="100000"/>
                        </a:lnSpc>
                        <a:spcBef>
                          <a:spcPts val="0"/>
                        </a:spcBef>
                        <a:spcAft>
                          <a:spcPts val="0"/>
                        </a:spcAft>
                        <a:buClr>
                          <a:schemeClr val="dk1"/>
                        </a:buClr>
                        <a:buSzPts val="1400"/>
                        <a:buFont typeface="Roboto Slab"/>
                        <a:buChar char="●"/>
                      </a:pPr>
                      <a:r>
                        <a:rPr lang="ar">
                          <a:solidFill>
                            <a:schemeClr val="dk1"/>
                          </a:solidFill>
                          <a:latin typeface="Roboto Slab"/>
                          <a:ea typeface="Roboto Slab"/>
                          <a:cs typeface="Roboto Slab"/>
                          <a:sym typeface="Roboto Slab"/>
                        </a:rPr>
                        <a:t>Communicate effectively with colleagues within and outside the team.</a:t>
                      </a:r>
                      <a:endParaRPr>
                        <a:solidFill>
                          <a:schemeClr val="dk1"/>
                        </a:solidFill>
                        <a:latin typeface="Roboto Slab"/>
                        <a:ea typeface="Roboto Slab"/>
                        <a:cs typeface="Roboto Slab"/>
                        <a:sym typeface="Roboto Slab"/>
                      </a:endParaRPr>
                    </a:p>
                    <a:p>
                      <a:pPr indent="-317500" lvl="0" marL="457200" rtl="0" algn="l">
                        <a:lnSpc>
                          <a:spcPct val="100000"/>
                        </a:lnSpc>
                        <a:spcBef>
                          <a:spcPts val="0"/>
                        </a:spcBef>
                        <a:spcAft>
                          <a:spcPts val="0"/>
                        </a:spcAft>
                        <a:buClr>
                          <a:schemeClr val="dk1"/>
                        </a:buClr>
                        <a:buSzPts val="1400"/>
                        <a:buFont typeface="Roboto Slab"/>
                        <a:buChar char="●"/>
                      </a:pPr>
                      <a:r>
                        <a:rPr lang="ar">
                          <a:solidFill>
                            <a:schemeClr val="dk1"/>
                          </a:solidFill>
                          <a:latin typeface="Roboto Slab"/>
                          <a:ea typeface="Roboto Slab"/>
                          <a:cs typeface="Roboto Slab"/>
                          <a:sym typeface="Roboto Slab"/>
                        </a:rPr>
                        <a:t>Understanding the role and responsibilities in the team and each aspect of patient care.</a:t>
                      </a:r>
                      <a:endParaRPr>
                        <a:solidFill>
                          <a:schemeClr val="dk1"/>
                        </a:solidFill>
                        <a:latin typeface="Roboto Slab"/>
                        <a:ea typeface="Roboto Slab"/>
                        <a:cs typeface="Roboto Slab"/>
                        <a:sym typeface="Roboto Slab"/>
                      </a:endParaRPr>
                    </a:p>
                    <a:p>
                      <a:pPr indent="-317500" lvl="0" marL="457200" rtl="0" algn="l">
                        <a:lnSpc>
                          <a:spcPct val="100000"/>
                        </a:lnSpc>
                        <a:spcBef>
                          <a:spcPts val="0"/>
                        </a:spcBef>
                        <a:spcAft>
                          <a:spcPts val="0"/>
                        </a:spcAft>
                        <a:buClr>
                          <a:schemeClr val="dk1"/>
                        </a:buClr>
                        <a:buSzPts val="1400"/>
                        <a:buFont typeface="Roboto Slab"/>
                        <a:buChar char="●"/>
                      </a:pPr>
                      <a:r>
                        <a:rPr lang="ar">
                          <a:solidFill>
                            <a:schemeClr val="dk1"/>
                          </a:solidFill>
                          <a:latin typeface="Roboto Slab"/>
                          <a:ea typeface="Roboto Slab"/>
                          <a:cs typeface="Roboto Slab"/>
                          <a:sym typeface="Roboto Slab"/>
                        </a:rPr>
                        <a:t>Treat them fairly &amp; with respect.</a:t>
                      </a:r>
                      <a:endParaRPr>
                        <a:solidFill>
                          <a:schemeClr val="dk1"/>
                        </a:solidFill>
                        <a:latin typeface="Roboto Slab"/>
                        <a:ea typeface="Roboto Slab"/>
                        <a:cs typeface="Roboto Slab"/>
                        <a:sym typeface="Roboto Slab"/>
                      </a:endParaRPr>
                    </a:p>
                    <a:p>
                      <a:pPr indent="0" lvl="0" marL="0" rtl="0" algn="l">
                        <a:lnSpc>
                          <a:spcPct val="100000"/>
                        </a:lnSpc>
                        <a:spcBef>
                          <a:spcPts val="0"/>
                        </a:spcBef>
                        <a:spcAft>
                          <a:spcPts val="0"/>
                        </a:spcAft>
                        <a:buNone/>
                      </a:pPr>
                      <a:r>
                        <a:t/>
                      </a:r>
                      <a:endParaRPr>
                        <a:latin typeface="Roboto Slab"/>
                        <a:ea typeface="Roboto Slab"/>
                        <a:cs typeface="Roboto Slab"/>
                        <a:sym typeface="Roboto Slab"/>
                      </a:endParaRPr>
                    </a:p>
                  </a:txBody>
                  <a:tcPr marT="91425" marB="91425" marR="91425" marL="91425" anchor="ctr">
                    <a:lnL cap="flat" cmpd="sng" w="9525">
                      <a:solidFill>
                        <a:srgbClr val="D0E0E3"/>
                      </a:solidFill>
                      <a:prstDash val="solid"/>
                      <a:round/>
                      <a:headEnd len="sm" w="sm" type="none"/>
                      <a:tailEnd len="sm" w="sm" type="none"/>
                    </a:lnL>
                    <a:lnR cap="flat" cmpd="sng" w="9525">
                      <a:solidFill>
                        <a:srgbClr val="D0E0E3"/>
                      </a:solidFill>
                      <a:prstDash val="solid"/>
                      <a:round/>
                      <a:headEnd len="sm" w="sm" type="none"/>
                      <a:tailEnd len="sm" w="sm" type="none"/>
                    </a:lnR>
                    <a:lnT cap="flat" cmpd="sng" w="9525">
                      <a:solidFill>
                        <a:srgbClr val="D0E0E3"/>
                      </a:solidFill>
                      <a:prstDash val="solid"/>
                      <a:round/>
                      <a:headEnd len="sm" w="sm" type="none"/>
                      <a:tailEnd len="sm" w="sm" type="none"/>
                    </a:lnT>
                    <a:lnB cap="flat" cmpd="sng" w="9525">
                      <a:solidFill>
                        <a:srgbClr val="D0E0E3"/>
                      </a:solidFill>
                      <a:prstDash val="solid"/>
                      <a:round/>
                      <a:headEnd len="sm" w="sm" type="none"/>
                      <a:tailEnd len="sm" w="sm" type="none"/>
                    </a:lnB>
                  </a:tcPr>
                </a:tc>
              </a:tr>
            </a:tbl>
          </a:graphicData>
        </a:graphic>
      </p:graphicFrame>
      <p:pic>
        <p:nvPicPr>
          <p:cNvPr id="400" name="Google Shape;400;p31"/>
          <p:cNvPicPr preferRelativeResize="0"/>
          <p:nvPr/>
        </p:nvPicPr>
        <p:blipFill rotWithShape="1">
          <a:blip r:embed="rId4">
            <a:alphaModFix/>
          </a:blip>
          <a:srcRect b="12470" l="4800" r="3414" t="4334"/>
          <a:stretch/>
        </p:blipFill>
        <p:spPr>
          <a:xfrm>
            <a:off x="1607674" y="5344191"/>
            <a:ext cx="1271700" cy="1244911"/>
          </a:xfrm>
          <a:prstGeom prst="rect">
            <a:avLst/>
          </a:prstGeom>
          <a:noFill/>
          <a:ln>
            <a:noFill/>
          </a:ln>
        </p:spPr>
      </p:pic>
      <p:pic>
        <p:nvPicPr>
          <p:cNvPr id="401" name="Google Shape;401;p31"/>
          <p:cNvPicPr preferRelativeResize="0"/>
          <p:nvPr/>
        </p:nvPicPr>
        <p:blipFill rotWithShape="1">
          <a:blip r:embed="rId5">
            <a:alphaModFix/>
          </a:blip>
          <a:srcRect b="12134" l="0" r="0" t="0"/>
          <a:stretch/>
        </p:blipFill>
        <p:spPr>
          <a:xfrm>
            <a:off x="4654587" y="5247964"/>
            <a:ext cx="2222275" cy="1437371"/>
          </a:xfrm>
          <a:prstGeom prst="rect">
            <a:avLst/>
          </a:prstGeom>
          <a:noFill/>
          <a:ln>
            <a:noFill/>
          </a:ln>
        </p:spPr>
      </p:pic>
      <p:pic>
        <p:nvPicPr>
          <p:cNvPr id="402" name="Google Shape;402;p31"/>
          <p:cNvPicPr preferRelativeResize="0"/>
          <p:nvPr/>
        </p:nvPicPr>
        <p:blipFill>
          <a:blip r:embed="rId6">
            <a:alphaModFix/>
          </a:blip>
          <a:stretch>
            <a:fillRect/>
          </a:stretch>
        </p:blipFill>
        <p:spPr>
          <a:xfrm>
            <a:off x="4980318" y="699094"/>
            <a:ext cx="2275502" cy="1517005"/>
          </a:xfrm>
          <a:prstGeom prst="rect">
            <a:avLst/>
          </a:prstGeom>
          <a:noFill/>
          <a:ln>
            <a:noFill/>
          </a:ln>
        </p:spPr>
      </p:pic>
      <p:pic>
        <p:nvPicPr>
          <p:cNvPr id="403" name="Google Shape;403;p31"/>
          <p:cNvPicPr preferRelativeResize="0"/>
          <p:nvPr/>
        </p:nvPicPr>
        <p:blipFill rotWithShape="1">
          <a:blip r:embed="rId7">
            <a:alphaModFix/>
          </a:blip>
          <a:srcRect b="0" l="17218" r="14400" t="0"/>
          <a:stretch/>
        </p:blipFill>
        <p:spPr>
          <a:xfrm>
            <a:off x="2287577" y="3349200"/>
            <a:ext cx="671274" cy="483600"/>
          </a:xfrm>
          <a:prstGeom prst="rect">
            <a:avLst/>
          </a:prstGeom>
          <a:noFill/>
          <a:ln>
            <a:noFill/>
          </a:ln>
        </p:spPr>
      </p:pic>
      <p:pic>
        <p:nvPicPr>
          <p:cNvPr id="404" name="Google Shape;404;p31"/>
          <p:cNvPicPr preferRelativeResize="0"/>
          <p:nvPr/>
        </p:nvPicPr>
        <p:blipFill rotWithShape="1">
          <a:blip r:embed="rId8">
            <a:alphaModFix/>
          </a:blip>
          <a:srcRect b="0" l="16101" r="14463" t="6838"/>
          <a:stretch/>
        </p:blipFill>
        <p:spPr>
          <a:xfrm>
            <a:off x="144302" y="3288450"/>
            <a:ext cx="450972" cy="605100"/>
          </a:xfrm>
          <a:prstGeom prst="rect">
            <a:avLst/>
          </a:prstGeom>
          <a:noFill/>
          <a:ln>
            <a:noFill/>
          </a:ln>
        </p:spPr>
      </p:pic>
      <p:pic>
        <p:nvPicPr>
          <p:cNvPr id="405" name="Google Shape;405;p31"/>
          <p:cNvPicPr preferRelativeResize="0"/>
          <p:nvPr/>
        </p:nvPicPr>
        <p:blipFill rotWithShape="1">
          <a:blip r:embed="rId9">
            <a:alphaModFix/>
          </a:blip>
          <a:srcRect b="9958" l="0" r="0" t="0"/>
          <a:stretch/>
        </p:blipFill>
        <p:spPr>
          <a:xfrm>
            <a:off x="4776022" y="3288451"/>
            <a:ext cx="755055" cy="605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09" name="Shape 409"/>
        <p:cNvGrpSpPr/>
        <p:nvPr/>
      </p:nvGrpSpPr>
      <p:grpSpPr>
        <a:xfrm>
          <a:off x="0" y="0"/>
          <a:ext cx="0" cy="0"/>
          <a:chOff x="0" y="0"/>
          <a:chExt cx="0" cy="0"/>
        </a:xfrm>
      </p:grpSpPr>
      <p:pic>
        <p:nvPicPr>
          <p:cNvPr id="410" name="Google Shape;410;p32"/>
          <p:cNvPicPr preferRelativeResize="0"/>
          <p:nvPr/>
        </p:nvPicPr>
        <p:blipFill rotWithShape="1">
          <a:blip r:embed="rId4">
            <a:alphaModFix/>
          </a:blip>
          <a:srcRect b="9624" l="0" r="0" t="0"/>
          <a:stretch/>
        </p:blipFill>
        <p:spPr>
          <a:xfrm>
            <a:off x="5192025" y="914913"/>
            <a:ext cx="1956063" cy="1909151"/>
          </a:xfrm>
          <a:prstGeom prst="rect">
            <a:avLst/>
          </a:prstGeom>
          <a:noFill/>
          <a:ln>
            <a:noFill/>
          </a:ln>
        </p:spPr>
      </p:pic>
      <p:sp>
        <p:nvSpPr>
          <p:cNvPr id="411" name="Google Shape;411;p32"/>
          <p:cNvSpPr/>
          <p:nvPr/>
        </p:nvSpPr>
        <p:spPr>
          <a:xfrm>
            <a:off x="179025" y="393450"/>
            <a:ext cx="5128500" cy="728700"/>
          </a:xfrm>
          <a:prstGeom prst="roundRect">
            <a:avLst>
              <a:gd fmla="val 16667" name="adj"/>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FFFF00"/>
              </a:buClr>
              <a:buSzPts val="3240"/>
              <a:buFont typeface="Calibri"/>
              <a:buNone/>
            </a:pPr>
            <a:r>
              <a:rPr b="1" lang="ar" sz="2000">
                <a:solidFill>
                  <a:srgbClr val="FFFFFF"/>
                </a:solidFill>
                <a:latin typeface="Roboto Slab"/>
                <a:ea typeface="Roboto Slab"/>
                <a:cs typeface="Roboto Slab"/>
                <a:sym typeface="Roboto Slab"/>
              </a:rPr>
              <a:t>Why do the doctors need to practice good communication?</a:t>
            </a:r>
            <a:endParaRPr b="1" sz="2000">
              <a:solidFill>
                <a:srgbClr val="FFFFFF"/>
              </a:solidFill>
              <a:latin typeface="Roboto Slab"/>
              <a:ea typeface="Roboto Slab"/>
              <a:cs typeface="Roboto Slab"/>
              <a:sym typeface="Roboto Slab"/>
            </a:endParaRPr>
          </a:p>
        </p:txBody>
      </p:sp>
      <p:sp>
        <p:nvSpPr>
          <p:cNvPr id="412" name="Google Shape;412;p32"/>
          <p:cNvSpPr/>
          <p:nvPr/>
        </p:nvSpPr>
        <p:spPr>
          <a:xfrm>
            <a:off x="764572" y="1894900"/>
            <a:ext cx="4422300" cy="547800"/>
          </a:xfrm>
          <a:prstGeom prst="rect">
            <a:avLst/>
          </a:prstGeom>
          <a:noFill/>
          <a:ln>
            <a:noFill/>
          </a:ln>
        </p:spPr>
        <p:txBody>
          <a:bodyPr anchorCtr="0" anchor="ctr" bIns="75600" lIns="75600" spcFirstLastPara="1" rIns="75600" wrap="square" tIns="75600">
            <a:noAutofit/>
          </a:bodyPr>
          <a:lstStyle/>
          <a:p>
            <a:pPr indent="0" lvl="0" marL="0" rtl="0" algn="l">
              <a:spcBef>
                <a:spcPts val="560"/>
              </a:spcBef>
              <a:spcAft>
                <a:spcPts val="0"/>
              </a:spcAft>
              <a:buNone/>
            </a:pPr>
            <a:r>
              <a:rPr b="1" lang="ar">
                <a:latin typeface="Roboto Slab"/>
                <a:ea typeface="Roboto Slab"/>
                <a:cs typeface="Roboto Slab"/>
                <a:sym typeface="Roboto Slab"/>
              </a:rPr>
              <a:t>Doctors cannot practice medicine without effective communication skills.</a:t>
            </a:r>
            <a:endParaRPr b="1">
              <a:latin typeface="Roboto Slab"/>
              <a:ea typeface="Roboto Slab"/>
              <a:cs typeface="Roboto Slab"/>
              <a:sym typeface="Roboto Slab"/>
            </a:endParaRPr>
          </a:p>
        </p:txBody>
      </p:sp>
      <p:sp>
        <p:nvSpPr>
          <p:cNvPr id="413" name="Google Shape;413;p32"/>
          <p:cNvSpPr/>
          <p:nvPr/>
        </p:nvSpPr>
        <p:spPr>
          <a:xfrm>
            <a:off x="764584" y="2558625"/>
            <a:ext cx="4422300" cy="547800"/>
          </a:xfrm>
          <a:prstGeom prst="rect">
            <a:avLst/>
          </a:prstGeom>
          <a:noFill/>
          <a:ln>
            <a:noFill/>
          </a:ln>
        </p:spPr>
        <p:txBody>
          <a:bodyPr anchorCtr="0" anchor="ctr" bIns="75600" lIns="75600" spcFirstLastPara="1" rIns="75600" wrap="square" tIns="75600">
            <a:noAutofit/>
          </a:bodyPr>
          <a:lstStyle/>
          <a:p>
            <a:pPr indent="0" lvl="0" marL="0" rtl="0" algn="l">
              <a:lnSpc>
                <a:spcPct val="100000"/>
              </a:lnSpc>
              <a:spcBef>
                <a:spcPts val="0"/>
              </a:spcBef>
              <a:spcAft>
                <a:spcPts val="0"/>
              </a:spcAft>
              <a:buNone/>
            </a:pPr>
            <a:r>
              <a:rPr b="1" lang="ar">
                <a:latin typeface="Roboto Slab"/>
                <a:ea typeface="Roboto Slab"/>
                <a:cs typeface="Roboto Slab"/>
                <a:sym typeface="Roboto Slab"/>
              </a:rPr>
              <a:t>Poor</a:t>
            </a:r>
            <a:r>
              <a:rPr b="1" lang="ar">
                <a:latin typeface="Roboto Slab"/>
                <a:ea typeface="Roboto Slab"/>
                <a:cs typeface="Roboto Slab"/>
                <a:sym typeface="Roboto Slab"/>
              </a:rPr>
              <a:t> communication cause a lot of medico-legal &amp; ethical problems.</a:t>
            </a:r>
            <a:endParaRPr b="1">
              <a:latin typeface="Roboto Slab"/>
              <a:ea typeface="Roboto Slab"/>
              <a:cs typeface="Roboto Slab"/>
              <a:sym typeface="Roboto Slab"/>
            </a:endParaRPr>
          </a:p>
        </p:txBody>
      </p:sp>
      <p:sp>
        <p:nvSpPr>
          <p:cNvPr id="414" name="Google Shape;414;p32"/>
          <p:cNvSpPr/>
          <p:nvPr/>
        </p:nvSpPr>
        <p:spPr>
          <a:xfrm>
            <a:off x="764575" y="1231175"/>
            <a:ext cx="4422300" cy="547800"/>
          </a:xfrm>
          <a:prstGeom prst="rect">
            <a:avLst/>
          </a:prstGeom>
          <a:noFill/>
          <a:ln>
            <a:noFill/>
          </a:ln>
        </p:spPr>
        <p:txBody>
          <a:bodyPr anchorCtr="0" anchor="ctr" bIns="75600" lIns="75600" spcFirstLastPara="1" rIns="75600" wrap="square" tIns="75600">
            <a:noAutofit/>
          </a:bodyPr>
          <a:lstStyle/>
          <a:p>
            <a:pPr indent="0" lvl="0" marL="0" rtl="0" algn="l">
              <a:lnSpc>
                <a:spcPct val="100000"/>
              </a:lnSpc>
              <a:spcBef>
                <a:spcPts val="0"/>
              </a:spcBef>
              <a:spcAft>
                <a:spcPts val="0"/>
              </a:spcAft>
              <a:buNone/>
            </a:pPr>
            <a:r>
              <a:rPr b="1" lang="ar">
                <a:latin typeface="Roboto Slab"/>
                <a:ea typeface="Roboto Slab"/>
                <a:cs typeface="Roboto Slab"/>
                <a:sym typeface="Roboto Slab"/>
              </a:rPr>
              <a:t>Because </a:t>
            </a:r>
            <a:r>
              <a:rPr b="1" lang="ar">
                <a:latin typeface="Roboto Slab"/>
                <a:ea typeface="Roboto Slab"/>
                <a:cs typeface="Roboto Slab"/>
                <a:sym typeface="Roboto Slab"/>
              </a:rPr>
              <a:t>patients are human with sensitive need.</a:t>
            </a:r>
            <a:endParaRPr b="1">
              <a:latin typeface="Roboto Slab"/>
              <a:ea typeface="Roboto Slab"/>
              <a:cs typeface="Roboto Slab"/>
              <a:sym typeface="Roboto Slab"/>
            </a:endParaRPr>
          </a:p>
        </p:txBody>
      </p:sp>
      <p:sp>
        <p:nvSpPr>
          <p:cNvPr id="415" name="Google Shape;415;p32"/>
          <p:cNvSpPr/>
          <p:nvPr/>
        </p:nvSpPr>
        <p:spPr>
          <a:xfrm>
            <a:off x="173868" y="1214216"/>
            <a:ext cx="590700" cy="581700"/>
          </a:xfrm>
          <a:prstGeom prst="dodecagon">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3000">
                <a:solidFill>
                  <a:srgbClr val="134F5C"/>
                </a:solidFill>
                <a:latin typeface="Roboto Slab"/>
                <a:ea typeface="Roboto Slab"/>
                <a:cs typeface="Roboto Slab"/>
                <a:sym typeface="Roboto Slab"/>
              </a:rPr>
              <a:t>1</a:t>
            </a:r>
            <a:endParaRPr b="1" sz="3000">
              <a:solidFill>
                <a:srgbClr val="134F5C"/>
              </a:solidFill>
              <a:latin typeface="Roboto Slab"/>
              <a:ea typeface="Roboto Slab"/>
              <a:cs typeface="Roboto Slab"/>
              <a:sym typeface="Roboto Slab"/>
            </a:endParaRPr>
          </a:p>
        </p:txBody>
      </p:sp>
      <p:sp>
        <p:nvSpPr>
          <p:cNvPr id="416" name="Google Shape;416;p32"/>
          <p:cNvSpPr/>
          <p:nvPr/>
        </p:nvSpPr>
        <p:spPr>
          <a:xfrm>
            <a:off x="173874" y="1877942"/>
            <a:ext cx="590700" cy="581700"/>
          </a:xfrm>
          <a:prstGeom prst="dodecagon">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3000">
                <a:solidFill>
                  <a:srgbClr val="134F5C"/>
                </a:solidFill>
                <a:latin typeface="Roboto Slab"/>
                <a:ea typeface="Roboto Slab"/>
                <a:cs typeface="Roboto Slab"/>
                <a:sym typeface="Roboto Slab"/>
              </a:rPr>
              <a:t>2</a:t>
            </a:r>
            <a:endParaRPr b="1" sz="3000">
              <a:solidFill>
                <a:srgbClr val="134F5C"/>
              </a:solidFill>
              <a:latin typeface="Roboto Slab"/>
              <a:ea typeface="Roboto Slab"/>
              <a:cs typeface="Roboto Slab"/>
              <a:sym typeface="Roboto Slab"/>
            </a:endParaRPr>
          </a:p>
        </p:txBody>
      </p:sp>
      <p:sp>
        <p:nvSpPr>
          <p:cNvPr id="417" name="Google Shape;417;p32"/>
          <p:cNvSpPr/>
          <p:nvPr/>
        </p:nvSpPr>
        <p:spPr>
          <a:xfrm>
            <a:off x="173875" y="2541667"/>
            <a:ext cx="590700" cy="581700"/>
          </a:xfrm>
          <a:prstGeom prst="dodecagon">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3000">
                <a:solidFill>
                  <a:srgbClr val="134F5C"/>
                </a:solidFill>
                <a:latin typeface="Roboto Slab"/>
                <a:ea typeface="Roboto Slab"/>
                <a:cs typeface="Roboto Slab"/>
                <a:sym typeface="Roboto Slab"/>
              </a:rPr>
              <a:t>3</a:t>
            </a:r>
            <a:endParaRPr b="1" sz="3000">
              <a:solidFill>
                <a:srgbClr val="134F5C"/>
              </a:solidFill>
              <a:latin typeface="Roboto Slab"/>
              <a:ea typeface="Roboto Slab"/>
              <a:cs typeface="Roboto Slab"/>
              <a:sym typeface="Roboto Slab"/>
            </a:endParaRPr>
          </a:p>
        </p:txBody>
      </p:sp>
      <p:sp>
        <p:nvSpPr>
          <p:cNvPr id="418" name="Google Shape;418;p32"/>
          <p:cNvSpPr txBox="1"/>
          <p:nvPr/>
        </p:nvSpPr>
        <p:spPr>
          <a:xfrm>
            <a:off x="200925" y="8308313"/>
            <a:ext cx="5559900" cy="58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a:solidFill>
                  <a:schemeClr val="dk1"/>
                </a:solidFill>
                <a:latin typeface="Roboto Slab"/>
                <a:ea typeface="Roboto Slab"/>
                <a:cs typeface="Roboto Slab"/>
                <a:sym typeface="Roboto Slab"/>
              </a:rPr>
              <a:t>The </a:t>
            </a:r>
            <a:r>
              <a:rPr lang="ar" u="sng">
                <a:solidFill>
                  <a:schemeClr val="dk1"/>
                </a:solidFill>
                <a:latin typeface="Roboto Slab"/>
                <a:ea typeface="Roboto Slab"/>
                <a:cs typeface="Roboto Slab"/>
                <a:sym typeface="Roboto Slab"/>
              </a:rPr>
              <a:t>medical interview between the doctor and the patient</a:t>
            </a:r>
            <a:r>
              <a:rPr lang="ar">
                <a:solidFill>
                  <a:schemeClr val="dk1"/>
                </a:solidFill>
                <a:latin typeface="Roboto Slab"/>
                <a:ea typeface="Roboto Slab"/>
                <a:cs typeface="Roboto Slab"/>
                <a:sym typeface="Roboto Slab"/>
              </a:rPr>
              <a:t>, and it can be classified into 4 types according to the purpose:</a:t>
            </a:r>
            <a:endParaRPr>
              <a:solidFill>
                <a:schemeClr val="dk1"/>
              </a:solidFill>
              <a:latin typeface="Roboto Slab"/>
              <a:ea typeface="Roboto Slab"/>
              <a:cs typeface="Roboto Slab"/>
              <a:sym typeface="Roboto Slab"/>
            </a:endParaRPr>
          </a:p>
        </p:txBody>
      </p:sp>
      <p:sp>
        <p:nvSpPr>
          <p:cNvPr id="419" name="Google Shape;419;p32"/>
          <p:cNvSpPr txBox="1"/>
          <p:nvPr/>
        </p:nvSpPr>
        <p:spPr>
          <a:xfrm>
            <a:off x="5307513" y="10173025"/>
            <a:ext cx="2191500" cy="43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45818E"/>
                </a:solidFill>
                <a:latin typeface="Roboto Slab"/>
                <a:ea typeface="Roboto Slab"/>
                <a:cs typeface="Roboto Slab"/>
                <a:sym typeface="Roboto Slab"/>
              </a:rPr>
              <a:t>Breaking Bad News</a:t>
            </a:r>
            <a:endParaRPr b="1">
              <a:solidFill>
                <a:srgbClr val="45818E"/>
              </a:solidFill>
              <a:latin typeface="Roboto Slab"/>
              <a:ea typeface="Roboto Slab"/>
              <a:cs typeface="Roboto Slab"/>
              <a:sym typeface="Roboto Slab"/>
            </a:endParaRPr>
          </a:p>
        </p:txBody>
      </p:sp>
      <p:pic>
        <p:nvPicPr>
          <p:cNvPr id="420" name="Google Shape;420;p32"/>
          <p:cNvPicPr preferRelativeResize="0"/>
          <p:nvPr/>
        </p:nvPicPr>
        <p:blipFill rotWithShape="1">
          <a:blip r:embed="rId5">
            <a:alphaModFix/>
          </a:blip>
          <a:srcRect b="3783" l="10183" r="10255" t="8635"/>
          <a:stretch/>
        </p:blipFill>
        <p:spPr>
          <a:xfrm>
            <a:off x="827615" y="3942337"/>
            <a:ext cx="975439" cy="933349"/>
          </a:xfrm>
          <a:prstGeom prst="rect">
            <a:avLst/>
          </a:prstGeom>
          <a:noFill/>
          <a:ln>
            <a:noFill/>
          </a:ln>
        </p:spPr>
      </p:pic>
      <p:pic>
        <p:nvPicPr>
          <p:cNvPr id="421" name="Google Shape;421;p32"/>
          <p:cNvPicPr preferRelativeResize="0"/>
          <p:nvPr/>
        </p:nvPicPr>
        <p:blipFill rotWithShape="1">
          <a:blip r:embed="rId6">
            <a:alphaModFix/>
          </a:blip>
          <a:srcRect b="8650" l="0" r="0" t="0"/>
          <a:stretch/>
        </p:blipFill>
        <p:spPr>
          <a:xfrm>
            <a:off x="890635" y="5002238"/>
            <a:ext cx="849383" cy="837950"/>
          </a:xfrm>
          <a:prstGeom prst="rect">
            <a:avLst/>
          </a:prstGeom>
          <a:noFill/>
          <a:ln>
            <a:noFill/>
          </a:ln>
        </p:spPr>
      </p:pic>
      <p:pic>
        <p:nvPicPr>
          <p:cNvPr id="422" name="Google Shape;422;p32"/>
          <p:cNvPicPr preferRelativeResize="0"/>
          <p:nvPr/>
        </p:nvPicPr>
        <p:blipFill rotWithShape="1">
          <a:blip r:embed="rId7">
            <a:alphaModFix/>
          </a:blip>
          <a:srcRect b="6699" l="0" r="0" t="0"/>
          <a:stretch/>
        </p:blipFill>
        <p:spPr>
          <a:xfrm>
            <a:off x="764585" y="5966775"/>
            <a:ext cx="975449" cy="933970"/>
          </a:xfrm>
          <a:prstGeom prst="rect">
            <a:avLst/>
          </a:prstGeom>
          <a:noFill/>
          <a:ln>
            <a:noFill/>
          </a:ln>
        </p:spPr>
      </p:pic>
      <p:pic>
        <p:nvPicPr>
          <p:cNvPr id="423" name="Google Shape;423;p32"/>
          <p:cNvPicPr preferRelativeResize="0"/>
          <p:nvPr/>
        </p:nvPicPr>
        <p:blipFill rotWithShape="1">
          <a:blip r:embed="rId8">
            <a:alphaModFix/>
          </a:blip>
          <a:srcRect b="12002" l="0" r="0" t="0"/>
          <a:stretch/>
        </p:blipFill>
        <p:spPr>
          <a:xfrm>
            <a:off x="3865372" y="4058511"/>
            <a:ext cx="1049100" cy="720102"/>
          </a:xfrm>
          <a:prstGeom prst="rect">
            <a:avLst/>
          </a:prstGeom>
          <a:noFill/>
          <a:ln>
            <a:noFill/>
          </a:ln>
        </p:spPr>
      </p:pic>
      <p:pic>
        <p:nvPicPr>
          <p:cNvPr id="424" name="Google Shape;424;p32"/>
          <p:cNvPicPr preferRelativeResize="0"/>
          <p:nvPr/>
        </p:nvPicPr>
        <p:blipFill rotWithShape="1">
          <a:blip r:embed="rId9">
            <a:alphaModFix/>
          </a:blip>
          <a:srcRect b="7473" l="0" r="0" t="6718"/>
          <a:stretch/>
        </p:blipFill>
        <p:spPr>
          <a:xfrm>
            <a:off x="3865375" y="5908966"/>
            <a:ext cx="1049100" cy="840786"/>
          </a:xfrm>
          <a:prstGeom prst="rect">
            <a:avLst/>
          </a:prstGeom>
          <a:noFill/>
          <a:ln>
            <a:noFill/>
          </a:ln>
        </p:spPr>
      </p:pic>
      <p:pic>
        <p:nvPicPr>
          <p:cNvPr id="425" name="Google Shape;425;p32"/>
          <p:cNvPicPr preferRelativeResize="0"/>
          <p:nvPr/>
        </p:nvPicPr>
        <p:blipFill rotWithShape="1">
          <a:blip r:embed="rId10">
            <a:alphaModFix/>
          </a:blip>
          <a:srcRect b="8433" l="10137" r="9721" t="0"/>
          <a:stretch/>
        </p:blipFill>
        <p:spPr>
          <a:xfrm>
            <a:off x="3865375" y="4944039"/>
            <a:ext cx="1049098" cy="799499"/>
          </a:xfrm>
          <a:prstGeom prst="rect">
            <a:avLst/>
          </a:prstGeom>
          <a:noFill/>
          <a:ln>
            <a:noFill/>
          </a:ln>
        </p:spPr>
      </p:pic>
      <p:pic>
        <p:nvPicPr>
          <p:cNvPr id="426" name="Google Shape;426;p32"/>
          <p:cNvPicPr preferRelativeResize="0"/>
          <p:nvPr/>
        </p:nvPicPr>
        <p:blipFill rotWithShape="1">
          <a:blip r:embed="rId11">
            <a:alphaModFix/>
          </a:blip>
          <a:srcRect b="9104" l="5096" r="4060" t="10535"/>
          <a:stretch/>
        </p:blipFill>
        <p:spPr>
          <a:xfrm>
            <a:off x="1794000" y="6951811"/>
            <a:ext cx="1271699" cy="701852"/>
          </a:xfrm>
          <a:prstGeom prst="rect">
            <a:avLst/>
          </a:prstGeom>
          <a:noFill/>
          <a:ln>
            <a:noFill/>
          </a:ln>
        </p:spPr>
      </p:pic>
      <p:sp>
        <p:nvSpPr>
          <p:cNvPr id="427" name="Google Shape;427;p32"/>
          <p:cNvSpPr/>
          <p:nvPr/>
        </p:nvSpPr>
        <p:spPr>
          <a:xfrm>
            <a:off x="220650" y="7730950"/>
            <a:ext cx="5559900" cy="598200"/>
          </a:xfrm>
          <a:prstGeom prst="roundRect">
            <a:avLst>
              <a:gd fmla="val 16667" name="adj"/>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ar" sz="2000">
                <a:solidFill>
                  <a:srgbClr val="FFFFFF"/>
                </a:solidFill>
                <a:latin typeface="Roboto Slab"/>
                <a:ea typeface="Roboto Slab"/>
                <a:cs typeface="Roboto Slab"/>
                <a:sym typeface="Roboto Slab"/>
              </a:rPr>
              <a:t>Where to apply our Communication skills?</a:t>
            </a:r>
            <a:endParaRPr b="1" sz="2000">
              <a:solidFill>
                <a:srgbClr val="FFFFFF"/>
              </a:solidFill>
              <a:latin typeface="Roboto Slab"/>
              <a:ea typeface="Roboto Slab"/>
              <a:cs typeface="Roboto Slab"/>
              <a:sym typeface="Roboto Slab"/>
            </a:endParaRPr>
          </a:p>
        </p:txBody>
      </p:sp>
      <p:pic>
        <p:nvPicPr>
          <p:cNvPr id="428" name="Google Shape;428;p32"/>
          <p:cNvPicPr preferRelativeResize="0"/>
          <p:nvPr/>
        </p:nvPicPr>
        <p:blipFill rotWithShape="1">
          <a:blip r:embed="rId12">
            <a:alphaModFix/>
          </a:blip>
          <a:srcRect b="11810" l="7876" r="0" t="7951"/>
          <a:stretch/>
        </p:blipFill>
        <p:spPr>
          <a:xfrm>
            <a:off x="2044516" y="9027259"/>
            <a:ext cx="1271699" cy="1184290"/>
          </a:xfrm>
          <a:prstGeom prst="rect">
            <a:avLst/>
          </a:prstGeom>
          <a:noFill/>
          <a:ln>
            <a:noFill/>
          </a:ln>
        </p:spPr>
      </p:pic>
      <p:sp>
        <p:nvSpPr>
          <p:cNvPr id="429" name="Google Shape;429;p32"/>
          <p:cNvSpPr txBox="1"/>
          <p:nvPr/>
        </p:nvSpPr>
        <p:spPr>
          <a:xfrm>
            <a:off x="92500" y="10265550"/>
            <a:ext cx="1706700" cy="26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45818E"/>
                </a:solidFill>
                <a:latin typeface="Roboto Slab"/>
                <a:ea typeface="Roboto Slab"/>
                <a:cs typeface="Roboto Slab"/>
                <a:sym typeface="Roboto Slab"/>
              </a:rPr>
              <a:t>History taking</a:t>
            </a:r>
            <a:endParaRPr b="1">
              <a:solidFill>
                <a:srgbClr val="45818E"/>
              </a:solidFill>
            </a:endParaRPr>
          </a:p>
        </p:txBody>
      </p:sp>
      <p:pic>
        <p:nvPicPr>
          <p:cNvPr id="430" name="Google Shape;430;p32"/>
          <p:cNvPicPr preferRelativeResize="0"/>
          <p:nvPr/>
        </p:nvPicPr>
        <p:blipFill rotWithShape="1">
          <a:blip r:embed="rId13">
            <a:alphaModFix/>
          </a:blip>
          <a:srcRect b="16212" l="2369" r="5448" t="0"/>
          <a:stretch/>
        </p:blipFill>
        <p:spPr>
          <a:xfrm>
            <a:off x="267863" y="9091616"/>
            <a:ext cx="1355974" cy="1068109"/>
          </a:xfrm>
          <a:prstGeom prst="rect">
            <a:avLst/>
          </a:prstGeom>
          <a:noFill/>
          <a:ln>
            <a:noFill/>
          </a:ln>
        </p:spPr>
      </p:pic>
      <p:sp>
        <p:nvSpPr>
          <p:cNvPr id="431" name="Google Shape;431;p32"/>
          <p:cNvSpPr txBox="1"/>
          <p:nvPr/>
        </p:nvSpPr>
        <p:spPr>
          <a:xfrm>
            <a:off x="1921226" y="10092175"/>
            <a:ext cx="1518300" cy="59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45818E"/>
                </a:solidFill>
                <a:latin typeface="Roboto Slab"/>
                <a:ea typeface="Roboto Slab"/>
                <a:cs typeface="Roboto Slab"/>
                <a:sym typeface="Roboto Slab"/>
              </a:rPr>
              <a:t>Consultation</a:t>
            </a:r>
            <a:endParaRPr b="1">
              <a:solidFill>
                <a:srgbClr val="45818E"/>
              </a:solidFill>
            </a:endParaRPr>
          </a:p>
        </p:txBody>
      </p:sp>
      <p:pic>
        <p:nvPicPr>
          <p:cNvPr id="432" name="Google Shape;432;p32"/>
          <p:cNvPicPr preferRelativeResize="0"/>
          <p:nvPr/>
        </p:nvPicPr>
        <p:blipFill rotWithShape="1">
          <a:blip r:embed="rId14">
            <a:alphaModFix/>
          </a:blip>
          <a:srcRect b="6935" l="8003" r="0" t="10691"/>
          <a:stretch/>
        </p:blipFill>
        <p:spPr>
          <a:xfrm>
            <a:off x="3728650" y="8959304"/>
            <a:ext cx="1271699" cy="1217619"/>
          </a:xfrm>
          <a:prstGeom prst="rect">
            <a:avLst/>
          </a:prstGeom>
          <a:noFill/>
          <a:ln>
            <a:noFill/>
          </a:ln>
        </p:spPr>
      </p:pic>
      <p:sp>
        <p:nvSpPr>
          <p:cNvPr id="433" name="Google Shape;433;p32"/>
          <p:cNvSpPr txBox="1"/>
          <p:nvPr/>
        </p:nvSpPr>
        <p:spPr>
          <a:xfrm>
            <a:off x="3511450" y="10176525"/>
            <a:ext cx="1772700" cy="47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45818E"/>
                </a:solidFill>
                <a:latin typeface="Roboto Slab"/>
                <a:ea typeface="Roboto Slab"/>
                <a:cs typeface="Roboto Slab"/>
                <a:sym typeface="Roboto Slab"/>
              </a:rPr>
              <a:t>Obtaining Informed Consent</a:t>
            </a:r>
            <a:endParaRPr b="1">
              <a:solidFill>
                <a:srgbClr val="45818E"/>
              </a:solidFill>
            </a:endParaRPr>
          </a:p>
        </p:txBody>
      </p:sp>
      <p:pic>
        <p:nvPicPr>
          <p:cNvPr id="434" name="Google Shape;434;p32"/>
          <p:cNvPicPr preferRelativeResize="0"/>
          <p:nvPr/>
        </p:nvPicPr>
        <p:blipFill rotWithShape="1">
          <a:blip r:embed="rId15">
            <a:alphaModFix/>
          </a:blip>
          <a:srcRect b="14088" l="16715" r="12398" t="20259"/>
          <a:stretch/>
        </p:blipFill>
        <p:spPr>
          <a:xfrm>
            <a:off x="5851375" y="8802197"/>
            <a:ext cx="1164602" cy="1463355"/>
          </a:xfrm>
          <a:prstGeom prst="rect">
            <a:avLst/>
          </a:prstGeom>
          <a:noFill/>
          <a:ln>
            <a:noFill/>
          </a:ln>
        </p:spPr>
      </p:pic>
      <p:sp>
        <p:nvSpPr>
          <p:cNvPr id="435" name="Google Shape;435;p32"/>
          <p:cNvSpPr txBox="1"/>
          <p:nvPr/>
        </p:nvSpPr>
        <p:spPr>
          <a:xfrm>
            <a:off x="1740025" y="5002100"/>
            <a:ext cx="1662000" cy="83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a:latin typeface="Roboto Slab"/>
                <a:ea typeface="Roboto Slab"/>
                <a:cs typeface="Roboto Slab"/>
                <a:sym typeface="Roboto Slab"/>
              </a:rPr>
              <a:t>Nurses &amp; auxiliary staff</a:t>
            </a:r>
            <a:endParaRPr>
              <a:latin typeface="Roboto Slab"/>
              <a:ea typeface="Roboto Slab"/>
              <a:cs typeface="Roboto Slab"/>
              <a:sym typeface="Roboto Slab"/>
            </a:endParaRPr>
          </a:p>
        </p:txBody>
      </p:sp>
      <p:sp>
        <p:nvSpPr>
          <p:cNvPr id="436" name="Google Shape;436;p32"/>
          <p:cNvSpPr/>
          <p:nvPr/>
        </p:nvSpPr>
        <p:spPr>
          <a:xfrm>
            <a:off x="220650" y="3277200"/>
            <a:ext cx="4422300" cy="598200"/>
          </a:xfrm>
          <a:prstGeom prst="roundRect">
            <a:avLst>
              <a:gd fmla="val 16667" name="adj"/>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000">
                <a:solidFill>
                  <a:srgbClr val="FFFFFF"/>
                </a:solidFill>
                <a:latin typeface="Roboto Slab"/>
                <a:ea typeface="Roboto Slab"/>
                <a:cs typeface="Roboto Slab"/>
                <a:sym typeface="Roboto Slab"/>
              </a:rPr>
              <a:t>Communication: with whom?</a:t>
            </a:r>
            <a:endParaRPr b="1" sz="2000">
              <a:solidFill>
                <a:srgbClr val="FFFFFF"/>
              </a:solidFill>
              <a:latin typeface="Roboto Slab"/>
              <a:ea typeface="Roboto Slab"/>
              <a:cs typeface="Roboto Slab"/>
              <a:sym typeface="Roboto Slab"/>
            </a:endParaRPr>
          </a:p>
        </p:txBody>
      </p:sp>
      <p:sp>
        <p:nvSpPr>
          <p:cNvPr id="437" name="Google Shape;437;p32"/>
          <p:cNvSpPr txBox="1"/>
          <p:nvPr/>
        </p:nvSpPr>
        <p:spPr>
          <a:xfrm>
            <a:off x="1803050" y="4115800"/>
            <a:ext cx="1637700" cy="58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a:latin typeface="Roboto Slab"/>
                <a:ea typeface="Roboto Slab"/>
                <a:cs typeface="Roboto Slab"/>
                <a:sym typeface="Roboto Slab"/>
              </a:rPr>
              <a:t>Patients &amp;</a:t>
            </a:r>
            <a:endParaRPr b="1">
              <a:latin typeface="Roboto Slab"/>
              <a:ea typeface="Roboto Slab"/>
              <a:cs typeface="Roboto Slab"/>
              <a:sym typeface="Roboto Slab"/>
            </a:endParaRPr>
          </a:p>
          <a:p>
            <a:pPr indent="0" lvl="0" marL="0" rtl="0" algn="l">
              <a:spcBef>
                <a:spcPts val="0"/>
              </a:spcBef>
              <a:spcAft>
                <a:spcPts val="0"/>
              </a:spcAft>
              <a:buNone/>
            </a:pPr>
            <a:r>
              <a:rPr b="1" lang="ar">
                <a:latin typeface="Roboto Slab"/>
                <a:ea typeface="Roboto Slab"/>
                <a:cs typeface="Roboto Slab"/>
                <a:sym typeface="Roboto Slab"/>
              </a:rPr>
              <a:t> caregivers</a:t>
            </a:r>
            <a:endParaRPr>
              <a:latin typeface="Roboto Slab"/>
              <a:ea typeface="Roboto Slab"/>
              <a:cs typeface="Roboto Slab"/>
              <a:sym typeface="Roboto Slab"/>
            </a:endParaRPr>
          </a:p>
        </p:txBody>
      </p:sp>
      <p:sp>
        <p:nvSpPr>
          <p:cNvPr id="438" name="Google Shape;438;p32"/>
          <p:cNvSpPr txBox="1"/>
          <p:nvPr/>
        </p:nvSpPr>
        <p:spPr>
          <a:xfrm>
            <a:off x="1740025" y="5941225"/>
            <a:ext cx="1575900" cy="93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a:latin typeface="Roboto Slab"/>
                <a:ea typeface="Roboto Slab"/>
                <a:cs typeface="Roboto Slab"/>
                <a:sym typeface="Roboto Slab"/>
              </a:rPr>
              <a:t>Colleagues</a:t>
            </a:r>
            <a:endParaRPr>
              <a:latin typeface="Roboto Slab"/>
              <a:ea typeface="Roboto Slab"/>
              <a:cs typeface="Roboto Slab"/>
              <a:sym typeface="Roboto Slab"/>
            </a:endParaRPr>
          </a:p>
        </p:txBody>
      </p:sp>
      <p:sp>
        <p:nvSpPr>
          <p:cNvPr id="439" name="Google Shape;439;p32"/>
          <p:cNvSpPr txBox="1"/>
          <p:nvPr/>
        </p:nvSpPr>
        <p:spPr>
          <a:xfrm>
            <a:off x="4920800" y="4048275"/>
            <a:ext cx="1706700" cy="7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a:latin typeface="Roboto Slab"/>
                <a:ea typeface="Roboto Slab"/>
                <a:cs typeface="Roboto Slab"/>
                <a:sym typeface="Roboto Slab"/>
              </a:rPr>
              <a:t>Administrators</a:t>
            </a:r>
            <a:endParaRPr>
              <a:latin typeface="Roboto Slab"/>
              <a:ea typeface="Roboto Slab"/>
              <a:cs typeface="Roboto Slab"/>
              <a:sym typeface="Roboto Slab"/>
            </a:endParaRPr>
          </a:p>
        </p:txBody>
      </p:sp>
      <p:sp>
        <p:nvSpPr>
          <p:cNvPr id="440" name="Google Shape;440;p32"/>
          <p:cNvSpPr txBox="1"/>
          <p:nvPr/>
        </p:nvSpPr>
        <p:spPr>
          <a:xfrm>
            <a:off x="4914464" y="5113050"/>
            <a:ext cx="2710500" cy="5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a:latin typeface="Roboto Slab"/>
                <a:ea typeface="Roboto Slab"/>
                <a:cs typeface="Roboto Slab"/>
                <a:sym typeface="Roboto Slab"/>
              </a:rPr>
              <a:t>Report research findings</a:t>
            </a:r>
            <a:endParaRPr>
              <a:latin typeface="Roboto Slab"/>
              <a:ea typeface="Roboto Slab"/>
              <a:cs typeface="Roboto Slab"/>
              <a:sym typeface="Roboto Slab"/>
            </a:endParaRPr>
          </a:p>
        </p:txBody>
      </p:sp>
      <p:sp>
        <p:nvSpPr>
          <p:cNvPr id="441" name="Google Shape;441;p32"/>
          <p:cNvSpPr txBox="1"/>
          <p:nvPr/>
        </p:nvSpPr>
        <p:spPr>
          <a:xfrm>
            <a:off x="4914475" y="5908975"/>
            <a:ext cx="2415000" cy="84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a:latin typeface="Roboto Slab"/>
                <a:ea typeface="Roboto Slab"/>
                <a:cs typeface="Roboto Slab"/>
                <a:sym typeface="Roboto Slab"/>
              </a:rPr>
              <a:t>Talking to the media</a:t>
            </a:r>
            <a:endParaRPr>
              <a:latin typeface="Roboto Slab"/>
              <a:ea typeface="Roboto Slab"/>
              <a:cs typeface="Roboto Slab"/>
              <a:sym typeface="Roboto Slab"/>
            </a:endParaRPr>
          </a:p>
        </p:txBody>
      </p:sp>
      <p:sp>
        <p:nvSpPr>
          <p:cNvPr id="442" name="Google Shape;442;p32"/>
          <p:cNvSpPr txBox="1"/>
          <p:nvPr/>
        </p:nvSpPr>
        <p:spPr>
          <a:xfrm>
            <a:off x="3065708" y="6998963"/>
            <a:ext cx="3005100" cy="5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a:latin typeface="Roboto Slab"/>
                <a:ea typeface="Roboto Slab"/>
                <a:cs typeface="Roboto Slab"/>
                <a:sym typeface="Roboto Slab"/>
              </a:rPr>
              <a:t>Public &amp; legislature</a:t>
            </a:r>
            <a:endParaRPr>
              <a:latin typeface="Roboto Slab"/>
              <a:ea typeface="Roboto Slab"/>
              <a:cs typeface="Roboto Slab"/>
              <a:sym typeface="Roboto Slab"/>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46" name="Shape 446"/>
        <p:cNvGrpSpPr/>
        <p:nvPr/>
      </p:nvGrpSpPr>
      <p:grpSpPr>
        <a:xfrm>
          <a:off x="0" y="0"/>
          <a:ext cx="0" cy="0"/>
          <a:chOff x="0" y="0"/>
          <a:chExt cx="0" cy="0"/>
        </a:xfrm>
      </p:grpSpPr>
      <p:sp>
        <p:nvSpPr>
          <p:cNvPr id="447" name="Google Shape;447;p33"/>
          <p:cNvSpPr/>
          <p:nvPr/>
        </p:nvSpPr>
        <p:spPr>
          <a:xfrm>
            <a:off x="6202600" y="4145050"/>
            <a:ext cx="1296300" cy="5298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lnSpc>
                <a:spcPct val="110000"/>
              </a:lnSpc>
              <a:spcBef>
                <a:spcPts val="560"/>
              </a:spcBef>
              <a:spcAft>
                <a:spcPts val="0"/>
              </a:spcAft>
              <a:buClr>
                <a:srgbClr val="244061"/>
              </a:buClr>
              <a:buSzPts val="2800"/>
              <a:buFont typeface="Noto Sans Symbols"/>
              <a:buNone/>
            </a:pPr>
            <a:r>
              <a:rPr lang="ar">
                <a:latin typeface="Roboto Slab"/>
                <a:ea typeface="Roboto Slab"/>
                <a:cs typeface="Roboto Slab"/>
                <a:sym typeface="Roboto Slab"/>
              </a:rPr>
              <a:t>Ask your seniors</a:t>
            </a:r>
            <a:endParaRPr>
              <a:latin typeface="Roboto Slab"/>
              <a:ea typeface="Roboto Slab"/>
              <a:cs typeface="Roboto Slab"/>
              <a:sym typeface="Roboto Slab"/>
            </a:endParaRPr>
          </a:p>
        </p:txBody>
      </p:sp>
      <p:sp>
        <p:nvSpPr>
          <p:cNvPr id="448" name="Google Shape;448;p33"/>
          <p:cNvSpPr/>
          <p:nvPr/>
        </p:nvSpPr>
        <p:spPr>
          <a:xfrm>
            <a:off x="146700" y="3323725"/>
            <a:ext cx="3424200" cy="436500"/>
          </a:xfrm>
          <a:prstGeom prst="roundRect">
            <a:avLst>
              <a:gd fmla="val 16667" name="adj"/>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FFFFFF"/>
                </a:solidFill>
                <a:latin typeface="Roboto Slab"/>
                <a:ea typeface="Roboto Slab"/>
                <a:cs typeface="Roboto Slab"/>
                <a:sym typeface="Roboto Slab"/>
              </a:rPr>
              <a:t>Communication with peers:</a:t>
            </a:r>
            <a:endParaRPr b="1" sz="1800">
              <a:solidFill>
                <a:srgbClr val="FFFFFF"/>
              </a:solidFill>
              <a:latin typeface="Roboto Slab"/>
              <a:ea typeface="Roboto Slab"/>
              <a:cs typeface="Roboto Slab"/>
              <a:sym typeface="Roboto Slab"/>
            </a:endParaRPr>
          </a:p>
        </p:txBody>
      </p:sp>
      <p:sp>
        <p:nvSpPr>
          <p:cNvPr id="449" name="Google Shape;449;p33"/>
          <p:cNvSpPr/>
          <p:nvPr/>
        </p:nvSpPr>
        <p:spPr>
          <a:xfrm>
            <a:off x="3708001" y="4145050"/>
            <a:ext cx="1296300" cy="5298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274320" lvl="0" marL="274320" rtl="0" algn="ctr">
              <a:lnSpc>
                <a:spcPct val="100000"/>
              </a:lnSpc>
              <a:spcBef>
                <a:spcPts val="560"/>
              </a:spcBef>
              <a:spcAft>
                <a:spcPts val="0"/>
              </a:spcAft>
              <a:buClr>
                <a:srgbClr val="244061"/>
              </a:buClr>
              <a:buSzPts val="2800"/>
              <a:buFont typeface="Noto Sans Symbols"/>
              <a:buNone/>
            </a:pPr>
            <a:r>
              <a:rPr lang="ar">
                <a:latin typeface="Roboto Slab"/>
                <a:ea typeface="Roboto Slab"/>
                <a:cs typeface="Roboto Slab"/>
                <a:sym typeface="Roboto Slab"/>
              </a:rPr>
              <a:t>Exchange</a:t>
            </a:r>
            <a:endParaRPr>
              <a:latin typeface="Roboto Slab"/>
              <a:ea typeface="Roboto Slab"/>
              <a:cs typeface="Roboto Slab"/>
              <a:sym typeface="Roboto Slab"/>
            </a:endParaRPr>
          </a:p>
          <a:p>
            <a:pPr indent="-274320" lvl="0" marL="274320" rtl="0" algn="ctr">
              <a:lnSpc>
                <a:spcPct val="100000"/>
              </a:lnSpc>
              <a:spcBef>
                <a:spcPts val="560"/>
              </a:spcBef>
              <a:spcAft>
                <a:spcPts val="0"/>
              </a:spcAft>
              <a:buClr>
                <a:srgbClr val="244061"/>
              </a:buClr>
              <a:buSzPts val="2800"/>
              <a:buFont typeface="Noto Sans Symbols"/>
              <a:buNone/>
            </a:pPr>
            <a:r>
              <a:rPr lang="ar">
                <a:latin typeface="Roboto Slab"/>
                <a:ea typeface="Roboto Slab"/>
                <a:cs typeface="Roboto Slab"/>
                <a:sym typeface="Roboto Slab"/>
              </a:rPr>
              <a:t>information</a:t>
            </a:r>
            <a:endParaRPr>
              <a:latin typeface="Roboto Slab"/>
              <a:ea typeface="Roboto Slab"/>
              <a:cs typeface="Roboto Slab"/>
              <a:sym typeface="Roboto Slab"/>
            </a:endParaRPr>
          </a:p>
        </p:txBody>
      </p:sp>
      <p:sp>
        <p:nvSpPr>
          <p:cNvPr id="450" name="Google Shape;450;p33"/>
          <p:cNvSpPr/>
          <p:nvPr/>
        </p:nvSpPr>
        <p:spPr>
          <a:xfrm>
            <a:off x="1072335" y="4145038"/>
            <a:ext cx="1595400" cy="5298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lnSpc>
                <a:spcPct val="110000"/>
              </a:lnSpc>
              <a:spcBef>
                <a:spcPts val="560"/>
              </a:spcBef>
              <a:spcAft>
                <a:spcPts val="0"/>
              </a:spcAft>
              <a:buClr>
                <a:srgbClr val="244061"/>
              </a:buClr>
              <a:buSzPts val="2800"/>
              <a:buFont typeface="Noto Sans Symbols"/>
              <a:buNone/>
            </a:pPr>
            <a:r>
              <a:rPr lang="ar">
                <a:latin typeface="Roboto Slab"/>
                <a:ea typeface="Roboto Slab"/>
                <a:cs typeface="Roboto Slab"/>
                <a:sym typeface="Roboto Slab"/>
              </a:rPr>
              <a:t>Mutual trust &amp; respect</a:t>
            </a:r>
            <a:endParaRPr b="1">
              <a:latin typeface="Roboto Slab"/>
              <a:ea typeface="Roboto Slab"/>
              <a:cs typeface="Roboto Slab"/>
              <a:sym typeface="Roboto Slab"/>
            </a:endParaRPr>
          </a:p>
        </p:txBody>
      </p:sp>
      <p:sp>
        <p:nvSpPr>
          <p:cNvPr id="451" name="Google Shape;451;p33"/>
          <p:cNvSpPr txBox="1"/>
          <p:nvPr/>
        </p:nvSpPr>
        <p:spPr>
          <a:xfrm>
            <a:off x="146700" y="5462800"/>
            <a:ext cx="7266600" cy="23850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Roboto Slab"/>
              <a:buChar char="❖"/>
            </a:pPr>
            <a:r>
              <a:rPr lang="ar">
                <a:latin typeface="Roboto Slab"/>
                <a:ea typeface="Roboto Slab"/>
                <a:cs typeface="Roboto Slab"/>
                <a:sym typeface="Roboto Slab"/>
              </a:rPr>
              <a:t>Good communication should be established between: the </a:t>
            </a:r>
            <a:r>
              <a:rPr lang="ar" u="sng">
                <a:latin typeface="Roboto Slab"/>
                <a:ea typeface="Roboto Slab"/>
                <a:cs typeface="Roboto Slab"/>
                <a:sym typeface="Roboto Slab"/>
              </a:rPr>
              <a:t>patient</a:t>
            </a:r>
            <a:r>
              <a:rPr lang="ar">
                <a:latin typeface="Roboto Slab"/>
                <a:ea typeface="Roboto Slab"/>
                <a:cs typeface="Roboto Slab"/>
                <a:sym typeface="Roboto Slab"/>
              </a:rPr>
              <a:t>, the </a:t>
            </a:r>
            <a:r>
              <a:rPr lang="ar" u="sng">
                <a:latin typeface="Roboto Slab"/>
                <a:ea typeface="Roboto Slab"/>
                <a:cs typeface="Roboto Slab"/>
                <a:sym typeface="Roboto Slab"/>
              </a:rPr>
              <a:t>family</a:t>
            </a:r>
            <a:r>
              <a:rPr lang="ar">
                <a:latin typeface="Roboto Slab"/>
                <a:ea typeface="Roboto Slab"/>
                <a:cs typeface="Roboto Slab"/>
                <a:sym typeface="Roboto Slab"/>
              </a:rPr>
              <a:t> and the treating </a:t>
            </a:r>
            <a:r>
              <a:rPr lang="ar" u="sng">
                <a:latin typeface="Roboto Slab"/>
                <a:ea typeface="Roboto Slab"/>
                <a:cs typeface="Roboto Slab"/>
                <a:sym typeface="Roboto Slab"/>
              </a:rPr>
              <a:t>multidisciplinary team</a:t>
            </a:r>
            <a:r>
              <a:rPr lang="ar">
                <a:latin typeface="Roboto Slab"/>
                <a:ea typeface="Roboto Slab"/>
                <a:cs typeface="Roboto Slab"/>
                <a:sym typeface="Roboto Slab"/>
              </a:rPr>
              <a:t>.</a:t>
            </a:r>
            <a:endParaRPr>
              <a:latin typeface="Roboto Slab"/>
              <a:ea typeface="Roboto Slab"/>
              <a:cs typeface="Roboto Slab"/>
              <a:sym typeface="Roboto Slab"/>
            </a:endParaRPr>
          </a:p>
          <a:p>
            <a:pPr indent="-317500" lvl="0" marL="457200" rtl="0" algn="l">
              <a:spcBef>
                <a:spcPts val="0"/>
              </a:spcBef>
              <a:spcAft>
                <a:spcPts val="0"/>
              </a:spcAft>
              <a:buSzPts val="1400"/>
              <a:buFont typeface="Roboto Slab"/>
              <a:buChar char="❖"/>
            </a:pPr>
            <a:r>
              <a:rPr lang="ar">
                <a:solidFill>
                  <a:schemeClr val="dk1"/>
                </a:solidFill>
                <a:latin typeface="Roboto Slab"/>
                <a:ea typeface="Roboto Slab"/>
                <a:cs typeface="Roboto Slab"/>
                <a:sym typeface="Roboto Slab"/>
              </a:rPr>
              <a:t>Patient &amp; family should be encouraged to participate and verbalize in the ward round discussion about:</a:t>
            </a:r>
            <a:endParaRPr>
              <a:solidFill>
                <a:schemeClr val="dk1"/>
              </a:solidFill>
              <a:latin typeface="Roboto Slab"/>
              <a:ea typeface="Roboto Slab"/>
              <a:cs typeface="Roboto Slab"/>
              <a:sym typeface="Roboto Slab"/>
            </a:endParaRPr>
          </a:p>
          <a:p>
            <a:pPr indent="-317500" lvl="1" marL="914400" rtl="0" algn="l">
              <a:spcBef>
                <a:spcPts val="0"/>
              </a:spcBef>
              <a:spcAft>
                <a:spcPts val="0"/>
              </a:spcAft>
              <a:buClr>
                <a:schemeClr val="dk1"/>
              </a:buClr>
              <a:buSzPts val="1400"/>
              <a:buFont typeface="Roboto Slab"/>
              <a:buChar char="➢"/>
            </a:pPr>
            <a:r>
              <a:rPr b="1" lang="ar">
                <a:solidFill>
                  <a:schemeClr val="dk1"/>
                </a:solidFill>
                <a:latin typeface="Roboto Slab"/>
                <a:ea typeface="Roboto Slab"/>
                <a:cs typeface="Roboto Slab"/>
                <a:sym typeface="Roboto Slab"/>
              </a:rPr>
              <a:t>Offered medical care &amp; treatment.        </a:t>
            </a:r>
            <a:endParaRPr b="1">
              <a:solidFill>
                <a:schemeClr val="dk1"/>
              </a:solidFill>
              <a:latin typeface="Roboto Slab"/>
              <a:ea typeface="Roboto Slab"/>
              <a:cs typeface="Roboto Slab"/>
              <a:sym typeface="Roboto Slab"/>
            </a:endParaRPr>
          </a:p>
          <a:p>
            <a:pPr indent="-317500" lvl="1" marL="914400" rtl="0" algn="l">
              <a:spcBef>
                <a:spcPts val="0"/>
              </a:spcBef>
              <a:spcAft>
                <a:spcPts val="0"/>
              </a:spcAft>
              <a:buClr>
                <a:schemeClr val="dk1"/>
              </a:buClr>
              <a:buSzPts val="1400"/>
              <a:buFont typeface="Roboto Slab"/>
              <a:buChar char="➢"/>
            </a:pPr>
            <a:r>
              <a:rPr b="1" lang="ar">
                <a:solidFill>
                  <a:schemeClr val="dk1"/>
                </a:solidFill>
                <a:latin typeface="Roboto Slab"/>
                <a:ea typeface="Roboto Slab"/>
                <a:cs typeface="Roboto Slab"/>
                <a:sym typeface="Roboto Slab"/>
              </a:rPr>
              <a:t>Rehabilitation.</a:t>
            </a:r>
            <a:endParaRPr b="1">
              <a:solidFill>
                <a:schemeClr val="dk1"/>
              </a:solidFill>
              <a:latin typeface="Roboto Slab"/>
              <a:ea typeface="Roboto Slab"/>
              <a:cs typeface="Roboto Slab"/>
              <a:sym typeface="Roboto Slab"/>
            </a:endParaRPr>
          </a:p>
          <a:p>
            <a:pPr indent="-317500" lvl="1" marL="914400" rtl="0" algn="l">
              <a:spcBef>
                <a:spcPts val="0"/>
              </a:spcBef>
              <a:spcAft>
                <a:spcPts val="0"/>
              </a:spcAft>
              <a:buClr>
                <a:schemeClr val="dk1"/>
              </a:buClr>
              <a:buSzPts val="1400"/>
              <a:buFont typeface="Roboto Slab"/>
              <a:buChar char="➢"/>
            </a:pPr>
            <a:r>
              <a:rPr b="1" lang="ar">
                <a:solidFill>
                  <a:schemeClr val="dk1"/>
                </a:solidFill>
                <a:latin typeface="Roboto Slab"/>
                <a:ea typeface="Roboto Slab"/>
                <a:cs typeface="Roboto Slab"/>
                <a:sym typeface="Roboto Slab"/>
              </a:rPr>
              <a:t>Follow-up/re-admission plans.</a:t>
            </a:r>
            <a:endParaRPr b="1">
              <a:solidFill>
                <a:schemeClr val="dk1"/>
              </a:solidFill>
              <a:latin typeface="Roboto Slab"/>
              <a:ea typeface="Roboto Slab"/>
              <a:cs typeface="Roboto Slab"/>
              <a:sym typeface="Roboto Slab"/>
            </a:endParaRPr>
          </a:p>
          <a:p>
            <a:pPr indent="-317500" lvl="1" marL="914400" rtl="0" algn="l">
              <a:spcBef>
                <a:spcPts val="0"/>
              </a:spcBef>
              <a:spcAft>
                <a:spcPts val="0"/>
              </a:spcAft>
              <a:buClr>
                <a:schemeClr val="dk1"/>
              </a:buClr>
              <a:buSzPts val="1400"/>
              <a:buFont typeface="Roboto Slab"/>
              <a:buChar char="➢"/>
            </a:pPr>
            <a:r>
              <a:rPr b="1" lang="ar">
                <a:solidFill>
                  <a:schemeClr val="dk1"/>
                </a:solidFill>
                <a:latin typeface="Roboto Slab"/>
                <a:ea typeface="Roboto Slab"/>
                <a:cs typeface="Roboto Slab"/>
                <a:sym typeface="Roboto Slab"/>
              </a:rPr>
              <a:t>Doubts &amp; worries.</a:t>
            </a:r>
            <a:endParaRPr b="1">
              <a:solidFill>
                <a:schemeClr val="dk1"/>
              </a:solidFill>
              <a:latin typeface="Roboto Slab"/>
              <a:ea typeface="Roboto Slab"/>
              <a:cs typeface="Roboto Slab"/>
              <a:sym typeface="Roboto Slab"/>
            </a:endParaRPr>
          </a:p>
          <a:p>
            <a:pPr indent="-317500" lvl="1" marL="914400" rtl="0" algn="l">
              <a:spcBef>
                <a:spcPts val="0"/>
              </a:spcBef>
              <a:spcAft>
                <a:spcPts val="0"/>
              </a:spcAft>
              <a:buClr>
                <a:schemeClr val="dk1"/>
              </a:buClr>
              <a:buSzPts val="1400"/>
              <a:buFont typeface="Roboto Slab"/>
              <a:buChar char="➢"/>
            </a:pPr>
            <a:r>
              <a:rPr b="1" lang="ar">
                <a:solidFill>
                  <a:schemeClr val="dk1"/>
                </a:solidFill>
                <a:latin typeface="Roboto Slab"/>
                <a:ea typeface="Roboto Slab"/>
                <a:cs typeface="Roboto Slab"/>
                <a:sym typeface="Roboto Slab"/>
              </a:rPr>
              <a:t>Proper information to patient and family regarding services available and how they can utilize them.</a:t>
            </a:r>
            <a:endParaRPr b="1">
              <a:solidFill>
                <a:schemeClr val="dk1"/>
              </a:solidFill>
              <a:latin typeface="Roboto Slab"/>
              <a:ea typeface="Roboto Slab"/>
              <a:cs typeface="Roboto Slab"/>
              <a:sym typeface="Roboto Slab"/>
            </a:endParaRPr>
          </a:p>
        </p:txBody>
      </p:sp>
      <p:sp>
        <p:nvSpPr>
          <p:cNvPr id="452" name="Google Shape;452;p33"/>
          <p:cNvSpPr txBox="1"/>
          <p:nvPr/>
        </p:nvSpPr>
        <p:spPr>
          <a:xfrm>
            <a:off x="186588" y="8534525"/>
            <a:ext cx="3056700" cy="1476300"/>
          </a:xfrm>
          <a:prstGeom prst="rect">
            <a:avLst/>
          </a:prstGeom>
          <a:noFill/>
          <a:ln>
            <a:noFill/>
          </a:ln>
        </p:spPr>
        <p:txBody>
          <a:bodyPr anchorCtr="0" anchor="t" bIns="91425" lIns="91425" spcFirstLastPara="1" rIns="91425" wrap="square" tIns="91425">
            <a:noAutofit/>
          </a:bodyPr>
          <a:lstStyle/>
          <a:p>
            <a:pPr indent="-160020" lvl="0" marL="274320" rtl="0" algn="l">
              <a:spcBef>
                <a:spcPts val="640"/>
              </a:spcBef>
              <a:spcAft>
                <a:spcPts val="0"/>
              </a:spcAft>
              <a:buClr>
                <a:srgbClr val="000000"/>
              </a:buClr>
              <a:buSzPts val="1400"/>
              <a:buFont typeface="Times New Roman"/>
              <a:buChar char="◆"/>
            </a:pPr>
            <a:r>
              <a:rPr b="1" lang="ar">
                <a:latin typeface="Roboto Slab"/>
                <a:ea typeface="Roboto Slab"/>
                <a:cs typeface="Roboto Slab"/>
                <a:sym typeface="Roboto Slab"/>
              </a:rPr>
              <a:t>PRACTICE</a:t>
            </a:r>
            <a:r>
              <a:rPr lang="ar">
                <a:latin typeface="Roboto Slab"/>
                <a:ea typeface="Roboto Slab"/>
                <a:cs typeface="Roboto Slab"/>
                <a:sym typeface="Roboto Slab"/>
              </a:rPr>
              <a:t>- fluent dialogue with patient.</a:t>
            </a:r>
            <a:endParaRPr>
              <a:latin typeface="Roboto Slab"/>
              <a:ea typeface="Roboto Slab"/>
              <a:cs typeface="Roboto Slab"/>
              <a:sym typeface="Roboto Slab"/>
            </a:endParaRPr>
          </a:p>
          <a:p>
            <a:pPr indent="-317500" lvl="0" marL="342900" rtl="0" algn="l">
              <a:spcBef>
                <a:spcPts val="0"/>
              </a:spcBef>
              <a:spcAft>
                <a:spcPts val="0"/>
              </a:spcAft>
              <a:buClr>
                <a:schemeClr val="lt1"/>
              </a:buClr>
              <a:buSzPts val="1400"/>
              <a:buFont typeface="Roboto Slab"/>
              <a:buChar char="◆"/>
            </a:pPr>
            <a:r>
              <a:t/>
            </a:r>
            <a:endParaRPr>
              <a:latin typeface="Roboto Slab"/>
              <a:ea typeface="Roboto Slab"/>
              <a:cs typeface="Roboto Slab"/>
              <a:sym typeface="Roboto Slab"/>
            </a:endParaRPr>
          </a:p>
          <a:p>
            <a:pPr indent="-317500" lvl="0" marL="342900" rtl="0" algn="l">
              <a:spcBef>
                <a:spcPts val="0"/>
              </a:spcBef>
              <a:spcAft>
                <a:spcPts val="0"/>
              </a:spcAft>
              <a:buClr>
                <a:schemeClr val="lt1"/>
              </a:buClr>
              <a:buSzPts val="1400"/>
              <a:buFont typeface="Roboto Slab"/>
              <a:buChar char="◆"/>
            </a:pPr>
            <a:r>
              <a:t/>
            </a:r>
            <a:endParaRPr>
              <a:latin typeface="Roboto Slab"/>
              <a:ea typeface="Roboto Slab"/>
              <a:cs typeface="Roboto Slab"/>
              <a:sym typeface="Roboto Slab"/>
            </a:endParaRPr>
          </a:p>
          <a:p>
            <a:pPr indent="-160020" lvl="0" marL="274320" rtl="0" algn="l">
              <a:spcBef>
                <a:spcPts val="640"/>
              </a:spcBef>
              <a:spcAft>
                <a:spcPts val="0"/>
              </a:spcAft>
              <a:buClr>
                <a:srgbClr val="000000"/>
              </a:buClr>
              <a:buSzPts val="1400"/>
              <a:buFont typeface="Times New Roman"/>
              <a:buChar char="◆"/>
            </a:pPr>
            <a:r>
              <a:rPr b="1" lang="ar">
                <a:latin typeface="Roboto Slab"/>
                <a:ea typeface="Roboto Slab"/>
                <a:cs typeface="Roboto Slab"/>
                <a:sym typeface="Roboto Slab"/>
              </a:rPr>
              <a:t>ENCOURAGE</a:t>
            </a:r>
            <a:r>
              <a:rPr lang="ar">
                <a:latin typeface="Roboto Slab"/>
                <a:ea typeface="Roboto Slab"/>
                <a:cs typeface="Roboto Slab"/>
                <a:sym typeface="Roboto Slab"/>
              </a:rPr>
              <a:t>- patients with your supportive words.</a:t>
            </a:r>
            <a:endParaRPr>
              <a:latin typeface="Roboto Slab"/>
              <a:ea typeface="Roboto Slab"/>
              <a:cs typeface="Roboto Slab"/>
              <a:sym typeface="Roboto Slab"/>
            </a:endParaRPr>
          </a:p>
          <a:p>
            <a:pPr indent="-317500" lvl="0" marL="342900" rtl="0" algn="l">
              <a:spcBef>
                <a:spcPts val="0"/>
              </a:spcBef>
              <a:spcAft>
                <a:spcPts val="0"/>
              </a:spcAft>
              <a:buClr>
                <a:schemeClr val="lt1"/>
              </a:buClr>
              <a:buSzPts val="1400"/>
              <a:buFont typeface="Roboto Slab"/>
              <a:buChar char="◆"/>
            </a:pPr>
            <a:r>
              <a:t/>
            </a:r>
            <a:endParaRPr>
              <a:latin typeface="Roboto Slab"/>
              <a:ea typeface="Roboto Slab"/>
              <a:cs typeface="Roboto Slab"/>
              <a:sym typeface="Roboto Slab"/>
            </a:endParaRPr>
          </a:p>
          <a:p>
            <a:pPr indent="-317500" lvl="0" marL="342900" rtl="0" algn="l">
              <a:spcBef>
                <a:spcPts val="0"/>
              </a:spcBef>
              <a:spcAft>
                <a:spcPts val="0"/>
              </a:spcAft>
              <a:buClr>
                <a:schemeClr val="lt1"/>
              </a:buClr>
              <a:buSzPts val="1400"/>
              <a:buFont typeface="Roboto Slab Regular"/>
              <a:buChar char="◆"/>
            </a:pPr>
            <a:r>
              <a:t/>
            </a:r>
            <a:endParaRPr>
              <a:latin typeface="Roboto Slab Regular"/>
              <a:ea typeface="Roboto Slab Regular"/>
              <a:cs typeface="Roboto Slab Regular"/>
              <a:sym typeface="Roboto Slab Regular"/>
            </a:endParaRPr>
          </a:p>
        </p:txBody>
      </p:sp>
      <p:sp>
        <p:nvSpPr>
          <p:cNvPr id="453" name="Google Shape;453;p33"/>
          <p:cNvSpPr txBox="1"/>
          <p:nvPr/>
        </p:nvSpPr>
        <p:spPr>
          <a:xfrm>
            <a:off x="3792913" y="8534525"/>
            <a:ext cx="3580500" cy="1476300"/>
          </a:xfrm>
          <a:prstGeom prst="rect">
            <a:avLst/>
          </a:prstGeom>
          <a:noFill/>
          <a:ln>
            <a:noFill/>
          </a:ln>
        </p:spPr>
        <p:txBody>
          <a:bodyPr anchorCtr="0" anchor="t" bIns="91425" lIns="91425" spcFirstLastPara="1" rIns="91425" wrap="square" tIns="91425">
            <a:noAutofit/>
          </a:bodyPr>
          <a:lstStyle/>
          <a:p>
            <a:pPr indent="-317500" lvl="0" marL="342900" rtl="0" algn="l">
              <a:spcBef>
                <a:spcPts val="640"/>
              </a:spcBef>
              <a:spcAft>
                <a:spcPts val="0"/>
              </a:spcAft>
              <a:buClr>
                <a:srgbClr val="000000"/>
              </a:buClr>
              <a:buSzPts val="1400"/>
              <a:buFont typeface="Times New Roman"/>
              <a:buChar char="◆"/>
            </a:pPr>
            <a:r>
              <a:rPr b="1" lang="ar">
                <a:latin typeface="Roboto Slab"/>
                <a:ea typeface="Roboto Slab"/>
                <a:cs typeface="Roboto Slab"/>
                <a:sym typeface="Roboto Slab"/>
              </a:rPr>
              <a:t>USE</a:t>
            </a:r>
            <a:r>
              <a:rPr lang="ar">
                <a:latin typeface="Roboto Slab"/>
                <a:ea typeface="Roboto Slab"/>
                <a:cs typeface="Roboto Slab"/>
                <a:sym typeface="Roboto Slab"/>
              </a:rPr>
              <a:t>- silence effectively, allowing patient enough time to express thoughts or feeling</a:t>
            </a:r>
            <a:r>
              <a:rPr lang="ar">
                <a:latin typeface="Roboto Slab"/>
                <a:ea typeface="Roboto Slab"/>
                <a:cs typeface="Roboto Slab"/>
                <a:sym typeface="Roboto Slab"/>
              </a:rPr>
              <a:t>s.</a:t>
            </a:r>
            <a:endParaRPr>
              <a:latin typeface="Roboto Slab"/>
              <a:ea typeface="Roboto Slab"/>
              <a:cs typeface="Roboto Slab"/>
              <a:sym typeface="Roboto Slab"/>
            </a:endParaRPr>
          </a:p>
          <a:p>
            <a:pPr indent="-317500" lvl="0" marL="342900" rtl="0" algn="l">
              <a:spcBef>
                <a:spcPts val="640"/>
              </a:spcBef>
              <a:spcAft>
                <a:spcPts val="0"/>
              </a:spcAft>
              <a:buClr>
                <a:schemeClr val="lt1"/>
              </a:buClr>
              <a:buSzPts val="1400"/>
              <a:buFont typeface="Roboto Slab"/>
              <a:buChar char="◆"/>
            </a:pPr>
            <a:r>
              <a:t/>
            </a:r>
            <a:endParaRPr>
              <a:latin typeface="Roboto Slab"/>
              <a:ea typeface="Roboto Slab"/>
              <a:cs typeface="Roboto Slab"/>
              <a:sym typeface="Roboto Slab"/>
            </a:endParaRPr>
          </a:p>
          <a:p>
            <a:pPr indent="-317500" lvl="0" marL="342900" rtl="0" algn="l">
              <a:spcBef>
                <a:spcPts val="640"/>
              </a:spcBef>
              <a:spcAft>
                <a:spcPts val="0"/>
              </a:spcAft>
              <a:buClr>
                <a:srgbClr val="000000"/>
              </a:buClr>
              <a:buSzPts val="1400"/>
              <a:buFont typeface="Times New Roman"/>
              <a:buChar char="◆"/>
            </a:pPr>
            <a:r>
              <a:rPr b="1" lang="ar">
                <a:latin typeface="Roboto Slab"/>
                <a:ea typeface="Roboto Slab"/>
                <a:cs typeface="Roboto Slab"/>
                <a:sym typeface="Roboto Slab"/>
              </a:rPr>
              <a:t>UTILIZE</a:t>
            </a:r>
            <a:r>
              <a:rPr lang="ar">
                <a:latin typeface="Roboto Slab"/>
                <a:ea typeface="Roboto Slab"/>
                <a:cs typeface="Roboto Slab"/>
                <a:sym typeface="Roboto Slab"/>
              </a:rPr>
              <a:t> -non-verbal communication.</a:t>
            </a:r>
            <a:endParaRPr>
              <a:latin typeface="Roboto Slab"/>
              <a:ea typeface="Roboto Slab"/>
              <a:cs typeface="Roboto Slab"/>
              <a:sym typeface="Roboto Slab"/>
            </a:endParaRPr>
          </a:p>
          <a:p>
            <a:pPr indent="0" lvl="0" marL="342900" rtl="0" algn="l">
              <a:spcBef>
                <a:spcPts val="640"/>
              </a:spcBef>
              <a:spcAft>
                <a:spcPts val="0"/>
              </a:spcAft>
              <a:buNone/>
            </a:pPr>
            <a:r>
              <a:t/>
            </a:r>
            <a:endParaRPr b="1">
              <a:latin typeface="Roboto Slab"/>
              <a:ea typeface="Roboto Slab"/>
              <a:cs typeface="Roboto Slab"/>
              <a:sym typeface="Roboto Slab"/>
            </a:endParaRPr>
          </a:p>
        </p:txBody>
      </p:sp>
      <p:sp>
        <p:nvSpPr>
          <p:cNvPr id="454" name="Google Shape;454;p33"/>
          <p:cNvSpPr/>
          <p:nvPr/>
        </p:nvSpPr>
        <p:spPr>
          <a:xfrm>
            <a:off x="84700" y="869350"/>
            <a:ext cx="1596300" cy="640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ar">
                <a:latin typeface="Roboto Slab"/>
                <a:ea typeface="Roboto Slab"/>
                <a:cs typeface="Roboto Slab"/>
                <a:sym typeface="Roboto Slab"/>
              </a:rPr>
              <a:t>Ensures good work relationships</a:t>
            </a:r>
            <a:endParaRPr>
              <a:latin typeface="Roboto Slab"/>
              <a:ea typeface="Roboto Slab"/>
              <a:cs typeface="Roboto Slab"/>
              <a:sym typeface="Roboto Slab"/>
            </a:endParaRPr>
          </a:p>
        </p:txBody>
      </p:sp>
      <p:sp>
        <p:nvSpPr>
          <p:cNvPr id="455" name="Google Shape;455;p33"/>
          <p:cNvSpPr/>
          <p:nvPr/>
        </p:nvSpPr>
        <p:spPr>
          <a:xfrm>
            <a:off x="-145274" y="1632725"/>
            <a:ext cx="1827000" cy="777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ar">
                <a:latin typeface="Roboto Slab"/>
                <a:ea typeface="Roboto Slab"/>
                <a:cs typeface="Roboto Slab"/>
                <a:sym typeface="Roboto Slab"/>
              </a:rPr>
              <a:t>Increases understanding of illness </a:t>
            </a:r>
            <a:r>
              <a:rPr lang="ar">
                <a:latin typeface="Roboto Slab"/>
                <a:ea typeface="Roboto Slab"/>
                <a:cs typeface="Roboto Slab"/>
                <a:sym typeface="Roboto Slab"/>
              </a:rPr>
              <a:t>and</a:t>
            </a:r>
            <a:r>
              <a:rPr lang="ar">
                <a:latin typeface="Roboto Slab"/>
                <a:ea typeface="Roboto Slab"/>
                <a:cs typeface="Roboto Slab"/>
                <a:sym typeface="Roboto Slab"/>
              </a:rPr>
              <a:t> management</a:t>
            </a:r>
            <a:endParaRPr>
              <a:latin typeface="Roboto Slab"/>
              <a:ea typeface="Roboto Slab"/>
              <a:cs typeface="Roboto Slab"/>
              <a:sym typeface="Roboto Slab"/>
            </a:endParaRPr>
          </a:p>
        </p:txBody>
      </p:sp>
      <p:sp>
        <p:nvSpPr>
          <p:cNvPr id="456" name="Google Shape;456;p33"/>
          <p:cNvSpPr/>
          <p:nvPr/>
        </p:nvSpPr>
        <p:spPr>
          <a:xfrm>
            <a:off x="85192" y="2413951"/>
            <a:ext cx="1596300" cy="777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ar">
                <a:latin typeface="Roboto Slab"/>
                <a:ea typeface="Roboto Slab"/>
                <a:cs typeface="Roboto Slab"/>
                <a:sym typeface="Roboto Slab"/>
              </a:rPr>
              <a:t>Reduce medico-legal problems</a:t>
            </a:r>
            <a:endParaRPr>
              <a:latin typeface="Roboto Slab"/>
              <a:ea typeface="Roboto Slab"/>
              <a:cs typeface="Roboto Slab"/>
              <a:sym typeface="Roboto Slab"/>
            </a:endParaRPr>
          </a:p>
        </p:txBody>
      </p:sp>
      <p:sp>
        <p:nvSpPr>
          <p:cNvPr id="457" name="Google Shape;457;p33"/>
          <p:cNvSpPr/>
          <p:nvPr/>
        </p:nvSpPr>
        <p:spPr>
          <a:xfrm>
            <a:off x="2094351" y="2585700"/>
            <a:ext cx="1744800" cy="59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a:latin typeface="Roboto Slab"/>
                <a:ea typeface="Roboto Slab"/>
                <a:cs typeface="Roboto Slab"/>
                <a:sym typeface="Roboto Slab"/>
              </a:rPr>
              <a:t>Reduce uncertainty or doubt</a:t>
            </a:r>
            <a:endParaRPr>
              <a:latin typeface="Roboto Slab"/>
              <a:ea typeface="Roboto Slab"/>
              <a:cs typeface="Roboto Slab"/>
              <a:sym typeface="Roboto Slab"/>
            </a:endParaRPr>
          </a:p>
        </p:txBody>
      </p:sp>
      <p:sp>
        <p:nvSpPr>
          <p:cNvPr id="458" name="Google Shape;458;p33"/>
          <p:cNvSpPr/>
          <p:nvPr/>
        </p:nvSpPr>
        <p:spPr>
          <a:xfrm>
            <a:off x="2094425" y="1970550"/>
            <a:ext cx="1892700" cy="44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a:latin typeface="Roboto Slab"/>
                <a:ea typeface="Roboto Slab"/>
                <a:cs typeface="Roboto Slab"/>
                <a:sym typeface="Roboto Slab"/>
              </a:rPr>
              <a:t>Improve patients compliance with treatment</a:t>
            </a:r>
            <a:endParaRPr>
              <a:latin typeface="Roboto Slab"/>
              <a:ea typeface="Roboto Slab"/>
              <a:cs typeface="Roboto Slab"/>
              <a:sym typeface="Roboto Slab"/>
            </a:endParaRPr>
          </a:p>
        </p:txBody>
      </p:sp>
      <p:sp>
        <p:nvSpPr>
          <p:cNvPr id="459" name="Google Shape;459;p33"/>
          <p:cNvSpPr/>
          <p:nvPr/>
        </p:nvSpPr>
        <p:spPr>
          <a:xfrm>
            <a:off x="2094365" y="989500"/>
            <a:ext cx="1744800" cy="87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a:latin typeface="Roboto Slab"/>
                <a:ea typeface="Roboto Slab"/>
                <a:cs typeface="Roboto Slab"/>
                <a:sym typeface="Roboto Slab"/>
              </a:rPr>
              <a:t>Increases patients satisfaction</a:t>
            </a:r>
            <a:endParaRPr>
              <a:latin typeface="Roboto Slab"/>
              <a:ea typeface="Roboto Slab"/>
              <a:cs typeface="Roboto Slab"/>
              <a:sym typeface="Roboto Slab"/>
            </a:endParaRPr>
          </a:p>
        </p:txBody>
      </p:sp>
      <p:cxnSp>
        <p:nvCxnSpPr>
          <p:cNvPr id="460" name="Google Shape;460;p33"/>
          <p:cNvCxnSpPr>
            <a:stCxn id="461" idx="2"/>
            <a:endCxn id="459" idx="1"/>
          </p:cNvCxnSpPr>
          <p:nvPr/>
        </p:nvCxnSpPr>
        <p:spPr>
          <a:xfrm flipH="1" rot="-5400000">
            <a:off x="1736222" y="1069081"/>
            <a:ext cx="497100" cy="219300"/>
          </a:xfrm>
          <a:prstGeom prst="bentConnector2">
            <a:avLst/>
          </a:prstGeom>
          <a:noFill/>
          <a:ln cap="flat" cmpd="sng" w="9525">
            <a:solidFill>
              <a:srgbClr val="76A5AF"/>
            </a:solidFill>
            <a:prstDash val="solid"/>
            <a:round/>
            <a:headEnd len="med" w="med" type="none"/>
            <a:tailEnd len="med" w="med" type="oval"/>
          </a:ln>
        </p:spPr>
      </p:cxnSp>
      <p:cxnSp>
        <p:nvCxnSpPr>
          <p:cNvPr id="462" name="Google Shape;462;p33"/>
          <p:cNvCxnSpPr>
            <a:stCxn id="461" idx="2"/>
            <a:endCxn id="454" idx="3"/>
          </p:cNvCxnSpPr>
          <p:nvPr/>
        </p:nvCxnSpPr>
        <p:spPr>
          <a:xfrm rot="5400000">
            <a:off x="1648472" y="962731"/>
            <a:ext cx="259200" cy="194100"/>
          </a:xfrm>
          <a:prstGeom prst="bentConnector2">
            <a:avLst/>
          </a:prstGeom>
          <a:noFill/>
          <a:ln cap="flat" cmpd="sng" w="9525">
            <a:solidFill>
              <a:srgbClr val="76A5AF"/>
            </a:solidFill>
            <a:prstDash val="solid"/>
            <a:round/>
            <a:headEnd len="med" w="med" type="oval"/>
            <a:tailEnd len="med" w="med" type="oval"/>
          </a:ln>
        </p:spPr>
      </p:cxnSp>
      <p:cxnSp>
        <p:nvCxnSpPr>
          <p:cNvPr id="463" name="Google Shape;463;p33"/>
          <p:cNvCxnSpPr>
            <a:stCxn id="461" idx="2"/>
            <a:endCxn id="458" idx="1"/>
          </p:cNvCxnSpPr>
          <p:nvPr/>
        </p:nvCxnSpPr>
        <p:spPr>
          <a:xfrm flipH="1" rot="-5400000">
            <a:off x="1352672" y="1452631"/>
            <a:ext cx="1264200" cy="219300"/>
          </a:xfrm>
          <a:prstGeom prst="bentConnector2">
            <a:avLst/>
          </a:prstGeom>
          <a:noFill/>
          <a:ln cap="flat" cmpd="sng" w="9525">
            <a:solidFill>
              <a:srgbClr val="76A5AF"/>
            </a:solidFill>
            <a:prstDash val="solid"/>
            <a:round/>
            <a:headEnd len="med" w="med" type="none"/>
            <a:tailEnd len="med" w="med" type="oval"/>
          </a:ln>
        </p:spPr>
      </p:cxnSp>
      <p:cxnSp>
        <p:nvCxnSpPr>
          <p:cNvPr id="464" name="Google Shape;464;p33"/>
          <p:cNvCxnSpPr>
            <a:stCxn id="461" idx="2"/>
            <a:endCxn id="455" idx="3"/>
          </p:cNvCxnSpPr>
          <p:nvPr/>
        </p:nvCxnSpPr>
        <p:spPr>
          <a:xfrm rot="5400000">
            <a:off x="1232822" y="1378981"/>
            <a:ext cx="1091100" cy="193500"/>
          </a:xfrm>
          <a:prstGeom prst="bentConnector2">
            <a:avLst/>
          </a:prstGeom>
          <a:noFill/>
          <a:ln cap="flat" cmpd="sng" w="9525">
            <a:solidFill>
              <a:srgbClr val="76A5AF"/>
            </a:solidFill>
            <a:prstDash val="solid"/>
            <a:round/>
            <a:headEnd len="med" w="med" type="none"/>
            <a:tailEnd len="med" w="med" type="oval"/>
          </a:ln>
        </p:spPr>
      </p:cxnSp>
      <p:cxnSp>
        <p:nvCxnSpPr>
          <p:cNvPr id="465" name="Google Shape;465;p33"/>
          <p:cNvCxnSpPr>
            <a:stCxn id="461" idx="2"/>
            <a:endCxn id="457" idx="1"/>
          </p:cNvCxnSpPr>
          <p:nvPr/>
        </p:nvCxnSpPr>
        <p:spPr>
          <a:xfrm flipH="1" rot="-5400000">
            <a:off x="1007522" y="1797781"/>
            <a:ext cx="1954500" cy="219300"/>
          </a:xfrm>
          <a:prstGeom prst="bentConnector2">
            <a:avLst/>
          </a:prstGeom>
          <a:noFill/>
          <a:ln cap="flat" cmpd="sng" w="9525">
            <a:solidFill>
              <a:srgbClr val="76A5AF"/>
            </a:solidFill>
            <a:prstDash val="solid"/>
            <a:round/>
            <a:headEnd len="med" w="med" type="none"/>
            <a:tailEnd len="med" w="med" type="oval"/>
          </a:ln>
        </p:spPr>
      </p:cxnSp>
      <p:cxnSp>
        <p:nvCxnSpPr>
          <p:cNvPr id="466" name="Google Shape;466;p33"/>
          <p:cNvCxnSpPr>
            <a:stCxn id="461" idx="2"/>
            <a:endCxn id="456" idx="3"/>
          </p:cNvCxnSpPr>
          <p:nvPr/>
        </p:nvCxnSpPr>
        <p:spPr>
          <a:xfrm rot="5400000">
            <a:off x="842222" y="1769581"/>
            <a:ext cx="1872300" cy="193500"/>
          </a:xfrm>
          <a:prstGeom prst="bentConnector2">
            <a:avLst/>
          </a:prstGeom>
          <a:noFill/>
          <a:ln cap="flat" cmpd="sng" w="9525">
            <a:solidFill>
              <a:srgbClr val="76A5AF"/>
            </a:solidFill>
            <a:prstDash val="solid"/>
            <a:round/>
            <a:headEnd len="med" w="med" type="oval"/>
            <a:tailEnd len="med" w="med" type="oval"/>
          </a:ln>
        </p:spPr>
      </p:cxnSp>
      <p:sp>
        <p:nvSpPr>
          <p:cNvPr id="461" name="Google Shape;461;p33"/>
          <p:cNvSpPr txBox="1"/>
          <p:nvPr/>
        </p:nvSpPr>
        <p:spPr>
          <a:xfrm>
            <a:off x="634022" y="493681"/>
            <a:ext cx="2482200" cy="4365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ar" sz="1800">
                <a:solidFill>
                  <a:srgbClr val="45818E"/>
                </a:solidFill>
                <a:latin typeface="Roboto Slab"/>
                <a:ea typeface="Roboto Slab"/>
                <a:cs typeface="Roboto Slab"/>
                <a:sym typeface="Roboto Slab"/>
              </a:rPr>
              <a:t>Effective communication</a:t>
            </a:r>
            <a:endParaRPr b="1" sz="1800">
              <a:solidFill>
                <a:srgbClr val="45818E"/>
              </a:solidFill>
              <a:latin typeface="Roboto Slab"/>
              <a:ea typeface="Roboto Slab"/>
              <a:cs typeface="Roboto Slab"/>
              <a:sym typeface="Roboto Slab"/>
            </a:endParaRPr>
          </a:p>
        </p:txBody>
      </p:sp>
      <p:sp>
        <p:nvSpPr>
          <p:cNvPr id="467" name="Google Shape;467;p33"/>
          <p:cNvSpPr/>
          <p:nvPr/>
        </p:nvSpPr>
        <p:spPr>
          <a:xfrm>
            <a:off x="4195425" y="1140025"/>
            <a:ext cx="1431300" cy="447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ar">
                <a:latin typeface="Roboto Slab"/>
                <a:ea typeface="Roboto Slab"/>
                <a:cs typeface="Roboto Slab"/>
                <a:sym typeface="Roboto Slab"/>
              </a:rPr>
              <a:t>Planning </a:t>
            </a:r>
            <a:endParaRPr>
              <a:latin typeface="Roboto Slab"/>
              <a:ea typeface="Roboto Slab"/>
              <a:cs typeface="Roboto Slab"/>
              <a:sym typeface="Roboto Slab"/>
            </a:endParaRPr>
          </a:p>
        </p:txBody>
      </p:sp>
      <p:sp>
        <p:nvSpPr>
          <p:cNvPr id="468" name="Google Shape;468;p33"/>
          <p:cNvSpPr/>
          <p:nvPr/>
        </p:nvSpPr>
        <p:spPr>
          <a:xfrm>
            <a:off x="3799950" y="2043000"/>
            <a:ext cx="1827000" cy="901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ar">
                <a:latin typeface="Roboto Slab"/>
                <a:ea typeface="Roboto Slab"/>
                <a:cs typeface="Roboto Slab"/>
                <a:sym typeface="Roboto Slab"/>
              </a:rPr>
              <a:t>flexibility  in relation to different individuals &amp; context</a:t>
            </a:r>
            <a:endParaRPr>
              <a:latin typeface="Roboto Slab"/>
              <a:ea typeface="Roboto Slab"/>
              <a:cs typeface="Roboto Slab"/>
              <a:sym typeface="Roboto Slab"/>
            </a:endParaRPr>
          </a:p>
        </p:txBody>
      </p:sp>
      <p:sp>
        <p:nvSpPr>
          <p:cNvPr id="469" name="Google Shape;469;p33"/>
          <p:cNvSpPr/>
          <p:nvPr/>
        </p:nvSpPr>
        <p:spPr>
          <a:xfrm>
            <a:off x="5903600" y="2230500"/>
            <a:ext cx="1595400" cy="67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a:latin typeface="Roboto Slab"/>
                <a:ea typeface="Roboto Slab"/>
                <a:cs typeface="Roboto Slab"/>
                <a:sym typeface="Roboto Slab"/>
              </a:rPr>
              <a:t>ability to handle emotional outbreaks</a:t>
            </a:r>
            <a:endParaRPr>
              <a:latin typeface="Roboto Slab"/>
              <a:ea typeface="Roboto Slab"/>
              <a:cs typeface="Roboto Slab"/>
              <a:sym typeface="Roboto Slab"/>
            </a:endParaRPr>
          </a:p>
        </p:txBody>
      </p:sp>
      <p:sp>
        <p:nvSpPr>
          <p:cNvPr id="470" name="Google Shape;470;p33"/>
          <p:cNvSpPr/>
          <p:nvPr/>
        </p:nvSpPr>
        <p:spPr>
          <a:xfrm>
            <a:off x="5903513" y="1268550"/>
            <a:ext cx="1744800" cy="87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a:latin typeface="Roboto Slab"/>
                <a:ea typeface="Roboto Slab"/>
                <a:cs typeface="Roboto Slab"/>
                <a:sym typeface="Roboto Slab"/>
              </a:rPr>
              <a:t>interaction rather than a direct transmission</a:t>
            </a:r>
            <a:endParaRPr>
              <a:latin typeface="Roboto Slab"/>
              <a:ea typeface="Roboto Slab"/>
              <a:cs typeface="Roboto Slab"/>
              <a:sym typeface="Roboto Slab"/>
            </a:endParaRPr>
          </a:p>
        </p:txBody>
      </p:sp>
      <p:cxnSp>
        <p:nvCxnSpPr>
          <p:cNvPr id="471" name="Google Shape;471;p33"/>
          <p:cNvCxnSpPr>
            <a:stCxn id="472" idx="2"/>
            <a:endCxn id="470" idx="1"/>
          </p:cNvCxnSpPr>
          <p:nvPr/>
        </p:nvCxnSpPr>
        <p:spPr>
          <a:xfrm flipH="1" rot="-5400000">
            <a:off x="5492300" y="1295125"/>
            <a:ext cx="674400" cy="148200"/>
          </a:xfrm>
          <a:prstGeom prst="bentConnector2">
            <a:avLst/>
          </a:prstGeom>
          <a:noFill/>
          <a:ln cap="flat" cmpd="sng" w="9525">
            <a:solidFill>
              <a:srgbClr val="76A5AF"/>
            </a:solidFill>
            <a:prstDash val="solid"/>
            <a:round/>
            <a:headEnd len="med" w="med" type="none"/>
            <a:tailEnd len="med" w="med" type="oval"/>
          </a:ln>
        </p:spPr>
      </p:cxnSp>
      <p:cxnSp>
        <p:nvCxnSpPr>
          <p:cNvPr id="473" name="Google Shape;473;p33"/>
          <p:cNvCxnSpPr>
            <a:stCxn id="472" idx="2"/>
            <a:endCxn id="467" idx="3"/>
          </p:cNvCxnSpPr>
          <p:nvPr/>
        </p:nvCxnSpPr>
        <p:spPr>
          <a:xfrm rot="5400000">
            <a:off x="5525000" y="1133725"/>
            <a:ext cx="332100" cy="128700"/>
          </a:xfrm>
          <a:prstGeom prst="bentConnector2">
            <a:avLst/>
          </a:prstGeom>
          <a:noFill/>
          <a:ln cap="flat" cmpd="sng" w="9525">
            <a:solidFill>
              <a:srgbClr val="76A5AF"/>
            </a:solidFill>
            <a:prstDash val="solid"/>
            <a:round/>
            <a:headEnd len="med" w="med" type="oval"/>
            <a:tailEnd len="med" w="med" type="oval"/>
          </a:ln>
        </p:spPr>
      </p:cxnSp>
      <p:cxnSp>
        <p:nvCxnSpPr>
          <p:cNvPr id="474" name="Google Shape;474;p33"/>
          <p:cNvCxnSpPr>
            <a:stCxn id="472" idx="2"/>
            <a:endCxn id="469" idx="1"/>
          </p:cNvCxnSpPr>
          <p:nvPr/>
        </p:nvCxnSpPr>
        <p:spPr>
          <a:xfrm flipH="1" rot="-5400000">
            <a:off x="5061650" y="1725775"/>
            <a:ext cx="1535700" cy="148200"/>
          </a:xfrm>
          <a:prstGeom prst="bentConnector2">
            <a:avLst/>
          </a:prstGeom>
          <a:noFill/>
          <a:ln cap="flat" cmpd="sng" w="9525">
            <a:solidFill>
              <a:srgbClr val="76A5AF"/>
            </a:solidFill>
            <a:prstDash val="solid"/>
            <a:round/>
            <a:headEnd len="med" w="med" type="none"/>
            <a:tailEnd len="med" w="med" type="oval"/>
          </a:ln>
        </p:spPr>
      </p:cxnSp>
      <p:cxnSp>
        <p:nvCxnSpPr>
          <p:cNvPr id="475" name="Google Shape;475;p33"/>
          <p:cNvCxnSpPr>
            <a:stCxn id="472" idx="2"/>
            <a:endCxn id="468" idx="3"/>
          </p:cNvCxnSpPr>
          <p:nvPr/>
        </p:nvCxnSpPr>
        <p:spPr>
          <a:xfrm rot="5400000">
            <a:off x="4960250" y="1698775"/>
            <a:ext cx="1461900" cy="128400"/>
          </a:xfrm>
          <a:prstGeom prst="bentConnector2">
            <a:avLst/>
          </a:prstGeom>
          <a:noFill/>
          <a:ln cap="flat" cmpd="sng" w="9525">
            <a:solidFill>
              <a:srgbClr val="76A5AF"/>
            </a:solidFill>
            <a:prstDash val="solid"/>
            <a:round/>
            <a:headEnd len="med" w="med" type="none"/>
            <a:tailEnd len="med" w="med" type="oval"/>
          </a:ln>
        </p:spPr>
      </p:cxnSp>
      <p:sp>
        <p:nvSpPr>
          <p:cNvPr id="472" name="Google Shape;472;p33"/>
          <p:cNvSpPr txBox="1"/>
          <p:nvPr/>
        </p:nvSpPr>
        <p:spPr>
          <a:xfrm>
            <a:off x="4400150" y="391825"/>
            <a:ext cx="2710500" cy="640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ar" sz="1800">
                <a:solidFill>
                  <a:srgbClr val="45818E"/>
                </a:solidFill>
                <a:latin typeface="Roboto Slab"/>
                <a:ea typeface="Roboto Slab"/>
                <a:cs typeface="Roboto Slab"/>
                <a:sym typeface="Roboto Slab"/>
              </a:rPr>
              <a:t>Principles of effective communication </a:t>
            </a:r>
            <a:endParaRPr b="1" sz="1800">
              <a:solidFill>
                <a:srgbClr val="45818E"/>
              </a:solidFill>
              <a:latin typeface="Roboto Slab"/>
              <a:ea typeface="Roboto Slab"/>
              <a:cs typeface="Roboto Slab"/>
              <a:sym typeface="Roboto Slab"/>
            </a:endParaRPr>
          </a:p>
        </p:txBody>
      </p:sp>
      <p:sp>
        <p:nvSpPr>
          <p:cNvPr id="476" name="Google Shape;476;p33"/>
          <p:cNvSpPr/>
          <p:nvPr/>
        </p:nvSpPr>
        <p:spPr>
          <a:xfrm>
            <a:off x="146700" y="5059638"/>
            <a:ext cx="3766500" cy="436500"/>
          </a:xfrm>
          <a:prstGeom prst="roundRect">
            <a:avLst>
              <a:gd fmla="val 16667" name="adj"/>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00"/>
              </a:buClr>
              <a:buSzPts val="3600"/>
              <a:buFont typeface="Calibri"/>
              <a:buNone/>
            </a:pPr>
            <a:r>
              <a:rPr b="1" lang="ar" sz="1800">
                <a:solidFill>
                  <a:srgbClr val="FFFFFF"/>
                </a:solidFill>
                <a:latin typeface="Roboto Slab"/>
                <a:ea typeface="Roboto Slab"/>
                <a:cs typeface="Roboto Slab"/>
                <a:sym typeface="Roboto Slab"/>
              </a:rPr>
              <a:t>Communication &amp; Medical care:</a:t>
            </a:r>
            <a:endParaRPr b="1" sz="2000">
              <a:solidFill>
                <a:srgbClr val="FFFFFF"/>
              </a:solidFill>
              <a:latin typeface="Roboto Slab"/>
              <a:ea typeface="Roboto Slab"/>
              <a:cs typeface="Roboto Slab"/>
              <a:sym typeface="Roboto Slab"/>
            </a:endParaRPr>
          </a:p>
        </p:txBody>
      </p:sp>
      <p:sp>
        <p:nvSpPr>
          <p:cNvPr id="477" name="Google Shape;477;p33"/>
          <p:cNvSpPr/>
          <p:nvPr/>
        </p:nvSpPr>
        <p:spPr>
          <a:xfrm>
            <a:off x="146700" y="8006775"/>
            <a:ext cx="4579500" cy="436500"/>
          </a:xfrm>
          <a:prstGeom prst="roundRect">
            <a:avLst>
              <a:gd fmla="val 16667" name="adj"/>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00"/>
              </a:buClr>
              <a:buSzPts val="3600"/>
              <a:buFont typeface="Calibri"/>
              <a:buNone/>
            </a:pPr>
            <a:r>
              <a:rPr b="1" lang="ar" sz="1800">
                <a:solidFill>
                  <a:srgbClr val="FFFFFF"/>
                </a:solidFill>
                <a:latin typeface="Roboto Slab"/>
                <a:ea typeface="Roboto Slab"/>
                <a:cs typeface="Roboto Slab"/>
                <a:sym typeface="Roboto Slab"/>
              </a:rPr>
              <a:t>Communication skills: Some techniques</a:t>
            </a:r>
            <a:endParaRPr b="1" sz="2000">
              <a:solidFill>
                <a:srgbClr val="FFFFFF"/>
              </a:solidFill>
              <a:latin typeface="Roboto Slab"/>
              <a:ea typeface="Roboto Slab"/>
              <a:cs typeface="Roboto Slab"/>
              <a:sym typeface="Roboto Slab"/>
            </a:endParaRPr>
          </a:p>
        </p:txBody>
      </p:sp>
      <p:pic>
        <p:nvPicPr>
          <p:cNvPr id="478" name="Google Shape;478;p33"/>
          <p:cNvPicPr preferRelativeResize="0"/>
          <p:nvPr/>
        </p:nvPicPr>
        <p:blipFill>
          <a:blip r:embed="rId4">
            <a:alphaModFix/>
          </a:blip>
          <a:stretch>
            <a:fillRect/>
          </a:stretch>
        </p:blipFill>
        <p:spPr>
          <a:xfrm>
            <a:off x="5140602" y="4011688"/>
            <a:ext cx="1061999" cy="796499"/>
          </a:xfrm>
          <a:prstGeom prst="rect">
            <a:avLst/>
          </a:prstGeom>
          <a:noFill/>
          <a:ln>
            <a:noFill/>
          </a:ln>
        </p:spPr>
      </p:pic>
      <p:pic>
        <p:nvPicPr>
          <p:cNvPr id="479" name="Google Shape;479;p33"/>
          <p:cNvPicPr preferRelativeResize="0"/>
          <p:nvPr/>
        </p:nvPicPr>
        <p:blipFill rotWithShape="1">
          <a:blip r:embed="rId5">
            <a:alphaModFix/>
          </a:blip>
          <a:srcRect b="5676" l="14423" r="10496" t="5481"/>
          <a:stretch/>
        </p:blipFill>
        <p:spPr>
          <a:xfrm>
            <a:off x="219125" y="4011688"/>
            <a:ext cx="872076" cy="796501"/>
          </a:xfrm>
          <a:prstGeom prst="rect">
            <a:avLst/>
          </a:prstGeom>
          <a:noFill/>
          <a:ln>
            <a:noFill/>
          </a:ln>
        </p:spPr>
      </p:pic>
      <p:pic>
        <p:nvPicPr>
          <p:cNvPr id="480" name="Google Shape;480;p33"/>
          <p:cNvPicPr preferRelativeResize="0"/>
          <p:nvPr/>
        </p:nvPicPr>
        <p:blipFill rotWithShape="1">
          <a:blip r:embed="rId6">
            <a:alphaModFix/>
          </a:blip>
          <a:srcRect b="0" l="17687" r="18711" t="0"/>
          <a:stretch/>
        </p:blipFill>
        <p:spPr>
          <a:xfrm>
            <a:off x="2821249" y="4011688"/>
            <a:ext cx="899201" cy="796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84" name="Shape 484"/>
        <p:cNvGrpSpPr/>
        <p:nvPr/>
      </p:nvGrpSpPr>
      <p:grpSpPr>
        <a:xfrm>
          <a:off x="0" y="0"/>
          <a:ext cx="0" cy="0"/>
          <a:chOff x="0" y="0"/>
          <a:chExt cx="0" cy="0"/>
        </a:xfrm>
      </p:grpSpPr>
      <p:sp>
        <p:nvSpPr>
          <p:cNvPr id="485" name="Google Shape;485;p34"/>
          <p:cNvSpPr txBox="1"/>
          <p:nvPr/>
        </p:nvSpPr>
        <p:spPr>
          <a:xfrm>
            <a:off x="672219" y="8172226"/>
            <a:ext cx="6048300" cy="1770900"/>
          </a:xfrm>
          <a:prstGeom prst="rect">
            <a:avLst/>
          </a:prstGeom>
          <a:noFill/>
          <a:ln cap="flat" cmpd="sng" w="9525">
            <a:solidFill>
              <a:srgbClr val="000000"/>
            </a:solidFill>
            <a:prstDash val="lgDashDot"/>
            <a:round/>
            <a:headEnd len="sm" w="sm" type="none"/>
            <a:tailEnd len="sm" w="sm" type="none"/>
          </a:ln>
        </p:spPr>
        <p:txBody>
          <a:bodyPr anchorCtr="0" anchor="ctr" bIns="91425" lIns="91425" spcFirstLastPara="1" rIns="91425" wrap="square" tIns="91425">
            <a:noAutofit/>
          </a:bodyPr>
          <a:lstStyle/>
          <a:p>
            <a:pPr indent="-317500" lvl="0" marL="457200" rtl="0" algn="l">
              <a:spcBef>
                <a:spcPts val="720"/>
              </a:spcBef>
              <a:spcAft>
                <a:spcPts val="0"/>
              </a:spcAft>
              <a:buSzPts val="1400"/>
              <a:buFont typeface="Roboto Slab"/>
              <a:buChar char="❏"/>
            </a:pPr>
            <a:r>
              <a:rPr lang="ar">
                <a:latin typeface="Roboto Slab"/>
                <a:ea typeface="Roboto Slab"/>
                <a:cs typeface="Roboto Slab"/>
                <a:sym typeface="Roboto Slab"/>
              </a:rPr>
              <a:t>Effective communication is the </a:t>
            </a:r>
            <a:r>
              <a:rPr b="1" i="1" lang="ar">
                <a:latin typeface="Roboto Slab"/>
                <a:ea typeface="Roboto Slab"/>
                <a:cs typeface="Roboto Slab"/>
                <a:sym typeface="Roboto Slab"/>
              </a:rPr>
              <a:t>key to success in professional career.</a:t>
            </a:r>
            <a:endParaRPr>
              <a:latin typeface="Roboto Slab"/>
              <a:ea typeface="Roboto Slab"/>
              <a:cs typeface="Roboto Slab"/>
              <a:sym typeface="Roboto Slab"/>
            </a:endParaRPr>
          </a:p>
          <a:p>
            <a:pPr indent="-317500" lvl="0" marL="457200" rtl="0" algn="l">
              <a:spcBef>
                <a:spcPts val="0"/>
              </a:spcBef>
              <a:spcAft>
                <a:spcPts val="0"/>
              </a:spcAft>
              <a:buSzPts val="1400"/>
              <a:buFont typeface="Roboto Slab"/>
              <a:buChar char="❏"/>
            </a:pPr>
            <a:r>
              <a:rPr lang="ar">
                <a:solidFill>
                  <a:schemeClr val="dk1"/>
                </a:solidFill>
                <a:latin typeface="Roboto Slab"/>
                <a:ea typeface="Roboto Slab"/>
                <a:cs typeface="Roboto Slab"/>
                <a:sym typeface="Roboto Slab"/>
              </a:rPr>
              <a:t>Good communication is essential for proper doctor-patient relationship and </a:t>
            </a:r>
            <a:r>
              <a:rPr b="1" i="1" lang="ar">
                <a:solidFill>
                  <a:schemeClr val="dk1"/>
                </a:solidFill>
                <a:latin typeface="Roboto Slab"/>
                <a:ea typeface="Roboto Slab"/>
                <a:cs typeface="Roboto Slab"/>
                <a:sym typeface="Roboto Slab"/>
              </a:rPr>
              <a:t>help avoids problems of misunderstanding.</a:t>
            </a:r>
            <a:endParaRPr>
              <a:latin typeface="Roboto Slab"/>
              <a:ea typeface="Roboto Slab"/>
              <a:cs typeface="Roboto Slab"/>
              <a:sym typeface="Roboto Slab"/>
            </a:endParaRPr>
          </a:p>
        </p:txBody>
      </p:sp>
      <p:pic>
        <p:nvPicPr>
          <p:cNvPr id="486" name="Google Shape;486;p34"/>
          <p:cNvPicPr preferRelativeResize="0"/>
          <p:nvPr/>
        </p:nvPicPr>
        <p:blipFill>
          <a:blip r:embed="rId4">
            <a:alphaModFix/>
          </a:blip>
          <a:stretch>
            <a:fillRect/>
          </a:stretch>
        </p:blipFill>
        <p:spPr>
          <a:xfrm>
            <a:off x="4484775" y="7292047"/>
            <a:ext cx="1787100" cy="1388322"/>
          </a:xfrm>
          <a:prstGeom prst="rect">
            <a:avLst/>
          </a:prstGeom>
          <a:noFill/>
          <a:ln>
            <a:noFill/>
          </a:ln>
        </p:spPr>
      </p:pic>
      <p:sp>
        <p:nvSpPr>
          <p:cNvPr id="487" name="Google Shape;487;p34"/>
          <p:cNvSpPr/>
          <p:nvPr/>
        </p:nvSpPr>
        <p:spPr>
          <a:xfrm>
            <a:off x="3982757" y="438584"/>
            <a:ext cx="1007100" cy="987000"/>
          </a:xfrm>
          <a:prstGeom prst="ellipse">
            <a:avLst/>
          </a:prstGeom>
          <a:solidFill>
            <a:srgbClr val="76A5A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300">
                <a:solidFill>
                  <a:srgbClr val="FFFFFF"/>
                </a:solidFill>
                <a:latin typeface="Roboto Slab"/>
                <a:ea typeface="Roboto Slab"/>
                <a:cs typeface="Roboto Slab"/>
                <a:sym typeface="Roboto Slab"/>
              </a:rPr>
              <a:t>VS</a:t>
            </a:r>
            <a:endParaRPr b="1" sz="2300">
              <a:solidFill>
                <a:srgbClr val="FFFFFF"/>
              </a:solidFill>
              <a:latin typeface="Roboto Slab"/>
              <a:ea typeface="Roboto Slab"/>
              <a:cs typeface="Roboto Slab"/>
              <a:sym typeface="Roboto Slab"/>
            </a:endParaRPr>
          </a:p>
        </p:txBody>
      </p:sp>
      <p:cxnSp>
        <p:nvCxnSpPr>
          <p:cNvPr id="488" name="Google Shape;488;p34"/>
          <p:cNvCxnSpPr>
            <a:stCxn id="487" idx="6"/>
          </p:cNvCxnSpPr>
          <p:nvPr/>
        </p:nvCxnSpPr>
        <p:spPr>
          <a:xfrm>
            <a:off x="4989857" y="932084"/>
            <a:ext cx="1887900" cy="5700"/>
          </a:xfrm>
          <a:prstGeom prst="straightConnector1">
            <a:avLst/>
          </a:prstGeom>
          <a:noFill/>
          <a:ln cap="flat" cmpd="sng" w="19050">
            <a:solidFill>
              <a:srgbClr val="666666"/>
            </a:solidFill>
            <a:prstDash val="solid"/>
            <a:round/>
            <a:headEnd len="med" w="med" type="none"/>
            <a:tailEnd len="med" w="med" type="oval"/>
          </a:ln>
        </p:spPr>
      </p:cxnSp>
      <p:cxnSp>
        <p:nvCxnSpPr>
          <p:cNvPr id="489" name="Google Shape;489;p34"/>
          <p:cNvCxnSpPr>
            <a:endCxn id="487" idx="2"/>
          </p:cNvCxnSpPr>
          <p:nvPr/>
        </p:nvCxnSpPr>
        <p:spPr>
          <a:xfrm flipH="1" rot="10800000">
            <a:off x="2118857" y="932084"/>
            <a:ext cx="1863900" cy="4500"/>
          </a:xfrm>
          <a:prstGeom prst="straightConnector1">
            <a:avLst/>
          </a:prstGeom>
          <a:noFill/>
          <a:ln cap="flat" cmpd="sng" w="19050">
            <a:solidFill>
              <a:srgbClr val="666666"/>
            </a:solidFill>
            <a:prstDash val="solid"/>
            <a:round/>
            <a:headEnd len="med" w="med" type="oval"/>
            <a:tailEnd len="med" w="med" type="none"/>
          </a:ln>
        </p:spPr>
      </p:cxnSp>
      <p:sp>
        <p:nvSpPr>
          <p:cNvPr id="490" name="Google Shape;490;p34"/>
          <p:cNvSpPr txBox="1"/>
          <p:nvPr/>
        </p:nvSpPr>
        <p:spPr>
          <a:xfrm>
            <a:off x="5161907" y="594325"/>
            <a:ext cx="1543800" cy="26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45818E"/>
                </a:solidFill>
                <a:latin typeface="Roboto Slab"/>
                <a:ea typeface="Roboto Slab"/>
                <a:cs typeface="Roboto Slab"/>
                <a:sym typeface="Roboto Slab"/>
              </a:rPr>
              <a:t>Hearing</a:t>
            </a:r>
            <a:endParaRPr b="1" sz="1800">
              <a:solidFill>
                <a:srgbClr val="45818E"/>
              </a:solidFill>
              <a:latin typeface="Roboto Slab"/>
              <a:ea typeface="Roboto Slab"/>
              <a:cs typeface="Roboto Slab"/>
              <a:sym typeface="Roboto Slab"/>
            </a:endParaRPr>
          </a:p>
        </p:txBody>
      </p:sp>
      <p:sp>
        <p:nvSpPr>
          <p:cNvPr id="491" name="Google Shape;491;p34"/>
          <p:cNvSpPr txBox="1"/>
          <p:nvPr/>
        </p:nvSpPr>
        <p:spPr>
          <a:xfrm>
            <a:off x="2246507" y="594325"/>
            <a:ext cx="1608600" cy="26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45818E"/>
                </a:solidFill>
                <a:latin typeface="Roboto Slab"/>
                <a:ea typeface="Roboto Slab"/>
                <a:cs typeface="Roboto Slab"/>
                <a:sym typeface="Roboto Slab"/>
              </a:rPr>
              <a:t>Listening</a:t>
            </a:r>
            <a:endParaRPr b="1" sz="1800">
              <a:solidFill>
                <a:srgbClr val="45818E"/>
              </a:solidFill>
              <a:latin typeface="Roboto Slab"/>
              <a:ea typeface="Roboto Slab"/>
              <a:cs typeface="Roboto Slab"/>
              <a:sym typeface="Roboto Slab"/>
            </a:endParaRPr>
          </a:p>
        </p:txBody>
      </p:sp>
      <p:sp>
        <p:nvSpPr>
          <p:cNvPr id="492" name="Google Shape;492;p34"/>
          <p:cNvSpPr txBox="1"/>
          <p:nvPr/>
        </p:nvSpPr>
        <p:spPr>
          <a:xfrm>
            <a:off x="1975749" y="1162550"/>
            <a:ext cx="2887200" cy="1106400"/>
          </a:xfrm>
          <a:prstGeom prst="rect">
            <a:avLst/>
          </a:prstGeom>
          <a:noFill/>
          <a:ln>
            <a:noFill/>
          </a:ln>
        </p:spPr>
        <p:txBody>
          <a:bodyPr anchorCtr="0" anchor="t" bIns="91425" lIns="91425" spcFirstLastPara="1" rIns="91425" wrap="square" tIns="91425">
            <a:noAutofit/>
          </a:bodyPr>
          <a:lstStyle/>
          <a:p>
            <a:pPr indent="-330200" lvl="0" marL="457200" rtl="0" algn="l">
              <a:spcBef>
                <a:spcPts val="560"/>
              </a:spcBef>
              <a:spcAft>
                <a:spcPts val="0"/>
              </a:spcAft>
              <a:buSzPts val="1600"/>
              <a:buFont typeface="Roboto Slab"/>
              <a:buChar char="❖"/>
            </a:pPr>
            <a:r>
              <a:rPr lang="ar" sz="1600">
                <a:latin typeface="Roboto Slab"/>
                <a:ea typeface="Roboto Slab"/>
                <a:cs typeface="Roboto Slab"/>
                <a:sym typeface="Roboto Slab"/>
              </a:rPr>
              <a:t>Attention.</a:t>
            </a:r>
            <a:endParaRPr sz="1600">
              <a:latin typeface="Roboto Slab"/>
              <a:ea typeface="Roboto Slab"/>
              <a:cs typeface="Roboto Slab"/>
              <a:sym typeface="Roboto Slab"/>
            </a:endParaRPr>
          </a:p>
          <a:p>
            <a:pPr indent="-330200" lvl="0" marL="457200" rtl="0" algn="l">
              <a:spcBef>
                <a:spcPts val="0"/>
              </a:spcBef>
              <a:spcAft>
                <a:spcPts val="0"/>
              </a:spcAft>
              <a:buSzPts val="1600"/>
              <a:buFont typeface="Roboto Slab"/>
              <a:buChar char="❖"/>
            </a:pPr>
            <a:r>
              <a:rPr lang="ar" sz="1600">
                <a:latin typeface="Roboto Slab"/>
                <a:ea typeface="Roboto Slab"/>
                <a:cs typeface="Roboto Slab"/>
                <a:sym typeface="Roboto Slab"/>
              </a:rPr>
              <a:t>Active involvement.</a:t>
            </a:r>
            <a:endParaRPr sz="1600">
              <a:latin typeface="Roboto Slab"/>
              <a:ea typeface="Roboto Slab"/>
              <a:cs typeface="Roboto Slab"/>
              <a:sym typeface="Roboto Slab"/>
            </a:endParaRPr>
          </a:p>
          <a:p>
            <a:pPr indent="-330200" lvl="0" marL="457200" rtl="0" algn="l">
              <a:spcBef>
                <a:spcPts val="0"/>
              </a:spcBef>
              <a:spcAft>
                <a:spcPts val="0"/>
              </a:spcAft>
              <a:buSzPts val="1600"/>
              <a:buFont typeface="Roboto Slab"/>
              <a:buChar char="❖"/>
            </a:pPr>
            <a:r>
              <a:rPr lang="ar" sz="1600">
                <a:latin typeface="Roboto Slab"/>
                <a:ea typeface="Roboto Slab"/>
                <a:cs typeface="Roboto Slab"/>
                <a:sym typeface="Roboto Slab"/>
              </a:rPr>
              <a:t>Full understanding.</a:t>
            </a:r>
            <a:endParaRPr sz="1600">
              <a:latin typeface="Roboto Slab"/>
              <a:ea typeface="Roboto Slab"/>
              <a:cs typeface="Roboto Slab"/>
              <a:sym typeface="Roboto Slab"/>
            </a:endParaRPr>
          </a:p>
          <a:p>
            <a:pPr indent="-330200" lvl="0" marL="457200" rtl="0" algn="l">
              <a:spcBef>
                <a:spcPts val="0"/>
              </a:spcBef>
              <a:spcAft>
                <a:spcPts val="0"/>
              </a:spcAft>
              <a:buSzPts val="1600"/>
              <a:buFont typeface="Roboto Slab"/>
              <a:buChar char="❖"/>
            </a:pPr>
            <a:r>
              <a:rPr lang="ar" sz="1600">
                <a:latin typeface="Roboto Slab"/>
                <a:ea typeface="Roboto Slab"/>
                <a:cs typeface="Roboto Slab"/>
                <a:sym typeface="Roboto Slab"/>
              </a:rPr>
              <a:t>Takes time and effort.</a:t>
            </a:r>
            <a:endParaRPr sz="1600">
              <a:latin typeface="Roboto Slab"/>
              <a:ea typeface="Roboto Slab"/>
              <a:cs typeface="Roboto Slab"/>
              <a:sym typeface="Roboto Slab"/>
            </a:endParaRPr>
          </a:p>
          <a:p>
            <a:pPr indent="-273050" lvl="1" marL="742950" rtl="0" algn="l">
              <a:spcBef>
                <a:spcPts val="0"/>
              </a:spcBef>
              <a:spcAft>
                <a:spcPts val="0"/>
              </a:spcAft>
              <a:buClr>
                <a:schemeClr val="lt1"/>
              </a:buClr>
              <a:buSzPts val="1600"/>
              <a:buFont typeface="Roboto Slab"/>
              <a:buChar char="◆"/>
            </a:pPr>
            <a:r>
              <a:t/>
            </a:r>
            <a:endParaRPr sz="1600">
              <a:latin typeface="Roboto Slab"/>
              <a:ea typeface="Roboto Slab"/>
              <a:cs typeface="Roboto Slab"/>
              <a:sym typeface="Roboto Slab"/>
            </a:endParaRPr>
          </a:p>
        </p:txBody>
      </p:sp>
      <p:sp>
        <p:nvSpPr>
          <p:cNvPr id="493" name="Google Shape;493;p34"/>
          <p:cNvSpPr txBox="1"/>
          <p:nvPr/>
        </p:nvSpPr>
        <p:spPr>
          <a:xfrm>
            <a:off x="4821032" y="1272025"/>
            <a:ext cx="2466000" cy="9486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Roboto Slab"/>
              <a:buChar char="❖"/>
            </a:pPr>
            <a:r>
              <a:rPr lang="ar" sz="1600">
                <a:latin typeface="Roboto Slab"/>
                <a:ea typeface="Roboto Slab"/>
                <a:cs typeface="Roboto Slab"/>
                <a:sym typeface="Roboto Slab"/>
              </a:rPr>
              <a:t>Passive activity; no effort.</a:t>
            </a:r>
            <a:endParaRPr sz="1600">
              <a:latin typeface="Roboto Slab"/>
              <a:ea typeface="Roboto Slab"/>
              <a:cs typeface="Roboto Slab"/>
              <a:sym typeface="Roboto Slab"/>
            </a:endParaRPr>
          </a:p>
        </p:txBody>
      </p:sp>
      <p:sp>
        <p:nvSpPr>
          <p:cNvPr id="494" name="Google Shape;494;p34"/>
          <p:cNvSpPr/>
          <p:nvPr/>
        </p:nvSpPr>
        <p:spPr>
          <a:xfrm>
            <a:off x="1845750" y="3062425"/>
            <a:ext cx="3868500" cy="720300"/>
          </a:xfrm>
          <a:prstGeom prst="roundRect">
            <a:avLst>
              <a:gd fmla="val 16667" name="adj"/>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FFFFFF"/>
                </a:solidFill>
                <a:latin typeface="Roboto Slab"/>
                <a:ea typeface="Roboto Slab"/>
                <a:cs typeface="Roboto Slab"/>
                <a:sym typeface="Roboto Slab"/>
              </a:rPr>
              <a:t>Barriers to effective </a:t>
            </a:r>
            <a:endParaRPr b="1" sz="1800">
              <a:solidFill>
                <a:srgbClr val="FFFFFF"/>
              </a:solidFill>
              <a:latin typeface="Roboto Slab"/>
              <a:ea typeface="Roboto Slab"/>
              <a:cs typeface="Roboto Slab"/>
              <a:sym typeface="Roboto Slab"/>
            </a:endParaRPr>
          </a:p>
          <a:p>
            <a:pPr indent="0" lvl="0" marL="0" rtl="0" algn="ctr">
              <a:spcBef>
                <a:spcPts val="0"/>
              </a:spcBef>
              <a:spcAft>
                <a:spcPts val="0"/>
              </a:spcAft>
              <a:buNone/>
            </a:pPr>
            <a:r>
              <a:rPr b="1" lang="ar" sz="1800">
                <a:solidFill>
                  <a:srgbClr val="FFFFFF"/>
                </a:solidFill>
                <a:latin typeface="Roboto Slab"/>
                <a:ea typeface="Roboto Slab"/>
                <a:cs typeface="Roboto Slab"/>
                <a:sym typeface="Roboto Slab"/>
              </a:rPr>
              <a:t>communication</a:t>
            </a:r>
            <a:endParaRPr b="1">
              <a:solidFill>
                <a:srgbClr val="FFFFFF"/>
              </a:solidFill>
              <a:latin typeface="Roboto Slab"/>
              <a:ea typeface="Roboto Slab"/>
              <a:cs typeface="Roboto Slab"/>
              <a:sym typeface="Roboto Slab"/>
            </a:endParaRPr>
          </a:p>
        </p:txBody>
      </p:sp>
      <p:cxnSp>
        <p:nvCxnSpPr>
          <p:cNvPr id="495" name="Google Shape;495;p34"/>
          <p:cNvCxnSpPr>
            <a:stCxn id="494" idx="1"/>
            <a:endCxn id="496" idx="1"/>
          </p:cNvCxnSpPr>
          <p:nvPr/>
        </p:nvCxnSpPr>
        <p:spPr>
          <a:xfrm flipH="1">
            <a:off x="495450" y="3422575"/>
            <a:ext cx="1350300" cy="996300"/>
          </a:xfrm>
          <a:prstGeom prst="bentConnector3">
            <a:avLst>
              <a:gd fmla="val 117638" name="adj1"/>
            </a:avLst>
          </a:prstGeom>
          <a:noFill/>
          <a:ln cap="flat" cmpd="sng" w="19050">
            <a:solidFill>
              <a:srgbClr val="666666"/>
            </a:solidFill>
            <a:prstDash val="solid"/>
            <a:round/>
            <a:headEnd len="sm" w="sm" type="none"/>
            <a:tailEnd len="sm" w="sm" type="none"/>
          </a:ln>
        </p:spPr>
      </p:cxnSp>
      <p:sp>
        <p:nvSpPr>
          <p:cNvPr id="497" name="Google Shape;497;p34"/>
          <p:cNvSpPr/>
          <p:nvPr/>
        </p:nvSpPr>
        <p:spPr>
          <a:xfrm>
            <a:off x="495440" y="4837532"/>
            <a:ext cx="2178600" cy="5202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l">
              <a:lnSpc>
                <a:spcPct val="120000"/>
              </a:lnSpc>
              <a:spcBef>
                <a:spcPts val="720"/>
              </a:spcBef>
              <a:spcAft>
                <a:spcPts val="0"/>
              </a:spcAft>
              <a:buNone/>
            </a:pPr>
            <a:r>
              <a:rPr lang="ar">
                <a:solidFill>
                  <a:schemeClr val="dk1"/>
                </a:solidFill>
                <a:latin typeface="Roboto Slab"/>
                <a:ea typeface="Roboto Slab"/>
                <a:cs typeface="Roboto Slab"/>
                <a:sym typeface="Roboto Slab"/>
              </a:rPr>
              <a:t>Human failings (tiredness, stress) </a:t>
            </a:r>
            <a:endParaRPr b="1">
              <a:latin typeface="Roboto Slab"/>
              <a:ea typeface="Roboto Slab"/>
              <a:cs typeface="Roboto Slab"/>
              <a:sym typeface="Roboto Slab"/>
            </a:endParaRPr>
          </a:p>
        </p:txBody>
      </p:sp>
      <p:cxnSp>
        <p:nvCxnSpPr>
          <p:cNvPr id="498" name="Google Shape;498;p34"/>
          <p:cNvCxnSpPr>
            <a:stCxn id="494" idx="1"/>
            <a:endCxn id="497" idx="1"/>
          </p:cNvCxnSpPr>
          <p:nvPr/>
        </p:nvCxnSpPr>
        <p:spPr>
          <a:xfrm flipH="1">
            <a:off x="495450" y="3422575"/>
            <a:ext cx="1350300" cy="1675200"/>
          </a:xfrm>
          <a:prstGeom prst="bentConnector3">
            <a:avLst>
              <a:gd fmla="val 117636" name="adj1"/>
            </a:avLst>
          </a:prstGeom>
          <a:noFill/>
          <a:ln cap="flat" cmpd="sng" w="19050">
            <a:solidFill>
              <a:srgbClr val="666666"/>
            </a:solidFill>
            <a:prstDash val="solid"/>
            <a:round/>
            <a:headEnd len="sm" w="sm" type="none"/>
            <a:tailEnd len="sm" w="sm" type="none"/>
          </a:ln>
        </p:spPr>
      </p:cxnSp>
      <p:cxnSp>
        <p:nvCxnSpPr>
          <p:cNvPr id="499" name="Google Shape;499;p34"/>
          <p:cNvCxnSpPr>
            <a:stCxn id="494" idx="1"/>
            <a:endCxn id="500" idx="1"/>
          </p:cNvCxnSpPr>
          <p:nvPr/>
        </p:nvCxnSpPr>
        <p:spPr>
          <a:xfrm flipH="1">
            <a:off x="495450" y="3422575"/>
            <a:ext cx="1350300" cy="2459700"/>
          </a:xfrm>
          <a:prstGeom prst="bentConnector3">
            <a:avLst>
              <a:gd fmla="val 117638" name="adj1"/>
            </a:avLst>
          </a:prstGeom>
          <a:noFill/>
          <a:ln cap="flat" cmpd="sng" w="19050">
            <a:solidFill>
              <a:srgbClr val="666666"/>
            </a:solidFill>
            <a:prstDash val="solid"/>
            <a:round/>
            <a:headEnd len="sm" w="sm" type="none"/>
            <a:tailEnd len="sm" w="sm" type="none"/>
          </a:ln>
        </p:spPr>
      </p:cxnSp>
      <p:sp>
        <p:nvSpPr>
          <p:cNvPr id="500" name="Google Shape;500;p34"/>
          <p:cNvSpPr/>
          <p:nvPr/>
        </p:nvSpPr>
        <p:spPr>
          <a:xfrm>
            <a:off x="495415" y="5622282"/>
            <a:ext cx="2178600" cy="5202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l">
              <a:spcBef>
                <a:spcPts val="0"/>
              </a:spcBef>
              <a:spcAft>
                <a:spcPts val="0"/>
              </a:spcAft>
              <a:buNone/>
            </a:pPr>
            <a:r>
              <a:rPr lang="ar">
                <a:latin typeface="Roboto Slab"/>
                <a:ea typeface="Roboto Slab"/>
                <a:cs typeface="Roboto Slab"/>
                <a:sym typeface="Roboto Slab"/>
              </a:rPr>
              <a:t>Poor time </a:t>
            </a:r>
            <a:endParaRPr>
              <a:latin typeface="Roboto Slab"/>
              <a:ea typeface="Roboto Slab"/>
              <a:cs typeface="Roboto Slab"/>
              <a:sym typeface="Roboto Slab"/>
            </a:endParaRPr>
          </a:p>
          <a:p>
            <a:pPr indent="0" lvl="0" marL="0" rtl="0" algn="l">
              <a:spcBef>
                <a:spcPts val="0"/>
              </a:spcBef>
              <a:spcAft>
                <a:spcPts val="0"/>
              </a:spcAft>
              <a:buNone/>
            </a:pPr>
            <a:r>
              <a:rPr lang="ar">
                <a:latin typeface="Roboto Slab"/>
                <a:ea typeface="Roboto Slab"/>
                <a:cs typeface="Roboto Slab"/>
                <a:sym typeface="Roboto Slab"/>
              </a:rPr>
              <a:t>management</a:t>
            </a:r>
            <a:endParaRPr>
              <a:latin typeface="Roboto Slab"/>
              <a:ea typeface="Roboto Slab"/>
              <a:cs typeface="Roboto Slab"/>
              <a:sym typeface="Roboto Slab"/>
            </a:endParaRPr>
          </a:p>
        </p:txBody>
      </p:sp>
      <p:sp>
        <p:nvSpPr>
          <p:cNvPr id="501" name="Google Shape;501;p34"/>
          <p:cNvSpPr/>
          <p:nvPr/>
        </p:nvSpPr>
        <p:spPr>
          <a:xfrm>
            <a:off x="4863050" y="4266382"/>
            <a:ext cx="2178600" cy="3366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r">
              <a:lnSpc>
                <a:spcPct val="120000"/>
              </a:lnSpc>
              <a:spcBef>
                <a:spcPts val="720"/>
              </a:spcBef>
              <a:spcAft>
                <a:spcPts val="0"/>
              </a:spcAft>
              <a:buNone/>
            </a:pPr>
            <a:r>
              <a:rPr lang="ar">
                <a:solidFill>
                  <a:schemeClr val="dk1"/>
                </a:solidFill>
                <a:latin typeface="Roboto Slab"/>
                <a:ea typeface="Roboto Slab"/>
                <a:cs typeface="Roboto Slab"/>
                <a:sym typeface="Roboto Slab"/>
              </a:rPr>
              <a:t>Ignorance</a:t>
            </a:r>
            <a:endParaRPr b="1">
              <a:latin typeface="Roboto Slab"/>
              <a:ea typeface="Roboto Slab"/>
              <a:cs typeface="Roboto Slab"/>
              <a:sym typeface="Roboto Slab"/>
            </a:endParaRPr>
          </a:p>
        </p:txBody>
      </p:sp>
      <p:sp>
        <p:nvSpPr>
          <p:cNvPr id="502" name="Google Shape;502;p34"/>
          <p:cNvSpPr/>
          <p:nvPr/>
        </p:nvSpPr>
        <p:spPr>
          <a:xfrm>
            <a:off x="4863075" y="4853432"/>
            <a:ext cx="2178600" cy="5202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r">
              <a:lnSpc>
                <a:spcPct val="120000"/>
              </a:lnSpc>
              <a:spcBef>
                <a:spcPts val="720"/>
              </a:spcBef>
              <a:spcAft>
                <a:spcPts val="0"/>
              </a:spcAft>
              <a:buNone/>
            </a:pPr>
            <a:r>
              <a:rPr lang="ar">
                <a:solidFill>
                  <a:schemeClr val="dk1"/>
                </a:solidFill>
                <a:latin typeface="Roboto Slab"/>
                <a:ea typeface="Roboto Slab"/>
                <a:cs typeface="Roboto Slab"/>
                <a:sym typeface="Roboto Slab"/>
              </a:rPr>
              <a:t>Cultural &amp; language </a:t>
            </a:r>
            <a:r>
              <a:rPr lang="ar">
                <a:solidFill>
                  <a:schemeClr val="dk1"/>
                </a:solidFill>
                <a:latin typeface="Roboto Slab"/>
                <a:ea typeface="Roboto Slab"/>
                <a:cs typeface="Roboto Slab"/>
                <a:sym typeface="Roboto Slab"/>
              </a:rPr>
              <a:t>barriers</a:t>
            </a:r>
            <a:endParaRPr b="1">
              <a:latin typeface="Roboto Slab"/>
              <a:ea typeface="Roboto Slab"/>
              <a:cs typeface="Roboto Slab"/>
              <a:sym typeface="Roboto Slab"/>
            </a:endParaRPr>
          </a:p>
        </p:txBody>
      </p:sp>
      <p:sp>
        <p:nvSpPr>
          <p:cNvPr id="496" name="Google Shape;496;p34"/>
          <p:cNvSpPr/>
          <p:nvPr/>
        </p:nvSpPr>
        <p:spPr>
          <a:xfrm>
            <a:off x="495415" y="4250507"/>
            <a:ext cx="2178600" cy="3366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l">
              <a:lnSpc>
                <a:spcPct val="120000"/>
              </a:lnSpc>
              <a:spcBef>
                <a:spcPts val="0"/>
              </a:spcBef>
              <a:spcAft>
                <a:spcPts val="0"/>
              </a:spcAft>
              <a:buNone/>
            </a:pPr>
            <a:r>
              <a:rPr lang="ar">
                <a:solidFill>
                  <a:schemeClr val="dk1"/>
                </a:solidFill>
                <a:latin typeface="Roboto Slab"/>
                <a:ea typeface="Roboto Slab"/>
                <a:cs typeface="Roboto Slab"/>
                <a:sym typeface="Roboto Slab"/>
              </a:rPr>
              <a:t>Personal attitudes</a:t>
            </a:r>
            <a:endParaRPr b="1">
              <a:latin typeface="Roboto Slab"/>
              <a:ea typeface="Roboto Slab"/>
              <a:cs typeface="Roboto Slab"/>
              <a:sym typeface="Roboto Slab"/>
            </a:endParaRPr>
          </a:p>
        </p:txBody>
      </p:sp>
      <p:sp>
        <p:nvSpPr>
          <p:cNvPr id="503" name="Google Shape;503;p34"/>
          <p:cNvSpPr/>
          <p:nvPr/>
        </p:nvSpPr>
        <p:spPr>
          <a:xfrm>
            <a:off x="5254435" y="5616100"/>
            <a:ext cx="1787100" cy="5202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r">
              <a:lnSpc>
                <a:spcPct val="120000"/>
              </a:lnSpc>
              <a:spcBef>
                <a:spcPts val="720"/>
              </a:spcBef>
              <a:spcAft>
                <a:spcPts val="0"/>
              </a:spcAft>
              <a:buNone/>
            </a:pPr>
            <a:r>
              <a:rPr lang="ar">
                <a:solidFill>
                  <a:schemeClr val="dk1"/>
                </a:solidFill>
                <a:latin typeface="Roboto Slab"/>
                <a:ea typeface="Roboto Slab"/>
                <a:cs typeface="Roboto Slab"/>
                <a:sym typeface="Roboto Slab"/>
              </a:rPr>
              <a:t>Strenuous working environment</a:t>
            </a:r>
            <a:endParaRPr b="1">
              <a:latin typeface="Roboto Slab"/>
              <a:ea typeface="Roboto Slab"/>
              <a:cs typeface="Roboto Slab"/>
              <a:sym typeface="Roboto Slab"/>
            </a:endParaRPr>
          </a:p>
        </p:txBody>
      </p:sp>
      <p:cxnSp>
        <p:nvCxnSpPr>
          <p:cNvPr id="504" name="Google Shape;504;p34"/>
          <p:cNvCxnSpPr>
            <a:stCxn id="494" idx="3"/>
            <a:endCxn id="501" idx="3"/>
          </p:cNvCxnSpPr>
          <p:nvPr/>
        </p:nvCxnSpPr>
        <p:spPr>
          <a:xfrm>
            <a:off x="5714250" y="3422575"/>
            <a:ext cx="1327500" cy="1012200"/>
          </a:xfrm>
          <a:prstGeom prst="bentConnector3">
            <a:avLst>
              <a:gd fmla="val 117930" name="adj1"/>
            </a:avLst>
          </a:prstGeom>
          <a:noFill/>
          <a:ln cap="flat" cmpd="sng" w="19050">
            <a:solidFill>
              <a:srgbClr val="666666"/>
            </a:solidFill>
            <a:prstDash val="solid"/>
            <a:round/>
            <a:headEnd len="sm" w="sm" type="none"/>
            <a:tailEnd len="sm" w="sm" type="none"/>
          </a:ln>
        </p:spPr>
      </p:cxnSp>
      <p:cxnSp>
        <p:nvCxnSpPr>
          <p:cNvPr id="505" name="Google Shape;505;p34"/>
          <p:cNvCxnSpPr>
            <a:stCxn id="494" idx="3"/>
            <a:endCxn id="502" idx="3"/>
          </p:cNvCxnSpPr>
          <p:nvPr/>
        </p:nvCxnSpPr>
        <p:spPr>
          <a:xfrm>
            <a:off x="5714250" y="3422575"/>
            <a:ext cx="1327500" cy="1691100"/>
          </a:xfrm>
          <a:prstGeom prst="bentConnector3">
            <a:avLst>
              <a:gd fmla="val 117932" name="adj1"/>
            </a:avLst>
          </a:prstGeom>
          <a:noFill/>
          <a:ln cap="flat" cmpd="sng" w="19050">
            <a:solidFill>
              <a:srgbClr val="666666"/>
            </a:solidFill>
            <a:prstDash val="solid"/>
            <a:round/>
            <a:headEnd len="sm" w="sm" type="none"/>
            <a:tailEnd len="sm" w="sm" type="none"/>
          </a:ln>
        </p:spPr>
      </p:cxnSp>
      <p:cxnSp>
        <p:nvCxnSpPr>
          <p:cNvPr id="506" name="Google Shape;506;p34"/>
          <p:cNvCxnSpPr>
            <a:stCxn id="494" idx="3"/>
            <a:endCxn id="503" idx="3"/>
          </p:cNvCxnSpPr>
          <p:nvPr/>
        </p:nvCxnSpPr>
        <p:spPr>
          <a:xfrm>
            <a:off x="5714250" y="3422575"/>
            <a:ext cx="1327200" cy="2453700"/>
          </a:xfrm>
          <a:prstGeom prst="bentConnector3">
            <a:avLst>
              <a:gd fmla="val 117948" name="adj1"/>
            </a:avLst>
          </a:prstGeom>
          <a:noFill/>
          <a:ln cap="flat" cmpd="sng" w="19050">
            <a:solidFill>
              <a:srgbClr val="666666"/>
            </a:solidFill>
            <a:prstDash val="solid"/>
            <a:round/>
            <a:headEnd len="sm" w="sm" type="none"/>
            <a:tailEnd len="sm" w="sm" type="none"/>
          </a:ln>
        </p:spPr>
      </p:cxnSp>
      <p:sp>
        <p:nvSpPr>
          <p:cNvPr id="507" name="Google Shape;507;p34"/>
          <p:cNvSpPr/>
          <p:nvPr/>
        </p:nvSpPr>
        <p:spPr>
          <a:xfrm>
            <a:off x="2781863" y="6621682"/>
            <a:ext cx="2307600" cy="5202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lnSpc>
                <a:spcPct val="120000"/>
              </a:lnSpc>
              <a:spcBef>
                <a:spcPts val="720"/>
              </a:spcBef>
              <a:spcAft>
                <a:spcPts val="0"/>
              </a:spcAft>
              <a:buNone/>
            </a:pPr>
            <a:r>
              <a:rPr lang="ar">
                <a:solidFill>
                  <a:schemeClr val="dk1"/>
                </a:solidFill>
                <a:latin typeface="Roboto Slab"/>
                <a:ea typeface="Roboto Slab"/>
                <a:cs typeface="Roboto Slab"/>
                <a:sym typeface="Roboto Slab"/>
              </a:rPr>
              <a:t>Physical, Environmental &amp; Biologica</a:t>
            </a:r>
            <a:r>
              <a:rPr lang="ar">
                <a:solidFill>
                  <a:schemeClr val="dk1"/>
                </a:solidFill>
                <a:latin typeface="Roboto Slab"/>
                <a:ea typeface="Roboto Slab"/>
                <a:cs typeface="Roboto Slab"/>
                <a:sym typeface="Roboto Slab"/>
              </a:rPr>
              <a:t>l</a:t>
            </a:r>
            <a:r>
              <a:rPr lang="ar">
                <a:solidFill>
                  <a:schemeClr val="dk1"/>
                </a:solidFill>
                <a:latin typeface="Roboto Slab"/>
                <a:ea typeface="Roboto Slab"/>
                <a:cs typeface="Roboto Slab"/>
                <a:sym typeface="Roboto Slab"/>
              </a:rPr>
              <a:t> </a:t>
            </a:r>
            <a:r>
              <a:rPr lang="ar">
                <a:solidFill>
                  <a:schemeClr val="dk1"/>
                </a:solidFill>
                <a:latin typeface="Roboto Slab"/>
                <a:ea typeface="Roboto Slab"/>
                <a:cs typeface="Roboto Slab"/>
                <a:sym typeface="Roboto Slab"/>
              </a:rPr>
              <a:t>barriers</a:t>
            </a:r>
            <a:endParaRPr b="1">
              <a:latin typeface="Roboto Slab"/>
              <a:ea typeface="Roboto Slab"/>
              <a:cs typeface="Roboto Slab"/>
              <a:sym typeface="Roboto Slab"/>
            </a:endParaRPr>
          </a:p>
        </p:txBody>
      </p:sp>
      <p:pic>
        <p:nvPicPr>
          <p:cNvPr id="508" name="Google Shape;508;p34"/>
          <p:cNvPicPr preferRelativeResize="0"/>
          <p:nvPr/>
        </p:nvPicPr>
        <p:blipFill>
          <a:blip r:embed="rId5">
            <a:alphaModFix/>
          </a:blip>
          <a:stretch>
            <a:fillRect/>
          </a:stretch>
        </p:blipFill>
        <p:spPr>
          <a:xfrm>
            <a:off x="383162" y="7751920"/>
            <a:ext cx="1007094" cy="791164"/>
          </a:xfrm>
          <a:prstGeom prst="rect">
            <a:avLst/>
          </a:prstGeom>
          <a:noFill/>
          <a:ln>
            <a:noFill/>
          </a:ln>
        </p:spPr>
      </p:pic>
      <p:sp>
        <p:nvSpPr>
          <p:cNvPr id="509" name="Google Shape;509;p34"/>
          <p:cNvSpPr txBox="1"/>
          <p:nvPr/>
        </p:nvSpPr>
        <p:spPr>
          <a:xfrm>
            <a:off x="1390250" y="7751926"/>
            <a:ext cx="3000000" cy="33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2800">
                <a:solidFill>
                  <a:srgbClr val="134F5C"/>
                </a:solidFill>
                <a:latin typeface="Caveat"/>
                <a:ea typeface="Caveat"/>
                <a:cs typeface="Caveat"/>
                <a:sym typeface="Caveat"/>
              </a:rPr>
              <a:t>Conclusion</a:t>
            </a:r>
            <a:endParaRPr b="1" sz="2800">
              <a:solidFill>
                <a:srgbClr val="134F5C"/>
              </a:solidFill>
              <a:latin typeface="Caveat"/>
              <a:ea typeface="Caveat"/>
              <a:cs typeface="Caveat"/>
              <a:sym typeface="Caveat"/>
            </a:endParaRPr>
          </a:p>
        </p:txBody>
      </p:sp>
      <p:pic>
        <p:nvPicPr>
          <p:cNvPr id="510" name="Google Shape;510;p34"/>
          <p:cNvPicPr preferRelativeResize="0"/>
          <p:nvPr/>
        </p:nvPicPr>
        <p:blipFill>
          <a:blip r:embed="rId5">
            <a:alphaModFix/>
          </a:blip>
          <a:stretch>
            <a:fillRect/>
          </a:stretch>
        </p:blipFill>
        <p:spPr>
          <a:xfrm rot="10800000">
            <a:off x="6034587" y="9614963"/>
            <a:ext cx="1007094" cy="791164"/>
          </a:xfrm>
          <a:prstGeom prst="rect">
            <a:avLst/>
          </a:prstGeom>
          <a:noFill/>
          <a:ln>
            <a:noFill/>
          </a:ln>
        </p:spPr>
      </p:pic>
      <p:pic>
        <p:nvPicPr>
          <p:cNvPr id="511" name="Google Shape;511;p34"/>
          <p:cNvPicPr preferRelativeResize="0"/>
          <p:nvPr/>
        </p:nvPicPr>
        <p:blipFill>
          <a:blip r:embed="rId6">
            <a:alphaModFix/>
          </a:blip>
          <a:stretch>
            <a:fillRect/>
          </a:stretch>
        </p:blipFill>
        <p:spPr>
          <a:xfrm>
            <a:off x="320071" y="452125"/>
            <a:ext cx="1655700" cy="1768444"/>
          </a:xfrm>
          <a:prstGeom prst="rect">
            <a:avLst/>
          </a:prstGeom>
          <a:noFill/>
          <a:ln>
            <a:noFill/>
          </a:ln>
        </p:spPr>
      </p:pic>
      <p:pic>
        <p:nvPicPr>
          <p:cNvPr id="512" name="Google Shape;512;p34"/>
          <p:cNvPicPr preferRelativeResize="0"/>
          <p:nvPr/>
        </p:nvPicPr>
        <p:blipFill>
          <a:blip r:embed="rId7">
            <a:alphaModFix/>
          </a:blip>
          <a:stretch>
            <a:fillRect/>
          </a:stretch>
        </p:blipFill>
        <p:spPr>
          <a:xfrm>
            <a:off x="2079390" y="4853492"/>
            <a:ext cx="731225" cy="720232"/>
          </a:xfrm>
          <a:prstGeom prst="rect">
            <a:avLst/>
          </a:prstGeom>
          <a:noFill/>
          <a:ln>
            <a:noFill/>
          </a:ln>
        </p:spPr>
      </p:pic>
      <p:pic>
        <p:nvPicPr>
          <p:cNvPr id="513" name="Google Shape;513;p34"/>
          <p:cNvPicPr preferRelativeResize="0"/>
          <p:nvPr/>
        </p:nvPicPr>
        <p:blipFill>
          <a:blip r:embed="rId8">
            <a:alphaModFix/>
          </a:blip>
          <a:stretch>
            <a:fillRect/>
          </a:stretch>
        </p:blipFill>
        <p:spPr>
          <a:xfrm>
            <a:off x="2021515" y="5491775"/>
            <a:ext cx="846955" cy="948601"/>
          </a:xfrm>
          <a:prstGeom prst="rect">
            <a:avLst/>
          </a:prstGeom>
          <a:noFill/>
          <a:ln>
            <a:noFill/>
          </a:ln>
        </p:spPr>
      </p:pic>
      <p:pic>
        <p:nvPicPr>
          <p:cNvPr id="514" name="Google Shape;514;p34"/>
          <p:cNvPicPr preferRelativeResize="0"/>
          <p:nvPr/>
        </p:nvPicPr>
        <p:blipFill>
          <a:blip r:embed="rId9">
            <a:alphaModFix/>
          </a:blip>
          <a:stretch>
            <a:fillRect/>
          </a:stretch>
        </p:blipFill>
        <p:spPr>
          <a:xfrm>
            <a:off x="4243917" y="4025576"/>
            <a:ext cx="975752" cy="791150"/>
          </a:xfrm>
          <a:prstGeom prst="rect">
            <a:avLst/>
          </a:prstGeom>
          <a:noFill/>
          <a:ln>
            <a:noFill/>
          </a:ln>
        </p:spPr>
      </p:pic>
      <p:pic>
        <p:nvPicPr>
          <p:cNvPr id="515" name="Google Shape;515;p34"/>
          <p:cNvPicPr preferRelativeResize="0"/>
          <p:nvPr/>
        </p:nvPicPr>
        <p:blipFill rotWithShape="1">
          <a:blip r:embed="rId10">
            <a:alphaModFix/>
          </a:blip>
          <a:srcRect b="16741" l="0" r="0" t="12944"/>
          <a:stretch/>
        </p:blipFill>
        <p:spPr>
          <a:xfrm>
            <a:off x="4227826" y="5618763"/>
            <a:ext cx="1007926" cy="757786"/>
          </a:xfrm>
          <a:prstGeom prst="rect">
            <a:avLst/>
          </a:prstGeom>
          <a:noFill/>
          <a:ln>
            <a:noFill/>
          </a:ln>
        </p:spPr>
      </p:pic>
      <p:pic>
        <p:nvPicPr>
          <p:cNvPr id="516" name="Google Shape;516;p34"/>
          <p:cNvPicPr preferRelativeResize="0"/>
          <p:nvPr/>
        </p:nvPicPr>
        <p:blipFill>
          <a:blip r:embed="rId11">
            <a:alphaModFix/>
          </a:blip>
          <a:stretch>
            <a:fillRect/>
          </a:stretch>
        </p:blipFill>
        <p:spPr>
          <a:xfrm>
            <a:off x="2204650" y="6644500"/>
            <a:ext cx="574803" cy="605400"/>
          </a:xfrm>
          <a:prstGeom prst="rect">
            <a:avLst/>
          </a:prstGeom>
          <a:noFill/>
          <a:ln>
            <a:noFill/>
          </a:ln>
        </p:spPr>
      </p:pic>
      <p:pic>
        <p:nvPicPr>
          <p:cNvPr id="517" name="Google Shape;517;p34"/>
          <p:cNvPicPr preferRelativeResize="0"/>
          <p:nvPr/>
        </p:nvPicPr>
        <p:blipFill>
          <a:blip r:embed="rId12">
            <a:alphaModFix/>
          </a:blip>
          <a:stretch>
            <a:fillRect/>
          </a:stretch>
        </p:blipFill>
        <p:spPr>
          <a:xfrm>
            <a:off x="4286950" y="4853436"/>
            <a:ext cx="889712" cy="755150"/>
          </a:xfrm>
          <a:prstGeom prst="rect">
            <a:avLst/>
          </a:prstGeom>
          <a:noFill/>
          <a:ln>
            <a:noFill/>
          </a:ln>
        </p:spPr>
      </p:pic>
      <p:pic>
        <p:nvPicPr>
          <p:cNvPr id="518" name="Google Shape;518;p34"/>
          <p:cNvPicPr preferRelativeResize="0"/>
          <p:nvPr/>
        </p:nvPicPr>
        <p:blipFill rotWithShape="1">
          <a:blip r:embed="rId13">
            <a:alphaModFix/>
          </a:blip>
          <a:srcRect b="0" l="28640" r="31646" t="0"/>
          <a:stretch/>
        </p:blipFill>
        <p:spPr>
          <a:xfrm>
            <a:off x="2173487" y="4016888"/>
            <a:ext cx="637142" cy="902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sp>
        <p:nvSpPr>
          <p:cNvPr id="523" name="Google Shape;523;p35"/>
          <p:cNvSpPr/>
          <p:nvPr/>
        </p:nvSpPr>
        <p:spPr>
          <a:xfrm>
            <a:off x="653693" y="997679"/>
            <a:ext cx="6906300" cy="8076300"/>
          </a:xfrm>
          <a:prstGeom prst="rect">
            <a:avLst/>
          </a:prstGeom>
          <a:solidFill>
            <a:srgbClr val="A2C4C9"/>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524" name="Google Shape;524;p35"/>
          <p:cNvSpPr txBox="1"/>
          <p:nvPr/>
        </p:nvSpPr>
        <p:spPr>
          <a:xfrm>
            <a:off x="3434271" y="579925"/>
            <a:ext cx="3057300" cy="744900"/>
          </a:xfrm>
          <a:prstGeom prst="rect">
            <a:avLst/>
          </a:prstGeom>
          <a:noFill/>
          <a:ln>
            <a:noFill/>
          </a:ln>
        </p:spPr>
        <p:txBody>
          <a:bodyPr anchorCtr="0" anchor="b" bIns="91400" lIns="91400" spcFirstLastPara="1" rIns="91400" wrap="square" tIns="91400">
            <a:noAutofit/>
          </a:bodyPr>
          <a:lstStyle/>
          <a:p>
            <a:pPr indent="0" lvl="0" marL="0" rtl="0" algn="r">
              <a:spcBef>
                <a:spcPts val="0"/>
              </a:spcBef>
              <a:spcAft>
                <a:spcPts val="0"/>
              </a:spcAft>
              <a:buNone/>
            </a:pPr>
            <a:r>
              <a:rPr b="1" lang="ar" sz="3200">
                <a:latin typeface="Roboto Slab"/>
                <a:ea typeface="Roboto Slab"/>
                <a:cs typeface="Roboto Slab"/>
                <a:sym typeface="Roboto Slab"/>
              </a:rPr>
              <a:t>Team leaders</a:t>
            </a:r>
            <a:endParaRPr b="1" sz="3200">
              <a:solidFill>
                <a:srgbClr val="000000"/>
              </a:solidFill>
              <a:latin typeface="Roboto Slab"/>
              <a:ea typeface="Roboto Slab"/>
              <a:cs typeface="Roboto Slab"/>
              <a:sym typeface="Roboto Slab"/>
            </a:endParaRPr>
          </a:p>
        </p:txBody>
      </p:sp>
      <p:grpSp>
        <p:nvGrpSpPr>
          <p:cNvPr id="525" name="Google Shape;525;p35"/>
          <p:cNvGrpSpPr/>
          <p:nvPr/>
        </p:nvGrpSpPr>
        <p:grpSpPr>
          <a:xfrm flipH="1">
            <a:off x="786224" y="6017039"/>
            <a:ext cx="1305028" cy="4103022"/>
            <a:chOff x="9545150" y="1164438"/>
            <a:chExt cx="221300" cy="695675"/>
          </a:xfrm>
        </p:grpSpPr>
        <p:sp>
          <p:nvSpPr>
            <p:cNvPr id="526" name="Google Shape;526;p35"/>
            <p:cNvSpPr/>
            <p:nvPr/>
          </p:nvSpPr>
          <p:spPr>
            <a:xfrm>
              <a:off x="9605525" y="1188338"/>
              <a:ext cx="23100" cy="34300"/>
            </a:xfrm>
            <a:custGeom>
              <a:rect b="b" l="l" r="r" t="t"/>
              <a:pathLst>
                <a:path extrusionOk="0" h="1372" w="924">
                  <a:moveTo>
                    <a:pt x="354" y="1"/>
                  </a:moveTo>
                  <a:cubicBezTo>
                    <a:pt x="347" y="1"/>
                    <a:pt x="340" y="5"/>
                    <a:pt x="338" y="15"/>
                  </a:cubicBezTo>
                  <a:cubicBezTo>
                    <a:pt x="336" y="16"/>
                    <a:pt x="334" y="17"/>
                    <a:pt x="334" y="20"/>
                  </a:cubicBezTo>
                  <a:cubicBezTo>
                    <a:pt x="312" y="281"/>
                    <a:pt x="334" y="460"/>
                    <a:pt x="333" y="703"/>
                  </a:cubicBezTo>
                  <a:cubicBezTo>
                    <a:pt x="264" y="557"/>
                    <a:pt x="137" y="424"/>
                    <a:pt x="44" y="292"/>
                  </a:cubicBezTo>
                  <a:cubicBezTo>
                    <a:pt x="42" y="289"/>
                    <a:pt x="40" y="288"/>
                    <a:pt x="37" y="288"/>
                  </a:cubicBezTo>
                  <a:cubicBezTo>
                    <a:pt x="30" y="288"/>
                    <a:pt x="23" y="304"/>
                    <a:pt x="23" y="310"/>
                  </a:cubicBezTo>
                  <a:cubicBezTo>
                    <a:pt x="44" y="497"/>
                    <a:pt x="94" y="647"/>
                    <a:pt x="162" y="821"/>
                  </a:cubicBezTo>
                  <a:lnTo>
                    <a:pt x="160" y="821"/>
                  </a:lnTo>
                  <a:cubicBezTo>
                    <a:pt x="0" y="886"/>
                    <a:pt x="76" y="1137"/>
                    <a:pt x="132" y="1243"/>
                  </a:cubicBezTo>
                  <a:cubicBezTo>
                    <a:pt x="134" y="1246"/>
                    <a:pt x="138" y="1249"/>
                    <a:pt x="143" y="1249"/>
                  </a:cubicBezTo>
                  <a:cubicBezTo>
                    <a:pt x="291" y="1307"/>
                    <a:pt x="446" y="1347"/>
                    <a:pt x="605" y="1371"/>
                  </a:cubicBezTo>
                  <a:lnTo>
                    <a:pt x="607" y="1371"/>
                  </a:lnTo>
                  <a:cubicBezTo>
                    <a:pt x="608" y="1371"/>
                    <a:pt x="609" y="1371"/>
                    <a:pt x="611" y="1371"/>
                  </a:cubicBezTo>
                  <a:cubicBezTo>
                    <a:pt x="617" y="1371"/>
                    <a:pt x="623" y="1366"/>
                    <a:pt x="624" y="1359"/>
                  </a:cubicBezTo>
                  <a:cubicBezTo>
                    <a:pt x="665" y="1194"/>
                    <a:pt x="924" y="946"/>
                    <a:pt x="725" y="792"/>
                  </a:cubicBezTo>
                  <a:cubicBezTo>
                    <a:pt x="770" y="590"/>
                    <a:pt x="793" y="384"/>
                    <a:pt x="796" y="178"/>
                  </a:cubicBezTo>
                  <a:cubicBezTo>
                    <a:pt x="796" y="169"/>
                    <a:pt x="788" y="162"/>
                    <a:pt x="780" y="162"/>
                  </a:cubicBezTo>
                  <a:cubicBezTo>
                    <a:pt x="777" y="162"/>
                    <a:pt x="774" y="163"/>
                    <a:pt x="771" y="165"/>
                  </a:cubicBezTo>
                  <a:lnTo>
                    <a:pt x="770" y="165"/>
                  </a:lnTo>
                  <a:cubicBezTo>
                    <a:pt x="769" y="166"/>
                    <a:pt x="768" y="167"/>
                    <a:pt x="767" y="169"/>
                  </a:cubicBezTo>
                  <a:cubicBezTo>
                    <a:pt x="758" y="180"/>
                    <a:pt x="617" y="494"/>
                    <a:pt x="550" y="685"/>
                  </a:cubicBezTo>
                  <a:cubicBezTo>
                    <a:pt x="528" y="455"/>
                    <a:pt x="441" y="230"/>
                    <a:pt x="369" y="11"/>
                  </a:cubicBezTo>
                  <a:cubicBezTo>
                    <a:pt x="366" y="4"/>
                    <a:pt x="360" y="1"/>
                    <a:pt x="354" y="1"/>
                  </a:cubicBezTo>
                  <a:close/>
                </a:path>
              </a:pathLst>
            </a:custGeom>
            <a:solidFill>
              <a:srgbClr val="F1D5D5"/>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527" name="Google Shape;527;p35"/>
            <p:cNvSpPr/>
            <p:nvPr/>
          </p:nvSpPr>
          <p:spPr>
            <a:xfrm>
              <a:off x="9688325" y="1830726"/>
              <a:ext cx="64025" cy="22600"/>
            </a:xfrm>
            <a:custGeom>
              <a:rect b="b" l="l" r="r" t="t"/>
              <a:pathLst>
                <a:path extrusionOk="0" h="904" w="2561">
                  <a:moveTo>
                    <a:pt x="1307" y="1"/>
                  </a:moveTo>
                  <a:lnTo>
                    <a:pt x="0" y="596"/>
                  </a:lnTo>
                  <a:lnTo>
                    <a:pt x="0" y="731"/>
                  </a:lnTo>
                  <a:lnTo>
                    <a:pt x="1540" y="903"/>
                  </a:lnTo>
                  <a:lnTo>
                    <a:pt x="2489" y="887"/>
                  </a:lnTo>
                  <a:lnTo>
                    <a:pt x="2561" y="229"/>
                  </a:lnTo>
                  <a:lnTo>
                    <a:pt x="2427" y="1"/>
                  </a:lnTo>
                  <a:close/>
                </a:path>
              </a:pathLst>
            </a:custGeom>
            <a:solidFill>
              <a:srgbClr val="1B1B1B"/>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528" name="Google Shape;528;p35"/>
            <p:cNvSpPr/>
            <p:nvPr/>
          </p:nvSpPr>
          <p:spPr>
            <a:xfrm>
              <a:off x="9663125" y="1181713"/>
              <a:ext cx="5300" cy="4400"/>
            </a:xfrm>
            <a:custGeom>
              <a:rect b="b" l="l" r="r" t="t"/>
              <a:pathLst>
                <a:path extrusionOk="0" h="176" w="212">
                  <a:moveTo>
                    <a:pt x="7" y="1"/>
                  </a:moveTo>
                  <a:cubicBezTo>
                    <a:pt x="3" y="1"/>
                    <a:pt x="1" y="4"/>
                    <a:pt x="1" y="8"/>
                  </a:cubicBezTo>
                  <a:lnTo>
                    <a:pt x="1" y="168"/>
                  </a:lnTo>
                  <a:cubicBezTo>
                    <a:pt x="1" y="172"/>
                    <a:pt x="3" y="175"/>
                    <a:pt x="7" y="175"/>
                  </a:cubicBezTo>
                  <a:lnTo>
                    <a:pt x="205" y="175"/>
                  </a:lnTo>
                  <a:cubicBezTo>
                    <a:pt x="208" y="175"/>
                    <a:pt x="212" y="172"/>
                    <a:pt x="212" y="168"/>
                  </a:cubicBezTo>
                  <a:lnTo>
                    <a:pt x="212" y="8"/>
                  </a:lnTo>
                  <a:cubicBezTo>
                    <a:pt x="212" y="4"/>
                    <a:pt x="208" y="1"/>
                    <a:pt x="205" y="1"/>
                  </a:cubicBezTo>
                  <a:close/>
                </a:path>
              </a:pathLst>
            </a:custGeom>
            <a:solidFill>
              <a:srgbClr val="1B1B1B"/>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529" name="Google Shape;529;p35"/>
            <p:cNvSpPr/>
            <p:nvPr/>
          </p:nvSpPr>
          <p:spPr>
            <a:xfrm>
              <a:off x="9636550" y="1186088"/>
              <a:ext cx="21525" cy="17650"/>
            </a:xfrm>
            <a:custGeom>
              <a:rect b="b" l="l" r="r" t="t"/>
              <a:pathLst>
                <a:path extrusionOk="0" h="706" w="861">
                  <a:moveTo>
                    <a:pt x="860" y="0"/>
                  </a:moveTo>
                  <a:lnTo>
                    <a:pt x="227" y="28"/>
                  </a:lnTo>
                  <a:cubicBezTo>
                    <a:pt x="227" y="28"/>
                    <a:pt x="1" y="303"/>
                    <a:pt x="168" y="625"/>
                  </a:cubicBezTo>
                  <a:lnTo>
                    <a:pt x="860" y="706"/>
                  </a:lnTo>
                  <a:lnTo>
                    <a:pt x="860" y="0"/>
                  </a:lnTo>
                  <a:close/>
                </a:path>
              </a:pathLst>
            </a:custGeom>
            <a:solidFill>
              <a:srgbClr val="1B1B1B"/>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530" name="Google Shape;530;p35"/>
            <p:cNvSpPr/>
            <p:nvPr/>
          </p:nvSpPr>
          <p:spPr>
            <a:xfrm>
              <a:off x="9649475" y="1184188"/>
              <a:ext cx="33250" cy="24650"/>
            </a:xfrm>
            <a:custGeom>
              <a:rect b="b" l="l" r="r" t="t"/>
              <a:pathLst>
                <a:path extrusionOk="0" h="986" w="1330">
                  <a:moveTo>
                    <a:pt x="1044" y="1"/>
                  </a:moveTo>
                  <a:cubicBezTo>
                    <a:pt x="1043" y="1"/>
                    <a:pt x="1043" y="1"/>
                    <a:pt x="1042" y="1"/>
                  </a:cubicBezTo>
                  <a:lnTo>
                    <a:pt x="281" y="47"/>
                  </a:lnTo>
                  <a:cubicBezTo>
                    <a:pt x="126" y="47"/>
                    <a:pt x="1" y="174"/>
                    <a:pt x="2" y="330"/>
                  </a:cubicBezTo>
                  <a:lnTo>
                    <a:pt x="4" y="706"/>
                  </a:lnTo>
                  <a:cubicBezTo>
                    <a:pt x="5" y="860"/>
                    <a:pt x="130" y="985"/>
                    <a:pt x="284" y="985"/>
                  </a:cubicBezTo>
                  <a:cubicBezTo>
                    <a:pt x="285" y="985"/>
                    <a:pt x="287" y="985"/>
                    <a:pt x="288" y="985"/>
                  </a:cubicBezTo>
                  <a:lnTo>
                    <a:pt x="1049" y="939"/>
                  </a:lnTo>
                  <a:cubicBezTo>
                    <a:pt x="1205" y="939"/>
                    <a:pt x="1330" y="812"/>
                    <a:pt x="1329" y="656"/>
                  </a:cubicBezTo>
                  <a:lnTo>
                    <a:pt x="1326" y="281"/>
                  </a:lnTo>
                  <a:cubicBezTo>
                    <a:pt x="1325" y="125"/>
                    <a:pt x="1199" y="1"/>
                    <a:pt x="1044" y="1"/>
                  </a:cubicBezTo>
                  <a:close/>
                </a:path>
              </a:pathLst>
            </a:custGeom>
            <a:solidFill>
              <a:srgbClr val="1B1B1B"/>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531" name="Google Shape;531;p35"/>
            <p:cNvSpPr/>
            <p:nvPr/>
          </p:nvSpPr>
          <p:spPr>
            <a:xfrm>
              <a:off x="9655325" y="1187663"/>
              <a:ext cx="19625" cy="17975"/>
            </a:xfrm>
            <a:custGeom>
              <a:rect b="b" l="l" r="r" t="t"/>
              <a:pathLst>
                <a:path extrusionOk="0" h="719" w="785">
                  <a:moveTo>
                    <a:pt x="501" y="0"/>
                  </a:moveTo>
                  <a:lnTo>
                    <a:pt x="163" y="21"/>
                  </a:lnTo>
                  <a:cubicBezTo>
                    <a:pt x="163" y="21"/>
                    <a:pt x="18" y="36"/>
                    <a:pt x="9" y="180"/>
                  </a:cubicBezTo>
                  <a:cubicBezTo>
                    <a:pt x="0" y="324"/>
                    <a:pt x="9" y="570"/>
                    <a:pt x="9" y="570"/>
                  </a:cubicBezTo>
                  <a:cubicBezTo>
                    <a:pt x="9" y="570"/>
                    <a:pt x="27" y="699"/>
                    <a:pt x="163" y="712"/>
                  </a:cubicBezTo>
                  <a:cubicBezTo>
                    <a:pt x="208" y="717"/>
                    <a:pt x="278" y="718"/>
                    <a:pt x="352" y="718"/>
                  </a:cubicBezTo>
                  <a:cubicBezTo>
                    <a:pt x="500" y="718"/>
                    <a:pt x="662" y="712"/>
                    <a:pt x="662" y="712"/>
                  </a:cubicBezTo>
                  <a:cubicBezTo>
                    <a:pt x="662" y="712"/>
                    <a:pt x="784" y="64"/>
                    <a:pt x="501" y="0"/>
                  </a:cubicBezTo>
                  <a:close/>
                </a:path>
              </a:pathLst>
            </a:custGeom>
            <a:solidFill>
              <a:srgbClr val="222222"/>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532" name="Google Shape;532;p35"/>
            <p:cNvSpPr/>
            <p:nvPr/>
          </p:nvSpPr>
          <p:spPr>
            <a:xfrm>
              <a:off x="9671375" y="1186713"/>
              <a:ext cx="30650" cy="38425"/>
            </a:xfrm>
            <a:custGeom>
              <a:rect b="b" l="l" r="r" t="t"/>
              <a:pathLst>
                <a:path extrusionOk="0" h="1537" w="1226">
                  <a:moveTo>
                    <a:pt x="856" y="1"/>
                  </a:moveTo>
                  <a:lnTo>
                    <a:pt x="1" y="243"/>
                  </a:lnTo>
                  <a:cubicBezTo>
                    <a:pt x="1" y="243"/>
                    <a:pt x="42" y="986"/>
                    <a:pt x="9" y="1451"/>
                  </a:cubicBezTo>
                  <a:cubicBezTo>
                    <a:pt x="9" y="1451"/>
                    <a:pt x="395" y="1536"/>
                    <a:pt x="748" y="1536"/>
                  </a:cubicBezTo>
                  <a:cubicBezTo>
                    <a:pt x="939" y="1536"/>
                    <a:pt x="1120" y="1512"/>
                    <a:pt x="1225" y="1435"/>
                  </a:cubicBezTo>
                  <a:cubicBezTo>
                    <a:pt x="1225" y="1435"/>
                    <a:pt x="928" y="648"/>
                    <a:pt x="856" y="1"/>
                  </a:cubicBezTo>
                  <a:close/>
                </a:path>
              </a:pathLst>
            </a:custGeom>
            <a:solidFill>
              <a:srgbClr val="F1D5D5"/>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533" name="Google Shape;533;p35"/>
            <p:cNvSpPr/>
            <p:nvPr/>
          </p:nvSpPr>
          <p:spPr>
            <a:xfrm>
              <a:off x="9671200" y="1171638"/>
              <a:ext cx="23625" cy="28825"/>
            </a:xfrm>
            <a:custGeom>
              <a:rect b="b" l="l" r="r" t="t"/>
              <a:pathLst>
                <a:path extrusionOk="0" h="1153" w="945">
                  <a:moveTo>
                    <a:pt x="864" y="1"/>
                  </a:moveTo>
                  <a:lnTo>
                    <a:pt x="0" y="66"/>
                  </a:lnTo>
                  <a:lnTo>
                    <a:pt x="81" y="1152"/>
                  </a:lnTo>
                  <a:lnTo>
                    <a:pt x="945" y="1088"/>
                  </a:lnTo>
                  <a:lnTo>
                    <a:pt x="864" y="1"/>
                  </a:lnTo>
                  <a:close/>
                </a:path>
              </a:pathLst>
            </a:custGeom>
            <a:solidFill>
              <a:srgbClr val="F1D5D5"/>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534" name="Google Shape;534;p35"/>
            <p:cNvSpPr/>
            <p:nvPr/>
          </p:nvSpPr>
          <p:spPr>
            <a:xfrm>
              <a:off x="9665000" y="1173113"/>
              <a:ext cx="26500" cy="35200"/>
            </a:xfrm>
            <a:custGeom>
              <a:rect b="b" l="l" r="r" t="t"/>
              <a:pathLst>
                <a:path extrusionOk="0" h="1408" w="1060">
                  <a:moveTo>
                    <a:pt x="370" y="1"/>
                  </a:moveTo>
                  <a:cubicBezTo>
                    <a:pt x="333" y="1"/>
                    <a:pt x="294" y="3"/>
                    <a:pt x="254" y="8"/>
                  </a:cubicBezTo>
                  <a:cubicBezTo>
                    <a:pt x="254" y="8"/>
                    <a:pt x="1" y="800"/>
                    <a:pt x="117" y="1203"/>
                  </a:cubicBezTo>
                  <a:cubicBezTo>
                    <a:pt x="157" y="1345"/>
                    <a:pt x="276" y="1407"/>
                    <a:pt x="412" y="1407"/>
                  </a:cubicBezTo>
                  <a:cubicBezTo>
                    <a:pt x="612" y="1407"/>
                    <a:pt x="851" y="1272"/>
                    <a:pt x="931" y="1058"/>
                  </a:cubicBezTo>
                  <a:cubicBezTo>
                    <a:pt x="1060" y="721"/>
                    <a:pt x="1027" y="1"/>
                    <a:pt x="370" y="1"/>
                  </a:cubicBezTo>
                  <a:close/>
                </a:path>
              </a:pathLst>
            </a:custGeom>
            <a:solidFill>
              <a:srgbClr val="F1D5D5"/>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535" name="Google Shape;535;p35"/>
            <p:cNvSpPr/>
            <p:nvPr/>
          </p:nvSpPr>
          <p:spPr>
            <a:xfrm>
              <a:off x="9662125" y="1398088"/>
              <a:ext cx="104325" cy="433225"/>
            </a:xfrm>
            <a:custGeom>
              <a:rect b="b" l="l" r="r" t="t"/>
              <a:pathLst>
                <a:path extrusionOk="0" h="17329" w="4173">
                  <a:moveTo>
                    <a:pt x="3798" y="0"/>
                  </a:moveTo>
                  <a:lnTo>
                    <a:pt x="102" y="162"/>
                  </a:lnTo>
                  <a:cubicBezTo>
                    <a:pt x="102" y="162"/>
                    <a:pt x="0" y="1902"/>
                    <a:pt x="516" y="6851"/>
                  </a:cubicBezTo>
                  <a:cubicBezTo>
                    <a:pt x="1031" y="11801"/>
                    <a:pt x="2355" y="17329"/>
                    <a:pt x="2355" y="17329"/>
                  </a:cubicBezTo>
                  <a:lnTo>
                    <a:pt x="3475" y="17329"/>
                  </a:lnTo>
                  <a:cubicBezTo>
                    <a:pt x="3475" y="17329"/>
                    <a:pt x="3607" y="11582"/>
                    <a:pt x="3601" y="8857"/>
                  </a:cubicBezTo>
                  <a:cubicBezTo>
                    <a:pt x="3598" y="7365"/>
                    <a:pt x="3635" y="5487"/>
                    <a:pt x="3677" y="3846"/>
                  </a:cubicBezTo>
                  <a:cubicBezTo>
                    <a:pt x="4173" y="1657"/>
                    <a:pt x="3798" y="0"/>
                    <a:pt x="3798" y="0"/>
                  </a:cubicBezTo>
                  <a:close/>
                </a:path>
              </a:pathLst>
            </a:custGeom>
            <a:solidFill>
              <a:srgbClr val="4848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536" name="Google Shape;536;p35"/>
            <p:cNvSpPr/>
            <p:nvPr/>
          </p:nvSpPr>
          <p:spPr>
            <a:xfrm>
              <a:off x="9616450" y="1399088"/>
              <a:ext cx="123750" cy="437925"/>
            </a:xfrm>
            <a:custGeom>
              <a:rect b="b" l="l" r="r" t="t"/>
              <a:pathLst>
                <a:path extrusionOk="0" h="17517" w="4950">
                  <a:moveTo>
                    <a:pt x="262" y="1"/>
                  </a:moveTo>
                  <a:cubicBezTo>
                    <a:pt x="262" y="1"/>
                    <a:pt x="0" y="9250"/>
                    <a:pt x="1699" y="17517"/>
                  </a:cubicBezTo>
                  <a:lnTo>
                    <a:pt x="2985" y="17517"/>
                  </a:lnTo>
                  <a:cubicBezTo>
                    <a:pt x="2985" y="17517"/>
                    <a:pt x="3339" y="9207"/>
                    <a:pt x="3970" y="3935"/>
                  </a:cubicBezTo>
                  <a:cubicBezTo>
                    <a:pt x="4949" y="1905"/>
                    <a:pt x="4588" y="391"/>
                    <a:pt x="4588" y="391"/>
                  </a:cubicBezTo>
                  <a:lnTo>
                    <a:pt x="262" y="1"/>
                  </a:lnTo>
                  <a:close/>
                </a:path>
              </a:pathLst>
            </a:custGeom>
            <a:solidFill>
              <a:srgbClr val="484848"/>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537" name="Google Shape;537;p35"/>
            <p:cNvSpPr/>
            <p:nvPr/>
          </p:nvSpPr>
          <p:spPr>
            <a:xfrm>
              <a:off x="9614750" y="1219563"/>
              <a:ext cx="146600" cy="192575"/>
            </a:xfrm>
            <a:custGeom>
              <a:rect b="b" l="l" r="r" t="t"/>
              <a:pathLst>
                <a:path extrusionOk="0" h="7703" w="5864">
                  <a:moveTo>
                    <a:pt x="3988" y="0"/>
                  </a:moveTo>
                  <a:lnTo>
                    <a:pt x="1757" y="154"/>
                  </a:lnTo>
                  <a:cubicBezTo>
                    <a:pt x="1757" y="154"/>
                    <a:pt x="1242" y="154"/>
                    <a:pt x="957" y="787"/>
                  </a:cubicBezTo>
                  <a:cubicBezTo>
                    <a:pt x="675" y="1411"/>
                    <a:pt x="1" y="6171"/>
                    <a:pt x="1" y="6557"/>
                  </a:cubicBezTo>
                  <a:cubicBezTo>
                    <a:pt x="1" y="6756"/>
                    <a:pt x="86" y="6972"/>
                    <a:pt x="273" y="7134"/>
                  </a:cubicBezTo>
                  <a:cubicBezTo>
                    <a:pt x="290" y="7150"/>
                    <a:pt x="308" y="7165"/>
                    <a:pt x="327" y="7178"/>
                  </a:cubicBezTo>
                  <a:lnTo>
                    <a:pt x="330" y="7182"/>
                  </a:lnTo>
                  <a:cubicBezTo>
                    <a:pt x="506" y="7311"/>
                    <a:pt x="1124" y="7665"/>
                    <a:pt x="2628" y="7698"/>
                  </a:cubicBezTo>
                  <a:cubicBezTo>
                    <a:pt x="2748" y="7701"/>
                    <a:pt x="2865" y="7702"/>
                    <a:pt x="2978" y="7702"/>
                  </a:cubicBezTo>
                  <a:cubicBezTo>
                    <a:pt x="4305" y="7702"/>
                    <a:pt x="5096" y="7525"/>
                    <a:pt x="5496" y="7290"/>
                  </a:cubicBezTo>
                  <a:cubicBezTo>
                    <a:pt x="5569" y="7251"/>
                    <a:pt x="5635" y="7202"/>
                    <a:pt x="5693" y="7141"/>
                  </a:cubicBezTo>
                  <a:cubicBezTo>
                    <a:pt x="5695" y="7139"/>
                    <a:pt x="5698" y="7137"/>
                    <a:pt x="5700" y="7134"/>
                  </a:cubicBezTo>
                  <a:lnTo>
                    <a:pt x="5699" y="7134"/>
                  </a:lnTo>
                  <a:cubicBezTo>
                    <a:pt x="5796" y="7026"/>
                    <a:pt x="5863" y="6875"/>
                    <a:pt x="5845" y="6663"/>
                  </a:cubicBezTo>
                  <a:cubicBezTo>
                    <a:pt x="5791" y="6012"/>
                    <a:pt x="5426" y="883"/>
                    <a:pt x="5426" y="883"/>
                  </a:cubicBezTo>
                  <a:cubicBezTo>
                    <a:pt x="5426" y="883"/>
                    <a:pt x="5325" y="59"/>
                    <a:pt x="4648" y="59"/>
                  </a:cubicBezTo>
                  <a:lnTo>
                    <a:pt x="3988" y="0"/>
                  </a:lnTo>
                  <a:close/>
                </a:path>
              </a:pathLst>
            </a:custGeom>
            <a:solidFill>
              <a:srgbClr val="BF766E"/>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538" name="Google Shape;538;p35"/>
            <p:cNvSpPr/>
            <p:nvPr/>
          </p:nvSpPr>
          <p:spPr>
            <a:xfrm>
              <a:off x="9545150" y="1217538"/>
              <a:ext cx="113525" cy="147925"/>
            </a:xfrm>
            <a:custGeom>
              <a:rect b="b" l="l" r="r" t="t"/>
              <a:pathLst>
                <a:path extrusionOk="0" h="5917" w="4541">
                  <a:moveTo>
                    <a:pt x="2467" y="0"/>
                  </a:moveTo>
                  <a:cubicBezTo>
                    <a:pt x="2467" y="0"/>
                    <a:pt x="0" y="5916"/>
                    <a:pt x="1871" y="5916"/>
                  </a:cubicBezTo>
                  <a:cubicBezTo>
                    <a:pt x="1923" y="5916"/>
                    <a:pt x="1979" y="5912"/>
                    <a:pt x="2039" y="5902"/>
                  </a:cubicBezTo>
                  <a:cubicBezTo>
                    <a:pt x="4354" y="5527"/>
                    <a:pt x="4541" y="237"/>
                    <a:pt x="4541" y="237"/>
                  </a:cubicBezTo>
                  <a:cubicBezTo>
                    <a:pt x="4540" y="237"/>
                    <a:pt x="4540" y="237"/>
                    <a:pt x="4539" y="237"/>
                  </a:cubicBezTo>
                  <a:cubicBezTo>
                    <a:pt x="3325" y="237"/>
                    <a:pt x="2552" y="2959"/>
                    <a:pt x="2552" y="2959"/>
                  </a:cubicBezTo>
                  <a:cubicBezTo>
                    <a:pt x="2856" y="1182"/>
                    <a:pt x="3105" y="187"/>
                    <a:pt x="3105" y="187"/>
                  </a:cubicBezTo>
                  <a:lnTo>
                    <a:pt x="2467" y="0"/>
                  </a:lnTo>
                  <a:close/>
                </a:path>
              </a:pathLst>
            </a:custGeom>
            <a:solidFill>
              <a:srgbClr val="BF766E"/>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539" name="Google Shape;539;p35"/>
            <p:cNvSpPr/>
            <p:nvPr/>
          </p:nvSpPr>
          <p:spPr>
            <a:xfrm>
              <a:off x="9616675" y="1312363"/>
              <a:ext cx="26050" cy="53075"/>
            </a:xfrm>
            <a:custGeom>
              <a:rect b="b" l="l" r="r" t="t"/>
              <a:pathLst>
                <a:path extrusionOk="0" h="2123" w="1042">
                  <a:moveTo>
                    <a:pt x="1042" y="0"/>
                  </a:moveTo>
                  <a:lnTo>
                    <a:pt x="1042" y="0"/>
                  </a:lnTo>
                  <a:cubicBezTo>
                    <a:pt x="740" y="1063"/>
                    <a:pt x="62" y="1661"/>
                    <a:pt x="62" y="1661"/>
                  </a:cubicBezTo>
                  <a:lnTo>
                    <a:pt x="0" y="2123"/>
                  </a:lnTo>
                  <a:cubicBezTo>
                    <a:pt x="955" y="1613"/>
                    <a:pt x="1042" y="1"/>
                    <a:pt x="1042" y="0"/>
                  </a:cubicBezTo>
                  <a:close/>
                </a:path>
              </a:pathLst>
            </a:custGeom>
            <a:solidFill>
              <a:srgbClr val="1B1B1B"/>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540" name="Google Shape;540;p35"/>
            <p:cNvSpPr/>
            <p:nvPr/>
          </p:nvSpPr>
          <p:spPr>
            <a:xfrm>
              <a:off x="9604225" y="1287063"/>
              <a:ext cx="5500" cy="11225"/>
            </a:xfrm>
            <a:custGeom>
              <a:rect b="b" l="l" r="r" t="t"/>
              <a:pathLst>
                <a:path extrusionOk="0" h="449" w="220">
                  <a:moveTo>
                    <a:pt x="220" y="0"/>
                  </a:moveTo>
                  <a:lnTo>
                    <a:pt x="220" y="0"/>
                  </a:lnTo>
                  <a:cubicBezTo>
                    <a:pt x="21" y="88"/>
                    <a:pt x="1" y="448"/>
                    <a:pt x="1" y="448"/>
                  </a:cubicBezTo>
                  <a:cubicBezTo>
                    <a:pt x="102" y="420"/>
                    <a:pt x="189" y="178"/>
                    <a:pt x="189" y="178"/>
                  </a:cubicBezTo>
                  <a:lnTo>
                    <a:pt x="220" y="0"/>
                  </a:lnTo>
                  <a:close/>
                </a:path>
              </a:pathLst>
            </a:custGeom>
            <a:solidFill>
              <a:srgbClr val="1B1B1B"/>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541" name="Google Shape;541;p35"/>
            <p:cNvSpPr/>
            <p:nvPr/>
          </p:nvSpPr>
          <p:spPr>
            <a:xfrm>
              <a:off x="9697375" y="1561838"/>
              <a:ext cx="14800" cy="182375"/>
            </a:xfrm>
            <a:custGeom>
              <a:rect b="b" l="l" r="r" t="t"/>
              <a:pathLst>
                <a:path extrusionOk="0" h="7295" w="592">
                  <a:moveTo>
                    <a:pt x="465" y="0"/>
                  </a:moveTo>
                  <a:lnTo>
                    <a:pt x="465" y="0"/>
                  </a:lnTo>
                  <a:cubicBezTo>
                    <a:pt x="338" y="1301"/>
                    <a:pt x="0" y="6260"/>
                    <a:pt x="0" y="6260"/>
                  </a:cubicBezTo>
                  <a:lnTo>
                    <a:pt x="198" y="7295"/>
                  </a:lnTo>
                  <a:cubicBezTo>
                    <a:pt x="591" y="5039"/>
                    <a:pt x="465" y="1"/>
                    <a:pt x="465" y="0"/>
                  </a:cubicBezTo>
                  <a:close/>
                </a:path>
              </a:pathLst>
            </a:custGeom>
            <a:solidFill>
              <a:srgbClr val="1B1B1B"/>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542" name="Google Shape;542;p35"/>
            <p:cNvSpPr/>
            <p:nvPr/>
          </p:nvSpPr>
          <p:spPr>
            <a:xfrm>
              <a:off x="9715675" y="1407488"/>
              <a:ext cx="27850" cy="90000"/>
            </a:xfrm>
            <a:custGeom>
              <a:rect b="b" l="l" r="r" t="t"/>
              <a:pathLst>
                <a:path extrusionOk="0" h="3600" w="1114">
                  <a:moveTo>
                    <a:pt x="860" y="1"/>
                  </a:moveTo>
                  <a:lnTo>
                    <a:pt x="619" y="55"/>
                  </a:lnTo>
                  <a:cubicBezTo>
                    <a:pt x="619" y="55"/>
                    <a:pt x="1035" y="1813"/>
                    <a:pt x="1" y="3599"/>
                  </a:cubicBezTo>
                  <a:cubicBezTo>
                    <a:pt x="1" y="3599"/>
                    <a:pt x="1114" y="2535"/>
                    <a:pt x="860" y="1"/>
                  </a:cubicBezTo>
                  <a:close/>
                </a:path>
              </a:pathLst>
            </a:custGeom>
            <a:solidFill>
              <a:srgbClr val="1B1B1B"/>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sz="1400"/>
            </a:p>
          </p:txBody>
        </p:sp>
        <p:sp>
          <p:nvSpPr>
            <p:cNvPr id="543" name="Google Shape;543;p35"/>
            <p:cNvSpPr/>
            <p:nvPr/>
          </p:nvSpPr>
          <p:spPr>
            <a:xfrm>
              <a:off x="9661225" y="1173288"/>
              <a:ext cx="16650" cy="49250"/>
            </a:xfrm>
            <a:custGeom>
              <a:rect b="b" l="l" r="r" t="t"/>
              <a:pathLst>
                <a:path extrusionOk="0" h="1970" w="666">
                  <a:moveTo>
                    <a:pt x="405" y="1"/>
                  </a:moveTo>
                  <a:cubicBezTo>
                    <a:pt x="405" y="1"/>
                    <a:pt x="0" y="1231"/>
                    <a:pt x="427" y="1375"/>
                  </a:cubicBezTo>
                  <a:lnTo>
                    <a:pt x="416" y="1969"/>
                  </a:lnTo>
                  <a:lnTo>
                    <a:pt x="416" y="1969"/>
                  </a:lnTo>
                  <a:lnTo>
                    <a:pt x="516" y="1963"/>
                  </a:lnTo>
                  <a:lnTo>
                    <a:pt x="665" y="1233"/>
                  </a:lnTo>
                  <a:cubicBezTo>
                    <a:pt x="665" y="1233"/>
                    <a:pt x="260" y="873"/>
                    <a:pt x="405" y="1"/>
                  </a:cubicBezTo>
                  <a:close/>
                </a:path>
              </a:pathLst>
            </a:custGeom>
            <a:solidFill>
              <a:srgbClr val="E2AAAA"/>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544" name="Google Shape;544;p35"/>
            <p:cNvSpPr/>
            <p:nvPr/>
          </p:nvSpPr>
          <p:spPr>
            <a:xfrm>
              <a:off x="9667175" y="1164438"/>
              <a:ext cx="32325" cy="37475"/>
            </a:xfrm>
            <a:custGeom>
              <a:rect b="b" l="l" r="r" t="t"/>
              <a:pathLst>
                <a:path extrusionOk="0" h="1499" w="1293">
                  <a:moveTo>
                    <a:pt x="927" y="1"/>
                  </a:moveTo>
                  <a:cubicBezTo>
                    <a:pt x="696" y="1"/>
                    <a:pt x="261" y="208"/>
                    <a:pt x="135" y="276"/>
                  </a:cubicBezTo>
                  <a:cubicBezTo>
                    <a:pt x="0" y="350"/>
                    <a:pt x="135" y="466"/>
                    <a:pt x="135" y="466"/>
                  </a:cubicBezTo>
                  <a:cubicBezTo>
                    <a:pt x="135" y="466"/>
                    <a:pt x="189" y="547"/>
                    <a:pt x="209" y="866"/>
                  </a:cubicBezTo>
                  <a:cubicBezTo>
                    <a:pt x="230" y="1186"/>
                    <a:pt x="535" y="1481"/>
                    <a:pt x="535" y="1481"/>
                  </a:cubicBezTo>
                  <a:cubicBezTo>
                    <a:pt x="599" y="1494"/>
                    <a:pt x="675" y="1498"/>
                    <a:pt x="750" y="1498"/>
                  </a:cubicBezTo>
                  <a:cubicBezTo>
                    <a:pt x="940" y="1498"/>
                    <a:pt x="1131" y="1469"/>
                    <a:pt x="1131" y="1469"/>
                  </a:cubicBezTo>
                  <a:cubicBezTo>
                    <a:pt x="1238" y="1386"/>
                    <a:pt x="1279" y="1068"/>
                    <a:pt x="1286" y="593"/>
                  </a:cubicBezTo>
                  <a:cubicBezTo>
                    <a:pt x="1292" y="119"/>
                    <a:pt x="1191" y="46"/>
                    <a:pt x="981" y="6"/>
                  </a:cubicBezTo>
                  <a:cubicBezTo>
                    <a:pt x="965" y="2"/>
                    <a:pt x="947" y="1"/>
                    <a:pt x="927" y="1"/>
                  </a:cubicBezTo>
                  <a:close/>
                </a:path>
              </a:pathLst>
            </a:custGeom>
            <a:solidFill>
              <a:srgbClr val="1B1B1B"/>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545" name="Google Shape;545;p35"/>
            <p:cNvSpPr/>
            <p:nvPr/>
          </p:nvSpPr>
          <p:spPr>
            <a:xfrm>
              <a:off x="9672025" y="1180388"/>
              <a:ext cx="8725" cy="8400"/>
            </a:xfrm>
            <a:custGeom>
              <a:rect b="b" l="l" r="r" t="t"/>
              <a:pathLst>
                <a:path extrusionOk="0" h="336" w="349">
                  <a:moveTo>
                    <a:pt x="183" y="1"/>
                  </a:moveTo>
                  <a:cubicBezTo>
                    <a:pt x="125" y="1"/>
                    <a:pt x="75" y="42"/>
                    <a:pt x="75" y="42"/>
                  </a:cubicBezTo>
                  <a:cubicBezTo>
                    <a:pt x="18" y="127"/>
                    <a:pt x="1" y="235"/>
                    <a:pt x="30" y="334"/>
                  </a:cubicBezTo>
                  <a:cubicBezTo>
                    <a:pt x="43" y="335"/>
                    <a:pt x="55" y="335"/>
                    <a:pt x="67" y="335"/>
                  </a:cubicBezTo>
                  <a:cubicBezTo>
                    <a:pt x="291" y="335"/>
                    <a:pt x="349" y="135"/>
                    <a:pt x="280" y="51"/>
                  </a:cubicBezTo>
                  <a:cubicBezTo>
                    <a:pt x="250" y="13"/>
                    <a:pt x="215" y="1"/>
                    <a:pt x="183" y="1"/>
                  </a:cubicBezTo>
                  <a:close/>
                </a:path>
              </a:pathLst>
            </a:custGeom>
            <a:solidFill>
              <a:srgbClr val="F1D5D5"/>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546" name="Google Shape;546;p35"/>
            <p:cNvSpPr/>
            <p:nvPr/>
          </p:nvSpPr>
          <p:spPr>
            <a:xfrm>
              <a:off x="9615150" y="1836988"/>
              <a:ext cx="80125" cy="23125"/>
            </a:xfrm>
            <a:custGeom>
              <a:rect b="b" l="l" r="r" t="t"/>
              <a:pathLst>
                <a:path extrusionOk="0" h="925" w="3205">
                  <a:moveTo>
                    <a:pt x="1751" y="1"/>
                  </a:moveTo>
                  <a:lnTo>
                    <a:pt x="1" y="718"/>
                  </a:lnTo>
                  <a:lnTo>
                    <a:pt x="1" y="853"/>
                  </a:lnTo>
                  <a:lnTo>
                    <a:pt x="3180" y="925"/>
                  </a:lnTo>
                  <a:cubicBezTo>
                    <a:pt x="3180" y="925"/>
                    <a:pt x="3205" y="248"/>
                    <a:pt x="3178" y="230"/>
                  </a:cubicBezTo>
                  <a:cubicBezTo>
                    <a:pt x="3151" y="212"/>
                    <a:pt x="3037" y="1"/>
                    <a:pt x="3037" y="1"/>
                  </a:cubicBezTo>
                  <a:close/>
                </a:path>
              </a:pathLst>
            </a:custGeom>
            <a:solidFill>
              <a:srgbClr val="1B1B1B"/>
            </a:solidFill>
            <a:ln>
              <a:noFill/>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grpSp>
      <p:cxnSp>
        <p:nvCxnSpPr>
          <p:cNvPr id="547" name="Google Shape;547;p35"/>
          <p:cNvCxnSpPr/>
          <p:nvPr/>
        </p:nvCxnSpPr>
        <p:spPr>
          <a:xfrm>
            <a:off x="4143085" y="1324839"/>
            <a:ext cx="3685200" cy="0"/>
          </a:xfrm>
          <a:prstGeom prst="straightConnector1">
            <a:avLst/>
          </a:prstGeom>
          <a:noFill/>
          <a:ln cap="flat" cmpd="sng" w="9525">
            <a:solidFill>
              <a:srgbClr val="FFFFFF"/>
            </a:solidFill>
            <a:prstDash val="solid"/>
            <a:round/>
            <a:headEnd len="med" w="med" type="none"/>
            <a:tailEnd len="med" w="med" type="none"/>
          </a:ln>
        </p:spPr>
      </p:cxnSp>
      <p:cxnSp>
        <p:nvCxnSpPr>
          <p:cNvPr id="548" name="Google Shape;548;p35"/>
          <p:cNvCxnSpPr/>
          <p:nvPr/>
        </p:nvCxnSpPr>
        <p:spPr>
          <a:xfrm>
            <a:off x="4143085" y="3029438"/>
            <a:ext cx="3685200" cy="0"/>
          </a:xfrm>
          <a:prstGeom prst="straightConnector1">
            <a:avLst/>
          </a:prstGeom>
          <a:noFill/>
          <a:ln cap="flat" cmpd="sng" w="9525">
            <a:solidFill>
              <a:srgbClr val="FFFFFF"/>
            </a:solidFill>
            <a:prstDash val="solid"/>
            <a:round/>
            <a:headEnd len="med" w="med" type="none"/>
            <a:tailEnd len="med" w="med" type="none"/>
          </a:ln>
        </p:spPr>
      </p:cxnSp>
      <p:sp>
        <p:nvSpPr>
          <p:cNvPr id="549" name="Google Shape;549;p35"/>
          <p:cNvSpPr txBox="1"/>
          <p:nvPr/>
        </p:nvSpPr>
        <p:spPr>
          <a:xfrm>
            <a:off x="3434271" y="2284602"/>
            <a:ext cx="3393900" cy="744900"/>
          </a:xfrm>
          <a:prstGeom prst="rect">
            <a:avLst/>
          </a:prstGeom>
          <a:noFill/>
          <a:ln>
            <a:noFill/>
          </a:ln>
        </p:spPr>
        <p:txBody>
          <a:bodyPr anchorCtr="0" anchor="b" bIns="91400" lIns="91400" spcFirstLastPara="1" rIns="91400" wrap="square" tIns="91400">
            <a:noAutofit/>
          </a:bodyPr>
          <a:lstStyle/>
          <a:p>
            <a:pPr indent="0" lvl="0" marL="0" rtl="0" algn="r">
              <a:spcBef>
                <a:spcPts val="0"/>
              </a:spcBef>
              <a:spcAft>
                <a:spcPts val="0"/>
              </a:spcAft>
              <a:buNone/>
            </a:pPr>
            <a:r>
              <a:rPr b="1" lang="ar" sz="3200">
                <a:latin typeface="Roboto Slab"/>
                <a:ea typeface="Roboto Slab"/>
                <a:cs typeface="Roboto Slab"/>
                <a:sym typeface="Roboto Slab"/>
              </a:rPr>
              <a:t>Team members</a:t>
            </a:r>
            <a:endParaRPr b="1" sz="3200">
              <a:solidFill>
                <a:srgbClr val="000000"/>
              </a:solidFill>
              <a:latin typeface="Roboto Slab"/>
              <a:ea typeface="Roboto Slab"/>
              <a:cs typeface="Roboto Slab"/>
              <a:sym typeface="Roboto Slab"/>
            </a:endParaRPr>
          </a:p>
        </p:txBody>
      </p:sp>
      <p:sp>
        <p:nvSpPr>
          <p:cNvPr id="550" name="Google Shape;550;p35"/>
          <p:cNvSpPr txBox="1"/>
          <p:nvPr/>
        </p:nvSpPr>
        <p:spPr>
          <a:xfrm>
            <a:off x="1085850" y="1539700"/>
            <a:ext cx="6200700" cy="744900"/>
          </a:xfrm>
          <a:prstGeom prst="rect">
            <a:avLst/>
          </a:prstGeom>
          <a:noFill/>
          <a:ln>
            <a:noFill/>
          </a:ln>
        </p:spPr>
        <p:txBody>
          <a:bodyPr anchorCtr="0" anchor="ctr" bIns="91400" lIns="91400" spcFirstLastPara="1" rIns="91400" wrap="square" tIns="91400">
            <a:noAutofit/>
          </a:bodyPr>
          <a:lstStyle/>
          <a:p>
            <a:pPr indent="0" lvl="0" marL="0" rtl="0" algn="l">
              <a:spcBef>
                <a:spcPts val="0"/>
              </a:spcBef>
              <a:spcAft>
                <a:spcPts val="0"/>
              </a:spcAft>
              <a:buNone/>
            </a:pPr>
            <a:r>
              <a:rPr b="1" lang="ar" sz="2000">
                <a:solidFill>
                  <a:schemeClr val="lt1"/>
                </a:solidFill>
                <a:latin typeface="Roboto Slab"/>
                <a:ea typeface="Roboto Slab"/>
                <a:cs typeface="Roboto Slab"/>
                <a:sym typeface="Roboto Slab"/>
              </a:rPr>
              <a:t> Abdulrahman </a:t>
            </a:r>
            <a:r>
              <a:rPr b="1" lang="ar" sz="2000">
                <a:solidFill>
                  <a:srgbClr val="FFFFFF"/>
                </a:solidFill>
                <a:latin typeface="Roboto Slab"/>
                <a:ea typeface="Roboto Slab"/>
                <a:cs typeface="Roboto Slab"/>
                <a:sym typeface="Roboto Slab"/>
              </a:rPr>
              <a:t>Bedaiwi	      Amirah Al-Zahrani</a:t>
            </a:r>
            <a:endParaRPr b="1" sz="2000">
              <a:solidFill>
                <a:srgbClr val="FFFFFF"/>
              </a:solidFill>
              <a:latin typeface="Roboto Slab"/>
              <a:ea typeface="Roboto Slab"/>
              <a:cs typeface="Roboto Slab"/>
              <a:sym typeface="Roboto Slab"/>
            </a:endParaRPr>
          </a:p>
        </p:txBody>
      </p:sp>
      <p:sp>
        <p:nvSpPr>
          <p:cNvPr id="551" name="Google Shape;551;p35"/>
          <p:cNvSpPr txBox="1"/>
          <p:nvPr/>
        </p:nvSpPr>
        <p:spPr>
          <a:xfrm>
            <a:off x="857100" y="3422250"/>
            <a:ext cx="3804600" cy="1921800"/>
          </a:xfrm>
          <a:prstGeom prst="rect">
            <a:avLst/>
          </a:prstGeom>
          <a:noFill/>
          <a:ln>
            <a:noFill/>
          </a:ln>
        </p:spPr>
        <p:txBody>
          <a:bodyPr anchorCtr="0" anchor="t" bIns="91400" lIns="91400" spcFirstLastPara="1" rIns="91400" wrap="square" tIns="91400">
            <a:noAutofit/>
          </a:bodyPr>
          <a:lstStyle/>
          <a:p>
            <a:pPr indent="-355600" lvl="0" marL="457200" rtl="0" algn="l">
              <a:spcBef>
                <a:spcPts val="0"/>
              </a:spcBef>
              <a:spcAft>
                <a:spcPts val="0"/>
              </a:spcAft>
              <a:buClr>
                <a:schemeClr val="lt1"/>
              </a:buClr>
              <a:buSzPts val="2000"/>
              <a:buFont typeface="Roboto Slab"/>
              <a:buChar char="●"/>
            </a:pPr>
            <a:r>
              <a:rPr b="1" lang="ar" sz="2000">
                <a:solidFill>
                  <a:schemeClr val="lt1"/>
                </a:solidFill>
                <a:latin typeface="Roboto Slab"/>
                <a:ea typeface="Roboto Slab"/>
                <a:cs typeface="Roboto Slab"/>
                <a:sym typeface="Roboto Slab"/>
              </a:rPr>
              <a:t>Abdullah Alassaf</a:t>
            </a:r>
            <a:endParaRPr b="1" sz="2000">
              <a:solidFill>
                <a:schemeClr val="lt1"/>
              </a:solidFill>
              <a:latin typeface="Roboto Slab"/>
              <a:ea typeface="Roboto Slab"/>
              <a:cs typeface="Roboto Slab"/>
              <a:sym typeface="Roboto Slab"/>
            </a:endParaRPr>
          </a:p>
          <a:p>
            <a:pPr indent="-355600" lvl="0" marL="457200" rtl="0" algn="l">
              <a:spcBef>
                <a:spcPts val="0"/>
              </a:spcBef>
              <a:spcAft>
                <a:spcPts val="0"/>
              </a:spcAft>
              <a:buClr>
                <a:schemeClr val="lt1"/>
              </a:buClr>
              <a:buSzPts val="2000"/>
              <a:buFont typeface="Roboto Slab"/>
              <a:buChar char="●"/>
            </a:pPr>
            <a:r>
              <a:rPr b="1" lang="ar" sz="2000">
                <a:solidFill>
                  <a:schemeClr val="lt1"/>
                </a:solidFill>
                <a:latin typeface="Roboto Slab"/>
                <a:ea typeface="Roboto Slab"/>
                <a:cs typeface="Roboto Slab"/>
                <a:sym typeface="Roboto Slab"/>
              </a:rPr>
              <a:t>Abdullah Alasmari</a:t>
            </a:r>
            <a:endParaRPr b="1" sz="2000">
              <a:solidFill>
                <a:schemeClr val="lt1"/>
              </a:solidFill>
              <a:latin typeface="Roboto Slab"/>
              <a:ea typeface="Roboto Slab"/>
              <a:cs typeface="Roboto Slab"/>
              <a:sym typeface="Roboto Slab"/>
            </a:endParaRPr>
          </a:p>
          <a:p>
            <a:pPr indent="-355600" lvl="0" marL="457200" rtl="0" algn="l">
              <a:spcBef>
                <a:spcPts val="0"/>
              </a:spcBef>
              <a:spcAft>
                <a:spcPts val="0"/>
              </a:spcAft>
              <a:buClr>
                <a:schemeClr val="lt1"/>
              </a:buClr>
              <a:buSzPts val="2000"/>
              <a:buFont typeface="Roboto Slab"/>
              <a:buChar char="●"/>
            </a:pPr>
            <a:r>
              <a:rPr b="1" lang="ar" sz="2000">
                <a:solidFill>
                  <a:schemeClr val="lt1"/>
                </a:solidFill>
                <a:latin typeface="Roboto Slab"/>
                <a:ea typeface="Roboto Slab"/>
                <a:cs typeface="Roboto Slab"/>
                <a:sym typeface="Roboto Slab"/>
              </a:rPr>
              <a:t>Abdulrahman Almezaini</a:t>
            </a:r>
            <a:endParaRPr b="1" sz="2000">
              <a:solidFill>
                <a:schemeClr val="lt1"/>
              </a:solidFill>
              <a:latin typeface="Roboto Slab"/>
              <a:ea typeface="Roboto Slab"/>
              <a:cs typeface="Roboto Slab"/>
              <a:sym typeface="Roboto Slab"/>
            </a:endParaRPr>
          </a:p>
          <a:p>
            <a:pPr indent="-355600" lvl="0" marL="457200" rtl="0" algn="l">
              <a:spcBef>
                <a:spcPts val="0"/>
              </a:spcBef>
              <a:spcAft>
                <a:spcPts val="0"/>
              </a:spcAft>
              <a:buClr>
                <a:schemeClr val="lt1"/>
              </a:buClr>
              <a:buSzPts val="2000"/>
              <a:buFont typeface="Roboto Slab"/>
              <a:buChar char="●"/>
            </a:pPr>
            <a:r>
              <a:rPr b="1" lang="ar" sz="2000">
                <a:solidFill>
                  <a:schemeClr val="lt1"/>
                </a:solidFill>
                <a:latin typeface="Roboto Slab"/>
                <a:ea typeface="Roboto Slab"/>
                <a:cs typeface="Roboto Slab"/>
                <a:sym typeface="Roboto Slab"/>
              </a:rPr>
              <a:t>Khalid Alkwai</a:t>
            </a:r>
            <a:endParaRPr b="1" sz="2000">
              <a:solidFill>
                <a:schemeClr val="lt1"/>
              </a:solidFill>
              <a:latin typeface="Roboto Slab"/>
              <a:ea typeface="Roboto Slab"/>
              <a:cs typeface="Roboto Slab"/>
              <a:sym typeface="Roboto Slab"/>
            </a:endParaRPr>
          </a:p>
          <a:p>
            <a:pPr indent="-355600" lvl="0" marL="457200" rtl="0" algn="l">
              <a:spcBef>
                <a:spcPts val="0"/>
              </a:spcBef>
              <a:spcAft>
                <a:spcPts val="0"/>
              </a:spcAft>
              <a:buClr>
                <a:schemeClr val="lt1"/>
              </a:buClr>
              <a:buSzPts val="2000"/>
              <a:buFont typeface="Roboto Slab"/>
              <a:buChar char="●"/>
            </a:pPr>
            <a:r>
              <a:rPr b="1" lang="ar" sz="2000">
                <a:solidFill>
                  <a:schemeClr val="lt1"/>
                </a:solidFill>
                <a:latin typeface="Roboto Slab"/>
                <a:ea typeface="Roboto Slab"/>
                <a:cs typeface="Roboto Slab"/>
                <a:sym typeface="Roboto Slab"/>
              </a:rPr>
              <a:t>Mohammed Alhamad</a:t>
            </a:r>
            <a:endParaRPr b="1" sz="2000">
              <a:solidFill>
                <a:schemeClr val="lt1"/>
              </a:solidFill>
              <a:latin typeface="Roboto Slab"/>
              <a:ea typeface="Roboto Slab"/>
              <a:cs typeface="Roboto Slab"/>
              <a:sym typeface="Roboto Slab"/>
            </a:endParaRPr>
          </a:p>
        </p:txBody>
      </p:sp>
      <p:sp>
        <p:nvSpPr>
          <p:cNvPr id="552" name="Google Shape;552;p35"/>
          <p:cNvSpPr txBox="1"/>
          <p:nvPr/>
        </p:nvSpPr>
        <p:spPr>
          <a:xfrm>
            <a:off x="4457036" y="3422254"/>
            <a:ext cx="3057300" cy="1921800"/>
          </a:xfrm>
          <a:prstGeom prst="rect">
            <a:avLst/>
          </a:prstGeom>
          <a:noFill/>
          <a:ln>
            <a:noFill/>
          </a:ln>
        </p:spPr>
        <p:txBody>
          <a:bodyPr anchorCtr="0" anchor="t" bIns="91400" lIns="91400" spcFirstLastPara="1" rIns="91400" wrap="square" tIns="91400">
            <a:noAutofit/>
          </a:bodyPr>
          <a:lstStyle/>
          <a:p>
            <a:pPr indent="-355600" lvl="0" marL="457200" rtl="0" algn="l">
              <a:spcBef>
                <a:spcPts val="0"/>
              </a:spcBef>
              <a:spcAft>
                <a:spcPts val="0"/>
              </a:spcAft>
              <a:buClr>
                <a:srgbClr val="FFFFFF"/>
              </a:buClr>
              <a:buSzPts val="2000"/>
              <a:buFont typeface="Roboto Slab"/>
              <a:buChar char="●"/>
            </a:pPr>
            <a:r>
              <a:rPr b="1" lang="ar" sz="2000">
                <a:solidFill>
                  <a:srgbClr val="FFFFFF"/>
                </a:solidFill>
                <a:latin typeface="Roboto Slab"/>
                <a:ea typeface="Roboto Slab"/>
                <a:cs typeface="Roboto Slab"/>
                <a:sym typeface="Roboto Slab"/>
              </a:rPr>
              <a:t>Deema Almaziad</a:t>
            </a:r>
            <a:endParaRPr b="1" sz="2000">
              <a:solidFill>
                <a:srgbClr val="FFFFFF"/>
              </a:solidFill>
              <a:latin typeface="Roboto Slab"/>
              <a:ea typeface="Roboto Slab"/>
              <a:cs typeface="Roboto Slab"/>
              <a:sym typeface="Roboto Slab"/>
            </a:endParaRPr>
          </a:p>
          <a:p>
            <a:pPr indent="-355600" lvl="0" marL="457200" rtl="0" algn="l">
              <a:spcBef>
                <a:spcPts val="0"/>
              </a:spcBef>
              <a:spcAft>
                <a:spcPts val="0"/>
              </a:spcAft>
              <a:buClr>
                <a:srgbClr val="FFFFFF"/>
              </a:buClr>
              <a:buSzPts val="2000"/>
              <a:buFont typeface="Roboto Slab"/>
              <a:buChar char="●"/>
            </a:pPr>
            <a:r>
              <a:rPr b="1" lang="ar" sz="2000">
                <a:solidFill>
                  <a:srgbClr val="FFFFFF"/>
                </a:solidFill>
                <a:latin typeface="Roboto Slab"/>
                <a:ea typeface="Roboto Slab"/>
                <a:cs typeface="Roboto Slab"/>
                <a:sym typeface="Roboto Slab"/>
              </a:rPr>
              <a:t>Elaf Almusahel</a:t>
            </a:r>
            <a:endParaRPr b="1" sz="2000">
              <a:solidFill>
                <a:srgbClr val="FFFFFF"/>
              </a:solidFill>
              <a:latin typeface="Roboto Slab"/>
              <a:ea typeface="Roboto Slab"/>
              <a:cs typeface="Roboto Slab"/>
              <a:sym typeface="Roboto Slab"/>
            </a:endParaRPr>
          </a:p>
          <a:p>
            <a:pPr indent="-355600" lvl="0" marL="457200" rtl="0" algn="l">
              <a:spcBef>
                <a:spcPts val="0"/>
              </a:spcBef>
              <a:spcAft>
                <a:spcPts val="0"/>
              </a:spcAft>
              <a:buClr>
                <a:srgbClr val="FFFFFF"/>
              </a:buClr>
              <a:buSzPts val="2000"/>
              <a:buFont typeface="Roboto Slab"/>
              <a:buChar char="●"/>
            </a:pPr>
            <a:r>
              <a:rPr b="1" lang="ar" sz="2000">
                <a:solidFill>
                  <a:srgbClr val="FFFFFF"/>
                </a:solidFill>
                <a:latin typeface="Roboto Slab"/>
                <a:ea typeface="Roboto Slab"/>
                <a:cs typeface="Roboto Slab"/>
                <a:sym typeface="Roboto Slab"/>
              </a:rPr>
              <a:t>Rema Almutawa</a:t>
            </a:r>
            <a:endParaRPr b="1" sz="2000">
              <a:solidFill>
                <a:srgbClr val="FFFFFF"/>
              </a:solidFill>
              <a:latin typeface="Roboto Slab"/>
              <a:ea typeface="Roboto Slab"/>
              <a:cs typeface="Roboto Slab"/>
              <a:sym typeface="Roboto Slab"/>
            </a:endParaRPr>
          </a:p>
          <a:p>
            <a:pPr indent="-355600" lvl="0" marL="457200" rtl="0" algn="l">
              <a:spcBef>
                <a:spcPts val="0"/>
              </a:spcBef>
              <a:spcAft>
                <a:spcPts val="0"/>
              </a:spcAft>
              <a:buClr>
                <a:srgbClr val="FFFFFF"/>
              </a:buClr>
              <a:buSzPts val="2000"/>
              <a:buFont typeface="Roboto Slab"/>
              <a:buChar char="●"/>
            </a:pPr>
            <a:r>
              <a:rPr b="1" lang="ar" sz="2000">
                <a:solidFill>
                  <a:srgbClr val="FFFFFF"/>
                </a:solidFill>
                <a:latin typeface="Roboto Slab"/>
                <a:ea typeface="Roboto Slab"/>
                <a:cs typeface="Roboto Slab"/>
                <a:sym typeface="Roboto Slab"/>
              </a:rPr>
              <a:t>Renad Almutawa</a:t>
            </a:r>
            <a:endParaRPr b="1" sz="2000">
              <a:solidFill>
                <a:srgbClr val="FFFFFF"/>
              </a:solidFill>
              <a:latin typeface="Roboto Slab"/>
              <a:ea typeface="Roboto Slab"/>
              <a:cs typeface="Roboto Slab"/>
              <a:sym typeface="Roboto Slab"/>
            </a:endParaRPr>
          </a:p>
          <a:p>
            <a:pPr indent="-355600" lvl="0" marL="457200" rtl="0" algn="l">
              <a:spcBef>
                <a:spcPts val="0"/>
              </a:spcBef>
              <a:spcAft>
                <a:spcPts val="0"/>
              </a:spcAft>
              <a:buClr>
                <a:srgbClr val="FFFFFF"/>
              </a:buClr>
              <a:buSzPts val="2000"/>
              <a:buFont typeface="Roboto Slab"/>
              <a:buChar char="●"/>
            </a:pPr>
            <a:r>
              <a:rPr b="1" lang="ar" sz="2000">
                <a:solidFill>
                  <a:srgbClr val="FFFFFF"/>
                </a:solidFill>
                <a:latin typeface="Roboto Slab"/>
                <a:ea typeface="Roboto Slab"/>
                <a:cs typeface="Roboto Slab"/>
                <a:sym typeface="Roboto Slab"/>
              </a:rPr>
              <a:t>Shahd Alsalamah</a:t>
            </a:r>
            <a:endParaRPr b="1" sz="2000">
              <a:solidFill>
                <a:srgbClr val="FFFFFF"/>
              </a:solidFill>
              <a:latin typeface="Roboto Slab"/>
              <a:ea typeface="Roboto Slab"/>
              <a:cs typeface="Roboto Slab"/>
              <a:sym typeface="Roboto Slab"/>
            </a:endParaRPr>
          </a:p>
          <a:p>
            <a:pPr indent="-355600" lvl="0" marL="457200" rtl="0" algn="l">
              <a:spcBef>
                <a:spcPts val="0"/>
              </a:spcBef>
              <a:spcAft>
                <a:spcPts val="0"/>
              </a:spcAft>
              <a:buClr>
                <a:srgbClr val="FFFFFF"/>
              </a:buClr>
              <a:buSzPts val="2000"/>
              <a:buFont typeface="Roboto Slab"/>
              <a:buChar char="●"/>
            </a:pPr>
            <a:r>
              <a:rPr b="1" lang="ar" sz="2000">
                <a:solidFill>
                  <a:srgbClr val="FFFFFF"/>
                </a:solidFill>
                <a:latin typeface="Roboto Slab"/>
                <a:ea typeface="Roboto Slab"/>
                <a:cs typeface="Roboto Slab"/>
                <a:sym typeface="Roboto Slab"/>
              </a:rPr>
              <a:t>Taif Alotaibi</a:t>
            </a:r>
            <a:endParaRPr b="1" sz="2000">
              <a:solidFill>
                <a:srgbClr val="FFFFFF"/>
              </a:solidFill>
              <a:latin typeface="Roboto Slab"/>
              <a:ea typeface="Roboto Slab"/>
              <a:cs typeface="Roboto Slab"/>
              <a:sym typeface="Roboto Slab"/>
            </a:endParaRPr>
          </a:p>
          <a:p>
            <a:pPr indent="-355600" lvl="0" marL="457200" rtl="0" algn="l">
              <a:spcBef>
                <a:spcPts val="0"/>
              </a:spcBef>
              <a:spcAft>
                <a:spcPts val="0"/>
              </a:spcAft>
              <a:buClr>
                <a:srgbClr val="FFFFFF"/>
              </a:buClr>
              <a:buSzPts val="2000"/>
              <a:buFont typeface="Roboto Slab"/>
              <a:buChar char="●"/>
            </a:pPr>
            <a:r>
              <a:rPr b="1" lang="ar" sz="2000">
                <a:solidFill>
                  <a:srgbClr val="FFFFFF"/>
                </a:solidFill>
                <a:latin typeface="Roboto Slab"/>
                <a:ea typeface="Roboto Slab"/>
                <a:cs typeface="Roboto Slab"/>
                <a:sym typeface="Roboto Slab"/>
              </a:rPr>
              <a:t>Tarfah Alkaltham</a:t>
            </a:r>
            <a:endParaRPr b="1" sz="2000">
              <a:solidFill>
                <a:srgbClr val="FFFFFF"/>
              </a:solidFill>
              <a:latin typeface="Roboto Slab"/>
              <a:ea typeface="Roboto Slab"/>
              <a:cs typeface="Roboto Slab"/>
              <a:sym typeface="Roboto Slab"/>
            </a:endParaRPr>
          </a:p>
        </p:txBody>
      </p:sp>
      <p:sp>
        <p:nvSpPr>
          <p:cNvPr id="553" name="Google Shape;553;p35"/>
          <p:cNvSpPr/>
          <p:nvPr/>
        </p:nvSpPr>
        <p:spPr>
          <a:xfrm>
            <a:off x="5" y="5080127"/>
            <a:ext cx="1173900" cy="936900"/>
          </a:xfrm>
          <a:prstGeom prst="wedgeEllipseCallout">
            <a:avLst>
              <a:gd fmla="val 41033" name="adj1"/>
              <a:gd fmla="val 50749" name="adj2"/>
            </a:avLst>
          </a:prstGeom>
          <a:solidFill>
            <a:srgbClr val="FFFFFF"/>
          </a:solidFill>
          <a:ln>
            <a:noFill/>
          </a:ln>
        </p:spPr>
        <p:txBody>
          <a:bodyPr anchorCtr="0" anchor="ctr" bIns="91400" lIns="91400" spcFirstLastPara="1" rIns="91400" wrap="square" tIns="91400">
            <a:noAutofit/>
          </a:bodyPr>
          <a:lstStyle/>
          <a:p>
            <a:pPr indent="0" lvl="0" marL="0" rtl="0" algn="ctr">
              <a:spcBef>
                <a:spcPts val="0"/>
              </a:spcBef>
              <a:spcAft>
                <a:spcPts val="0"/>
              </a:spcAft>
              <a:buNone/>
            </a:pPr>
            <a:r>
              <a:rPr b="1" lang="ar" sz="1400">
                <a:solidFill>
                  <a:srgbClr val="666666"/>
                </a:solidFill>
                <a:latin typeface="Roboto Slab"/>
                <a:ea typeface="Roboto Slab"/>
                <a:cs typeface="Roboto Slab"/>
                <a:sym typeface="Roboto Slab"/>
              </a:rPr>
              <a:t>Say cheese :)</a:t>
            </a:r>
            <a:endParaRPr b="1" sz="1400">
              <a:solidFill>
                <a:srgbClr val="666666"/>
              </a:solidFill>
              <a:latin typeface="Roboto Slab"/>
              <a:ea typeface="Roboto Slab"/>
              <a:cs typeface="Roboto Slab"/>
              <a:sym typeface="Roboto Slab"/>
            </a:endParaRPr>
          </a:p>
        </p:txBody>
      </p:sp>
      <p:pic>
        <p:nvPicPr>
          <p:cNvPr id="554" name="Google Shape;554;p35"/>
          <p:cNvPicPr preferRelativeResize="0"/>
          <p:nvPr/>
        </p:nvPicPr>
        <p:blipFill>
          <a:blip r:embed="rId3">
            <a:alphaModFix/>
          </a:blip>
          <a:stretch>
            <a:fillRect/>
          </a:stretch>
        </p:blipFill>
        <p:spPr>
          <a:xfrm>
            <a:off x="958247" y="3853578"/>
            <a:ext cx="286426" cy="286426"/>
          </a:xfrm>
          <a:prstGeom prst="rect">
            <a:avLst/>
          </a:prstGeom>
          <a:noFill/>
          <a:ln>
            <a:noFill/>
          </a:ln>
        </p:spPr>
      </p:pic>
      <p:pic>
        <p:nvPicPr>
          <p:cNvPr id="555" name="Google Shape;555;p35"/>
          <p:cNvPicPr preferRelativeResize="0"/>
          <p:nvPr/>
        </p:nvPicPr>
        <p:blipFill>
          <a:blip r:embed="rId3">
            <a:alphaModFix/>
          </a:blip>
          <a:stretch>
            <a:fillRect/>
          </a:stretch>
        </p:blipFill>
        <p:spPr>
          <a:xfrm>
            <a:off x="958247" y="4140003"/>
            <a:ext cx="286426" cy="286426"/>
          </a:xfrm>
          <a:prstGeom prst="rect">
            <a:avLst/>
          </a:prstGeom>
          <a:noFill/>
          <a:ln>
            <a:noFill/>
          </a:ln>
        </p:spPr>
      </p:pic>
      <p:pic>
        <p:nvPicPr>
          <p:cNvPr id="556" name="Google Shape;556;p35"/>
          <p:cNvPicPr preferRelativeResize="0"/>
          <p:nvPr/>
        </p:nvPicPr>
        <p:blipFill>
          <a:blip r:embed="rId3">
            <a:alphaModFix/>
          </a:blip>
          <a:stretch>
            <a:fillRect/>
          </a:stretch>
        </p:blipFill>
        <p:spPr>
          <a:xfrm>
            <a:off x="958247" y="4426428"/>
            <a:ext cx="286426" cy="286426"/>
          </a:xfrm>
          <a:prstGeom prst="rect">
            <a:avLst/>
          </a:prstGeom>
          <a:noFill/>
          <a:ln>
            <a:noFill/>
          </a:ln>
        </p:spPr>
      </p:pic>
      <p:pic>
        <p:nvPicPr>
          <p:cNvPr id="557" name="Google Shape;557;p35"/>
          <p:cNvPicPr preferRelativeResize="0"/>
          <p:nvPr/>
        </p:nvPicPr>
        <p:blipFill>
          <a:blip r:embed="rId3">
            <a:alphaModFix/>
          </a:blip>
          <a:stretch>
            <a:fillRect/>
          </a:stretch>
        </p:blipFill>
        <p:spPr>
          <a:xfrm>
            <a:off x="958247" y="4712853"/>
            <a:ext cx="286426" cy="286426"/>
          </a:xfrm>
          <a:prstGeom prst="rect">
            <a:avLst/>
          </a:prstGeom>
          <a:noFill/>
          <a:ln>
            <a:noFill/>
          </a:ln>
        </p:spPr>
      </p:pic>
      <p:sp>
        <p:nvSpPr>
          <p:cNvPr id="558" name="Google Shape;558;p35"/>
          <p:cNvSpPr txBox="1"/>
          <p:nvPr/>
        </p:nvSpPr>
        <p:spPr>
          <a:xfrm>
            <a:off x="1901876" y="8005175"/>
            <a:ext cx="3393900" cy="744900"/>
          </a:xfrm>
          <a:prstGeom prst="rect">
            <a:avLst/>
          </a:prstGeom>
          <a:noFill/>
          <a:ln>
            <a:noFill/>
          </a:ln>
        </p:spPr>
        <p:txBody>
          <a:bodyPr anchorCtr="0" anchor="b" bIns="91400" lIns="91400" spcFirstLastPara="1" rIns="91400" wrap="square" tIns="91400">
            <a:noAutofit/>
          </a:bodyPr>
          <a:lstStyle/>
          <a:p>
            <a:pPr indent="0" lvl="0" marL="0" rtl="0" algn="l">
              <a:spcBef>
                <a:spcPts val="0"/>
              </a:spcBef>
              <a:spcAft>
                <a:spcPts val="0"/>
              </a:spcAft>
              <a:buNone/>
            </a:pPr>
            <a:r>
              <a:rPr b="1" lang="ar" sz="3600">
                <a:latin typeface="Roboto Slab"/>
                <a:ea typeface="Roboto Slab"/>
                <a:cs typeface="Roboto Slab"/>
                <a:sym typeface="Roboto Slab"/>
              </a:rPr>
              <a:t>THANK YOU!</a:t>
            </a:r>
            <a:endParaRPr b="1" sz="3600">
              <a:solidFill>
                <a:srgbClr val="000000"/>
              </a:solidFill>
              <a:latin typeface="Roboto Slab"/>
              <a:ea typeface="Roboto Slab"/>
              <a:cs typeface="Roboto Slab"/>
              <a:sym typeface="Roboto Slab"/>
            </a:endParaRPr>
          </a:p>
        </p:txBody>
      </p:sp>
      <p:pic>
        <p:nvPicPr>
          <p:cNvPr id="559" name="Google Shape;559;p35">
            <a:hlinkClick r:id="rId4"/>
          </p:cNvPr>
          <p:cNvPicPr preferRelativeResize="0"/>
          <p:nvPr/>
        </p:nvPicPr>
        <p:blipFill>
          <a:blip r:embed="rId5">
            <a:alphaModFix/>
          </a:blip>
          <a:stretch>
            <a:fillRect/>
          </a:stretch>
        </p:blipFill>
        <p:spPr>
          <a:xfrm>
            <a:off x="2091250" y="8607909"/>
            <a:ext cx="427975" cy="427975"/>
          </a:xfrm>
          <a:prstGeom prst="rect">
            <a:avLst/>
          </a:prstGeom>
          <a:noFill/>
          <a:ln>
            <a:noFill/>
          </a:ln>
        </p:spPr>
      </p:pic>
      <p:sp>
        <p:nvSpPr>
          <p:cNvPr id="560" name="Google Shape;560;p35"/>
          <p:cNvSpPr txBox="1"/>
          <p:nvPr/>
        </p:nvSpPr>
        <p:spPr>
          <a:xfrm>
            <a:off x="2519225" y="8686375"/>
            <a:ext cx="2343000" cy="349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ar">
                <a:latin typeface="Roboto Slab"/>
                <a:ea typeface="Roboto Slab"/>
                <a:cs typeface="Roboto Slab"/>
                <a:sym typeface="Roboto Slab"/>
              </a:rPr>
              <a:t>Give us your feedback!</a:t>
            </a:r>
            <a:endParaRPr b="1">
              <a:latin typeface="Roboto Slab"/>
              <a:ea typeface="Roboto Slab"/>
              <a:cs typeface="Roboto Slab"/>
              <a:sym typeface="Roboto Slab"/>
            </a:endParaRPr>
          </a:p>
        </p:txBody>
      </p:sp>
    </p:spTree>
  </p:cSld>
  <p:clrMapOvr>
    <a:masterClrMapping/>
  </p:clrMapOvr>
</p:sld>
</file>

<file path=ppt/theme/theme1.xml><?xml version="1.0" encoding="utf-8"?>
<a:theme xmlns:a="http://schemas.openxmlformats.org/drawingml/2006/main" xmlns:r="http://schemas.openxmlformats.org/officeDocument/2006/relationships" name="Journalist Resume">
  <a:themeElements>
    <a:clrScheme name="Simple Light">
      <a:dk1>
        <a:srgbClr val="000000"/>
      </a:dk1>
      <a:lt1>
        <a:srgbClr val="FFFFFF"/>
      </a:lt1>
      <a:dk2>
        <a:srgbClr val="595959"/>
      </a:dk2>
      <a:lt2>
        <a:srgbClr val="EEEEEE"/>
      </a:lt2>
      <a:accent1>
        <a:srgbClr val="F05543"/>
      </a:accent1>
      <a:accent2>
        <a:srgbClr val="E2A0A1"/>
      </a:accent2>
      <a:accent3>
        <a:srgbClr val="6BB9C3"/>
      </a:accent3>
      <a:accent4>
        <a:srgbClr val="A9C5C8"/>
      </a:accent4>
      <a:accent5>
        <a:srgbClr val="0097A7"/>
      </a:accent5>
      <a:accent6>
        <a:srgbClr val="990000"/>
      </a:accent6>
      <a:hlink>
        <a:srgbClr val="3ECBD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