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6" r:id="rId5"/>
    <p:sldMasterId id="2147483687" r:id="rId6"/>
    <p:sldMasterId id="2147483688" r:id="rId7"/>
    <p:sldMasterId id="2147483689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</p:sldIdLst>
  <p:sldSz cy="10688400" cx="7560000"/>
  <p:notesSz cx="6858000" cy="9144000"/>
  <p:embeddedFontLst>
    <p:embeddedFont>
      <p:font typeface="Roboto Slab"/>
      <p:regular r:id="rId21"/>
      <p:bold r:id="rId22"/>
    </p:embeddedFont>
    <p:embeddedFont>
      <p:font typeface="Caveat"/>
      <p:regular r:id="rId23"/>
      <p:bold r:id="rId24"/>
    </p:embeddedFont>
    <p:embeddedFont>
      <p:font typeface="Fira Sans Extra Condensed Medium"/>
      <p:regular r:id="rId25"/>
      <p:bold r:id="rId26"/>
      <p:italic r:id="rId27"/>
      <p:boldItalic r:id="rId28"/>
    </p:embeddedFont>
    <p:embeddedFont>
      <p:font typeface="Barlow Condensed"/>
      <p:regular r:id="rId29"/>
      <p:bold r:id="rId30"/>
      <p:italic r:id="rId31"/>
      <p:boldItalic r:id="rId32"/>
    </p:embeddedFont>
    <p:embeddedFont>
      <p:font typeface="Roboto Condensed"/>
      <p:regular r:id="rId33"/>
      <p:bold r:id="rId34"/>
      <p:italic r:id="rId35"/>
      <p:boldItalic r:id="rId36"/>
    </p:embeddedFont>
    <p:embeddedFont>
      <p:font typeface="Roboto Condensed Light"/>
      <p:regular r:id="rId37"/>
      <p:bold r:id="rId38"/>
      <p:italic r:id="rId39"/>
      <p:boldItalic r:id="rId40"/>
    </p:embeddedFont>
    <p:embeddedFont>
      <p:font typeface="Archivo Black"/>
      <p:regular r:id="rId41"/>
    </p:embeddedFont>
    <p:embeddedFont>
      <p:font typeface="Century Gothic"/>
      <p:regular r:id="rId42"/>
      <p:bold r:id="rId43"/>
      <p:italic r:id="rId44"/>
      <p:boldItalic r:id="rId45"/>
    </p:embeddedFont>
    <p:embeddedFont>
      <p:font typeface="Lobster"/>
      <p:regular r:id="rId46"/>
    </p:embeddedFont>
    <p:embeddedFont>
      <p:font typeface="Amiri"/>
      <p:regular r:id="rId47"/>
      <p:bold r:id="rId48"/>
      <p:italic r:id="rId49"/>
      <p:boldItalic r:id="rId50"/>
    </p:embeddedFont>
    <p:embeddedFont>
      <p:font typeface="Lemonada"/>
      <p:regular r:id="rId51"/>
      <p:bold r:id="rId52"/>
    </p:embeddedFont>
    <p:embeddedFont>
      <p:font typeface="Merienda"/>
      <p:regular r:id="rId53"/>
      <p:bold r:id="rId54"/>
    </p:embeddedFont>
    <p:embeddedFont>
      <p:font typeface="Bree Serif"/>
      <p:regular r:id="rId55"/>
    </p:embeddedFont>
    <p:embeddedFont>
      <p:font typeface="Dancing Script"/>
      <p:regular r:id="rId56"/>
      <p:bold r:id="rId57"/>
    </p:embeddedFont>
    <p:embeddedFont>
      <p:font typeface="Fira Sans Extra Condensed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6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0EB841B0-7AA4-44A4-9C2F-1CE2B15B23A1}">
  <a:tblStyle styleId="{0EB841B0-7AA4-44A4-9C2F-1CE2B15B23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6" orient="horz"/>
        <p:guide pos="238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CondensedLight-boldItalic.fntdata"/><Relationship Id="rId42" Type="http://schemas.openxmlformats.org/officeDocument/2006/relationships/font" Target="fonts/CenturyGothic-regular.fntdata"/><Relationship Id="rId41" Type="http://schemas.openxmlformats.org/officeDocument/2006/relationships/font" Target="fonts/ArchivoBlack-regular.fntdata"/><Relationship Id="rId44" Type="http://schemas.openxmlformats.org/officeDocument/2006/relationships/font" Target="fonts/CenturyGothic-italic.fntdata"/><Relationship Id="rId43" Type="http://schemas.openxmlformats.org/officeDocument/2006/relationships/font" Target="fonts/CenturyGothic-bold.fntdata"/><Relationship Id="rId46" Type="http://schemas.openxmlformats.org/officeDocument/2006/relationships/font" Target="fonts/Lobster-regular.fntdata"/><Relationship Id="rId45" Type="http://schemas.openxmlformats.org/officeDocument/2006/relationships/font" Target="fonts/CenturyGothic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48" Type="http://schemas.openxmlformats.org/officeDocument/2006/relationships/font" Target="fonts/Amiri-bold.fntdata"/><Relationship Id="rId47" Type="http://schemas.openxmlformats.org/officeDocument/2006/relationships/font" Target="fonts/Amiri-regular.fntdata"/><Relationship Id="rId49" Type="http://schemas.openxmlformats.org/officeDocument/2006/relationships/font" Target="fonts/Amiri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BarlowCondensed-italic.fntdata"/><Relationship Id="rId30" Type="http://schemas.openxmlformats.org/officeDocument/2006/relationships/font" Target="fonts/BarlowCondensed-bold.fntdata"/><Relationship Id="rId33" Type="http://schemas.openxmlformats.org/officeDocument/2006/relationships/font" Target="fonts/RobotoCondensed-regular.fntdata"/><Relationship Id="rId32" Type="http://schemas.openxmlformats.org/officeDocument/2006/relationships/font" Target="fonts/BarlowCondensed-boldItalic.fntdata"/><Relationship Id="rId35" Type="http://schemas.openxmlformats.org/officeDocument/2006/relationships/font" Target="fonts/RobotoCondensed-italic.fntdata"/><Relationship Id="rId34" Type="http://schemas.openxmlformats.org/officeDocument/2006/relationships/font" Target="fonts/RobotoCondensed-bold.fntdata"/><Relationship Id="rId37" Type="http://schemas.openxmlformats.org/officeDocument/2006/relationships/font" Target="fonts/RobotoCondensedLight-regular.fntdata"/><Relationship Id="rId36" Type="http://schemas.openxmlformats.org/officeDocument/2006/relationships/font" Target="fonts/RobotoCondensed-boldItalic.fntdata"/><Relationship Id="rId39" Type="http://schemas.openxmlformats.org/officeDocument/2006/relationships/font" Target="fonts/RobotoCondensedLight-italic.fntdata"/><Relationship Id="rId38" Type="http://schemas.openxmlformats.org/officeDocument/2006/relationships/font" Target="fonts/RobotoCondensedLight-bold.fntdata"/><Relationship Id="rId61" Type="http://schemas.openxmlformats.org/officeDocument/2006/relationships/font" Target="fonts/FiraSansExtraCondensed-boldItalic.fntdata"/><Relationship Id="rId20" Type="http://schemas.openxmlformats.org/officeDocument/2006/relationships/slide" Target="slides/slide11.xml"/><Relationship Id="rId22" Type="http://schemas.openxmlformats.org/officeDocument/2006/relationships/font" Target="fonts/RobotoSlab-bold.fntdata"/><Relationship Id="rId21" Type="http://schemas.openxmlformats.org/officeDocument/2006/relationships/font" Target="fonts/RobotoSlab-regular.fntdata"/><Relationship Id="rId24" Type="http://schemas.openxmlformats.org/officeDocument/2006/relationships/font" Target="fonts/Caveat-bold.fntdata"/><Relationship Id="rId23" Type="http://schemas.openxmlformats.org/officeDocument/2006/relationships/font" Target="fonts/Caveat-regular.fntdata"/><Relationship Id="rId60" Type="http://schemas.openxmlformats.org/officeDocument/2006/relationships/font" Target="fonts/FiraSansExtraCondensed-italic.fntdata"/><Relationship Id="rId26" Type="http://schemas.openxmlformats.org/officeDocument/2006/relationships/font" Target="fonts/FiraSansExtraCondensedMedium-bold.fntdata"/><Relationship Id="rId25" Type="http://schemas.openxmlformats.org/officeDocument/2006/relationships/font" Target="fonts/FiraSansExtraCondensedMedium-regular.fntdata"/><Relationship Id="rId28" Type="http://schemas.openxmlformats.org/officeDocument/2006/relationships/font" Target="fonts/FiraSansExtraCondensedMedium-boldItalic.fntdata"/><Relationship Id="rId27" Type="http://schemas.openxmlformats.org/officeDocument/2006/relationships/font" Target="fonts/FiraSansExtraCondensedMedium-italic.fntdata"/><Relationship Id="rId29" Type="http://schemas.openxmlformats.org/officeDocument/2006/relationships/font" Target="fonts/BarlowCondensed-regular.fntdata"/><Relationship Id="rId51" Type="http://schemas.openxmlformats.org/officeDocument/2006/relationships/font" Target="fonts/Lemonada-regular.fntdata"/><Relationship Id="rId50" Type="http://schemas.openxmlformats.org/officeDocument/2006/relationships/font" Target="fonts/Amiri-boldItalic.fntdata"/><Relationship Id="rId53" Type="http://schemas.openxmlformats.org/officeDocument/2006/relationships/font" Target="fonts/Merienda-regular.fntdata"/><Relationship Id="rId52" Type="http://schemas.openxmlformats.org/officeDocument/2006/relationships/font" Target="fonts/Lemonada-bold.fntdata"/><Relationship Id="rId11" Type="http://schemas.openxmlformats.org/officeDocument/2006/relationships/slide" Target="slides/slide2.xml"/><Relationship Id="rId55" Type="http://schemas.openxmlformats.org/officeDocument/2006/relationships/font" Target="fonts/BreeSerif-regular.fntdata"/><Relationship Id="rId10" Type="http://schemas.openxmlformats.org/officeDocument/2006/relationships/slide" Target="slides/slide1.xml"/><Relationship Id="rId54" Type="http://schemas.openxmlformats.org/officeDocument/2006/relationships/font" Target="fonts/Merienda-bold.fntdata"/><Relationship Id="rId13" Type="http://schemas.openxmlformats.org/officeDocument/2006/relationships/slide" Target="slides/slide4.xml"/><Relationship Id="rId57" Type="http://schemas.openxmlformats.org/officeDocument/2006/relationships/font" Target="fonts/DancingScript-bold.fntdata"/><Relationship Id="rId12" Type="http://schemas.openxmlformats.org/officeDocument/2006/relationships/slide" Target="slides/slide3.xml"/><Relationship Id="rId56" Type="http://schemas.openxmlformats.org/officeDocument/2006/relationships/font" Target="fonts/DancingScript-regular.fntdata"/><Relationship Id="rId15" Type="http://schemas.openxmlformats.org/officeDocument/2006/relationships/slide" Target="slides/slide6.xml"/><Relationship Id="rId59" Type="http://schemas.openxmlformats.org/officeDocument/2006/relationships/font" Target="fonts/FiraSansExtraCondensed-bold.fntdata"/><Relationship Id="rId14" Type="http://schemas.openxmlformats.org/officeDocument/2006/relationships/slide" Target="slides/slide5.xml"/><Relationship Id="rId58" Type="http://schemas.openxmlformats.org/officeDocument/2006/relationships/font" Target="fonts/FiraSansExtraCondensed-regular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6642" y="685800"/>
            <a:ext cx="2425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3d3ea981d03162b_0:notes"/>
          <p:cNvSpPr/>
          <p:nvPr>
            <p:ph idx="2" type="sldImg"/>
          </p:nvPr>
        </p:nvSpPr>
        <p:spPr>
          <a:xfrm>
            <a:off x="2216619" y="685800"/>
            <a:ext cx="242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3d3ea981d03162b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529f5a4d17e70b90_0:notes"/>
          <p:cNvSpPr/>
          <p:nvPr>
            <p:ph idx="2" type="sldImg"/>
          </p:nvPr>
        </p:nvSpPr>
        <p:spPr>
          <a:xfrm>
            <a:off x="2216642" y="685800"/>
            <a:ext cx="2425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529f5a4d17e70b9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75aecbc524efa535_0:notes"/>
          <p:cNvSpPr/>
          <p:nvPr>
            <p:ph idx="2" type="sldImg"/>
          </p:nvPr>
        </p:nvSpPr>
        <p:spPr>
          <a:xfrm>
            <a:off x="2216609" y="685800"/>
            <a:ext cx="242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75aecbc524efa53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8713b5b6e02adfd_0:notes"/>
          <p:cNvSpPr/>
          <p:nvPr>
            <p:ph idx="2" type="sldImg"/>
          </p:nvPr>
        </p:nvSpPr>
        <p:spPr>
          <a:xfrm>
            <a:off x="2216609" y="685800"/>
            <a:ext cx="242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8713b5b6e02adf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669b1859d12686_0:notes"/>
          <p:cNvSpPr/>
          <p:nvPr>
            <p:ph idx="2" type="sldImg"/>
          </p:nvPr>
        </p:nvSpPr>
        <p:spPr>
          <a:xfrm>
            <a:off x="2216609" y="685800"/>
            <a:ext cx="242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5669b1859d1268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665033083f980394_3:notes"/>
          <p:cNvSpPr/>
          <p:nvPr>
            <p:ph idx="2" type="sldImg"/>
          </p:nvPr>
        </p:nvSpPr>
        <p:spPr>
          <a:xfrm>
            <a:off x="2216609" y="685800"/>
            <a:ext cx="242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665033083f98039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147d587267ba9c8_1:notes"/>
          <p:cNvSpPr/>
          <p:nvPr>
            <p:ph idx="2" type="sldImg"/>
          </p:nvPr>
        </p:nvSpPr>
        <p:spPr>
          <a:xfrm>
            <a:off x="2216609" y="685800"/>
            <a:ext cx="242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147d587267ba9c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75b1f44a8a_1_58:notes"/>
          <p:cNvSpPr/>
          <p:nvPr>
            <p:ph idx="2" type="sldImg"/>
          </p:nvPr>
        </p:nvSpPr>
        <p:spPr>
          <a:xfrm>
            <a:off x="2216609" y="685800"/>
            <a:ext cx="242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75b1f44a8a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147d587267ba9c8_55:notes"/>
          <p:cNvSpPr/>
          <p:nvPr>
            <p:ph idx="2" type="sldImg"/>
          </p:nvPr>
        </p:nvSpPr>
        <p:spPr>
          <a:xfrm>
            <a:off x="2216609" y="685800"/>
            <a:ext cx="242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147d587267ba9c8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426c7c3e1518d953_20:notes"/>
          <p:cNvSpPr/>
          <p:nvPr>
            <p:ph idx="2" type="sldImg"/>
          </p:nvPr>
        </p:nvSpPr>
        <p:spPr>
          <a:xfrm>
            <a:off x="2216609" y="685800"/>
            <a:ext cx="242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426c7c3e1518d953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42d24b963ae8d0b2_1:notes"/>
          <p:cNvSpPr/>
          <p:nvPr>
            <p:ph idx="2" type="sldImg"/>
          </p:nvPr>
        </p:nvSpPr>
        <p:spPr>
          <a:xfrm>
            <a:off x="2216609" y="685800"/>
            <a:ext cx="242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42d24b963ae8d0b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257"/>
            <a:ext cx="7044600" cy="42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89426"/>
            <a:ext cx="7044600" cy="16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8572"/>
            <a:ext cx="7044600" cy="40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0450"/>
            <a:ext cx="7044600" cy="27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TITLE OPENING" type="title">
  <p:cSld name="TITLE">
    <p:bg>
      <p:bgPr>
        <a:solidFill>
          <a:srgbClr val="FFFFF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538870" y="697858"/>
            <a:ext cx="3220200" cy="24993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b="0" sz="44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4617334" y="8504432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ABLE OF CONTENTS">
  <p:cSld name="CUSTOM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ctrTitle"/>
          </p:nvPr>
        </p:nvSpPr>
        <p:spPr>
          <a:xfrm>
            <a:off x="1694244" y="2464192"/>
            <a:ext cx="2249700" cy="12009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59" name="Google Shape;59;p15"/>
          <p:cNvSpPr txBox="1"/>
          <p:nvPr>
            <p:ph hasCustomPrompt="1" idx="2" type="title"/>
          </p:nvPr>
        </p:nvSpPr>
        <p:spPr>
          <a:xfrm>
            <a:off x="1704783" y="1101024"/>
            <a:ext cx="12078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5"/>
          <p:cNvSpPr txBox="1"/>
          <p:nvPr>
            <p:ph idx="3" type="ctrTitle"/>
          </p:nvPr>
        </p:nvSpPr>
        <p:spPr>
          <a:xfrm>
            <a:off x="4436170" y="2464192"/>
            <a:ext cx="2000700" cy="12009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hasCustomPrompt="1" idx="4" type="title"/>
          </p:nvPr>
        </p:nvSpPr>
        <p:spPr>
          <a:xfrm>
            <a:off x="4407872" y="1101024"/>
            <a:ext cx="12078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5"/>
          <p:cNvSpPr txBox="1"/>
          <p:nvPr>
            <p:ph idx="5" type="ctrTitle"/>
          </p:nvPr>
        </p:nvSpPr>
        <p:spPr>
          <a:xfrm>
            <a:off x="1694244" y="6096864"/>
            <a:ext cx="2249700" cy="12009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hasCustomPrompt="1" idx="6" type="title"/>
          </p:nvPr>
        </p:nvSpPr>
        <p:spPr>
          <a:xfrm>
            <a:off x="1704783" y="4733696"/>
            <a:ext cx="12078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5"/>
          <p:cNvSpPr txBox="1"/>
          <p:nvPr>
            <p:ph idx="7" type="ctrTitle"/>
          </p:nvPr>
        </p:nvSpPr>
        <p:spPr>
          <a:xfrm>
            <a:off x="4436167" y="6096866"/>
            <a:ext cx="2720400" cy="12009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hasCustomPrompt="1" idx="8" type="title"/>
          </p:nvPr>
        </p:nvSpPr>
        <p:spPr>
          <a:xfrm>
            <a:off x="4407872" y="4733696"/>
            <a:ext cx="12078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1696908" y="3194259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7" name="Google Shape;67;p15"/>
          <p:cNvSpPr txBox="1"/>
          <p:nvPr>
            <p:ph idx="9" type="subTitle"/>
          </p:nvPr>
        </p:nvSpPr>
        <p:spPr>
          <a:xfrm>
            <a:off x="4436167" y="3194259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8" name="Google Shape;68;p15"/>
          <p:cNvSpPr txBox="1"/>
          <p:nvPr>
            <p:ph idx="13" type="subTitle"/>
          </p:nvPr>
        </p:nvSpPr>
        <p:spPr>
          <a:xfrm>
            <a:off x="1696908" y="6908697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9" name="Google Shape;69;p15"/>
          <p:cNvSpPr txBox="1"/>
          <p:nvPr>
            <p:ph idx="14" type="subTitle"/>
          </p:nvPr>
        </p:nvSpPr>
        <p:spPr>
          <a:xfrm>
            <a:off x="4436167" y="6908697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0" name="Google Shape;70;p15"/>
          <p:cNvSpPr txBox="1"/>
          <p:nvPr>
            <p:ph idx="15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">
  <p:cSld name="CUSTOM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897750" y="7956920"/>
            <a:ext cx="2528100" cy="1878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DESIGN 1">
  <p:cSld name="CUSTOM_2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1">
  <p:cSld name="CUSTOM_2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ctrTitle"/>
          </p:nvPr>
        </p:nvSpPr>
        <p:spPr>
          <a:xfrm>
            <a:off x="1340894" y="2518944"/>
            <a:ext cx="2307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Extra Condensed"/>
              <a:buNone/>
              <a:defRPr b="0"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idx="2" type="ctrTitle"/>
          </p:nvPr>
        </p:nvSpPr>
        <p:spPr>
          <a:xfrm>
            <a:off x="3643872" y="2533646"/>
            <a:ext cx="16863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ira Sans Extra Condensed"/>
              <a:buNone/>
              <a:defRPr b="0" sz="20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79" name="Google Shape;79;p18"/>
          <p:cNvSpPr txBox="1"/>
          <p:nvPr>
            <p:ph idx="1" type="subTitle"/>
          </p:nvPr>
        </p:nvSpPr>
        <p:spPr>
          <a:xfrm>
            <a:off x="1204088" y="4358013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chivo Black"/>
              <a:buChar char="■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●"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●"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9pPr>
          </a:lstStyle>
          <a:p/>
        </p:txBody>
      </p:sp>
      <p:sp>
        <p:nvSpPr>
          <p:cNvPr id="80" name="Google Shape;80;p18"/>
          <p:cNvSpPr txBox="1"/>
          <p:nvPr>
            <p:ph idx="3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50">
          <p15:clr>
            <a:srgbClr val="FA7B17"/>
          </p15:clr>
        </p15:guide>
        <p15:guide id="2" orient="horz" pos="2158">
          <p15:clr>
            <a:srgbClr val="FA7B17"/>
          </p15:clr>
        </p15:guide>
        <p15:guide id="3" pos="1125">
          <p15:clr>
            <a:srgbClr val="FA7B17"/>
          </p15:clr>
        </p15:guide>
        <p15:guide id="4" pos="3301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2">
  <p:cSld name="CUSTOM_2_2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ctrTitle"/>
          </p:nvPr>
        </p:nvSpPr>
        <p:spPr>
          <a:xfrm>
            <a:off x="5365810" y="1727193"/>
            <a:ext cx="16863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Font typeface="Fira Sans Extra Condensed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83" name="Google Shape;83;p19"/>
          <p:cNvSpPr txBox="1"/>
          <p:nvPr>
            <p:ph idx="1" type="subTitle"/>
          </p:nvPr>
        </p:nvSpPr>
        <p:spPr>
          <a:xfrm>
            <a:off x="4919896" y="4352898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chivo Black"/>
              <a:buChar char="■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●"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●"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9pPr>
          </a:lstStyle>
          <a:p/>
        </p:txBody>
      </p:sp>
      <p:sp>
        <p:nvSpPr>
          <p:cNvPr id="84" name="Google Shape;84;p19"/>
          <p:cNvSpPr txBox="1"/>
          <p:nvPr>
            <p:ph idx="2" type="ctrTitle"/>
          </p:nvPr>
        </p:nvSpPr>
        <p:spPr>
          <a:xfrm>
            <a:off x="4745235" y="2534662"/>
            <a:ext cx="2307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Fira Sans Extra Condensed"/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85" name="Google Shape;85;p19"/>
          <p:cNvSpPr txBox="1"/>
          <p:nvPr>
            <p:ph idx="3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50">
          <p15:clr>
            <a:srgbClr val="FA7B17"/>
          </p15:clr>
        </p15:guide>
        <p15:guide id="2" orient="horz" pos="2158">
          <p15:clr>
            <a:srgbClr val="FA7B17"/>
          </p15:clr>
        </p15:guide>
        <p15:guide id="3" pos="1125">
          <p15:clr>
            <a:srgbClr val="FA7B17"/>
          </p15:clr>
        </p15:guide>
        <p15:guide id="4" pos="3301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3">
  <p:cSld name="CUSTOM_2_2_1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/>
          <p:nvPr>
            <p:ph type="ctrTitle"/>
          </p:nvPr>
        </p:nvSpPr>
        <p:spPr>
          <a:xfrm>
            <a:off x="5357511" y="1727193"/>
            <a:ext cx="16863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Font typeface="Fira Sans Extra Condensed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88" name="Google Shape;88;p20"/>
          <p:cNvSpPr txBox="1"/>
          <p:nvPr>
            <p:ph idx="1" type="subTitle"/>
          </p:nvPr>
        </p:nvSpPr>
        <p:spPr>
          <a:xfrm>
            <a:off x="4865558" y="5547900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chivo Black"/>
              <a:buChar char="■"/>
              <a:defRPr sz="11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○"/>
              <a:defRPr sz="11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■"/>
              <a:defRPr sz="11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●"/>
              <a:defRPr sz="11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○"/>
              <a:defRPr sz="11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■"/>
              <a:defRPr sz="11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●"/>
              <a:defRPr sz="11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○"/>
              <a:defRPr sz="11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■"/>
              <a:defRPr sz="1100"/>
            </a:lvl9pPr>
          </a:lstStyle>
          <a:p/>
        </p:txBody>
      </p:sp>
      <p:sp>
        <p:nvSpPr>
          <p:cNvPr id="89" name="Google Shape;89;p20"/>
          <p:cNvSpPr txBox="1"/>
          <p:nvPr>
            <p:ph idx="2" type="ctrTitle"/>
          </p:nvPr>
        </p:nvSpPr>
        <p:spPr>
          <a:xfrm>
            <a:off x="4736936" y="2534662"/>
            <a:ext cx="2307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Extra Condensed"/>
              <a:buNone/>
              <a:defRPr sz="16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90" name="Google Shape;90;p20"/>
          <p:cNvSpPr txBox="1"/>
          <p:nvPr>
            <p:ph idx="3" type="subTitle"/>
          </p:nvPr>
        </p:nvSpPr>
        <p:spPr>
          <a:xfrm>
            <a:off x="4800342" y="4018372"/>
            <a:ext cx="2249700" cy="14595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 sz="1400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91" name="Google Shape;91;p20"/>
          <p:cNvSpPr txBox="1"/>
          <p:nvPr>
            <p:ph idx="4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50">
          <p15:clr>
            <a:srgbClr val="FA7B17"/>
          </p15:clr>
        </p15:guide>
        <p15:guide id="2" orient="horz" pos="2158">
          <p15:clr>
            <a:srgbClr val="FA7B17"/>
          </p15:clr>
        </p15:guide>
        <p15:guide id="3" pos="1125">
          <p15:clr>
            <a:srgbClr val="FA7B17"/>
          </p15:clr>
        </p15:guide>
        <p15:guide id="4" pos="3301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 COLUMNS">
  <p:cSld name="CUSTOM_2_3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type="ctrTitle"/>
          </p:nvPr>
        </p:nvSpPr>
        <p:spPr>
          <a:xfrm>
            <a:off x="1910171" y="1879691"/>
            <a:ext cx="1251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Fira Sans Extra Condensed"/>
              <a:buNone/>
              <a:defRPr b="0" sz="14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94" name="Google Shape;94;p21"/>
          <p:cNvSpPr txBox="1"/>
          <p:nvPr>
            <p:ph idx="1" type="subTitle"/>
          </p:nvPr>
        </p:nvSpPr>
        <p:spPr>
          <a:xfrm>
            <a:off x="1910172" y="2818446"/>
            <a:ext cx="10902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5" name="Google Shape;95;p21"/>
          <p:cNvSpPr txBox="1"/>
          <p:nvPr>
            <p:ph idx="2" type="ctrTitle"/>
          </p:nvPr>
        </p:nvSpPr>
        <p:spPr>
          <a:xfrm>
            <a:off x="3693355" y="1879691"/>
            <a:ext cx="1251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Fira Sans Extra Condensed"/>
              <a:buNone/>
              <a:defRPr b="0" sz="14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3" type="subTitle"/>
          </p:nvPr>
        </p:nvSpPr>
        <p:spPr>
          <a:xfrm>
            <a:off x="3693353" y="2818446"/>
            <a:ext cx="10902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21"/>
          <p:cNvSpPr txBox="1"/>
          <p:nvPr>
            <p:ph idx="4" type="ctrTitle"/>
          </p:nvPr>
        </p:nvSpPr>
        <p:spPr>
          <a:xfrm>
            <a:off x="5453140" y="1879691"/>
            <a:ext cx="1251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Fira Sans Extra Condensed"/>
              <a:buNone/>
              <a:defRPr b="0" sz="14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98" name="Google Shape;98;p21"/>
          <p:cNvSpPr txBox="1"/>
          <p:nvPr>
            <p:ph idx="5" type="subTitle"/>
          </p:nvPr>
        </p:nvSpPr>
        <p:spPr>
          <a:xfrm>
            <a:off x="5453137" y="2818446"/>
            <a:ext cx="10902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p21"/>
          <p:cNvSpPr txBox="1"/>
          <p:nvPr>
            <p:ph idx="6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473">
          <p15:clr>
            <a:srgbClr val="FA7B17"/>
          </p15:clr>
        </p15:guide>
        <p15:guide id="2" orient="horz" pos="1767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69553"/>
            <a:ext cx="7044600" cy="17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IX COLUMNS">
  <p:cSld name="CUSTOM_2_3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>
            <p:ph type="ctrTitle"/>
          </p:nvPr>
        </p:nvSpPr>
        <p:spPr>
          <a:xfrm>
            <a:off x="985535" y="2333224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1" type="subTitle"/>
          </p:nvPr>
        </p:nvSpPr>
        <p:spPr>
          <a:xfrm>
            <a:off x="1257789" y="3271978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3" name="Google Shape;103;p22"/>
          <p:cNvSpPr txBox="1"/>
          <p:nvPr>
            <p:ph idx="2" type="ctrTitle"/>
          </p:nvPr>
        </p:nvSpPr>
        <p:spPr>
          <a:xfrm>
            <a:off x="985535" y="4564890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04" name="Google Shape;104;p22"/>
          <p:cNvSpPr txBox="1"/>
          <p:nvPr>
            <p:ph idx="3" type="subTitle"/>
          </p:nvPr>
        </p:nvSpPr>
        <p:spPr>
          <a:xfrm>
            <a:off x="1257789" y="5503637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5" name="Google Shape;105;p22"/>
          <p:cNvSpPr txBox="1"/>
          <p:nvPr>
            <p:ph idx="4" type="ctrTitle"/>
          </p:nvPr>
        </p:nvSpPr>
        <p:spPr>
          <a:xfrm>
            <a:off x="985535" y="6800253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06" name="Google Shape;106;p22"/>
          <p:cNvSpPr txBox="1"/>
          <p:nvPr>
            <p:ph idx="5" type="subTitle"/>
          </p:nvPr>
        </p:nvSpPr>
        <p:spPr>
          <a:xfrm>
            <a:off x="1257789" y="7738991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7" name="Google Shape;107;p22"/>
          <p:cNvSpPr txBox="1"/>
          <p:nvPr>
            <p:ph idx="6" type="ctrTitle"/>
          </p:nvPr>
        </p:nvSpPr>
        <p:spPr>
          <a:xfrm>
            <a:off x="5386789" y="2333224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08" name="Google Shape;108;p22"/>
          <p:cNvSpPr txBox="1"/>
          <p:nvPr>
            <p:ph idx="7" type="subTitle"/>
          </p:nvPr>
        </p:nvSpPr>
        <p:spPr>
          <a:xfrm>
            <a:off x="5386789" y="3271978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9" name="Google Shape;109;p22"/>
          <p:cNvSpPr txBox="1"/>
          <p:nvPr>
            <p:ph idx="8" type="ctrTitle"/>
          </p:nvPr>
        </p:nvSpPr>
        <p:spPr>
          <a:xfrm>
            <a:off x="5386789" y="4564890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9" type="subTitle"/>
          </p:nvPr>
        </p:nvSpPr>
        <p:spPr>
          <a:xfrm>
            <a:off x="5386789" y="5503638"/>
            <a:ext cx="14571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1" name="Google Shape;111;p22"/>
          <p:cNvSpPr txBox="1"/>
          <p:nvPr>
            <p:ph idx="13" type="ctrTitle"/>
          </p:nvPr>
        </p:nvSpPr>
        <p:spPr>
          <a:xfrm>
            <a:off x="5386789" y="6800253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4" type="subTitle"/>
          </p:nvPr>
        </p:nvSpPr>
        <p:spPr>
          <a:xfrm>
            <a:off x="5386789" y="7738991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3" name="Google Shape;113;p22"/>
          <p:cNvSpPr txBox="1"/>
          <p:nvPr>
            <p:ph idx="15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96">
          <p15:clr>
            <a:srgbClr val="FA7B17"/>
          </p15:clr>
        </p15:guide>
        <p15:guide id="2" pos="3401">
          <p15:clr>
            <a:srgbClr val="FA7B17"/>
          </p15:clr>
        </p15:guide>
        <p15:guide id="3" orient="horz" pos="2051">
          <p15:clr>
            <a:srgbClr val="FA7B17"/>
          </p15:clr>
        </p15:guide>
        <p15:guide id="4" orient="horz" pos="3449">
          <p15:clr>
            <a:srgbClr val="FA7B17"/>
          </p15:clr>
        </p15:guide>
        <p15:guide id="5" orient="horz" pos="4912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UR COLUMNS 2">
  <p:cSld name="CUSTOM_2_3_1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ctrTitle"/>
          </p:nvPr>
        </p:nvSpPr>
        <p:spPr>
          <a:xfrm>
            <a:off x="2396527" y="1630528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" type="subTitle"/>
          </p:nvPr>
        </p:nvSpPr>
        <p:spPr>
          <a:xfrm>
            <a:off x="2396527" y="3044323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7" name="Google Shape;117;p23"/>
          <p:cNvSpPr txBox="1"/>
          <p:nvPr>
            <p:ph hasCustomPrompt="1" idx="2" type="title"/>
          </p:nvPr>
        </p:nvSpPr>
        <p:spPr>
          <a:xfrm>
            <a:off x="1480293" y="1491254"/>
            <a:ext cx="8424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0"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3"/>
          <p:cNvSpPr txBox="1"/>
          <p:nvPr>
            <p:ph idx="3" type="ctrTitle"/>
          </p:nvPr>
        </p:nvSpPr>
        <p:spPr>
          <a:xfrm>
            <a:off x="2396527" y="6211227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19" name="Google Shape;119;p23"/>
          <p:cNvSpPr txBox="1"/>
          <p:nvPr>
            <p:ph idx="4" type="subTitle"/>
          </p:nvPr>
        </p:nvSpPr>
        <p:spPr>
          <a:xfrm>
            <a:off x="2396527" y="7698532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0" name="Google Shape;120;p23"/>
          <p:cNvSpPr txBox="1"/>
          <p:nvPr>
            <p:ph hasCustomPrompt="1" idx="5" type="title"/>
          </p:nvPr>
        </p:nvSpPr>
        <p:spPr>
          <a:xfrm>
            <a:off x="1480293" y="6057232"/>
            <a:ext cx="8424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0"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23"/>
          <p:cNvSpPr txBox="1"/>
          <p:nvPr>
            <p:ph idx="6" type="ctrTitle"/>
          </p:nvPr>
        </p:nvSpPr>
        <p:spPr>
          <a:xfrm>
            <a:off x="5295218" y="6211227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22" name="Google Shape;122;p23"/>
          <p:cNvSpPr txBox="1"/>
          <p:nvPr>
            <p:ph idx="7" type="subTitle"/>
          </p:nvPr>
        </p:nvSpPr>
        <p:spPr>
          <a:xfrm>
            <a:off x="5295218" y="7698532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3" name="Google Shape;123;p23"/>
          <p:cNvSpPr txBox="1"/>
          <p:nvPr>
            <p:ph hasCustomPrompt="1" idx="8" type="title"/>
          </p:nvPr>
        </p:nvSpPr>
        <p:spPr>
          <a:xfrm>
            <a:off x="4373130" y="6057232"/>
            <a:ext cx="8421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0"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p23"/>
          <p:cNvSpPr txBox="1"/>
          <p:nvPr>
            <p:ph idx="9" type="ctrTitle"/>
          </p:nvPr>
        </p:nvSpPr>
        <p:spPr>
          <a:xfrm>
            <a:off x="5290098" y="1630528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25" name="Google Shape;125;p23"/>
          <p:cNvSpPr txBox="1"/>
          <p:nvPr>
            <p:ph idx="13" type="subTitle"/>
          </p:nvPr>
        </p:nvSpPr>
        <p:spPr>
          <a:xfrm>
            <a:off x="5290098" y="3044323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6" name="Google Shape;126;p23"/>
          <p:cNvSpPr txBox="1"/>
          <p:nvPr>
            <p:ph hasCustomPrompt="1" idx="14" type="title"/>
          </p:nvPr>
        </p:nvSpPr>
        <p:spPr>
          <a:xfrm>
            <a:off x="4373514" y="1491254"/>
            <a:ext cx="8421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0"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23"/>
          <p:cNvSpPr txBox="1"/>
          <p:nvPr>
            <p:ph idx="15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66">
          <p15:clr>
            <a:srgbClr val="FA7B17"/>
          </p15:clr>
        </p15:guide>
        <p15:guide id="2" pos="3389">
          <p15:clr>
            <a:srgbClr val="FA7B17"/>
          </p15:clr>
        </p15:guide>
        <p15:guide id="3" orient="horz" pos="1605">
          <p15:clr>
            <a:srgbClr val="FA7B17"/>
          </p15:clr>
        </p15:guide>
        <p15:guide id="4" orient="horz" pos="4492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S &amp; CREDITS">
  <p:cSld name="TITLE_1_1">
    <p:bg>
      <p:bgPr>
        <a:solidFill>
          <a:srgbClr val="FFFFFF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ctrTitle"/>
          </p:nvPr>
        </p:nvSpPr>
        <p:spPr>
          <a:xfrm>
            <a:off x="3111798" y="553472"/>
            <a:ext cx="3944400" cy="24138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9pPr>
          </a:lstStyle>
          <a:p/>
        </p:txBody>
      </p:sp>
      <p:sp>
        <p:nvSpPr>
          <p:cNvPr id="130" name="Google Shape;130;p24"/>
          <p:cNvSpPr txBox="1"/>
          <p:nvPr>
            <p:ph idx="1" type="subTitle"/>
          </p:nvPr>
        </p:nvSpPr>
        <p:spPr>
          <a:xfrm>
            <a:off x="4960238" y="3668572"/>
            <a:ext cx="2095800" cy="14595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1" name="Google Shape;131;p24"/>
          <p:cNvSpPr txBox="1"/>
          <p:nvPr/>
        </p:nvSpPr>
        <p:spPr>
          <a:xfrm>
            <a:off x="1402353" y="7581261"/>
            <a:ext cx="2577600" cy="37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ar" sz="9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CREDITS: This presentation template was created by </a:t>
            </a:r>
            <a:r>
              <a:rPr lang="ar" sz="900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2"/>
              </a:rPr>
              <a:t>Slidesgo</a:t>
            </a:r>
            <a:r>
              <a:rPr lang="ar" sz="9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including icons by </a:t>
            </a:r>
            <a:r>
              <a:rPr lang="ar" sz="900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/>
              </a:rPr>
              <a:t>Flaticon</a:t>
            </a:r>
            <a:r>
              <a:rPr lang="ar" sz="9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and infographics &amp; images by </a:t>
            </a:r>
            <a:r>
              <a:rPr lang="ar" sz="900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/>
              </a:rPr>
              <a:t>Freepik</a:t>
            </a:r>
            <a:r>
              <a:rPr lang="ar" sz="9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. </a:t>
            </a:r>
            <a:endParaRPr sz="9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ar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Please keep this slide for attribution.</a:t>
            </a:r>
            <a:endParaRPr sz="9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2" name="Google Shape;132;p24"/>
          <p:cNvSpPr txBox="1"/>
          <p:nvPr>
            <p:ph idx="2" type="subTitle"/>
          </p:nvPr>
        </p:nvSpPr>
        <p:spPr>
          <a:xfrm>
            <a:off x="5178846" y="6902367"/>
            <a:ext cx="1363800" cy="6807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3" name="Google Shape;133;p24"/>
          <p:cNvSpPr txBox="1"/>
          <p:nvPr>
            <p:ph idx="3" type="subTitle"/>
          </p:nvPr>
        </p:nvSpPr>
        <p:spPr>
          <a:xfrm>
            <a:off x="5178846" y="7646629"/>
            <a:ext cx="1363800" cy="6807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4" name="Google Shape;134;p24"/>
          <p:cNvSpPr txBox="1"/>
          <p:nvPr>
            <p:ph idx="4" type="subTitle"/>
          </p:nvPr>
        </p:nvSpPr>
        <p:spPr>
          <a:xfrm>
            <a:off x="5178846" y="8390892"/>
            <a:ext cx="1363800" cy="6807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5" name="Google Shape;135;p24"/>
          <p:cNvSpPr txBox="1"/>
          <p:nvPr>
            <p:ph idx="5" type="subTitle"/>
          </p:nvPr>
        </p:nvSpPr>
        <p:spPr>
          <a:xfrm>
            <a:off x="5178846" y="9135154"/>
            <a:ext cx="1363800" cy="6807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750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 POINTS">
  <p:cSld name="CUSTOM_4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2167093" y="1129934"/>
            <a:ext cx="2586600" cy="84369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25"/>
          <p:cNvSpPr txBox="1"/>
          <p:nvPr>
            <p:ph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>
  <p:cSld name="CUSTOM_3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TITLE OPENING" type="title">
  <p:cSld name="TITLE">
    <p:bg>
      <p:bgPr>
        <a:solidFill>
          <a:srgbClr val="FFFFF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/>
          <p:nvPr>
            <p:ph type="ctrTitle"/>
          </p:nvPr>
        </p:nvSpPr>
        <p:spPr>
          <a:xfrm>
            <a:off x="3538870" y="697858"/>
            <a:ext cx="3220200" cy="24993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b="0" sz="44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9pPr>
          </a:lstStyle>
          <a:p/>
        </p:txBody>
      </p:sp>
      <p:sp>
        <p:nvSpPr>
          <p:cNvPr id="146" name="Google Shape;146;p28"/>
          <p:cNvSpPr txBox="1"/>
          <p:nvPr>
            <p:ph idx="1" type="subTitle"/>
          </p:nvPr>
        </p:nvSpPr>
        <p:spPr>
          <a:xfrm>
            <a:off x="4617334" y="8504432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ABLE OF CONTENTS">
  <p:cSld name="CUSTOM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/>
          <p:nvPr>
            <p:ph type="ctrTitle"/>
          </p:nvPr>
        </p:nvSpPr>
        <p:spPr>
          <a:xfrm>
            <a:off x="1694244" y="2464192"/>
            <a:ext cx="2249700" cy="12009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49" name="Google Shape;149;p29"/>
          <p:cNvSpPr txBox="1"/>
          <p:nvPr>
            <p:ph hasCustomPrompt="1" idx="2" type="title"/>
          </p:nvPr>
        </p:nvSpPr>
        <p:spPr>
          <a:xfrm>
            <a:off x="1704783" y="1101024"/>
            <a:ext cx="12078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9"/>
          <p:cNvSpPr txBox="1"/>
          <p:nvPr>
            <p:ph idx="3" type="ctrTitle"/>
          </p:nvPr>
        </p:nvSpPr>
        <p:spPr>
          <a:xfrm>
            <a:off x="4436170" y="2464192"/>
            <a:ext cx="2000700" cy="12009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51" name="Google Shape;151;p29"/>
          <p:cNvSpPr txBox="1"/>
          <p:nvPr>
            <p:ph hasCustomPrompt="1" idx="4" type="title"/>
          </p:nvPr>
        </p:nvSpPr>
        <p:spPr>
          <a:xfrm>
            <a:off x="4407872" y="1101024"/>
            <a:ext cx="12078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9"/>
          <p:cNvSpPr txBox="1"/>
          <p:nvPr>
            <p:ph idx="5" type="ctrTitle"/>
          </p:nvPr>
        </p:nvSpPr>
        <p:spPr>
          <a:xfrm>
            <a:off x="1694244" y="6096864"/>
            <a:ext cx="2249700" cy="12009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53" name="Google Shape;153;p29"/>
          <p:cNvSpPr txBox="1"/>
          <p:nvPr>
            <p:ph hasCustomPrompt="1" idx="6" type="title"/>
          </p:nvPr>
        </p:nvSpPr>
        <p:spPr>
          <a:xfrm>
            <a:off x="1704783" y="4733696"/>
            <a:ext cx="12078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29"/>
          <p:cNvSpPr txBox="1"/>
          <p:nvPr>
            <p:ph idx="7" type="ctrTitle"/>
          </p:nvPr>
        </p:nvSpPr>
        <p:spPr>
          <a:xfrm>
            <a:off x="4436167" y="6096866"/>
            <a:ext cx="2720400" cy="12009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55" name="Google Shape;155;p29"/>
          <p:cNvSpPr txBox="1"/>
          <p:nvPr>
            <p:ph hasCustomPrompt="1" idx="8" type="title"/>
          </p:nvPr>
        </p:nvSpPr>
        <p:spPr>
          <a:xfrm>
            <a:off x="4407872" y="4733696"/>
            <a:ext cx="12078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6" name="Google Shape;156;p29"/>
          <p:cNvSpPr txBox="1"/>
          <p:nvPr>
            <p:ph idx="1" type="subTitle"/>
          </p:nvPr>
        </p:nvSpPr>
        <p:spPr>
          <a:xfrm>
            <a:off x="1696908" y="3194259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57" name="Google Shape;157;p29"/>
          <p:cNvSpPr txBox="1"/>
          <p:nvPr>
            <p:ph idx="9" type="subTitle"/>
          </p:nvPr>
        </p:nvSpPr>
        <p:spPr>
          <a:xfrm>
            <a:off x="4436167" y="3194259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58" name="Google Shape;158;p29"/>
          <p:cNvSpPr txBox="1"/>
          <p:nvPr>
            <p:ph idx="13" type="subTitle"/>
          </p:nvPr>
        </p:nvSpPr>
        <p:spPr>
          <a:xfrm>
            <a:off x="1696908" y="6908697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59" name="Google Shape;159;p29"/>
          <p:cNvSpPr txBox="1"/>
          <p:nvPr>
            <p:ph idx="14" type="subTitle"/>
          </p:nvPr>
        </p:nvSpPr>
        <p:spPr>
          <a:xfrm>
            <a:off x="4436167" y="6908697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60" name="Google Shape;160;p29"/>
          <p:cNvSpPr txBox="1"/>
          <p:nvPr>
            <p:ph idx="15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">
  <p:cSld name="CUSTOM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idx="1" type="subTitle"/>
          </p:nvPr>
        </p:nvSpPr>
        <p:spPr>
          <a:xfrm>
            <a:off x="897750" y="7956920"/>
            <a:ext cx="2528100" cy="1878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DESIGN 1">
  <p:cSld name="CUSTOM_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/>
          <p:nvPr>
            <p:ph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1">
  <p:cSld name="CUSTOM_2_2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/>
          <p:nvPr>
            <p:ph type="ctrTitle"/>
          </p:nvPr>
        </p:nvSpPr>
        <p:spPr>
          <a:xfrm>
            <a:off x="1340894" y="2518944"/>
            <a:ext cx="2307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Extra Condensed"/>
              <a:buNone/>
              <a:defRPr b="0"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68" name="Google Shape;168;p32"/>
          <p:cNvSpPr txBox="1"/>
          <p:nvPr>
            <p:ph idx="2" type="ctrTitle"/>
          </p:nvPr>
        </p:nvSpPr>
        <p:spPr>
          <a:xfrm>
            <a:off x="3643872" y="2533646"/>
            <a:ext cx="16863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ira Sans Extra Condensed"/>
              <a:buNone/>
              <a:defRPr b="0" sz="20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69" name="Google Shape;169;p32"/>
          <p:cNvSpPr txBox="1"/>
          <p:nvPr>
            <p:ph idx="1" type="subTitle"/>
          </p:nvPr>
        </p:nvSpPr>
        <p:spPr>
          <a:xfrm>
            <a:off x="1204088" y="4358013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chivo Black"/>
              <a:buChar char="■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●"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●"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9pPr>
          </a:lstStyle>
          <a:p/>
        </p:txBody>
      </p:sp>
      <p:sp>
        <p:nvSpPr>
          <p:cNvPr id="170" name="Google Shape;170;p32"/>
          <p:cNvSpPr txBox="1"/>
          <p:nvPr>
            <p:ph idx="3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50">
          <p15:clr>
            <a:srgbClr val="FA7B17"/>
          </p15:clr>
        </p15:guide>
        <p15:guide id="2" orient="horz" pos="2158">
          <p15:clr>
            <a:srgbClr val="FA7B17"/>
          </p15:clr>
        </p15:guide>
        <p15:guide id="3" pos="1125">
          <p15:clr>
            <a:srgbClr val="FA7B17"/>
          </p15:clr>
        </p15:guide>
        <p15:guide id="4" pos="3301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4780"/>
            <a:ext cx="70446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4889"/>
            <a:ext cx="70446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2">
  <p:cSld name="CUSTOM_2_2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>
            <p:ph type="ctrTitle"/>
          </p:nvPr>
        </p:nvSpPr>
        <p:spPr>
          <a:xfrm>
            <a:off x="5365810" y="1727193"/>
            <a:ext cx="16863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Font typeface="Fira Sans Extra Condensed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73" name="Google Shape;173;p33"/>
          <p:cNvSpPr txBox="1"/>
          <p:nvPr>
            <p:ph idx="1" type="subTitle"/>
          </p:nvPr>
        </p:nvSpPr>
        <p:spPr>
          <a:xfrm>
            <a:off x="4919896" y="4352898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chivo Black"/>
              <a:buChar char="■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●"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●"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○"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 Black"/>
              <a:buChar char="■"/>
              <a:defRPr sz="1100"/>
            </a:lvl9pPr>
          </a:lstStyle>
          <a:p/>
        </p:txBody>
      </p:sp>
      <p:sp>
        <p:nvSpPr>
          <p:cNvPr id="174" name="Google Shape;174;p33"/>
          <p:cNvSpPr txBox="1"/>
          <p:nvPr>
            <p:ph idx="2" type="ctrTitle"/>
          </p:nvPr>
        </p:nvSpPr>
        <p:spPr>
          <a:xfrm>
            <a:off x="4745235" y="2534662"/>
            <a:ext cx="2307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Fira Sans Extra Condensed"/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75" name="Google Shape;175;p33"/>
          <p:cNvSpPr txBox="1"/>
          <p:nvPr>
            <p:ph idx="3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50">
          <p15:clr>
            <a:srgbClr val="FA7B17"/>
          </p15:clr>
        </p15:guide>
        <p15:guide id="2" orient="horz" pos="2158">
          <p15:clr>
            <a:srgbClr val="FA7B17"/>
          </p15:clr>
        </p15:guide>
        <p15:guide id="3" pos="1125">
          <p15:clr>
            <a:srgbClr val="FA7B17"/>
          </p15:clr>
        </p15:guide>
        <p15:guide id="4" pos="3301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TEXT 3">
  <p:cSld name="CUSTOM_2_2_1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4"/>
          <p:cNvSpPr txBox="1"/>
          <p:nvPr>
            <p:ph type="ctrTitle"/>
          </p:nvPr>
        </p:nvSpPr>
        <p:spPr>
          <a:xfrm>
            <a:off x="5357511" y="1727193"/>
            <a:ext cx="16863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Font typeface="Fira Sans Extra Condensed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78" name="Google Shape;178;p34"/>
          <p:cNvSpPr txBox="1"/>
          <p:nvPr>
            <p:ph idx="1" type="subTitle"/>
          </p:nvPr>
        </p:nvSpPr>
        <p:spPr>
          <a:xfrm>
            <a:off x="4865558" y="5547900"/>
            <a:ext cx="22497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chivo Black"/>
              <a:buChar char="■"/>
              <a:defRPr sz="11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○"/>
              <a:defRPr sz="11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■"/>
              <a:defRPr sz="11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●"/>
              <a:defRPr sz="11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○"/>
              <a:defRPr sz="11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■"/>
              <a:defRPr sz="11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●"/>
              <a:defRPr sz="11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○"/>
              <a:defRPr sz="11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chivo Black"/>
              <a:buChar char="■"/>
              <a:defRPr sz="1100"/>
            </a:lvl9pPr>
          </a:lstStyle>
          <a:p/>
        </p:txBody>
      </p:sp>
      <p:sp>
        <p:nvSpPr>
          <p:cNvPr id="179" name="Google Shape;179;p34"/>
          <p:cNvSpPr txBox="1"/>
          <p:nvPr>
            <p:ph idx="2" type="ctrTitle"/>
          </p:nvPr>
        </p:nvSpPr>
        <p:spPr>
          <a:xfrm>
            <a:off x="4736936" y="2534662"/>
            <a:ext cx="2307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Extra Condensed"/>
              <a:buNone/>
              <a:defRPr sz="16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80" name="Google Shape;180;p34"/>
          <p:cNvSpPr txBox="1"/>
          <p:nvPr>
            <p:ph idx="3" type="subTitle"/>
          </p:nvPr>
        </p:nvSpPr>
        <p:spPr>
          <a:xfrm>
            <a:off x="4800342" y="4018372"/>
            <a:ext cx="2249700" cy="14595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 sz="1400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81" name="Google Shape;181;p34"/>
          <p:cNvSpPr txBox="1"/>
          <p:nvPr>
            <p:ph idx="4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50">
          <p15:clr>
            <a:srgbClr val="FA7B17"/>
          </p15:clr>
        </p15:guide>
        <p15:guide id="2" orient="horz" pos="2158">
          <p15:clr>
            <a:srgbClr val="FA7B17"/>
          </p15:clr>
        </p15:guide>
        <p15:guide id="3" pos="1125">
          <p15:clr>
            <a:srgbClr val="FA7B17"/>
          </p15:clr>
        </p15:guide>
        <p15:guide id="4" pos="3301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 COLUMNS">
  <p:cSld name="CUSTOM_2_3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/>
          <p:nvPr>
            <p:ph type="ctrTitle"/>
          </p:nvPr>
        </p:nvSpPr>
        <p:spPr>
          <a:xfrm>
            <a:off x="1910171" y="1879691"/>
            <a:ext cx="1251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Fira Sans Extra Condensed"/>
              <a:buNone/>
              <a:defRPr b="0" sz="14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84" name="Google Shape;184;p35"/>
          <p:cNvSpPr txBox="1"/>
          <p:nvPr>
            <p:ph idx="1" type="subTitle"/>
          </p:nvPr>
        </p:nvSpPr>
        <p:spPr>
          <a:xfrm>
            <a:off x="1910172" y="2818446"/>
            <a:ext cx="10902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85" name="Google Shape;185;p35"/>
          <p:cNvSpPr txBox="1"/>
          <p:nvPr>
            <p:ph idx="2" type="ctrTitle"/>
          </p:nvPr>
        </p:nvSpPr>
        <p:spPr>
          <a:xfrm>
            <a:off x="3693355" y="1879691"/>
            <a:ext cx="1251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Fira Sans Extra Condensed"/>
              <a:buNone/>
              <a:defRPr b="0" sz="14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86" name="Google Shape;186;p35"/>
          <p:cNvSpPr txBox="1"/>
          <p:nvPr>
            <p:ph idx="3" type="subTitle"/>
          </p:nvPr>
        </p:nvSpPr>
        <p:spPr>
          <a:xfrm>
            <a:off x="3693353" y="2818446"/>
            <a:ext cx="10902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87" name="Google Shape;187;p35"/>
          <p:cNvSpPr txBox="1"/>
          <p:nvPr>
            <p:ph idx="4" type="ctrTitle"/>
          </p:nvPr>
        </p:nvSpPr>
        <p:spPr>
          <a:xfrm>
            <a:off x="5453140" y="1879691"/>
            <a:ext cx="12510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Fira Sans Extra Condensed"/>
              <a:buNone/>
              <a:defRPr b="0" sz="14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rlow Condensed"/>
              <a:buNone/>
              <a:defRPr sz="2000">
                <a:solidFill>
                  <a:schemeClr val="accent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88" name="Google Shape;188;p35"/>
          <p:cNvSpPr txBox="1"/>
          <p:nvPr>
            <p:ph idx="5" type="subTitle"/>
          </p:nvPr>
        </p:nvSpPr>
        <p:spPr>
          <a:xfrm>
            <a:off x="5453137" y="2818446"/>
            <a:ext cx="10902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89" name="Google Shape;189;p35"/>
          <p:cNvSpPr txBox="1"/>
          <p:nvPr>
            <p:ph idx="6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473">
          <p15:clr>
            <a:srgbClr val="FA7B17"/>
          </p15:clr>
        </p15:guide>
        <p15:guide id="2" orient="horz" pos="1767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IX COLUMNS">
  <p:cSld name="CUSTOM_2_3_1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/>
          <p:nvPr>
            <p:ph type="ctrTitle"/>
          </p:nvPr>
        </p:nvSpPr>
        <p:spPr>
          <a:xfrm>
            <a:off x="985535" y="2333224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92" name="Google Shape;192;p36"/>
          <p:cNvSpPr txBox="1"/>
          <p:nvPr>
            <p:ph idx="1" type="subTitle"/>
          </p:nvPr>
        </p:nvSpPr>
        <p:spPr>
          <a:xfrm>
            <a:off x="1257789" y="3271978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93" name="Google Shape;193;p36"/>
          <p:cNvSpPr txBox="1"/>
          <p:nvPr>
            <p:ph idx="2" type="ctrTitle"/>
          </p:nvPr>
        </p:nvSpPr>
        <p:spPr>
          <a:xfrm>
            <a:off x="985535" y="4564890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94" name="Google Shape;194;p36"/>
          <p:cNvSpPr txBox="1"/>
          <p:nvPr>
            <p:ph idx="3" type="subTitle"/>
          </p:nvPr>
        </p:nvSpPr>
        <p:spPr>
          <a:xfrm>
            <a:off x="1257789" y="5503637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95" name="Google Shape;195;p36"/>
          <p:cNvSpPr txBox="1"/>
          <p:nvPr>
            <p:ph idx="4" type="ctrTitle"/>
          </p:nvPr>
        </p:nvSpPr>
        <p:spPr>
          <a:xfrm>
            <a:off x="985535" y="6800253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96" name="Google Shape;196;p36"/>
          <p:cNvSpPr txBox="1"/>
          <p:nvPr>
            <p:ph idx="5" type="subTitle"/>
          </p:nvPr>
        </p:nvSpPr>
        <p:spPr>
          <a:xfrm>
            <a:off x="1257789" y="7738991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97" name="Google Shape;197;p36"/>
          <p:cNvSpPr txBox="1"/>
          <p:nvPr>
            <p:ph idx="6" type="ctrTitle"/>
          </p:nvPr>
        </p:nvSpPr>
        <p:spPr>
          <a:xfrm>
            <a:off x="5386789" y="2333224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198" name="Google Shape;198;p36"/>
          <p:cNvSpPr txBox="1"/>
          <p:nvPr>
            <p:ph idx="7" type="subTitle"/>
          </p:nvPr>
        </p:nvSpPr>
        <p:spPr>
          <a:xfrm>
            <a:off x="5386789" y="3271978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99" name="Google Shape;199;p36"/>
          <p:cNvSpPr txBox="1"/>
          <p:nvPr>
            <p:ph idx="8" type="ctrTitle"/>
          </p:nvPr>
        </p:nvSpPr>
        <p:spPr>
          <a:xfrm>
            <a:off x="5386789" y="4564890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200" name="Google Shape;200;p36"/>
          <p:cNvSpPr txBox="1"/>
          <p:nvPr>
            <p:ph idx="9" type="subTitle"/>
          </p:nvPr>
        </p:nvSpPr>
        <p:spPr>
          <a:xfrm>
            <a:off x="5386789" y="5503638"/>
            <a:ext cx="14571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1" name="Google Shape;201;p36"/>
          <p:cNvSpPr txBox="1"/>
          <p:nvPr>
            <p:ph idx="13" type="ctrTitle"/>
          </p:nvPr>
        </p:nvSpPr>
        <p:spPr>
          <a:xfrm>
            <a:off x="5386789" y="6800253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202" name="Google Shape;202;p36"/>
          <p:cNvSpPr txBox="1"/>
          <p:nvPr>
            <p:ph idx="14" type="subTitle"/>
          </p:nvPr>
        </p:nvSpPr>
        <p:spPr>
          <a:xfrm>
            <a:off x="5386789" y="7738991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3" name="Google Shape;203;p36"/>
          <p:cNvSpPr txBox="1"/>
          <p:nvPr>
            <p:ph idx="15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96">
          <p15:clr>
            <a:srgbClr val="FA7B17"/>
          </p15:clr>
        </p15:guide>
        <p15:guide id="2" pos="3401">
          <p15:clr>
            <a:srgbClr val="FA7B17"/>
          </p15:clr>
        </p15:guide>
        <p15:guide id="3" orient="horz" pos="2051">
          <p15:clr>
            <a:srgbClr val="FA7B17"/>
          </p15:clr>
        </p15:guide>
        <p15:guide id="4" orient="horz" pos="3449">
          <p15:clr>
            <a:srgbClr val="FA7B17"/>
          </p15:clr>
        </p15:guide>
        <p15:guide id="5" orient="horz" pos="4912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UR COLUMNS 2">
  <p:cSld name="CUSTOM_2_3_1_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 txBox="1"/>
          <p:nvPr>
            <p:ph type="ctrTitle"/>
          </p:nvPr>
        </p:nvSpPr>
        <p:spPr>
          <a:xfrm>
            <a:off x="2396527" y="1630528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206" name="Google Shape;206;p37"/>
          <p:cNvSpPr txBox="1"/>
          <p:nvPr>
            <p:ph idx="1" type="subTitle"/>
          </p:nvPr>
        </p:nvSpPr>
        <p:spPr>
          <a:xfrm>
            <a:off x="2396527" y="3044323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7" name="Google Shape;207;p37"/>
          <p:cNvSpPr txBox="1"/>
          <p:nvPr>
            <p:ph hasCustomPrompt="1" idx="2" type="title"/>
          </p:nvPr>
        </p:nvSpPr>
        <p:spPr>
          <a:xfrm>
            <a:off x="1480293" y="1491254"/>
            <a:ext cx="8424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0"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37"/>
          <p:cNvSpPr txBox="1"/>
          <p:nvPr>
            <p:ph idx="3" type="ctrTitle"/>
          </p:nvPr>
        </p:nvSpPr>
        <p:spPr>
          <a:xfrm>
            <a:off x="2396527" y="6211227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209" name="Google Shape;209;p37"/>
          <p:cNvSpPr txBox="1"/>
          <p:nvPr>
            <p:ph idx="4" type="subTitle"/>
          </p:nvPr>
        </p:nvSpPr>
        <p:spPr>
          <a:xfrm>
            <a:off x="2396527" y="7698532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10" name="Google Shape;210;p37"/>
          <p:cNvSpPr txBox="1"/>
          <p:nvPr>
            <p:ph hasCustomPrompt="1" idx="5" type="title"/>
          </p:nvPr>
        </p:nvSpPr>
        <p:spPr>
          <a:xfrm>
            <a:off x="1480293" y="6057232"/>
            <a:ext cx="8424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0"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1" name="Google Shape;211;p37"/>
          <p:cNvSpPr txBox="1"/>
          <p:nvPr>
            <p:ph idx="6" type="ctrTitle"/>
          </p:nvPr>
        </p:nvSpPr>
        <p:spPr>
          <a:xfrm>
            <a:off x="5295218" y="6211227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212" name="Google Shape;212;p37"/>
          <p:cNvSpPr txBox="1"/>
          <p:nvPr>
            <p:ph idx="7" type="subTitle"/>
          </p:nvPr>
        </p:nvSpPr>
        <p:spPr>
          <a:xfrm>
            <a:off x="5295218" y="7698532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13" name="Google Shape;213;p37"/>
          <p:cNvSpPr txBox="1"/>
          <p:nvPr>
            <p:ph hasCustomPrompt="1" idx="8" type="title"/>
          </p:nvPr>
        </p:nvSpPr>
        <p:spPr>
          <a:xfrm>
            <a:off x="4373130" y="6057232"/>
            <a:ext cx="8421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0"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4" name="Google Shape;214;p37"/>
          <p:cNvSpPr txBox="1"/>
          <p:nvPr>
            <p:ph idx="9" type="ctrTitle"/>
          </p:nvPr>
        </p:nvSpPr>
        <p:spPr>
          <a:xfrm>
            <a:off x="5290098" y="1630528"/>
            <a:ext cx="1635600" cy="1200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ira Sans Extra Condensed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0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215" name="Google Shape;215;p37"/>
          <p:cNvSpPr txBox="1"/>
          <p:nvPr>
            <p:ph idx="13" type="subTitle"/>
          </p:nvPr>
        </p:nvSpPr>
        <p:spPr>
          <a:xfrm>
            <a:off x="5290098" y="3044323"/>
            <a:ext cx="1363800" cy="14595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16" name="Google Shape;216;p37"/>
          <p:cNvSpPr txBox="1"/>
          <p:nvPr>
            <p:ph hasCustomPrompt="1" idx="14" type="title"/>
          </p:nvPr>
        </p:nvSpPr>
        <p:spPr>
          <a:xfrm>
            <a:off x="4373514" y="1491254"/>
            <a:ext cx="842100" cy="1200900"/>
          </a:xfrm>
          <a:prstGeom prst="rect">
            <a:avLst/>
          </a:prstGeom>
          <a:noFill/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0"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7" name="Google Shape;217;p37"/>
          <p:cNvSpPr txBox="1"/>
          <p:nvPr>
            <p:ph idx="15"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66">
          <p15:clr>
            <a:srgbClr val="FA7B17"/>
          </p15:clr>
        </p15:guide>
        <p15:guide id="2" pos="3389">
          <p15:clr>
            <a:srgbClr val="FA7B17"/>
          </p15:clr>
        </p15:guide>
        <p15:guide id="3" orient="horz" pos="1605">
          <p15:clr>
            <a:srgbClr val="FA7B17"/>
          </p15:clr>
        </p15:guide>
        <p15:guide id="4" orient="horz" pos="4492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S &amp; CREDITS">
  <p:cSld name="TITLE_1_1">
    <p:bg>
      <p:bgPr>
        <a:solidFill>
          <a:srgbClr val="FFFF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/>
          <p:nvPr>
            <p:ph type="ctrTitle"/>
          </p:nvPr>
        </p:nvSpPr>
        <p:spPr>
          <a:xfrm>
            <a:off x="3111798" y="553472"/>
            <a:ext cx="3944400" cy="24138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9pPr>
          </a:lstStyle>
          <a:p/>
        </p:txBody>
      </p:sp>
      <p:sp>
        <p:nvSpPr>
          <p:cNvPr id="220" name="Google Shape;220;p38"/>
          <p:cNvSpPr txBox="1"/>
          <p:nvPr>
            <p:ph idx="1" type="subTitle"/>
          </p:nvPr>
        </p:nvSpPr>
        <p:spPr>
          <a:xfrm>
            <a:off x="4960238" y="3668572"/>
            <a:ext cx="2095800" cy="14595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21" name="Google Shape;221;p38"/>
          <p:cNvSpPr txBox="1"/>
          <p:nvPr/>
        </p:nvSpPr>
        <p:spPr>
          <a:xfrm>
            <a:off x="1402353" y="7581261"/>
            <a:ext cx="2577600" cy="37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ar" sz="9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CREDITS: This presentation template was created by </a:t>
            </a:r>
            <a:r>
              <a:rPr lang="ar" sz="900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2"/>
              </a:rPr>
              <a:t>Slidesgo</a:t>
            </a:r>
            <a:r>
              <a:rPr lang="ar" sz="9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including icons by </a:t>
            </a:r>
            <a:r>
              <a:rPr lang="ar" sz="900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/>
              </a:rPr>
              <a:t>Flaticon</a:t>
            </a:r>
            <a:r>
              <a:rPr lang="ar" sz="9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and infographics &amp; images by </a:t>
            </a:r>
            <a:r>
              <a:rPr lang="ar" sz="900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/>
              </a:rPr>
              <a:t>Freepik</a:t>
            </a:r>
            <a:r>
              <a:rPr lang="ar" sz="9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. </a:t>
            </a:r>
            <a:endParaRPr sz="9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ar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Please keep this slide for attribution.</a:t>
            </a:r>
            <a:endParaRPr sz="9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22" name="Google Shape;222;p38"/>
          <p:cNvSpPr txBox="1"/>
          <p:nvPr>
            <p:ph idx="2" type="subTitle"/>
          </p:nvPr>
        </p:nvSpPr>
        <p:spPr>
          <a:xfrm>
            <a:off x="5178846" y="6902367"/>
            <a:ext cx="1363800" cy="6807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23" name="Google Shape;223;p38"/>
          <p:cNvSpPr txBox="1"/>
          <p:nvPr>
            <p:ph idx="3" type="subTitle"/>
          </p:nvPr>
        </p:nvSpPr>
        <p:spPr>
          <a:xfrm>
            <a:off x="5178846" y="7646629"/>
            <a:ext cx="1363800" cy="6807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24" name="Google Shape;224;p38"/>
          <p:cNvSpPr txBox="1"/>
          <p:nvPr>
            <p:ph idx="4" type="subTitle"/>
          </p:nvPr>
        </p:nvSpPr>
        <p:spPr>
          <a:xfrm>
            <a:off x="5178846" y="8390892"/>
            <a:ext cx="1363800" cy="6807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25" name="Google Shape;225;p38"/>
          <p:cNvSpPr txBox="1"/>
          <p:nvPr>
            <p:ph idx="5" type="subTitle"/>
          </p:nvPr>
        </p:nvSpPr>
        <p:spPr>
          <a:xfrm>
            <a:off x="5178846" y="9135154"/>
            <a:ext cx="1363800" cy="6807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750">
          <p15:clr>
            <a:srgbClr val="FA7B1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 POINTS">
  <p:cSld name="CUSTOM_4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/>
          <p:nvPr>
            <p:ph idx="1" type="body"/>
          </p:nvPr>
        </p:nvSpPr>
        <p:spPr>
          <a:xfrm>
            <a:off x="2167093" y="1129934"/>
            <a:ext cx="2586600" cy="84369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8" name="Google Shape;228;p39"/>
          <p:cNvSpPr txBox="1"/>
          <p:nvPr>
            <p:ph type="ctrTitle"/>
          </p:nvPr>
        </p:nvSpPr>
        <p:spPr>
          <a:xfrm rot="-5400000">
            <a:off x="-1884946" y="3027796"/>
            <a:ext cx="4732500" cy="4779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18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>
  <p:cSld name="CUSTOM_3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4780"/>
            <a:ext cx="70446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4889"/>
            <a:ext cx="33069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4889"/>
            <a:ext cx="33069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4780"/>
            <a:ext cx="70446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559"/>
            <a:ext cx="2321700" cy="15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7645"/>
            <a:ext cx="2321700" cy="66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430"/>
            <a:ext cx="5264700" cy="85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2587"/>
            <a:ext cx="3344400" cy="30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4903"/>
            <a:ext cx="3344400" cy="25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4657"/>
            <a:ext cx="3172200" cy="767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1305"/>
            <a:ext cx="4959600" cy="12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4780"/>
            <a:ext cx="7044600" cy="11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4889"/>
            <a:ext cx="7044600" cy="7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0352"/>
            <a:ext cx="4536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57705" y="924780"/>
            <a:ext cx="7044300" cy="11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b="1"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57705" y="2394889"/>
            <a:ext cx="7044300" cy="7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 Light"/>
              <a:buChar char="●"/>
              <a:defRPr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7004788" y="9690352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07">
          <p15:clr>
            <a:srgbClr val="EA4335"/>
          </p15:clr>
        </p15:guide>
        <p15:guide id="2" pos="375">
          <p15:clr>
            <a:srgbClr val="EA4335"/>
          </p15:clr>
        </p15:guide>
        <p15:guide id="3" pos="4387">
          <p15:clr>
            <a:srgbClr val="EA4335"/>
          </p15:clr>
        </p15:guide>
        <p15:guide id="4" orient="horz" pos="6026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FFF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title"/>
          </p:nvPr>
        </p:nvSpPr>
        <p:spPr>
          <a:xfrm>
            <a:off x="257705" y="924780"/>
            <a:ext cx="7044300" cy="11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b="1"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42" name="Google Shape;142;p27"/>
          <p:cNvSpPr txBox="1"/>
          <p:nvPr>
            <p:ph idx="1" type="body"/>
          </p:nvPr>
        </p:nvSpPr>
        <p:spPr>
          <a:xfrm>
            <a:off x="257705" y="2394889"/>
            <a:ext cx="7044300" cy="7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 Light"/>
              <a:buChar char="●"/>
              <a:defRPr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/>
        </p:txBody>
      </p:sp>
      <p:sp>
        <p:nvSpPr>
          <p:cNvPr id="143" name="Google Shape;143;p27"/>
          <p:cNvSpPr txBox="1"/>
          <p:nvPr>
            <p:ph idx="12" type="sldNum"/>
          </p:nvPr>
        </p:nvSpPr>
        <p:spPr>
          <a:xfrm>
            <a:off x="7004788" y="9690352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07">
          <p15:clr>
            <a:srgbClr val="EA4335"/>
          </p15:clr>
        </p15:guide>
        <p15:guide id="2" pos="375">
          <p15:clr>
            <a:srgbClr val="EA4335"/>
          </p15:clr>
        </p15:guide>
        <p15:guide id="3" pos="4387">
          <p15:clr>
            <a:srgbClr val="EA4335"/>
          </p15:clr>
        </p15:guide>
        <p15:guide id="4" orient="horz" pos="6026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hyperlink" Target="https://docs.google.com/document/d/174ap41J7vTJD7uAcodL3yEsV7deF4TFWjmAmIMH6tl4/edit?usp=sharing" TargetMode="External"/><Relationship Id="rId6" Type="http://schemas.openxmlformats.org/officeDocument/2006/relationships/hyperlink" Target="http://www.google.com" TargetMode="External"/><Relationship Id="rId7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31.jpg"/><Relationship Id="rId9" Type="http://schemas.openxmlformats.org/officeDocument/2006/relationships/image" Target="../media/image27.png"/><Relationship Id="rId15" Type="http://schemas.openxmlformats.org/officeDocument/2006/relationships/image" Target="../media/image34.jpg"/><Relationship Id="rId14" Type="http://schemas.openxmlformats.org/officeDocument/2006/relationships/image" Target="../media/image30.png"/><Relationship Id="rId16" Type="http://schemas.openxmlformats.org/officeDocument/2006/relationships/image" Target="../media/image38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7.png"/><Relationship Id="rId8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hyperlink" Target="http://professionalism438.sarahah.com" TargetMode="External"/><Relationship Id="rId5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23.png"/><Relationship Id="rId5" Type="http://schemas.openxmlformats.org/officeDocument/2006/relationships/image" Target="../media/image4.jp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jpg"/><Relationship Id="rId4" Type="http://schemas.openxmlformats.org/officeDocument/2006/relationships/image" Target="../media/image40.png"/><Relationship Id="rId5" Type="http://schemas.openxmlformats.org/officeDocument/2006/relationships/image" Target="../media/image6.png"/><Relationship Id="rId6" Type="http://schemas.openxmlformats.org/officeDocument/2006/relationships/image" Target="../media/image21.png"/><Relationship Id="rId7" Type="http://schemas.openxmlformats.org/officeDocument/2006/relationships/image" Target="../media/image11.png"/><Relationship Id="rId8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hyperlink" Target="https://www.collinsdictionary.com/dictionary/english/pay" TargetMode="External"/><Relationship Id="rId5" Type="http://schemas.openxmlformats.org/officeDocument/2006/relationships/hyperlink" Target="https://www.collinsdictionary.com/dictionary/english/want" TargetMode="External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Relationship Id="rId4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3"/>
          <p:cNvSpPr/>
          <p:nvPr/>
        </p:nvSpPr>
        <p:spPr>
          <a:xfrm>
            <a:off x="380344" y="2459138"/>
            <a:ext cx="6969600" cy="373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7" name="Google Shape;237;p43"/>
          <p:cNvGrpSpPr/>
          <p:nvPr/>
        </p:nvGrpSpPr>
        <p:grpSpPr>
          <a:xfrm>
            <a:off x="1918515" y="1634981"/>
            <a:ext cx="3723119" cy="4091811"/>
            <a:chOff x="3080425" y="238100"/>
            <a:chExt cx="1014225" cy="1093950"/>
          </a:xfrm>
        </p:grpSpPr>
        <p:sp>
          <p:nvSpPr>
            <p:cNvPr id="238" name="Google Shape;238;p43"/>
            <p:cNvSpPr/>
            <p:nvPr/>
          </p:nvSpPr>
          <p:spPr>
            <a:xfrm>
              <a:off x="3269850" y="571300"/>
              <a:ext cx="217025" cy="675175"/>
            </a:xfrm>
            <a:custGeom>
              <a:rect b="b" l="l" r="r" t="t"/>
              <a:pathLst>
                <a:path extrusionOk="0" h="27007" w="8681">
                  <a:moveTo>
                    <a:pt x="5595" y="1"/>
                  </a:moveTo>
                  <a:lnTo>
                    <a:pt x="0" y="731"/>
                  </a:lnTo>
                  <a:cubicBezTo>
                    <a:pt x="0" y="731"/>
                    <a:pt x="3746" y="9838"/>
                    <a:pt x="4035" y="12721"/>
                  </a:cubicBezTo>
                  <a:cubicBezTo>
                    <a:pt x="4392" y="16289"/>
                    <a:pt x="2182" y="27006"/>
                    <a:pt x="2182" y="27006"/>
                  </a:cubicBezTo>
                  <a:lnTo>
                    <a:pt x="3997" y="27006"/>
                  </a:lnTo>
                  <a:cubicBezTo>
                    <a:pt x="3997" y="27006"/>
                    <a:pt x="6964" y="20572"/>
                    <a:pt x="7852" y="12469"/>
                  </a:cubicBezTo>
                  <a:cubicBezTo>
                    <a:pt x="8680" y="4927"/>
                    <a:pt x="5595" y="1"/>
                    <a:pt x="5595" y="1"/>
                  </a:cubicBezTo>
                  <a:close/>
                </a:path>
              </a:pathLst>
            </a:custGeom>
            <a:solidFill>
              <a:srgbClr val="6BB9C3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43"/>
            <p:cNvSpPr/>
            <p:nvPr/>
          </p:nvSpPr>
          <p:spPr>
            <a:xfrm>
              <a:off x="3316650" y="779750"/>
              <a:ext cx="161325" cy="445700"/>
            </a:xfrm>
            <a:custGeom>
              <a:rect b="b" l="l" r="r" t="t"/>
              <a:pathLst>
                <a:path extrusionOk="0" h="17828" w="6453">
                  <a:moveTo>
                    <a:pt x="6452" y="0"/>
                  </a:moveTo>
                  <a:lnTo>
                    <a:pt x="1464" y="1467"/>
                  </a:lnTo>
                  <a:cubicBezTo>
                    <a:pt x="2126" y="9453"/>
                    <a:pt x="0" y="17828"/>
                    <a:pt x="0" y="17828"/>
                  </a:cubicBezTo>
                  <a:lnTo>
                    <a:pt x="3460" y="17828"/>
                  </a:lnTo>
                  <a:cubicBezTo>
                    <a:pt x="6122" y="8914"/>
                    <a:pt x="6452" y="1"/>
                    <a:pt x="6452" y="0"/>
                  </a:cubicBezTo>
                  <a:close/>
                </a:path>
              </a:pathLst>
            </a:custGeom>
            <a:solidFill>
              <a:srgbClr val="6BB9C3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43"/>
            <p:cNvSpPr/>
            <p:nvPr/>
          </p:nvSpPr>
          <p:spPr>
            <a:xfrm>
              <a:off x="3488450" y="851700"/>
              <a:ext cx="40775" cy="427700"/>
            </a:xfrm>
            <a:custGeom>
              <a:rect b="b" l="l" r="r" t="t"/>
              <a:pathLst>
                <a:path extrusionOk="0" h="17108" w="1631">
                  <a:moveTo>
                    <a:pt x="1178" y="1"/>
                  </a:moveTo>
                  <a:lnTo>
                    <a:pt x="0" y="17107"/>
                  </a:lnTo>
                  <a:lnTo>
                    <a:pt x="454" y="17107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43"/>
            <p:cNvSpPr/>
            <p:nvPr/>
          </p:nvSpPr>
          <p:spPr>
            <a:xfrm>
              <a:off x="3429800" y="851700"/>
              <a:ext cx="58675" cy="433200"/>
            </a:xfrm>
            <a:custGeom>
              <a:rect b="b" l="l" r="r" t="t"/>
              <a:pathLst>
                <a:path extrusionOk="0" h="17328" w="2347">
                  <a:moveTo>
                    <a:pt x="1893" y="1"/>
                  </a:moveTo>
                  <a:lnTo>
                    <a:pt x="1" y="17327"/>
                  </a:lnTo>
                  <a:lnTo>
                    <a:pt x="453" y="17327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43"/>
            <p:cNvSpPr/>
            <p:nvPr/>
          </p:nvSpPr>
          <p:spPr>
            <a:xfrm>
              <a:off x="3827700" y="1145650"/>
              <a:ext cx="181150" cy="10050"/>
            </a:xfrm>
            <a:custGeom>
              <a:rect b="b" l="l" r="r" t="t"/>
              <a:pathLst>
                <a:path extrusionOk="0" h="402" w="7246">
                  <a:moveTo>
                    <a:pt x="1" y="0"/>
                  </a:moveTo>
                  <a:lnTo>
                    <a:pt x="1" y="401"/>
                  </a:lnTo>
                  <a:lnTo>
                    <a:pt x="7245" y="401"/>
                  </a:lnTo>
                  <a:lnTo>
                    <a:pt x="7245" y="0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43"/>
            <p:cNvSpPr/>
            <p:nvPr/>
          </p:nvSpPr>
          <p:spPr>
            <a:xfrm>
              <a:off x="3812600" y="851700"/>
              <a:ext cx="58700" cy="417800"/>
            </a:xfrm>
            <a:custGeom>
              <a:rect b="b" l="l" r="r" t="t"/>
              <a:pathLst>
                <a:path extrusionOk="0" h="16712" w="2348">
                  <a:moveTo>
                    <a:pt x="1894" y="1"/>
                  </a:moveTo>
                  <a:lnTo>
                    <a:pt x="1" y="16712"/>
                  </a:lnTo>
                  <a:lnTo>
                    <a:pt x="454" y="16712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43"/>
            <p:cNvSpPr/>
            <p:nvPr/>
          </p:nvSpPr>
          <p:spPr>
            <a:xfrm>
              <a:off x="3698225" y="488375"/>
              <a:ext cx="38150" cy="145350"/>
            </a:xfrm>
            <a:custGeom>
              <a:rect b="b" l="l" r="r" t="t"/>
              <a:pathLst>
                <a:path extrusionOk="0" h="5814" w="1526">
                  <a:moveTo>
                    <a:pt x="1" y="0"/>
                  </a:moveTo>
                  <a:lnTo>
                    <a:pt x="1249" y="5813"/>
                  </a:lnTo>
                  <a:lnTo>
                    <a:pt x="1525" y="5813"/>
                  </a:lnTo>
                  <a:lnTo>
                    <a:pt x="283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E9EC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43"/>
            <p:cNvSpPr/>
            <p:nvPr/>
          </p:nvSpPr>
          <p:spPr>
            <a:xfrm>
              <a:off x="3729425" y="633700"/>
              <a:ext cx="170250" cy="7650"/>
            </a:xfrm>
            <a:custGeom>
              <a:rect b="b" l="l" r="r" t="t"/>
              <a:pathLst>
                <a:path extrusionOk="0" h="306" w="6810">
                  <a:moveTo>
                    <a:pt x="1" y="0"/>
                  </a:moveTo>
                  <a:lnTo>
                    <a:pt x="1" y="306"/>
                  </a:lnTo>
                  <a:lnTo>
                    <a:pt x="6809" y="306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rgbClr val="D1E9EC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43"/>
            <p:cNvSpPr/>
            <p:nvPr/>
          </p:nvSpPr>
          <p:spPr>
            <a:xfrm>
              <a:off x="3527275" y="379950"/>
              <a:ext cx="21200" cy="22350"/>
            </a:xfrm>
            <a:custGeom>
              <a:rect b="b" l="l" r="r" t="t"/>
              <a:pathLst>
                <a:path extrusionOk="0" h="894" w="848">
                  <a:moveTo>
                    <a:pt x="564" y="1"/>
                  </a:moveTo>
                  <a:lnTo>
                    <a:pt x="0" y="894"/>
                  </a:lnTo>
                  <a:cubicBezTo>
                    <a:pt x="245" y="838"/>
                    <a:pt x="847" y="734"/>
                    <a:pt x="847" y="734"/>
                  </a:cubicBezTo>
                  <a:cubicBezTo>
                    <a:pt x="648" y="556"/>
                    <a:pt x="564" y="1"/>
                    <a:pt x="564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43"/>
            <p:cNvSpPr/>
            <p:nvPr/>
          </p:nvSpPr>
          <p:spPr>
            <a:xfrm>
              <a:off x="3483550" y="350325"/>
              <a:ext cx="36475" cy="54675"/>
            </a:xfrm>
            <a:custGeom>
              <a:rect b="b" l="l" r="r" t="t"/>
              <a:pathLst>
                <a:path extrusionOk="0" h="2187" w="1459">
                  <a:moveTo>
                    <a:pt x="526" y="0"/>
                  </a:moveTo>
                  <a:cubicBezTo>
                    <a:pt x="526" y="1"/>
                    <a:pt x="715" y="1424"/>
                    <a:pt x="1" y="2142"/>
                  </a:cubicBezTo>
                  <a:cubicBezTo>
                    <a:pt x="1" y="2142"/>
                    <a:pt x="172" y="2186"/>
                    <a:pt x="445" y="2186"/>
                  </a:cubicBezTo>
                  <a:cubicBezTo>
                    <a:pt x="582" y="2186"/>
                    <a:pt x="744" y="2175"/>
                    <a:pt x="922" y="2142"/>
                  </a:cubicBezTo>
                  <a:cubicBezTo>
                    <a:pt x="1458" y="2041"/>
                    <a:pt x="526" y="1"/>
                    <a:pt x="526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43"/>
            <p:cNvSpPr/>
            <p:nvPr/>
          </p:nvSpPr>
          <p:spPr>
            <a:xfrm>
              <a:off x="3343900" y="349350"/>
              <a:ext cx="189175" cy="139525"/>
            </a:xfrm>
            <a:custGeom>
              <a:rect b="b" l="l" r="r" t="t"/>
              <a:pathLst>
                <a:path extrusionOk="0" h="5581" w="7567">
                  <a:moveTo>
                    <a:pt x="1978" y="0"/>
                  </a:moveTo>
                  <a:cubicBezTo>
                    <a:pt x="1978" y="0"/>
                    <a:pt x="1" y="2221"/>
                    <a:pt x="1035" y="3538"/>
                  </a:cubicBezTo>
                  <a:cubicBezTo>
                    <a:pt x="2069" y="4853"/>
                    <a:pt x="7566" y="5580"/>
                    <a:pt x="7566" y="5580"/>
                  </a:cubicBezTo>
                  <a:lnTo>
                    <a:pt x="7566" y="4139"/>
                  </a:lnTo>
                  <a:cubicBezTo>
                    <a:pt x="4251" y="1393"/>
                    <a:pt x="1978" y="0"/>
                    <a:pt x="1978" y="0"/>
                  </a:cubicBezTo>
                  <a:close/>
                </a:path>
              </a:pathLst>
            </a:custGeom>
            <a:solidFill>
              <a:srgbClr val="B8CF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43"/>
            <p:cNvSpPr/>
            <p:nvPr/>
          </p:nvSpPr>
          <p:spPr>
            <a:xfrm>
              <a:off x="3414550" y="449300"/>
              <a:ext cx="19175" cy="17625"/>
            </a:xfrm>
            <a:custGeom>
              <a:rect b="b" l="l" r="r" t="t"/>
              <a:pathLst>
                <a:path extrusionOk="0" h="705" w="767">
                  <a:moveTo>
                    <a:pt x="59" y="1"/>
                  </a:moveTo>
                  <a:lnTo>
                    <a:pt x="1" y="535"/>
                  </a:lnTo>
                  <a:lnTo>
                    <a:pt x="767" y="705"/>
                  </a:lnTo>
                  <a:lnTo>
                    <a:pt x="767" y="70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96AFB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43"/>
            <p:cNvSpPr/>
            <p:nvPr/>
          </p:nvSpPr>
          <p:spPr>
            <a:xfrm>
              <a:off x="3192050" y="558600"/>
              <a:ext cx="159775" cy="687875"/>
            </a:xfrm>
            <a:custGeom>
              <a:rect b="b" l="l" r="r" t="t"/>
              <a:pathLst>
                <a:path extrusionOk="0" h="27515" w="6391">
                  <a:moveTo>
                    <a:pt x="577" y="0"/>
                  </a:moveTo>
                  <a:cubicBezTo>
                    <a:pt x="577" y="0"/>
                    <a:pt x="0" y="1807"/>
                    <a:pt x="846" y="4922"/>
                  </a:cubicBezTo>
                  <a:lnTo>
                    <a:pt x="1543" y="27514"/>
                  </a:lnTo>
                  <a:lnTo>
                    <a:pt x="3348" y="27514"/>
                  </a:lnTo>
                  <a:cubicBezTo>
                    <a:pt x="3348" y="27514"/>
                    <a:pt x="6337" y="11160"/>
                    <a:pt x="6391" y="1346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rgbClr val="6BB9C3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43"/>
            <p:cNvSpPr/>
            <p:nvPr/>
          </p:nvSpPr>
          <p:spPr>
            <a:xfrm>
              <a:off x="3438425" y="846050"/>
              <a:ext cx="217025" cy="11350"/>
            </a:xfrm>
            <a:custGeom>
              <a:rect b="b" l="l" r="r" t="t"/>
              <a:pathLst>
                <a:path extrusionOk="0" h="454" w="8681">
                  <a:moveTo>
                    <a:pt x="0" y="1"/>
                  </a:moveTo>
                  <a:lnTo>
                    <a:pt x="0" y="454"/>
                  </a:lnTo>
                  <a:lnTo>
                    <a:pt x="8681" y="454"/>
                  </a:lnTo>
                  <a:lnTo>
                    <a:pt x="8681" y="1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43"/>
            <p:cNvSpPr/>
            <p:nvPr/>
          </p:nvSpPr>
          <p:spPr>
            <a:xfrm>
              <a:off x="3539500" y="764000"/>
              <a:ext cx="203450" cy="380175"/>
            </a:xfrm>
            <a:custGeom>
              <a:rect b="b" l="l" r="r" t="t"/>
              <a:pathLst>
                <a:path extrusionOk="0" h="15207" w="8138">
                  <a:moveTo>
                    <a:pt x="6667" y="0"/>
                  </a:moveTo>
                  <a:lnTo>
                    <a:pt x="1994" y="6397"/>
                  </a:lnTo>
                  <a:cubicBezTo>
                    <a:pt x="1994" y="6397"/>
                    <a:pt x="1204" y="11700"/>
                    <a:pt x="1" y="14710"/>
                  </a:cubicBezTo>
                  <a:cubicBezTo>
                    <a:pt x="1" y="14710"/>
                    <a:pt x="1454" y="15207"/>
                    <a:pt x="3461" y="15207"/>
                  </a:cubicBezTo>
                  <a:cubicBezTo>
                    <a:pt x="4287" y="15207"/>
                    <a:pt x="5206" y="15123"/>
                    <a:pt x="6156" y="14885"/>
                  </a:cubicBezTo>
                  <a:cubicBezTo>
                    <a:pt x="6156" y="14885"/>
                    <a:pt x="8137" y="4115"/>
                    <a:pt x="6667" y="0"/>
                  </a:cubicBezTo>
                  <a:close/>
                </a:path>
              </a:pathLst>
            </a:custGeom>
            <a:solidFill>
              <a:srgbClr val="90332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43"/>
            <p:cNvSpPr/>
            <p:nvPr/>
          </p:nvSpPr>
          <p:spPr>
            <a:xfrm>
              <a:off x="3491550" y="670375"/>
              <a:ext cx="236975" cy="603925"/>
            </a:xfrm>
            <a:custGeom>
              <a:rect b="b" l="l" r="r" t="t"/>
              <a:pathLst>
                <a:path extrusionOk="0" h="24157" w="9479">
                  <a:moveTo>
                    <a:pt x="3934" y="1"/>
                  </a:moveTo>
                  <a:cubicBezTo>
                    <a:pt x="2531" y="1"/>
                    <a:pt x="820" y="533"/>
                    <a:pt x="405" y="533"/>
                  </a:cubicBezTo>
                  <a:cubicBezTo>
                    <a:pt x="385" y="533"/>
                    <a:pt x="368" y="531"/>
                    <a:pt x="354" y="529"/>
                  </a:cubicBezTo>
                  <a:cubicBezTo>
                    <a:pt x="352" y="528"/>
                    <a:pt x="350" y="528"/>
                    <a:pt x="348" y="528"/>
                  </a:cubicBezTo>
                  <a:cubicBezTo>
                    <a:pt x="1" y="528"/>
                    <a:pt x="5522" y="8374"/>
                    <a:pt x="5522" y="8374"/>
                  </a:cubicBezTo>
                  <a:lnTo>
                    <a:pt x="3633" y="24157"/>
                  </a:lnTo>
                  <a:lnTo>
                    <a:pt x="5040" y="24134"/>
                  </a:lnTo>
                  <a:cubicBezTo>
                    <a:pt x="5040" y="24134"/>
                    <a:pt x="8455" y="13944"/>
                    <a:pt x="8989" y="7481"/>
                  </a:cubicBezTo>
                  <a:cubicBezTo>
                    <a:pt x="9479" y="1567"/>
                    <a:pt x="5344" y="308"/>
                    <a:pt x="5344" y="308"/>
                  </a:cubicBezTo>
                  <a:cubicBezTo>
                    <a:pt x="4985" y="82"/>
                    <a:pt x="4483" y="1"/>
                    <a:pt x="3934" y="1"/>
                  </a:cubicBezTo>
                  <a:close/>
                </a:path>
              </a:pathLst>
            </a:custGeom>
            <a:solidFill>
              <a:srgbClr val="90332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43"/>
            <p:cNvSpPr/>
            <p:nvPr/>
          </p:nvSpPr>
          <p:spPr>
            <a:xfrm>
              <a:off x="3835575" y="477950"/>
              <a:ext cx="123075" cy="160975"/>
            </a:xfrm>
            <a:custGeom>
              <a:rect b="b" l="l" r="r" t="t"/>
              <a:pathLst>
                <a:path extrusionOk="0" h="6439" w="4923">
                  <a:moveTo>
                    <a:pt x="765" y="0"/>
                  </a:moveTo>
                  <a:lnTo>
                    <a:pt x="1" y="269"/>
                  </a:lnTo>
                  <a:cubicBezTo>
                    <a:pt x="1267" y="4081"/>
                    <a:pt x="3647" y="6241"/>
                    <a:pt x="3647" y="6438"/>
                  </a:cubicBezTo>
                  <a:lnTo>
                    <a:pt x="4923" y="4119"/>
                  </a:lnTo>
                  <a:cubicBezTo>
                    <a:pt x="2536" y="2955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A9C5C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43"/>
            <p:cNvSpPr/>
            <p:nvPr/>
          </p:nvSpPr>
          <p:spPr>
            <a:xfrm>
              <a:off x="3908950" y="424900"/>
              <a:ext cx="185700" cy="263975"/>
            </a:xfrm>
            <a:custGeom>
              <a:rect b="b" l="l" r="r" t="t"/>
              <a:pathLst>
                <a:path extrusionOk="0" h="10559" w="7428">
                  <a:moveTo>
                    <a:pt x="3340" y="0"/>
                  </a:moveTo>
                  <a:lnTo>
                    <a:pt x="1520" y="948"/>
                  </a:lnTo>
                  <a:cubicBezTo>
                    <a:pt x="1056" y="2196"/>
                    <a:pt x="0" y="8813"/>
                    <a:pt x="430" y="9711"/>
                  </a:cubicBezTo>
                  <a:cubicBezTo>
                    <a:pt x="430" y="9711"/>
                    <a:pt x="474" y="9843"/>
                    <a:pt x="1264" y="10124"/>
                  </a:cubicBezTo>
                  <a:cubicBezTo>
                    <a:pt x="1834" y="10330"/>
                    <a:pt x="2355" y="10357"/>
                    <a:pt x="3239" y="10472"/>
                  </a:cubicBezTo>
                  <a:cubicBezTo>
                    <a:pt x="3659" y="10527"/>
                    <a:pt x="4063" y="10558"/>
                    <a:pt x="4442" y="10558"/>
                  </a:cubicBezTo>
                  <a:cubicBezTo>
                    <a:pt x="6159" y="10558"/>
                    <a:pt x="7378" y="9925"/>
                    <a:pt x="7332" y="8028"/>
                  </a:cubicBezTo>
                  <a:cubicBezTo>
                    <a:pt x="7427" y="6748"/>
                    <a:pt x="6510" y="252"/>
                    <a:pt x="3340" y="0"/>
                  </a:cubicBezTo>
                  <a:close/>
                </a:path>
              </a:pathLst>
            </a:custGeom>
            <a:solidFill>
              <a:srgbClr val="A9C5C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43"/>
            <p:cNvSpPr/>
            <p:nvPr/>
          </p:nvSpPr>
          <p:spPr>
            <a:xfrm>
              <a:off x="3642775" y="797925"/>
              <a:ext cx="276950" cy="473000"/>
            </a:xfrm>
            <a:custGeom>
              <a:rect b="b" l="l" r="r" t="t"/>
              <a:pathLst>
                <a:path extrusionOk="0" h="18920" w="11078">
                  <a:moveTo>
                    <a:pt x="6564" y="0"/>
                  </a:moveTo>
                  <a:cubicBezTo>
                    <a:pt x="6564" y="0"/>
                    <a:pt x="2558" y="9842"/>
                    <a:pt x="1" y="18920"/>
                  </a:cubicBezTo>
                  <a:lnTo>
                    <a:pt x="1605" y="18920"/>
                  </a:lnTo>
                  <a:cubicBezTo>
                    <a:pt x="1605" y="18920"/>
                    <a:pt x="8218" y="5216"/>
                    <a:pt x="11077" y="1004"/>
                  </a:cubicBezTo>
                  <a:lnTo>
                    <a:pt x="6564" y="0"/>
                  </a:lnTo>
                  <a:close/>
                </a:path>
              </a:pathLst>
            </a:custGeom>
            <a:solidFill>
              <a:srgbClr val="3B2A2A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43"/>
            <p:cNvSpPr/>
            <p:nvPr/>
          </p:nvSpPr>
          <p:spPr>
            <a:xfrm>
              <a:off x="3690325" y="660625"/>
              <a:ext cx="403975" cy="583450"/>
            </a:xfrm>
            <a:custGeom>
              <a:rect b="b" l="l" r="r" t="t"/>
              <a:pathLst>
                <a:path extrusionOk="0" h="23338" w="16159">
                  <a:moveTo>
                    <a:pt x="15746" y="1"/>
                  </a:moveTo>
                  <a:lnTo>
                    <a:pt x="10039" y="1068"/>
                  </a:lnTo>
                  <a:cubicBezTo>
                    <a:pt x="8985" y="941"/>
                    <a:pt x="8038" y="880"/>
                    <a:pt x="7190" y="880"/>
                  </a:cubicBezTo>
                  <a:cubicBezTo>
                    <a:pt x="886" y="880"/>
                    <a:pt x="0" y="4286"/>
                    <a:pt x="638" y="9777"/>
                  </a:cubicBezTo>
                  <a:cubicBezTo>
                    <a:pt x="1351" y="15923"/>
                    <a:pt x="5633" y="23338"/>
                    <a:pt x="5633" y="23338"/>
                  </a:cubicBezTo>
                  <a:lnTo>
                    <a:pt x="7239" y="23338"/>
                  </a:lnTo>
                  <a:cubicBezTo>
                    <a:pt x="5069" y="16230"/>
                    <a:pt x="4661" y="7160"/>
                    <a:pt x="4661" y="7160"/>
                  </a:cubicBezTo>
                  <a:lnTo>
                    <a:pt x="4661" y="7160"/>
                  </a:lnTo>
                  <a:cubicBezTo>
                    <a:pt x="4661" y="7160"/>
                    <a:pt x="7092" y="7829"/>
                    <a:pt x="9790" y="7829"/>
                  </a:cubicBezTo>
                  <a:cubicBezTo>
                    <a:pt x="10983" y="7829"/>
                    <a:pt x="12227" y="7698"/>
                    <a:pt x="13338" y="7321"/>
                  </a:cubicBezTo>
                  <a:cubicBezTo>
                    <a:pt x="15369" y="6633"/>
                    <a:pt x="15970" y="4802"/>
                    <a:pt x="16065" y="3144"/>
                  </a:cubicBezTo>
                  <a:cubicBezTo>
                    <a:pt x="16159" y="1486"/>
                    <a:pt x="15746" y="1"/>
                    <a:pt x="15746" y="1"/>
                  </a:cubicBezTo>
                  <a:close/>
                </a:path>
              </a:pathLst>
            </a:custGeom>
            <a:solidFill>
              <a:srgbClr val="4B3535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43"/>
            <p:cNvSpPr/>
            <p:nvPr/>
          </p:nvSpPr>
          <p:spPr>
            <a:xfrm>
              <a:off x="3587900" y="1270900"/>
              <a:ext cx="98775" cy="32575"/>
            </a:xfrm>
            <a:custGeom>
              <a:rect b="b" l="l" r="r" t="t"/>
              <a:pathLst>
                <a:path extrusionOk="0" h="1303" w="3951">
                  <a:moveTo>
                    <a:pt x="2291" y="1"/>
                  </a:moveTo>
                  <a:lnTo>
                    <a:pt x="1" y="1084"/>
                  </a:lnTo>
                  <a:lnTo>
                    <a:pt x="2" y="1303"/>
                  </a:lnTo>
                  <a:lnTo>
                    <a:pt x="3951" y="1182"/>
                  </a:lnTo>
                  <a:lnTo>
                    <a:pt x="3950" y="437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43"/>
            <p:cNvSpPr/>
            <p:nvPr/>
          </p:nvSpPr>
          <p:spPr>
            <a:xfrm>
              <a:off x="3792375" y="1244050"/>
              <a:ext cx="79325" cy="44275"/>
            </a:xfrm>
            <a:custGeom>
              <a:rect b="b" l="l" r="r" t="t"/>
              <a:pathLst>
                <a:path extrusionOk="0" h="1771" w="3173">
                  <a:moveTo>
                    <a:pt x="1733" y="1"/>
                  </a:moveTo>
                  <a:lnTo>
                    <a:pt x="314" y="1407"/>
                  </a:lnTo>
                  <a:lnTo>
                    <a:pt x="1" y="1475"/>
                  </a:lnTo>
                  <a:lnTo>
                    <a:pt x="1" y="1725"/>
                  </a:lnTo>
                  <a:lnTo>
                    <a:pt x="1208" y="1770"/>
                  </a:lnTo>
                  <a:lnTo>
                    <a:pt x="3034" y="998"/>
                  </a:lnTo>
                  <a:lnTo>
                    <a:pt x="3172" y="306"/>
                  </a:lnTo>
                  <a:lnTo>
                    <a:pt x="2934" y="1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43"/>
            <p:cNvSpPr/>
            <p:nvPr/>
          </p:nvSpPr>
          <p:spPr>
            <a:xfrm>
              <a:off x="3193650" y="331300"/>
              <a:ext cx="234825" cy="264400"/>
            </a:xfrm>
            <a:custGeom>
              <a:rect b="b" l="l" r="r" t="t"/>
              <a:pathLst>
                <a:path extrusionOk="0" h="10576" w="9393">
                  <a:moveTo>
                    <a:pt x="4315" y="1"/>
                  </a:moveTo>
                  <a:cubicBezTo>
                    <a:pt x="4286" y="1"/>
                    <a:pt x="4271" y="1"/>
                    <a:pt x="4271" y="1"/>
                  </a:cubicBezTo>
                  <a:cubicBezTo>
                    <a:pt x="4271" y="1"/>
                    <a:pt x="3265" y="21"/>
                    <a:pt x="2705" y="933"/>
                  </a:cubicBezTo>
                  <a:cubicBezTo>
                    <a:pt x="2201" y="1751"/>
                    <a:pt x="538" y="5982"/>
                    <a:pt x="363" y="7315"/>
                  </a:cubicBezTo>
                  <a:cubicBezTo>
                    <a:pt x="203" y="8540"/>
                    <a:pt x="0" y="9778"/>
                    <a:pt x="3048" y="10330"/>
                  </a:cubicBezTo>
                  <a:cubicBezTo>
                    <a:pt x="4020" y="10506"/>
                    <a:pt x="4861" y="10575"/>
                    <a:pt x="5571" y="10575"/>
                  </a:cubicBezTo>
                  <a:cubicBezTo>
                    <a:pt x="7091" y="10575"/>
                    <a:pt x="8016" y="10259"/>
                    <a:pt x="8350" y="9993"/>
                  </a:cubicBezTo>
                  <a:cubicBezTo>
                    <a:pt x="8907" y="9548"/>
                    <a:pt x="8903" y="8728"/>
                    <a:pt x="8813" y="6782"/>
                  </a:cubicBezTo>
                  <a:cubicBezTo>
                    <a:pt x="8723" y="4836"/>
                    <a:pt x="9393" y="1475"/>
                    <a:pt x="7989" y="722"/>
                  </a:cubicBezTo>
                  <a:cubicBezTo>
                    <a:pt x="6696" y="29"/>
                    <a:pt x="4643" y="1"/>
                    <a:pt x="4315" y="1"/>
                  </a:cubicBezTo>
                  <a:close/>
                </a:path>
              </a:pathLst>
            </a:custGeom>
            <a:solidFill>
              <a:srgbClr val="B8CF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43"/>
            <p:cNvSpPr/>
            <p:nvPr/>
          </p:nvSpPr>
          <p:spPr>
            <a:xfrm>
              <a:off x="3202350" y="1246450"/>
              <a:ext cx="77825" cy="39925"/>
            </a:xfrm>
            <a:custGeom>
              <a:rect b="b" l="l" r="r" t="t"/>
              <a:pathLst>
                <a:path extrusionOk="0" h="1597" w="3113">
                  <a:moveTo>
                    <a:pt x="1141" y="0"/>
                  </a:moveTo>
                  <a:lnTo>
                    <a:pt x="232" y="1210"/>
                  </a:lnTo>
                  <a:lnTo>
                    <a:pt x="1" y="1210"/>
                  </a:lnTo>
                  <a:lnTo>
                    <a:pt x="1" y="1597"/>
                  </a:lnTo>
                  <a:lnTo>
                    <a:pt x="1623" y="1597"/>
                  </a:lnTo>
                  <a:lnTo>
                    <a:pt x="2937" y="1143"/>
                  </a:lnTo>
                  <a:lnTo>
                    <a:pt x="3113" y="431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43"/>
            <p:cNvSpPr/>
            <p:nvPr/>
          </p:nvSpPr>
          <p:spPr>
            <a:xfrm>
              <a:off x="3319950" y="1246450"/>
              <a:ext cx="77825" cy="39925"/>
            </a:xfrm>
            <a:custGeom>
              <a:rect b="b" l="l" r="r" t="t"/>
              <a:pathLst>
                <a:path extrusionOk="0" h="1597" w="3113">
                  <a:moveTo>
                    <a:pt x="178" y="0"/>
                  </a:moveTo>
                  <a:lnTo>
                    <a:pt x="1" y="431"/>
                  </a:lnTo>
                  <a:lnTo>
                    <a:pt x="176" y="1143"/>
                  </a:lnTo>
                  <a:lnTo>
                    <a:pt x="1490" y="1597"/>
                  </a:lnTo>
                  <a:lnTo>
                    <a:pt x="3113" y="1597"/>
                  </a:lnTo>
                  <a:lnTo>
                    <a:pt x="3113" y="1210"/>
                  </a:lnTo>
                  <a:lnTo>
                    <a:pt x="2882" y="1210"/>
                  </a:lnTo>
                  <a:lnTo>
                    <a:pt x="1973" y="0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3431000" y="428575"/>
              <a:ext cx="203600" cy="269225"/>
            </a:xfrm>
            <a:custGeom>
              <a:rect b="b" l="l" r="r" t="t"/>
              <a:pathLst>
                <a:path extrusionOk="0" h="10769" w="8144">
                  <a:moveTo>
                    <a:pt x="1610" y="0"/>
                  </a:moveTo>
                  <a:cubicBezTo>
                    <a:pt x="668" y="0"/>
                    <a:pt x="629" y="1040"/>
                    <a:pt x="629" y="1040"/>
                  </a:cubicBezTo>
                  <a:cubicBezTo>
                    <a:pt x="629" y="1040"/>
                    <a:pt x="100" y="8422"/>
                    <a:pt x="26" y="9325"/>
                  </a:cubicBezTo>
                  <a:cubicBezTo>
                    <a:pt x="1" y="9620"/>
                    <a:pt x="93" y="9830"/>
                    <a:pt x="228" y="9980"/>
                  </a:cubicBezTo>
                  <a:lnTo>
                    <a:pt x="227" y="9980"/>
                  </a:lnTo>
                  <a:cubicBezTo>
                    <a:pt x="230" y="9984"/>
                    <a:pt x="235" y="9987"/>
                    <a:pt x="238" y="9990"/>
                  </a:cubicBezTo>
                  <a:cubicBezTo>
                    <a:pt x="317" y="10074"/>
                    <a:pt x="409" y="10143"/>
                    <a:pt x="511" y="10196"/>
                  </a:cubicBezTo>
                  <a:cubicBezTo>
                    <a:pt x="1066" y="10522"/>
                    <a:pt x="2163" y="10769"/>
                    <a:pt x="4005" y="10769"/>
                  </a:cubicBezTo>
                  <a:cubicBezTo>
                    <a:pt x="4163" y="10769"/>
                    <a:pt x="4326" y="10767"/>
                    <a:pt x="4495" y="10763"/>
                  </a:cubicBezTo>
                  <a:cubicBezTo>
                    <a:pt x="6583" y="10717"/>
                    <a:pt x="7442" y="10224"/>
                    <a:pt x="7687" y="10046"/>
                  </a:cubicBezTo>
                  <a:lnTo>
                    <a:pt x="7692" y="10041"/>
                  </a:lnTo>
                  <a:cubicBezTo>
                    <a:pt x="7718" y="10022"/>
                    <a:pt x="7743" y="10002"/>
                    <a:pt x="7766" y="9980"/>
                  </a:cubicBezTo>
                  <a:cubicBezTo>
                    <a:pt x="8025" y="9755"/>
                    <a:pt x="8144" y="9455"/>
                    <a:pt x="8144" y="9178"/>
                  </a:cubicBezTo>
                  <a:cubicBezTo>
                    <a:pt x="8144" y="8641"/>
                    <a:pt x="7074" y="1746"/>
                    <a:pt x="6683" y="879"/>
                  </a:cubicBezTo>
                  <a:cubicBezTo>
                    <a:pt x="6287" y="0"/>
                    <a:pt x="5572" y="0"/>
                    <a:pt x="5572" y="0"/>
                  </a:cubicBezTo>
                  <a:close/>
                </a:path>
              </a:pathLst>
            </a:custGeom>
            <a:solidFill>
              <a:srgbClr val="F58B7F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3576800" y="1273725"/>
              <a:ext cx="74800" cy="50300"/>
            </a:xfrm>
            <a:custGeom>
              <a:rect b="b" l="l" r="r" t="t"/>
              <a:pathLst>
                <a:path extrusionOk="0" h="2012" w="2992">
                  <a:moveTo>
                    <a:pt x="1630" y="0"/>
                  </a:moveTo>
                  <a:lnTo>
                    <a:pt x="199" y="24"/>
                  </a:lnTo>
                  <a:lnTo>
                    <a:pt x="1" y="347"/>
                  </a:lnTo>
                  <a:lnTo>
                    <a:pt x="67" y="1109"/>
                  </a:lnTo>
                  <a:lnTo>
                    <a:pt x="1722" y="2011"/>
                  </a:lnTo>
                  <a:lnTo>
                    <a:pt x="2992" y="2011"/>
                  </a:lnTo>
                  <a:lnTo>
                    <a:pt x="2992" y="1772"/>
                  </a:lnTo>
                  <a:lnTo>
                    <a:pt x="2755" y="1757"/>
                  </a:lnTo>
                  <a:lnTo>
                    <a:pt x="1630" y="0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3828500" y="846050"/>
              <a:ext cx="217000" cy="11350"/>
            </a:xfrm>
            <a:custGeom>
              <a:rect b="b" l="l" r="r" t="t"/>
              <a:pathLst>
                <a:path extrusionOk="0" h="454" w="8680">
                  <a:moveTo>
                    <a:pt x="0" y="1"/>
                  </a:moveTo>
                  <a:lnTo>
                    <a:pt x="0" y="454"/>
                  </a:lnTo>
                  <a:lnTo>
                    <a:pt x="8679" y="454"/>
                  </a:lnTo>
                  <a:lnTo>
                    <a:pt x="8679" y="1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3860450" y="1167875"/>
              <a:ext cx="181150" cy="11350"/>
            </a:xfrm>
            <a:custGeom>
              <a:rect b="b" l="l" r="r" t="t"/>
              <a:pathLst>
                <a:path extrusionOk="0" h="454" w="7246">
                  <a:moveTo>
                    <a:pt x="1" y="1"/>
                  </a:moveTo>
                  <a:lnTo>
                    <a:pt x="1" y="454"/>
                  </a:lnTo>
                  <a:lnTo>
                    <a:pt x="7245" y="454"/>
                  </a:lnTo>
                  <a:lnTo>
                    <a:pt x="7245" y="1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3996775" y="851700"/>
              <a:ext cx="58675" cy="433200"/>
            </a:xfrm>
            <a:custGeom>
              <a:rect b="b" l="l" r="r" t="t"/>
              <a:pathLst>
                <a:path extrusionOk="0" h="17328" w="2347">
                  <a:moveTo>
                    <a:pt x="0" y="1"/>
                  </a:moveTo>
                  <a:lnTo>
                    <a:pt x="1892" y="17327"/>
                  </a:lnTo>
                  <a:lnTo>
                    <a:pt x="2346" y="17327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3967425" y="851700"/>
              <a:ext cx="58700" cy="417800"/>
            </a:xfrm>
            <a:custGeom>
              <a:rect b="b" l="l" r="r" t="t"/>
              <a:pathLst>
                <a:path extrusionOk="0" h="16712" w="2348">
                  <a:moveTo>
                    <a:pt x="0" y="1"/>
                  </a:moveTo>
                  <a:lnTo>
                    <a:pt x="1893" y="16712"/>
                  </a:lnTo>
                  <a:lnTo>
                    <a:pt x="2347" y="16712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43"/>
            <p:cNvSpPr/>
            <p:nvPr/>
          </p:nvSpPr>
          <p:spPr>
            <a:xfrm>
              <a:off x="3919700" y="639650"/>
              <a:ext cx="171850" cy="57200"/>
            </a:xfrm>
            <a:custGeom>
              <a:rect b="b" l="l" r="r" t="t"/>
              <a:pathLst>
                <a:path extrusionOk="0" h="2288" w="6874">
                  <a:moveTo>
                    <a:pt x="6874" y="0"/>
                  </a:moveTo>
                  <a:lnTo>
                    <a:pt x="0" y="1119"/>
                  </a:lnTo>
                  <a:cubicBezTo>
                    <a:pt x="0" y="1119"/>
                    <a:pt x="157" y="1563"/>
                    <a:pt x="430" y="1853"/>
                  </a:cubicBezTo>
                  <a:cubicBezTo>
                    <a:pt x="882" y="1922"/>
                    <a:pt x="1332" y="2016"/>
                    <a:pt x="1774" y="2137"/>
                  </a:cubicBezTo>
                  <a:cubicBezTo>
                    <a:pt x="2016" y="2203"/>
                    <a:pt x="2596" y="2288"/>
                    <a:pt x="3283" y="2288"/>
                  </a:cubicBezTo>
                  <a:cubicBezTo>
                    <a:pt x="4784" y="2288"/>
                    <a:pt x="6794" y="1884"/>
                    <a:pt x="6874" y="0"/>
                  </a:cubicBezTo>
                  <a:close/>
                </a:path>
              </a:pathLst>
            </a:custGeom>
            <a:solidFill>
              <a:srgbClr val="A9C5C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43"/>
            <p:cNvSpPr/>
            <p:nvPr/>
          </p:nvSpPr>
          <p:spPr>
            <a:xfrm>
              <a:off x="3964050" y="664075"/>
              <a:ext cx="124475" cy="36850"/>
            </a:xfrm>
            <a:custGeom>
              <a:rect b="b" l="l" r="r" t="t"/>
              <a:pathLst>
                <a:path extrusionOk="0" h="1474" w="4979">
                  <a:moveTo>
                    <a:pt x="4827" y="1"/>
                  </a:moveTo>
                  <a:cubicBezTo>
                    <a:pt x="4215" y="1054"/>
                    <a:pt x="2698" y="1310"/>
                    <a:pt x="1503" y="1310"/>
                  </a:cubicBezTo>
                  <a:cubicBezTo>
                    <a:pt x="819" y="1310"/>
                    <a:pt x="241" y="1226"/>
                    <a:pt x="0" y="1160"/>
                  </a:cubicBezTo>
                  <a:lnTo>
                    <a:pt x="0" y="1160"/>
                  </a:lnTo>
                  <a:cubicBezTo>
                    <a:pt x="1" y="1160"/>
                    <a:pt x="1041" y="1474"/>
                    <a:pt x="2280" y="1474"/>
                  </a:cubicBezTo>
                  <a:cubicBezTo>
                    <a:pt x="3182" y="1474"/>
                    <a:pt x="4189" y="1308"/>
                    <a:pt x="4979" y="734"/>
                  </a:cubicBezTo>
                  <a:cubicBezTo>
                    <a:pt x="4979" y="734"/>
                    <a:pt x="4929" y="388"/>
                    <a:pt x="4831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43"/>
            <p:cNvSpPr/>
            <p:nvPr/>
          </p:nvSpPr>
          <p:spPr>
            <a:xfrm>
              <a:off x="3854025" y="839775"/>
              <a:ext cx="145300" cy="10350"/>
            </a:xfrm>
            <a:custGeom>
              <a:rect b="b" l="l" r="r" t="t"/>
              <a:pathLst>
                <a:path extrusionOk="0" h="414" w="5812">
                  <a:moveTo>
                    <a:pt x="1" y="0"/>
                  </a:moveTo>
                  <a:cubicBezTo>
                    <a:pt x="1" y="0"/>
                    <a:pt x="1172" y="414"/>
                    <a:pt x="2627" y="414"/>
                  </a:cubicBezTo>
                  <a:cubicBezTo>
                    <a:pt x="4081" y="414"/>
                    <a:pt x="5135" y="282"/>
                    <a:pt x="5811" y="0"/>
                  </a:cubicBezTo>
                  <a:close/>
                </a:path>
              </a:pathLst>
            </a:custGeom>
            <a:solidFill>
              <a:srgbClr val="4B3535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43"/>
            <p:cNvSpPr/>
            <p:nvPr/>
          </p:nvSpPr>
          <p:spPr>
            <a:xfrm>
              <a:off x="3785850" y="426725"/>
              <a:ext cx="289550" cy="216100"/>
            </a:xfrm>
            <a:custGeom>
              <a:rect b="b" l="l" r="r" t="t"/>
              <a:pathLst>
                <a:path extrusionOk="0" h="8644" w="11582">
                  <a:moveTo>
                    <a:pt x="8420" y="1"/>
                  </a:moveTo>
                  <a:cubicBezTo>
                    <a:pt x="7579" y="1"/>
                    <a:pt x="6883" y="644"/>
                    <a:pt x="6883" y="644"/>
                  </a:cubicBezTo>
                  <a:cubicBezTo>
                    <a:pt x="6883" y="644"/>
                    <a:pt x="8314" y="3884"/>
                    <a:pt x="6440" y="5713"/>
                  </a:cubicBezTo>
                  <a:cubicBezTo>
                    <a:pt x="4525" y="7583"/>
                    <a:pt x="19" y="7902"/>
                    <a:pt x="19" y="7902"/>
                  </a:cubicBezTo>
                  <a:lnTo>
                    <a:pt x="1" y="8585"/>
                  </a:lnTo>
                  <a:cubicBezTo>
                    <a:pt x="1" y="8585"/>
                    <a:pt x="877" y="8644"/>
                    <a:pt x="2093" y="8644"/>
                  </a:cubicBezTo>
                  <a:cubicBezTo>
                    <a:pt x="4254" y="8644"/>
                    <a:pt x="7490" y="8458"/>
                    <a:pt x="8791" y="7425"/>
                  </a:cubicBezTo>
                  <a:cubicBezTo>
                    <a:pt x="11582" y="5212"/>
                    <a:pt x="10181" y="1330"/>
                    <a:pt x="10181" y="1330"/>
                  </a:cubicBezTo>
                  <a:cubicBezTo>
                    <a:pt x="9645" y="305"/>
                    <a:pt x="8998" y="1"/>
                    <a:pt x="8420" y="1"/>
                  </a:cubicBezTo>
                  <a:close/>
                </a:path>
              </a:pathLst>
            </a:custGeom>
            <a:solidFill>
              <a:srgbClr val="A9C5C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43"/>
            <p:cNvSpPr/>
            <p:nvPr/>
          </p:nvSpPr>
          <p:spPr>
            <a:xfrm>
              <a:off x="3917200" y="507775"/>
              <a:ext cx="141375" cy="137650"/>
            </a:xfrm>
            <a:custGeom>
              <a:rect b="b" l="l" r="r" t="t"/>
              <a:pathLst>
                <a:path extrusionOk="0" h="5506" w="5655">
                  <a:moveTo>
                    <a:pt x="5271" y="1"/>
                  </a:moveTo>
                  <a:lnTo>
                    <a:pt x="5271" y="1"/>
                  </a:lnTo>
                  <a:cubicBezTo>
                    <a:pt x="5330" y="1297"/>
                    <a:pt x="5049" y="2985"/>
                    <a:pt x="3537" y="4183"/>
                  </a:cubicBezTo>
                  <a:cubicBezTo>
                    <a:pt x="2804" y="4765"/>
                    <a:pt x="1429" y="5082"/>
                    <a:pt x="5" y="5244"/>
                  </a:cubicBezTo>
                  <a:lnTo>
                    <a:pt x="0" y="5421"/>
                  </a:lnTo>
                  <a:cubicBezTo>
                    <a:pt x="737" y="5401"/>
                    <a:pt x="3516" y="5506"/>
                    <a:pt x="4683" y="3600"/>
                  </a:cubicBezTo>
                  <a:cubicBezTo>
                    <a:pt x="5655" y="2015"/>
                    <a:pt x="5271" y="1"/>
                    <a:pt x="5271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43"/>
            <p:cNvSpPr/>
            <p:nvPr/>
          </p:nvSpPr>
          <p:spPr>
            <a:xfrm>
              <a:off x="3950850" y="425425"/>
              <a:ext cx="43825" cy="22600"/>
            </a:xfrm>
            <a:custGeom>
              <a:rect b="b" l="l" r="r" t="t"/>
              <a:pathLst>
                <a:path extrusionOk="0" h="904" w="1753">
                  <a:moveTo>
                    <a:pt x="1610" y="1"/>
                  </a:moveTo>
                  <a:cubicBezTo>
                    <a:pt x="1610" y="1"/>
                    <a:pt x="427" y="506"/>
                    <a:pt x="49" y="820"/>
                  </a:cubicBezTo>
                  <a:lnTo>
                    <a:pt x="0" y="904"/>
                  </a:lnTo>
                  <a:cubicBezTo>
                    <a:pt x="0" y="904"/>
                    <a:pt x="1753" y="763"/>
                    <a:pt x="1610" y="1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43"/>
            <p:cNvSpPr/>
            <p:nvPr/>
          </p:nvSpPr>
          <p:spPr>
            <a:xfrm>
              <a:off x="3941250" y="382350"/>
              <a:ext cx="49875" cy="63675"/>
            </a:xfrm>
            <a:custGeom>
              <a:rect b="b" l="l" r="r" t="t"/>
              <a:pathLst>
                <a:path extrusionOk="0" h="2547" w="1995">
                  <a:moveTo>
                    <a:pt x="1083" y="0"/>
                  </a:moveTo>
                  <a:lnTo>
                    <a:pt x="0" y="512"/>
                  </a:lnTo>
                  <a:cubicBezTo>
                    <a:pt x="975" y="1628"/>
                    <a:pt x="433" y="2543"/>
                    <a:pt x="433" y="2543"/>
                  </a:cubicBezTo>
                  <a:cubicBezTo>
                    <a:pt x="452" y="2545"/>
                    <a:pt x="472" y="2546"/>
                    <a:pt x="493" y="2546"/>
                  </a:cubicBezTo>
                  <a:cubicBezTo>
                    <a:pt x="1022" y="2546"/>
                    <a:pt x="1994" y="1724"/>
                    <a:pt x="1994" y="1724"/>
                  </a:cubicBezTo>
                  <a:cubicBezTo>
                    <a:pt x="1645" y="1178"/>
                    <a:pt x="1083" y="0"/>
                    <a:pt x="1083" y="0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43"/>
            <p:cNvSpPr/>
            <p:nvPr/>
          </p:nvSpPr>
          <p:spPr>
            <a:xfrm>
              <a:off x="3931125" y="359725"/>
              <a:ext cx="42600" cy="46675"/>
            </a:xfrm>
            <a:custGeom>
              <a:rect b="b" l="l" r="r" t="t"/>
              <a:pathLst>
                <a:path extrusionOk="0" h="1867" w="1704">
                  <a:moveTo>
                    <a:pt x="1107" y="1"/>
                  </a:moveTo>
                  <a:lnTo>
                    <a:pt x="1" y="476"/>
                  </a:lnTo>
                  <a:lnTo>
                    <a:pt x="597" y="1867"/>
                  </a:lnTo>
                  <a:lnTo>
                    <a:pt x="1704" y="1393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43"/>
            <p:cNvSpPr/>
            <p:nvPr/>
          </p:nvSpPr>
          <p:spPr>
            <a:xfrm>
              <a:off x="3930175" y="368625"/>
              <a:ext cx="36325" cy="48525"/>
            </a:xfrm>
            <a:custGeom>
              <a:rect b="b" l="l" r="r" t="t"/>
              <a:pathLst>
                <a:path extrusionOk="0" h="1941" w="1453">
                  <a:moveTo>
                    <a:pt x="520" y="0"/>
                  </a:moveTo>
                  <a:cubicBezTo>
                    <a:pt x="380" y="0"/>
                    <a:pt x="224" y="36"/>
                    <a:pt x="51" y="119"/>
                  </a:cubicBezTo>
                  <a:cubicBezTo>
                    <a:pt x="51" y="119"/>
                    <a:pt x="0" y="1340"/>
                    <a:pt x="334" y="1820"/>
                  </a:cubicBezTo>
                  <a:cubicBezTo>
                    <a:pt x="392" y="1904"/>
                    <a:pt x="483" y="1940"/>
                    <a:pt x="587" y="1940"/>
                  </a:cubicBezTo>
                  <a:cubicBezTo>
                    <a:pt x="916" y="1940"/>
                    <a:pt x="1382" y="1579"/>
                    <a:pt x="1415" y="1193"/>
                  </a:cubicBezTo>
                  <a:cubicBezTo>
                    <a:pt x="1453" y="760"/>
                    <a:pt x="1163" y="0"/>
                    <a:pt x="520" y="0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43"/>
            <p:cNvSpPr/>
            <p:nvPr/>
          </p:nvSpPr>
          <p:spPr>
            <a:xfrm>
              <a:off x="3921600" y="462675"/>
              <a:ext cx="57075" cy="124675"/>
            </a:xfrm>
            <a:custGeom>
              <a:rect b="b" l="l" r="r" t="t"/>
              <a:pathLst>
                <a:path extrusionOk="0" h="4987" w="2283">
                  <a:moveTo>
                    <a:pt x="1725" y="0"/>
                  </a:moveTo>
                  <a:cubicBezTo>
                    <a:pt x="1725" y="1"/>
                    <a:pt x="1725" y="2"/>
                    <a:pt x="1726" y="2"/>
                  </a:cubicBezTo>
                  <a:lnTo>
                    <a:pt x="1726" y="2"/>
                  </a:lnTo>
                  <a:cubicBezTo>
                    <a:pt x="1725" y="1"/>
                    <a:pt x="1725" y="1"/>
                    <a:pt x="1725" y="0"/>
                  </a:cubicBezTo>
                  <a:close/>
                  <a:moveTo>
                    <a:pt x="1726" y="2"/>
                  </a:moveTo>
                  <a:cubicBezTo>
                    <a:pt x="1736" y="73"/>
                    <a:pt x="2010" y="1944"/>
                    <a:pt x="1549" y="2663"/>
                  </a:cubicBezTo>
                  <a:cubicBezTo>
                    <a:pt x="1080" y="3393"/>
                    <a:pt x="1" y="3563"/>
                    <a:pt x="1" y="4986"/>
                  </a:cubicBezTo>
                  <a:cubicBezTo>
                    <a:pt x="178" y="4863"/>
                    <a:pt x="743" y="4538"/>
                    <a:pt x="1010" y="4275"/>
                  </a:cubicBezTo>
                  <a:cubicBezTo>
                    <a:pt x="2283" y="3017"/>
                    <a:pt x="2028" y="1116"/>
                    <a:pt x="1733" y="32"/>
                  </a:cubicBezTo>
                  <a:lnTo>
                    <a:pt x="1726" y="6"/>
                  </a:lnTo>
                  <a:cubicBezTo>
                    <a:pt x="1726" y="4"/>
                    <a:pt x="1726" y="3"/>
                    <a:pt x="1726" y="2"/>
                  </a:cubicBezTo>
                  <a:close/>
                </a:path>
              </a:pathLst>
            </a:custGeom>
            <a:solidFill>
              <a:srgbClr val="8EA5A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43"/>
            <p:cNvSpPr/>
            <p:nvPr/>
          </p:nvSpPr>
          <p:spPr>
            <a:xfrm>
              <a:off x="3803725" y="823300"/>
              <a:ext cx="17625" cy="19775"/>
            </a:xfrm>
            <a:custGeom>
              <a:rect b="b" l="l" r="r" t="t"/>
              <a:pathLst>
                <a:path extrusionOk="0" h="791" w="705">
                  <a:moveTo>
                    <a:pt x="276" y="1"/>
                  </a:moveTo>
                  <a:cubicBezTo>
                    <a:pt x="113" y="1"/>
                    <a:pt x="1" y="108"/>
                    <a:pt x="20" y="308"/>
                  </a:cubicBezTo>
                  <a:cubicBezTo>
                    <a:pt x="31" y="429"/>
                    <a:pt x="67" y="546"/>
                    <a:pt x="125" y="653"/>
                  </a:cubicBezTo>
                  <a:lnTo>
                    <a:pt x="694" y="791"/>
                  </a:lnTo>
                  <a:cubicBezTo>
                    <a:pt x="705" y="591"/>
                    <a:pt x="477" y="502"/>
                    <a:pt x="321" y="327"/>
                  </a:cubicBezTo>
                  <a:cubicBezTo>
                    <a:pt x="163" y="151"/>
                    <a:pt x="276" y="1"/>
                    <a:pt x="276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43"/>
            <p:cNvSpPr/>
            <p:nvPr/>
          </p:nvSpPr>
          <p:spPr>
            <a:xfrm>
              <a:off x="3394825" y="679950"/>
              <a:ext cx="280400" cy="604600"/>
            </a:xfrm>
            <a:custGeom>
              <a:rect b="b" l="l" r="r" t="t"/>
              <a:pathLst>
                <a:path extrusionOk="0" h="24184" w="11216">
                  <a:moveTo>
                    <a:pt x="3931" y="0"/>
                  </a:moveTo>
                  <a:cubicBezTo>
                    <a:pt x="2788" y="0"/>
                    <a:pt x="1957" y="141"/>
                    <a:pt x="1957" y="141"/>
                  </a:cubicBezTo>
                  <a:cubicBezTo>
                    <a:pt x="1" y="6138"/>
                    <a:pt x="4201" y="6706"/>
                    <a:pt x="5863" y="6706"/>
                  </a:cubicBezTo>
                  <a:cubicBezTo>
                    <a:pt x="6251" y="6706"/>
                    <a:pt x="6501" y="6675"/>
                    <a:pt x="6501" y="6675"/>
                  </a:cubicBezTo>
                  <a:lnTo>
                    <a:pt x="6501" y="6675"/>
                  </a:lnTo>
                  <a:cubicBezTo>
                    <a:pt x="5248" y="12430"/>
                    <a:pt x="118" y="23977"/>
                    <a:pt x="118" y="23977"/>
                  </a:cubicBezTo>
                  <a:lnTo>
                    <a:pt x="1603" y="24184"/>
                  </a:lnTo>
                  <a:cubicBezTo>
                    <a:pt x="1603" y="24184"/>
                    <a:pt x="11215" y="9232"/>
                    <a:pt x="10423" y="4117"/>
                  </a:cubicBezTo>
                  <a:cubicBezTo>
                    <a:pt x="9877" y="583"/>
                    <a:pt x="6257" y="0"/>
                    <a:pt x="3931" y="0"/>
                  </a:cubicBezTo>
                  <a:close/>
                </a:path>
              </a:pathLst>
            </a:custGeom>
            <a:solidFill>
              <a:srgbClr val="A63B2E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3499100" y="379950"/>
              <a:ext cx="42625" cy="51525"/>
            </a:xfrm>
            <a:custGeom>
              <a:rect b="b" l="l" r="r" t="t"/>
              <a:pathLst>
                <a:path extrusionOk="0" h="2061" w="1705">
                  <a:moveTo>
                    <a:pt x="0" y="1943"/>
                  </a:moveTo>
                  <a:cubicBezTo>
                    <a:pt x="0" y="1943"/>
                    <a:pt x="0" y="1943"/>
                    <a:pt x="0" y="1943"/>
                  </a:cubicBezTo>
                  <a:cubicBezTo>
                    <a:pt x="0" y="1943"/>
                    <a:pt x="0" y="1943"/>
                    <a:pt x="0" y="1943"/>
                  </a:cubicBezTo>
                  <a:close/>
                  <a:moveTo>
                    <a:pt x="177" y="1"/>
                  </a:moveTo>
                  <a:cubicBezTo>
                    <a:pt x="177" y="1"/>
                    <a:pt x="113" y="1304"/>
                    <a:pt x="0" y="1943"/>
                  </a:cubicBezTo>
                  <a:lnTo>
                    <a:pt x="0" y="1943"/>
                  </a:lnTo>
                  <a:cubicBezTo>
                    <a:pt x="0" y="1943"/>
                    <a:pt x="0" y="1943"/>
                    <a:pt x="0" y="1943"/>
                  </a:cubicBezTo>
                  <a:cubicBezTo>
                    <a:pt x="4" y="1943"/>
                    <a:pt x="566" y="2061"/>
                    <a:pt x="1071" y="2061"/>
                  </a:cubicBezTo>
                  <a:cubicBezTo>
                    <a:pt x="1321" y="2061"/>
                    <a:pt x="1557" y="2032"/>
                    <a:pt x="1705" y="1945"/>
                  </a:cubicBezTo>
                  <a:cubicBezTo>
                    <a:pt x="1705" y="1945"/>
                    <a:pt x="1436" y="906"/>
                    <a:pt x="1374" y="56"/>
                  </a:cubicBezTo>
                  <a:lnTo>
                    <a:pt x="177" y="1"/>
                  </a:ln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43"/>
            <p:cNvSpPr/>
            <p:nvPr/>
          </p:nvSpPr>
          <p:spPr>
            <a:xfrm>
              <a:off x="3503050" y="349225"/>
              <a:ext cx="30675" cy="38300"/>
            </a:xfrm>
            <a:custGeom>
              <a:rect b="b" l="l" r="r" t="t"/>
              <a:pathLst>
                <a:path extrusionOk="0" h="1532" w="1227">
                  <a:moveTo>
                    <a:pt x="1205" y="1"/>
                  </a:moveTo>
                  <a:lnTo>
                    <a:pt x="1" y="17"/>
                  </a:lnTo>
                  <a:lnTo>
                    <a:pt x="23" y="1532"/>
                  </a:lnTo>
                  <a:lnTo>
                    <a:pt x="1226" y="1514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43"/>
            <p:cNvSpPr/>
            <p:nvPr/>
          </p:nvSpPr>
          <p:spPr>
            <a:xfrm>
              <a:off x="3505975" y="349325"/>
              <a:ext cx="38075" cy="49000"/>
            </a:xfrm>
            <a:custGeom>
              <a:rect b="b" l="l" r="r" t="t"/>
              <a:pathLst>
                <a:path extrusionOk="0" h="1960" w="1523">
                  <a:moveTo>
                    <a:pt x="1036" y="1"/>
                  </a:moveTo>
                  <a:cubicBezTo>
                    <a:pt x="0" y="1"/>
                    <a:pt x="40" y="1067"/>
                    <a:pt x="268" y="1539"/>
                  </a:cubicBezTo>
                  <a:cubicBezTo>
                    <a:pt x="395" y="1804"/>
                    <a:pt x="705" y="1959"/>
                    <a:pt x="971" y="1959"/>
                  </a:cubicBezTo>
                  <a:cubicBezTo>
                    <a:pt x="1184" y="1959"/>
                    <a:pt x="1369" y="1860"/>
                    <a:pt x="1412" y="1639"/>
                  </a:cubicBezTo>
                  <a:cubicBezTo>
                    <a:pt x="1523" y="1066"/>
                    <a:pt x="1075" y="1"/>
                    <a:pt x="1075" y="1"/>
                  </a:cubicBezTo>
                  <a:cubicBezTo>
                    <a:pt x="1061" y="1"/>
                    <a:pt x="1048" y="1"/>
                    <a:pt x="1036" y="1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3"/>
            <p:cNvSpPr/>
            <p:nvPr/>
          </p:nvSpPr>
          <p:spPr>
            <a:xfrm>
              <a:off x="3520400" y="396450"/>
              <a:ext cx="17650" cy="14825"/>
            </a:xfrm>
            <a:custGeom>
              <a:rect b="b" l="l" r="r" t="t"/>
              <a:pathLst>
                <a:path extrusionOk="0" h="593" w="706">
                  <a:moveTo>
                    <a:pt x="1" y="0"/>
                  </a:moveTo>
                  <a:cubicBezTo>
                    <a:pt x="1" y="0"/>
                    <a:pt x="45" y="593"/>
                    <a:pt x="604" y="593"/>
                  </a:cubicBezTo>
                  <a:cubicBezTo>
                    <a:pt x="636" y="593"/>
                    <a:pt x="670" y="591"/>
                    <a:pt x="705" y="587"/>
                  </a:cubicBezTo>
                  <a:lnTo>
                    <a:pt x="602" y="36"/>
                  </a:lnTo>
                  <a:cubicBezTo>
                    <a:pt x="602" y="36"/>
                    <a:pt x="486" y="75"/>
                    <a:pt x="333" y="75"/>
                  </a:cubicBezTo>
                  <a:cubicBezTo>
                    <a:pt x="232" y="75"/>
                    <a:pt x="113" y="58"/>
                    <a:pt x="1" y="0"/>
                  </a:cubicBezTo>
                  <a:close/>
                </a:path>
              </a:pathLst>
            </a:custGeom>
            <a:solidFill>
              <a:srgbClr val="E2A0A1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3"/>
            <p:cNvSpPr/>
            <p:nvPr/>
          </p:nvSpPr>
          <p:spPr>
            <a:xfrm>
              <a:off x="3314425" y="285375"/>
              <a:ext cx="42475" cy="53150"/>
            </a:xfrm>
            <a:custGeom>
              <a:rect b="b" l="l" r="r" t="t"/>
              <a:pathLst>
                <a:path extrusionOk="0" h="2126" w="1699">
                  <a:moveTo>
                    <a:pt x="328" y="1"/>
                  </a:moveTo>
                  <a:cubicBezTo>
                    <a:pt x="328" y="1"/>
                    <a:pt x="162" y="1224"/>
                    <a:pt x="0" y="1852"/>
                  </a:cubicBezTo>
                  <a:cubicBezTo>
                    <a:pt x="0" y="1852"/>
                    <a:pt x="778" y="2125"/>
                    <a:pt x="1331" y="2125"/>
                  </a:cubicBezTo>
                  <a:cubicBezTo>
                    <a:pt x="1475" y="2125"/>
                    <a:pt x="1603" y="2107"/>
                    <a:pt x="1699" y="2060"/>
                  </a:cubicBezTo>
                  <a:cubicBezTo>
                    <a:pt x="1699" y="2060"/>
                    <a:pt x="1512" y="1003"/>
                    <a:pt x="1517" y="149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43"/>
            <p:cNvSpPr/>
            <p:nvPr/>
          </p:nvSpPr>
          <p:spPr>
            <a:xfrm>
              <a:off x="3322125" y="255150"/>
              <a:ext cx="32475" cy="39750"/>
            </a:xfrm>
            <a:custGeom>
              <a:rect b="b" l="l" r="r" t="t"/>
              <a:pathLst>
                <a:path extrusionOk="0" h="1590" w="1299">
                  <a:moveTo>
                    <a:pt x="97" y="1"/>
                  </a:moveTo>
                  <a:lnTo>
                    <a:pt x="0" y="1512"/>
                  </a:lnTo>
                  <a:lnTo>
                    <a:pt x="1202" y="1590"/>
                  </a:lnTo>
                  <a:lnTo>
                    <a:pt x="1299" y="78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3326550" y="256975"/>
              <a:ext cx="36825" cy="48875"/>
            </a:xfrm>
            <a:custGeom>
              <a:rect b="b" l="l" r="r" t="t"/>
              <a:pathLst>
                <a:path extrusionOk="0" h="1955" w="1473">
                  <a:moveTo>
                    <a:pt x="961" y="1"/>
                  </a:moveTo>
                  <a:cubicBezTo>
                    <a:pt x="36" y="1"/>
                    <a:pt x="1" y="1009"/>
                    <a:pt x="184" y="1478"/>
                  </a:cubicBezTo>
                  <a:cubicBezTo>
                    <a:pt x="297" y="1770"/>
                    <a:pt x="626" y="1954"/>
                    <a:pt x="903" y="1954"/>
                  </a:cubicBezTo>
                  <a:cubicBezTo>
                    <a:pt x="1094" y="1954"/>
                    <a:pt x="1261" y="1867"/>
                    <a:pt x="1316" y="1667"/>
                  </a:cubicBezTo>
                  <a:cubicBezTo>
                    <a:pt x="1472" y="1105"/>
                    <a:pt x="1110" y="9"/>
                    <a:pt x="1110" y="9"/>
                  </a:cubicBezTo>
                  <a:cubicBezTo>
                    <a:pt x="1058" y="3"/>
                    <a:pt x="1008" y="1"/>
                    <a:pt x="961" y="1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3338125" y="303175"/>
              <a:ext cx="16475" cy="16025"/>
            </a:xfrm>
            <a:custGeom>
              <a:rect b="b" l="l" r="r" t="t"/>
              <a:pathLst>
                <a:path extrusionOk="0" h="641" w="659">
                  <a:moveTo>
                    <a:pt x="3" y="0"/>
                  </a:moveTo>
                  <a:cubicBezTo>
                    <a:pt x="3" y="0"/>
                    <a:pt x="1" y="640"/>
                    <a:pt x="622" y="640"/>
                  </a:cubicBezTo>
                  <a:cubicBezTo>
                    <a:pt x="634" y="640"/>
                    <a:pt x="646" y="640"/>
                    <a:pt x="659" y="639"/>
                  </a:cubicBezTo>
                  <a:lnTo>
                    <a:pt x="599" y="82"/>
                  </a:lnTo>
                  <a:cubicBezTo>
                    <a:pt x="599" y="82"/>
                    <a:pt x="516" y="103"/>
                    <a:pt x="400" y="103"/>
                  </a:cubicBezTo>
                  <a:cubicBezTo>
                    <a:pt x="285" y="103"/>
                    <a:pt x="137" y="83"/>
                    <a:pt x="3" y="0"/>
                  </a:cubicBezTo>
                  <a:close/>
                </a:path>
              </a:pathLst>
            </a:custGeom>
            <a:solidFill>
              <a:srgbClr val="E2A0A1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43"/>
            <p:cNvSpPr/>
            <p:nvPr/>
          </p:nvSpPr>
          <p:spPr>
            <a:xfrm>
              <a:off x="3499100" y="425225"/>
              <a:ext cx="49025" cy="32950"/>
            </a:xfrm>
            <a:custGeom>
              <a:rect b="b" l="l" r="r" t="t"/>
              <a:pathLst>
                <a:path extrusionOk="0" h="1318" w="1961">
                  <a:moveTo>
                    <a:pt x="607" y="1"/>
                  </a:moveTo>
                  <a:cubicBezTo>
                    <a:pt x="357" y="1"/>
                    <a:pt x="127" y="33"/>
                    <a:pt x="0" y="131"/>
                  </a:cubicBezTo>
                  <a:cubicBezTo>
                    <a:pt x="0" y="131"/>
                    <a:pt x="306" y="1079"/>
                    <a:pt x="1002" y="1279"/>
                  </a:cubicBezTo>
                  <a:cubicBezTo>
                    <a:pt x="1093" y="1305"/>
                    <a:pt x="1177" y="1318"/>
                    <a:pt x="1254" y="1318"/>
                  </a:cubicBezTo>
                  <a:cubicBezTo>
                    <a:pt x="1766" y="1318"/>
                    <a:pt x="1960" y="769"/>
                    <a:pt x="1705" y="134"/>
                  </a:cubicBezTo>
                  <a:cubicBezTo>
                    <a:pt x="1705" y="134"/>
                    <a:pt x="1113" y="1"/>
                    <a:pt x="607" y="1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43"/>
            <p:cNvSpPr/>
            <p:nvPr/>
          </p:nvSpPr>
          <p:spPr>
            <a:xfrm>
              <a:off x="3397750" y="797925"/>
              <a:ext cx="256525" cy="350300"/>
            </a:xfrm>
            <a:custGeom>
              <a:rect b="b" l="l" r="r" t="t"/>
              <a:pathLst>
                <a:path extrusionOk="0" h="14012" w="10261">
                  <a:moveTo>
                    <a:pt x="10260" y="0"/>
                  </a:moveTo>
                  <a:lnTo>
                    <a:pt x="6385" y="1956"/>
                  </a:lnTo>
                  <a:cubicBezTo>
                    <a:pt x="6385" y="1956"/>
                    <a:pt x="1704" y="10758"/>
                    <a:pt x="1" y="12901"/>
                  </a:cubicBezTo>
                  <a:cubicBezTo>
                    <a:pt x="1" y="12901"/>
                    <a:pt x="3649" y="14011"/>
                    <a:pt x="5942" y="14011"/>
                  </a:cubicBezTo>
                  <a:cubicBezTo>
                    <a:pt x="6110" y="14011"/>
                    <a:pt x="6271" y="14005"/>
                    <a:pt x="6423" y="13992"/>
                  </a:cubicBezTo>
                  <a:cubicBezTo>
                    <a:pt x="6423" y="13992"/>
                    <a:pt x="10046" y="5266"/>
                    <a:pt x="10260" y="0"/>
                  </a:cubicBezTo>
                  <a:close/>
                </a:path>
              </a:pathLst>
            </a:custGeom>
            <a:solidFill>
              <a:srgbClr val="A63B2E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43"/>
            <p:cNvSpPr/>
            <p:nvPr/>
          </p:nvSpPr>
          <p:spPr>
            <a:xfrm>
              <a:off x="3538950" y="829575"/>
              <a:ext cx="24700" cy="18375"/>
            </a:xfrm>
            <a:custGeom>
              <a:rect b="b" l="l" r="r" t="t"/>
              <a:pathLst>
                <a:path extrusionOk="0" h="735" w="988">
                  <a:moveTo>
                    <a:pt x="624" y="0"/>
                  </a:moveTo>
                  <a:cubicBezTo>
                    <a:pt x="624" y="0"/>
                    <a:pt x="430" y="626"/>
                    <a:pt x="0" y="721"/>
                  </a:cubicBezTo>
                  <a:cubicBezTo>
                    <a:pt x="0" y="721"/>
                    <a:pt x="138" y="735"/>
                    <a:pt x="309" y="735"/>
                  </a:cubicBezTo>
                  <a:cubicBezTo>
                    <a:pt x="449" y="735"/>
                    <a:pt x="611" y="725"/>
                    <a:pt x="736" y="690"/>
                  </a:cubicBezTo>
                  <a:cubicBezTo>
                    <a:pt x="736" y="690"/>
                    <a:pt x="988" y="339"/>
                    <a:pt x="624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43"/>
            <p:cNvSpPr/>
            <p:nvPr/>
          </p:nvSpPr>
          <p:spPr>
            <a:xfrm>
              <a:off x="3080425" y="331000"/>
              <a:ext cx="248550" cy="209750"/>
            </a:xfrm>
            <a:custGeom>
              <a:rect b="b" l="l" r="r" t="t"/>
              <a:pathLst>
                <a:path extrusionOk="0" h="8390" w="9942">
                  <a:moveTo>
                    <a:pt x="8674" y="0"/>
                  </a:moveTo>
                  <a:lnTo>
                    <a:pt x="8674" y="0"/>
                  </a:lnTo>
                  <a:cubicBezTo>
                    <a:pt x="8674" y="0"/>
                    <a:pt x="2900" y="48"/>
                    <a:pt x="1532" y="2080"/>
                  </a:cubicBezTo>
                  <a:cubicBezTo>
                    <a:pt x="1" y="4354"/>
                    <a:pt x="4291" y="8389"/>
                    <a:pt x="4291" y="8389"/>
                  </a:cubicBezTo>
                  <a:lnTo>
                    <a:pt x="4681" y="7294"/>
                  </a:lnTo>
                  <a:cubicBezTo>
                    <a:pt x="4681" y="7294"/>
                    <a:pt x="3118" y="4546"/>
                    <a:pt x="3206" y="3393"/>
                  </a:cubicBezTo>
                  <a:lnTo>
                    <a:pt x="3206" y="3393"/>
                  </a:lnTo>
                  <a:cubicBezTo>
                    <a:pt x="3206" y="3393"/>
                    <a:pt x="4112" y="3491"/>
                    <a:pt x="5153" y="3491"/>
                  </a:cubicBezTo>
                  <a:cubicBezTo>
                    <a:pt x="6014" y="3491"/>
                    <a:pt x="6968" y="3424"/>
                    <a:pt x="7577" y="3180"/>
                  </a:cubicBezTo>
                  <a:cubicBezTo>
                    <a:pt x="8923" y="2642"/>
                    <a:pt x="9941" y="13"/>
                    <a:pt x="8674" y="0"/>
                  </a:cubicBezTo>
                  <a:close/>
                </a:path>
              </a:pathLst>
            </a:custGeom>
            <a:solidFill>
              <a:srgbClr val="B8CF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43"/>
            <p:cNvSpPr/>
            <p:nvPr/>
          </p:nvSpPr>
          <p:spPr>
            <a:xfrm>
              <a:off x="3341600" y="670375"/>
              <a:ext cx="21325" cy="146050"/>
            </a:xfrm>
            <a:custGeom>
              <a:rect b="b" l="l" r="r" t="t"/>
              <a:pathLst>
                <a:path extrusionOk="0" h="5842" w="853">
                  <a:moveTo>
                    <a:pt x="409" y="1"/>
                  </a:moveTo>
                  <a:cubicBezTo>
                    <a:pt x="311" y="1162"/>
                    <a:pt x="1" y="4400"/>
                    <a:pt x="1" y="4400"/>
                  </a:cubicBezTo>
                  <a:lnTo>
                    <a:pt x="466" y="5842"/>
                  </a:lnTo>
                  <a:cubicBezTo>
                    <a:pt x="852" y="2870"/>
                    <a:pt x="409" y="1"/>
                    <a:pt x="409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43"/>
            <p:cNvSpPr/>
            <p:nvPr/>
          </p:nvSpPr>
          <p:spPr>
            <a:xfrm>
              <a:off x="3314425" y="331300"/>
              <a:ext cx="46225" cy="23475"/>
            </a:xfrm>
            <a:custGeom>
              <a:rect b="b" l="l" r="r" t="t"/>
              <a:pathLst>
                <a:path extrusionOk="0" h="939" w="1849">
                  <a:moveTo>
                    <a:pt x="362" y="1"/>
                  </a:moveTo>
                  <a:lnTo>
                    <a:pt x="0" y="15"/>
                  </a:lnTo>
                  <a:cubicBezTo>
                    <a:pt x="0" y="15"/>
                    <a:pt x="343" y="837"/>
                    <a:pt x="1105" y="931"/>
                  </a:cubicBezTo>
                  <a:cubicBezTo>
                    <a:pt x="1147" y="936"/>
                    <a:pt x="1186" y="939"/>
                    <a:pt x="1222" y="939"/>
                  </a:cubicBezTo>
                  <a:cubicBezTo>
                    <a:pt x="1848" y="939"/>
                    <a:pt x="1699" y="223"/>
                    <a:pt x="1699" y="223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43"/>
            <p:cNvSpPr/>
            <p:nvPr/>
          </p:nvSpPr>
          <p:spPr>
            <a:xfrm>
              <a:off x="3436650" y="468725"/>
              <a:ext cx="54325" cy="125050"/>
            </a:xfrm>
            <a:custGeom>
              <a:rect b="b" l="l" r="r" t="t"/>
              <a:pathLst>
                <a:path extrusionOk="0" h="5002" w="2173">
                  <a:moveTo>
                    <a:pt x="1977" y="1"/>
                  </a:moveTo>
                  <a:lnTo>
                    <a:pt x="1977" y="3"/>
                  </a:lnTo>
                  <a:cubicBezTo>
                    <a:pt x="1960" y="291"/>
                    <a:pt x="1926" y="577"/>
                    <a:pt x="1875" y="860"/>
                  </a:cubicBezTo>
                  <a:cubicBezTo>
                    <a:pt x="1636" y="2217"/>
                    <a:pt x="594" y="3698"/>
                    <a:pt x="49" y="4398"/>
                  </a:cubicBezTo>
                  <a:lnTo>
                    <a:pt x="1" y="5002"/>
                  </a:lnTo>
                  <a:cubicBezTo>
                    <a:pt x="4" y="4998"/>
                    <a:pt x="2172" y="3045"/>
                    <a:pt x="1977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43"/>
            <p:cNvSpPr/>
            <p:nvPr/>
          </p:nvSpPr>
          <p:spPr>
            <a:xfrm>
              <a:off x="3514725" y="433300"/>
              <a:ext cx="176425" cy="208075"/>
            </a:xfrm>
            <a:custGeom>
              <a:rect b="b" l="l" r="r" t="t"/>
              <a:pathLst>
                <a:path extrusionOk="0" h="8323" w="7057">
                  <a:moveTo>
                    <a:pt x="2770" y="0"/>
                  </a:moveTo>
                  <a:cubicBezTo>
                    <a:pt x="2770" y="0"/>
                    <a:pt x="3511" y="3803"/>
                    <a:pt x="3637" y="4706"/>
                  </a:cubicBezTo>
                  <a:cubicBezTo>
                    <a:pt x="3762" y="5609"/>
                    <a:pt x="4363" y="6738"/>
                    <a:pt x="4363" y="6738"/>
                  </a:cubicBezTo>
                  <a:cubicBezTo>
                    <a:pt x="3411" y="7263"/>
                    <a:pt x="99" y="7426"/>
                    <a:pt x="99" y="7426"/>
                  </a:cubicBezTo>
                  <a:lnTo>
                    <a:pt x="1" y="8291"/>
                  </a:lnTo>
                  <a:cubicBezTo>
                    <a:pt x="1" y="8291"/>
                    <a:pt x="3762" y="8323"/>
                    <a:pt x="4369" y="8323"/>
                  </a:cubicBezTo>
                  <a:cubicBezTo>
                    <a:pt x="5604" y="8323"/>
                    <a:pt x="7056" y="7925"/>
                    <a:pt x="5969" y="4939"/>
                  </a:cubicBezTo>
                  <a:cubicBezTo>
                    <a:pt x="4565" y="1082"/>
                    <a:pt x="2771" y="0"/>
                    <a:pt x="2770" y="0"/>
                  </a:cubicBezTo>
                  <a:close/>
                </a:path>
              </a:pathLst>
            </a:custGeom>
            <a:solidFill>
              <a:srgbClr val="F58B7F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3588300" y="436650"/>
              <a:ext cx="14800" cy="31100"/>
            </a:xfrm>
            <a:custGeom>
              <a:rect b="b" l="l" r="r" t="t"/>
              <a:pathLst>
                <a:path extrusionOk="0" h="1244" w="592">
                  <a:moveTo>
                    <a:pt x="0" y="1"/>
                  </a:moveTo>
                  <a:cubicBezTo>
                    <a:pt x="1" y="1"/>
                    <a:pt x="435" y="288"/>
                    <a:pt x="591" y="1244"/>
                  </a:cubicBezTo>
                  <a:cubicBezTo>
                    <a:pt x="591" y="1244"/>
                    <a:pt x="572" y="710"/>
                    <a:pt x="396" y="340"/>
                  </a:cubicBezTo>
                  <a:cubicBezTo>
                    <a:pt x="396" y="340"/>
                    <a:pt x="81" y="31"/>
                    <a:pt x="0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43"/>
            <p:cNvSpPr/>
            <p:nvPr/>
          </p:nvSpPr>
          <p:spPr>
            <a:xfrm>
              <a:off x="3620800" y="591375"/>
              <a:ext cx="13800" cy="10350"/>
            </a:xfrm>
            <a:custGeom>
              <a:rect b="b" l="l" r="r" t="t"/>
              <a:pathLst>
                <a:path extrusionOk="0" h="414" w="552">
                  <a:moveTo>
                    <a:pt x="552" y="0"/>
                  </a:moveTo>
                  <a:lnTo>
                    <a:pt x="552" y="0"/>
                  </a:lnTo>
                  <a:cubicBezTo>
                    <a:pt x="552" y="0"/>
                    <a:pt x="376" y="189"/>
                    <a:pt x="129" y="189"/>
                  </a:cubicBezTo>
                  <a:cubicBezTo>
                    <a:pt x="88" y="189"/>
                    <a:pt x="45" y="184"/>
                    <a:pt x="0" y="172"/>
                  </a:cubicBezTo>
                  <a:lnTo>
                    <a:pt x="0" y="172"/>
                  </a:lnTo>
                  <a:lnTo>
                    <a:pt x="120" y="414"/>
                  </a:lnTo>
                  <a:cubicBezTo>
                    <a:pt x="120" y="414"/>
                    <a:pt x="399" y="357"/>
                    <a:pt x="552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43"/>
            <p:cNvSpPr/>
            <p:nvPr/>
          </p:nvSpPr>
          <p:spPr>
            <a:xfrm>
              <a:off x="3213525" y="410500"/>
              <a:ext cx="56350" cy="62575"/>
            </a:xfrm>
            <a:custGeom>
              <a:rect b="b" l="l" r="r" t="t"/>
              <a:pathLst>
                <a:path extrusionOk="0" h="2503" w="2254">
                  <a:moveTo>
                    <a:pt x="2253" y="1"/>
                  </a:moveTo>
                  <a:lnTo>
                    <a:pt x="2253" y="1"/>
                  </a:lnTo>
                  <a:cubicBezTo>
                    <a:pt x="1754" y="198"/>
                    <a:pt x="802" y="278"/>
                    <a:pt x="802" y="278"/>
                  </a:cubicBezTo>
                  <a:cubicBezTo>
                    <a:pt x="552" y="838"/>
                    <a:pt x="1" y="2503"/>
                    <a:pt x="1" y="2503"/>
                  </a:cubicBezTo>
                  <a:cubicBezTo>
                    <a:pt x="466" y="2213"/>
                    <a:pt x="1192" y="443"/>
                    <a:pt x="1192" y="443"/>
                  </a:cubicBezTo>
                  <a:cubicBezTo>
                    <a:pt x="1934" y="292"/>
                    <a:pt x="2253" y="1"/>
                    <a:pt x="2253" y="1"/>
                  </a:cubicBezTo>
                  <a:close/>
                </a:path>
              </a:pathLst>
            </a:custGeom>
            <a:solidFill>
              <a:srgbClr val="96AFB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43"/>
            <p:cNvSpPr/>
            <p:nvPr/>
          </p:nvSpPr>
          <p:spPr>
            <a:xfrm>
              <a:off x="3393350" y="349350"/>
              <a:ext cx="20950" cy="36475"/>
            </a:xfrm>
            <a:custGeom>
              <a:rect b="b" l="l" r="r" t="t"/>
              <a:pathLst>
                <a:path extrusionOk="0" h="1459" w="838">
                  <a:moveTo>
                    <a:pt x="0" y="0"/>
                  </a:moveTo>
                  <a:lnTo>
                    <a:pt x="109" y="70"/>
                  </a:lnTo>
                  <a:lnTo>
                    <a:pt x="109" y="70"/>
                  </a:lnTo>
                  <a:cubicBezTo>
                    <a:pt x="43" y="20"/>
                    <a:pt x="0" y="0"/>
                    <a:pt x="0" y="0"/>
                  </a:cubicBezTo>
                  <a:close/>
                  <a:moveTo>
                    <a:pt x="109" y="70"/>
                  </a:moveTo>
                  <a:lnTo>
                    <a:pt x="109" y="70"/>
                  </a:lnTo>
                  <a:cubicBezTo>
                    <a:pt x="295" y="212"/>
                    <a:pt x="665" y="593"/>
                    <a:pt x="815" y="1458"/>
                  </a:cubicBezTo>
                  <a:cubicBezTo>
                    <a:pt x="815" y="1458"/>
                    <a:pt x="837" y="838"/>
                    <a:pt x="606" y="391"/>
                  </a:cubicBezTo>
                  <a:lnTo>
                    <a:pt x="109" y="70"/>
                  </a:lnTo>
                  <a:close/>
                </a:path>
              </a:pathLst>
            </a:custGeom>
            <a:solidFill>
              <a:srgbClr val="96AFB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43"/>
            <p:cNvSpPr/>
            <p:nvPr/>
          </p:nvSpPr>
          <p:spPr>
            <a:xfrm>
              <a:off x="3213200" y="681650"/>
              <a:ext cx="130850" cy="543800"/>
            </a:xfrm>
            <a:custGeom>
              <a:rect b="b" l="l" r="r" t="t"/>
              <a:pathLst>
                <a:path extrusionOk="0" h="21752" w="5234">
                  <a:moveTo>
                    <a:pt x="0" y="0"/>
                  </a:moveTo>
                  <a:cubicBezTo>
                    <a:pt x="0" y="1"/>
                    <a:pt x="177" y="20248"/>
                    <a:pt x="0" y="21752"/>
                  </a:cubicBezTo>
                  <a:lnTo>
                    <a:pt x="3436" y="21752"/>
                  </a:lnTo>
                  <a:cubicBezTo>
                    <a:pt x="3436" y="21752"/>
                    <a:pt x="5233" y="6457"/>
                    <a:pt x="5137" y="39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BB9C3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43"/>
            <p:cNvSpPr/>
            <p:nvPr/>
          </p:nvSpPr>
          <p:spPr>
            <a:xfrm>
              <a:off x="3581500" y="692450"/>
              <a:ext cx="61350" cy="52400"/>
            </a:xfrm>
            <a:custGeom>
              <a:rect b="b" l="l" r="r" t="t"/>
              <a:pathLst>
                <a:path extrusionOk="0" h="2096" w="2454">
                  <a:moveTo>
                    <a:pt x="375" y="1"/>
                  </a:moveTo>
                  <a:lnTo>
                    <a:pt x="1" y="74"/>
                  </a:lnTo>
                  <a:cubicBezTo>
                    <a:pt x="1769" y="718"/>
                    <a:pt x="2453" y="2096"/>
                    <a:pt x="2453" y="2096"/>
                  </a:cubicBezTo>
                  <a:cubicBezTo>
                    <a:pt x="1979" y="745"/>
                    <a:pt x="375" y="1"/>
                    <a:pt x="375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43"/>
            <p:cNvSpPr/>
            <p:nvPr/>
          </p:nvSpPr>
          <p:spPr>
            <a:xfrm>
              <a:off x="3919200" y="348525"/>
              <a:ext cx="53550" cy="37150"/>
            </a:xfrm>
            <a:custGeom>
              <a:rect b="b" l="l" r="r" t="t"/>
              <a:pathLst>
                <a:path extrusionOk="0" h="1486" w="2142">
                  <a:moveTo>
                    <a:pt x="1196" y="0"/>
                  </a:moveTo>
                  <a:cubicBezTo>
                    <a:pt x="699" y="0"/>
                    <a:pt x="345" y="652"/>
                    <a:pt x="345" y="652"/>
                  </a:cubicBezTo>
                  <a:cubicBezTo>
                    <a:pt x="1" y="800"/>
                    <a:pt x="136" y="1305"/>
                    <a:pt x="461" y="1305"/>
                  </a:cubicBezTo>
                  <a:cubicBezTo>
                    <a:pt x="470" y="1305"/>
                    <a:pt x="479" y="1304"/>
                    <a:pt x="488" y="1304"/>
                  </a:cubicBezTo>
                  <a:cubicBezTo>
                    <a:pt x="830" y="1276"/>
                    <a:pt x="830" y="985"/>
                    <a:pt x="830" y="985"/>
                  </a:cubicBezTo>
                  <a:cubicBezTo>
                    <a:pt x="899" y="1150"/>
                    <a:pt x="1045" y="1197"/>
                    <a:pt x="1189" y="1197"/>
                  </a:cubicBezTo>
                  <a:cubicBezTo>
                    <a:pt x="1382" y="1197"/>
                    <a:pt x="1573" y="1113"/>
                    <a:pt x="1573" y="1113"/>
                  </a:cubicBezTo>
                  <a:cubicBezTo>
                    <a:pt x="1573" y="1419"/>
                    <a:pt x="2029" y="1486"/>
                    <a:pt x="2029" y="1486"/>
                  </a:cubicBezTo>
                  <a:cubicBezTo>
                    <a:pt x="2142" y="1017"/>
                    <a:pt x="1766" y="589"/>
                    <a:pt x="1766" y="589"/>
                  </a:cubicBezTo>
                  <a:cubicBezTo>
                    <a:pt x="1766" y="589"/>
                    <a:pt x="1799" y="129"/>
                    <a:pt x="1330" y="16"/>
                  </a:cubicBezTo>
                  <a:cubicBezTo>
                    <a:pt x="1285" y="5"/>
                    <a:pt x="1240" y="0"/>
                    <a:pt x="1196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43"/>
            <p:cNvSpPr/>
            <p:nvPr/>
          </p:nvSpPr>
          <p:spPr>
            <a:xfrm>
              <a:off x="3953250" y="374100"/>
              <a:ext cx="11475" cy="12900"/>
            </a:xfrm>
            <a:custGeom>
              <a:rect b="b" l="l" r="r" t="t"/>
              <a:pathLst>
                <a:path extrusionOk="0" h="516" w="459">
                  <a:moveTo>
                    <a:pt x="214" y="0"/>
                  </a:moveTo>
                  <a:cubicBezTo>
                    <a:pt x="107" y="0"/>
                    <a:pt x="38" y="111"/>
                    <a:pt x="38" y="111"/>
                  </a:cubicBezTo>
                  <a:cubicBezTo>
                    <a:pt x="1" y="249"/>
                    <a:pt x="28" y="398"/>
                    <a:pt x="112" y="515"/>
                  </a:cubicBezTo>
                  <a:cubicBezTo>
                    <a:pt x="458" y="431"/>
                    <a:pt x="447" y="116"/>
                    <a:pt x="313" y="31"/>
                  </a:cubicBezTo>
                  <a:cubicBezTo>
                    <a:pt x="278" y="9"/>
                    <a:pt x="244" y="0"/>
                    <a:pt x="214" y="0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43"/>
            <p:cNvSpPr/>
            <p:nvPr/>
          </p:nvSpPr>
          <p:spPr>
            <a:xfrm>
              <a:off x="3950850" y="374100"/>
              <a:ext cx="6050" cy="16225"/>
            </a:xfrm>
            <a:custGeom>
              <a:rect b="b" l="l" r="r" t="t"/>
              <a:pathLst>
                <a:path extrusionOk="0" h="649" w="242">
                  <a:moveTo>
                    <a:pt x="110" y="1"/>
                  </a:moveTo>
                  <a:cubicBezTo>
                    <a:pt x="69" y="1"/>
                    <a:pt x="0" y="74"/>
                    <a:pt x="0" y="74"/>
                  </a:cubicBezTo>
                  <a:cubicBezTo>
                    <a:pt x="0" y="74"/>
                    <a:pt x="53" y="422"/>
                    <a:pt x="242" y="648"/>
                  </a:cubicBezTo>
                  <a:cubicBezTo>
                    <a:pt x="242" y="648"/>
                    <a:pt x="92" y="336"/>
                    <a:pt x="134" y="111"/>
                  </a:cubicBezTo>
                  <a:cubicBezTo>
                    <a:pt x="150" y="27"/>
                    <a:pt x="135" y="1"/>
                    <a:pt x="110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43"/>
            <p:cNvSpPr/>
            <p:nvPr/>
          </p:nvSpPr>
          <p:spPr>
            <a:xfrm>
              <a:off x="3953175" y="410150"/>
              <a:ext cx="9500" cy="6500"/>
            </a:xfrm>
            <a:custGeom>
              <a:rect b="b" l="l" r="r" t="t"/>
              <a:pathLst>
                <a:path extrusionOk="0" h="260" w="380">
                  <a:moveTo>
                    <a:pt x="379" y="0"/>
                  </a:moveTo>
                  <a:cubicBezTo>
                    <a:pt x="257" y="108"/>
                    <a:pt x="1" y="184"/>
                    <a:pt x="1" y="184"/>
                  </a:cubicBezTo>
                  <a:lnTo>
                    <a:pt x="26" y="260"/>
                  </a:lnTo>
                  <a:cubicBezTo>
                    <a:pt x="226" y="187"/>
                    <a:pt x="379" y="0"/>
                    <a:pt x="379" y="0"/>
                  </a:cubicBezTo>
                  <a:close/>
                </a:path>
              </a:pathLst>
            </a:custGeom>
            <a:solidFill>
              <a:srgbClr val="E2A0A1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43"/>
            <p:cNvSpPr/>
            <p:nvPr/>
          </p:nvSpPr>
          <p:spPr>
            <a:xfrm>
              <a:off x="3493675" y="337900"/>
              <a:ext cx="42400" cy="37525"/>
            </a:xfrm>
            <a:custGeom>
              <a:rect b="b" l="l" r="r" t="t"/>
              <a:pathLst>
                <a:path extrusionOk="0" h="1501" w="1696">
                  <a:moveTo>
                    <a:pt x="490" y="1"/>
                  </a:moveTo>
                  <a:cubicBezTo>
                    <a:pt x="326" y="1"/>
                    <a:pt x="200" y="44"/>
                    <a:pt x="159" y="159"/>
                  </a:cubicBezTo>
                  <a:cubicBezTo>
                    <a:pt x="0" y="597"/>
                    <a:pt x="390" y="1501"/>
                    <a:pt x="390" y="1501"/>
                  </a:cubicBezTo>
                  <a:lnTo>
                    <a:pt x="568" y="1219"/>
                  </a:lnTo>
                  <a:cubicBezTo>
                    <a:pt x="1308" y="1038"/>
                    <a:pt x="1276" y="585"/>
                    <a:pt x="1276" y="585"/>
                  </a:cubicBezTo>
                  <a:lnTo>
                    <a:pt x="1276" y="585"/>
                  </a:lnTo>
                  <a:cubicBezTo>
                    <a:pt x="1337" y="631"/>
                    <a:pt x="1399" y="645"/>
                    <a:pt x="1453" y="645"/>
                  </a:cubicBezTo>
                  <a:cubicBezTo>
                    <a:pt x="1547" y="645"/>
                    <a:pt x="1617" y="601"/>
                    <a:pt x="1617" y="601"/>
                  </a:cubicBezTo>
                  <a:lnTo>
                    <a:pt x="1669" y="727"/>
                  </a:lnTo>
                  <a:lnTo>
                    <a:pt x="1696" y="334"/>
                  </a:lnTo>
                  <a:cubicBezTo>
                    <a:pt x="1696" y="334"/>
                    <a:pt x="947" y="1"/>
                    <a:pt x="490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3"/>
            <p:cNvSpPr/>
            <p:nvPr/>
          </p:nvSpPr>
          <p:spPr>
            <a:xfrm>
              <a:off x="3496325" y="357300"/>
              <a:ext cx="12250" cy="11300"/>
            </a:xfrm>
            <a:custGeom>
              <a:rect b="b" l="l" r="r" t="t"/>
              <a:pathLst>
                <a:path extrusionOk="0" h="452" w="490">
                  <a:moveTo>
                    <a:pt x="225" y="0"/>
                  </a:moveTo>
                  <a:cubicBezTo>
                    <a:pt x="176" y="0"/>
                    <a:pt x="122" y="19"/>
                    <a:pt x="80" y="83"/>
                  </a:cubicBezTo>
                  <a:cubicBezTo>
                    <a:pt x="1" y="202"/>
                    <a:pt x="90" y="452"/>
                    <a:pt x="365" y="452"/>
                  </a:cubicBezTo>
                  <a:cubicBezTo>
                    <a:pt x="395" y="452"/>
                    <a:pt x="427" y="449"/>
                    <a:pt x="462" y="443"/>
                  </a:cubicBezTo>
                  <a:cubicBezTo>
                    <a:pt x="490" y="302"/>
                    <a:pt x="454" y="155"/>
                    <a:pt x="364" y="44"/>
                  </a:cubicBezTo>
                  <a:cubicBezTo>
                    <a:pt x="364" y="44"/>
                    <a:pt x="300" y="0"/>
                    <a:pt x="225" y="0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43"/>
            <p:cNvSpPr/>
            <p:nvPr/>
          </p:nvSpPr>
          <p:spPr>
            <a:xfrm>
              <a:off x="3500475" y="368375"/>
              <a:ext cx="11375" cy="26000"/>
            </a:xfrm>
            <a:custGeom>
              <a:rect b="b" l="l" r="r" t="t"/>
              <a:pathLst>
                <a:path extrusionOk="0" h="1040" w="455">
                  <a:moveTo>
                    <a:pt x="296" y="1"/>
                  </a:moveTo>
                  <a:lnTo>
                    <a:pt x="0" y="282"/>
                  </a:lnTo>
                  <a:lnTo>
                    <a:pt x="69" y="1040"/>
                  </a:lnTo>
                  <a:cubicBezTo>
                    <a:pt x="454" y="585"/>
                    <a:pt x="296" y="1"/>
                    <a:pt x="296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43"/>
            <p:cNvSpPr/>
            <p:nvPr/>
          </p:nvSpPr>
          <p:spPr>
            <a:xfrm>
              <a:off x="3306275" y="238100"/>
              <a:ext cx="63675" cy="38900"/>
            </a:xfrm>
            <a:custGeom>
              <a:rect b="b" l="l" r="r" t="t"/>
              <a:pathLst>
                <a:path extrusionOk="0" h="1556" w="2547">
                  <a:moveTo>
                    <a:pt x="1224" y="1"/>
                  </a:moveTo>
                  <a:cubicBezTo>
                    <a:pt x="1169" y="1"/>
                    <a:pt x="1108" y="8"/>
                    <a:pt x="1042" y="26"/>
                  </a:cubicBezTo>
                  <a:cubicBezTo>
                    <a:pt x="566" y="152"/>
                    <a:pt x="603" y="540"/>
                    <a:pt x="603" y="540"/>
                  </a:cubicBezTo>
                  <a:cubicBezTo>
                    <a:pt x="0" y="891"/>
                    <a:pt x="675" y="1556"/>
                    <a:pt x="675" y="1556"/>
                  </a:cubicBezTo>
                  <a:lnTo>
                    <a:pt x="880" y="1265"/>
                  </a:lnTo>
                  <a:cubicBezTo>
                    <a:pt x="1432" y="1251"/>
                    <a:pt x="1809" y="887"/>
                    <a:pt x="1809" y="887"/>
                  </a:cubicBezTo>
                  <a:cubicBezTo>
                    <a:pt x="1903" y="926"/>
                    <a:pt x="1967" y="947"/>
                    <a:pt x="2023" y="947"/>
                  </a:cubicBezTo>
                  <a:cubicBezTo>
                    <a:pt x="2112" y="947"/>
                    <a:pt x="2181" y="894"/>
                    <a:pt x="2320" y="778"/>
                  </a:cubicBezTo>
                  <a:cubicBezTo>
                    <a:pt x="2546" y="591"/>
                    <a:pt x="2459" y="352"/>
                    <a:pt x="2371" y="283"/>
                  </a:cubicBezTo>
                  <a:cubicBezTo>
                    <a:pt x="2329" y="250"/>
                    <a:pt x="2274" y="230"/>
                    <a:pt x="2211" y="230"/>
                  </a:cubicBezTo>
                  <a:cubicBezTo>
                    <a:pt x="2144" y="230"/>
                    <a:pt x="2066" y="253"/>
                    <a:pt x="1982" y="308"/>
                  </a:cubicBezTo>
                  <a:cubicBezTo>
                    <a:pt x="1942" y="336"/>
                    <a:pt x="1896" y="350"/>
                    <a:pt x="1850" y="350"/>
                  </a:cubicBezTo>
                  <a:cubicBezTo>
                    <a:pt x="1793" y="350"/>
                    <a:pt x="1737" y="329"/>
                    <a:pt x="1694" y="289"/>
                  </a:cubicBezTo>
                  <a:cubicBezTo>
                    <a:pt x="1694" y="289"/>
                    <a:pt x="1564" y="1"/>
                    <a:pt x="1224" y="1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43"/>
            <p:cNvSpPr/>
            <p:nvPr/>
          </p:nvSpPr>
          <p:spPr>
            <a:xfrm>
              <a:off x="3316750" y="262675"/>
              <a:ext cx="12125" cy="11600"/>
            </a:xfrm>
            <a:custGeom>
              <a:rect b="b" l="l" r="r" t="t"/>
              <a:pathLst>
                <a:path extrusionOk="0" h="464" w="485">
                  <a:moveTo>
                    <a:pt x="230" y="0"/>
                  </a:moveTo>
                  <a:cubicBezTo>
                    <a:pt x="185" y="0"/>
                    <a:pt x="136" y="18"/>
                    <a:pt x="93" y="72"/>
                  </a:cubicBezTo>
                  <a:cubicBezTo>
                    <a:pt x="1" y="188"/>
                    <a:pt x="80" y="464"/>
                    <a:pt x="387" y="464"/>
                  </a:cubicBezTo>
                  <a:cubicBezTo>
                    <a:pt x="406" y="464"/>
                    <a:pt x="425" y="463"/>
                    <a:pt x="445" y="461"/>
                  </a:cubicBezTo>
                  <a:cubicBezTo>
                    <a:pt x="485" y="322"/>
                    <a:pt x="460" y="174"/>
                    <a:pt x="379" y="55"/>
                  </a:cubicBezTo>
                  <a:cubicBezTo>
                    <a:pt x="379" y="55"/>
                    <a:pt x="311" y="0"/>
                    <a:pt x="230" y="0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43"/>
            <p:cNvSpPr/>
            <p:nvPr/>
          </p:nvSpPr>
          <p:spPr>
            <a:xfrm>
              <a:off x="3354250" y="257175"/>
              <a:ext cx="3050" cy="9275"/>
            </a:xfrm>
            <a:custGeom>
              <a:rect b="b" l="l" r="r" t="t"/>
              <a:pathLst>
                <a:path extrusionOk="0" h="371" w="122">
                  <a:moveTo>
                    <a:pt x="0" y="1"/>
                  </a:moveTo>
                  <a:lnTo>
                    <a:pt x="106" y="370"/>
                  </a:lnTo>
                  <a:lnTo>
                    <a:pt x="122" y="1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43"/>
            <p:cNvSpPr/>
            <p:nvPr/>
          </p:nvSpPr>
          <p:spPr>
            <a:xfrm>
              <a:off x="3327725" y="265575"/>
              <a:ext cx="7000" cy="11975"/>
            </a:xfrm>
            <a:custGeom>
              <a:rect b="b" l="l" r="r" t="t"/>
              <a:pathLst>
                <a:path extrusionOk="0" h="479" w="280">
                  <a:moveTo>
                    <a:pt x="236" y="0"/>
                  </a:moveTo>
                  <a:cubicBezTo>
                    <a:pt x="171" y="0"/>
                    <a:pt x="22" y="166"/>
                    <a:pt x="22" y="166"/>
                  </a:cubicBezTo>
                  <a:cubicBezTo>
                    <a:pt x="22" y="166"/>
                    <a:pt x="24" y="340"/>
                    <a:pt x="5" y="438"/>
                  </a:cubicBezTo>
                  <a:cubicBezTo>
                    <a:pt x="0" y="464"/>
                    <a:pt x="9" y="479"/>
                    <a:pt x="27" y="479"/>
                  </a:cubicBezTo>
                  <a:cubicBezTo>
                    <a:pt x="75" y="479"/>
                    <a:pt x="184" y="379"/>
                    <a:pt x="250" y="140"/>
                  </a:cubicBezTo>
                  <a:cubicBezTo>
                    <a:pt x="279" y="36"/>
                    <a:pt x="267" y="0"/>
                    <a:pt x="236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43"/>
            <p:cNvSpPr/>
            <p:nvPr/>
          </p:nvSpPr>
          <p:spPr>
            <a:xfrm>
              <a:off x="3229950" y="1225425"/>
              <a:ext cx="49525" cy="21050"/>
            </a:xfrm>
            <a:custGeom>
              <a:rect b="b" l="l" r="r" t="t"/>
              <a:pathLst>
                <a:path extrusionOk="0" h="842" w="1981">
                  <a:moveTo>
                    <a:pt x="1" y="1"/>
                  </a:moveTo>
                  <a:lnTo>
                    <a:pt x="27" y="841"/>
                  </a:lnTo>
                  <a:lnTo>
                    <a:pt x="1832" y="841"/>
                  </a:lnTo>
                  <a:cubicBezTo>
                    <a:pt x="1832" y="841"/>
                    <a:pt x="1886" y="541"/>
                    <a:pt x="1981" y="1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3"/>
            <p:cNvSpPr/>
            <p:nvPr/>
          </p:nvSpPr>
          <p:spPr>
            <a:xfrm>
              <a:off x="3324400" y="1225425"/>
              <a:ext cx="54375" cy="21050"/>
            </a:xfrm>
            <a:custGeom>
              <a:rect b="b" l="l" r="r" t="t"/>
              <a:pathLst>
                <a:path extrusionOk="0" h="842" w="2175">
                  <a:moveTo>
                    <a:pt x="107" y="1"/>
                  </a:moveTo>
                  <a:cubicBezTo>
                    <a:pt x="36" y="421"/>
                    <a:pt x="0" y="841"/>
                    <a:pt x="0" y="841"/>
                  </a:cubicBezTo>
                  <a:lnTo>
                    <a:pt x="1815" y="841"/>
                  </a:lnTo>
                  <a:cubicBezTo>
                    <a:pt x="1815" y="841"/>
                    <a:pt x="1952" y="545"/>
                    <a:pt x="2174" y="1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43"/>
            <p:cNvSpPr/>
            <p:nvPr/>
          </p:nvSpPr>
          <p:spPr>
            <a:xfrm>
              <a:off x="3397775" y="1136050"/>
              <a:ext cx="120250" cy="148475"/>
            </a:xfrm>
            <a:custGeom>
              <a:rect b="b" l="l" r="r" t="t"/>
              <a:pathLst>
                <a:path extrusionOk="0" h="5939" w="4810">
                  <a:moveTo>
                    <a:pt x="2416" y="1"/>
                  </a:moveTo>
                  <a:cubicBezTo>
                    <a:pt x="1106" y="3243"/>
                    <a:pt x="1" y="5732"/>
                    <a:pt x="1" y="5732"/>
                  </a:cubicBezTo>
                  <a:lnTo>
                    <a:pt x="1486" y="5939"/>
                  </a:lnTo>
                  <a:cubicBezTo>
                    <a:pt x="1486" y="5939"/>
                    <a:pt x="3094" y="3473"/>
                    <a:pt x="4809" y="416"/>
                  </a:cubicBezTo>
                  <a:cubicBezTo>
                    <a:pt x="4255" y="407"/>
                    <a:pt x="2416" y="1"/>
                    <a:pt x="2416" y="1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43"/>
            <p:cNvSpPr/>
            <p:nvPr/>
          </p:nvSpPr>
          <p:spPr>
            <a:xfrm>
              <a:off x="3582400" y="1142475"/>
              <a:ext cx="75250" cy="131825"/>
            </a:xfrm>
            <a:custGeom>
              <a:rect b="b" l="l" r="r" t="t"/>
              <a:pathLst>
                <a:path extrusionOk="0" h="5273" w="3010">
                  <a:moveTo>
                    <a:pt x="3009" y="0"/>
                  </a:moveTo>
                  <a:lnTo>
                    <a:pt x="3009" y="0"/>
                  </a:lnTo>
                  <a:cubicBezTo>
                    <a:pt x="2757" y="51"/>
                    <a:pt x="2375" y="68"/>
                    <a:pt x="1991" y="68"/>
                  </a:cubicBezTo>
                  <a:cubicBezTo>
                    <a:pt x="1314" y="68"/>
                    <a:pt x="629" y="17"/>
                    <a:pt x="628" y="17"/>
                  </a:cubicBezTo>
                  <a:lnTo>
                    <a:pt x="0" y="5273"/>
                  </a:lnTo>
                  <a:lnTo>
                    <a:pt x="1406" y="5250"/>
                  </a:lnTo>
                  <a:cubicBezTo>
                    <a:pt x="1406" y="5250"/>
                    <a:pt x="2100" y="3290"/>
                    <a:pt x="3009" y="0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3"/>
            <p:cNvSpPr/>
            <p:nvPr/>
          </p:nvSpPr>
          <p:spPr>
            <a:xfrm>
              <a:off x="3698225" y="488375"/>
              <a:ext cx="74175" cy="145350"/>
            </a:xfrm>
            <a:custGeom>
              <a:rect b="b" l="l" r="r" t="t"/>
              <a:pathLst>
                <a:path extrusionOk="0" h="5814" w="2967">
                  <a:moveTo>
                    <a:pt x="1" y="0"/>
                  </a:moveTo>
                  <a:lnTo>
                    <a:pt x="1525" y="5813"/>
                  </a:lnTo>
                  <a:lnTo>
                    <a:pt x="2967" y="5813"/>
                  </a:lnTo>
                  <a:lnTo>
                    <a:pt x="1452" y="15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3"/>
            <p:cNvSpPr/>
            <p:nvPr/>
          </p:nvSpPr>
          <p:spPr>
            <a:xfrm>
              <a:off x="3698225" y="488375"/>
              <a:ext cx="38150" cy="145350"/>
            </a:xfrm>
            <a:custGeom>
              <a:rect b="b" l="l" r="r" t="t"/>
              <a:pathLst>
                <a:path extrusionOk="0" h="5814" w="1526">
                  <a:moveTo>
                    <a:pt x="1" y="0"/>
                  </a:moveTo>
                  <a:lnTo>
                    <a:pt x="1249" y="5813"/>
                  </a:lnTo>
                  <a:lnTo>
                    <a:pt x="1525" y="5813"/>
                  </a:lnTo>
                  <a:lnTo>
                    <a:pt x="283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E9EC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43"/>
            <p:cNvSpPr/>
            <p:nvPr/>
          </p:nvSpPr>
          <p:spPr>
            <a:xfrm>
              <a:off x="3841950" y="851700"/>
              <a:ext cx="58675" cy="433200"/>
            </a:xfrm>
            <a:custGeom>
              <a:rect b="b" l="l" r="r" t="t"/>
              <a:pathLst>
                <a:path extrusionOk="0" h="17328" w="2347">
                  <a:moveTo>
                    <a:pt x="1893" y="1"/>
                  </a:moveTo>
                  <a:lnTo>
                    <a:pt x="1" y="17327"/>
                  </a:lnTo>
                  <a:lnTo>
                    <a:pt x="453" y="17327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43"/>
            <p:cNvSpPr/>
            <p:nvPr/>
          </p:nvSpPr>
          <p:spPr>
            <a:xfrm>
              <a:off x="4008825" y="1145650"/>
              <a:ext cx="32775" cy="33575"/>
            </a:xfrm>
            <a:custGeom>
              <a:rect b="b" l="l" r="r" t="t"/>
              <a:pathLst>
                <a:path extrusionOk="0" h="1343" w="1311">
                  <a:moveTo>
                    <a:pt x="0" y="0"/>
                  </a:moveTo>
                  <a:lnTo>
                    <a:pt x="0" y="401"/>
                  </a:lnTo>
                  <a:lnTo>
                    <a:pt x="948" y="1343"/>
                  </a:lnTo>
                  <a:lnTo>
                    <a:pt x="1310" y="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43"/>
            <p:cNvSpPr/>
            <p:nvPr/>
          </p:nvSpPr>
          <p:spPr>
            <a:xfrm>
              <a:off x="3922850" y="557350"/>
              <a:ext cx="2400" cy="16000"/>
            </a:xfrm>
            <a:custGeom>
              <a:rect b="b" l="l" r="r" t="t"/>
              <a:pathLst>
                <a:path extrusionOk="0" h="640" w="96">
                  <a:moveTo>
                    <a:pt x="0" y="1"/>
                  </a:moveTo>
                  <a:lnTo>
                    <a:pt x="17" y="640"/>
                  </a:lnTo>
                  <a:lnTo>
                    <a:pt x="96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3736025" y="626350"/>
              <a:ext cx="50225" cy="15025"/>
            </a:xfrm>
            <a:custGeom>
              <a:rect b="b" l="l" r="r" t="t"/>
              <a:pathLst>
                <a:path extrusionOk="0" h="601" w="2009">
                  <a:moveTo>
                    <a:pt x="1579" y="1"/>
                  </a:moveTo>
                  <a:cubicBezTo>
                    <a:pt x="1465" y="1"/>
                    <a:pt x="1345" y="14"/>
                    <a:pt x="1241" y="55"/>
                  </a:cubicBezTo>
                  <a:cubicBezTo>
                    <a:pt x="1241" y="55"/>
                    <a:pt x="26" y="350"/>
                    <a:pt x="13" y="447"/>
                  </a:cubicBezTo>
                  <a:cubicBezTo>
                    <a:pt x="1" y="545"/>
                    <a:pt x="122" y="601"/>
                    <a:pt x="217" y="601"/>
                  </a:cubicBezTo>
                  <a:cubicBezTo>
                    <a:pt x="217" y="601"/>
                    <a:pt x="1055" y="505"/>
                    <a:pt x="1283" y="505"/>
                  </a:cubicBezTo>
                  <a:cubicBezTo>
                    <a:pt x="1301" y="505"/>
                    <a:pt x="1316" y="505"/>
                    <a:pt x="1326" y="507"/>
                  </a:cubicBezTo>
                  <a:cubicBezTo>
                    <a:pt x="1458" y="525"/>
                    <a:pt x="1590" y="601"/>
                    <a:pt x="1590" y="601"/>
                  </a:cubicBezTo>
                  <a:lnTo>
                    <a:pt x="1994" y="601"/>
                  </a:lnTo>
                  <a:lnTo>
                    <a:pt x="2009" y="55"/>
                  </a:lnTo>
                  <a:cubicBezTo>
                    <a:pt x="2009" y="55"/>
                    <a:pt x="1806" y="1"/>
                    <a:pt x="1579" y="1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43"/>
            <p:cNvSpPr/>
            <p:nvPr/>
          </p:nvSpPr>
          <p:spPr>
            <a:xfrm>
              <a:off x="3736350" y="629875"/>
              <a:ext cx="22200" cy="7025"/>
            </a:xfrm>
            <a:custGeom>
              <a:rect b="b" l="l" r="r" t="t"/>
              <a:pathLst>
                <a:path extrusionOk="0" h="281" w="888">
                  <a:moveTo>
                    <a:pt x="888" y="0"/>
                  </a:moveTo>
                  <a:cubicBezTo>
                    <a:pt x="888" y="0"/>
                    <a:pt x="97" y="99"/>
                    <a:pt x="49" y="126"/>
                  </a:cubicBezTo>
                  <a:cubicBezTo>
                    <a:pt x="0" y="152"/>
                    <a:pt x="96" y="262"/>
                    <a:pt x="204" y="280"/>
                  </a:cubicBezTo>
                  <a:cubicBezTo>
                    <a:pt x="207" y="281"/>
                    <a:pt x="210" y="281"/>
                    <a:pt x="214" y="281"/>
                  </a:cubicBezTo>
                  <a:cubicBezTo>
                    <a:pt x="345" y="281"/>
                    <a:pt x="888" y="0"/>
                    <a:pt x="888" y="0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43"/>
            <p:cNvSpPr/>
            <p:nvPr/>
          </p:nvSpPr>
          <p:spPr>
            <a:xfrm>
              <a:off x="3826850" y="443825"/>
              <a:ext cx="27900" cy="40100"/>
            </a:xfrm>
            <a:custGeom>
              <a:rect b="b" l="l" r="r" t="t"/>
              <a:pathLst>
                <a:path extrusionOk="0" h="1604" w="1116">
                  <a:moveTo>
                    <a:pt x="825" y="930"/>
                  </a:moveTo>
                  <a:cubicBezTo>
                    <a:pt x="825" y="932"/>
                    <a:pt x="826" y="933"/>
                    <a:pt x="827" y="935"/>
                  </a:cubicBezTo>
                  <a:lnTo>
                    <a:pt x="825" y="930"/>
                  </a:lnTo>
                  <a:close/>
                  <a:moveTo>
                    <a:pt x="359" y="0"/>
                  </a:moveTo>
                  <a:cubicBezTo>
                    <a:pt x="358" y="0"/>
                    <a:pt x="163" y="1"/>
                    <a:pt x="486" y="715"/>
                  </a:cubicBezTo>
                  <a:cubicBezTo>
                    <a:pt x="486" y="715"/>
                    <a:pt x="450" y="703"/>
                    <a:pt x="404" y="703"/>
                  </a:cubicBezTo>
                  <a:cubicBezTo>
                    <a:pt x="349" y="703"/>
                    <a:pt x="279" y="721"/>
                    <a:pt x="242" y="801"/>
                  </a:cubicBezTo>
                  <a:cubicBezTo>
                    <a:pt x="242" y="801"/>
                    <a:pt x="81" y="848"/>
                    <a:pt x="75" y="1010"/>
                  </a:cubicBezTo>
                  <a:cubicBezTo>
                    <a:pt x="75" y="1010"/>
                    <a:pt x="0" y="1130"/>
                    <a:pt x="75" y="1230"/>
                  </a:cubicBezTo>
                  <a:cubicBezTo>
                    <a:pt x="75" y="1230"/>
                    <a:pt x="165" y="1563"/>
                    <a:pt x="441" y="1604"/>
                  </a:cubicBezTo>
                  <a:lnTo>
                    <a:pt x="1019" y="1399"/>
                  </a:lnTo>
                  <a:cubicBezTo>
                    <a:pt x="1019" y="1399"/>
                    <a:pt x="1116" y="1116"/>
                    <a:pt x="1047" y="953"/>
                  </a:cubicBezTo>
                  <a:cubicBezTo>
                    <a:pt x="1000" y="843"/>
                    <a:pt x="840" y="789"/>
                    <a:pt x="743" y="767"/>
                  </a:cubicBezTo>
                  <a:lnTo>
                    <a:pt x="743" y="767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43"/>
            <p:cNvSpPr/>
            <p:nvPr/>
          </p:nvSpPr>
          <p:spPr>
            <a:xfrm>
              <a:off x="3364200" y="429350"/>
              <a:ext cx="191675" cy="215475"/>
            </a:xfrm>
            <a:custGeom>
              <a:rect b="b" l="l" r="r" t="t"/>
              <a:pathLst>
                <a:path extrusionOk="0" h="8619" w="7667">
                  <a:moveTo>
                    <a:pt x="4167" y="1"/>
                  </a:moveTo>
                  <a:cubicBezTo>
                    <a:pt x="4038" y="1"/>
                    <a:pt x="3899" y="41"/>
                    <a:pt x="3757" y="115"/>
                  </a:cubicBezTo>
                  <a:cubicBezTo>
                    <a:pt x="3757" y="115"/>
                    <a:pt x="693" y="1466"/>
                    <a:pt x="166" y="6656"/>
                  </a:cubicBezTo>
                  <a:cubicBezTo>
                    <a:pt x="0" y="8295"/>
                    <a:pt x="2785" y="8618"/>
                    <a:pt x="5008" y="8618"/>
                  </a:cubicBezTo>
                  <a:cubicBezTo>
                    <a:pt x="6456" y="8618"/>
                    <a:pt x="7667" y="8481"/>
                    <a:pt x="7667" y="8481"/>
                  </a:cubicBezTo>
                  <a:lnTo>
                    <a:pt x="7667" y="7729"/>
                  </a:lnTo>
                  <a:cubicBezTo>
                    <a:pt x="7667" y="7729"/>
                    <a:pt x="4078" y="7521"/>
                    <a:pt x="2613" y="6385"/>
                  </a:cubicBezTo>
                  <a:cubicBezTo>
                    <a:pt x="2613" y="6385"/>
                    <a:pt x="4447" y="4291"/>
                    <a:pt x="4773" y="2437"/>
                  </a:cubicBezTo>
                  <a:cubicBezTo>
                    <a:pt x="5077" y="697"/>
                    <a:pt x="4707" y="1"/>
                    <a:pt x="4167" y="1"/>
                  </a:cubicBezTo>
                  <a:close/>
                </a:path>
              </a:pathLst>
            </a:custGeom>
            <a:solidFill>
              <a:srgbClr val="F58B7F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43"/>
            <p:cNvSpPr/>
            <p:nvPr/>
          </p:nvSpPr>
          <p:spPr>
            <a:xfrm>
              <a:off x="3555850" y="628100"/>
              <a:ext cx="55625" cy="13275"/>
            </a:xfrm>
            <a:custGeom>
              <a:rect b="b" l="l" r="r" t="t"/>
              <a:pathLst>
                <a:path extrusionOk="0" h="531" w="2225">
                  <a:moveTo>
                    <a:pt x="334" y="1"/>
                  </a:moveTo>
                  <a:cubicBezTo>
                    <a:pt x="156" y="1"/>
                    <a:pt x="1" y="37"/>
                    <a:pt x="1" y="41"/>
                  </a:cubicBezTo>
                  <a:lnTo>
                    <a:pt x="1" y="531"/>
                  </a:lnTo>
                  <a:lnTo>
                    <a:pt x="2224" y="531"/>
                  </a:lnTo>
                  <a:cubicBezTo>
                    <a:pt x="2224" y="531"/>
                    <a:pt x="2224" y="480"/>
                    <a:pt x="2110" y="386"/>
                  </a:cubicBezTo>
                  <a:cubicBezTo>
                    <a:pt x="1996" y="293"/>
                    <a:pt x="864" y="130"/>
                    <a:pt x="613" y="41"/>
                  </a:cubicBezTo>
                  <a:cubicBezTo>
                    <a:pt x="526" y="11"/>
                    <a:pt x="427" y="1"/>
                    <a:pt x="334" y="1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43"/>
            <p:cNvSpPr/>
            <p:nvPr/>
          </p:nvSpPr>
          <p:spPr>
            <a:xfrm>
              <a:off x="3436650" y="586850"/>
              <a:ext cx="80575" cy="32125"/>
            </a:xfrm>
            <a:custGeom>
              <a:rect b="b" l="l" r="r" t="t"/>
              <a:pathLst>
                <a:path extrusionOk="0" h="1285" w="3223">
                  <a:moveTo>
                    <a:pt x="271" y="0"/>
                  </a:moveTo>
                  <a:lnTo>
                    <a:pt x="1" y="279"/>
                  </a:lnTo>
                  <a:cubicBezTo>
                    <a:pt x="1" y="279"/>
                    <a:pt x="876" y="908"/>
                    <a:pt x="3223" y="1284"/>
                  </a:cubicBezTo>
                  <a:cubicBezTo>
                    <a:pt x="3223" y="1284"/>
                    <a:pt x="1066" y="547"/>
                    <a:pt x="271" y="0"/>
                  </a:cubicBezTo>
                  <a:close/>
                </a:path>
              </a:pathLst>
            </a:custGeom>
            <a:solidFill>
              <a:srgbClr val="F05543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43"/>
            <p:cNvSpPr/>
            <p:nvPr/>
          </p:nvSpPr>
          <p:spPr>
            <a:xfrm>
              <a:off x="3603075" y="470975"/>
              <a:ext cx="25775" cy="105675"/>
            </a:xfrm>
            <a:custGeom>
              <a:rect b="b" l="l" r="r" t="t"/>
              <a:pathLst>
                <a:path extrusionOk="0" h="4227" w="103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" y="71"/>
                    <a:pt x="62" y="189"/>
                  </a:cubicBezTo>
                  <a:lnTo>
                    <a:pt x="62" y="189"/>
                  </a:lnTo>
                  <a:cubicBezTo>
                    <a:pt x="41" y="113"/>
                    <a:pt x="20" y="50"/>
                    <a:pt x="0" y="1"/>
                  </a:cubicBezTo>
                  <a:close/>
                  <a:moveTo>
                    <a:pt x="62" y="189"/>
                  </a:moveTo>
                  <a:cubicBezTo>
                    <a:pt x="344" y="1176"/>
                    <a:pt x="780" y="4226"/>
                    <a:pt x="780" y="4226"/>
                  </a:cubicBezTo>
                  <a:cubicBezTo>
                    <a:pt x="780" y="4226"/>
                    <a:pt x="1031" y="4189"/>
                    <a:pt x="985" y="3888"/>
                  </a:cubicBezTo>
                  <a:cubicBezTo>
                    <a:pt x="940" y="3587"/>
                    <a:pt x="855" y="3111"/>
                    <a:pt x="642" y="2195"/>
                  </a:cubicBezTo>
                  <a:cubicBezTo>
                    <a:pt x="478" y="1494"/>
                    <a:pt x="188" y="578"/>
                    <a:pt x="62" y="189"/>
                  </a:cubicBezTo>
                  <a:close/>
                </a:path>
              </a:pathLst>
            </a:custGeom>
            <a:solidFill>
              <a:srgbClr val="F05543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43"/>
            <p:cNvSpPr/>
            <p:nvPr/>
          </p:nvSpPr>
          <p:spPr>
            <a:xfrm>
              <a:off x="3189175" y="515575"/>
              <a:ext cx="43900" cy="47450"/>
            </a:xfrm>
            <a:custGeom>
              <a:rect b="b" l="l" r="r" t="t"/>
              <a:pathLst>
                <a:path extrusionOk="0" h="1898" w="1756">
                  <a:moveTo>
                    <a:pt x="496" y="1"/>
                  </a:moveTo>
                  <a:cubicBezTo>
                    <a:pt x="448" y="1"/>
                    <a:pt x="364" y="6"/>
                    <a:pt x="288" y="35"/>
                  </a:cubicBezTo>
                  <a:lnTo>
                    <a:pt x="1" y="842"/>
                  </a:lnTo>
                  <a:cubicBezTo>
                    <a:pt x="1" y="842"/>
                    <a:pt x="268" y="1603"/>
                    <a:pt x="992" y="1897"/>
                  </a:cubicBezTo>
                  <a:cubicBezTo>
                    <a:pt x="992" y="1897"/>
                    <a:pt x="571" y="1523"/>
                    <a:pt x="525" y="1333"/>
                  </a:cubicBezTo>
                  <a:lnTo>
                    <a:pt x="525" y="1333"/>
                  </a:lnTo>
                  <a:cubicBezTo>
                    <a:pt x="525" y="1333"/>
                    <a:pt x="932" y="1610"/>
                    <a:pt x="1193" y="1779"/>
                  </a:cubicBezTo>
                  <a:cubicBezTo>
                    <a:pt x="1214" y="1793"/>
                    <a:pt x="1228" y="1800"/>
                    <a:pt x="1236" y="1800"/>
                  </a:cubicBezTo>
                  <a:cubicBezTo>
                    <a:pt x="1321" y="1800"/>
                    <a:pt x="619" y="1007"/>
                    <a:pt x="619" y="1006"/>
                  </a:cubicBezTo>
                  <a:lnTo>
                    <a:pt x="619" y="1006"/>
                  </a:lnTo>
                  <a:cubicBezTo>
                    <a:pt x="619" y="1007"/>
                    <a:pt x="1494" y="1528"/>
                    <a:pt x="1624" y="1528"/>
                  </a:cubicBezTo>
                  <a:cubicBezTo>
                    <a:pt x="1631" y="1528"/>
                    <a:pt x="1637" y="1526"/>
                    <a:pt x="1639" y="1522"/>
                  </a:cubicBezTo>
                  <a:cubicBezTo>
                    <a:pt x="1705" y="1408"/>
                    <a:pt x="701" y="617"/>
                    <a:pt x="701" y="617"/>
                  </a:cubicBezTo>
                  <a:cubicBezTo>
                    <a:pt x="701" y="617"/>
                    <a:pt x="1665" y="611"/>
                    <a:pt x="1713" y="532"/>
                  </a:cubicBezTo>
                  <a:cubicBezTo>
                    <a:pt x="1756" y="462"/>
                    <a:pt x="464" y="213"/>
                    <a:pt x="464" y="213"/>
                  </a:cubicBezTo>
                  <a:lnTo>
                    <a:pt x="511" y="193"/>
                  </a:lnTo>
                  <a:lnTo>
                    <a:pt x="535" y="2"/>
                  </a:lnTo>
                  <a:cubicBezTo>
                    <a:pt x="535" y="2"/>
                    <a:pt x="520" y="1"/>
                    <a:pt x="496" y="1"/>
                  </a:cubicBezTo>
                  <a:close/>
                </a:path>
              </a:pathLst>
            </a:custGeom>
            <a:solidFill>
              <a:srgbClr val="F1D1D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43"/>
            <p:cNvSpPr/>
            <p:nvPr/>
          </p:nvSpPr>
          <p:spPr>
            <a:xfrm>
              <a:off x="3368375" y="462675"/>
              <a:ext cx="46200" cy="132975"/>
            </a:xfrm>
            <a:custGeom>
              <a:rect b="b" l="l" r="r" t="t"/>
              <a:pathLst>
                <a:path extrusionOk="0" h="5319" w="1848">
                  <a:moveTo>
                    <a:pt x="1848" y="0"/>
                  </a:moveTo>
                  <a:cubicBezTo>
                    <a:pt x="315" y="1072"/>
                    <a:pt x="43" y="4508"/>
                    <a:pt x="1" y="5319"/>
                  </a:cubicBezTo>
                  <a:cubicBezTo>
                    <a:pt x="249" y="2875"/>
                    <a:pt x="1060" y="1284"/>
                    <a:pt x="1848" y="283"/>
                  </a:cubicBezTo>
                  <a:lnTo>
                    <a:pt x="1848" y="0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43"/>
            <p:cNvSpPr/>
            <p:nvPr/>
          </p:nvSpPr>
          <p:spPr>
            <a:xfrm>
              <a:off x="3368175" y="599375"/>
              <a:ext cx="50" cy="650"/>
            </a:xfrm>
            <a:custGeom>
              <a:rect b="b" l="l" r="r" t="t"/>
              <a:pathLst>
                <a:path extrusionOk="0" h="26" w="2">
                  <a:moveTo>
                    <a:pt x="2" y="0"/>
                  </a:moveTo>
                  <a:cubicBezTo>
                    <a:pt x="2" y="14"/>
                    <a:pt x="1" y="25"/>
                    <a:pt x="1" y="25"/>
                  </a:cubicBezTo>
                  <a:lnTo>
                    <a:pt x="2" y="21"/>
                  </a:lnTo>
                  <a:cubicBezTo>
                    <a:pt x="2" y="14"/>
                    <a:pt x="2" y="7"/>
                    <a:pt x="2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43"/>
            <p:cNvSpPr/>
            <p:nvPr/>
          </p:nvSpPr>
          <p:spPr>
            <a:xfrm>
              <a:off x="3389600" y="1279375"/>
              <a:ext cx="73750" cy="52675"/>
            </a:xfrm>
            <a:custGeom>
              <a:rect b="b" l="l" r="r" t="t"/>
              <a:pathLst>
                <a:path extrusionOk="0" h="2107" w="2950">
                  <a:moveTo>
                    <a:pt x="327" y="0"/>
                  </a:moveTo>
                  <a:lnTo>
                    <a:pt x="85" y="338"/>
                  </a:lnTo>
                  <a:lnTo>
                    <a:pt x="1" y="1004"/>
                  </a:lnTo>
                  <a:lnTo>
                    <a:pt x="1370" y="2107"/>
                  </a:lnTo>
                  <a:lnTo>
                    <a:pt x="2950" y="2107"/>
                  </a:lnTo>
                  <a:lnTo>
                    <a:pt x="2950" y="1830"/>
                  </a:lnTo>
                  <a:lnTo>
                    <a:pt x="2598" y="1830"/>
                  </a:lnTo>
                  <a:lnTo>
                    <a:pt x="1812" y="207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43"/>
            <p:cNvSpPr/>
            <p:nvPr/>
          </p:nvSpPr>
          <p:spPr>
            <a:xfrm>
              <a:off x="3133275" y="641350"/>
              <a:ext cx="929325" cy="5700"/>
            </a:xfrm>
            <a:custGeom>
              <a:rect b="b" l="l" r="r" t="t"/>
              <a:pathLst>
                <a:path extrusionOk="0" h="228" w="37173">
                  <a:moveTo>
                    <a:pt x="1" y="1"/>
                  </a:moveTo>
                  <a:lnTo>
                    <a:pt x="1" y="228"/>
                  </a:lnTo>
                  <a:lnTo>
                    <a:pt x="37173" y="228"/>
                  </a:lnTo>
                  <a:lnTo>
                    <a:pt x="37173" y="1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43"/>
            <p:cNvSpPr/>
            <p:nvPr/>
          </p:nvSpPr>
          <p:spPr>
            <a:xfrm>
              <a:off x="3308400" y="643300"/>
              <a:ext cx="591275" cy="28800"/>
            </a:xfrm>
            <a:custGeom>
              <a:rect b="b" l="l" r="r" t="t"/>
              <a:pathLst>
                <a:path extrusionOk="0" h="1152" w="23651">
                  <a:moveTo>
                    <a:pt x="1" y="0"/>
                  </a:moveTo>
                  <a:cubicBezTo>
                    <a:pt x="1" y="0"/>
                    <a:pt x="4490" y="1151"/>
                    <a:pt x="11532" y="1151"/>
                  </a:cubicBezTo>
                  <a:cubicBezTo>
                    <a:pt x="15023" y="1151"/>
                    <a:pt x="19141" y="868"/>
                    <a:pt x="23650" y="2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43"/>
            <p:cNvSpPr/>
            <p:nvPr/>
          </p:nvSpPr>
          <p:spPr>
            <a:xfrm>
              <a:off x="3163675" y="644175"/>
              <a:ext cx="227800" cy="13525"/>
            </a:xfrm>
            <a:custGeom>
              <a:rect b="b" l="l" r="r" t="t"/>
              <a:pathLst>
                <a:path extrusionOk="0" h="541" w="9112">
                  <a:moveTo>
                    <a:pt x="1" y="0"/>
                  </a:moveTo>
                  <a:lnTo>
                    <a:pt x="365" y="541"/>
                  </a:lnTo>
                  <a:lnTo>
                    <a:pt x="9112" y="541"/>
                  </a:lnTo>
                  <a:lnTo>
                    <a:pt x="9112" y="0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43"/>
            <p:cNvSpPr/>
            <p:nvPr/>
          </p:nvSpPr>
          <p:spPr>
            <a:xfrm>
              <a:off x="3798500" y="644175"/>
              <a:ext cx="227825" cy="13525"/>
            </a:xfrm>
            <a:custGeom>
              <a:rect b="b" l="l" r="r" t="t"/>
              <a:pathLst>
                <a:path extrusionOk="0" h="541" w="9113">
                  <a:moveTo>
                    <a:pt x="1" y="0"/>
                  </a:moveTo>
                  <a:lnTo>
                    <a:pt x="1" y="541"/>
                  </a:lnTo>
                  <a:lnTo>
                    <a:pt x="8748" y="541"/>
                  </a:lnTo>
                  <a:lnTo>
                    <a:pt x="9112" y="0"/>
                  </a:lnTo>
                  <a:close/>
                </a:path>
              </a:pathLst>
            </a:custGeom>
            <a:solidFill>
              <a:srgbClr val="2844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43"/>
            <p:cNvSpPr/>
            <p:nvPr/>
          </p:nvSpPr>
          <p:spPr>
            <a:xfrm>
              <a:off x="3246600" y="634275"/>
              <a:ext cx="199825" cy="7100"/>
            </a:xfrm>
            <a:custGeom>
              <a:rect b="b" l="l" r="r" t="t"/>
              <a:pathLst>
                <a:path extrusionOk="0" h="284" w="7993">
                  <a:moveTo>
                    <a:pt x="0" y="1"/>
                  </a:moveTo>
                  <a:lnTo>
                    <a:pt x="0" y="284"/>
                  </a:lnTo>
                  <a:lnTo>
                    <a:pt x="7993" y="284"/>
                  </a:lnTo>
                  <a:lnTo>
                    <a:pt x="7993" y="1"/>
                  </a:lnTo>
                  <a:close/>
                </a:path>
              </a:pathLst>
            </a:custGeom>
            <a:solidFill>
              <a:srgbClr val="D1E9EC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9" name="Google Shape;339;p43"/>
          <p:cNvSpPr txBox="1"/>
          <p:nvPr/>
        </p:nvSpPr>
        <p:spPr>
          <a:xfrm>
            <a:off x="2948008" y="229145"/>
            <a:ext cx="60480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340" name="Google Shape;34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1286" y="9653440"/>
            <a:ext cx="1149560" cy="75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7998" y="9663299"/>
            <a:ext cx="1149562" cy="73402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3"/>
          <p:cNvSpPr txBox="1"/>
          <p:nvPr/>
        </p:nvSpPr>
        <p:spPr>
          <a:xfrm>
            <a:off x="380350" y="9209525"/>
            <a:ext cx="3345900" cy="12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Roboto Slab"/>
              <a:buChar char="❏"/>
            </a:pPr>
            <a:r>
              <a:rPr lang="ar" sz="1200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important </a:t>
            </a:r>
            <a:endParaRPr sz="1200">
              <a:solidFill>
                <a:srgbClr val="FF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 Slab"/>
              <a:buChar char="❏"/>
            </a:pPr>
            <a:r>
              <a:rPr lang="ar" sz="1200">
                <a:latin typeface="Roboto Slab"/>
                <a:ea typeface="Roboto Slab"/>
                <a:cs typeface="Roboto Slab"/>
                <a:sym typeface="Roboto Slab"/>
              </a:rPr>
              <a:t>original content</a:t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200"/>
              <a:buFont typeface="Roboto Slab"/>
              <a:buChar char="❏"/>
            </a:pPr>
            <a:r>
              <a:rPr lang="ar" sz="1200">
                <a:solidFill>
                  <a:srgbClr val="C27BA0"/>
                </a:solidFill>
                <a:latin typeface="Roboto Slab"/>
                <a:ea typeface="Roboto Slab"/>
                <a:cs typeface="Roboto Slab"/>
                <a:sym typeface="Roboto Slab"/>
              </a:rPr>
              <a:t>only in girls slides </a:t>
            </a:r>
            <a:endParaRPr sz="1200">
              <a:solidFill>
                <a:srgbClr val="C27BA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200"/>
              <a:buFont typeface="Roboto Slab"/>
              <a:buChar char="❏"/>
            </a:pPr>
            <a:r>
              <a:rPr lang="ar" sz="1200">
                <a:solidFill>
                  <a:srgbClr val="6FA8DC"/>
                </a:solidFill>
                <a:latin typeface="Roboto Slab"/>
                <a:ea typeface="Roboto Slab"/>
                <a:cs typeface="Roboto Slab"/>
                <a:sym typeface="Roboto Slab"/>
              </a:rPr>
              <a:t>only in boys slides </a:t>
            </a:r>
            <a:endParaRPr sz="1200">
              <a:solidFill>
                <a:srgbClr val="6FA8D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Roboto Slab"/>
              <a:buChar char="❏"/>
            </a:pPr>
            <a:r>
              <a:rPr lang="ar" sz="12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rPr>
              <a:t>extra notes</a:t>
            </a:r>
            <a:endParaRPr sz="1200">
              <a:solidFill>
                <a:srgbClr val="B7B7B7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200"/>
              <a:buFont typeface="Roboto Slab"/>
              <a:buChar char="❏"/>
            </a:pPr>
            <a:r>
              <a:rPr lang="ar" sz="1200">
                <a:solidFill>
                  <a:srgbClr val="B45F06"/>
                </a:solidFill>
                <a:latin typeface="Roboto Slab"/>
                <a:ea typeface="Roboto Slab"/>
                <a:cs typeface="Roboto Slab"/>
                <a:sym typeface="Roboto Slab"/>
              </a:rPr>
              <a:t>Doctors’ notes</a:t>
            </a:r>
            <a:endParaRPr sz="1200">
              <a:solidFill>
                <a:srgbClr val="B45F0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43" name="Google Shape;343;p43"/>
          <p:cNvSpPr txBox="1"/>
          <p:nvPr/>
        </p:nvSpPr>
        <p:spPr>
          <a:xfrm>
            <a:off x="2765383" y="5802037"/>
            <a:ext cx="20292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 u="sng">
                <a:latin typeface="Bree Serif"/>
                <a:ea typeface="Bree Serif"/>
                <a:cs typeface="Bree Serif"/>
                <a:sym typeface="Bree Serif"/>
                <a:hlinkClick r:id="rId5"/>
              </a:rPr>
              <a:t>Editing file</a:t>
            </a:r>
            <a:r>
              <a:rPr lang="ar" sz="1000" u="sng">
                <a:latin typeface="Bree Serif"/>
                <a:ea typeface="Bree Serif"/>
                <a:cs typeface="Bree Serif"/>
                <a:sym typeface="Bree Serif"/>
                <a:hlinkClick r:id="rId6"/>
              </a:rPr>
              <a:t> </a:t>
            </a:r>
            <a:endParaRPr sz="1000" u="sng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4" name="Google Shape;344;p43"/>
          <p:cNvSpPr/>
          <p:nvPr/>
        </p:nvSpPr>
        <p:spPr>
          <a:xfrm>
            <a:off x="4948001" y="391879"/>
            <a:ext cx="2612100" cy="1938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3"/>
          <p:cNvSpPr txBox="1"/>
          <p:nvPr/>
        </p:nvSpPr>
        <p:spPr>
          <a:xfrm>
            <a:off x="380275" y="6192550"/>
            <a:ext cx="6969600" cy="23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u="sng">
                <a:latin typeface="Roboto Slab"/>
                <a:ea typeface="Roboto Slab"/>
                <a:cs typeface="Roboto Slab"/>
                <a:sym typeface="Roboto Slab"/>
              </a:rPr>
              <a:t>Objectives:</a:t>
            </a:r>
            <a:endParaRPr b="1" u="sng"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Describe the spectrum of volunteering works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Discover the aims of volunteering works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Describe the steps of preparation of volunteers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Identify the expectations of volunteers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Demonstrate how to act along the social, public and community responsibilities as a professional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Recognize opportunities in the volunteering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Apply the ethics of volunteering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Practice as a volunteer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46" name="Google Shape;346;p43"/>
          <p:cNvSpPr txBox="1"/>
          <p:nvPr/>
        </p:nvSpPr>
        <p:spPr>
          <a:xfrm>
            <a:off x="648475" y="681063"/>
            <a:ext cx="60480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29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Volunteering works &amp; the role of medical professionals in serving the community </a:t>
            </a:r>
            <a:endParaRPr sz="29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47" name="Google Shape;347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71200" y="9618775"/>
            <a:ext cx="823075" cy="8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6304"/>
            <a:ext cx="7560000" cy="4624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2"/>
          <p:cNvPicPr preferRelativeResize="0"/>
          <p:nvPr/>
        </p:nvPicPr>
        <p:blipFill rotWithShape="1">
          <a:blip r:embed="rId4">
            <a:alphaModFix/>
          </a:blip>
          <a:srcRect b="40678" l="16887" r="21277" t="28723"/>
          <a:stretch/>
        </p:blipFill>
        <p:spPr>
          <a:xfrm>
            <a:off x="1893586" y="5388042"/>
            <a:ext cx="1200360" cy="5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2"/>
          <p:cNvSpPr/>
          <p:nvPr/>
        </p:nvSpPr>
        <p:spPr>
          <a:xfrm>
            <a:off x="473877" y="344200"/>
            <a:ext cx="6612250" cy="777950"/>
          </a:xfrm>
          <a:prstGeom prst="flowChartOffpageConnector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A SHOUTOUT TO ALL TEAMWORKS</a:t>
            </a:r>
            <a:endParaRPr/>
          </a:p>
        </p:txBody>
      </p:sp>
      <p:sp>
        <p:nvSpPr>
          <p:cNvPr id="509" name="Google Shape;509;p52"/>
          <p:cNvSpPr/>
          <p:nvPr/>
        </p:nvSpPr>
        <p:spPr>
          <a:xfrm>
            <a:off x="59100" y="1429650"/>
            <a:ext cx="7441800" cy="2657700"/>
          </a:xfrm>
          <a:prstGeom prst="verticalScroll">
            <a:avLst>
              <a:gd fmla="val 12500" name="adj"/>
            </a:avLst>
          </a:prstGeom>
          <a:solidFill>
            <a:schemeClr val="accen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This is a THANK YOU letter for each Team Leader &amp; Member </a:t>
            </a:r>
            <a:endParaRPr sz="16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5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Thank you for volunteering &amp; giving some of your time &amp; effort to make life easier for us </a:t>
            </a:r>
            <a:endParaRPr sz="15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5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The fact that you are doing this out of your free well shows how a great person you are :)</a:t>
            </a:r>
            <a:endParaRPr sz="15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5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We will always be in your debt</a:t>
            </a:r>
            <a:endParaRPr sz="15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Please keep up your GREAT work </a:t>
            </a:r>
            <a:endParaRPr sz="16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All love &amp; appreciation 🙏🏼💕</a:t>
            </a:r>
            <a:endParaRPr sz="16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3020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bster"/>
              <a:buChar char="-"/>
            </a:pPr>
            <a:r>
              <a:rPr lang="ar" sz="16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Professionalism Team</a:t>
            </a:r>
            <a:endParaRPr sz="16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10" name="Google Shape;510;p52"/>
          <p:cNvPicPr preferRelativeResize="0"/>
          <p:nvPr/>
        </p:nvPicPr>
        <p:blipFill rotWithShape="1">
          <a:blip r:embed="rId5">
            <a:alphaModFix/>
          </a:blip>
          <a:srcRect b="80405" l="72163" r="20967" t="12424"/>
          <a:stretch/>
        </p:blipFill>
        <p:spPr>
          <a:xfrm>
            <a:off x="4561050" y="6527450"/>
            <a:ext cx="1050372" cy="82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2"/>
          <p:cNvPicPr preferRelativeResize="0"/>
          <p:nvPr/>
        </p:nvPicPr>
        <p:blipFill rotWithShape="1">
          <a:blip r:embed="rId6">
            <a:alphaModFix/>
          </a:blip>
          <a:srcRect b="71939" l="17855" r="72167" t="14708"/>
          <a:stretch/>
        </p:blipFill>
        <p:spPr>
          <a:xfrm>
            <a:off x="6221225" y="5305325"/>
            <a:ext cx="675300" cy="677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12" name="Google Shape;512;p52"/>
          <p:cNvPicPr preferRelativeResize="0"/>
          <p:nvPr/>
        </p:nvPicPr>
        <p:blipFill rotWithShape="1">
          <a:blip r:embed="rId7">
            <a:alphaModFix/>
          </a:blip>
          <a:srcRect b="56370" l="31281" r="31296" t="14036"/>
          <a:stretch/>
        </p:blipFill>
        <p:spPr>
          <a:xfrm>
            <a:off x="3296351" y="8024011"/>
            <a:ext cx="1200372" cy="71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2"/>
          <p:cNvSpPr txBox="1"/>
          <p:nvPr/>
        </p:nvSpPr>
        <p:spPr>
          <a:xfrm>
            <a:off x="168025" y="6115916"/>
            <a:ext cx="1679400" cy="21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ar" sz="8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rPr>
              <a:t>Superheroes behind it all</a:t>
            </a:r>
            <a:endParaRPr i="1" sz="800">
              <a:solidFill>
                <a:srgbClr val="B7B7B7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14" name="Google Shape;51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9974" y="3116481"/>
            <a:ext cx="821925" cy="82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2"/>
          <p:cNvPicPr preferRelativeResize="0"/>
          <p:nvPr/>
        </p:nvPicPr>
        <p:blipFill rotWithShape="1">
          <a:blip r:embed="rId9">
            <a:alphaModFix/>
          </a:blip>
          <a:srcRect b="0" l="7162" r="7162" t="0"/>
          <a:stretch/>
        </p:blipFill>
        <p:spPr>
          <a:xfrm>
            <a:off x="1851911" y="6301852"/>
            <a:ext cx="1283725" cy="149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0938" y="5265200"/>
            <a:ext cx="839700" cy="8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2"/>
          <p:cNvPicPr preferRelativeResize="0"/>
          <p:nvPr/>
        </p:nvPicPr>
        <p:blipFill rotWithShape="1">
          <a:blip r:embed="rId11">
            <a:alphaModFix/>
          </a:blip>
          <a:srcRect b="12770" l="0" r="0" t="13964"/>
          <a:stretch/>
        </p:blipFill>
        <p:spPr>
          <a:xfrm>
            <a:off x="5808949" y="6499157"/>
            <a:ext cx="1499875" cy="109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80175" y="7944135"/>
            <a:ext cx="1027199" cy="1106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360138" y="6547988"/>
            <a:ext cx="839703" cy="10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2"/>
          <p:cNvSpPr txBox="1"/>
          <p:nvPr/>
        </p:nvSpPr>
        <p:spPr>
          <a:xfrm>
            <a:off x="5568885" y="5941025"/>
            <a:ext cx="19800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600">
                <a:solidFill>
                  <a:srgbClr val="E06666"/>
                </a:solidFill>
                <a:latin typeface="Merienda"/>
                <a:ea typeface="Merienda"/>
                <a:cs typeface="Merienda"/>
                <a:sym typeface="Merienda"/>
              </a:rPr>
              <a:t>Family &amp; Community</a:t>
            </a:r>
            <a:endParaRPr b="1" sz="600">
              <a:solidFill>
                <a:srgbClr val="E06666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800">
                <a:solidFill>
                  <a:srgbClr val="E06666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b="1" lang="ar" sz="600">
                <a:solidFill>
                  <a:srgbClr val="E06666"/>
                </a:solidFill>
                <a:latin typeface="Merienda"/>
                <a:ea typeface="Merienda"/>
                <a:cs typeface="Merienda"/>
                <a:sym typeface="Merienda"/>
              </a:rPr>
              <a:t>Medicine</a:t>
            </a:r>
            <a:endParaRPr b="1" sz="600">
              <a:solidFill>
                <a:srgbClr val="999999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521" name="Google Shape;521;p52"/>
          <p:cNvSpPr/>
          <p:nvPr/>
        </p:nvSpPr>
        <p:spPr>
          <a:xfrm>
            <a:off x="627395" y="7338865"/>
            <a:ext cx="218900" cy="107198"/>
          </a:xfrm>
          <a:custGeom>
            <a:rect b="b" l="l" r="r" t="t"/>
            <a:pathLst>
              <a:path extrusionOk="0" h="26485" w="53228">
                <a:moveTo>
                  <a:pt x="26613" y="1"/>
                </a:moveTo>
                <a:cubicBezTo>
                  <a:pt x="19555" y="1"/>
                  <a:pt x="12785" y="1397"/>
                  <a:pt x="7794" y="3880"/>
                </a:cubicBezTo>
                <a:cubicBezTo>
                  <a:pt x="2803" y="6363"/>
                  <a:pt x="0" y="9731"/>
                  <a:pt x="0" y="13243"/>
                </a:cubicBezTo>
                <a:cubicBezTo>
                  <a:pt x="0" y="16754"/>
                  <a:pt x="2803" y="20122"/>
                  <a:pt x="7794" y="22605"/>
                </a:cubicBezTo>
                <a:cubicBezTo>
                  <a:pt x="12785" y="25088"/>
                  <a:pt x="19555" y="26484"/>
                  <a:pt x="26613" y="26484"/>
                </a:cubicBezTo>
                <a:cubicBezTo>
                  <a:pt x="33671" y="26484"/>
                  <a:pt x="40441" y="25088"/>
                  <a:pt x="45432" y="22605"/>
                </a:cubicBezTo>
                <a:cubicBezTo>
                  <a:pt x="50423" y="20122"/>
                  <a:pt x="53227" y="16754"/>
                  <a:pt x="53227" y="13243"/>
                </a:cubicBezTo>
                <a:cubicBezTo>
                  <a:pt x="53227" y="9731"/>
                  <a:pt x="50423" y="6363"/>
                  <a:pt x="45432" y="3880"/>
                </a:cubicBezTo>
                <a:cubicBezTo>
                  <a:pt x="40441" y="1397"/>
                  <a:pt x="33671" y="1"/>
                  <a:pt x="26613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2"/>
          <p:cNvSpPr/>
          <p:nvPr/>
        </p:nvSpPr>
        <p:spPr>
          <a:xfrm>
            <a:off x="305346" y="6671030"/>
            <a:ext cx="236151" cy="573224"/>
          </a:xfrm>
          <a:custGeom>
            <a:rect b="b" l="l" r="r" t="t"/>
            <a:pathLst>
              <a:path extrusionOk="0" h="107295" w="43510">
                <a:moveTo>
                  <a:pt x="21755" y="0"/>
                </a:moveTo>
                <a:cubicBezTo>
                  <a:pt x="16187" y="0"/>
                  <a:pt x="10620" y="1227"/>
                  <a:pt x="6372" y="3679"/>
                </a:cubicBezTo>
                <a:cubicBezTo>
                  <a:pt x="2124" y="6132"/>
                  <a:pt x="0" y="9345"/>
                  <a:pt x="0" y="12560"/>
                </a:cubicBezTo>
                <a:lnTo>
                  <a:pt x="0" y="95452"/>
                </a:lnTo>
                <a:lnTo>
                  <a:pt x="59" y="95452"/>
                </a:lnTo>
                <a:cubicBezTo>
                  <a:pt x="353" y="98424"/>
                  <a:pt x="2440" y="101345"/>
                  <a:pt x="6372" y="103616"/>
                </a:cubicBezTo>
                <a:cubicBezTo>
                  <a:pt x="10620" y="106068"/>
                  <a:pt x="16187" y="107294"/>
                  <a:pt x="21755" y="107294"/>
                </a:cubicBezTo>
                <a:cubicBezTo>
                  <a:pt x="27322" y="107294"/>
                  <a:pt x="32890" y="106068"/>
                  <a:pt x="37138" y="103616"/>
                </a:cubicBezTo>
                <a:cubicBezTo>
                  <a:pt x="41068" y="101346"/>
                  <a:pt x="43157" y="98424"/>
                  <a:pt x="43449" y="95452"/>
                </a:cubicBezTo>
                <a:lnTo>
                  <a:pt x="43509" y="95452"/>
                </a:lnTo>
                <a:lnTo>
                  <a:pt x="43509" y="12561"/>
                </a:lnTo>
                <a:cubicBezTo>
                  <a:pt x="43509" y="9347"/>
                  <a:pt x="41385" y="6132"/>
                  <a:pt x="37138" y="3679"/>
                </a:cubicBezTo>
                <a:cubicBezTo>
                  <a:pt x="32890" y="1227"/>
                  <a:pt x="27322" y="0"/>
                  <a:pt x="21755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52"/>
          <p:cNvSpPr/>
          <p:nvPr/>
        </p:nvSpPr>
        <p:spPr>
          <a:xfrm>
            <a:off x="305346" y="6671030"/>
            <a:ext cx="236151" cy="134209"/>
          </a:xfrm>
          <a:custGeom>
            <a:rect b="b" l="l" r="r" t="t"/>
            <a:pathLst>
              <a:path extrusionOk="0" h="25121" w="43510">
                <a:moveTo>
                  <a:pt x="21755" y="0"/>
                </a:moveTo>
                <a:cubicBezTo>
                  <a:pt x="15985" y="0"/>
                  <a:pt x="10452" y="1324"/>
                  <a:pt x="6372" y="3679"/>
                </a:cubicBezTo>
                <a:cubicBezTo>
                  <a:pt x="2292" y="6034"/>
                  <a:pt x="0" y="9229"/>
                  <a:pt x="0" y="12560"/>
                </a:cubicBezTo>
                <a:cubicBezTo>
                  <a:pt x="0" y="15891"/>
                  <a:pt x="2292" y="19086"/>
                  <a:pt x="6372" y="21441"/>
                </a:cubicBezTo>
                <a:cubicBezTo>
                  <a:pt x="10452" y="23798"/>
                  <a:pt x="15985" y="25120"/>
                  <a:pt x="21755" y="25120"/>
                </a:cubicBezTo>
                <a:cubicBezTo>
                  <a:pt x="27524" y="25120"/>
                  <a:pt x="33057" y="23798"/>
                  <a:pt x="37138" y="21441"/>
                </a:cubicBezTo>
                <a:cubicBezTo>
                  <a:pt x="41217" y="19086"/>
                  <a:pt x="43509" y="15891"/>
                  <a:pt x="43509" y="12560"/>
                </a:cubicBezTo>
                <a:cubicBezTo>
                  <a:pt x="43509" y="9229"/>
                  <a:pt x="41217" y="6034"/>
                  <a:pt x="37138" y="3679"/>
                </a:cubicBezTo>
                <a:cubicBezTo>
                  <a:pt x="33057" y="1324"/>
                  <a:pt x="27524" y="0"/>
                  <a:pt x="21755" y="0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2"/>
          <p:cNvSpPr/>
          <p:nvPr/>
        </p:nvSpPr>
        <p:spPr>
          <a:xfrm>
            <a:off x="293814" y="7285504"/>
            <a:ext cx="259212" cy="134214"/>
          </a:xfrm>
          <a:custGeom>
            <a:rect b="b" l="l" r="r" t="t"/>
            <a:pathLst>
              <a:path extrusionOk="0" h="25122" w="47759">
                <a:moveTo>
                  <a:pt x="23880" y="1"/>
                </a:moveTo>
                <a:cubicBezTo>
                  <a:pt x="18312" y="1"/>
                  <a:pt x="12745" y="1227"/>
                  <a:pt x="8497" y="3679"/>
                </a:cubicBezTo>
                <a:cubicBezTo>
                  <a:pt x="1" y="8584"/>
                  <a:pt x="1" y="16537"/>
                  <a:pt x="8497" y="21443"/>
                </a:cubicBezTo>
                <a:cubicBezTo>
                  <a:pt x="12744" y="23896"/>
                  <a:pt x="18311" y="25122"/>
                  <a:pt x="23879" y="25122"/>
                </a:cubicBezTo>
                <a:cubicBezTo>
                  <a:pt x="29447" y="25122"/>
                  <a:pt x="35015" y="23895"/>
                  <a:pt x="39263" y="21443"/>
                </a:cubicBezTo>
                <a:cubicBezTo>
                  <a:pt x="47759" y="16537"/>
                  <a:pt x="47757" y="8584"/>
                  <a:pt x="39263" y="3679"/>
                </a:cubicBezTo>
                <a:cubicBezTo>
                  <a:pt x="35015" y="1227"/>
                  <a:pt x="29447" y="1"/>
                  <a:pt x="23880" y="1"/>
                </a:cubicBez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52"/>
          <p:cNvSpPr/>
          <p:nvPr/>
        </p:nvSpPr>
        <p:spPr>
          <a:xfrm>
            <a:off x="293814" y="7285563"/>
            <a:ext cx="127628" cy="134102"/>
          </a:xfrm>
          <a:custGeom>
            <a:rect b="b" l="l" r="r" t="t"/>
            <a:pathLst>
              <a:path extrusionOk="0" h="25101" w="23515">
                <a:moveTo>
                  <a:pt x="23515" y="1"/>
                </a:moveTo>
                <a:cubicBezTo>
                  <a:pt x="18070" y="52"/>
                  <a:pt x="12652" y="1271"/>
                  <a:pt x="8497" y="3668"/>
                </a:cubicBezTo>
                <a:cubicBezTo>
                  <a:pt x="1" y="8573"/>
                  <a:pt x="1" y="16526"/>
                  <a:pt x="8497" y="21432"/>
                </a:cubicBezTo>
                <a:cubicBezTo>
                  <a:pt x="12652" y="23831"/>
                  <a:pt x="18070" y="25048"/>
                  <a:pt x="23515" y="25101"/>
                </a:cubicBezTo>
                <a:lnTo>
                  <a:pt x="23515" y="1"/>
                </a:ln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52"/>
          <p:cNvSpPr/>
          <p:nvPr/>
        </p:nvSpPr>
        <p:spPr>
          <a:xfrm>
            <a:off x="305346" y="7271774"/>
            <a:ext cx="236151" cy="134209"/>
          </a:xfrm>
          <a:custGeom>
            <a:rect b="b" l="l" r="r" t="t"/>
            <a:pathLst>
              <a:path extrusionOk="0" h="25121" w="43510">
                <a:moveTo>
                  <a:pt x="21755" y="1"/>
                </a:moveTo>
                <a:cubicBezTo>
                  <a:pt x="15985" y="1"/>
                  <a:pt x="10452" y="1324"/>
                  <a:pt x="6372" y="3679"/>
                </a:cubicBezTo>
                <a:cubicBezTo>
                  <a:pt x="2292" y="6035"/>
                  <a:pt x="0" y="9230"/>
                  <a:pt x="0" y="12561"/>
                </a:cubicBezTo>
                <a:cubicBezTo>
                  <a:pt x="0" y="15892"/>
                  <a:pt x="2292" y="19086"/>
                  <a:pt x="6372" y="21443"/>
                </a:cubicBezTo>
                <a:cubicBezTo>
                  <a:pt x="10452" y="23798"/>
                  <a:pt x="15985" y="25121"/>
                  <a:pt x="21755" y="25121"/>
                </a:cubicBezTo>
                <a:cubicBezTo>
                  <a:pt x="27524" y="25121"/>
                  <a:pt x="33057" y="23798"/>
                  <a:pt x="37138" y="21443"/>
                </a:cubicBezTo>
                <a:cubicBezTo>
                  <a:pt x="41217" y="19086"/>
                  <a:pt x="43509" y="15892"/>
                  <a:pt x="43509" y="12561"/>
                </a:cubicBezTo>
                <a:cubicBezTo>
                  <a:pt x="43509" y="9230"/>
                  <a:pt x="41217" y="6035"/>
                  <a:pt x="37138" y="3679"/>
                </a:cubicBezTo>
                <a:cubicBezTo>
                  <a:pt x="33057" y="1324"/>
                  <a:pt x="27524" y="1"/>
                  <a:pt x="21755" y="1"/>
                </a:cubicBez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2"/>
          <p:cNvSpPr/>
          <p:nvPr/>
        </p:nvSpPr>
        <p:spPr>
          <a:xfrm>
            <a:off x="384053" y="7158397"/>
            <a:ext cx="79155" cy="202903"/>
          </a:xfrm>
          <a:custGeom>
            <a:rect b="b" l="l" r="r" t="t"/>
            <a:pathLst>
              <a:path extrusionOk="0" h="37979" w="14584">
                <a:moveTo>
                  <a:pt x="7252" y="1"/>
                </a:moveTo>
                <a:cubicBezTo>
                  <a:pt x="5396" y="1"/>
                  <a:pt x="3540" y="410"/>
                  <a:pt x="2124" y="1227"/>
                </a:cubicBezTo>
                <a:cubicBezTo>
                  <a:pt x="708" y="2045"/>
                  <a:pt x="1" y="3117"/>
                  <a:pt x="1" y="4188"/>
                </a:cubicBezTo>
                <a:lnTo>
                  <a:pt x="1" y="33793"/>
                </a:lnTo>
                <a:cubicBezTo>
                  <a:pt x="1" y="34864"/>
                  <a:pt x="708" y="35935"/>
                  <a:pt x="2125" y="36753"/>
                </a:cubicBezTo>
                <a:cubicBezTo>
                  <a:pt x="3541" y="37570"/>
                  <a:pt x="5397" y="37979"/>
                  <a:pt x="7252" y="37979"/>
                </a:cubicBezTo>
                <a:cubicBezTo>
                  <a:pt x="9108" y="37979"/>
                  <a:pt x="10964" y="37570"/>
                  <a:pt x="12380" y="36753"/>
                </a:cubicBezTo>
                <a:cubicBezTo>
                  <a:pt x="13908" y="35871"/>
                  <a:pt x="14583" y="34694"/>
                  <a:pt x="14461" y="33538"/>
                </a:cubicBezTo>
                <a:lnTo>
                  <a:pt x="14461" y="4442"/>
                </a:lnTo>
                <a:cubicBezTo>
                  <a:pt x="14582" y="3286"/>
                  <a:pt x="13908" y="2109"/>
                  <a:pt x="12379" y="1227"/>
                </a:cubicBezTo>
                <a:cubicBezTo>
                  <a:pt x="10963" y="410"/>
                  <a:pt x="9107" y="1"/>
                  <a:pt x="7252" y="1"/>
                </a:cubicBez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2"/>
          <p:cNvSpPr/>
          <p:nvPr/>
        </p:nvSpPr>
        <p:spPr>
          <a:xfrm>
            <a:off x="386251" y="7138358"/>
            <a:ext cx="74758" cy="199179"/>
          </a:xfrm>
          <a:custGeom>
            <a:rect b="b" l="l" r="r" t="t"/>
            <a:pathLst>
              <a:path extrusionOk="0" h="37282" w="13774">
                <a:moveTo>
                  <a:pt x="3248" y="1"/>
                </a:moveTo>
                <a:cubicBezTo>
                  <a:pt x="2860" y="147"/>
                  <a:pt x="2484" y="324"/>
                  <a:pt x="2124" y="530"/>
                </a:cubicBezTo>
                <a:cubicBezTo>
                  <a:pt x="708" y="1348"/>
                  <a:pt x="1" y="2420"/>
                  <a:pt x="1" y="3491"/>
                </a:cubicBezTo>
                <a:lnTo>
                  <a:pt x="1" y="33096"/>
                </a:lnTo>
                <a:cubicBezTo>
                  <a:pt x="1" y="34167"/>
                  <a:pt x="708" y="35239"/>
                  <a:pt x="2125" y="36056"/>
                </a:cubicBezTo>
                <a:cubicBezTo>
                  <a:pt x="3541" y="36873"/>
                  <a:pt x="5397" y="37282"/>
                  <a:pt x="7252" y="37282"/>
                </a:cubicBezTo>
                <a:cubicBezTo>
                  <a:pt x="9108" y="37282"/>
                  <a:pt x="10964" y="36873"/>
                  <a:pt x="12380" y="36056"/>
                </a:cubicBezTo>
                <a:cubicBezTo>
                  <a:pt x="12493" y="35991"/>
                  <a:pt x="12591" y="35921"/>
                  <a:pt x="12695" y="35852"/>
                </a:cubicBezTo>
                <a:cubicBezTo>
                  <a:pt x="13368" y="35300"/>
                  <a:pt x="13774" y="34912"/>
                  <a:pt x="13774" y="34911"/>
                </a:cubicBezTo>
                <a:lnTo>
                  <a:pt x="13774" y="34911"/>
                </a:lnTo>
                <a:cubicBezTo>
                  <a:pt x="12815" y="35583"/>
                  <a:pt x="11026" y="35935"/>
                  <a:pt x="9211" y="35935"/>
                </a:cubicBezTo>
                <a:cubicBezTo>
                  <a:pt x="6877" y="35935"/>
                  <a:pt x="4500" y="35354"/>
                  <a:pt x="3790" y="34123"/>
                </a:cubicBezTo>
                <a:cubicBezTo>
                  <a:pt x="2932" y="32638"/>
                  <a:pt x="3248" y="27140"/>
                  <a:pt x="3248" y="21254"/>
                </a:cubicBezTo>
                <a:lnTo>
                  <a:pt x="3248" y="1"/>
                </a:ln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52"/>
          <p:cNvSpPr/>
          <p:nvPr/>
        </p:nvSpPr>
        <p:spPr>
          <a:xfrm>
            <a:off x="384053" y="7158397"/>
            <a:ext cx="79144" cy="85565"/>
          </a:xfrm>
          <a:custGeom>
            <a:rect b="b" l="l" r="r" t="t"/>
            <a:pathLst>
              <a:path extrusionOk="0" h="16016" w="14582">
                <a:moveTo>
                  <a:pt x="7252" y="1"/>
                </a:moveTo>
                <a:cubicBezTo>
                  <a:pt x="5397" y="1"/>
                  <a:pt x="3541" y="410"/>
                  <a:pt x="2125" y="1227"/>
                </a:cubicBezTo>
                <a:cubicBezTo>
                  <a:pt x="708" y="2045"/>
                  <a:pt x="1" y="3117"/>
                  <a:pt x="1" y="4188"/>
                </a:cubicBezTo>
                <a:lnTo>
                  <a:pt x="1" y="15298"/>
                </a:lnTo>
                <a:cubicBezTo>
                  <a:pt x="2344" y="15776"/>
                  <a:pt x="4798" y="16015"/>
                  <a:pt x="7252" y="16015"/>
                </a:cubicBezTo>
                <a:cubicBezTo>
                  <a:pt x="9691" y="16015"/>
                  <a:pt x="12130" y="15779"/>
                  <a:pt x="14461" y="15307"/>
                </a:cubicBezTo>
                <a:lnTo>
                  <a:pt x="14461" y="4442"/>
                </a:lnTo>
                <a:cubicBezTo>
                  <a:pt x="14582" y="3286"/>
                  <a:pt x="13908" y="2109"/>
                  <a:pt x="12380" y="1227"/>
                </a:cubicBezTo>
                <a:cubicBezTo>
                  <a:pt x="10964" y="410"/>
                  <a:pt x="9108" y="1"/>
                  <a:pt x="7252" y="1"/>
                </a:cubicBez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52"/>
          <p:cNvSpPr/>
          <p:nvPr/>
        </p:nvSpPr>
        <p:spPr>
          <a:xfrm>
            <a:off x="384053" y="7162119"/>
            <a:ext cx="17629" cy="80661"/>
          </a:xfrm>
          <a:custGeom>
            <a:rect b="b" l="l" r="r" t="t"/>
            <a:pathLst>
              <a:path extrusionOk="0" h="15098" w="3248">
                <a:moveTo>
                  <a:pt x="3248" y="1"/>
                </a:moveTo>
                <a:lnTo>
                  <a:pt x="3248" y="1"/>
                </a:lnTo>
                <a:cubicBezTo>
                  <a:pt x="2860" y="147"/>
                  <a:pt x="2484" y="324"/>
                  <a:pt x="2124" y="530"/>
                </a:cubicBezTo>
                <a:cubicBezTo>
                  <a:pt x="708" y="1348"/>
                  <a:pt x="1" y="2420"/>
                  <a:pt x="1" y="3491"/>
                </a:cubicBezTo>
                <a:lnTo>
                  <a:pt x="1" y="14602"/>
                </a:lnTo>
                <a:cubicBezTo>
                  <a:pt x="1063" y="14818"/>
                  <a:pt x="2149" y="14980"/>
                  <a:pt x="3247" y="15098"/>
                </a:cubicBezTo>
                <a:lnTo>
                  <a:pt x="3248" y="1"/>
                </a:lnTo>
                <a:close/>
              </a:path>
            </a:pathLst>
          </a:custGeom>
          <a:solidFill>
            <a:srgbClr val="76D3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2"/>
          <p:cNvSpPr/>
          <p:nvPr/>
        </p:nvSpPr>
        <p:spPr>
          <a:xfrm>
            <a:off x="384053" y="7088478"/>
            <a:ext cx="17629" cy="154334"/>
          </a:xfrm>
          <a:custGeom>
            <a:rect b="b" l="l" r="r" t="t"/>
            <a:pathLst>
              <a:path extrusionOk="0" h="28888" w="3248">
                <a:moveTo>
                  <a:pt x="3248" y="1"/>
                </a:moveTo>
                <a:lnTo>
                  <a:pt x="3248" y="1"/>
                </a:lnTo>
                <a:cubicBezTo>
                  <a:pt x="2860" y="148"/>
                  <a:pt x="2484" y="326"/>
                  <a:pt x="2124" y="532"/>
                </a:cubicBezTo>
                <a:cubicBezTo>
                  <a:pt x="708" y="1349"/>
                  <a:pt x="1" y="2420"/>
                  <a:pt x="1" y="3492"/>
                </a:cubicBezTo>
                <a:lnTo>
                  <a:pt x="1" y="28391"/>
                </a:lnTo>
                <a:cubicBezTo>
                  <a:pt x="1063" y="28608"/>
                  <a:pt x="2149" y="28769"/>
                  <a:pt x="3247" y="28888"/>
                </a:cubicBezTo>
                <a:lnTo>
                  <a:pt x="3248" y="1"/>
                </a:ln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52"/>
          <p:cNvSpPr/>
          <p:nvPr/>
        </p:nvSpPr>
        <p:spPr>
          <a:xfrm>
            <a:off x="384053" y="7063545"/>
            <a:ext cx="79155" cy="139642"/>
          </a:xfrm>
          <a:custGeom>
            <a:rect b="b" l="l" r="r" t="t"/>
            <a:pathLst>
              <a:path extrusionOk="0" h="26138" w="14584">
                <a:moveTo>
                  <a:pt x="7252" y="1"/>
                </a:moveTo>
                <a:cubicBezTo>
                  <a:pt x="5396" y="1"/>
                  <a:pt x="3540" y="410"/>
                  <a:pt x="2124" y="1227"/>
                </a:cubicBezTo>
                <a:cubicBezTo>
                  <a:pt x="708" y="2045"/>
                  <a:pt x="1" y="3117"/>
                  <a:pt x="1" y="4188"/>
                </a:cubicBezTo>
                <a:lnTo>
                  <a:pt x="1" y="21950"/>
                </a:lnTo>
                <a:cubicBezTo>
                  <a:pt x="1" y="23022"/>
                  <a:pt x="708" y="24093"/>
                  <a:pt x="2125" y="24912"/>
                </a:cubicBezTo>
                <a:cubicBezTo>
                  <a:pt x="3541" y="25729"/>
                  <a:pt x="5397" y="26138"/>
                  <a:pt x="7252" y="26138"/>
                </a:cubicBezTo>
                <a:cubicBezTo>
                  <a:pt x="9108" y="26138"/>
                  <a:pt x="10964" y="25729"/>
                  <a:pt x="12380" y="24912"/>
                </a:cubicBezTo>
                <a:cubicBezTo>
                  <a:pt x="13908" y="24028"/>
                  <a:pt x="14583" y="22851"/>
                  <a:pt x="14461" y="21697"/>
                </a:cubicBezTo>
                <a:lnTo>
                  <a:pt x="14461" y="4442"/>
                </a:lnTo>
                <a:cubicBezTo>
                  <a:pt x="14582" y="3287"/>
                  <a:pt x="13908" y="2110"/>
                  <a:pt x="12379" y="1227"/>
                </a:cubicBezTo>
                <a:cubicBezTo>
                  <a:pt x="10963" y="410"/>
                  <a:pt x="9107" y="1"/>
                  <a:pt x="7252" y="1"/>
                </a:cubicBez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52"/>
          <p:cNvSpPr/>
          <p:nvPr/>
        </p:nvSpPr>
        <p:spPr>
          <a:xfrm>
            <a:off x="384053" y="7088478"/>
            <a:ext cx="17629" cy="110980"/>
          </a:xfrm>
          <a:custGeom>
            <a:rect b="b" l="l" r="r" t="t"/>
            <a:pathLst>
              <a:path extrusionOk="0" h="20773" w="3248">
                <a:moveTo>
                  <a:pt x="3248" y="1"/>
                </a:moveTo>
                <a:cubicBezTo>
                  <a:pt x="2860" y="148"/>
                  <a:pt x="2484" y="326"/>
                  <a:pt x="2124" y="532"/>
                </a:cubicBezTo>
                <a:cubicBezTo>
                  <a:pt x="708" y="1349"/>
                  <a:pt x="1" y="2420"/>
                  <a:pt x="1" y="3492"/>
                </a:cubicBezTo>
                <a:lnTo>
                  <a:pt x="1" y="17281"/>
                </a:lnTo>
                <a:cubicBezTo>
                  <a:pt x="1" y="18353"/>
                  <a:pt x="708" y="19424"/>
                  <a:pt x="2124" y="20241"/>
                </a:cubicBezTo>
                <a:cubicBezTo>
                  <a:pt x="2484" y="20447"/>
                  <a:pt x="2860" y="20625"/>
                  <a:pt x="3248" y="20772"/>
                </a:cubicBezTo>
                <a:lnTo>
                  <a:pt x="3248" y="1"/>
                </a:ln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2"/>
          <p:cNvSpPr/>
          <p:nvPr/>
        </p:nvSpPr>
        <p:spPr>
          <a:xfrm>
            <a:off x="315403" y="7030008"/>
            <a:ext cx="216015" cy="111840"/>
          </a:xfrm>
          <a:custGeom>
            <a:rect b="b" l="l" r="r" t="t"/>
            <a:pathLst>
              <a:path extrusionOk="0" h="20934" w="39800">
                <a:moveTo>
                  <a:pt x="19901" y="1"/>
                </a:moveTo>
                <a:cubicBezTo>
                  <a:pt x="15262" y="1"/>
                  <a:pt x="10623" y="1023"/>
                  <a:pt x="7083" y="3066"/>
                </a:cubicBezTo>
                <a:cubicBezTo>
                  <a:pt x="3" y="7154"/>
                  <a:pt x="0" y="13781"/>
                  <a:pt x="7076" y="17869"/>
                </a:cubicBezTo>
                <a:cubicBezTo>
                  <a:pt x="10613" y="19912"/>
                  <a:pt x="15252" y="20934"/>
                  <a:pt x="19891" y="20934"/>
                </a:cubicBezTo>
                <a:cubicBezTo>
                  <a:pt x="24531" y="20934"/>
                  <a:pt x="29171" y="19912"/>
                  <a:pt x="32713" y="17869"/>
                </a:cubicBezTo>
                <a:cubicBezTo>
                  <a:pt x="39796" y="13782"/>
                  <a:pt x="39799" y="7154"/>
                  <a:pt x="32720" y="3066"/>
                </a:cubicBezTo>
                <a:cubicBezTo>
                  <a:pt x="29180" y="1023"/>
                  <a:pt x="24540" y="1"/>
                  <a:pt x="19901" y="1"/>
                </a:cubicBez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2"/>
          <p:cNvSpPr/>
          <p:nvPr/>
        </p:nvSpPr>
        <p:spPr>
          <a:xfrm>
            <a:off x="310879" y="7021291"/>
            <a:ext cx="216015" cy="111840"/>
          </a:xfrm>
          <a:custGeom>
            <a:rect b="b" l="l" r="r" t="t"/>
            <a:pathLst>
              <a:path extrusionOk="0" h="20934" w="39800">
                <a:moveTo>
                  <a:pt x="19902" y="1"/>
                </a:moveTo>
                <a:cubicBezTo>
                  <a:pt x="15262" y="1"/>
                  <a:pt x="10623" y="1023"/>
                  <a:pt x="7083" y="3067"/>
                </a:cubicBezTo>
                <a:cubicBezTo>
                  <a:pt x="3" y="7153"/>
                  <a:pt x="0" y="13781"/>
                  <a:pt x="7076" y="17868"/>
                </a:cubicBezTo>
                <a:cubicBezTo>
                  <a:pt x="10613" y="19912"/>
                  <a:pt x="15252" y="20934"/>
                  <a:pt x="19891" y="20934"/>
                </a:cubicBezTo>
                <a:cubicBezTo>
                  <a:pt x="24531" y="20934"/>
                  <a:pt x="29171" y="19912"/>
                  <a:pt x="32713" y="17868"/>
                </a:cubicBezTo>
                <a:cubicBezTo>
                  <a:pt x="39796" y="13781"/>
                  <a:pt x="39799" y="7153"/>
                  <a:pt x="32720" y="3067"/>
                </a:cubicBezTo>
                <a:cubicBezTo>
                  <a:pt x="29181" y="1023"/>
                  <a:pt x="24541" y="1"/>
                  <a:pt x="19902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2"/>
          <p:cNvSpPr/>
          <p:nvPr/>
        </p:nvSpPr>
        <p:spPr>
          <a:xfrm>
            <a:off x="325003" y="6686741"/>
            <a:ext cx="196801" cy="439442"/>
          </a:xfrm>
          <a:custGeom>
            <a:rect b="b" l="l" r="r" t="t"/>
            <a:pathLst>
              <a:path extrusionOk="0" h="82254" w="36260">
                <a:moveTo>
                  <a:pt x="18133" y="1"/>
                </a:moveTo>
                <a:cubicBezTo>
                  <a:pt x="13493" y="1"/>
                  <a:pt x="8854" y="940"/>
                  <a:pt x="5314" y="2817"/>
                </a:cubicBezTo>
                <a:cubicBezTo>
                  <a:pt x="1773" y="4696"/>
                  <a:pt x="3" y="7158"/>
                  <a:pt x="2" y="9618"/>
                </a:cubicBezTo>
                <a:lnTo>
                  <a:pt x="2" y="71787"/>
                </a:lnTo>
                <a:cubicBezTo>
                  <a:pt x="0" y="74466"/>
                  <a:pt x="1768" y="77145"/>
                  <a:pt x="5307" y="79189"/>
                </a:cubicBezTo>
                <a:cubicBezTo>
                  <a:pt x="8844" y="81232"/>
                  <a:pt x="13483" y="82254"/>
                  <a:pt x="18123" y="82254"/>
                </a:cubicBezTo>
                <a:cubicBezTo>
                  <a:pt x="22762" y="82254"/>
                  <a:pt x="27403" y="81232"/>
                  <a:pt x="30944" y="79189"/>
                </a:cubicBezTo>
                <a:cubicBezTo>
                  <a:pt x="34486" y="77145"/>
                  <a:pt x="36257" y="74466"/>
                  <a:pt x="36259" y="71787"/>
                </a:cubicBezTo>
                <a:lnTo>
                  <a:pt x="36259" y="9619"/>
                </a:lnTo>
                <a:cubicBezTo>
                  <a:pt x="36260" y="7156"/>
                  <a:pt x="34492" y="4696"/>
                  <a:pt x="30951" y="2817"/>
                </a:cubicBezTo>
                <a:cubicBezTo>
                  <a:pt x="27412" y="940"/>
                  <a:pt x="22772" y="1"/>
                  <a:pt x="18133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52"/>
          <p:cNvSpPr/>
          <p:nvPr/>
        </p:nvSpPr>
        <p:spPr>
          <a:xfrm>
            <a:off x="325008" y="6686741"/>
            <a:ext cx="196796" cy="118491"/>
          </a:xfrm>
          <a:custGeom>
            <a:rect b="b" l="l" r="r" t="t"/>
            <a:pathLst>
              <a:path extrusionOk="0" h="22179" w="36259">
                <a:moveTo>
                  <a:pt x="18132" y="1"/>
                </a:moveTo>
                <a:cubicBezTo>
                  <a:pt x="13492" y="1"/>
                  <a:pt x="8853" y="940"/>
                  <a:pt x="5313" y="2817"/>
                </a:cubicBezTo>
                <a:cubicBezTo>
                  <a:pt x="1772" y="4696"/>
                  <a:pt x="2" y="7158"/>
                  <a:pt x="1" y="9618"/>
                </a:cubicBezTo>
                <a:lnTo>
                  <a:pt x="1" y="16561"/>
                </a:lnTo>
                <a:cubicBezTo>
                  <a:pt x="790" y="17246"/>
                  <a:pt x="1703" y="17896"/>
                  <a:pt x="2749" y="18499"/>
                </a:cubicBezTo>
                <a:cubicBezTo>
                  <a:pt x="6997" y="20952"/>
                  <a:pt x="12564" y="22179"/>
                  <a:pt x="18132" y="22179"/>
                </a:cubicBezTo>
                <a:cubicBezTo>
                  <a:pt x="23699" y="22179"/>
                  <a:pt x="29267" y="20952"/>
                  <a:pt x="33515" y="18499"/>
                </a:cubicBezTo>
                <a:cubicBezTo>
                  <a:pt x="34559" y="17897"/>
                  <a:pt x="35471" y="17247"/>
                  <a:pt x="36258" y="16564"/>
                </a:cubicBezTo>
                <a:lnTo>
                  <a:pt x="36258" y="9619"/>
                </a:lnTo>
                <a:cubicBezTo>
                  <a:pt x="36259" y="7156"/>
                  <a:pt x="34491" y="4696"/>
                  <a:pt x="30950" y="2817"/>
                </a:cubicBezTo>
                <a:cubicBezTo>
                  <a:pt x="27411" y="940"/>
                  <a:pt x="22771" y="1"/>
                  <a:pt x="18132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2"/>
          <p:cNvSpPr/>
          <p:nvPr/>
        </p:nvSpPr>
        <p:spPr>
          <a:xfrm>
            <a:off x="325003" y="6715994"/>
            <a:ext cx="153099" cy="410165"/>
          </a:xfrm>
          <a:custGeom>
            <a:rect b="b" l="l" r="r" t="t"/>
            <a:pathLst>
              <a:path extrusionOk="0" h="76774" w="28208">
                <a:moveTo>
                  <a:pt x="1787" y="1"/>
                </a:moveTo>
                <a:cubicBezTo>
                  <a:pt x="610" y="1307"/>
                  <a:pt x="3" y="2722"/>
                  <a:pt x="2" y="4140"/>
                </a:cubicBezTo>
                <a:lnTo>
                  <a:pt x="2" y="66309"/>
                </a:lnTo>
                <a:cubicBezTo>
                  <a:pt x="0" y="68988"/>
                  <a:pt x="1768" y="71667"/>
                  <a:pt x="5307" y="73711"/>
                </a:cubicBezTo>
                <a:cubicBezTo>
                  <a:pt x="8843" y="75753"/>
                  <a:pt x="13478" y="76774"/>
                  <a:pt x="18115" y="76774"/>
                </a:cubicBezTo>
                <a:cubicBezTo>
                  <a:pt x="21639" y="76774"/>
                  <a:pt x="25163" y="76184"/>
                  <a:pt x="28207" y="75006"/>
                </a:cubicBezTo>
                <a:lnTo>
                  <a:pt x="28207" y="75006"/>
                </a:lnTo>
                <a:cubicBezTo>
                  <a:pt x="26355" y="75441"/>
                  <a:pt x="24609" y="75638"/>
                  <a:pt x="22977" y="75638"/>
                </a:cubicBezTo>
                <a:cubicBezTo>
                  <a:pt x="13385" y="75638"/>
                  <a:pt x="7733" y="68847"/>
                  <a:pt x="7733" y="63916"/>
                </a:cubicBezTo>
                <a:lnTo>
                  <a:pt x="7733" y="7695"/>
                </a:lnTo>
                <a:lnTo>
                  <a:pt x="1787" y="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52"/>
          <p:cNvSpPr/>
          <p:nvPr/>
        </p:nvSpPr>
        <p:spPr>
          <a:xfrm>
            <a:off x="315403" y="6686741"/>
            <a:ext cx="216015" cy="102768"/>
          </a:xfrm>
          <a:custGeom>
            <a:rect b="b" l="l" r="r" t="t"/>
            <a:pathLst>
              <a:path extrusionOk="0" h="19236" w="39800">
                <a:moveTo>
                  <a:pt x="19902" y="1"/>
                </a:moveTo>
                <a:cubicBezTo>
                  <a:pt x="15262" y="1"/>
                  <a:pt x="10623" y="940"/>
                  <a:pt x="7083" y="2817"/>
                </a:cubicBezTo>
                <a:cubicBezTo>
                  <a:pt x="3" y="6574"/>
                  <a:pt x="0" y="12663"/>
                  <a:pt x="7076" y="16419"/>
                </a:cubicBezTo>
                <a:cubicBezTo>
                  <a:pt x="10613" y="18297"/>
                  <a:pt x="15252" y="19235"/>
                  <a:pt x="19891" y="19235"/>
                </a:cubicBezTo>
                <a:cubicBezTo>
                  <a:pt x="24531" y="19235"/>
                  <a:pt x="29171" y="18297"/>
                  <a:pt x="32713" y="16419"/>
                </a:cubicBezTo>
                <a:cubicBezTo>
                  <a:pt x="39796" y="12663"/>
                  <a:pt x="39799" y="6574"/>
                  <a:pt x="32720" y="2817"/>
                </a:cubicBezTo>
                <a:cubicBezTo>
                  <a:pt x="29181" y="940"/>
                  <a:pt x="24541" y="1"/>
                  <a:pt x="19902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52"/>
          <p:cNvSpPr/>
          <p:nvPr/>
        </p:nvSpPr>
        <p:spPr>
          <a:xfrm>
            <a:off x="364375" y="6641326"/>
            <a:ext cx="118081" cy="88030"/>
          </a:xfrm>
          <a:custGeom>
            <a:rect b="b" l="l" r="r" t="t"/>
            <a:pathLst>
              <a:path extrusionOk="0" h="24402" w="21756">
                <a:moveTo>
                  <a:pt x="10877" y="1"/>
                </a:moveTo>
                <a:cubicBezTo>
                  <a:pt x="8093" y="1"/>
                  <a:pt x="5310" y="614"/>
                  <a:pt x="3186" y="1841"/>
                </a:cubicBezTo>
                <a:cubicBezTo>
                  <a:pt x="1063" y="3066"/>
                  <a:pt x="0" y="4674"/>
                  <a:pt x="0" y="6280"/>
                </a:cubicBezTo>
                <a:lnTo>
                  <a:pt x="0" y="18122"/>
                </a:lnTo>
                <a:cubicBezTo>
                  <a:pt x="0" y="19729"/>
                  <a:pt x="1062" y="21337"/>
                  <a:pt x="3186" y="22563"/>
                </a:cubicBezTo>
                <a:cubicBezTo>
                  <a:pt x="5310" y="23789"/>
                  <a:pt x="8093" y="24401"/>
                  <a:pt x="10877" y="24401"/>
                </a:cubicBezTo>
                <a:cubicBezTo>
                  <a:pt x="13661" y="24401"/>
                  <a:pt x="16445" y="23789"/>
                  <a:pt x="18569" y="22563"/>
                </a:cubicBezTo>
                <a:cubicBezTo>
                  <a:pt x="20692" y="21337"/>
                  <a:pt x="21755" y="19729"/>
                  <a:pt x="21755" y="18122"/>
                </a:cubicBezTo>
                <a:lnTo>
                  <a:pt x="21755" y="6280"/>
                </a:lnTo>
                <a:cubicBezTo>
                  <a:pt x="21755" y="4674"/>
                  <a:pt x="20692" y="3066"/>
                  <a:pt x="18569" y="1841"/>
                </a:cubicBezTo>
                <a:cubicBezTo>
                  <a:pt x="16445" y="614"/>
                  <a:pt x="13661" y="1"/>
                  <a:pt x="10877" y="1"/>
                </a:cubicBez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2"/>
          <p:cNvSpPr/>
          <p:nvPr/>
        </p:nvSpPr>
        <p:spPr>
          <a:xfrm>
            <a:off x="364375" y="6656181"/>
            <a:ext cx="109017" cy="85619"/>
          </a:xfrm>
          <a:custGeom>
            <a:rect b="b" l="l" r="r" t="t"/>
            <a:pathLst>
              <a:path extrusionOk="0" h="21621" w="20086">
                <a:moveTo>
                  <a:pt x="1846" y="1"/>
                </a:moveTo>
                <a:cubicBezTo>
                  <a:pt x="619" y="1056"/>
                  <a:pt x="0" y="2277"/>
                  <a:pt x="0" y="3499"/>
                </a:cubicBezTo>
                <a:lnTo>
                  <a:pt x="0" y="15340"/>
                </a:lnTo>
                <a:cubicBezTo>
                  <a:pt x="0" y="16947"/>
                  <a:pt x="1062" y="18555"/>
                  <a:pt x="3186" y="19781"/>
                </a:cubicBezTo>
                <a:cubicBezTo>
                  <a:pt x="5310" y="21007"/>
                  <a:pt x="8093" y="21620"/>
                  <a:pt x="10877" y="21620"/>
                </a:cubicBezTo>
                <a:cubicBezTo>
                  <a:pt x="13661" y="21620"/>
                  <a:pt x="16445" y="21007"/>
                  <a:pt x="18569" y="19781"/>
                </a:cubicBezTo>
                <a:cubicBezTo>
                  <a:pt x="19114" y="19469"/>
                  <a:pt x="19622" y="19099"/>
                  <a:pt x="20085" y="18676"/>
                </a:cubicBezTo>
                <a:lnTo>
                  <a:pt x="20085" y="18676"/>
                </a:lnTo>
                <a:cubicBezTo>
                  <a:pt x="17873" y="19935"/>
                  <a:pt x="15417" y="20450"/>
                  <a:pt x="13100" y="20450"/>
                </a:cubicBezTo>
                <a:cubicBezTo>
                  <a:pt x="8193" y="20450"/>
                  <a:pt x="3914" y="18139"/>
                  <a:pt x="3914" y="15680"/>
                </a:cubicBezTo>
                <a:lnTo>
                  <a:pt x="3914" y="6459"/>
                </a:lnTo>
                <a:lnTo>
                  <a:pt x="1846" y="1"/>
                </a:ln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52"/>
          <p:cNvSpPr/>
          <p:nvPr/>
        </p:nvSpPr>
        <p:spPr>
          <a:xfrm>
            <a:off x="391043" y="6588762"/>
            <a:ext cx="55675" cy="94899"/>
          </a:xfrm>
          <a:custGeom>
            <a:rect b="b" l="l" r="r" t="t"/>
            <a:pathLst>
              <a:path extrusionOk="0" h="17763" w="10258">
                <a:moveTo>
                  <a:pt x="5129" y="0"/>
                </a:moveTo>
                <a:cubicBezTo>
                  <a:pt x="3817" y="0"/>
                  <a:pt x="2505" y="289"/>
                  <a:pt x="1504" y="868"/>
                </a:cubicBezTo>
                <a:cubicBezTo>
                  <a:pt x="500" y="1446"/>
                  <a:pt x="0" y="2205"/>
                  <a:pt x="2" y="2965"/>
                </a:cubicBezTo>
                <a:lnTo>
                  <a:pt x="2" y="14799"/>
                </a:lnTo>
                <a:cubicBezTo>
                  <a:pt x="0" y="15558"/>
                  <a:pt x="501" y="16318"/>
                  <a:pt x="1504" y="16896"/>
                </a:cubicBezTo>
                <a:cubicBezTo>
                  <a:pt x="2505" y="17474"/>
                  <a:pt x="3817" y="17763"/>
                  <a:pt x="5130" y="17763"/>
                </a:cubicBezTo>
                <a:cubicBezTo>
                  <a:pt x="6442" y="17763"/>
                  <a:pt x="7754" y="17474"/>
                  <a:pt x="8755" y="16896"/>
                </a:cubicBezTo>
                <a:cubicBezTo>
                  <a:pt x="9756" y="16318"/>
                  <a:pt x="10257" y="15560"/>
                  <a:pt x="10257" y="14802"/>
                </a:cubicBezTo>
                <a:lnTo>
                  <a:pt x="10257" y="2965"/>
                </a:lnTo>
                <a:cubicBezTo>
                  <a:pt x="10258" y="2205"/>
                  <a:pt x="9758" y="1448"/>
                  <a:pt x="8755" y="868"/>
                </a:cubicBezTo>
                <a:cubicBezTo>
                  <a:pt x="7753" y="289"/>
                  <a:pt x="6441" y="0"/>
                  <a:pt x="5129" y="0"/>
                </a:cubicBez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52"/>
          <p:cNvSpPr/>
          <p:nvPr/>
        </p:nvSpPr>
        <p:spPr>
          <a:xfrm>
            <a:off x="392855" y="6595817"/>
            <a:ext cx="55671" cy="31638"/>
          </a:xfrm>
          <a:custGeom>
            <a:rect b="b" l="l" r="r" t="t"/>
            <a:pathLst>
              <a:path extrusionOk="0" h="5922" w="11258">
                <a:moveTo>
                  <a:pt x="5629" y="0"/>
                </a:moveTo>
                <a:cubicBezTo>
                  <a:pt x="4317" y="0"/>
                  <a:pt x="3005" y="289"/>
                  <a:pt x="2004" y="868"/>
                </a:cubicBezTo>
                <a:cubicBezTo>
                  <a:pt x="1" y="2023"/>
                  <a:pt x="1" y="3898"/>
                  <a:pt x="2004" y="5054"/>
                </a:cubicBezTo>
                <a:cubicBezTo>
                  <a:pt x="3005" y="5632"/>
                  <a:pt x="4317" y="5921"/>
                  <a:pt x="5629" y="5921"/>
                </a:cubicBezTo>
                <a:cubicBezTo>
                  <a:pt x="6941" y="5921"/>
                  <a:pt x="8253" y="5632"/>
                  <a:pt x="9255" y="5054"/>
                </a:cubicBezTo>
                <a:cubicBezTo>
                  <a:pt x="11257" y="3898"/>
                  <a:pt x="11257" y="2023"/>
                  <a:pt x="9255" y="868"/>
                </a:cubicBezTo>
                <a:cubicBezTo>
                  <a:pt x="8253" y="289"/>
                  <a:pt x="6941" y="0"/>
                  <a:pt x="5629" y="0"/>
                </a:cubicBez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52"/>
          <p:cNvSpPr/>
          <p:nvPr/>
        </p:nvSpPr>
        <p:spPr>
          <a:xfrm>
            <a:off x="420321" y="6327063"/>
            <a:ext cx="6166" cy="284691"/>
          </a:xfrm>
          <a:custGeom>
            <a:rect b="b" l="l" r="r" t="t"/>
            <a:pathLst>
              <a:path extrusionOk="0" h="53288" w="1136">
                <a:moveTo>
                  <a:pt x="569" y="0"/>
                </a:moveTo>
                <a:lnTo>
                  <a:pt x="550" y="13"/>
                </a:lnTo>
                <a:cubicBezTo>
                  <a:pt x="546" y="16"/>
                  <a:pt x="541" y="21"/>
                  <a:pt x="537" y="25"/>
                </a:cubicBezTo>
                <a:cubicBezTo>
                  <a:pt x="534" y="29"/>
                  <a:pt x="531" y="34"/>
                  <a:pt x="529" y="39"/>
                </a:cubicBezTo>
                <a:cubicBezTo>
                  <a:pt x="525" y="43"/>
                  <a:pt x="524" y="46"/>
                  <a:pt x="521" y="51"/>
                </a:cubicBezTo>
                <a:cubicBezTo>
                  <a:pt x="516" y="69"/>
                  <a:pt x="511" y="87"/>
                  <a:pt x="506" y="104"/>
                </a:cubicBezTo>
                <a:cubicBezTo>
                  <a:pt x="497" y="138"/>
                  <a:pt x="491" y="173"/>
                  <a:pt x="486" y="207"/>
                </a:cubicBezTo>
                <a:cubicBezTo>
                  <a:pt x="481" y="242"/>
                  <a:pt x="477" y="277"/>
                  <a:pt x="473" y="311"/>
                </a:cubicBezTo>
                <a:cubicBezTo>
                  <a:pt x="470" y="346"/>
                  <a:pt x="466" y="381"/>
                  <a:pt x="463" y="415"/>
                </a:cubicBezTo>
                <a:cubicBezTo>
                  <a:pt x="461" y="486"/>
                  <a:pt x="461" y="555"/>
                  <a:pt x="461" y="624"/>
                </a:cubicBezTo>
                <a:lnTo>
                  <a:pt x="458" y="832"/>
                </a:lnTo>
                <a:lnTo>
                  <a:pt x="451" y="1665"/>
                </a:lnTo>
                <a:lnTo>
                  <a:pt x="434" y="3330"/>
                </a:lnTo>
                <a:lnTo>
                  <a:pt x="399" y="6660"/>
                </a:lnTo>
                <a:lnTo>
                  <a:pt x="362" y="9992"/>
                </a:lnTo>
                <a:lnTo>
                  <a:pt x="319" y="13323"/>
                </a:lnTo>
                <a:lnTo>
                  <a:pt x="145" y="26645"/>
                </a:lnTo>
                <a:cubicBezTo>
                  <a:pt x="86" y="31085"/>
                  <a:pt x="45" y="35526"/>
                  <a:pt x="23" y="39966"/>
                </a:cubicBezTo>
                <a:cubicBezTo>
                  <a:pt x="10" y="42187"/>
                  <a:pt x="3" y="44407"/>
                  <a:pt x="0" y="46628"/>
                </a:cubicBezTo>
                <a:lnTo>
                  <a:pt x="0" y="49958"/>
                </a:lnTo>
                <a:lnTo>
                  <a:pt x="2" y="51623"/>
                </a:lnTo>
                <a:lnTo>
                  <a:pt x="4" y="52456"/>
                </a:lnTo>
                <a:cubicBezTo>
                  <a:pt x="9" y="52603"/>
                  <a:pt x="53" y="52747"/>
                  <a:pt x="132" y="52872"/>
                </a:cubicBezTo>
                <a:cubicBezTo>
                  <a:pt x="180" y="52948"/>
                  <a:pt x="235" y="53017"/>
                  <a:pt x="299" y="53079"/>
                </a:cubicBezTo>
                <a:lnTo>
                  <a:pt x="355" y="53131"/>
                </a:lnTo>
                <a:lnTo>
                  <a:pt x="384" y="53157"/>
                </a:lnTo>
                <a:cubicBezTo>
                  <a:pt x="388" y="53162"/>
                  <a:pt x="394" y="53166"/>
                  <a:pt x="399" y="53171"/>
                </a:cubicBezTo>
                <a:lnTo>
                  <a:pt x="417" y="53184"/>
                </a:lnTo>
                <a:lnTo>
                  <a:pt x="451" y="53210"/>
                </a:lnTo>
                <a:lnTo>
                  <a:pt x="467" y="53223"/>
                </a:lnTo>
                <a:cubicBezTo>
                  <a:pt x="473" y="53226"/>
                  <a:pt x="478" y="53231"/>
                  <a:pt x="486" y="53235"/>
                </a:cubicBezTo>
                <a:lnTo>
                  <a:pt x="569" y="53288"/>
                </a:lnTo>
                <a:lnTo>
                  <a:pt x="650" y="53235"/>
                </a:lnTo>
                <a:cubicBezTo>
                  <a:pt x="658" y="53231"/>
                  <a:pt x="663" y="53226"/>
                  <a:pt x="669" y="53223"/>
                </a:cubicBezTo>
                <a:lnTo>
                  <a:pt x="685" y="53210"/>
                </a:lnTo>
                <a:lnTo>
                  <a:pt x="719" y="53184"/>
                </a:lnTo>
                <a:lnTo>
                  <a:pt x="737" y="53171"/>
                </a:lnTo>
                <a:cubicBezTo>
                  <a:pt x="742" y="53166"/>
                  <a:pt x="747" y="53162"/>
                  <a:pt x="752" y="53157"/>
                </a:cubicBezTo>
                <a:lnTo>
                  <a:pt x="781" y="53131"/>
                </a:lnTo>
                <a:lnTo>
                  <a:pt x="837" y="53079"/>
                </a:lnTo>
                <a:cubicBezTo>
                  <a:pt x="900" y="53017"/>
                  <a:pt x="956" y="52946"/>
                  <a:pt x="1004" y="52871"/>
                </a:cubicBezTo>
                <a:cubicBezTo>
                  <a:pt x="1082" y="52746"/>
                  <a:pt x="1126" y="52603"/>
                  <a:pt x="1132" y="52455"/>
                </a:cubicBezTo>
                <a:lnTo>
                  <a:pt x="1133" y="51623"/>
                </a:lnTo>
                <a:lnTo>
                  <a:pt x="1136" y="49958"/>
                </a:lnTo>
                <a:lnTo>
                  <a:pt x="1136" y="46626"/>
                </a:lnTo>
                <a:cubicBezTo>
                  <a:pt x="1135" y="44407"/>
                  <a:pt x="1127" y="42186"/>
                  <a:pt x="1113" y="39966"/>
                </a:cubicBezTo>
                <a:cubicBezTo>
                  <a:pt x="1087" y="35526"/>
                  <a:pt x="1047" y="31085"/>
                  <a:pt x="992" y="26643"/>
                </a:cubicBezTo>
                <a:lnTo>
                  <a:pt x="816" y="13322"/>
                </a:lnTo>
                <a:lnTo>
                  <a:pt x="774" y="9992"/>
                </a:lnTo>
                <a:lnTo>
                  <a:pt x="736" y="6661"/>
                </a:lnTo>
                <a:lnTo>
                  <a:pt x="700" y="3330"/>
                </a:lnTo>
                <a:lnTo>
                  <a:pt x="685" y="1665"/>
                </a:lnTo>
                <a:lnTo>
                  <a:pt x="677" y="833"/>
                </a:lnTo>
                <a:lnTo>
                  <a:pt x="675" y="625"/>
                </a:lnTo>
                <a:cubicBezTo>
                  <a:pt x="674" y="555"/>
                  <a:pt x="675" y="486"/>
                  <a:pt x="672" y="417"/>
                </a:cubicBezTo>
                <a:cubicBezTo>
                  <a:pt x="670" y="381"/>
                  <a:pt x="667" y="348"/>
                  <a:pt x="663" y="312"/>
                </a:cubicBezTo>
                <a:cubicBezTo>
                  <a:pt x="659" y="277"/>
                  <a:pt x="655" y="243"/>
                  <a:pt x="650" y="208"/>
                </a:cubicBezTo>
                <a:cubicBezTo>
                  <a:pt x="645" y="173"/>
                  <a:pt x="638" y="138"/>
                  <a:pt x="629" y="104"/>
                </a:cubicBezTo>
                <a:cubicBezTo>
                  <a:pt x="624" y="87"/>
                  <a:pt x="620" y="69"/>
                  <a:pt x="614" y="53"/>
                </a:cubicBezTo>
                <a:cubicBezTo>
                  <a:pt x="613" y="48"/>
                  <a:pt x="610" y="43"/>
                  <a:pt x="608" y="39"/>
                </a:cubicBezTo>
                <a:cubicBezTo>
                  <a:pt x="605" y="34"/>
                  <a:pt x="601" y="30"/>
                  <a:pt x="598" y="26"/>
                </a:cubicBezTo>
                <a:cubicBezTo>
                  <a:pt x="594" y="21"/>
                  <a:pt x="590" y="18"/>
                  <a:pt x="585" y="13"/>
                </a:cubicBezTo>
                <a:lnTo>
                  <a:pt x="569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52"/>
          <p:cNvSpPr/>
          <p:nvPr/>
        </p:nvSpPr>
        <p:spPr>
          <a:xfrm>
            <a:off x="497275" y="6971741"/>
            <a:ext cx="261980" cy="474548"/>
          </a:xfrm>
          <a:custGeom>
            <a:rect b="b" l="l" r="r" t="t"/>
            <a:pathLst>
              <a:path extrusionOk="0" h="88825" w="48269">
                <a:moveTo>
                  <a:pt x="13895" y="1"/>
                </a:moveTo>
                <a:lnTo>
                  <a:pt x="13895" y="11033"/>
                </a:lnTo>
                <a:cubicBezTo>
                  <a:pt x="13895" y="13320"/>
                  <a:pt x="12461" y="15324"/>
                  <a:pt x="10337" y="16172"/>
                </a:cubicBezTo>
                <a:cubicBezTo>
                  <a:pt x="9187" y="16630"/>
                  <a:pt x="8092" y="17153"/>
                  <a:pt x="7069" y="17744"/>
                </a:cubicBezTo>
                <a:cubicBezTo>
                  <a:pt x="2357" y="20464"/>
                  <a:pt x="0" y="24032"/>
                  <a:pt x="0" y="27598"/>
                </a:cubicBezTo>
                <a:lnTo>
                  <a:pt x="0" y="74889"/>
                </a:lnTo>
                <a:cubicBezTo>
                  <a:pt x="0" y="78456"/>
                  <a:pt x="2357" y="82022"/>
                  <a:pt x="7069" y="84744"/>
                </a:cubicBezTo>
                <a:cubicBezTo>
                  <a:pt x="11782" y="87464"/>
                  <a:pt x="17959" y="88824"/>
                  <a:pt x="24135" y="88824"/>
                </a:cubicBezTo>
                <a:cubicBezTo>
                  <a:pt x="30312" y="88824"/>
                  <a:pt x="36488" y="87464"/>
                  <a:pt x="41201" y="84744"/>
                </a:cubicBezTo>
                <a:cubicBezTo>
                  <a:pt x="45912" y="82022"/>
                  <a:pt x="48269" y="78456"/>
                  <a:pt x="48269" y="74890"/>
                </a:cubicBezTo>
                <a:lnTo>
                  <a:pt x="48269" y="27596"/>
                </a:lnTo>
                <a:cubicBezTo>
                  <a:pt x="48269" y="24030"/>
                  <a:pt x="45912" y="20464"/>
                  <a:pt x="41201" y="17744"/>
                </a:cubicBezTo>
                <a:cubicBezTo>
                  <a:pt x="40177" y="17153"/>
                  <a:pt x="39083" y="16630"/>
                  <a:pt x="37934" y="16172"/>
                </a:cubicBezTo>
                <a:cubicBezTo>
                  <a:pt x="35809" y="15324"/>
                  <a:pt x="34374" y="13320"/>
                  <a:pt x="34374" y="11033"/>
                </a:cubicBezTo>
                <a:lnTo>
                  <a:pt x="34374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52"/>
          <p:cNvSpPr/>
          <p:nvPr/>
        </p:nvSpPr>
        <p:spPr>
          <a:xfrm>
            <a:off x="497438" y="7298817"/>
            <a:ext cx="261817" cy="147330"/>
          </a:xfrm>
          <a:custGeom>
            <a:rect b="b" l="l" r="r" t="t"/>
            <a:pathLst>
              <a:path extrusionOk="0" h="27577" w="48239">
                <a:moveTo>
                  <a:pt x="24120" y="1"/>
                </a:moveTo>
                <a:cubicBezTo>
                  <a:pt x="17722" y="1"/>
                  <a:pt x="11588" y="1454"/>
                  <a:pt x="7064" y="4040"/>
                </a:cubicBezTo>
                <a:cubicBezTo>
                  <a:pt x="2541" y="6626"/>
                  <a:pt x="0" y="10132"/>
                  <a:pt x="0" y="13789"/>
                </a:cubicBezTo>
                <a:cubicBezTo>
                  <a:pt x="0" y="17445"/>
                  <a:pt x="2541" y="20952"/>
                  <a:pt x="7064" y="23538"/>
                </a:cubicBezTo>
                <a:cubicBezTo>
                  <a:pt x="11588" y="26123"/>
                  <a:pt x="17722" y="27576"/>
                  <a:pt x="24120" y="27576"/>
                </a:cubicBezTo>
                <a:cubicBezTo>
                  <a:pt x="30517" y="27576"/>
                  <a:pt x="36651" y="26123"/>
                  <a:pt x="41175" y="23538"/>
                </a:cubicBezTo>
                <a:cubicBezTo>
                  <a:pt x="45698" y="20952"/>
                  <a:pt x="48239" y="17445"/>
                  <a:pt x="48239" y="13789"/>
                </a:cubicBezTo>
                <a:cubicBezTo>
                  <a:pt x="48239" y="10132"/>
                  <a:pt x="45698" y="6626"/>
                  <a:pt x="41175" y="4040"/>
                </a:cubicBezTo>
                <a:cubicBezTo>
                  <a:pt x="36651" y="1454"/>
                  <a:pt x="30517" y="1"/>
                  <a:pt x="24120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52"/>
          <p:cNvSpPr/>
          <p:nvPr/>
        </p:nvSpPr>
        <p:spPr>
          <a:xfrm>
            <a:off x="517845" y="7130316"/>
            <a:ext cx="220894" cy="262455"/>
          </a:xfrm>
          <a:custGeom>
            <a:rect b="b" l="l" r="r" t="t"/>
            <a:pathLst>
              <a:path extrusionOk="0" h="55341" w="40699">
                <a:moveTo>
                  <a:pt x="20344" y="0"/>
                </a:moveTo>
                <a:cubicBezTo>
                  <a:pt x="15137" y="0"/>
                  <a:pt x="9930" y="1149"/>
                  <a:pt x="5959" y="3447"/>
                </a:cubicBezTo>
                <a:cubicBezTo>
                  <a:pt x="1983" y="5745"/>
                  <a:pt x="1" y="8748"/>
                  <a:pt x="1" y="11754"/>
                </a:cubicBezTo>
                <a:lnTo>
                  <a:pt x="1" y="43766"/>
                </a:lnTo>
                <a:cubicBezTo>
                  <a:pt x="1" y="46771"/>
                  <a:pt x="1983" y="49775"/>
                  <a:pt x="5959" y="52072"/>
                </a:cubicBezTo>
                <a:cubicBezTo>
                  <a:pt x="6691" y="52500"/>
                  <a:pt x="7461" y="52879"/>
                  <a:pt x="8269" y="53233"/>
                </a:cubicBezTo>
                <a:cubicBezTo>
                  <a:pt x="8320" y="53245"/>
                  <a:pt x="8370" y="53258"/>
                  <a:pt x="8409" y="53283"/>
                </a:cubicBezTo>
                <a:cubicBezTo>
                  <a:pt x="11881" y="54609"/>
                  <a:pt x="16058" y="55341"/>
                  <a:pt x="20350" y="55341"/>
                </a:cubicBezTo>
                <a:cubicBezTo>
                  <a:pt x="24275" y="55341"/>
                  <a:pt x="28112" y="54722"/>
                  <a:pt x="31407" y="53612"/>
                </a:cubicBezTo>
                <a:lnTo>
                  <a:pt x="31938" y="53422"/>
                </a:lnTo>
                <a:cubicBezTo>
                  <a:pt x="32088" y="53360"/>
                  <a:pt x="32228" y="53296"/>
                  <a:pt x="32367" y="53245"/>
                </a:cubicBezTo>
                <a:cubicBezTo>
                  <a:pt x="33187" y="52892"/>
                  <a:pt x="33983" y="52500"/>
                  <a:pt x="34727" y="52071"/>
                </a:cubicBezTo>
                <a:cubicBezTo>
                  <a:pt x="38703" y="49774"/>
                  <a:pt x="40686" y="46770"/>
                  <a:pt x="40698" y="43766"/>
                </a:cubicBezTo>
                <a:lnTo>
                  <a:pt x="40698" y="11754"/>
                </a:lnTo>
                <a:cubicBezTo>
                  <a:pt x="40698" y="8748"/>
                  <a:pt x="38703" y="5745"/>
                  <a:pt x="34728" y="3447"/>
                </a:cubicBezTo>
                <a:cubicBezTo>
                  <a:pt x="30758" y="1149"/>
                  <a:pt x="25551" y="0"/>
                  <a:pt x="20344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52"/>
          <p:cNvSpPr/>
          <p:nvPr/>
        </p:nvSpPr>
        <p:spPr>
          <a:xfrm>
            <a:off x="517845" y="7301265"/>
            <a:ext cx="220894" cy="115488"/>
          </a:xfrm>
          <a:custGeom>
            <a:rect b="b" l="l" r="r" t="t"/>
            <a:pathLst>
              <a:path extrusionOk="0" h="23497" w="40699">
                <a:moveTo>
                  <a:pt x="20343" y="1"/>
                </a:moveTo>
                <a:cubicBezTo>
                  <a:pt x="15135" y="1"/>
                  <a:pt x="9928" y="1150"/>
                  <a:pt x="5958" y="3448"/>
                </a:cubicBezTo>
                <a:cubicBezTo>
                  <a:pt x="1982" y="5733"/>
                  <a:pt x="1" y="8736"/>
                  <a:pt x="1" y="11753"/>
                </a:cubicBezTo>
                <a:cubicBezTo>
                  <a:pt x="1" y="14758"/>
                  <a:pt x="1982" y="17762"/>
                  <a:pt x="5958" y="20059"/>
                </a:cubicBezTo>
                <a:cubicBezTo>
                  <a:pt x="6691" y="20487"/>
                  <a:pt x="7461" y="20866"/>
                  <a:pt x="8268" y="21220"/>
                </a:cubicBezTo>
                <a:cubicBezTo>
                  <a:pt x="8320" y="21232"/>
                  <a:pt x="8370" y="21245"/>
                  <a:pt x="8407" y="21270"/>
                </a:cubicBezTo>
                <a:cubicBezTo>
                  <a:pt x="11953" y="22754"/>
                  <a:pt x="16141" y="23497"/>
                  <a:pt x="20327" y="23497"/>
                </a:cubicBezTo>
                <a:cubicBezTo>
                  <a:pt x="24189" y="23497"/>
                  <a:pt x="28051" y="22865"/>
                  <a:pt x="31407" y="21599"/>
                </a:cubicBezTo>
                <a:lnTo>
                  <a:pt x="31938" y="21409"/>
                </a:lnTo>
                <a:cubicBezTo>
                  <a:pt x="32088" y="21347"/>
                  <a:pt x="32228" y="21283"/>
                  <a:pt x="32367" y="21232"/>
                </a:cubicBezTo>
                <a:cubicBezTo>
                  <a:pt x="33187" y="20879"/>
                  <a:pt x="33983" y="20487"/>
                  <a:pt x="34727" y="20058"/>
                </a:cubicBezTo>
                <a:cubicBezTo>
                  <a:pt x="38703" y="17761"/>
                  <a:pt x="40686" y="14757"/>
                  <a:pt x="40698" y="11753"/>
                </a:cubicBezTo>
                <a:cubicBezTo>
                  <a:pt x="40698" y="8735"/>
                  <a:pt x="38703" y="5731"/>
                  <a:pt x="34727" y="3448"/>
                </a:cubicBezTo>
                <a:cubicBezTo>
                  <a:pt x="30757" y="1150"/>
                  <a:pt x="25550" y="1"/>
                  <a:pt x="20343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52"/>
          <p:cNvSpPr/>
          <p:nvPr/>
        </p:nvSpPr>
        <p:spPr>
          <a:xfrm>
            <a:off x="517821" y="7129544"/>
            <a:ext cx="220878" cy="127098"/>
          </a:xfrm>
          <a:custGeom>
            <a:rect b="b" l="l" r="r" t="t"/>
            <a:pathLst>
              <a:path extrusionOk="0" h="23790" w="40696">
                <a:moveTo>
                  <a:pt x="20347" y="1"/>
                </a:moveTo>
                <a:cubicBezTo>
                  <a:pt x="17345" y="1"/>
                  <a:pt x="14343" y="431"/>
                  <a:pt x="11447" y="1292"/>
                </a:cubicBezTo>
                <a:cubicBezTo>
                  <a:pt x="3818" y="3562"/>
                  <a:pt x="2" y="7729"/>
                  <a:pt x="2" y="11895"/>
                </a:cubicBezTo>
                <a:cubicBezTo>
                  <a:pt x="1" y="16061"/>
                  <a:pt x="3817" y="20228"/>
                  <a:pt x="11447" y="22498"/>
                </a:cubicBezTo>
                <a:cubicBezTo>
                  <a:pt x="14343" y="23359"/>
                  <a:pt x="17346" y="23790"/>
                  <a:pt x="20349" y="23790"/>
                </a:cubicBezTo>
                <a:cubicBezTo>
                  <a:pt x="23352" y="23790"/>
                  <a:pt x="26354" y="23359"/>
                  <a:pt x="29250" y="22498"/>
                </a:cubicBezTo>
                <a:cubicBezTo>
                  <a:pt x="36880" y="20228"/>
                  <a:pt x="40695" y="16062"/>
                  <a:pt x="40696" y="11896"/>
                </a:cubicBezTo>
                <a:cubicBezTo>
                  <a:pt x="40696" y="7729"/>
                  <a:pt x="36880" y="3564"/>
                  <a:pt x="29250" y="1294"/>
                </a:cubicBezTo>
                <a:cubicBezTo>
                  <a:pt x="26354" y="432"/>
                  <a:pt x="23351" y="1"/>
                  <a:pt x="20347" y="1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52"/>
          <p:cNvSpPr/>
          <p:nvPr/>
        </p:nvSpPr>
        <p:spPr>
          <a:xfrm>
            <a:off x="497275" y="6971741"/>
            <a:ext cx="174424" cy="474483"/>
          </a:xfrm>
          <a:custGeom>
            <a:rect b="b" l="l" r="r" t="t"/>
            <a:pathLst>
              <a:path extrusionOk="0" h="88813" w="32137">
                <a:moveTo>
                  <a:pt x="13895" y="1"/>
                </a:moveTo>
                <a:lnTo>
                  <a:pt x="13895" y="11033"/>
                </a:lnTo>
                <a:cubicBezTo>
                  <a:pt x="13895" y="13320"/>
                  <a:pt x="12461" y="15324"/>
                  <a:pt x="10337" y="16172"/>
                </a:cubicBezTo>
                <a:cubicBezTo>
                  <a:pt x="9187" y="16630"/>
                  <a:pt x="8092" y="17153"/>
                  <a:pt x="7069" y="17744"/>
                </a:cubicBezTo>
                <a:cubicBezTo>
                  <a:pt x="2357" y="20464"/>
                  <a:pt x="0" y="24032"/>
                  <a:pt x="0" y="27598"/>
                </a:cubicBezTo>
                <a:lnTo>
                  <a:pt x="0" y="74889"/>
                </a:lnTo>
                <a:cubicBezTo>
                  <a:pt x="0" y="78455"/>
                  <a:pt x="2357" y="82022"/>
                  <a:pt x="7069" y="84744"/>
                </a:cubicBezTo>
                <a:cubicBezTo>
                  <a:pt x="11773" y="87460"/>
                  <a:pt x="17933" y="88812"/>
                  <a:pt x="24097" y="88812"/>
                </a:cubicBezTo>
                <a:cubicBezTo>
                  <a:pt x="26817" y="88812"/>
                  <a:pt x="29539" y="88549"/>
                  <a:pt x="32137" y="88022"/>
                </a:cubicBezTo>
                <a:lnTo>
                  <a:pt x="32137" y="88022"/>
                </a:lnTo>
                <a:cubicBezTo>
                  <a:pt x="30701" y="88121"/>
                  <a:pt x="29346" y="88168"/>
                  <a:pt x="28066" y="88168"/>
                </a:cubicBezTo>
                <a:cubicBezTo>
                  <a:pt x="11856" y="88168"/>
                  <a:pt x="7782" y="80613"/>
                  <a:pt x="7782" y="75037"/>
                </a:cubicBezTo>
                <a:lnTo>
                  <a:pt x="7782" y="29048"/>
                </a:lnTo>
                <a:cubicBezTo>
                  <a:pt x="7782" y="26087"/>
                  <a:pt x="8406" y="23841"/>
                  <a:pt x="11954" y="22044"/>
                </a:cubicBezTo>
                <a:cubicBezTo>
                  <a:pt x="19032" y="18459"/>
                  <a:pt x="19932" y="15563"/>
                  <a:pt x="19932" y="11930"/>
                </a:cubicBezTo>
                <a:lnTo>
                  <a:pt x="19932" y="1"/>
                </a:lnTo>
                <a:close/>
              </a:path>
            </a:pathLst>
          </a:custGeom>
          <a:solidFill>
            <a:srgbClr val="32186B">
              <a:alpha val="290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2"/>
          <p:cNvSpPr/>
          <p:nvPr/>
        </p:nvSpPr>
        <p:spPr>
          <a:xfrm>
            <a:off x="630918" y="6870860"/>
            <a:ext cx="20022" cy="19708"/>
          </a:xfrm>
          <a:custGeom>
            <a:rect b="b" l="l" r="r" t="t"/>
            <a:pathLst>
              <a:path extrusionOk="0" h="3689" w="3689">
                <a:moveTo>
                  <a:pt x="1844" y="0"/>
                </a:moveTo>
                <a:cubicBezTo>
                  <a:pt x="827" y="0"/>
                  <a:pt x="1" y="826"/>
                  <a:pt x="1" y="1845"/>
                </a:cubicBezTo>
                <a:cubicBezTo>
                  <a:pt x="1" y="2862"/>
                  <a:pt x="827" y="3688"/>
                  <a:pt x="1844" y="3688"/>
                </a:cubicBezTo>
                <a:cubicBezTo>
                  <a:pt x="2863" y="3688"/>
                  <a:pt x="3689" y="2862"/>
                  <a:pt x="3689" y="1845"/>
                </a:cubicBezTo>
                <a:cubicBezTo>
                  <a:pt x="3689" y="826"/>
                  <a:pt x="2863" y="0"/>
                  <a:pt x="1844" y="0"/>
                </a:cubicBezTo>
                <a:close/>
              </a:path>
            </a:pathLst>
          </a:custGeom>
          <a:solidFill>
            <a:srgbClr val="3E65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52"/>
          <p:cNvSpPr/>
          <p:nvPr/>
        </p:nvSpPr>
        <p:spPr>
          <a:xfrm>
            <a:off x="557780" y="6914201"/>
            <a:ext cx="141213" cy="97656"/>
          </a:xfrm>
          <a:custGeom>
            <a:rect b="b" l="l" r="r" t="t"/>
            <a:pathLst>
              <a:path extrusionOk="0" h="18279" w="26018">
                <a:moveTo>
                  <a:pt x="13005" y="1"/>
                </a:moveTo>
                <a:cubicBezTo>
                  <a:pt x="9758" y="1"/>
                  <a:pt x="6509" y="698"/>
                  <a:pt x="3990" y="2095"/>
                </a:cubicBezTo>
                <a:cubicBezTo>
                  <a:pt x="3924" y="2124"/>
                  <a:pt x="3862" y="2158"/>
                  <a:pt x="3800" y="2196"/>
                </a:cubicBezTo>
                <a:cubicBezTo>
                  <a:pt x="1655" y="3433"/>
                  <a:pt x="417" y="5012"/>
                  <a:pt x="102" y="6640"/>
                </a:cubicBezTo>
                <a:cubicBezTo>
                  <a:pt x="26" y="6930"/>
                  <a:pt x="1" y="7220"/>
                  <a:pt x="1" y="7511"/>
                </a:cubicBezTo>
                <a:lnTo>
                  <a:pt x="1" y="10780"/>
                </a:lnTo>
                <a:cubicBezTo>
                  <a:pt x="1" y="11739"/>
                  <a:pt x="317" y="12698"/>
                  <a:pt x="948" y="13595"/>
                </a:cubicBezTo>
                <a:cubicBezTo>
                  <a:pt x="1579" y="14504"/>
                  <a:pt x="2538" y="15349"/>
                  <a:pt x="3800" y="16082"/>
                </a:cubicBezTo>
                <a:cubicBezTo>
                  <a:pt x="6344" y="17546"/>
                  <a:pt x="9674" y="18279"/>
                  <a:pt x="13001" y="18279"/>
                </a:cubicBezTo>
                <a:cubicBezTo>
                  <a:pt x="16329" y="18279"/>
                  <a:pt x="19655" y="17546"/>
                  <a:pt x="22192" y="16082"/>
                </a:cubicBezTo>
                <a:cubicBezTo>
                  <a:pt x="24743" y="14605"/>
                  <a:pt x="26018" y="12673"/>
                  <a:pt x="26005" y="10754"/>
                </a:cubicBezTo>
                <a:lnTo>
                  <a:pt x="26005" y="7536"/>
                </a:lnTo>
                <a:cubicBezTo>
                  <a:pt x="26005" y="7232"/>
                  <a:pt x="25979" y="6930"/>
                  <a:pt x="25904" y="6626"/>
                </a:cubicBezTo>
                <a:cubicBezTo>
                  <a:pt x="25589" y="5012"/>
                  <a:pt x="24339" y="3433"/>
                  <a:pt x="22192" y="2196"/>
                </a:cubicBezTo>
                <a:cubicBezTo>
                  <a:pt x="19656" y="733"/>
                  <a:pt x="16332" y="1"/>
                  <a:pt x="13005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2"/>
          <p:cNvSpPr/>
          <p:nvPr/>
        </p:nvSpPr>
        <p:spPr>
          <a:xfrm>
            <a:off x="557780" y="6925389"/>
            <a:ext cx="120453" cy="86463"/>
          </a:xfrm>
          <a:custGeom>
            <a:rect b="b" l="l" r="r" t="t"/>
            <a:pathLst>
              <a:path extrusionOk="0" h="16184" w="22193">
                <a:moveTo>
                  <a:pt x="3990" y="0"/>
                </a:moveTo>
                <a:cubicBezTo>
                  <a:pt x="3924" y="29"/>
                  <a:pt x="3860" y="63"/>
                  <a:pt x="3800" y="101"/>
                </a:cubicBezTo>
                <a:cubicBezTo>
                  <a:pt x="1655" y="1338"/>
                  <a:pt x="417" y="2917"/>
                  <a:pt x="101" y="4544"/>
                </a:cubicBezTo>
                <a:cubicBezTo>
                  <a:pt x="26" y="4835"/>
                  <a:pt x="1" y="5125"/>
                  <a:pt x="1" y="5416"/>
                </a:cubicBezTo>
                <a:lnTo>
                  <a:pt x="1" y="8685"/>
                </a:lnTo>
                <a:cubicBezTo>
                  <a:pt x="1" y="9644"/>
                  <a:pt x="316" y="10603"/>
                  <a:pt x="947" y="11500"/>
                </a:cubicBezTo>
                <a:cubicBezTo>
                  <a:pt x="1578" y="12409"/>
                  <a:pt x="2538" y="13254"/>
                  <a:pt x="3800" y="13987"/>
                </a:cubicBezTo>
                <a:cubicBezTo>
                  <a:pt x="6344" y="15451"/>
                  <a:pt x="9673" y="16184"/>
                  <a:pt x="13001" y="16184"/>
                </a:cubicBezTo>
                <a:cubicBezTo>
                  <a:pt x="16329" y="16184"/>
                  <a:pt x="19655" y="15451"/>
                  <a:pt x="22192" y="13987"/>
                </a:cubicBezTo>
                <a:lnTo>
                  <a:pt x="22192" y="13987"/>
                </a:lnTo>
                <a:cubicBezTo>
                  <a:pt x="20870" y="14508"/>
                  <a:pt x="19417" y="14745"/>
                  <a:pt x="18110" y="14745"/>
                </a:cubicBezTo>
                <a:cubicBezTo>
                  <a:pt x="15874" y="14745"/>
                  <a:pt x="14064" y="14053"/>
                  <a:pt x="14064" y="12914"/>
                </a:cubicBezTo>
                <a:lnTo>
                  <a:pt x="14064" y="8130"/>
                </a:lnTo>
                <a:cubicBezTo>
                  <a:pt x="14064" y="6237"/>
                  <a:pt x="14543" y="3358"/>
                  <a:pt x="11223" y="3358"/>
                </a:cubicBezTo>
                <a:cubicBezTo>
                  <a:pt x="8345" y="3358"/>
                  <a:pt x="5783" y="2159"/>
                  <a:pt x="399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52"/>
          <p:cNvSpPr/>
          <p:nvPr/>
        </p:nvSpPr>
        <p:spPr>
          <a:xfrm>
            <a:off x="557769" y="6914206"/>
            <a:ext cx="141142" cy="80212"/>
          </a:xfrm>
          <a:custGeom>
            <a:rect b="b" l="l" r="r" t="t"/>
            <a:pathLst>
              <a:path extrusionOk="0" h="15014" w="26005">
                <a:moveTo>
                  <a:pt x="13003" y="0"/>
                </a:moveTo>
                <a:cubicBezTo>
                  <a:pt x="9554" y="0"/>
                  <a:pt x="6248" y="791"/>
                  <a:pt x="3808" y="2199"/>
                </a:cubicBezTo>
                <a:cubicBezTo>
                  <a:pt x="1370" y="3606"/>
                  <a:pt x="0" y="5516"/>
                  <a:pt x="0" y="7506"/>
                </a:cubicBezTo>
                <a:cubicBezTo>
                  <a:pt x="0" y="9497"/>
                  <a:pt x="1370" y="11407"/>
                  <a:pt x="3808" y="12815"/>
                </a:cubicBezTo>
                <a:cubicBezTo>
                  <a:pt x="6248" y="14223"/>
                  <a:pt x="9554" y="15013"/>
                  <a:pt x="13003" y="15013"/>
                </a:cubicBezTo>
                <a:cubicBezTo>
                  <a:pt x="16451" y="15013"/>
                  <a:pt x="19759" y="14223"/>
                  <a:pt x="22197" y="12815"/>
                </a:cubicBezTo>
                <a:cubicBezTo>
                  <a:pt x="24635" y="11407"/>
                  <a:pt x="26005" y="9497"/>
                  <a:pt x="26005" y="7506"/>
                </a:cubicBezTo>
                <a:cubicBezTo>
                  <a:pt x="26005" y="5516"/>
                  <a:pt x="24635" y="3606"/>
                  <a:pt x="22197" y="2199"/>
                </a:cubicBezTo>
                <a:cubicBezTo>
                  <a:pt x="19759" y="791"/>
                  <a:pt x="16451" y="0"/>
                  <a:pt x="13003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2"/>
          <p:cNvSpPr/>
          <p:nvPr/>
        </p:nvSpPr>
        <p:spPr>
          <a:xfrm>
            <a:off x="557780" y="6861066"/>
            <a:ext cx="141213" cy="123909"/>
          </a:xfrm>
          <a:custGeom>
            <a:rect b="b" l="l" r="r" t="t"/>
            <a:pathLst>
              <a:path extrusionOk="0" h="23193" w="26018">
                <a:moveTo>
                  <a:pt x="13005" y="0"/>
                </a:moveTo>
                <a:cubicBezTo>
                  <a:pt x="9970" y="0"/>
                  <a:pt x="6933" y="611"/>
                  <a:pt x="4494" y="1833"/>
                </a:cubicBezTo>
                <a:cubicBezTo>
                  <a:pt x="4256" y="1946"/>
                  <a:pt x="4027" y="2073"/>
                  <a:pt x="3800" y="2200"/>
                </a:cubicBezTo>
                <a:cubicBezTo>
                  <a:pt x="1263" y="3664"/>
                  <a:pt x="1" y="5582"/>
                  <a:pt x="1" y="7513"/>
                </a:cubicBezTo>
                <a:lnTo>
                  <a:pt x="1" y="15706"/>
                </a:lnTo>
                <a:cubicBezTo>
                  <a:pt x="1" y="15997"/>
                  <a:pt x="26" y="16299"/>
                  <a:pt x="101" y="16590"/>
                </a:cubicBezTo>
                <a:cubicBezTo>
                  <a:pt x="228" y="17246"/>
                  <a:pt x="505" y="17903"/>
                  <a:pt x="947" y="18521"/>
                </a:cubicBezTo>
                <a:cubicBezTo>
                  <a:pt x="1592" y="19430"/>
                  <a:pt x="2538" y="20263"/>
                  <a:pt x="3800" y="20996"/>
                </a:cubicBezTo>
                <a:cubicBezTo>
                  <a:pt x="6338" y="22463"/>
                  <a:pt x="9655" y="23192"/>
                  <a:pt x="12976" y="23192"/>
                </a:cubicBezTo>
                <a:cubicBezTo>
                  <a:pt x="13339" y="23192"/>
                  <a:pt x="13702" y="23184"/>
                  <a:pt x="14064" y="23166"/>
                </a:cubicBezTo>
                <a:cubicBezTo>
                  <a:pt x="17016" y="23040"/>
                  <a:pt x="19921" y="22321"/>
                  <a:pt x="22192" y="21008"/>
                </a:cubicBezTo>
                <a:cubicBezTo>
                  <a:pt x="24339" y="19771"/>
                  <a:pt x="25589" y="18192"/>
                  <a:pt x="25904" y="16576"/>
                </a:cubicBezTo>
                <a:cubicBezTo>
                  <a:pt x="25979" y="16274"/>
                  <a:pt x="26005" y="15972"/>
                  <a:pt x="26005" y="15668"/>
                </a:cubicBezTo>
                <a:lnTo>
                  <a:pt x="26005" y="7538"/>
                </a:lnTo>
                <a:cubicBezTo>
                  <a:pt x="26018" y="5607"/>
                  <a:pt x="24743" y="3676"/>
                  <a:pt x="22192" y="2200"/>
                </a:cubicBezTo>
                <a:cubicBezTo>
                  <a:pt x="19658" y="734"/>
                  <a:pt x="16332" y="0"/>
                  <a:pt x="13005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52"/>
          <p:cNvSpPr/>
          <p:nvPr/>
        </p:nvSpPr>
        <p:spPr>
          <a:xfrm>
            <a:off x="589869" y="6766219"/>
            <a:ext cx="76946" cy="156866"/>
          </a:xfrm>
          <a:custGeom>
            <a:rect b="b" l="l" r="r" t="t"/>
            <a:pathLst>
              <a:path extrusionOk="0" h="29362" w="14177">
                <a:moveTo>
                  <a:pt x="7088" y="0"/>
                </a:moveTo>
                <a:cubicBezTo>
                  <a:pt x="3173" y="0"/>
                  <a:pt x="0" y="3175"/>
                  <a:pt x="0" y="7088"/>
                </a:cubicBezTo>
                <a:lnTo>
                  <a:pt x="0" y="25269"/>
                </a:lnTo>
                <a:cubicBezTo>
                  <a:pt x="0" y="26317"/>
                  <a:pt x="691" y="27365"/>
                  <a:pt x="2075" y="28164"/>
                </a:cubicBezTo>
                <a:cubicBezTo>
                  <a:pt x="3459" y="28963"/>
                  <a:pt x="5273" y="29362"/>
                  <a:pt x="7088" y="29362"/>
                </a:cubicBezTo>
                <a:cubicBezTo>
                  <a:pt x="8902" y="29362"/>
                  <a:pt x="10716" y="28963"/>
                  <a:pt x="12100" y="28164"/>
                </a:cubicBezTo>
                <a:cubicBezTo>
                  <a:pt x="13484" y="27365"/>
                  <a:pt x="14175" y="26317"/>
                  <a:pt x="14175" y="25269"/>
                </a:cubicBezTo>
                <a:lnTo>
                  <a:pt x="14175" y="7088"/>
                </a:lnTo>
                <a:cubicBezTo>
                  <a:pt x="14176" y="3175"/>
                  <a:pt x="11002" y="0"/>
                  <a:pt x="7088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52"/>
          <p:cNvSpPr/>
          <p:nvPr/>
        </p:nvSpPr>
        <p:spPr>
          <a:xfrm>
            <a:off x="589869" y="6766219"/>
            <a:ext cx="74818" cy="156866"/>
          </a:xfrm>
          <a:custGeom>
            <a:rect b="b" l="l" r="r" t="t"/>
            <a:pathLst>
              <a:path extrusionOk="0" h="29362" w="13785">
                <a:moveTo>
                  <a:pt x="7088" y="0"/>
                </a:moveTo>
                <a:cubicBezTo>
                  <a:pt x="3173" y="0"/>
                  <a:pt x="0" y="3173"/>
                  <a:pt x="0" y="7088"/>
                </a:cubicBezTo>
                <a:lnTo>
                  <a:pt x="0" y="25269"/>
                </a:lnTo>
                <a:cubicBezTo>
                  <a:pt x="0" y="26317"/>
                  <a:pt x="691" y="27365"/>
                  <a:pt x="2075" y="28164"/>
                </a:cubicBezTo>
                <a:cubicBezTo>
                  <a:pt x="3459" y="28963"/>
                  <a:pt x="5273" y="29362"/>
                  <a:pt x="7088" y="29362"/>
                </a:cubicBezTo>
                <a:cubicBezTo>
                  <a:pt x="8902" y="29362"/>
                  <a:pt x="10716" y="28963"/>
                  <a:pt x="12100" y="28164"/>
                </a:cubicBezTo>
                <a:cubicBezTo>
                  <a:pt x="12906" y="27697"/>
                  <a:pt x="13448" y="27144"/>
                  <a:pt x="13785" y="26559"/>
                </a:cubicBezTo>
                <a:lnTo>
                  <a:pt x="13785" y="26559"/>
                </a:lnTo>
                <a:cubicBezTo>
                  <a:pt x="13163" y="26977"/>
                  <a:pt x="11830" y="27707"/>
                  <a:pt x="10104" y="27707"/>
                </a:cubicBezTo>
                <a:cubicBezTo>
                  <a:pt x="9407" y="27707"/>
                  <a:pt x="8645" y="27588"/>
                  <a:pt x="7840" y="27281"/>
                </a:cubicBezTo>
                <a:cubicBezTo>
                  <a:pt x="4958" y="26180"/>
                  <a:pt x="4132" y="23415"/>
                  <a:pt x="4132" y="19595"/>
                </a:cubicBezTo>
                <a:lnTo>
                  <a:pt x="4132" y="7753"/>
                </a:lnTo>
                <a:cubicBezTo>
                  <a:pt x="4132" y="3959"/>
                  <a:pt x="6602" y="673"/>
                  <a:pt x="9241" y="673"/>
                </a:cubicBezTo>
                <a:cubicBezTo>
                  <a:pt x="9884" y="673"/>
                  <a:pt x="10537" y="868"/>
                  <a:pt x="11166" y="1297"/>
                </a:cubicBezTo>
                <a:cubicBezTo>
                  <a:pt x="9973" y="453"/>
                  <a:pt x="8549" y="0"/>
                  <a:pt x="7088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52"/>
          <p:cNvSpPr txBox="1"/>
          <p:nvPr/>
        </p:nvSpPr>
        <p:spPr>
          <a:xfrm>
            <a:off x="793292" y="7063538"/>
            <a:ext cx="11799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66AAA2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Hematology</a:t>
            </a:r>
            <a:r>
              <a:rPr lang="ar" sz="1600"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endParaRPr sz="1600">
              <a:latin typeface="Dancing Script"/>
              <a:ea typeface="Dancing Script"/>
              <a:cs typeface="Dancing Script"/>
              <a:sym typeface="Dancing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559" name="Google Shape;559;p52"/>
          <p:cNvSpPr txBox="1"/>
          <p:nvPr/>
        </p:nvSpPr>
        <p:spPr>
          <a:xfrm>
            <a:off x="858943" y="7280319"/>
            <a:ext cx="827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ar" sz="800">
                <a:solidFill>
                  <a:srgbClr val="666666"/>
                </a:solidFill>
                <a:latin typeface="Amiri"/>
                <a:ea typeface="Amiri"/>
                <a:cs typeface="Amiri"/>
                <a:sym typeface="Amiri"/>
              </a:rPr>
              <a:t>438 teamwork</a:t>
            </a:r>
            <a:endParaRPr b="1" i="1" sz="800">
              <a:solidFill>
                <a:srgbClr val="666666"/>
              </a:solidFill>
              <a:latin typeface="Amiri"/>
              <a:ea typeface="Amiri"/>
              <a:cs typeface="Amiri"/>
              <a:sym typeface="Amiri"/>
            </a:endParaRPr>
          </a:p>
        </p:txBody>
      </p:sp>
      <p:sp>
        <p:nvSpPr>
          <p:cNvPr id="560" name="Google Shape;560;p52"/>
          <p:cNvSpPr/>
          <p:nvPr/>
        </p:nvSpPr>
        <p:spPr>
          <a:xfrm>
            <a:off x="395569" y="6602686"/>
            <a:ext cx="52598" cy="88034"/>
          </a:xfrm>
          <a:custGeom>
            <a:rect b="b" l="l" r="r" t="t"/>
            <a:pathLst>
              <a:path extrusionOk="0" h="16478" w="9691">
                <a:moveTo>
                  <a:pt x="910" y="1"/>
                </a:moveTo>
                <a:cubicBezTo>
                  <a:pt x="309" y="505"/>
                  <a:pt x="0" y="1091"/>
                  <a:pt x="2" y="1680"/>
                </a:cubicBezTo>
                <a:lnTo>
                  <a:pt x="2" y="13515"/>
                </a:lnTo>
                <a:cubicBezTo>
                  <a:pt x="2" y="14272"/>
                  <a:pt x="501" y="15032"/>
                  <a:pt x="1504" y="15610"/>
                </a:cubicBezTo>
                <a:cubicBezTo>
                  <a:pt x="2505" y="16188"/>
                  <a:pt x="3817" y="16478"/>
                  <a:pt x="5130" y="16478"/>
                </a:cubicBezTo>
                <a:cubicBezTo>
                  <a:pt x="6442" y="16478"/>
                  <a:pt x="7755" y="16188"/>
                  <a:pt x="8756" y="15610"/>
                </a:cubicBezTo>
                <a:cubicBezTo>
                  <a:pt x="9109" y="15408"/>
                  <a:pt x="9425" y="15147"/>
                  <a:pt x="9691" y="14840"/>
                </a:cubicBezTo>
                <a:lnTo>
                  <a:pt x="9691" y="14840"/>
                </a:lnTo>
                <a:cubicBezTo>
                  <a:pt x="8933" y="15481"/>
                  <a:pt x="7776" y="15811"/>
                  <a:pt x="6600" y="15811"/>
                </a:cubicBezTo>
                <a:cubicBezTo>
                  <a:pt x="5557" y="15811"/>
                  <a:pt x="4500" y="15552"/>
                  <a:pt x="3693" y="15019"/>
                </a:cubicBezTo>
                <a:cubicBezTo>
                  <a:pt x="1958" y="13873"/>
                  <a:pt x="2118" y="12600"/>
                  <a:pt x="2118" y="10556"/>
                </a:cubicBezTo>
                <a:lnTo>
                  <a:pt x="2118" y="1335"/>
                </a:lnTo>
                <a:lnTo>
                  <a:pt x="910" y="1"/>
                </a:lnTo>
                <a:close/>
              </a:path>
            </a:pathLst>
          </a:custGeom>
          <a:solidFill>
            <a:srgbClr val="74C1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1" name="Google Shape;561;p5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643690" y="5265194"/>
            <a:ext cx="902869" cy="86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0851" y="8088219"/>
            <a:ext cx="1179900" cy="583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296350" y="5213925"/>
            <a:ext cx="967300" cy="9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3"/>
          <p:cNvSpPr/>
          <p:nvPr/>
        </p:nvSpPr>
        <p:spPr>
          <a:xfrm>
            <a:off x="653693" y="997679"/>
            <a:ext cx="6906300" cy="80763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53"/>
          <p:cNvSpPr txBox="1"/>
          <p:nvPr/>
        </p:nvSpPr>
        <p:spPr>
          <a:xfrm>
            <a:off x="3434271" y="579925"/>
            <a:ext cx="3057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200">
                <a:latin typeface="Roboto Slab"/>
                <a:ea typeface="Roboto Slab"/>
                <a:cs typeface="Roboto Slab"/>
                <a:sym typeface="Roboto Slab"/>
              </a:rPr>
              <a:t>Team leaders</a:t>
            </a:r>
            <a:endParaRPr b="1" sz="32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570" name="Google Shape;570;p53"/>
          <p:cNvGrpSpPr/>
          <p:nvPr/>
        </p:nvGrpSpPr>
        <p:grpSpPr>
          <a:xfrm flipH="1">
            <a:off x="786224" y="6017039"/>
            <a:ext cx="1305028" cy="4103022"/>
            <a:chOff x="9545150" y="1164438"/>
            <a:chExt cx="221300" cy="695675"/>
          </a:xfrm>
        </p:grpSpPr>
        <p:sp>
          <p:nvSpPr>
            <p:cNvPr id="571" name="Google Shape;571;p53"/>
            <p:cNvSpPr/>
            <p:nvPr/>
          </p:nvSpPr>
          <p:spPr>
            <a:xfrm>
              <a:off x="9605525" y="1188338"/>
              <a:ext cx="23100" cy="34300"/>
            </a:xfrm>
            <a:custGeom>
              <a:rect b="b" l="l" r="r" t="t"/>
              <a:pathLst>
                <a:path extrusionOk="0" h="1372" w="924">
                  <a:moveTo>
                    <a:pt x="354" y="1"/>
                  </a:moveTo>
                  <a:cubicBezTo>
                    <a:pt x="347" y="1"/>
                    <a:pt x="340" y="5"/>
                    <a:pt x="338" y="15"/>
                  </a:cubicBezTo>
                  <a:cubicBezTo>
                    <a:pt x="336" y="16"/>
                    <a:pt x="334" y="17"/>
                    <a:pt x="334" y="20"/>
                  </a:cubicBezTo>
                  <a:cubicBezTo>
                    <a:pt x="312" y="281"/>
                    <a:pt x="334" y="460"/>
                    <a:pt x="333" y="703"/>
                  </a:cubicBezTo>
                  <a:cubicBezTo>
                    <a:pt x="264" y="557"/>
                    <a:pt x="137" y="424"/>
                    <a:pt x="44" y="292"/>
                  </a:cubicBezTo>
                  <a:cubicBezTo>
                    <a:pt x="42" y="289"/>
                    <a:pt x="40" y="288"/>
                    <a:pt x="37" y="288"/>
                  </a:cubicBezTo>
                  <a:cubicBezTo>
                    <a:pt x="30" y="288"/>
                    <a:pt x="23" y="304"/>
                    <a:pt x="23" y="310"/>
                  </a:cubicBezTo>
                  <a:cubicBezTo>
                    <a:pt x="44" y="497"/>
                    <a:pt x="94" y="647"/>
                    <a:pt x="162" y="821"/>
                  </a:cubicBezTo>
                  <a:lnTo>
                    <a:pt x="160" y="821"/>
                  </a:lnTo>
                  <a:cubicBezTo>
                    <a:pt x="0" y="886"/>
                    <a:pt x="76" y="1137"/>
                    <a:pt x="132" y="1243"/>
                  </a:cubicBezTo>
                  <a:cubicBezTo>
                    <a:pt x="134" y="1246"/>
                    <a:pt x="138" y="1249"/>
                    <a:pt x="143" y="1249"/>
                  </a:cubicBezTo>
                  <a:cubicBezTo>
                    <a:pt x="291" y="1307"/>
                    <a:pt x="446" y="1347"/>
                    <a:pt x="605" y="1371"/>
                  </a:cubicBezTo>
                  <a:lnTo>
                    <a:pt x="607" y="1371"/>
                  </a:lnTo>
                  <a:cubicBezTo>
                    <a:pt x="608" y="1371"/>
                    <a:pt x="609" y="1371"/>
                    <a:pt x="611" y="1371"/>
                  </a:cubicBezTo>
                  <a:cubicBezTo>
                    <a:pt x="617" y="1371"/>
                    <a:pt x="623" y="1366"/>
                    <a:pt x="624" y="1359"/>
                  </a:cubicBezTo>
                  <a:cubicBezTo>
                    <a:pt x="665" y="1194"/>
                    <a:pt x="924" y="946"/>
                    <a:pt x="725" y="792"/>
                  </a:cubicBezTo>
                  <a:cubicBezTo>
                    <a:pt x="770" y="590"/>
                    <a:pt x="793" y="384"/>
                    <a:pt x="796" y="178"/>
                  </a:cubicBezTo>
                  <a:cubicBezTo>
                    <a:pt x="796" y="169"/>
                    <a:pt x="788" y="162"/>
                    <a:pt x="780" y="162"/>
                  </a:cubicBezTo>
                  <a:cubicBezTo>
                    <a:pt x="777" y="162"/>
                    <a:pt x="774" y="163"/>
                    <a:pt x="771" y="165"/>
                  </a:cubicBezTo>
                  <a:lnTo>
                    <a:pt x="770" y="165"/>
                  </a:lnTo>
                  <a:cubicBezTo>
                    <a:pt x="769" y="166"/>
                    <a:pt x="768" y="167"/>
                    <a:pt x="767" y="169"/>
                  </a:cubicBezTo>
                  <a:cubicBezTo>
                    <a:pt x="758" y="180"/>
                    <a:pt x="617" y="494"/>
                    <a:pt x="550" y="685"/>
                  </a:cubicBezTo>
                  <a:cubicBezTo>
                    <a:pt x="528" y="455"/>
                    <a:pt x="441" y="230"/>
                    <a:pt x="369" y="11"/>
                  </a:cubicBezTo>
                  <a:cubicBezTo>
                    <a:pt x="366" y="4"/>
                    <a:pt x="360" y="1"/>
                    <a:pt x="354" y="1"/>
                  </a:cubicBezTo>
                  <a:close/>
                </a:path>
              </a:pathLst>
            </a:custGeom>
            <a:solidFill>
              <a:srgbClr val="F1D5D5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53"/>
            <p:cNvSpPr/>
            <p:nvPr/>
          </p:nvSpPr>
          <p:spPr>
            <a:xfrm>
              <a:off x="9688325" y="1830726"/>
              <a:ext cx="64025" cy="22600"/>
            </a:xfrm>
            <a:custGeom>
              <a:rect b="b" l="l" r="r" t="t"/>
              <a:pathLst>
                <a:path extrusionOk="0" h="904" w="2561">
                  <a:moveTo>
                    <a:pt x="1307" y="1"/>
                  </a:moveTo>
                  <a:lnTo>
                    <a:pt x="0" y="596"/>
                  </a:lnTo>
                  <a:lnTo>
                    <a:pt x="0" y="731"/>
                  </a:lnTo>
                  <a:lnTo>
                    <a:pt x="1540" y="903"/>
                  </a:lnTo>
                  <a:lnTo>
                    <a:pt x="2489" y="887"/>
                  </a:lnTo>
                  <a:lnTo>
                    <a:pt x="2561" y="229"/>
                  </a:lnTo>
                  <a:lnTo>
                    <a:pt x="2427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53"/>
            <p:cNvSpPr/>
            <p:nvPr/>
          </p:nvSpPr>
          <p:spPr>
            <a:xfrm>
              <a:off x="9663125" y="1181713"/>
              <a:ext cx="5300" cy="4400"/>
            </a:xfrm>
            <a:custGeom>
              <a:rect b="b" l="l" r="r" t="t"/>
              <a:pathLst>
                <a:path extrusionOk="0" h="176" w="212">
                  <a:moveTo>
                    <a:pt x="7" y="1"/>
                  </a:moveTo>
                  <a:cubicBezTo>
                    <a:pt x="3" y="1"/>
                    <a:pt x="1" y="4"/>
                    <a:pt x="1" y="8"/>
                  </a:cubicBezTo>
                  <a:lnTo>
                    <a:pt x="1" y="168"/>
                  </a:lnTo>
                  <a:cubicBezTo>
                    <a:pt x="1" y="172"/>
                    <a:pt x="3" y="175"/>
                    <a:pt x="7" y="175"/>
                  </a:cubicBezTo>
                  <a:lnTo>
                    <a:pt x="205" y="175"/>
                  </a:lnTo>
                  <a:cubicBezTo>
                    <a:pt x="208" y="175"/>
                    <a:pt x="212" y="172"/>
                    <a:pt x="212" y="168"/>
                  </a:cubicBezTo>
                  <a:lnTo>
                    <a:pt x="212" y="8"/>
                  </a:lnTo>
                  <a:cubicBezTo>
                    <a:pt x="212" y="4"/>
                    <a:pt x="208" y="1"/>
                    <a:pt x="205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53"/>
            <p:cNvSpPr/>
            <p:nvPr/>
          </p:nvSpPr>
          <p:spPr>
            <a:xfrm>
              <a:off x="9636550" y="1186088"/>
              <a:ext cx="21525" cy="17650"/>
            </a:xfrm>
            <a:custGeom>
              <a:rect b="b" l="l" r="r" t="t"/>
              <a:pathLst>
                <a:path extrusionOk="0" h="706" w="861">
                  <a:moveTo>
                    <a:pt x="860" y="0"/>
                  </a:moveTo>
                  <a:lnTo>
                    <a:pt x="227" y="28"/>
                  </a:lnTo>
                  <a:cubicBezTo>
                    <a:pt x="227" y="28"/>
                    <a:pt x="1" y="303"/>
                    <a:pt x="168" y="625"/>
                  </a:cubicBezTo>
                  <a:lnTo>
                    <a:pt x="860" y="706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53"/>
            <p:cNvSpPr/>
            <p:nvPr/>
          </p:nvSpPr>
          <p:spPr>
            <a:xfrm>
              <a:off x="9649475" y="1184188"/>
              <a:ext cx="33250" cy="24650"/>
            </a:xfrm>
            <a:custGeom>
              <a:rect b="b" l="l" r="r" t="t"/>
              <a:pathLst>
                <a:path extrusionOk="0" h="986" w="1330">
                  <a:moveTo>
                    <a:pt x="1044" y="1"/>
                  </a:moveTo>
                  <a:cubicBezTo>
                    <a:pt x="1043" y="1"/>
                    <a:pt x="1043" y="1"/>
                    <a:pt x="1042" y="1"/>
                  </a:cubicBezTo>
                  <a:lnTo>
                    <a:pt x="281" y="47"/>
                  </a:lnTo>
                  <a:cubicBezTo>
                    <a:pt x="126" y="47"/>
                    <a:pt x="1" y="174"/>
                    <a:pt x="2" y="330"/>
                  </a:cubicBezTo>
                  <a:lnTo>
                    <a:pt x="4" y="706"/>
                  </a:lnTo>
                  <a:cubicBezTo>
                    <a:pt x="5" y="860"/>
                    <a:pt x="130" y="985"/>
                    <a:pt x="284" y="985"/>
                  </a:cubicBezTo>
                  <a:cubicBezTo>
                    <a:pt x="285" y="985"/>
                    <a:pt x="287" y="985"/>
                    <a:pt x="288" y="985"/>
                  </a:cubicBezTo>
                  <a:lnTo>
                    <a:pt x="1049" y="939"/>
                  </a:lnTo>
                  <a:cubicBezTo>
                    <a:pt x="1205" y="939"/>
                    <a:pt x="1330" y="812"/>
                    <a:pt x="1329" y="656"/>
                  </a:cubicBezTo>
                  <a:lnTo>
                    <a:pt x="1326" y="281"/>
                  </a:lnTo>
                  <a:cubicBezTo>
                    <a:pt x="1325" y="125"/>
                    <a:pt x="1199" y="1"/>
                    <a:pt x="1044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53"/>
            <p:cNvSpPr/>
            <p:nvPr/>
          </p:nvSpPr>
          <p:spPr>
            <a:xfrm>
              <a:off x="9655325" y="1187663"/>
              <a:ext cx="19625" cy="17975"/>
            </a:xfrm>
            <a:custGeom>
              <a:rect b="b" l="l" r="r" t="t"/>
              <a:pathLst>
                <a:path extrusionOk="0" h="719" w="785">
                  <a:moveTo>
                    <a:pt x="501" y="0"/>
                  </a:moveTo>
                  <a:lnTo>
                    <a:pt x="163" y="21"/>
                  </a:lnTo>
                  <a:cubicBezTo>
                    <a:pt x="163" y="21"/>
                    <a:pt x="18" y="36"/>
                    <a:pt x="9" y="180"/>
                  </a:cubicBezTo>
                  <a:cubicBezTo>
                    <a:pt x="0" y="324"/>
                    <a:pt x="9" y="570"/>
                    <a:pt x="9" y="570"/>
                  </a:cubicBezTo>
                  <a:cubicBezTo>
                    <a:pt x="9" y="570"/>
                    <a:pt x="27" y="699"/>
                    <a:pt x="163" y="712"/>
                  </a:cubicBezTo>
                  <a:cubicBezTo>
                    <a:pt x="208" y="717"/>
                    <a:pt x="278" y="718"/>
                    <a:pt x="352" y="718"/>
                  </a:cubicBezTo>
                  <a:cubicBezTo>
                    <a:pt x="500" y="718"/>
                    <a:pt x="662" y="712"/>
                    <a:pt x="662" y="712"/>
                  </a:cubicBezTo>
                  <a:cubicBezTo>
                    <a:pt x="662" y="712"/>
                    <a:pt x="784" y="64"/>
                    <a:pt x="501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53"/>
            <p:cNvSpPr/>
            <p:nvPr/>
          </p:nvSpPr>
          <p:spPr>
            <a:xfrm>
              <a:off x="9671375" y="1186713"/>
              <a:ext cx="30650" cy="38425"/>
            </a:xfrm>
            <a:custGeom>
              <a:rect b="b" l="l" r="r" t="t"/>
              <a:pathLst>
                <a:path extrusionOk="0" h="1537" w="1226">
                  <a:moveTo>
                    <a:pt x="856" y="1"/>
                  </a:moveTo>
                  <a:lnTo>
                    <a:pt x="1" y="243"/>
                  </a:lnTo>
                  <a:cubicBezTo>
                    <a:pt x="1" y="243"/>
                    <a:pt x="42" y="986"/>
                    <a:pt x="9" y="1451"/>
                  </a:cubicBezTo>
                  <a:cubicBezTo>
                    <a:pt x="9" y="1451"/>
                    <a:pt x="395" y="1536"/>
                    <a:pt x="748" y="1536"/>
                  </a:cubicBezTo>
                  <a:cubicBezTo>
                    <a:pt x="939" y="1536"/>
                    <a:pt x="1120" y="1512"/>
                    <a:pt x="1225" y="1435"/>
                  </a:cubicBezTo>
                  <a:cubicBezTo>
                    <a:pt x="1225" y="1435"/>
                    <a:pt x="928" y="648"/>
                    <a:pt x="856" y="1"/>
                  </a:cubicBezTo>
                  <a:close/>
                </a:path>
              </a:pathLst>
            </a:custGeom>
            <a:solidFill>
              <a:srgbClr val="F1D5D5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53"/>
            <p:cNvSpPr/>
            <p:nvPr/>
          </p:nvSpPr>
          <p:spPr>
            <a:xfrm>
              <a:off x="9671200" y="1171638"/>
              <a:ext cx="23625" cy="28825"/>
            </a:xfrm>
            <a:custGeom>
              <a:rect b="b" l="l" r="r" t="t"/>
              <a:pathLst>
                <a:path extrusionOk="0" h="1153" w="945">
                  <a:moveTo>
                    <a:pt x="864" y="1"/>
                  </a:moveTo>
                  <a:lnTo>
                    <a:pt x="0" y="66"/>
                  </a:lnTo>
                  <a:lnTo>
                    <a:pt x="81" y="1152"/>
                  </a:lnTo>
                  <a:lnTo>
                    <a:pt x="945" y="1088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F1D5D5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53"/>
            <p:cNvSpPr/>
            <p:nvPr/>
          </p:nvSpPr>
          <p:spPr>
            <a:xfrm>
              <a:off x="9665000" y="1173113"/>
              <a:ext cx="26500" cy="35200"/>
            </a:xfrm>
            <a:custGeom>
              <a:rect b="b" l="l" r="r" t="t"/>
              <a:pathLst>
                <a:path extrusionOk="0" h="1408" w="1060">
                  <a:moveTo>
                    <a:pt x="370" y="1"/>
                  </a:moveTo>
                  <a:cubicBezTo>
                    <a:pt x="333" y="1"/>
                    <a:pt x="294" y="3"/>
                    <a:pt x="254" y="8"/>
                  </a:cubicBezTo>
                  <a:cubicBezTo>
                    <a:pt x="254" y="8"/>
                    <a:pt x="1" y="800"/>
                    <a:pt x="117" y="1203"/>
                  </a:cubicBezTo>
                  <a:cubicBezTo>
                    <a:pt x="157" y="1345"/>
                    <a:pt x="276" y="1407"/>
                    <a:pt x="412" y="1407"/>
                  </a:cubicBezTo>
                  <a:cubicBezTo>
                    <a:pt x="612" y="1407"/>
                    <a:pt x="851" y="1272"/>
                    <a:pt x="931" y="1058"/>
                  </a:cubicBezTo>
                  <a:cubicBezTo>
                    <a:pt x="1060" y="721"/>
                    <a:pt x="1027" y="1"/>
                    <a:pt x="370" y="1"/>
                  </a:cubicBezTo>
                  <a:close/>
                </a:path>
              </a:pathLst>
            </a:custGeom>
            <a:solidFill>
              <a:srgbClr val="F1D5D5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53"/>
            <p:cNvSpPr/>
            <p:nvPr/>
          </p:nvSpPr>
          <p:spPr>
            <a:xfrm>
              <a:off x="9662125" y="1398088"/>
              <a:ext cx="104325" cy="433225"/>
            </a:xfrm>
            <a:custGeom>
              <a:rect b="b" l="l" r="r" t="t"/>
              <a:pathLst>
                <a:path extrusionOk="0" h="17329" w="4173">
                  <a:moveTo>
                    <a:pt x="3798" y="0"/>
                  </a:moveTo>
                  <a:lnTo>
                    <a:pt x="102" y="162"/>
                  </a:lnTo>
                  <a:cubicBezTo>
                    <a:pt x="102" y="162"/>
                    <a:pt x="0" y="1902"/>
                    <a:pt x="516" y="6851"/>
                  </a:cubicBezTo>
                  <a:cubicBezTo>
                    <a:pt x="1031" y="11801"/>
                    <a:pt x="2355" y="17329"/>
                    <a:pt x="2355" y="17329"/>
                  </a:cubicBezTo>
                  <a:lnTo>
                    <a:pt x="3475" y="17329"/>
                  </a:lnTo>
                  <a:cubicBezTo>
                    <a:pt x="3475" y="17329"/>
                    <a:pt x="3607" y="11582"/>
                    <a:pt x="3601" y="8857"/>
                  </a:cubicBezTo>
                  <a:cubicBezTo>
                    <a:pt x="3598" y="7365"/>
                    <a:pt x="3635" y="5487"/>
                    <a:pt x="3677" y="3846"/>
                  </a:cubicBezTo>
                  <a:cubicBezTo>
                    <a:pt x="4173" y="1657"/>
                    <a:pt x="3798" y="0"/>
                    <a:pt x="3798" y="0"/>
                  </a:cubicBez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53"/>
            <p:cNvSpPr/>
            <p:nvPr/>
          </p:nvSpPr>
          <p:spPr>
            <a:xfrm>
              <a:off x="9616450" y="1399088"/>
              <a:ext cx="123750" cy="437925"/>
            </a:xfrm>
            <a:custGeom>
              <a:rect b="b" l="l" r="r" t="t"/>
              <a:pathLst>
                <a:path extrusionOk="0" h="17517" w="4950">
                  <a:moveTo>
                    <a:pt x="262" y="1"/>
                  </a:moveTo>
                  <a:cubicBezTo>
                    <a:pt x="262" y="1"/>
                    <a:pt x="0" y="9250"/>
                    <a:pt x="1699" y="17517"/>
                  </a:cubicBezTo>
                  <a:lnTo>
                    <a:pt x="2985" y="17517"/>
                  </a:lnTo>
                  <a:cubicBezTo>
                    <a:pt x="2985" y="17517"/>
                    <a:pt x="3339" y="9207"/>
                    <a:pt x="3970" y="3935"/>
                  </a:cubicBezTo>
                  <a:cubicBezTo>
                    <a:pt x="4949" y="1905"/>
                    <a:pt x="4588" y="391"/>
                    <a:pt x="4588" y="391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53"/>
            <p:cNvSpPr/>
            <p:nvPr/>
          </p:nvSpPr>
          <p:spPr>
            <a:xfrm>
              <a:off x="9614750" y="1219563"/>
              <a:ext cx="146600" cy="192575"/>
            </a:xfrm>
            <a:custGeom>
              <a:rect b="b" l="l" r="r" t="t"/>
              <a:pathLst>
                <a:path extrusionOk="0" h="7703" w="5864">
                  <a:moveTo>
                    <a:pt x="3988" y="0"/>
                  </a:moveTo>
                  <a:lnTo>
                    <a:pt x="1757" y="154"/>
                  </a:lnTo>
                  <a:cubicBezTo>
                    <a:pt x="1757" y="154"/>
                    <a:pt x="1242" y="154"/>
                    <a:pt x="957" y="787"/>
                  </a:cubicBezTo>
                  <a:cubicBezTo>
                    <a:pt x="675" y="1411"/>
                    <a:pt x="1" y="6171"/>
                    <a:pt x="1" y="6557"/>
                  </a:cubicBezTo>
                  <a:cubicBezTo>
                    <a:pt x="1" y="6756"/>
                    <a:pt x="86" y="6972"/>
                    <a:pt x="273" y="7134"/>
                  </a:cubicBezTo>
                  <a:cubicBezTo>
                    <a:pt x="290" y="7150"/>
                    <a:pt x="308" y="7165"/>
                    <a:pt x="327" y="7178"/>
                  </a:cubicBezTo>
                  <a:lnTo>
                    <a:pt x="330" y="7182"/>
                  </a:lnTo>
                  <a:cubicBezTo>
                    <a:pt x="506" y="7311"/>
                    <a:pt x="1124" y="7665"/>
                    <a:pt x="2628" y="7698"/>
                  </a:cubicBezTo>
                  <a:cubicBezTo>
                    <a:pt x="2748" y="7701"/>
                    <a:pt x="2865" y="7702"/>
                    <a:pt x="2978" y="7702"/>
                  </a:cubicBezTo>
                  <a:cubicBezTo>
                    <a:pt x="4305" y="7702"/>
                    <a:pt x="5096" y="7525"/>
                    <a:pt x="5496" y="7290"/>
                  </a:cubicBezTo>
                  <a:cubicBezTo>
                    <a:pt x="5569" y="7251"/>
                    <a:pt x="5635" y="7202"/>
                    <a:pt x="5693" y="7141"/>
                  </a:cubicBezTo>
                  <a:cubicBezTo>
                    <a:pt x="5695" y="7139"/>
                    <a:pt x="5698" y="7137"/>
                    <a:pt x="5700" y="7134"/>
                  </a:cubicBezTo>
                  <a:lnTo>
                    <a:pt x="5699" y="7134"/>
                  </a:lnTo>
                  <a:cubicBezTo>
                    <a:pt x="5796" y="7026"/>
                    <a:pt x="5863" y="6875"/>
                    <a:pt x="5845" y="6663"/>
                  </a:cubicBezTo>
                  <a:cubicBezTo>
                    <a:pt x="5791" y="6012"/>
                    <a:pt x="5426" y="883"/>
                    <a:pt x="5426" y="883"/>
                  </a:cubicBezTo>
                  <a:cubicBezTo>
                    <a:pt x="5426" y="883"/>
                    <a:pt x="5325" y="59"/>
                    <a:pt x="4648" y="59"/>
                  </a:cubicBezTo>
                  <a:lnTo>
                    <a:pt x="3988" y="0"/>
                  </a:lnTo>
                  <a:close/>
                </a:path>
              </a:pathLst>
            </a:custGeom>
            <a:solidFill>
              <a:srgbClr val="BF766E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53"/>
            <p:cNvSpPr/>
            <p:nvPr/>
          </p:nvSpPr>
          <p:spPr>
            <a:xfrm>
              <a:off x="9545150" y="1217538"/>
              <a:ext cx="113525" cy="147925"/>
            </a:xfrm>
            <a:custGeom>
              <a:rect b="b" l="l" r="r" t="t"/>
              <a:pathLst>
                <a:path extrusionOk="0" h="5917" w="4541">
                  <a:moveTo>
                    <a:pt x="2467" y="0"/>
                  </a:moveTo>
                  <a:cubicBezTo>
                    <a:pt x="2467" y="0"/>
                    <a:pt x="0" y="5916"/>
                    <a:pt x="1871" y="5916"/>
                  </a:cubicBezTo>
                  <a:cubicBezTo>
                    <a:pt x="1923" y="5916"/>
                    <a:pt x="1979" y="5912"/>
                    <a:pt x="2039" y="5902"/>
                  </a:cubicBezTo>
                  <a:cubicBezTo>
                    <a:pt x="4354" y="5527"/>
                    <a:pt x="4541" y="237"/>
                    <a:pt x="4541" y="237"/>
                  </a:cubicBezTo>
                  <a:cubicBezTo>
                    <a:pt x="4540" y="237"/>
                    <a:pt x="4540" y="237"/>
                    <a:pt x="4539" y="237"/>
                  </a:cubicBezTo>
                  <a:cubicBezTo>
                    <a:pt x="3325" y="237"/>
                    <a:pt x="2552" y="2959"/>
                    <a:pt x="2552" y="2959"/>
                  </a:cubicBezTo>
                  <a:cubicBezTo>
                    <a:pt x="2856" y="1182"/>
                    <a:pt x="3105" y="187"/>
                    <a:pt x="3105" y="187"/>
                  </a:cubicBezTo>
                  <a:lnTo>
                    <a:pt x="2467" y="0"/>
                  </a:lnTo>
                  <a:close/>
                </a:path>
              </a:pathLst>
            </a:custGeom>
            <a:solidFill>
              <a:srgbClr val="BF766E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53"/>
            <p:cNvSpPr/>
            <p:nvPr/>
          </p:nvSpPr>
          <p:spPr>
            <a:xfrm>
              <a:off x="9616675" y="1312363"/>
              <a:ext cx="26050" cy="53075"/>
            </a:xfrm>
            <a:custGeom>
              <a:rect b="b" l="l" r="r" t="t"/>
              <a:pathLst>
                <a:path extrusionOk="0" h="2123" w="1042">
                  <a:moveTo>
                    <a:pt x="1042" y="0"/>
                  </a:moveTo>
                  <a:lnTo>
                    <a:pt x="1042" y="0"/>
                  </a:lnTo>
                  <a:cubicBezTo>
                    <a:pt x="740" y="1063"/>
                    <a:pt x="62" y="1661"/>
                    <a:pt x="62" y="1661"/>
                  </a:cubicBezTo>
                  <a:lnTo>
                    <a:pt x="0" y="2123"/>
                  </a:lnTo>
                  <a:cubicBezTo>
                    <a:pt x="955" y="1613"/>
                    <a:pt x="1042" y="1"/>
                    <a:pt x="1042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53"/>
            <p:cNvSpPr/>
            <p:nvPr/>
          </p:nvSpPr>
          <p:spPr>
            <a:xfrm>
              <a:off x="9604225" y="1287063"/>
              <a:ext cx="5500" cy="11225"/>
            </a:xfrm>
            <a:custGeom>
              <a:rect b="b" l="l" r="r" t="t"/>
              <a:pathLst>
                <a:path extrusionOk="0" h="449" w="220">
                  <a:moveTo>
                    <a:pt x="220" y="0"/>
                  </a:moveTo>
                  <a:lnTo>
                    <a:pt x="220" y="0"/>
                  </a:lnTo>
                  <a:cubicBezTo>
                    <a:pt x="21" y="88"/>
                    <a:pt x="1" y="448"/>
                    <a:pt x="1" y="448"/>
                  </a:cubicBezTo>
                  <a:cubicBezTo>
                    <a:pt x="102" y="420"/>
                    <a:pt x="189" y="178"/>
                    <a:pt x="189" y="178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53"/>
            <p:cNvSpPr/>
            <p:nvPr/>
          </p:nvSpPr>
          <p:spPr>
            <a:xfrm>
              <a:off x="9697375" y="1561838"/>
              <a:ext cx="14800" cy="182375"/>
            </a:xfrm>
            <a:custGeom>
              <a:rect b="b" l="l" r="r" t="t"/>
              <a:pathLst>
                <a:path extrusionOk="0" h="7295" w="592">
                  <a:moveTo>
                    <a:pt x="465" y="0"/>
                  </a:moveTo>
                  <a:lnTo>
                    <a:pt x="465" y="0"/>
                  </a:lnTo>
                  <a:cubicBezTo>
                    <a:pt x="338" y="1301"/>
                    <a:pt x="0" y="6260"/>
                    <a:pt x="0" y="6260"/>
                  </a:cubicBezTo>
                  <a:lnTo>
                    <a:pt x="198" y="7295"/>
                  </a:lnTo>
                  <a:cubicBezTo>
                    <a:pt x="591" y="5039"/>
                    <a:pt x="465" y="1"/>
                    <a:pt x="465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53"/>
            <p:cNvSpPr/>
            <p:nvPr/>
          </p:nvSpPr>
          <p:spPr>
            <a:xfrm>
              <a:off x="9715675" y="1407488"/>
              <a:ext cx="27850" cy="90000"/>
            </a:xfrm>
            <a:custGeom>
              <a:rect b="b" l="l" r="r" t="t"/>
              <a:pathLst>
                <a:path extrusionOk="0" h="3600" w="1114">
                  <a:moveTo>
                    <a:pt x="860" y="1"/>
                  </a:moveTo>
                  <a:lnTo>
                    <a:pt x="619" y="55"/>
                  </a:lnTo>
                  <a:cubicBezTo>
                    <a:pt x="619" y="55"/>
                    <a:pt x="1035" y="1813"/>
                    <a:pt x="1" y="3599"/>
                  </a:cubicBezTo>
                  <a:cubicBezTo>
                    <a:pt x="1" y="3599"/>
                    <a:pt x="1114" y="2535"/>
                    <a:pt x="860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588" name="Google Shape;588;p53"/>
            <p:cNvSpPr/>
            <p:nvPr/>
          </p:nvSpPr>
          <p:spPr>
            <a:xfrm>
              <a:off x="9661225" y="1173288"/>
              <a:ext cx="16650" cy="49250"/>
            </a:xfrm>
            <a:custGeom>
              <a:rect b="b" l="l" r="r" t="t"/>
              <a:pathLst>
                <a:path extrusionOk="0" h="1970" w="666">
                  <a:moveTo>
                    <a:pt x="405" y="1"/>
                  </a:moveTo>
                  <a:cubicBezTo>
                    <a:pt x="405" y="1"/>
                    <a:pt x="0" y="1231"/>
                    <a:pt x="427" y="1375"/>
                  </a:cubicBezTo>
                  <a:lnTo>
                    <a:pt x="416" y="1969"/>
                  </a:lnTo>
                  <a:lnTo>
                    <a:pt x="416" y="1969"/>
                  </a:lnTo>
                  <a:lnTo>
                    <a:pt x="516" y="1963"/>
                  </a:lnTo>
                  <a:lnTo>
                    <a:pt x="665" y="1233"/>
                  </a:lnTo>
                  <a:cubicBezTo>
                    <a:pt x="665" y="1233"/>
                    <a:pt x="260" y="873"/>
                    <a:pt x="405" y="1"/>
                  </a:cubicBezTo>
                  <a:close/>
                </a:path>
              </a:pathLst>
            </a:custGeom>
            <a:solidFill>
              <a:srgbClr val="E2AAAA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53"/>
            <p:cNvSpPr/>
            <p:nvPr/>
          </p:nvSpPr>
          <p:spPr>
            <a:xfrm>
              <a:off x="9667175" y="1164438"/>
              <a:ext cx="32325" cy="37475"/>
            </a:xfrm>
            <a:custGeom>
              <a:rect b="b" l="l" r="r" t="t"/>
              <a:pathLst>
                <a:path extrusionOk="0" h="1499" w="1293">
                  <a:moveTo>
                    <a:pt x="927" y="1"/>
                  </a:moveTo>
                  <a:cubicBezTo>
                    <a:pt x="696" y="1"/>
                    <a:pt x="261" y="208"/>
                    <a:pt x="135" y="276"/>
                  </a:cubicBezTo>
                  <a:cubicBezTo>
                    <a:pt x="0" y="350"/>
                    <a:pt x="135" y="466"/>
                    <a:pt x="135" y="466"/>
                  </a:cubicBezTo>
                  <a:cubicBezTo>
                    <a:pt x="135" y="466"/>
                    <a:pt x="189" y="547"/>
                    <a:pt x="209" y="866"/>
                  </a:cubicBezTo>
                  <a:cubicBezTo>
                    <a:pt x="230" y="1186"/>
                    <a:pt x="535" y="1481"/>
                    <a:pt x="535" y="1481"/>
                  </a:cubicBezTo>
                  <a:cubicBezTo>
                    <a:pt x="599" y="1494"/>
                    <a:pt x="675" y="1498"/>
                    <a:pt x="750" y="1498"/>
                  </a:cubicBezTo>
                  <a:cubicBezTo>
                    <a:pt x="940" y="1498"/>
                    <a:pt x="1131" y="1469"/>
                    <a:pt x="1131" y="1469"/>
                  </a:cubicBezTo>
                  <a:cubicBezTo>
                    <a:pt x="1238" y="1386"/>
                    <a:pt x="1279" y="1068"/>
                    <a:pt x="1286" y="593"/>
                  </a:cubicBezTo>
                  <a:cubicBezTo>
                    <a:pt x="1292" y="119"/>
                    <a:pt x="1191" y="46"/>
                    <a:pt x="981" y="6"/>
                  </a:cubicBezTo>
                  <a:cubicBezTo>
                    <a:pt x="965" y="2"/>
                    <a:pt x="947" y="1"/>
                    <a:pt x="927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53"/>
            <p:cNvSpPr/>
            <p:nvPr/>
          </p:nvSpPr>
          <p:spPr>
            <a:xfrm>
              <a:off x="9672025" y="1180388"/>
              <a:ext cx="8725" cy="8400"/>
            </a:xfrm>
            <a:custGeom>
              <a:rect b="b" l="l" r="r" t="t"/>
              <a:pathLst>
                <a:path extrusionOk="0" h="336" w="349">
                  <a:moveTo>
                    <a:pt x="183" y="1"/>
                  </a:moveTo>
                  <a:cubicBezTo>
                    <a:pt x="125" y="1"/>
                    <a:pt x="75" y="42"/>
                    <a:pt x="75" y="42"/>
                  </a:cubicBezTo>
                  <a:cubicBezTo>
                    <a:pt x="18" y="127"/>
                    <a:pt x="1" y="235"/>
                    <a:pt x="30" y="334"/>
                  </a:cubicBezTo>
                  <a:cubicBezTo>
                    <a:pt x="43" y="335"/>
                    <a:pt x="55" y="335"/>
                    <a:pt x="67" y="335"/>
                  </a:cubicBezTo>
                  <a:cubicBezTo>
                    <a:pt x="291" y="335"/>
                    <a:pt x="349" y="135"/>
                    <a:pt x="280" y="51"/>
                  </a:cubicBezTo>
                  <a:cubicBezTo>
                    <a:pt x="250" y="13"/>
                    <a:pt x="215" y="1"/>
                    <a:pt x="183" y="1"/>
                  </a:cubicBezTo>
                  <a:close/>
                </a:path>
              </a:pathLst>
            </a:custGeom>
            <a:solidFill>
              <a:srgbClr val="F1D5D5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53"/>
            <p:cNvSpPr/>
            <p:nvPr/>
          </p:nvSpPr>
          <p:spPr>
            <a:xfrm>
              <a:off x="9615150" y="1836988"/>
              <a:ext cx="80125" cy="23125"/>
            </a:xfrm>
            <a:custGeom>
              <a:rect b="b" l="l" r="r" t="t"/>
              <a:pathLst>
                <a:path extrusionOk="0" h="925" w="3205">
                  <a:moveTo>
                    <a:pt x="1751" y="1"/>
                  </a:moveTo>
                  <a:lnTo>
                    <a:pt x="1" y="718"/>
                  </a:lnTo>
                  <a:lnTo>
                    <a:pt x="1" y="853"/>
                  </a:lnTo>
                  <a:lnTo>
                    <a:pt x="3180" y="925"/>
                  </a:lnTo>
                  <a:cubicBezTo>
                    <a:pt x="3180" y="925"/>
                    <a:pt x="3205" y="248"/>
                    <a:pt x="3178" y="230"/>
                  </a:cubicBezTo>
                  <a:cubicBezTo>
                    <a:pt x="3151" y="212"/>
                    <a:pt x="3037" y="1"/>
                    <a:pt x="3037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00" lIns="91400" spcFirstLastPara="1" rIns="91400" wrap="square" tIns="914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92" name="Google Shape;592;p53"/>
          <p:cNvCxnSpPr/>
          <p:nvPr/>
        </p:nvCxnSpPr>
        <p:spPr>
          <a:xfrm>
            <a:off x="4143085" y="1324839"/>
            <a:ext cx="3685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3" name="Google Shape;593;p53"/>
          <p:cNvCxnSpPr/>
          <p:nvPr/>
        </p:nvCxnSpPr>
        <p:spPr>
          <a:xfrm>
            <a:off x="4143085" y="3029438"/>
            <a:ext cx="3685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4" name="Google Shape;594;p53"/>
          <p:cNvSpPr txBox="1"/>
          <p:nvPr/>
        </p:nvSpPr>
        <p:spPr>
          <a:xfrm>
            <a:off x="3434271" y="2284602"/>
            <a:ext cx="3393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200">
                <a:latin typeface="Roboto Slab"/>
                <a:ea typeface="Roboto Slab"/>
                <a:cs typeface="Roboto Slab"/>
                <a:sym typeface="Roboto Slab"/>
              </a:rPr>
              <a:t>Team members</a:t>
            </a:r>
            <a:endParaRPr b="1" sz="32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95" name="Google Shape;595;p53"/>
          <p:cNvSpPr txBox="1"/>
          <p:nvPr/>
        </p:nvSpPr>
        <p:spPr>
          <a:xfrm>
            <a:off x="1085850" y="1539700"/>
            <a:ext cx="620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Abdulrahman </a:t>
            </a:r>
            <a:r>
              <a:rPr b="1" lang="ar" sz="2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Bedaiwi	      Amirah Al-Zahrani</a:t>
            </a:r>
            <a:endParaRPr b="1" sz="2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96" name="Google Shape;596;p53"/>
          <p:cNvSpPr txBox="1"/>
          <p:nvPr/>
        </p:nvSpPr>
        <p:spPr>
          <a:xfrm>
            <a:off x="857100" y="3422250"/>
            <a:ext cx="3804600" cy="19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Abdullah Alassaf</a:t>
            </a:r>
            <a:endParaRPr b="1" sz="2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Abdullah Alasmari</a:t>
            </a:r>
            <a:endParaRPr b="1" sz="2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Abdulrahman Almezaini</a:t>
            </a:r>
            <a:endParaRPr b="1" sz="2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Khalid Alkwai</a:t>
            </a:r>
            <a:endParaRPr b="1" sz="2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Mohammed Alhamad</a:t>
            </a:r>
            <a:endParaRPr b="1" sz="2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97" name="Google Shape;597;p53"/>
          <p:cNvSpPr txBox="1"/>
          <p:nvPr/>
        </p:nvSpPr>
        <p:spPr>
          <a:xfrm>
            <a:off x="4457036" y="3422254"/>
            <a:ext cx="3057300" cy="19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Deema Almaziad</a:t>
            </a:r>
            <a:endParaRPr b="1" sz="2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Elaf Almusahel</a:t>
            </a:r>
            <a:endParaRPr b="1" sz="2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Rema Almutawa</a:t>
            </a:r>
            <a:endParaRPr b="1" sz="2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Renad Almutawa</a:t>
            </a:r>
            <a:endParaRPr b="1" sz="2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Shahd Alsalamah</a:t>
            </a:r>
            <a:endParaRPr b="1" sz="2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Taif Alotaibi</a:t>
            </a:r>
            <a:endParaRPr b="1" sz="2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"/>
              <a:buChar char="●"/>
            </a:pPr>
            <a:r>
              <a:rPr b="1" lang="ar" sz="2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Tarfah Alkaltham</a:t>
            </a:r>
            <a:endParaRPr b="1" sz="2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98" name="Google Shape;598;p53"/>
          <p:cNvSpPr/>
          <p:nvPr/>
        </p:nvSpPr>
        <p:spPr>
          <a:xfrm>
            <a:off x="5" y="5080127"/>
            <a:ext cx="1173900" cy="936900"/>
          </a:xfrm>
          <a:prstGeom prst="wedgeEllipseCallout">
            <a:avLst>
              <a:gd fmla="val 41033" name="adj1"/>
              <a:gd fmla="val 50749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40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Say cheese :)</a:t>
            </a:r>
            <a:endParaRPr b="1" sz="1400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99" name="Google Shape;59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807" y="3560248"/>
            <a:ext cx="286426" cy="286426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53"/>
          <p:cNvSpPr txBox="1"/>
          <p:nvPr/>
        </p:nvSpPr>
        <p:spPr>
          <a:xfrm>
            <a:off x="1901876" y="8005175"/>
            <a:ext cx="3393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600">
                <a:latin typeface="Roboto Slab"/>
                <a:ea typeface="Roboto Slab"/>
                <a:cs typeface="Roboto Slab"/>
                <a:sym typeface="Roboto Slab"/>
              </a:rPr>
              <a:t>THANK YOU!</a:t>
            </a:r>
            <a:endParaRPr b="1" sz="36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01" name="Google Shape;601;p5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1250" y="8607909"/>
            <a:ext cx="427975" cy="4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3"/>
          <p:cNvSpPr txBox="1"/>
          <p:nvPr/>
        </p:nvSpPr>
        <p:spPr>
          <a:xfrm>
            <a:off x="2519225" y="8686375"/>
            <a:ext cx="2343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Roboto Slab"/>
                <a:ea typeface="Roboto Slab"/>
                <a:cs typeface="Roboto Slab"/>
                <a:sym typeface="Roboto Slab"/>
              </a:rPr>
              <a:t>Give us your feedback!</a:t>
            </a:r>
            <a:endParaRPr b="1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03" name="Google Shape;60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807" y="4734048"/>
            <a:ext cx="286426" cy="28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807" y="5057623"/>
            <a:ext cx="286426" cy="28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807" y="5374123"/>
            <a:ext cx="286426" cy="28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4"/>
          <p:cNvSpPr/>
          <p:nvPr/>
        </p:nvSpPr>
        <p:spPr>
          <a:xfrm>
            <a:off x="359025" y="6970600"/>
            <a:ext cx="6687000" cy="11706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“any activity which involves spending time, unpaid, doing something which aims to benefit someone (individuals or groups) other than or in addition to close relatives, or to benefit the environment.”</a:t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53" name="Google Shape;353;p44"/>
          <p:cNvPicPr preferRelativeResize="0"/>
          <p:nvPr/>
        </p:nvPicPr>
        <p:blipFill rotWithShape="1">
          <a:blip r:embed="rId4">
            <a:alphaModFix/>
          </a:blip>
          <a:srcRect b="19721" l="46524" r="12242" t="14254"/>
          <a:stretch/>
        </p:blipFill>
        <p:spPr>
          <a:xfrm>
            <a:off x="5275050" y="3904750"/>
            <a:ext cx="2089500" cy="2091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4" name="Google Shape;354;p44"/>
          <p:cNvSpPr txBox="1"/>
          <p:nvPr/>
        </p:nvSpPr>
        <p:spPr>
          <a:xfrm>
            <a:off x="359018" y="3447180"/>
            <a:ext cx="30000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solidFill>
                  <a:srgbClr val="45818E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work</a:t>
            </a:r>
            <a:endParaRPr b="1" sz="1800">
              <a:solidFill>
                <a:srgbClr val="45818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55" name="Google Shape;355;p44"/>
          <p:cNvSpPr txBox="1"/>
          <p:nvPr/>
        </p:nvSpPr>
        <p:spPr>
          <a:xfrm>
            <a:off x="430257" y="3902438"/>
            <a:ext cx="5301000" cy="24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81330" lvl="0" marL="5143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What is volunteering?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481330" lvl="0" marL="51435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Who is the volunteer?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481330" lvl="0" marL="51435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Why do you want to be a volunteer (benefits)?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481330" lvl="0" marL="51435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What difficulties stop you becoming a volunteer?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481330" lvl="0" marL="51435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How to be a volunteer?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481330" lvl="0" marL="51435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How to start an awareness campaign?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481330" lvl="0" marL="51435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Report writing and presentation of volunteering work?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22098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56" name="Google Shape;356;p44"/>
          <p:cNvSpPr txBox="1"/>
          <p:nvPr/>
        </p:nvSpPr>
        <p:spPr>
          <a:xfrm>
            <a:off x="359025" y="6542400"/>
            <a:ext cx="65280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solidFill>
                  <a:srgbClr val="990000"/>
                </a:solidFill>
                <a:latin typeface="Roboto Slab"/>
                <a:ea typeface="Roboto Slab"/>
                <a:cs typeface="Roboto Slab"/>
                <a:sym typeface="Roboto Slab"/>
              </a:rPr>
              <a:t>What is volunteering?</a:t>
            </a:r>
            <a:endParaRPr>
              <a:solidFill>
                <a:srgbClr val="99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57" name="Google Shape;357;p44"/>
          <p:cNvSpPr/>
          <p:nvPr/>
        </p:nvSpPr>
        <p:spPr>
          <a:xfrm>
            <a:off x="1486350" y="8349275"/>
            <a:ext cx="5089800" cy="531300"/>
          </a:xfrm>
          <a:prstGeom prst="roundRect">
            <a:avLst>
              <a:gd fmla="val 50000" name="adj"/>
            </a:avLst>
          </a:prstGeom>
          <a:solidFill>
            <a:srgbClr val="76A5AF"/>
          </a:solidFill>
          <a:ln>
            <a:noFill/>
          </a:ln>
        </p:spPr>
        <p:txBody>
          <a:bodyPr anchorCtr="0" anchor="ctr" bIns="140950" lIns="140950" spcFirstLastPara="1" rIns="140950" wrap="square" tIns="1409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ar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as an education activity</a:t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58" name="Google Shape;358;p44"/>
          <p:cNvSpPr/>
          <p:nvPr/>
        </p:nvSpPr>
        <p:spPr>
          <a:xfrm rot="5400000">
            <a:off x="6050925" y="8651300"/>
            <a:ext cx="670200" cy="2089500"/>
          </a:xfrm>
          <a:prstGeom prst="roundRect">
            <a:avLst>
              <a:gd fmla="val 50000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140950" lIns="140950" spcFirstLastPara="1" rIns="140950" wrap="square" tIns="14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359" name="Google Shape;359;p44"/>
          <p:cNvCxnSpPr>
            <a:stCxn id="357" idx="2"/>
            <a:endCxn id="358" idx="1"/>
          </p:cNvCxnSpPr>
          <p:nvPr/>
        </p:nvCxnSpPr>
        <p:spPr>
          <a:xfrm flipH="1" rot="-5400000">
            <a:off x="4968450" y="7943375"/>
            <a:ext cx="480300" cy="2354700"/>
          </a:xfrm>
          <a:prstGeom prst="bentConnector3">
            <a:avLst>
              <a:gd fmla="val 50008" name="adj1"/>
            </a:avLst>
          </a:prstGeom>
          <a:noFill/>
          <a:ln cap="flat" cmpd="sng" w="28575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60" name="Google Shape;360;p44"/>
          <p:cNvSpPr/>
          <p:nvPr/>
        </p:nvSpPr>
        <p:spPr>
          <a:xfrm rot="5400000">
            <a:off x="3704400" y="8572475"/>
            <a:ext cx="653700" cy="2221800"/>
          </a:xfrm>
          <a:prstGeom prst="roundRect">
            <a:avLst>
              <a:gd fmla="val 50000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140950" lIns="140950" spcFirstLastPara="1" rIns="140950" wrap="square" tIns="14095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61" name="Google Shape;361;p44"/>
          <p:cNvSpPr/>
          <p:nvPr/>
        </p:nvSpPr>
        <p:spPr>
          <a:xfrm rot="5400000">
            <a:off x="1088200" y="8514000"/>
            <a:ext cx="701400" cy="2365500"/>
          </a:xfrm>
          <a:prstGeom prst="roundRect">
            <a:avLst>
              <a:gd fmla="val 50000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140950" lIns="140950" spcFirstLastPara="1" rIns="140950" wrap="square" tIns="14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362" name="Google Shape;362;p44"/>
          <p:cNvCxnSpPr>
            <a:stCxn id="360" idx="1"/>
            <a:endCxn id="357" idx="2"/>
          </p:cNvCxnSpPr>
          <p:nvPr/>
        </p:nvCxnSpPr>
        <p:spPr>
          <a:xfrm rot="-5400000">
            <a:off x="3793500" y="9118175"/>
            <a:ext cx="476100" cy="600"/>
          </a:xfrm>
          <a:prstGeom prst="bentConnector3">
            <a:avLst>
              <a:gd fmla="val 49984" name="adj1"/>
            </a:avLst>
          </a:prstGeom>
          <a:noFill/>
          <a:ln cap="flat" cmpd="sng" w="28575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63" name="Google Shape;363;p44"/>
          <p:cNvCxnSpPr>
            <a:stCxn id="361" idx="1"/>
            <a:endCxn id="357" idx="2"/>
          </p:cNvCxnSpPr>
          <p:nvPr/>
        </p:nvCxnSpPr>
        <p:spPr>
          <a:xfrm rot="-5400000">
            <a:off x="2502250" y="7817100"/>
            <a:ext cx="465600" cy="2592300"/>
          </a:xfrm>
          <a:prstGeom prst="bentConnector3">
            <a:avLst>
              <a:gd fmla="val 49987" name="adj1"/>
            </a:avLst>
          </a:prstGeom>
          <a:noFill/>
          <a:ln cap="flat" cmpd="sng" w="28575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64" name="Google Shape;364;p44"/>
          <p:cNvSpPr txBox="1"/>
          <p:nvPr/>
        </p:nvSpPr>
        <p:spPr>
          <a:xfrm>
            <a:off x="770200" y="9526950"/>
            <a:ext cx="13374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Informa</a:t>
            </a:r>
            <a:r>
              <a:rPr lang="ar" sz="1800">
                <a:solidFill>
                  <a:srgbClr val="FFFFFF"/>
                </a:solidFill>
              </a:rPr>
              <a:t>l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65" name="Google Shape;365;p44"/>
          <p:cNvSpPr txBox="1"/>
          <p:nvPr/>
        </p:nvSpPr>
        <p:spPr>
          <a:xfrm>
            <a:off x="3362550" y="9513575"/>
            <a:ext cx="13374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Formal</a:t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66" name="Google Shape;366;p44"/>
          <p:cNvSpPr txBox="1"/>
          <p:nvPr/>
        </p:nvSpPr>
        <p:spPr>
          <a:xfrm>
            <a:off x="5559825" y="9513575"/>
            <a:ext cx="16524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Non-Formal</a:t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67" name="Google Shape;367;p44"/>
          <p:cNvSpPr/>
          <p:nvPr/>
        </p:nvSpPr>
        <p:spPr>
          <a:xfrm>
            <a:off x="359025" y="654875"/>
            <a:ext cx="6764400" cy="2655600"/>
          </a:xfrm>
          <a:prstGeom prst="round1Rect">
            <a:avLst>
              <a:gd fmla="val 21813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</a:pP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 is promoted as a way of </a:t>
            </a:r>
            <a:r>
              <a:rPr b="1"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enhancing students’ career prospects,</a:t>
            </a: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at the same time as getting involved in community activities.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</a:pP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Students are increasingly exalted to </a:t>
            </a:r>
            <a:r>
              <a:rPr b="1"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build up their CV</a:t>
            </a: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profiles in the pursuit of enhancing employability.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8" name="Google Shape;368;p44"/>
          <p:cNvSpPr/>
          <p:nvPr/>
        </p:nvSpPr>
        <p:spPr>
          <a:xfrm>
            <a:off x="359025" y="654875"/>
            <a:ext cx="2813400" cy="705618"/>
          </a:xfrm>
          <a:prstGeom prst="flowChartDocumen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69" name="Google Shape;369;p44"/>
          <p:cNvPicPr preferRelativeResize="0"/>
          <p:nvPr/>
        </p:nvPicPr>
        <p:blipFill rotWithShape="1">
          <a:blip r:embed="rId5">
            <a:alphaModFix/>
          </a:blip>
          <a:srcRect b="21377" l="0" r="0" t="0"/>
          <a:stretch/>
        </p:blipFill>
        <p:spPr>
          <a:xfrm>
            <a:off x="4004045" y="181801"/>
            <a:ext cx="2409125" cy="12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Google Shape;374;p45"/>
          <p:cNvGraphicFramePr/>
          <p:nvPr/>
        </p:nvGraphicFramePr>
        <p:xfrm>
          <a:off x="309186" y="714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{0EB841B0-7AA4-44A4-9C2F-1CE2B15B23A1}</a:tableStyleId>
              </a:tblPr>
              <a:tblGrid>
                <a:gridCol w="3839700"/>
                <a:gridCol w="3101925"/>
              </a:tblGrid>
              <a:tr h="4877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800">
                          <a:solidFill>
                            <a:srgbClr val="FFFFFF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Volunteer  motivation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 hMerge="1"/>
              </a:tr>
              <a:tr h="386525">
                <a:tc>
                  <a:txBody>
                    <a:bodyPr/>
                    <a:lstStyle/>
                    <a:p>
                      <a:pPr indent="-3048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Roboto Slab"/>
                        <a:buAutoNum type="alphaUcPeriod"/>
                      </a:pPr>
                      <a:r>
                        <a:rPr b="1" lang="ar" sz="1200">
                          <a:solidFill>
                            <a:srgbClr val="990000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Expectancy Motivation Theory</a:t>
                      </a:r>
                      <a:endParaRPr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990000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B. Altruistic Motivation</a:t>
                      </a:r>
                      <a:endParaRPr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654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this theory suggests that behavior is caused by a belief that it will </a:t>
                      </a:r>
                      <a:r>
                        <a:rPr b="1"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result in a desired reward or goal</a:t>
                      </a:r>
                      <a:r>
                        <a:rPr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.</a:t>
                      </a:r>
                      <a:endParaRPr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altruism is an aspect of human motivation that is present to the degree that the individual derives </a:t>
                      </a:r>
                      <a:r>
                        <a:rPr b="1"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intrinsic</a:t>
                      </a:r>
                      <a:r>
                        <a:rPr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 satisfaction or psychic rewards for attempting to </a:t>
                      </a:r>
                      <a:r>
                        <a:rPr b="1"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optimize the intrinsic satisfaction </a:t>
                      </a:r>
                      <a:r>
                        <a:rPr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of one or more other persons without the conscious </a:t>
                      </a:r>
                      <a:r>
                        <a:rPr b="1"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expectation of participating in an exchange relationship.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96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Three factors affect behavior: </a:t>
                      </a:r>
                      <a:endParaRPr sz="1200">
                        <a:solidFill>
                          <a:schemeClr val="dk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810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343D"/>
                        </a:buClr>
                        <a:buSzPts val="1200"/>
                        <a:buFont typeface="Century Gothic"/>
                        <a:buAutoNum type="arabicPeriod"/>
                      </a:pPr>
                      <a:r>
                        <a:rPr lang="ar" sz="1200">
                          <a:solidFill>
                            <a:srgbClr val="0C343D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The need for </a:t>
                      </a:r>
                      <a:r>
                        <a:rPr b="1" lang="ar" sz="1200">
                          <a:solidFill>
                            <a:srgbClr val="0C343D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achievement</a:t>
                      </a:r>
                      <a:r>
                        <a:rPr lang="ar" sz="1200">
                          <a:solidFill>
                            <a:srgbClr val="0C343D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, which is defined as the capacity for taking pride in accomplishment.</a:t>
                      </a:r>
                      <a:endParaRPr sz="1200">
                        <a:solidFill>
                          <a:srgbClr val="0C343D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810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AutoNum type="arabicPeriod"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The need for </a:t>
                      </a:r>
                      <a:r>
                        <a:rPr b="1"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affiliation</a:t>
                      </a:r>
                      <a:r>
                        <a:rPr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, defined as the concern for one’s relationships with others. </a:t>
                      </a:r>
                      <a:endParaRPr sz="1200">
                        <a:solidFill>
                          <a:schemeClr val="dk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810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AutoNum type="arabicPeriod"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The need for </a:t>
                      </a:r>
                      <a:r>
                        <a:rPr b="1"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power</a:t>
                      </a:r>
                      <a:r>
                        <a:rPr lang="ar" sz="1200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, or wanting to have an influence or impact on others.</a:t>
                      </a:r>
                      <a:endParaRPr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5818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</a:tbl>
          </a:graphicData>
        </a:graphic>
      </p:graphicFrame>
      <p:pic>
        <p:nvPicPr>
          <p:cNvPr id="375" name="Google Shape;37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500" y="1428250"/>
            <a:ext cx="2005098" cy="16541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5"/>
          <p:cNvSpPr/>
          <p:nvPr/>
        </p:nvSpPr>
        <p:spPr>
          <a:xfrm>
            <a:off x="115925" y="5426788"/>
            <a:ext cx="7341600" cy="15027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603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In some universities &amp; colleges, volunteer activities </a:t>
            </a:r>
            <a:r>
              <a:rPr b="1"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are part of the curriculum</a:t>
            </a: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 These activities are often </a:t>
            </a:r>
            <a:r>
              <a:rPr b="1"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organized like other curricular programs</a:t>
            </a: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; students are given a set number of hours’ work to complete, followed by assessments.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2603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•"/>
            </a:pP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 Volunteering can be a part of non-formal and informal learning.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77" name="Google Shape;377;p45"/>
          <p:cNvSpPr txBox="1"/>
          <p:nvPr/>
        </p:nvSpPr>
        <p:spPr>
          <a:xfrm>
            <a:off x="857900" y="1195450"/>
            <a:ext cx="4494600" cy="21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>
                <a:solidFill>
                  <a:schemeClr val="dk1"/>
                </a:solidFill>
                <a:highlight>
                  <a:srgbClr val="D0E0E3"/>
                </a:highlight>
                <a:latin typeface="Roboto Slab"/>
                <a:ea typeface="Roboto Slab"/>
                <a:cs typeface="Roboto Slab"/>
                <a:sym typeface="Roboto Slab"/>
              </a:rPr>
              <a:t>Non-formal</a:t>
            </a:r>
            <a:r>
              <a:rPr b="1"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Education</a:t>
            </a: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 (NFE) is any organized </a:t>
            </a:r>
            <a:r>
              <a:rPr b="1" lang="ar" u="sng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educational activity</a:t>
            </a: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that takes place </a:t>
            </a:r>
            <a:r>
              <a:rPr b="1" lang="ar" u="sng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outside</a:t>
            </a: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the formal educational system. Usually it is flexible, learner-centered, contextualized and uses a participatory approach. There is no specific target group for NFE; it could be kids, youth or adults.</a:t>
            </a:r>
            <a:endParaRPr/>
          </a:p>
        </p:txBody>
      </p:sp>
      <p:sp>
        <p:nvSpPr>
          <p:cNvPr id="378" name="Google Shape;378;p45"/>
          <p:cNvSpPr txBox="1"/>
          <p:nvPr/>
        </p:nvSpPr>
        <p:spPr>
          <a:xfrm>
            <a:off x="505700" y="252825"/>
            <a:ext cx="5231100" cy="5736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200">
                <a:solidFill>
                  <a:srgbClr val="45818E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as an education activity</a:t>
            </a:r>
            <a:endParaRPr sz="2200">
              <a:solidFill>
                <a:srgbClr val="45818E"/>
              </a:solidFill>
            </a:endParaRPr>
          </a:p>
        </p:txBody>
      </p:sp>
      <p:sp>
        <p:nvSpPr>
          <p:cNvPr id="379" name="Google Shape;379;p45"/>
          <p:cNvSpPr/>
          <p:nvPr/>
        </p:nvSpPr>
        <p:spPr>
          <a:xfrm>
            <a:off x="505709" y="1195456"/>
            <a:ext cx="352200" cy="3546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3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 sz="3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80" name="Google Shape;380;p45"/>
          <p:cNvSpPr txBox="1"/>
          <p:nvPr/>
        </p:nvSpPr>
        <p:spPr>
          <a:xfrm>
            <a:off x="857900" y="3521100"/>
            <a:ext cx="48789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ar">
                <a:highlight>
                  <a:srgbClr val="D0E0E3"/>
                </a:highlight>
                <a:latin typeface="Roboto Slab"/>
                <a:ea typeface="Roboto Slab"/>
                <a:cs typeface="Roboto Slab"/>
                <a:sym typeface="Roboto Slab"/>
              </a:rPr>
              <a:t>Informal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b="1" lang="ar">
                <a:latin typeface="Roboto Slab"/>
                <a:ea typeface="Roboto Slab"/>
                <a:cs typeface="Roboto Slab"/>
                <a:sym typeface="Roboto Slab"/>
              </a:rPr>
              <a:t>Education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, can be defined as 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‘‘a process </a:t>
            </a:r>
            <a:r>
              <a:rPr b="1" lang="ar">
                <a:latin typeface="Roboto Slab"/>
                <a:ea typeface="Roboto Slab"/>
                <a:cs typeface="Roboto Slab"/>
                <a:sym typeface="Roboto Slab"/>
              </a:rPr>
              <a:t>throughout life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, by which every person </a:t>
            </a:r>
            <a:r>
              <a:rPr b="1" lang="ar">
                <a:latin typeface="Roboto Slab"/>
                <a:ea typeface="Roboto Slab"/>
                <a:cs typeface="Roboto Slab"/>
                <a:sym typeface="Roboto Slab"/>
              </a:rPr>
              <a:t>acquires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 and </a:t>
            </a:r>
            <a:r>
              <a:rPr b="1" lang="ar">
                <a:latin typeface="Roboto Slab"/>
                <a:ea typeface="Roboto Slab"/>
                <a:cs typeface="Roboto Slab"/>
                <a:sym typeface="Roboto Slab"/>
              </a:rPr>
              <a:t>accumulates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ar" u="sng">
                <a:latin typeface="Roboto Slab"/>
                <a:ea typeface="Roboto Slab"/>
                <a:cs typeface="Roboto Slab"/>
                <a:sym typeface="Roboto Slab"/>
              </a:rPr>
              <a:t>knowledge, abilities, attitudes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’’ through </a:t>
            </a:r>
            <a:r>
              <a:rPr b="1" lang="ar">
                <a:latin typeface="Roboto Slab"/>
                <a:ea typeface="Roboto Slab"/>
                <a:cs typeface="Roboto Slab"/>
                <a:sym typeface="Roboto Slab"/>
              </a:rPr>
              <a:t>everyday experiences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, </a:t>
            </a:r>
            <a:r>
              <a:rPr b="1" lang="ar">
                <a:latin typeface="Roboto Slab"/>
                <a:ea typeface="Roboto Slab"/>
                <a:cs typeface="Roboto Slab"/>
                <a:sym typeface="Roboto Slab"/>
              </a:rPr>
              <a:t>at work 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or </a:t>
            </a:r>
            <a:r>
              <a:rPr b="1" lang="ar">
                <a:latin typeface="Roboto Slab"/>
                <a:ea typeface="Roboto Slab"/>
                <a:cs typeface="Roboto Slab"/>
                <a:sym typeface="Roboto Slab"/>
              </a:rPr>
              <a:t>during leisure 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activities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81" name="Google Shape;381;p45"/>
          <p:cNvSpPr/>
          <p:nvPr/>
        </p:nvSpPr>
        <p:spPr>
          <a:xfrm>
            <a:off x="505697" y="3521099"/>
            <a:ext cx="352200" cy="3546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3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sz="3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382" name="Google Shape;382;p45"/>
          <p:cNvCxnSpPr>
            <a:stCxn id="378" idx="1"/>
            <a:endCxn id="379" idx="1"/>
          </p:cNvCxnSpPr>
          <p:nvPr/>
        </p:nvCxnSpPr>
        <p:spPr>
          <a:xfrm>
            <a:off x="505700" y="539625"/>
            <a:ext cx="600" cy="833100"/>
          </a:xfrm>
          <a:prstGeom prst="bentConnector3">
            <a:avLst>
              <a:gd fmla="val -39687500" name="adj1"/>
            </a:avLst>
          </a:prstGeom>
          <a:noFill/>
          <a:ln cap="flat" cmpd="sng" w="19050">
            <a:solidFill>
              <a:srgbClr val="76A5A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3" name="Google Shape;383;p45"/>
          <p:cNvCxnSpPr>
            <a:stCxn id="378" idx="1"/>
            <a:endCxn id="381" idx="1"/>
          </p:cNvCxnSpPr>
          <p:nvPr/>
        </p:nvCxnSpPr>
        <p:spPr>
          <a:xfrm>
            <a:off x="505700" y="539625"/>
            <a:ext cx="600" cy="3158700"/>
          </a:xfrm>
          <a:prstGeom prst="bentConnector3">
            <a:avLst>
              <a:gd fmla="val -39687999" name="adj1"/>
            </a:avLst>
          </a:prstGeom>
          <a:noFill/>
          <a:ln cap="flat" cmpd="sng" w="19050">
            <a:solidFill>
              <a:srgbClr val="76A5A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84" name="Google Shape;384;p45"/>
          <p:cNvPicPr preferRelativeResize="0"/>
          <p:nvPr/>
        </p:nvPicPr>
        <p:blipFill rotWithShape="1">
          <a:blip r:embed="rId5">
            <a:alphaModFix/>
          </a:blip>
          <a:srcRect b="7209" l="0" r="0" t="0"/>
          <a:stretch/>
        </p:blipFill>
        <p:spPr>
          <a:xfrm>
            <a:off x="5467081" y="3521101"/>
            <a:ext cx="1775953" cy="165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5"/>
          <p:cNvPicPr preferRelativeResize="0"/>
          <p:nvPr/>
        </p:nvPicPr>
        <p:blipFill rotWithShape="1">
          <a:blip r:embed="rId6">
            <a:alphaModFix/>
          </a:blip>
          <a:srcRect b="16092" l="0" r="8867" t="5904"/>
          <a:stretch/>
        </p:blipFill>
        <p:spPr>
          <a:xfrm>
            <a:off x="6258765" y="9591576"/>
            <a:ext cx="863400" cy="80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6"/>
          <p:cNvSpPr txBox="1"/>
          <p:nvPr/>
        </p:nvSpPr>
        <p:spPr>
          <a:xfrm>
            <a:off x="932700" y="862975"/>
            <a:ext cx="6863700" cy="19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EBEBE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91" name="Google Shape;391;p46"/>
          <p:cNvGraphicFramePr/>
          <p:nvPr/>
        </p:nvGraphicFramePr>
        <p:xfrm>
          <a:off x="225350" y="9671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{0EB841B0-7AA4-44A4-9C2F-1CE2B15B23A1}</a:tableStyleId>
              </a:tblPr>
              <a:tblGrid>
                <a:gridCol w="3554650"/>
                <a:gridCol w="3554650"/>
              </a:tblGrid>
              <a:tr h="38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Internal</a:t>
                      </a:r>
                      <a:endParaRPr b="1"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External</a:t>
                      </a:r>
                      <a:endParaRPr b="1"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2433425">
                <a:tc>
                  <a:txBody>
                    <a:bodyPr/>
                    <a:lstStyle/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Self esteem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Generosity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Social responsibility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Personal satisfaction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Social status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Family traditions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Identification with organization/college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Personal obligation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Professional image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Recognition from society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Organizational/college image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Organizational/college reputation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Holidays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Natural disasters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Being invited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C.Vs differentiation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C4C9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Identification with other volunteers </a:t>
                      </a:r>
                      <a:r>
                        <a:rPr b="1" lang="ar">
                          <a:solidFill>
                            <a:srgbClr val="A2C4C9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(</a:t>
                      </a: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friend</a:t>
                      </a:r>
                      <a:r>
                        <a:rPr b="1" lang="ar">
                          <a:solidFill>
                            <a:srgbClr val="A2C4C9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/</a:t>
                      </a: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family</a:t>
                      </a:r>
                      <a:r>
                        <a:rPr b="1" lang="ar">
                          <a:solidFill>
                            <a:srgbClr val="A2C4C9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)</a:t>
                      </a:r>
                      <a:endParaRPr b="1">
                        <a:solidFill>
                          <a:srgbClr val="A2C4C9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CCC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92" name="Google Shape;392;p46"/>
          <p:cNvSpPr/>
          <p:nvPr/>
        </p:nvSpPr>
        <p:spPr>
          <a:xfrm>
            <a:off x="284250" y="5344200"/>
            <a:ext cx="2847300" cy="498300"/>
          </a:xfrm>
          <a:prstGeom prst="rect">
            <a:avLst/>
          </a:prstGeom>
          <a:noFill/>
          <a:ln cap="flat" cmpd="sng" w="28575">
            <a:solidFill>
              <a:srgbClr val="A2C4C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latin typeface="Roboto Slab"/>
                <a:ea typeface="Roboto Slab"/>
                <a:cs typeface="Roboto Slab"/>
                <a:sym typeface="Roboto Slab"/>
              </a:rPr>
              <a:t>Mutually beneficial</a:t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93" name="Google Shape;393;p46"/>
          <p:cNvSpPr/>
          <p:nvPr/>
        </p:nvSpPr>
        <p:spPr>
          <a:xfrm>
            <a:off x="285004" y="5344188"/>
            <a:ext cx="352200" cy="3546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3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 sz="3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94" name="Google Shape;394;p46"/>
          <p:cNvSpPr/>
          <p:nvPr/>
        </p:nvSpPr>
        <p:spPr>
          <a:xfrm>
            <a:off x="4027725" y="5344200"/>
            <a:ext cx="2847300" cy="498300"/>
          </a:xfrm>
          <a:prstGeom prst="rect">
            <a:avLst/>
          </a:prstGeom>
          <a:noFill/>
          <a:ln cap="flat" cmpd="sng" w="28575">
            <a:solidFill>
              <a:srgbClr val="A2C4C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latin typeface="Roboto Slab"/>
                <a:ea typeface="Roboto Slab"/>
                <a:cs typeface="Roboto Slab"/>
                <a:sym typeface="Roboto Slab"/>
              </a:rPr>
              <a:t>Independently chosen </a:t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&amp;</a:t>
            </a:r>
            <a:r>
              <a:rPr lang="ar" sz="1600">
                <a:latin typeface="Roboto Slab"/>
                <a:ea typeface="Roboto Slab"/>
                <a:cs typeface="Roboto Slab"/>
                <a:sym typeface="Roboto Slab"/>
              </a:rPr>
              <a:t> freely given</a:t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95" name="Google Shape;395;p46"/>
          <p:cNvSpPr/>
          <p:nvPr/>
        </p:nvSpPr>
        <p:spPr>
          <a:xfrm>
            <a:off x="4027725" y="5344203"/>
            <a:ext cx="352200" cy="3546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3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sz="3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96" name="Google Shape;396;p46"/>
          <p:cNvSpPr txBox="1"/>
          <p:nvPr/>
        </p:nvSpPr>
        <p:spPr>
          <a:xfrm>
            <a:off x="168450" y="5838400"/>
            <a:ext cx="30321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Roboto Slab"/>
              <a:buChar char="★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To individual </a:t>
            </a:r>
            <a:r>
              <a:rPr b="1" lang="ar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&amp; 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organisation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97" name="Google Shape;397;p46"/>
          <p:cNvSpPr/>
          <p:nvPr/>
        </p:nvSpPr>
        <p:spPr>
          <a:xfrm>
            <a:off x="284250" y="6312750"/>
            <a:ext cx="2847300" cy="498300"/>
          </a:xfrm>
          <a:prstGeom prst="rect">
            <a:avLst/>
          </a:prstGeom>
          <a:noFill/>
          <a:ln cap="flat" cmpd="sng" w="28575">
            <a:solidFill>
              <a:srgbClr val="A2C4C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latin typeface="Roboto Slab"/>
                <a:ea typeface="Roboto Slab"/>
                <a:cs typeface="Roboto Slab"/>
                <a:sym typeface="Roboto Slab"/>
              </a:rPr>
              <a:t>Enabling </a:t>
            </a:r>
            <a:r>
              <a:rPr b="1" lang="ar" sz="16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&amp;</a:t>
            </a:r>
            <a:r>
              <a:rPr lang="ar" sz="1600">
                <a:latin typeface="Roboto Slab"/>
                <a:ea typeface="Roboto Slab"/>
                <a:cs typeface="Roboto Slab"/>
                <a:sym typeface="Roboto Slab"/>
              </a:rPr>
              <a:t> flexible</a:t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98" name="Google Shape;398;p46"/>
          <p:cNvSpPr/>
          <p:nvPr/>
        </p:nvSpPr>
        <p:spPr>
          <a:xfrm>
            <a:off x="284250" y="6312753"/>
            <a:ext cx="352200" cy="3546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3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sz="3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99" name="Google Shape;399;p46"/>
          <p:cNvSpPr txBox="1"/>
          <p:nvPr/>
        </p:nvSpPr>
        <p:spPr>
          <a:xfrm>
            <a:off x="168450" y="6787100"/>
            <a:ext cx="24996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Roboto Slab"/>
              <a:buChar char="★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wherever possible 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00" name="Google Shape;400;p46"/>
          <p:cNvSpPr/>
          <p:nvPr/>
        </p:nvSpPr>
        <p:spPr>
          <a:xfrm>
            <a:off x="4027725" y="6208650"/>
            <a:ext cx="2847300" cy="562800"/>
          </a:xfrm>
          <a:prstGeom prst="rect">
            <a:avLst/>
          </a:prstGeom>
          <a:noFill/>
          <a:ln cap="flat" cmpd="sng" w="28575">
            <a:solidFill>
              <a:srgbClr val="A2C4C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latin typeface="Roboto Slab"/>
                <a:ea typeface="Roboto Slab"/>
                <a:cs typeface="Roboto Slab"/>
                <a:sym typeface="Roboto Slab"/>
              </a:rPr>
              <a:t>Has a community or social benefit</a:t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01" name="Google Shape;401;p46"/>
          <p:cNvSpPr/>
          <p:nvPr/>
        </p:nvSpPr>
        <p:spPr>
          <a:xfrm>
            <a:off x="4027725" y="6208653"/>
            <a:ext cx="352200" cy="3546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3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4</a:t>
            </a:r>
            <a:endParaRPr sz="3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02" name="Google Shape;402;p46"/>
          <p:cNvSpPr/>
          <p:nvPr/>
        </p:nvSpPr>
        <p:spPr>
          <a:xfrm>
            <a:off x="284250" y="7281300"/>
            <a:ext cx="2847300" cy="562800"/>
          </a:xfrm>
          <a:prstGeom prst="rect">
            <a:avLst/>
          </a:prstGeom>
          <a:noFill/>
          <a:ln cap="flat" cmpd="sng" w="28575">
            <a:solidFill>
              <a:srgbClr val="A2C4C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latin typeface="Roboto Slab"/>
                <a:ea typeface="Roboto Slab"/>
                <a:cs typeface="Roboto Slab"/>
                <a:sym typeface="Roboto Slab"/>
              </a:rPr>
              <a:t>Offered to not-for-profit activities</a:t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03" name="Google Shape;403;p46"/>
          <p:cNvSpPr/>
          <p:nvPr/>
        </p:nvSpPr>
        <p:spPr>
          <a:xfrm>
            <a:off x="284250" y="7281303"/>
            <a:ext cx="352200" cy="3546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3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5</a:t>
            </a:r>
            <a:endParaRPr sz="3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04" name="Google Shape;404;p46"/>
          <p:cNvSpPr/>
          <p:nvPr/>
        </p:nvSpPr>
        <p:spPr>
          <a:xfrm>
            <a:off x="168450" y="101025"/>
            <a:ext cx="7223100" cy="760325"/>
          </a:xfrm>
          <a:prstGeom prst="flowChartDecision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Factors favor volunteering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05" name="Google Shape;405;p46"/>
          <p:cNvSpPr/>
          <p:nvPr/>
        </p:nvSpPr>
        <p:spPr>
          <a:xfrm>
            <a:off x="182325" y="4444263"/>
            <a:ext cx="7223100" cy="760325"/>
          </a:xfrm>
          <a:prstGeom prst="flowChartDecision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990000"/>
                </a:solidFill>
                <a:latin typeface="Roboto Slab"/>
                <a:ea typeface="Roboto Slab"/>
                <a:cs typeface="Roboto Slab"/>
                <a:sym typeface="Roboto Slab"/>
              </a:rPr>
              <a:t>Principles of Volunteering</a:t>
            </a:r>
            <a:endParaRPr b="1" sz="2000">
              <a:solidFill>
                <a:srgbClr val="99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06" name="Google Shape;406;p46"/>
          <p:cNvSpPr/>
          <p:nvPr/>
        </p:nvSpPr>
        <p:spPr>
          <a:xfrm>
            <a:off x="2040075" y="8079225"/>
            <a:ext cx="3507600" cy="562800"/>
          </a:xfrm>
          <a:prstGeom prst="roundRect">
            <a:avLst>
              <a:gd fmla="val 50000" name="adj"/>
            </a:avLst>
          </a:prstGeom>
          <a:solidFill>
            <a:srgbClr val="76A5AF"/>
          </a:solidFill>
          <a:ln>
            <a:noFill/>
          </a:ln>
        </p:spPr>
        <p:txBody>
          <a:bodyPr anchorCtr="0" anchor="ctr" bIns="140950" lIns="140950" spcFirstLastPara="1" rIns="140950" wrap="square" tIns="14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Ethics of volunteering</a:t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07" name="Google Shape;407;p46"/>
          <p:cNvSpPr/>
          <p:nvPr/>
        </p:nvSpPr>
        <p:spPr>
          <a:xfrm>
            <a:off x="3059000" y="8967651"/>
            <a:ext cx="1379700" cy="461100"/>
          </a:xfrm>
          <a:prstGeom prst="roundRect">
            <a:avLst>
              <a:gd fmla="val 50000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140950" lIns="140950" spcFirstLastPara="1" rIns="140950" wrap="square" tIns="14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Respect 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08" name="Google Shape;408;p46"/>
          <p:cNvSpPr/>
          <p:nvPr/>
        </p:nvSpPr>
        <p:spPr>
          <a:xfrm>
            <a:off x="4863200" y="8967650"/>
            <a:ext cx="2382900" cy="461100"/>
          </a:xfrm>
          <a:prstGeom prst="roundRect">
            <a:avLst>
              <a:gd fmla="val 50000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140950" lIns="140950" spcFirstLastPara="1" rIns="140950" wrap="square" tIns="14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Justice</a:t>
            </a:r>
            <a:r>
              <a:rPr lang="ar" sz="180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b="1" lang="ar" sz="1800">
                <a:solidFill>
                  <a:srgbClr val="45818E"/>
                </a:solidFill>
                <a:latin typeface="Roboto Slab"/>
                <a:ea typeface="Roboto Slab"/>
                <a:cs typeface="Roboto Slab"/>
                <a:sym typeface="Roboto Slab"/>
              </a:rPr>
              <a:t>&amp;</a:t>
            </a:r>
            <a:r>
              <a:rPr lang="ar" sz="180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ar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fairness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09" name="Google Shape;409;p46"/>
          <p:cNvSpPr/>
          <p:nvPr/>
        </p:nvSpPr>
        <p:spPr>
          <a:xfrm>
            <a:off x="225350" y="8967650"/>
            <a:ext cx="2317500" cy="461100"/>
          </a:xfrm>
          <a:prstGeom prst="roundRect">
            <a:avLst>
              <a:gd fmla="val 50000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140950" lIns="140950" spcFirstLastPara="1" rIns="140950" wrap="square" tIns="14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" sz="1800">
                <a:latin typeface="Roboto Slab"/>
                <a:ea typeface="Roboto Slab"/>
                <a:cs typeface="Roboto Slab"/>
                <a:sym typeface="Roboto Slab"/>
              </a:rPr>
              <a:t>Trustworthiness 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10" name="Google Shape;410;p46"/>
          <p:cNvSpPr/>
          <p:nvPr/>
        </p:nvSpPr>
        <p:spPr>
          <a:xfrm>
            <a:off x="4661500" y="9910200"/>
            <a:ext cx="2025300" cy="461100"/>
          </a:xfrm>
          <a:prstGeom prst="roundRect">
            <a:avLst>
              <a:gd fmla="val 50000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140950" lIns="140950" spcFirstLastPara="1" rIns="140950" wrap="square" tIns="14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" sz="1800">
                <a:latin typeface="Roboto Slab"/>
                <a:ea typeface="Roboto Slab"/>
                <a:cs typeface="Roboto Slab"/>
                <a:sym typeface="Roboto Slab"/>
              </a:rPr>
              <a:t>Responsibility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11" name="Google Shape;411;p46"/>
          <p:cNvSpPr/>
          <p:nvPr/>
        </p:nvSpPr>
        <p:spPr>
          <a:xfrm>
            <a:off x="932700" y="9910200"/>
            <a:ext cx="3172200" cy="461100"/>
          </a:xfrm>
          <a:prstGeom prst="roundRect">
            <a:avLst>
              <a:gd fmla="val 50000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140950" lIns="140950" spcFirstLastPara="1" rIns="140950" wrap="square" tIns="14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" sz="1800">
                <a:latin typeface="Roboto Slab"/>
                <a:ea typeface="Roboto Slab"/>
                <a:cs typeface="Roboto Slab"/>
                <a:sym typeface="Roboto Slab"/>
              </a:rPr>
              <a:t>Compassion </a:t>
            </a:r>
            <a:r>
              <a:rPr b="1" lang="ar" sz="1800">
                <a:solidFill>
                  <a:srgbClr val="45818E"/>
                </a:solidFill>
                <a:latin typeface="Roboto Slab"/>
                <a:ea typeface="Roboto Slab"/>
                <a:cs typeface="Roboto Slab"/>
                <a:sym typeface="Roboto Slab"/>
              </a:rPr>
              <a:t>&amp; </a:t>
            </a:r>
            <a:r>
              <a:rPr lang="ar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generosity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12" name="Google Shape;41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7637" y="8481518"/>
            <a:ext cx="911934" cy="9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9916" y="9501381"/>
            <a:ext cx="760325" cy="7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6951" y="8592398"/>
            <a:ext cx="577693" cy="4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175" y="8434000"/>
            <a:ext cx="911950" cy="68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6"/>
          <p:cNvPicPr preferRelativeResize="0"/>
          <p:nvPr/>
        </p:nvPicPr>
        <p:blipFill rotWithShape="1">
          <a:blip r:embed="rId8">
            <a:alphaModFix/>
          </a:blip>
          <a:srcRect b="8057" l="11591" r="13720" t="34018"/>
          <a:stretch/>
        </p:blipFill>
        <p:spPr>
          <a:xfrm>
            <a:off x="92175" y="9426600"/>
            <a:ext cx="1188475" cy="92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7"/>
          <p:cNvSpPr/>
          <p:nvPr/>
        </p:nvSpPr>
        <p:spPr>
          <a:xfrm>
            <a:off x="632737" y="3490325"/>
            <a:ext cx="6327000" cy="5229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76A5A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45818E"/>
                </a:solidFill>
                <a:latin typeface="Roboto Slab"/>
                <a:ea typeface="Roboto Slab"/>
                <a:cs typeface="Roboto Slab"/>
                <a:sym typeface="Roboto Slab"/>
              </a:rPr>
              <a:t>Why do you want to be a volunteer </a:t>
            </a:r>
            <a:r>
              <a:rPr b="1" lang="ar" sz="24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(benefits)</a:t>
            </a:r>
            <a:r>
              <a:rPr b="1" lang="ar" sz="2000">
                <a:solidFill>
                  <a:srgbClr val="45818E"/>
                </a:solidFill>
                <a:latin typeface="Roboto Slab"/>
                <a:ea typeface="Roboto Slab"/>
                <a:cs typeface="Roboto Slab"/>
                <a:sym typeface="Roboto Slab"/>
              </a:rPr>
              <a:t>?</a:t>
            </a:r>
            <a:endParaRPr/>
          </a:p>
        </p:txBody>
      </p:sp>
      <p:grpSp>
        <p:nvGrpSpPr>
          <p:cNvPr id="422" name="Google Shape;422;p47"/>
          <p:cNvGrpSpPr/>
          <p:nvPr/>
        </p:nvGrpSpPr>
        <p:grpSpPr>
          <a:xfrm>
            <a:off x="185597" y="4362419"/>
            <a:ext cx="894280" cy="751500"/>
            <a:chOff x="148137" y="1214819"/>
            <a:chExt cx="894280" cy="751500"/>
          </a:xfrm>
        </p:grpSpPr>
        <p:sp>
          <p:nvSpPr>
            <p:cNvPr id="423" name="Google Shape;423;p47"/>
            <p:cNvSpPr/>
            <p:nvPr/>
          </p:nvSpPr>
          <p:spPr>
            <a:xfrm>
              <a:off x="148137" y="1222598"/>
              <a:ext cx="829200" cy="7359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47"/>
            <p:cNvSpPr/>
            <p:nvPr/>
          </p:nvSpPr>
          <p:spPr>
            <a:xfrm>
              <a:off x="238417" y="1214819"/>
              <a:ext cx="804000" cy="751500"/>
            </a:xfrm>
            <a:prstGeom prst="diamond">
              <a:avLst/>
            </a:prstGeom>
            <a:noFill/>
            <a:ln cap="flat" cmpd="sng" w="9525">
              <a:solidFill>
                <a:srgbClr val="134F5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7"/>
            <p:cNvSpPr txBox="1"/>
            <p:nvPr/>
          </p:nvSpPr>
          <p:spPr>
            <a:xfrm>
              <a:off x="340725" y="1418501"/>
              <a:ext cx="509100" cy="3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2500">
                  <a:solidFill>
                    <a:srgbClr val="FFFFFF"/>
                  </a:solidFill>
                  <a:latin typeface="Lemonada"/>
                  <a:ea typeface="Lemonada"/>
                  <a:cs typeface="Lemonada"/>
                  <a:sym typeface="Lemonada"/>
                </a:rPr>
                <a:t>1</a:t>
              </a:r>
              <a:endParaRPr sz="2500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endParaRPr>
            </a:p>
          </p:txBody>
        </p:sp>
      </p:grpSp>
      <p:sp>
        <p:nvSpPr>
          <p:cNvPr id="426" name="Google Shape;426;p47"/>
          <p:cNvSpPr txBox="1"/>
          <p:nvPr/>
        </p:nvSpPr>
        <p:spPr>
          <a:xfrm>
            <a:off x="1079875" y="4371250"/>
            <a:ext cx="5985300" cy="8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Volunteers live longer &amp; healthier</a:t>
            </a:r>
            <a:endParaRPr sz="12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200"/>
              <a:buFont typeface="Roboto Slab"/>
              <a:buChar char="●"/>
            </a:pP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During later life, volunteering</a:t>
            </a:r>
            <a:r>
              <a:rPr lang="ar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 is even more beneficial for one’s </a:t>
            </a:r>
            <a:r>
              <a:rPr lang="ar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health</a:t>
            </a:r>
            <a:r>
              <a:rPr lang="ar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 than exercising and eating well</a:t>
            </a:r>
            <a:r>
              <a:rPr lang="ar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 </a:t>
            </a:r>
            <a:endParaRPr sz="12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27" name="Google Shape;427;p47"/>
          <p:cNvSpPr txBox="1"/>
          <p:nvPr/>
        </p:nvSpPr>
        <p:spPr>
          <a:xfrm>
            <a:off x="1079874" y="5372650"/>
            <a:ext cx="62610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establishes strong relationships</a:t>
            </a:r>
            <a:endParaRPr b="1" sz="1600">
              <a:solidFill>
                <a:srgbClr val="76A5A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400"/>
              <a:buFont typeface="Roboto Slab"/>
              <a:buChar char="●"/>
            </a:pP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study reported that prevalence of loneliness is at an all time high, with about one in three adults age 45 or older categorized as lonely. 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1400"/>
              <a:buFont typeface="Roboto Slab"/>
              <a:buChar char="●"/>
            </a:pP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Dedicating your time as a volunteer helps you make new friends, expand your network, and boost your social skills</a:t>
            </a:r>
            <a:endParaRPr/>
          </a:p>
        </p:txBody>
      </p:sp>
      <p:grpSp>
        <p:nvGrpSpPr>
          <p:cNvPr id="428" name="Google Shape;428;p47"/>
          <p:cNvGrpSpPr/>
          <p:nvPr/>
        </p:nvGrpSpPr>
        <p:grpSpPr>
          <a:xfrm>
            <a:off x="185597" y="5364870"/>
            <a:ext cx="894280" cy="751500"/>
            <a:chOff x="148137" y="2391108"/>
            <a:chExt cx="894280" cy="751500"/>
          </a:xfrm>
        </p:grpSpPr>
        <p:sp>
          <p:nvSpPr>
            <p:cNvPr id="429" name="Google Shape;429;p47"/>
            <p:cNvSpPr/>
            <p:nvPr/>
          </p:nvSpPr>
          <p:spPr>
            <a:xfrm>
              <a:off x="148137" y="2398887"/>
              <a:ext cx="829200" cy="7359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7"/>
            <p:cNvSpPr/>
            <p:nvPr/>
          </p:nvSpPr>
          <p:spPr>
            <a:xfrm>
              <a:off x="238417" y="2391108"/>
              <a:ext cx="804000" cy="751500"/>
            </a:xfrm>
            <a:prstGeom prst="diamond">
              <a:avLst/>
            </a:prstGeom>
            <a:noFill/>
            <a:ln cap="flat" cmpd="sng" w="9525">
              <a:solidFill>
                <a:srgbClr val="134F5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7"/>
            <p:cNvSpPr txBox="1"/>
            <p:nvPr/>
          </p:nvSpPr>
          <p:spPr>
            <a:xfrm>
              <a:off x="340725" y="2594789"/>
              <a:ext cx="509100" cy="3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2500">
                  <a:solidFill>
                    <a:srgbClr val="FFFFFF"/>
                  </a:solidFill>
                  <a:latin typeface="Lemonada"/>
                  <a:ea typeface="Lemonada"/>
                  <a:cs typeface="Lemonada"/>
                  <a:sym typeface="Lemonada"/>
                </a:rPr>
                <a:t>2</a:t>
              </a:r>
              <a:endParaRPr sz="2500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endParaRPr>
            </a:p>
          </p:txBody>
        </p:sp>
      </p:grpSp>
      <p:grpSp>
        <p:nvGrpSpPr>
          <p:cNvPr id="432" name="Google Shape;432;p47"/>
          <p:cNvGrpSpPr/>
          <p:nvPr/>
        </p:nvGrpSpPr>
        <p:grpSpPr>
          <a:xfrm>
            <a:off x="185597" y="6464058"/>
            <a:ext cx="894280" cy="751500"/>
            <a:chOff x="148137" y="2391108"/>
            <a:chExt cx="894280" cy="751500"/>
          </a:xfrm>
        </p:grpSpPr>
        <p:sp>
          <p:nvSpPr>
            <p:cNvPr id="433" name="Google Shape;433;p47"/>
            <p:cNvSpPr/>
            <p:nvPr/>
          </p:nvSpPr>
          <p:spPr>
            <a:xfrm>
              <a:off x="148137" y="2398887"/>
              <a:ext cx="829200" cy="7359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7"/>
            <p:cNvSpPr/>
            <p:nvPr/>
          </p:nvSpPr>
          <p:spPr>
            <a:xfrm>
              <a:off x="238417" y="2391108"/>
              <a:ext cx="804000" cy="751500"/>
            </a:xfrm>
            <a:prstGeom prst="diamond">
              <a:avLst/>
            </a:prstGeom>
            <a:noFill/>
            <a:ln cap="flat" cmpd="sng" w="9525">
              <a:solidFill>
                <a:srgbClr val="134F5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7"/>
            <p:cNvSpPr txBox="1"/>
            <p:nvPr/>
          </p:nvSpPr>
          <p:spPr>
            <a:xfrm>
              <a:off x="340725" y="2594789"/>
              <a:ext cx="509100" cy="3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2500">
                  <a:solidFill>
                    <a:srgbClr val="FFFFFF"/>
                  </a:solidFill>
                  <a:latin typeface="Lemonada"/>
                  <a:ea typeface="Lemonada"/>
                  <a:cs typeface="Lemonada"/>
                  <a:sym typeface="Lemonada"/>
                </a:rPr>
                <a:t>3</a:t>
              </a:r>
              <a:endParaRPr sz="2500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endParaRPr>
            </a:p>
          </p:txBody>
        </p:sp>
      </p:grpSp>
      <p:sp>
        <p:nvSpPr>
          <p:cNvPr id="436" name="Google Shape;436;p47"/>
          <p:cNvSpPr txBox="1"/>
          <p:nvPr/>
        </p:nvSpPr>
        <p:spPr>
          <a:xfrm>
            <a:off x="1079874" y="6464050"/>
            <a:ext cx="6261000" cy="9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is good for your career</a:t>
            </a:r>
            <a:endParaRPr b="1" sz="1600">
              <a:solidFill>
                <a:srgbClr val="76A5A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400"/>
              <a:buFont typeface="Roboto Slab"/>
              <a:buChar char="●"/>
            </a:pP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has long been viewed as a way to create new “weak tie” connections that lead to career opportunities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437" name="Google Shape;437;p47"/>
          <p:cNvGrpSpPr/>
          <p:nvPr/>
        </p:nvGrpSpPr>
        <p:grpSpPr>
          <a:xfrm>
            <a:off x="185597" y="7468033"/>
            <a:ext cx="894280" cy="751500"/>
            <a:chOff x="148137" y="2391108"/>
            <a:chExt cx="894280" cy="751500"/>
          </a:xfrm>
        </p:grpSpPr>
        <p:sp>
          <p:nvSpPr>
            <p:cNvPr id="438" name="Google Shape;438;p47"/>
            <p:cNvSpPr/>
            <p:nvPr/>
          </p:nvSpPr>
          <p:spPr>
            <a:xfrm>
              <a:off x="148137" y="2398887"/>
              <a:ext cx="829200" cy="7359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7"/>
            <p:cNvSpPr/>
            <p:nvPr/>
          </p:nvSpPr>
          <p:spPr>
            <a:xfrm>
              <a:off x="238417" y="2391108"/>
              <a:ext cx="804000" cy="751500"/>
            </a:xfrm>
            <a:prstGeom prst="diamond">
              <a:avLst/>
            </a:prstGeom>
            <a:noFill/>
            <a:ln cap="flat" cmpd="sng" w="9525">
              <a:solidFill>
                <a:srgbClr val="134F5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7"/>
            <p:cNvSpPr txBox="1"/>
            <p:nvPr/>
          </p:nvSpPr>
          <p:spPr>
            <a:xfrm>
              <a:off x="340725" y="2594789"/>
              <a:ext cx="509100" cy="3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2500">
                  <a:solidFill>
                    <a:srgbClr val="FFFFFF"/>
                  </a:solidFill>
                  <a:latin typeface="Lemonada"/>
                  <a:ea typeface="Lemonada"/>
                  <a:cs typeface="Lemonada"/>
                  <a:sym typeface="Lemonada"/>
                </a:rPr>
                <a:t>4</a:t>
              </a:r>
              <a:endParaRPr sz="2500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endParaRPr>
            </a:p>
          </p:txBody>
        </p:sp>
      </p:grpSp>
      <p:sp>
        <p:nvSpPr>
          <p:cNvPr id="441" name="Google Shape;441;p47"/>
          <p:cNvSpPr txBox="1"/>
          <p:nvPr/>
        </p:nvSpPr>
        <p:spPr>
          <a:xfrm>
            <a:off x="1079884" y="7468025"/>
            <a:ext cx="43779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is good for society</a:t>
            </a:r>
            <a:endParaRPr/>
          </a:p>
        </p:txBody>
      </p:sp>
      <p:grpSp>
        <p:nvGrpSpPr>
          <p:cNvPr id="442" name="Google Shape;442;p47"/>
          <p:cNvGrpSpPr/>
          <p:nvPr/>
        </p:nvGrpSpPr>
        <p:grpSpPr>
          <a:xfrm>
            <a:off x="185597" y="8472008"/>
            <a:ext cx="894280" cy="751500"/>
            <a:chOff x="148137" y="2391108"/>
            <a:chExt cx="894280" cy="751500"/>
          </a:xfrm>
        </p:grpSpPr>
        <p:sp>
          <p:nvSpPr>
            <p:cNvPr id="443" name="Google Shape;443;p47"/>
            <p:cNvSpPr/>
            <p:nvPr/>
          </p:nvSpPr>
          <p:spPr>
            <a:xfrm>
              <a:off x="148137" y="2398887"/>
              <a:ext cx="829200" cy="7359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7"/>
            <p:cNvSpPr/>
            <p:nvPr/>
          </p:nvSpPr>
          <p:spPr>
            <a:xfrm>
              <a:off x="238417" y="2391108"/>
              <a:ext cx="804000" cy="751500"/>
            </a:xfrm>
            <a:prstGeom prst="diamond">
              <a:avLst/>
            </a:prstGeom>
            <a:noFill/>
            <a:ln cap="flat" cmpd="sng" w="9525">
              <a:solidFill>
                <a:srgbClr val="134F5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7"/>
            <p:cNvSpPr txBox="1"/>
            <p:nvPr/>
          </p:nvSpPr>
          <p:spPr>
            <a:xfrm>
              <a:off x="340725" y="2594789"/>
              <a:ext cx="509100" cy="3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2500">
                  <a:solidFill>
                    <a:srgbClr val="FFFFFF"/>
                  </a:solidFill>
                  <a:latin typeface="Lemonada"/>
                  <a:ea typeface="Lemonada"/>
                  <a:cs typeface="Lemonada"/>
                  <a:sym typeface="Lemonada"/>
                </a:rPr>
                <a:t>5</a:t>
              </a:r>
              <a:endParaRPr sz="2500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endParaRPr>
            </a:p>
          </p:txBody>
        </p:sp>
      </p:grpSp>
      <p:sp>
        <p:nvSpPr>
          <p:cNvPr id="446" name="Google Shape;446;p47"/>
          <p:cNvSpPr txBox="1"/>
          <p:nvPr/>
        </p:nvSpPr>
        <p:spPr>
          <a:xfrm>
            <a:off x="1117375" y="8472000"/>
            <a:ext cx="62610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gives you a sense of purpose</a:t>
            </a:r>
            <a:endParaRPr b="1" sz="1600">
              <a:solidFill>
                <a:srgbClr val="76A5A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400"/>
              <a:buFont typeface="Roboto Slab"/>
              <a:buChar char="●"/>
            </a:pPr>
            <a:r>
              <a:rPr lang="ar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Although it is not well-understood why volunteering provides such a profound health benefit, a key factor is assumed to be that volunteering serves to express and facilitate opportunities to carry out one’s sense of purpose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1200"/>
              <a:buFont typeface="Roboto Slab"/>
              <a:buChar char="○"/>
            </a:pPr>
            <a:r>
              <a:rPr b="1" lang="ar" sz="12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helps counteract the effects of stress, anger, and anxiety</a:t>
            </a:r>
            <a:endParaRPr b="1" sz="1200">
              <a:solidFill>
                <a:srgbClr val="76A5A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200"/>
              <a:buFont typeface="Roboto Slab"/>
              <a:buChar char="○"/>
            </a:pPr>
            <a:r>
              <a:rPr b="1" lang="ar" sz="12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combats depression.</a:t>
            </a:r>
            <a:endParaRPr b="1" sz="1200">
              <a:solidFill>
                <a:srgbClr val="76A5A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200"/>
              <a:buFont typeface="Roboto Slab"/>
              <a:buChar char="○"/>
            </a:pPr>
            <a:r>
              <a:rPr b="1" lang="ar" sz="12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increases self-confidence</a:t>
            </a:r>
            <a:endParaRPr b="1" sz="1200">
              <a:solidFill>
                <a:srgbClr val="76A5A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200"/>
              <a:buFont typeface="Roboto Slab"/>
              <a:buChar char="○"/>
            </a:pPr>
            <a:r>
              <a:rPr b="1" lang="ar" sz="1200">
                <a:solidFill>
                  <a:srgbClr val="76A5AF"/>
                </a:solidFill>
                <a:latin typeface="Roboto Slab"/>
                <a:ea typeface="Roboto Slab"/>
                <a:cs typeface="Roboto Slab"/>
                <a:sym typeface="Roboto Slab"/>
              </a:rPr>
              <a:t>Volunteering helps you stay physically healthy</a:t>
            </a:r>
            <a:endParaRPr b="1" sz="1200">
              <a:solidFill>
                <a:srgbClr val="76A5A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47" name="Google Shape;447;p47"/>
          <p:cNvSpPr txBox="1"/>
          <p:nvPr/>
        </p:nvSpPr>
        <p:spPr>
          <a:xfrm>
            <a:off x="185600" y="360850"/>
            <a:ext cx="2957100" cy="6786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990000"/>
                </a:solidFill>
                <a:latin typeface="Roboto Slab"/>
                <a:ea typeface="Roboto Slab"/>
                <a:cs typeface="Roboto Slab"/>
                <a:sym typeface="Roboto Slab"/>
              </a:rPr>
              <a:t>Who is the volunteer?</a:t>
            </a:r>
            <a:endParaRPr b="1" sz="2000">
              <a:solidFill>
                <a:srgbClr val="99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99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48" name="Google Shape;448;p47"/>
          <p:cNvSpPr txBox="1"/>
          <p:nvPr/>
        </p:nvSpPr>
        <p:spPr>
          <a:xfrm>
            <a:off x="386875" y="1100700"/>
            <a:ext cx="68187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rgbClr val="76A5AF"/>
              </a:buClr>
              <a:buSzPts val="1600"/>
              <a:buFont typeface="Roboto Slab"/>
              <a:buAutoNum type="arabicPeriod"/>
            </a:pPr>
            <a:r>
              <a:rPr lang="ar" sz="16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Someone who does work</a:t>
            </a:r>
            <a:endParaRPr sz="1600">
              <a:solidFill>
                <a:srgbClr val="76A5A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281939" lvl="0" marL="1257300" rtl="0" algn="l"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Char char="►"/>
            </a:pPr>
            <a:r>
              <a:rPr lang="ar" sz="1600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without being </a:t>
            </a:r>
            <a:r>
              <a:rPr lang="ar" sz="1600">
                <a:solidFill>
                  <a:srgbClr val="FF0000"/>
                </a:solidFill>
                <a:uFill>
                  <a:noFill/>
                </a:uFill>
                <a:latin typeface="Roboto Slab"/>
                <a:ea typeface="Roboto Slab"/>
                <a:cs typeface="Roboto Slab"/>
                <a:sym typeface="Roboto Slab"/>
                <a:hlinkClick r:id="rId4"/>
              </a:rPr>
              <a:t>paid</a:t>
            </a:r>
            <a:r>
              <a:rPr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 </a:t>
            </a:r>
            <a:r>
              <a:rPr lang="ar" sz="16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for it</a:t>
            </a:r>
            <a:endParaRPr sz="16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281939" lvl="0" marL="1257300" rtl="0" algn="l"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Char char="►"/>
            </a:pPr>
            <a:r>
              <a:rPr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ar" sz="16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because they</a:t>
            </a:r>
            <a:r>
              <a:rPr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 </a:t>
            </a:r>
            <a:r>
              <a:rPr lang="ar" sz="1600">
                <a:solidFill>
                  <a:srgbClr val="FF0000"/>
                </a:solidFill>
                <a:uFill>
                  <a:noFill/>
                </a:uFill>
                <a:latin typeface="Roboto Slab"/>
                <a:ea typeface="Roboto Slab"/>
                <a:cs typeface="Roboto Slab"/>
                <a:sym typeface="Roboto Slab"/>
                <a:hlinkClick r:id="rId5"/>
              </a:rPr>
              <a:t>want</a:t>
            </a:r>
            <a:r>
              <a:rPr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 to do it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600"/>
              <a:buFont typeface="Roboto Slab"/>
              <a:buAutoNum type="arabicPeriod"/>
            </a:pPr>
            <a:r>
              <a:rPr lang="ar" sz="16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Someone who offers to do a particular task or job </a:t>
            </a:r>
            <a:r>
              <a:rPr lang="ar" sz="1600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without being forced </a:t>
            </a:r>
            <a:r>
              <a:rPr lang="ar" sz="16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to do it</a:t>
            </a:r>
            <a:endParaRPr sz="16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49" name="Google Shape;449;p47"/>
          <p:cNvSpPr/>
          <p:nvPr/>
        </p:nvSpPr>
        <p:spPr>
          <a:xfrm>
            <a:off x="185600" y="883750"/>
            <a:ext cx="7155300" cy="2257500"/>
          </a:xfrm>
          <a:prstGeom prst="frame">
            <a:avLst>
              <a:gd fmla="val 7609" name="adj1"/>
            </a:avLst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6519" y="194334"/>
            <a:ext cx="2202700" cy="203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5" name="Google Shape;455;p48"/>
          <p:cNvGraphicFramePr/>
          <p:nvPr/>
        </p:nvGraphicFramePr>
        <p:xfrm>
          <a:off x="204371" y="19905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{0EB841B0-7AA4-44A4-9C2F-1CE2B15B23A1}</a:tableStyleId>
              </a:tblPr>
              <a:tblGrid>
                <a:gridCol w="2132475"/>
                <a:gridCol w="2838925"/>
                <a:gridCol w="2120400"/>
              </a:tblGrid>
              <a:tr h="698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People Can’t </a:t>
                      </a:r>
                      <a:endParaRPr b="1"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People don’t</a:t>
                      </a:r>
                      <a:endParaRPr b="1"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 want to </a:t>
                      </a:r>
                      <a:endParaRPr b="1"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Nobody</a:t>
                      </a:r>
                      <a:endParaRPr b="1"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 asked</a:t>
                      </a:r>
                      <a:endParaRPr b="1"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>
                    <a:solidFill>
                      <a:srgbClr val="A2C4C9"/>
                    </a:solidFill>
                  </a:tcPr>
                </a:tc>
              </a:tr>
              <a:tr h="569775">
                <a:tc>
                  <a:txBody>
                    <a:bodyPr/>
                    <a:lstStyle/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Lack of time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Physical boundaries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Lack of skills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Lack of benefits</a:t>
                      </a:r>
                      <a:endParaRPr>
                        <a:solidFill>
                          <a:schemeClr val="dk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Non-accountable</a:t>
                      </a:r>
                      <a:endParaRPr>
                        <a:solidFill>
                          <a:schemeClr val="dk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social boundaries</a:t>
                      </a:r>
                      <a:endParaRPr>
                        <a:solidFill>
                          <a:schemeClr val="dk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-3429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800"/>
                        <a:buFont typeface="Roboto Slab"/>
                        <a:buAutoNum type="arabicPeriod"/>
                      </a:pPr>
                      <a:r>
                        <a:rPr lang="ar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Stress from volunteering</a:t>
                      </a:r>
                      <a:endParaRPr>
                        <a:solidFill>
                          <a:schemeClr val="dk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6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Lack of opportunities</a:t>
                      </a:r>
                      <a:endParaRPr sz="16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56" name="Google Shape;456;p48"/>
          <p:cNvSpPr txBox="1"/>
          <p:nvPr/>
        </p:nvSpPr>
        <p:spPr>
          <a:xfrm>
            <a:off x="204363" y="4289638"/>
            <a:ext cx="3946500" cy="33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2232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Preconceptions </a:t>
            </a:r>
            <a:r>
              <a:rPr b="1" i="1" lang="ar" sz="1600">
                <a:solidFill>
                  <a:srgbClr val="A2C4C9"/>
                </a:solidFill>
                <a:latin typeface="Roboto Slab"/>
                <a:ea typeface="Roboto Slab"/>
                <a:cs typeface="Roboto Slab"/>
                <a:sym typeface="Roboto Slab"/>
              </a:rPr>
              <a:t>&amp;</a:t>
            </a: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 attitudes</a:t>
            </a:r>
            <a:r>
              <a:rPr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 within the organization</a:t>
            </a:r>
            <a:r>
              <a:rPr b="1" lang="ar" sz="1600">
                <a:solidFill>
                  <a:srgbClr val="A2C4C9"/>
                </a:solidFill>
                <a:latin typeface="Roboto Slab"/>
                <a:ea typeface="Roboto Slab"/>
                <a:cs typeface="Roboto Slab"/>
                <a:sym typeface="Roboto Slab"/>
              </a:rPr>
              <a:t>/</a:t>
            </a:r>
            <a:r>
              <a:rPr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 college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2232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Inadequate community communication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2232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Limited experience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2232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History of being ignored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2232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Resistant leaders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2232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Sense of powerlessness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2232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Lack of time</a:t>
            </a:r>
            <a:endParaRPr i="1"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57" name="Google Shape;457;p48"/>
          <p:cNvSpPr txBox="1"/>
          <p:nvPr/>
        </p:nvSpPr>
        <p:spPr>
          <a:xfrm>
            <a:off x="4150875" y="4298488"/>
            <a:ext cx="3000000" cy="3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2232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Lack of transportation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2232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Lack of child care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2232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Overcommitted leaders or citizens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2232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Too many involved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2232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Poor organization of existing action groups</a:t>
            </a:r>
            <a:endParaRPr sz="1600">
              <a:solidFill>
                <a:srgbClr val="3F3F3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2232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A2C4C9"/>
              </a:buClr>
              <a:buSzPts val="1600"/>
              <a:buFont typeface="Roboto Slab"/>
              <a:buAutoNum type="arabicPeriod"/>
            </a:pPr>
            <a:r>
              <a:rPr i="1" lang="ar" sz="1600">
                <a:solidFill>
                  <a:srgbClr val="3F3F3F"/>
                </a:solidFill>
                <a:latin typeface="Roboto Slab"/>
                <a:ea typeface="Roboto Slab"/>
                <a:cs typeface="Roboto Slab"/>
                <a:sym typeface="Roboto Slab"/>
              </a:rPr>
              <a:t>History of unproductive meetings</a:t>
            </a:r>
            <a:endParaRPr sz="1600">
              <a:solidFill>
                <a:srgbClr val="FF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58" name="Google Shape;458;p48"/>
          <p:cNvSpPr/>
          <p:nvPr/>
        </p:nvSpPr>
        <p:spPr>
          <a:xfrm>
            <a:off x="616500" y="399925"/>
            <a:ext cx="6327000" cy="7221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76A5A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200">
                <a:solidFill>
                  <a:srgbClr val="45818E"/>
                </a:solidFill>
                <a:latin typeface="Roboto Slab"/>
                <a:ea typeface="Roboto Slab"/>
                <a:cs typeface="Roboto Slab"/>
                <a:sym typeface="Roboto Slab"/>
              </a:rPr>
              <a:t>What difficulties/obstacles stop you becoming a volunteer?</a:t>
            </a:r>
            <a:endParaRPr b="1" sz="2000">
              <a:solidFill>
                <a:srgbClr val="45818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59" name="Google Shape;4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0654" y="1574700"/>
            <a:ext cx="676200" cy="103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8"/>
          <p:cNvPicPr preferRelativeResize="0"/>
          <p:nvPr/>
        </p:nvPicPr>
        <p:blipFill rotWithShape="1">
          <a:blip r:embed="rId5">
            <a:alphaModFix/>
          </a:blip>
          <a:srcRect b="9140" l="0" r="0" t="0"/>
          <a:stretch/>
        </p:blipFill>
        <p:spPr>
          <a:xfrm>
            <a:off x="4010423" y="1493422"/>
            <a:ext cx="1052975" cy="11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5460" y="1665498"/>
            <a:ext cx="1274350" cy="8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8"/>
          <p:cNvPicPr preferRelativeResize="0"/>
          <p:nvPr/>
        </p:nvPicPr>
        <p:blipFill rotWithShape="1">
          <a:blip r:embed="rId7">
            <a:alphaModFix/>
          </a:blip>
          <a:srcRect b="13560" l="9547" r="7787" t="5526"/>
          <a:stretch/>
        </p:blipFill>
        <p:spPr>
          <a:xfrm>
            <a:off x="4010425" y="7403547"/>
            <a:ext cx="2825875" cy="298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9"/>
          <p:cNvSpPr/>
          <p:nvPr/>
        </p:nvSpPr>
        <p:spPr>
          <a:xfrm>
            <a:off x="643450" y="1400951"/>
            <a:ext cx="6486000" cy="265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Roboto Slab"/>
                <a:ea typeface="Roboto Slab"/>
                <a:cs typeface="Roboto Slab"/>
                <a:sym typeface="Roboto Slab"/>
              </a:rPr>
              <a:t>First, ask yourself if there is something specific you want to do. </a:t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Roboto Slab"/>
                <a:ea typeface="Roboto Slab"/>
                <a:cs typeface="Roboto Slab"/>
                <a:sym typeface="Roboto Slab"/>
              </a:rPr>
              <a:t>For example do I want</a:t>
            </a:r>
            <a:r>
              <a:rPr lang="ar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: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...to make it better around where I live</a:t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...to meet people who are different from me</a:t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...to try something new</a:t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...to do something with my spare time</a:t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...to see a different way of life and new places</a:t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...to have a go at the type of work I might want to do as a full-time job</a:t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...to do more with my interests and hobbies</a:t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...to do something I’m good at</a:t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68" name="Google Shape;468;p49"/>
          <p:cNvSpPr/>
          <p:nvPr/>
        </p:nvSpPr>
        <p:spPr>
          <a:xfrm>
            <a:off x="287050" y="1400950"/>
            <a:ext cx="2657700" cy="447900"/>
          </a:xfrm>
          <a:prstGeom prst="round2DiagRect">
            <a:avLst>
              <a:gd fmla="val 50000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Tips for getting started</a:t>
            </a:r>
            <a:endParaRPr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69" name="Google Shape;469;p49"/>
          <p:cNvSpPr/>
          <p:nvPr/>
        </p:nvSpPr>
        <p:spPr>
          <a:xfrm>
            <a:off x="643450" y="6865810"/>
            <a:ext cx="6486000" cy="2390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Would you like to work with adults, children, or remotely from home?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Do you prefer to work alone or as part of a team?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Are you better behind the scenes or do you prefer to take a more visible role?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How much time are you willing to commit?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What skills can you bring to a volunteer job?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Slab"/>
              <a:buChar char="●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What causes are important to you?</a:t>
            </a:r>
            <a:endParaRPr sz="1200">
              <a:solidFill>
                <a:schemeClr val="accent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70" name="Google Shape;470;p49"/>
          <p:cNvSpPr/>
          <p:nvPr/>
        </p:nvSpPr>
        <p:spPr>
          <a:xfrm>
            <a:off x="416250" y="6206287"/>
            <a:ext cx="4323000" cy="447900"/>
          </a:xfrm>
          <a:prstGeom prst="roundRect">
            <a:avLst>
              <a:gd fmla="val 16667" name="adj"/>
            </a:avLst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5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How to find the right volunteer opportunity?</a:t>
            </a:r>
            <a:endParaRPr b="1" sz="15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71" name="Google Shape;47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3575" y="6206265"/>
            <a:ext cx="1500701" cy="94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9"/>
          <p:cNvSpPr/>
          <p:nvPr/>
        </p:nvSpPr>
        <p:spPr>
          <a:xfrm>
            <a:off x="287060" y="6865809"/>
            <a:ext cx="2778300" cy="447900"/>
          </a:xfrm>
          <a:prstGeom prst="round2DiagRect">
            <a:avLst>
              <a:gd fmla="val 50000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Ask yourself the following: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73" name="Google Shape;47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339" y="1444276"/>
            <a:ext cx="330600" cy="36122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9"/>
          <p:cNvSpPr/>
          <p:nvPr/>
        </p:nvSpPr>
        <p:spPr>
          <a:xfrm>
            <a:off x="793946" y="4485798"/>
            <a:ext cx="5972100" cy="6315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134F5C"/>
                </a:solidFill>
                <a:latin typeface="Roboto Slab"/>
                <a:ea typeface="Roboto Slab"/>
                <a:cs typeface="Roboto Slab"/>
                <a:sym typeface="Roboto Slab"/>
              </a:rPr>
              <a:t>The best way to volunteer is to match your personality and interests</a:t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475" name="Google Shape;475;p49"/>
          <p:cNvSpPr/>
          <p:nvPr/>
        </p:nvSpPr>
        <p:spPr>
          <a:xfrm>
            <a:off x="793946" y="5269673"/>
            <a:ext cx="5972100" cy="6315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134F5C"/>
                </a:solidFill>
                <a:latin typeface="Roboto Slab"/>
                <a:ea typeface="Roboto Slab"/>
                <a:cs typeface="Roboto Slab"/>
                <a:sym typeface="Roboto Slab"/>
              </a:rPr>
              <a:t>Having answers to these questions will help you narrow down your search</a:t>
            </a:r>
            <a:endParaRPr>
              <a:solidFill>
                <a:srgbClr val="134F5C"/>
              </a:solidFill>
            </a:endParaRPr>
          </a:p>
        </p:txBody>
      </p:sp>
      <p:pic>
        <p:nvPicPr>
          <p:cNvPr id="476" name="Google Shape;476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352" y="1400950"/>
            <a:ext cx="1712125" cy="1710538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9"/>
          <p:cNvSpPr/>
          <p:nvPr/>
        </p:nvSpPr>
        <p:spPr>
          <a:xfrm>
            <a:off x="416250" y="714894"/>
            <a:ext cx="2778300" cy="447900"/>
          </a:xfrm>
          <a:prstGeom prst="roundRect">
            <a:avLst>
              <a:gd fmla="val 16667" name="adj"/>
            </a:avLst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5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How to be a volunteer?</a:t>
            </a:r>
            <a:endParaRPr b="1" sz="15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0"/>
          <p:cNvSpPr/>
          <p:nvPr/>
        </p:nvSpPr>
        <p:spPr>
          <a:xfrm>
            <a:off x="0" y="-10"/>
            <a:ext cx="1404900" cy="3651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ar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IMPORTANT!</a:t>
            </a:r>
            <a:endParaRPr/>
          </a:p>
        </p:txBody>
      </p:sp>
      <p:pic>
        <p:nvPicPr>
          <p:cNvPr id="483" name="Google Shape;48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913" y="6376916"/>
            <a:ext cx="7164174" cy="427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0"/>
          <p:cNvSpPr/>
          <p:nvPr/>
        </p:nvSpPr>
        <p:spPr>
          <a:xfrm>
            <a:off x="1929300" y="475125"/>
            <a:ext cx="3701400" cy="85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45818E"/>
                </a:solidFill>
                <a:latin typeface="Roboto Slab"/>
                <a:ea typeface="Roboto Slab"/>
                <a:cs typeface="Roboto Slab"/>
                <a:sym typeface="Roboto Slab"/>
              </a:rPr>
              <a:t>Awareness Campaign</a:t>
            </a:r>
            <a:endParaRPr b="1" sz="2200">
              <a:solidFill>
                <a:srgbClr val="45818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485" name="Google Shape;485;p50"/>
          <p:cNvCxnSpPr/>
          <p:nvPr/>
        </p:nvCxnSpPr>
        <p:spPr>
          <a:xfrm flipH="1" rot="10800000">
            <a:off x="2076754" y="1205588"/>
            <a:ext cx="3372300" cy="5400"/>
          </a:xfrm>
          <a:prstGeom prst="straightConnector1">
            <a:avLst/>
          </a:prstGeom>
          <a:noFill/>
          <a:ln cap="flat" cmpd="sng" w="95250">
            <a:solidFill>
              <a:srgbClr val="76A5A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6" name="Google Shape;486;p50"/>
          <p:cNvSpPr/>
          <p:nvPr/>
        </p:nvSpPr>
        <p:spPr>
          <a:xfrm>
            <a:off x="197850" y="2170675"/>
            <a:ext cx="7164300" cy="533400"/>
          </a:xfrm>
          <a:prstGeom prst="trapezoid">
            <a:avLst>
              <a:gd fmla="val 65580" name="adj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45818E"/>
                </a:solidFill>
                <a:latin typeface="Roboto Slab"/>
                <a:ea typeface="Roboto Slab"/>
                <a:cs typeface="Roboto Slab"/>
                <a:sym typeface="Roboto Slab"/>
              </a:rPr>
              <a:t>The Precede-Proceed Model</a:t>
            </a:r>
            <a:endParaRPr>
              <a:solidFill>
                <a:srgbClr val="45818E"/>
              </a:solidFill>
            </a:endParaRPr>
          </a:p>
        </p:txBody>
      </p:sp>
      <p:sp>
        <p:nvSpPr>
          <p:cNvPr id="487" name="Google Shape;487;p50"/>
          <p:cNvSpPr txBox="1"/>
          <p:nvPr/>
        </p:nvSpPr>
        <p:spPr>
          <a:xfrm>
            <a:off x="197850" y="2824350"/>
            <a:ext cx="7164300" cy="3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❖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The model involves </a:t>
            </a:r>
            <a:r>
              <a:rPr lang="ar" u="sng">
                <a:latin typeface="Roboto Slab"/>
                <a:ea typeface="Roboto Slab"/>
                <a:cs typeface="Roboto Slab"/>
                <a:sym typeface="Roboto Slab"/>
              </a:rPr>
              <a:t>nine phases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 is based on the premise that a thorough </a:t>
            </a:r>
            <a:r>
              <a:rPr lang="ar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assessment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 (</a:t>
            </a:r>
            <a:r>
              <a:rPr b="1" lang="ar">
                <a:latin typeface="Roboto Slab"/>
                <a:ea typeface="Roboto Slab"/>
                <a:cs typeface="Roboto Slab"/>
                <a:sym typeface="Roboto Slab"/>
              </a:rPr>
              <a:t>Precede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) should be made </a:t>
            </a:r>
            <a:r>
              <a:rPr lang="ar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before planning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 a health promotion intervention, and evaluation (</a:t>
            </a:r>
            <a:r>
              <a:rPr b="1" lang="ar">
                <a:latin typeface="Roboto Slab"/>
                <a:ea typeface="Roboto Slab"/>
                <a:cs typeface="Roboto Slab"/>
                <a:sym typeface="Roboto Slab"/>
              </a:rPr>
              <a:t>Proceed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) is built in to the process to </a:t>
            </a:r>
            <a:r>
              <a:rPr lang="ar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enable measurement </a:t>
            </a: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of the effectiveness of interventions.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ar" sz="1300">
                <a:latin typeface="Roboto Slab"/>
                <a:ea typeface="Roboto Slab"/>
                <a:cs typeface="Roboto Slab"/>
                <a:sym typeface="Roboto Slab"/>
              </a:rPr>
              <a:t>Priority </a:t>
            </a:r>
            <a:r>
              <a:rPr b="1" lang="ar" sz="1300">
                <a:latin typeface="Roboto Slab"/>
                <a:ea typeface="Roboto Slab"/>
                <a:cs typeface="Roboto Slab"/>
                <a:sym typeface="Roboto Slab"/>
              </a:rPr>
              <a:t>targets</a:t>
            </a:r>
            <a:r>
              <a:rPr lang="ar" sz="1300">
                <a:latin typeface="Roboto Slab"/>
                <a:ea typeface="Roboto Slab"/>
                <a:cs typeface="Roboto Slab"/>
                <a:sym typeface="Roboto Slab"/>
              </a:rPr>
              <a:t> for intervention are established through each phase of the assessment process (</a:t>
            </a:r>
            <a:r>
              <a:rPr b="1" lang="ar" sz="1300">
                <a:latin typeface="Roboto Slab"/>
                <a:ea typeface="Roboto Slab"/>
                <a:cs typeface="Roboto Slab"/>
                <a:sym typeface="Roboto Slab"/>
              </a:rPr>
              <a:t>phases 1–5</a:t>
            </a:r>
            <a:r>
              <a:rPr lang="ar" sz="1300">
                <a:latin typeface="Roboto Slab"/>
                <a:ea typeface="Roboto Slab"/>
                <a:cs typeface="Roboto Slab"/>
                <a:sym typeface="Roboto Slab"/>
              </a:rPr>
              <a:t>) on the basis of causal importance in the chain of health determinants, their prevalence and their changeability.</a:t>
            </a:r>
            <a:endParaRPr sz="13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ar" sz="1300">
                <a:latin typeface="Roboto Slab"/>
                <a:ea typeface="Roboto Slab"/>
                <a:cs typeface="Roboto Slab"/>
                <a:sym typeface="Roboto Slab"/>
              </a:rPr>
              <a:t>The </a:t>
            </a:r>
            <a:r>
              <a:rPr lang="ar" sz="1300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results</a:t>
            </a:r>
            <a:r>
              <a:rPr lang="ar" sz="1300">
                <a:latin typeface="Roboto Slab"/>
                <a:ea typeface="Roboto Slab"/>
                <a:cs typeface="Roboto Slab"/>
                <a:sym typeface="Roboto Slab"/>
              </a:rPr>
              <a:t> of  this assessment process </a:t>
            </a:r>
            <a:r>
              <a:rPr lang="ar" sz="1300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guide</a:t>
            </a:r>
            <a:r>
              <a:rPr lang="ar" sz="1300">
                <a:latin typeface="Roboto Slab"/>
                <a:ea typeface="Roboto Slab"/>
                <a:cs typeface="Roboto Slab"/>
                <a:sym typeface="Roboto Slab"/>
              </a:rPr>
              <a:t> the </a:t>
            </a:r>
            <a:r>
              <a:rPr b="1" lang="ar" sz="1300">
                <a:latin typeface="Roboto Slab"/>
                <a:ea typeface="Roboto Slab"/>
                <a:cs typeface="Roboto Slab"/>
                <a:sym typeface="Roboto Slab"/>
              </a:rPr>
              <a:t>development</a:t>
            </a:r>
            <a:r>
              <a:rPr lang="ar" sz="1300">
                <a:latin typeface="Roboto Slab"/>
                <a:ea typeface="Roboto Slab"/>
                <a:cs typeface="Roboto Slab"/>
                <a:sym typeface="Roboto Slab"/>
              </a:rPr>
              <a:t> of the intervention (</a:t>
            </a:r>
            <a:r>
              <a:rPr b="1" lang="ar" sz="1300">
                <a:latin typeface="Roboto Slab"/>
                <a:ea typeface="Roboto Slab"/>
                <a:cs typeface="Roboto Slab"/>
                <a:sym typeface="Roboto Slab"/>
              </a:rPr>
              <a:t>phase 6</a:t>
            </a:r>
            <a:r>
              <a:rPr lang="ar" sz="1300">
                <a:latin typeface="Roboto Slab"/>
                <a:ea typeface="Roboto Slab"/>
                <a:cs typeface="Roboto Slab"/>
                <a:sym typeface="Roboto Slab"/>
              </a:rPr>
              <a:t>)</a:t>
            </a:r>
            <a:endParaRPr sz="13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ar" sz="1300">
                <a:latin typeface="Roboto Slab"/>
                <a:ea typeface="Roboto Slab"/>
                <a:cs typeface="Roboto Slab"/>
                <a:sym typeface="Roboto Slab"/>
              </a:rPr>
              <a:t>The evaluation (</a:t>
            </a:r>
            <a:r>
              <a:rPr b="1" lang="ar" sz="1300">
                <a:latin typeface="Roboto Slab"/>
                <a:ea typeface="Roboto Slab"/>
                <a:cs typeface="Roboto Slab"/>
                <a:sym typeface="Roboto Slab"/>
              </a:rPr>
              <a:t>phases 7–9</a:t>
            </a:r>
            <a:r>
              <a:rPr lang="ar" sz="1300">
                <a:latin typeface="Roboto Slab"/>
                <a:ea typeface="Roboto Slab"/>
                <a:cs typeface="Roboto Slab"/>
                <a:sym typeface="Roboto Slab"/>
              </a:rPr>
              <a:t>) then </a:t>
            </a:r>
            <a:r>
              <a:rPr lang="ar" sz="1300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tracks the impact</a:t>
            </a:r>
            <a:r>
              <a:rPr lang="ar" sz="1300">
                <a:latin typeface="Roboto Slab"/>
                <a:ea typeface="Roboto Slab"/>
                <a:cs typeface="Roboto Slab"/>
                <a:sym typeface="Roboto Slab"/>
              </a:rPr>
              <a:t> of the intervention on factors identified as important targets in the assessment process.</a:t>
            </a:r>
            <a:endParaRPr/>
          </a:p>
        </p:txBody>
      </p:sp>
      <p:sp>
        <p:nvSpPr>
          <p:cNvPr id="488" name="Google Shape;488;p50"/>
          <p:cNvSpPr/>
          <p:nvPr/>
        </p:nvSpPr>
        <p:spPr>
          <a:xfrm>
            <a:off x="197848" y="1525850"/>
            <a:ext cx="3627000" cy="447900"/>
          </a:xfrm>
          <a:prstGeom prst="roundRect">
            <a:avLst>
              <a:gd fmla="val 16667" name="adj"/>
            </a:avLst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How to start an awareness campaign?</a:t>
            </a:r>
            <a:endParaRPr b="1" sz="15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89" name="Google Shape;489;p50"/>
          <p:cNvSpPr/>
          <p:nvPr/>
        </p:nvSpPr>
        <p:spPr>
          <a:xfrm>
            <a:off x="379500" y="5929024"/>
            <a:ext cx="6766800" cy="447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45818E"/>
                </a:solidFill>
                <a:latin typeface="Roboto Slab"/>
                <a:ea typeface="Roboto Slab"/>
                <a:cs typeface="Roboto Slab"/>
                <a:sym typeface="Roboto Slab"/>
              </a:rPr>
              <a:t>Application of the Precede-Proceed Model to the Company Strategy</a:t>
            </a:r>
            <a:endParaRPr b="1" sz="1600">
              <a:solidFill>
                <a:srgbClr val="45818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1"/>
          <p:cNvSpPr/>
          <p:nvPr/>
        </p:nvSpPr>
        <p:spPr>
          <a:xfrm>
            <a:off x="884688" y="2693050"/>
            <a:ext cx="5790600" cy="649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700">
                <a:solidFill>
                  <a:srgbClr val="45818E"/>
                </a:solidFill>
                <a:latin typeface="Roboto Slab"/>
                <a:ea typeface="Roboto Slab"/>
                <a:cs typeface="Roboto Slab"/>
                <a:sym typeface="Roboto Slab"/>
              </a:rPr>
              <a:t>Report writing and presentation of volunteering work</a:t>
            </a:r>
            <a:endParaRPr b="1" sz="1700">
              <a:solidFill>
                <a:srgbClr val="45818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95" name="Google Shape;495;p51"/>
          <p:cNvSpPr/>
          <p:nvPr/>
        </p:nvSpPr>
        <p:spPr>
          <a:xfrm>
            <a:off x="2703301" y="1514150"/>
            <a:ext cx="2153400" cy="786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Spectrum of volunteer engagement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96" name="Google Shape;496;p51"/>
          <p:cNvSpPr txBox="1"/>
          <p:nvPr/>
        </p:nvSpPr>
        <p:spPr>
          <a:xfrm>
            <a:off x="283000" y="3507875"/>
            <a:ext cx="6885300" cy="42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Awareness campaign topic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Why did you choose this topic? (importance)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How did you plan for the community awareness campaign ? (phases 1-5)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How did you do in the day of the community awareness campaign day? (phase 6)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What did you learn during this activity? (phases 7,8,9)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What difficulties did you have during this activity? (phases 7,8,9)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How will you improve same/another community awareness campaign activity?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Roboto Slab"/>
              <a:buAutoNum type="arabicPeriod"/>
            </a:pPr>
            <a:r>
              <a:rPr lang="ar">
                <a:latin typeface="Roboto Slab"/>
                <a:ea typeface="Roboto Slab"/>
                <a:cs typeface="Roboto Slab"/>
                <a:sym typeface="Roboto Slab"/>
              </a:rPr>
              <a:t>Attach photos and working schedules of the community awareness campaign (details name and task of each participant).</a:t>
            </a:r>
            <a:endParaRPr>
              <a:solidFill>
                <a:srgbClr val="76A5A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97" name="Google Shape;497;p51"/>
          <p:cNvSpPr/>
          <p:nvPr/>
        </p:nvSpPr>
        <p:spPr>
          <a:xfrm>
            <a:off x="162897" y="760175"/>
            <a:ext cx="2050200" cy="1049700"/>
          </a:xfrm>
          <a:prstGeom prst="wedgeEllipseCallout">
            <a:avLst>
              <a:gd fmla="val 69467" name="adj1"/>
              <a:gd fmla="val 34416" name="adj2"/>
            </a:avLst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Roboto Slab"/>
                <a:ea typeface="Roboto Slab"/>
                <a:cs typeface="Roboto Slab"/>
                <a:sym typeface="Roboto Slab"/>
              </a:rPr>
              <a:t>Education &amp; Awareness</a:t>
            </a:r>
            <a:endParaRPr/>
          </a:p>
        </p:txBody>
      </p:sp>
      <p:sp>
        <p:nvSpPr>
          <p:cNvPr id="498" name="Google Shape;498;p51"/>
          <p:cNvSpPr/>
          <p:nvPr/>
        </p:nvSpPr>
        <p:spPr>
          <a:xfrm>
            <a:off x="2754908" y="72450"/>
            <a:ext cx="2050200" cy="1049700"/>
          </a:xfrm>
          <a:prstGeom prst="wedgeEllipseCallout">
            <a:avLst>
              <a:gd fmla="val 470" name="adj1"/>
              <a:gd fmla="val 76325" name="adj2"/>
            </a:avLst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Roboto Slab"/>
                <a:ea typeface="Roboto Slab"/>
                <a:cs typeface="Roboto Slab"/>
                <a:sym typeface="Roboto Slab"/>
              </a:rPr>
              <a:t>Active Participation</a:t>
            </a:r>
            <a:endParaRPr b="1" sz="12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99" name="Google Shape;499;p51"/>
          <p:cNvSpPr/>
          <p:nvPr/>
        </p:nvSpPr>
        <p:spPr>
          <a:xfrm>
            <a:off x="5346912" y="760184"/>
            <a:ext cx="2050200" cy="1049700"/>
          </a:xfrm>
          <a:prstGeom prst="wedgeEllipseCallout">
            <a:avLst>
              <a:gd fmla="val -69083" name="adj1"/>
              <a:gd fmla="val 33687" name="adj2"/>
            </a:avLst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Roboto Slab"/>
                <a:ea typeface="Roboto Slab"/>
                <a:cs typeface="Roboto Slab"/>
                <a:sym typeface="Roboto Slab"/>
              </a:rPr>
              <a:t>Leadership</a:t>
            </a:r>
            <a:endParaRPr b="1" sz="12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00" name="Google Shape;50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162" y="7994011"/>
            <a:ext cx="6511676" cy="2327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1" name="Google Shape;501;p51"/>
          <p:cNvCxnSpPr/>
          <p:nvPr/>
        </p:nvCxnSpPr>
        <p:spPr>
          <a:xfrm>
            <a:off x="941840" y="3341908"/>
            <a:ext cx="5750100" cy="11100"/>
          </a:xfrm>
          <a:prstGeom prst="straightConnector1">
            <a:avLst/>
          </a:prstGeom>
          <a:noFill/>
          <a:ln cap="flat" cmpd="sng" w="95250">
            <a:solidFill>
              <a:srgbClr val="76A5A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Journalist Resu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05543"/>
      </a:accent1>
      <a:accent2>
        <a:srgbClr val="E2A0A1"/>
      </a:accent2>
      <a:accent3>
        <a:srgbClr val="6BB9C3"/>
      </a:accent3>
      <a:accent4>
        <a:srgbClr val="A9C5C8"/>
      </a:accent4>
      <a:accent5>
        <a:srgbClr val="0097A7"/>
      </a:accent5>
      <a:accent6>
        <a:srgbClr val="990000"/>
      </a:accent6>
      <a:hlink>
        <a:srgbClr val="3ECBD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Journalist Resu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05543"/>
      </a:accent1>
      <a:accent2>
        <a:srgbClr val="E2A0A1"/>
      </a:accent2>
      <a:accent3>
        <a:srgbClr val="6BB9C3"/>
      </a:accent3>
      <a:accent4>
        <a:srgbClr val="A9C5C8"/>
      </a:accent4>
      <a:accent5>
        <a:srgbClr val="0097A7"/>
      </a:accent5>
      <a:accent6>
        <a:srgbClr val="990000"/>
      </a:accent6>
      <a:hlink>
        <a:srgbClr val="3ECBD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