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y="10688400" cx="7560000"/>
  <p:notesSz cx="6858000" cy="9144000"/>
  <p:embeddedFontLst>
    <p:embeddedFont>
      <p:font typeface="Roboto Slab"/>
      <p:regular r:id="rId15"/>
      <p:bold r:id="rId16"/>
    </p:embeddedFont>
    <p:embeddedFont>
      <p:font typeface="Lobster"/>
      <p:regular r:id="rId17"/>
    </p:embeddedFont>
    <p:embeddedFont>
      <p:font typeface="Barlow Condensed"/>
      <p:regular r:id="rId18"/>
      <p:bold r:id="rId19"/>
      <p:italic r:id="rId20"/>
      <p:boldItalic r:id="rId21"/>
    </p:embeddedFont>
    <p:embeddedFont>
      <p:font typeface="Fira Sans Extra Condensed Medium"/>
      <p:regular r:id="rId22"/>
      <p:bold r:id="rId23"/>
      <p:italic r:id="rId24"/>
      <p:boldItalic r:id="rId25"/>
    </p:embeddedFont>
    <p:embeddedFont>
      <p:font typeface="Roboto Condensed"/>
      <p:regular r:id="rId26"/>
      <p:bold r:id="rId27"/>
      <p:italic r:id="rId28"/>
      <p:boldItalic r:id="rId29"/>
    </p:embeddedFont>
    <p:embeddedFont>
      <p:font typeface="Roboto Condensed Light"/>
      <p:regular r:id="rId30"/>
      <p:bold r:id="rId31"/>
      <p:italic r:id="rId32"/>
      <p:boldItalic r:id="rId33"/>
    </p:embeddedFont>
    <p:embeddedFont>
      <p:font typeface="Bree Serif"/>
      <p:regular r:id="rId34"/>
    </p:embeddedFont>
    <p:embeddedFont>
      <p:font typeface="Archivo Black"/>
      <p:regular r:id="rId35"/>
    </p:embeddedFont>
    <p:embeddedFont>
      <p:font typeface="Fira Sans Extra Condensed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6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A7CA731-DD04-4E57-AF5B-4831317E4487}">
  <a:tblStyle styleId="{5A7CA731-DD04-4E57-AF5B-4831317E44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6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Condensed-italic.fntdata"/><Relationship Id="rId22" Type="http://schemas.openxmlformats.org/officeDocument/2006/relationships/font" Target="fonts/FiraSansExtraCondensedMedium-regular.fntdata"/><Relationship Id="rId21" Type="http://schemas.openxmlformats.org/officeDocument/2006/relationships/font" Target="fonts/BarlowCondensed-boldItalic.fntdata"/><Relationship Id="rId24" Type="http://schemas.openxmlformats.org/officeDocument/2006/relationships/font" Target="fonts/FiraSansExtraCondensedMedium-italic.fntdata"/><Relationship Id="rId23" Type="http://schemas.openxmlformats.org/officeDocument/2006/relationships/font" Target="fonts/FiraSansExtraCondensed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RobotoCondensed-regular.fntdata"/><Relationship Id="rId25" Type="http://schemas.openxmlformats.org/officeDocument/2006/relationships/font" Target="fonts/FiraSansExtraCondensedMedium-boldItalic.fntdata"/><Relationship Id="rId28" Type="http://schemas.openxmlformats.org/officeDocument/2006/relationships/font" Target="fonts/RobotoCondensed-italic.fntdata"/><Relationship Id="rId27" Type="http://schemas.openxmlformats.org/officeDocument/2006/relationships/font" Target="fonts/RobotoCondensed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RobotoCondensed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RobotoCondensedLight-bold.fntdata"/><Relationship Id="rId30" Type="http://schemas.openxmlformats.org/officeDocument/2006/relationships/font" Target="fonts/RobotoCondensedLight-regular.fntdata"/><Relationship Id="rId11" Type="http://schemas.openxmlformats.org/officeDocument/2006/relationships/slide" Target="slides/slide4.xml"/><Relationship Id="rId33" Type="http://schemas.openxmlformats.org/officeDocument/2006/relationships/font" Target="fonts/RobotoCondensedLight-boldItalic.fntdata"/><Relationship Id="rId10" Type="http://schemas.openxmlformats.org/officeDocument/2006/relationships/slide" Target="slides/slide3.xml"/><Relationship Id="rId32" Type="http://schemas.openxmlformats.org/officeDocument/2006/relationships/font" Target="fonts/RobotoCondensedLight-italic.fntdata"/><Relationship Id="rId13" Type="http://schemas.openxmlformats.org/officeDocument/2006/relationships/slide" Target="slides/slide6.xml"/><Relationship Id="rId35" Type="http://schemas.openxmlformats.org/officeDocument/2006/relationships/font" Target="fonts/ArchivoBlack-regular.fntdata"/><Relationship Id="rId12" Type="http://schemas.openxmlformats.org/officeDocument/2006/relationships/slide" Target="slides/slide5.xml"/><Relationship Id="rId34" Type="http://schemas.openxmlformats.org/officeDocument/2006/relationships/font" Target="fonts/BreeSerif-regular.fntdata"/><Relationship Id="rId15" Type="http://schemas.openxmlformats.org/officeDocument/2006/relationships/font" Target="fonts/RobotoSlab-regular.fntdata"/><Relationship Id="rId37" Type="http://schemas.openxmlformats.org/officeDocument/2006/relationships/font" Target="fonts/FiraSansExtraCondensed-bold.fntdata"/><Relationship Id="rId14" Type="http://schemas.openxmlformats.org/officeDocument/2006/relationships/slide" Target="slides/slide7.xml"/><Relationship Id="rId36" Type="http://schemas.openxmlformats.org/officeDocument/2006/relationships/font" Target="fonts/FiraSansExtraCondensed-regular.fntdata"/><Relationship Id="rId17" Type="http://schemas.openxmlformats.org/officeDocument/2006/relationships/font" Target="fonts/Lobster-regular.fntdata"/><Relationship Id="rId39" Type="http://schemas.openxmlformats.org/officeDocument/2006/relationships/font" Target="fonts/FiraSansExtraCondensed-boldItalic.fntdata"/><Relationship Id="rId16" Type="http://schemas.openxmlformats.org/officeDocument/2006/relationships/font" Target="fonts/RobotoSlab-bold.fntdata"/><Relationship Id="rId38" Type="http://schemas.openxmlformats.org/officeDocument/2006/relationships/font" Target="fonts/FiraSansExtraCondensed-italic.fntdata"/><Relationship Id="rId19" Type="http://schemas.openxmlformats.org/officeDocument/2006/relationships/font" Target="fonts/BarlowCondensed-bold.fntdata"/><Relationship Id="rId18" Type="http://schemas.openxmlformats.org/officeDocument/2006/relationships/font" Target="fonts/BarlowCondense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6642" y="685800"/>
            <a:ext cx="2425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acc43f43d27d268_0:notes"/>
          <p:cNvSpPr/>
          <p:nvPr>
            <p:ph idx="2" type="sldImg"/>
          </p:nvPr>
        </p:nvSpPr>
        <p:spPr>
          <a:xfrm>
            <a:off x="221661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acc43f43d27d26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f3ba468298e5313_3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f3ba468298e5313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f3ba468298e5313_6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f3ba468298e531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5fcdaf7788fcc08_0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5fcdaf7788fcc0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f3ba468298e5313_9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f3ba468298e5313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f3ba468298e5313_18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f3ba468298e5313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ae1057860e2c6de_0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ae1057860e2c6de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257"/>
            <a:ext cx="7044600" cy="426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89426"/>
            <a:ext cx="7044600" cy="16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8572"/>
            <a:ext cx="7044600" cy="408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0450"/>
            <a:ext cx="7044600" cy="27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TITLE OPENING" type="title">
  <p:cSld name="TITLE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538870" y="697858"/>
            <a:ext cx="3220200" cy="24993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b="0" sz="44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4617334" y="8504432"/>
            <a:ext cx="22497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LE OF CONTENTS">
  <p:cSld name="CUSTOM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ctrTitle"/>
          </p:nvPr>
        </p:nvSpPr>
        <p:spPr>
          <a:xfrm>
            <a:off x="1694244" y="2464192"/>
            <a:ext cx="2249700" cy="12009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hasCustomPrompt="1" idx="2" type="title"/>
          </p:nvPr>
        </p:nvSpPr>
        <p:spPr>
          <a:xfrm>
            <a:off x="1704783" y="1101024"/>
            <a:ext cx="1207800" cy="1200900"/>
          </a:xfrm>
          <a:prstGeom prst="rect">
            <a:avLst/>
          </a:prstGeom>
          <a:noFill/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5"/>
          <p:cNvSpPr txBox="1"/>
          <p:nvPr>
            <p:ph idx="3" type="ctrTitle"/>
          </p:nvPr>
        </p:nvSpPr>
        <p:spPr>
          <a:xfrm>
            <a:off x="4436170" y="2464192"/>
            <a:ext cx="2000700" cy="12009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hasCustomPrompt="1" idx="4" type="title"/>
          </p:nvPr>
        </p:nvSpPr>
        <p:spPr>
          <a:xfrm>
            <a:off x="4407872" y="1101024"/>
            <a:ext cx="1207800" cy="1200900"/>
          </a:xfrm>
          <a:prstGeom prst="rect">
            <a:avLst/>
          </a:prstGeom>
          <a:noFill/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5"/>
          <p:cNvSpPr txBox="1"/>
          <p:nvPr>
            <p:ph idx="5" type="ctrTitle"/>
          </p:nvPr>
        </p:nvSpPr>
        <p:spPr>
          <a:xfrm>
            <a:off x="1694244" y="6096864"/>
            <a:ext cx="2249700" cy="12009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hasCustomPrompt="1" idx="6" type="title"/>
          </p:nvPr>
        </p:nvSpPr>
        <p:spPr>
          <a:xfrm>
            <a:off x="1704783" y="4733696"/>
            <a:ext cx="1207800" cy="1200900"/>
          </a:xfrm>
          <a:prstGeom prst="rect">
            <a:avLst/>
          </a:prstGeom>
          <a:noFill/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5"/>
          <p:cNvSpPr txBox="1"/>
          <p:nvPr>
            <p:ph idx="7" type="ctrTitle"/>
          </p:nvPr>
        </p:nvSpPr>
        <p:spPr>
          <a:xfrm>
            <a:off x="4436167" y="6096866"/>
            <a:ext cx="2720400" cy="12009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hasCustomPrompt="1" idx="8" type="title"/>
          </p:nvPr>
        </p:nvSpPr>
        <p:spPr>
          <a:xfrm>
            <a:off x="4407872" y="4733696"/>
            <a:ext cx="1207800" cy="1200900"/>
          </a:xfrm>
          <a:prstGeom prst="rect">
            <a:avLst/>
          </a:prstGeom>
          <a:noFill/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1696908" y="3194259"/>
            <a:ext cx="22497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7" name="Google Shape;67;p15"/>
          <p:cNvSpPr txBox="1"/>
          <p:nvPr>
            <p:ph idx="9" type="subTitle"/>
          </p:nvPr>
        </p:nvSpPr>
        <p:spPr>
          <a:xfrm>
            <a:off x="4436167" y="3194259"/>
            <a:ext cx="22497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8" name="Google Shape;68;p15"/>
          <p:cNvSpPr txBox="1"/>
          <p:nvPr>
            <p:ph idx="13" type="subTitle"/>
          </p:nvPr>
        </p:nvSpPr>
        <p:spPr>
          <a:xfrm>
            <a:off x="1696908" y="6908697"/>
            <a:ext cx="22497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9" name="Google Shape;69;p15"/>
          <p:cNvSpPr txBox="1"/>
          <p:nvPr>
            <p:ph idx="14" type="subTitle"/>
          </p:nvPr>
        </p:nvSpPr>
        <p:spPr>
          <a:xfrm>
            <a:off x="4436167" y="6908697"/>
            <a:ext cx="22497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0" name="Google Shape;70;p15"/>
          <p:cNvSpPr txBox="1"/>
          <p:nvPr>
            <p:ph idx="15"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">
  <p:cSld name="CUSTOM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1" type="subTitle"/>
          </p:nvPr>
        </p:nvSpPr>
        <p:spPr>
          <a:xfrm>
            <a:off x="897750" y="7956920"/>
            <a:ext cx="2528100" cy="1878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DESIGN 1">
  <p:cSld name="CUSTOM_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 1">
  <p:cSld name="CUSTOM_2_2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ctrTitle"/>
          </p:nvPr>
        </p:nvSpPr>
        <p:spPr>
          <a:xfrm>
            <a:off x="1340894" y="2518944"/>
            <a:ext cx="23070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Fira Sans Extra Condensed"/>
              <a:buNone/>
              <a:defRPr b="0"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2" type="ctrTitle"/>
          </p:nvPr>
        </p:nvSpPr>
        <p:spPr>
          <a:xfrm>
            <a:off x="3643872" y="2533646"/>
            <a:ext cx="16863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Fira Sans Extra Condensed"/>
              <a:buNone/>
              <a:defRPr b="0" sz="2000">
                <a:solidFill>
                  <a:schemeClr val="accent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1" type="subTitle"/>
          </p:nvPr>
        </p:nvSpPr>
        <p:spPr>
          <a:xfrm>
            <a:off x="1204088" y="4358013"/>
            <a:ext cx="22497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chivo Black"/>
              <a:buChar char="■"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○"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■"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●"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○"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■"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●"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○"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■"/>
              <a:defRPr sz="1100"/>
            </a:lvl9pPr>
          </a:lstStyle>
          <a:p/>
        </p:txBody>
      </p:sp>
      <p:sp>
        <p:nvSpPr>
          <p:cNvPr id="80" name="Google Shape;80;p18"/>
          <p:cNvSpPr txBox="1"/>
          <p:nvPr>
            <p:ph idx="3"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50">
          <p15:clr>
            <a:srgbClr val="FA7B17"/>
          </p15:clr>
        </p15:guide>
        <p15:guide id="2" orient="horz" pos="2158">
          <p15:clr>
            <a:srgbClr val="FA7B17"/>
          </p15:clr>
        </p15:guide>
        <p15:guide id="3" pos="1125">
          <p15:clr>
            <a:srgbClr val="FA7B17"/>
          </p15:clr>
        </p15:guide>
        <p15:guide id="4" pos="3301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 2">
  <p:cSld name="CUSTOM_2_2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ctrTitle"/>
          </p:nvPr>
        </p:nvSpPr>
        <p:spPr>
          <a:xfrm>
            <a:off x="5365810" y="1727193"/>
            <a:ext cx="16863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Font typeface="Fira Sans Extra Condensed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83" name="Google Shape;83;p19"/>
          <p:cNvSpPr txBox="1"/>
          <p:nvPr>
            <p:ph idx="1" type="subTitle"/>
          </p:nvPr>
        </p:nvSpPr>
        <p:spPr>
          <a:xfrm>
            <a:off x="4919896" y="4352898"/>
            <a:ext cx="22497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chivo Black"/>
              <a:buChar char="■"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○"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■"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●"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○"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■"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●"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○"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■"/>
              <a:defRPr sz="1100"/>
            </a:lvl9pPr>
          </a:lstStyle>
          <a:p/>
        </p:txBody>
      </p:sp>
      <p:sp>
        <p:nvSpPr>
          <p:cNvPr id="84" name="Google Shape;84;p19"/>
          <p:cNvSpPr txBox="1"/>
          <p:nvPr>
            <p:ph idx="2" type="ctrTitle"/>
          </p:nvPr>
        </p:nvSpPr>
        <p:spPr>
          <a:xfrm>
            <a:off x="4745235" y="2534662"/>
            <a:ext cx="23070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Fira Sans Extra Condensed"/>
              <a:buNone/>
              <a:defRPr sz="1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85" name="Google Shape;85;p19"/>
          <p:cNvSpPr txBox="1"/>
          <p:nvPr>
            <p:ph idx="3"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50">
          <p15:clr>
            <a:srgbClr val="FA7B17"/>
          </p15:clr>
        </p15:guide>
        <p15:guide id="2" orient="horz" pos="2158">
          <p15:clr>
            <a:srgbClr val="FA7B17"/>
          </p15:clr>
        </p15:guide>
        <p15:guide id="3" pos="1125">
          <p15:clr>
            <a:srgbClr val="FA7B17"/>
          </p15:clr>
        </p15:guide>
        <p15:guide id="4" pos="3301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 3">
  <p:cSld name="CUSTOM_2_2_1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>
            <p:ph type="ctrTitle"/>
          </p:nvPr>
        </p:nvSpPr>
        <p:spPr>
          <a:xfrm>
            <a:off x="5357511" y="1727193"/>
            <a:ext cx="16863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Font typeface="Fira Sans Extra Condensed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88" name="Google Shape;88;p20"/>
          <p:cNvSpPr txBox="1"/>
          <p:nvPr>
            <p:ph idx="1" type="subTitle"/>
          </p:nvPr>
        </p:nvSpPr>
        <p:spPr>
          <a:xfrm>
            <a:off x="4865558" y="5547900"/>
            <a:ext cx="22497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chivo Black"/>
              <a:buChar char="■"/>
              <a:defRPr sz="11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○"/>
              <a:defRPr sz="1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■"/>
              <a:defRPr sz="1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●"/>
              <a:defRPr sz="1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○"/>
              <a:defRPr sz="1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■"/>
              <a:defRPr sz="1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●"/>
              <a:defRPr sz="1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○"/>
              <a:defRPr sz="1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■"/>
              <a:defRPr sz="1100"/>
            </a:lvl9pPr>
          </a:lstStyle>
          <a:p/>
        </p:txBody>
      </p:sp>
      <p:sp>
        <p:nvSpPr>
          <p:cNvPr id="89" name="Google Shape;89;p20"/>
          <p:cNvSpPr txBox="1"/>
          <p:nvPr>
            <p:ph idx="2" type="ctrTitle"/>
          </p:nvPr>
        </p:nvSpPr>
        <p:spPr>
          <a:xfrm>
            <a:off x="4736936" y="2534662"/>
            <a:ext cx="23070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Extra Condensed"/>
              <a:buNone/>
              <a:defRPr sz="16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90" name="Google Shape;90;p20"/>
          <p:cNvSpPr txBox="1"/>
          <p:nvPr>
            <p:ph idx="3" type="subTitle"/>
          </p:nvPr>
        </p:nvSpPr>
        <p:spPr>
          <a:xfrm>
            <a:off x="4800342" y="4018372"/>
            <a:ext cx="2249700" cy="14595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 sz="14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91" name="Google Shape;91;p20"/>
          <p:cNvSpPr txBox="1"/>
          <p:nvPr>
            <p:ph idx="4"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50">
          <p15:clr>
            <a:srgbClr val="FA7B17"/>
          </p15:clr>
        </p15:guide>
        <p15:guide id="2" orient="horz" pos="2158">
          <p15:clr>
            <a:srgbClr val="FA7B17"/>
          </p15:clr>
        </p15:guide>
        <p15:guide id="3" pos="1125">
          <p15:clr>
            <a:srgbClr val="FA7B17"/>
          </p15:clr>
        </p15:guide>
        <p15:guide id="4" pos="3301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REE COLUMNS">
  <p:cSld name="CUSTOM_2_3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/>
          <p:nvPr>
            <p:ph type="ctrTitle"/>
          </p:nvPr>
        </p:nvSpPr>
        <p:spPr>
          <a:xfrm>
            <a:off x="1910171" y="1879691"/>
            <a:ext cx="12510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Fira Sans Extra Condensed"/>
              <a:buNone/>
              <a:defRPr b="0" sz="1400">
                <a:solidFill>
                  <a:schemeClr val="accent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1910172" y="2818446"/>
            <a:ext cx="10902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5" name="Google Shape;95;p21"/>
          <p:cNvSpPr txBox="1"/>
          <p:nvPr>
            <p:ph idx="2" type="ctrTitle"/>
          </p:nvPr>
        </p:nvSpPr>
        <p:spPr>
          <a:xfrm>
            <a:off x="3693355" y="1879691"/>
            <a:ext cx="12510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Fira Sans Extra Condensed"/>
              <a:buNone/>
              <a:defRPr b="0" sz="1400">
                <a:solidFill>
                  <a:schemeClr val="accent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96" name="Google Shape;96;p21"/>
          <p:cNvSpPr txBox="1"/>
          <p:nvPr>
            <p:ph idx="3" type="subTitle"/>
          </p:nvPr>
        </p:nvSpPr>
        <p:spPr>
          <a:xfrm>
            <a:off x="3693353" y="2818446"/>
            <a:ext cx="10902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21"/>
          <p:cNvSpPr txBox="1"/>
          <p:nvPr>
            <p:ph idx="4" type="ctrTitle"/>
          </p:nvPr>
        </p:nvSpPr>
        <p:spPr>
          <a:xfrm>
            <a:off x="5453140" y="1879691"/>
            <a:ext cx="12510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Fira Sans Extra Condensed"/>
              <a:buNone/>
              <a:defRPr b="0" sz="1400">
                <a:solidFill>
                  <a:schemeClr val="accent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98" name="Google Shape;98;p21"/>
          <p:cNvSpPr txBox="1"/>
          <p:nvPr>
            <p:ph idx="5" type="subTitle"/>
          </p:nvPr>
        </p:nvSpPr>
        <p:spPr>
          <a:xfrm>
            <a:off x="5453137" y="2818446"/>
            <a:ext cx="10902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9" name="Google Shape;99;p21"/>
          <p:cNvSpPr txBox="1"/>
          <p:nvPr>
            <p:ph idx="6"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473">
          <p15:clr>
            <a:srgbClr val="FA7B17"/>
          </p15:clr>
        </p15:guide>
        <p15:guide id="2" orient="horz" pos="1767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69553"/>
            <a:ext cx="7044600" cy="174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IX COLUMNS">
  <p:cSld name="CUSTOM_2_3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/>
          <p:nvPr>
            <p:ph type="ctrTitle"/>
          </p:nvPr>
        </p:nvSpPr>
        <p:spPr>
          <a:xfrm>
            <a:off x="985535" y="2333224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02" name="Google Shape;102;p22"/>
          <p:cNvSpPr txBox="1"/>
          <p:nvPr>
            <p:ph idx="1" type="subTitle"/>
          </p:nvPr>
        </p:nvSpPr>
        <p:spPr>
          <a:xfrm>
            <a:off x="1257789" y="3271978"/>
            <a:ext cx="13638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3" name="Google Shape;103;p22"/>
          <p:cNvSpPr txBox="1"/>
          <p:nvPr>
            <p:ph idx="2" type="ctrTitle"/>
          </p:nvPr>
        </p:nvSpPr>
        <p:spPr>
          <a:xfrm>
            <a:off x="985535" y="4564890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04" name="Google Shape;104;p22"/>
          <p:cNvSpPr txBox="1"/>
          <p:nvPr>
            <p:ph idx="3" type="subTitle"/>
          </p:nvPr>
        </p:nvSpPr>
        <p:spPr>
          <a:xfrm>
            <a:off x="1257789" y="5503637"/>
            <a:ext cx="13638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5" name="Google Shape;105;p22"/>
          <p:cNvSpPr txBox="1"/>
          <p:nvPr>
            <p:ph idx="4" type="ctrTitle"/>
          </p:nvPr>
        </p:nvSpPr>
        <p:spPr>
          <a:xfrm>
            <a:off x="985535" y="6800253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5" type="subTitle"/>
          </p:nvPr>
        </p:nvSpPr>
        <p:spPr>
          <a:xfrm>
            <a:off x="1257789" y="7738991"/>
            <a:ext cx="13638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7" name="Google Shape;107;p22"/>
          <p:cNvSpPr txBox="1"/>
          <p:nvPr>
            <p:ph idx="6" type="ctrTitle"/>
          </p:nvPr>
        </p:nvSpPr>
        <p:spPr>
          <a:xfrm>
            <a:off x="5386789" y="2333224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7" type="subTitle"/>
          </p:nvPr>
        </p:nvSpPr>
        <p:spPr>
          <a:xfrm>
            <a:off x="5386789" y="3271978"/>
            <a:ext cx="13638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9" name="Google Shape;109;p22"/>
          <p:cNvSpPr txBox="1"/>
          <p:nvPr>
            <p:ph idx="8" type="ctrTitle"/>
          </p:nvPr>
        </p:nvSpPr>
        <p:spPr>
          <a:xfrm>
            <a:off x="5386789" y="4564890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9" type="subTitle"/>
          </p:nvPr>
        </p:nvSpPr>
        <p:spPr>
          <a:xfrm>
            <a:off x="5386789" y="5503638"/>
            <a:ext cx="14571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1" name="Google Shape;111;p22"/>
          <p:cNvSpPr txBox="1"/>
          <p:nvPr>
            <p:ph idx="13" type="ctrTitle"/>
          </p:nvPr>
        </p:nvSpPr>
        <p:spPr>
          <a:xfrm>
            <a:off x="5386789" y="6800253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4" type="subTitle"/>
          </p:nvPr>
        </p:nvSpPr>
        <p:spPr>
          <a:xfrm>
            <a:off x="5386789" y="7738991"/>
            <a:ext cx="13638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3" name="Google Shape;113;p22"/>
          <p:cNvSpPr txBox="1"/>
          <p:nvPr>
            <p:ph idx="15"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96">
          <p15:clr>
            <a:srgbClr val="FA7B17"/>
          </p15:clr>
        </p15:guide>
        <p15:guide id="2" pos="3401">
          <p15:clr>
            <a:srgbClr val="FA7B17"/>
          </p15:clr>
        </p15:guide>
        <p15:guide id="3" orient="horz" pos="2051">
          <p15:clr>
            <a:srgbClr val="FA7B17"/>
          </p15:clr>
        </p15:guide>
        <p15:guide id="4" orient="horz" pos="3449">
          <p15:clr>
            <a:srgbClr val="FA7B17"/>
          </p15:clr>
        </p15:guide>
        <p15:guide id="5" orient="horz" pos="4912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UR COLUMNS 2">
  <p:cSld name="CUSTOM_2_3_1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ctrTitle"/>
          </p:nvPr>
        </p:nvSpPr>
        <p:spPr>
          <a:xfrm>
            <a:off x="2396527" y="1630528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" type="subTitle"/>
          </p:nvPr>
        </p:nvSpPr>
        <p:spPr>
          <a:xfrm>
            <a:off x="2396527" y="3044323"/>
            <a:ext cx="13638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7" name="Google Shape;117;p23"/>
          <p:cNvSpPr txBox="1"/>
          <p:nvPr>
            <p:ph hasCustomPrompt="1" idx="2" type="title"/>
          </p:nvPr>
        </p:nvSpPr>
        <p:spPr>
          <a:xfrm>
            <a:off x="1480293" y="1491254"/>
            <a:ext cx="842400" cy="1200900"/>
          </a:xfrm>
          <a:prstGeom prst="rect">
            <a:avLst/>
          </a:prstGeom>
          <a:noFill/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23"/>
          <p:cNvSpPr txBox="1"/>
          <p:nvPr>
            <p:ph idx="3" type="ctrTitle"/>
          </p:nvPr>
        </p:nvSpPr>
        <p:spPr>
          <a:xfrm>
            <a:off x="2396527" y="6211227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19" name="Google Shape;119;p23"/>
          <p:cNvSpPr txBox="1"/>
          <p:nvPr>
            <p:ph idx="4" type="subTitle"/>
          </p:nvPr>
        </p:nvSpPr>
        <p:spPr>
          <a:xfrm>
            <a:off x="2396527" y="7698532"/>
            <a:ext cx="13638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0" name="Google Shape;120;p23"/>
          <p:cNvSpPr txBox="1"/>
          <p:nvPr>
            <p:ph hasCustomPrompt="1" idx="5" type="title"/>
          </p:nvPr>
        </p:nvSpPr>
        <p:spPr>
          <a:xfrm>
            <a:off x="1480293" y="6057232"/>
            <a:ext cx="842400" cy="1200900"/>
          </a:xfrm>
          <a:prstGeom prst="rect">
            <a:avLst/>
          </a:prstGeom>
          <a:noFill/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23"/>
          <p:cNvSpPr txBox="1"/>
          <p:nvPr>
            <p:ph idx="6" type="ctrTitle"/>
          </p:nvPr>
        </p:nvSpPr>
        <p:spPr>
          <a:xfrm>
            <a:off x="5295218" y="6211227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22" name="Google Shape;122;p23"/>
          <p:cNvSpPr txBox="1"/>
          <p:nvPr>
            <p:ph idx="7" type="subTitle"/>
          </p:nvPr>
        </p:nvSpPr>
        <p:spPr>
          <a:xfrm>
            <a:off x="5295218" y="7698532"/>
            <a:ext cx="13638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3" name="Google Shape;123;p23"/>
          <p:cNvSpPr txBox="1"/>
          <p:nvPr>
            <p:ph hasCustomPrompt="1" idx="8" type="title"/>
          </p:nvPr>
        </p:nvSpPr>
        <p:spPr>
          <a:xfrm>
            <a:off x="4373130" y="6057232"/>
            <a:ext cx="842100" cy="1200900"/>
          </a:xfrm>
          <a:prstGeom prst="rect">
            <a:avLst/>
          </a:prstGeom>
          <a:noFill/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3"/>
          <p:cNvSpPr txBox="1"/>
          <p:nvPr>
            <p:ph idx="9" type="ctrTitle"/>
          </p:nvPr>
        </p:nvSpPr>
        <p:spPr>
          <a:xfrm>
            <a:off x="5290098" y="1630528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25" name="Google Shape;125;p23"/>
          <p:cNvSpPr txBox="1"/>
          <p:nvPr>
            <p:ph idx="13" type="subTitle"/>
          </p:nvPr>
        </p:nvSpPr>
        <p:spPr>
          <a:xfrm>
            <a:off x="5290098" y="3044323"/>
            <a:ext cx="13638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6" name="Google Shape;126;p23"/>
          <p:cNvSpPr txBox="1"/>
          <p:nvPr>
            <p:ph hasCustomPrompt="1" idx="14" type="title"/>
          </p:nvPr>
        </p:nvSpPr>
        <p:spPr>
          <a:xfrm>
            <a:off x="4373514" y="1491254"/>
            <a:ext cx="842100" cy="1200900"/>
          </a:xfrm>
          <a:prstGeom prst="rect">
            <a:avLst/>
          </a:prstGeom>
          <a:noFill/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23"/>
          <p:cNvSpPr txBox="1"/>
          <p:nvPr>
            <p:ph idx="15"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66">
          <p15:clr>
            <a:srgbClr val="FA7B17"/>
          </p15:clr>
        </p15:guide>
        <p15:guide id="2" pos="3389">
          <p15:clr>
            <a:srgbClr val="FA7B17"/>
          </p15:clr>
        </p15:guide>
        <p15:guide id="3" orient="horz" pos="1605">
          <p15:clr>
            <a:srgbClr val="FA7B17"/>
          </p15:clr>
        </p15:guide>
        <p15:guide id="4" orient="horz" pos="4492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S &amp; CREDITS">
  <p:cSld name="TITLE_1_1">
    <p:bg>
      <p:bgPr>
        <a:solidFill>
          <a:srgbClr val="FFFFF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ctrTitle"/>
          </p:nvPr>
        </p:nvSpPr>
        <p:spPr>
          <a:xfrm>
            <a:off x="3111798" y="553472"/>
            <a:ext cx="3944400" cy="24138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/>
        </p:txBody>
      </p:sp>
      <p:sp>
        <p:nvSpPr>
          <p:cNvPr id="130" name="Google Shape;130;p24"/>
          <p:cNvSpPr txBox="1"/>
          <p:nvPr>
            <p:ph idx="1" type="subTitle"/>
          </p:nvPr>
        </p:nvSpPr>
        <p:spPr>
          <a:xfrm>
            <a:off x="4960238" y="3668572"/>
            <a:ext cx="2095800" cy="14595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31" name="Google Shape;131;p24"/>
          <p:cNvSpPr txBox="1"/>
          <p:nvPr/>
        </p:nvSpPr>
        <p:spPr>
          <a:xfrm>
            <a:off x="1402353" y="7581261"/>
            <a:ext cx="2577600" cy="3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ar" sz="9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CREDITS: This presentation template was created by </a:t>
            </a:r>
            <a:r>
              <a:rPr lang="ar" sz="90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2"/>
              </a:rPr>
              <a:t>Slidesgo</a:t>
            </a:r>
            <a:r>
              <a:rPr lang="ar" sz="9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including icons by </a:t>
            </a:r>
            <a:r>
              <a:rPr lang="ar" sz="90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3"/>
              </a:rPr>
              <a:t>Flaticon</a:t>
            </a:r>
            <a:r>
              <a:rPr lang="ar" sz="9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and infographics &amp; images by </a:t>
            </a:r>
            <a:r>
              <a:rPr lang="ar" sz="90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4"/>
              </a:rPr>
              <a:t>Freepik</a:t>
            </a:r>
            <a:r>
              <a:rPr lang="ar" sz="9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. </a:t>
            </a:r>
            <a:endParaRPr sz="9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ar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Please keep this slide for attribution.</a:t>
            </a:r>
            <a:endParaRPr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32" name="Google Shape;132;p24"/>
          <p:cNvSpPr txBox="1"/>
          <p:nvPr>
            <p:ph idx="2" type="subTitle"/>
          </p:nvPr>
        </p:nvSpPr>
        <p:spPr>
          <a:xfrm>
            <a:off x="5178846" y="6902367"/>
            <a:ext cx="1363800" cy="6807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p24"/>
          <p:cNvSpPr txBox="1"/>
          <p:nvPr>
            <p:ph idx="3" type="subTitle"/>
          </p:nvPr>
        </p:nvSpPr>
        <p:spPr>
          <a:xfrm>
            <a:off x="5178846" y="7646629"/>
            <a:ext cx="1363800" cy="6807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34" name="Google Shape;134;p24"/>
          <p:cNvSpPr txBox="1"/>
          <p:nvPr>
            <p:ph idx="4" type="subTitle"/>
          </p:nvPr>
        </p:nvSpPr>
        <p:spPr>
          <a:xfrm>
            <a:off x="5178846" y="8390892"/>
            <a:ext cx="1363800" cy="6807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35" name="Google Shape;135;p24"/>
          <p:cNvSpPr txBox="1"/>
          <p:nvPr>
            <p:ph idx="5" type="subTitle"/>
          </p:nvPr>
        </p:nvSpPr>
        <p:spPr>
          <a:xfrm>
            <a:off x="5178846" y="9135154"/>
            <a:ext cx="1363800" cy="6807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750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 POINTS">
  <p:cSld name="CUSTOM_4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2167093" y="1129934"/>
            <a:ext cx="2586600" cy="84369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25"/>
          <p:cNvSpPr txBox="1"/>
          <p:nvPr>
            <p:ph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>
  <p:cSld name="CUSTOM_3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4780"/>
            <a:ext cx="70446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4889"/>
            <a:ext cx="7044600" cy="70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4780"/>
            <a:ext cx="70446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4889"/>
            <a:ext cx="3306900" cy="70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4889"/>
            <a:ext cx="3306900" cy="70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4780"/>
            <a:ext cx="70446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559"/>
            <a:ext cx="2321700" cy="15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7645"/>
            <a:ext cx="2321700" cy="6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430"/>
            <a:ext cx="5264700" cy="85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2587"/>
            <a:ext cx="3344400" cy="30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4903"/>
            <a:ext cx="3344400" cy="25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4657"/>
            <a:ext cx="3172200" cy="767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1305"/>
            <a:ext cx="4959600" cy="12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4780"/>
            <a:ext cx="7044600" cy="11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4889"/>
            <a:ext cx="7044600" cy="7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57705" y="924780"/>
            <a:ext cx="7044300" cy="11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b="1"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57705" y="2394889"/>
            <a:ext cx="7044300" cy="7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 Light"/>
              <a:buChar char="●"/>
              <a:defRPr sz="1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○"/>
              <a:defRPr sz="1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■"/>
              <a:defRPr sz="1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●"/>
              <a:defRPr sz="1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○"/>
              <a:defRPr sz="1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■"/>
              <a:defRPr sz="1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●"/>
              <a:defRPr sz="1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○"/>
              <a:defRPr sz="1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 Light"/>
              <a:buChar char="■"/>
              <a:defRPr sz="1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7004788" y="9690352"/>
            <a:ext cx="4539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707">
          <p15:clr>
            <a:srgbClr val="EA4335"/>
          </p15:clr>
        </p15:guide>
        <p15:guide id="2" pos="375">
          <p15:clr>
            <a:srgbClr val="EA4335"/>
          </p15:clr>
        </p15:guide>
        <p15:guide id="3" pos="4387">
          <p15:clr>
            <a:srgbClr val="EA4335"/>
          </p15:clr>
        </p15:guide>
        <p15:guide id="4" orient="horz" pos="602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s://docs.google.com/document/d/174ap41J7vTJD7uAcodL3yEsV7deF4TFWjmAmIMH6tl4/edit?usp=sharing" TargetMode="External"/><Relationship Id="rId6" Type="http://schemas.openxmlformats.org/officeDocument/2006/relationships/hyperlink" Target="http://www.google.com" TargetMode="External"/><Relationship Id="rId7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14.png"/><Relationship Id="rId9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19.png"/><Relationship Id="rId8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Relationship Id="rId4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hyperlink" Target="http://professionalism438.sarahah.com" TargetMode="External"/><Relationship Id="rId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/>
          <p:nvPr/>
        </p:nvSpPr>
        <p:spPr>
          <a:xfrm>
            <a:off x="380344" y="2459138"/>
            <a:ext cx="6969600" cy="373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5" name="Google Shape;145;p27"/>
          <p:cNvGrpSpPr/>
          <p:nvPr/>
        </p:nvGrpSpPr>
        <p:grpSpPr>
          <a:xfrm>
            <a:off x="1918515" y="1634981"/>
            <a:ext cx="3723119" cy="4091811"/>
            <a:chOff x="3080425" y="238100"/>
            <a:chExt cx="1014225" cy="1093950"/>
          </a:xfrm>
        </p:grpSpPr>
        <p:sp>
          <p:nvSpPr>
            <p:cNvPr id="146" name="Google Shape;146;p27"/>
            <p:cNvSpPr/>
            <p:nvPr/>
          </p:nvSpPr>
          <p:spPr>
            <a:xfrm>
              <a:off x="3269850" y="571300"/>
              <a:ext cx="217025" cy="675175"/>
            </a:xfrm>
            <a:custGeom>
              <a:rect b="b" l="l" r="r" t="t"/>
              <a:pathLst>
                <a:path extrusionOk="0" h="27007" w="8681">
                  <a:moveTo>
                    <a:pt x="5595" y="1"/>
                  </a:moveTo>
                  <a:lnTo>
                    <a:pt x="0" y="731"/>
                  </a:lnTo>
                  <a:cubicBezTo>
                    <a:pt x="0" y="731"/>
                    <a:pt x="3746" y="9838"/>
                    <a:pt x="4035" y="12721"/>
                  </a:cubicBezTo>
                  <a:cubicBezTo>
                    <a:pt x="4392" y="16289"/>
                    <a:pt x="2182" y="27006"/>
                    <a:pt x="2182" y="27006"/>
                  </a:cubicBezTo>
                  <a:lnTo>
                    <a:pt x="3997" y="27006"/>
                  </a:lnTo>
                  <a:cubicBezTo>
                    <a:pt x="3997" y="27006"/>
                    <a:pt x="6964" y="20572"/>
                    <a:pt x="7852" y="12469"/>
                  </a:cubicBezTo>
                  <a:cubicBezTo>
                    <a:pt x="8680" y="4927"/>
                    <a:pt x="5595" y="1"/>
                    <a:pt x="5595" y="1"/>
                  </a:cubicBezTo>
                  <a:close/>
                </a:path>
              </a:pathLst>
            </a:custGeom>
            <a:solidFill>
              <a:srgbClr val="6BB9C3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7"/>
            <p:cNvSpPr/>
            <p:nvPr/>
          </p:nvSpPr>
          <p:spPr>
            <a:xfrm>
              <a:off x="3316650" y="779750"/>
              <a:ext cx="161325" cy="445700"/>
            </a:xfrm>
            <a:custGeom>
              <a:rect b="b" l="l" r="r" t="t"/>
              <a:pathLst>
                <a:path extrusionOk="0" h="17828" w="6453">
                  <a:moveTo>
                    <a:pt x="6452" y="0"/>
                  </a:moveTo>
                  <a:lnTo>
                    <a:pt x="1464" y="1467"/>
                  </a:lnTo>
                  <a:cubicBezTo>
                    <a:pt x="2126" y="9453"/>
                    <a:pt x="0" y="17828"/>
                    <a:pt x="0" y="17828"/>
                  </a:cubicBezTo>
                  <a:lnTo>
                    <a:pt x="3460" y="17828"/>
                  </a:lnTo>
                  <a:cubicBezTo>
                    <a:pt x="6122" y="8914"/>
                    <a:pt x="6452" y="1"/>
                    <a:pt x="6452" y="0"/>
                  </a:cubicBezTo>
                  <a:close/>
                </a:path>
              </a:pathLst>
            </a:custGeom>
            <a:solidFill>
              <a:srgbClr val="6BB9C3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7"/>
            <p:cNvSpPr/>
            <p:nvPr/>
          </p:nvSpPr>
          <p:spPr>
            <a:xfrm>
              <a:off x="3488450" y="851700"/>
              <a:ext cx="40775" cy="427700"/>
            </a:xfrm>
            <a:custGeom>
              <a:rect b="b" l="l" r="r" t="t"/>
              <a:pathLst>
                <a:path extrusionOk="0" h="17108" w="1631">
                  <a:moveTo>
                    <a:pt x="1178" y="1"/>
                  </a:moveTo>
                  <a:lnTo>
                    <a:pt x="0" y="17107"/>
                  </a:lnTo>
                  <a:lnTo>
                    <a:pt x="454" y="17107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7"/>
            <p:cNvSpPr/>
            <p:nvPr/>
          </p:nvSpPr>
          <p:spPr>
            <a:xfrm>
              <a:off x="3429800" y="851700"/>
              <a:ext cx="58675" cy="433200"/>
            </a:xfrm>
            <a:custGeom>
              <a:rect b="b" l="l" r="r" t="t"/>
              <a:pathLst>
                <a:path extrusionOk="0" h="17328" w="2347">
                  <a:moveTo>
                    <a:pt x="1893" y="1"/>
                  </a:moveTo>
                  <a:lnTo>
                    <a:pt x="1" y="17327"/>
                  </a:lnTo>
                  <a:lnTo>
                    <a:pt x="453" y="17327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7"/>
            <p:cNvSpPr/>
            <p:nvPr/>
          </p:nvSpPr>
          <p:spPr>
            <a:xfrm>
              <a:off x="3827700" y="1145650"/>
              <a:ext cx="181150" cy="10050"/>
            </a:xfrm>
            <a:custGeom>
              <a:rect b="b" l="l" r="r" t="t"/>
              <a:pathLst>
                <a:path extrusionOk="0" h="402" w="7246">
                  <a:moveTo>
                    <a:pt x="1" y="0"/>
                  </a:moveTo>
                  <a:lnTo>
                    <a:pt x="1" y="401"/>
                  </a:lnTo>
                  <a:lnTo>
                    <a:pt x="7245" y="401"/>
                  </a:lnTo>
                  <a:lnTo>
                    <a:pt x="7245" y="0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7"/>
            <p:cNvSpPr/>
            <p:nvPr/>
          </p:nvSpPr>
          <p:spPr>
            <a:xfrm>
              <a:off x="3812600" y="851700"/>
              <a:ext cx="58700" cy="417800"/>
            </a:xfrm>
            <a:custGeom>
              <a:rect b="b" l="l" r="r" t="t"/>
              <a:pathLst>
                <a:path extrusionOk="0" h="16712" w="2348">
                  <a:moveTo>
                    <a:pt x="1894" y="1"/>
                  </a:moveTo>
                  <a:lnTo>
                    <a:pt x="1" y="16712"/>
                  </a:lnTo>
                  <a:lnTo>
                    <a:pt x="454" y="16712"/>
                  </a:lnTo>
                  <a:lnTo>
                    <a:pt x="2348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7"/>
            <p:cNvSpPr/>
            <p:nvPr/>
          </p:nvSpPr>
          <p:spPr>
            <a:xfrm>
              <a:off x="3698225" y="488375"/>
              <a:ext cx="38150" cy="145350"/>
            </a:xfrm>
            <a:custGeom>
              <a:rect b="b" l="l" r="r" t="t"/>
              <a:pathLst>
                <a:path extrusionOk="0" h="5814" w="1526">
                  <a:moveTo>
                    <a:pt x="1" y="0"/>
                  </a:moveTo>
                  <a:lnTo>
                    <a:pt x="1249" y="5813"/>
                  </a:lnTo>
                  <a:lnTo>
                    <a:pt x="1525" y="5813"/>
                  </a:lnTo>
                  <a:lnTo>
                    <a:pt x="283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E9EC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7"/>
            <p:cNvSpPr/>
            <p:nvPr/>
          </p:nvSpPr>
          <p:spPr>
            <a:xfrm>
              <a:off x="3729425" y="633700"/>
              <a:ext cx="170250" cy="7650"/>
            </a:xfrm>
            <a:custGeom>
              <a:rect b="b" l="l" r="r" t="t"/>
              <a:pathLst>
                <a:path extrusionOk="0" h="306" w="6810">
                  <a:moveTo>
                    <a:pt x="1" y="0"/>
                  </a:moveTo>
                  <a:lnTo>
                    <a:pt x="1" y="306"/>
                  </a:lnTo>
                  <a:lnTo>
                    <a:pt x="6809" y="306"/>
                  </a:lnTo>
                  <a:lnTo>
                    <a:pt x="6809" y="0"/>
                  </a:lnTo>
                  <a:close/>
                </a:path>
              </a:pathLst>
            </a:custGeom>
            <a:solidFill>
              <a:srgbClr val="D1E9EC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3527275" y="379950"/>
              <a:ext cx="21200" cy="22350"/>
            </a:xfrm>
            <a:custGeom>
              <a:rect b="b" l="l" r="r" t="t"/>
              <a:pathLst>
                <a:path extrusionOk="0" h="894" w="848">
                  <a:moveTo>
                    <a:pt x="564" y="1"/>
                  </a:moveTo>
                  <a:lnTo>
                    <a:pt x="0" y="894"/>
                  </a:lnTo>
                  <a:cubicBezTo>
                    <a:pt x="245" y="838"/>
                    <a:pt x="847" y="734"/>
                    <a:pt x="847" y="734"/>
                  </a:cubicBezTo>
                  <a:cubicBezTo>
                    <a:pt x="648" y="556"/>
                    <a:pt x="564" y="1"/>
                    <a:pt x="564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7"/>
            <p:cNvSpPr/>
            <p:nvPr/>
          </p:nvSpPr>
          <p:spPr>
            <a:xfrm>
              <a:off x="3483550" y="350325"/>
              <a:ext cx="36475" cy="54675"/>
            </a:xfrm>
            <a:custGeom>
              <a:rect b="b" l="l" r="r" t="t"/>
              <a:pathLst>
                <a:path extrusionOk="0" h="2187" w="1459">
                  <a:moveTo>
                    <a:pt x="526" y="0"/>
                  </a:moveTo>
                  <a:cubicBezTo>
                    <a:pt x="526" y="1"/>
                    <a:pt x="715" y="1424"/>
                    <a:pt x="1" y="2142"/>
                  </a:cubicBezTo>
                  <a:cubicBezTo>
                    <a:pt x="1" y="2142"/>
                    <a:pt x="172" y="2186"/>
                    <a:pt x="445" y="2186"/>
                  </a:cubicBezTo>
                  <a:cubicBezTo>
                    <a:pt x="582" y="2186"/>
                    <a:pt x="744" y="2175"/>
                    <a:pt x="922" y="2142"/>
                  </a:cubicBezTo>
                  <a:cubicBezTo>
                    <a:pt x="1458" y="2041"/>
                    <a:pt x="526" y="1"/>
                    <a:pt x="526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7"/>
            <p:cNvSpPr/>
            <p:nvPr/>
          </p:nvSpPr>
          <p:spPr>
            <a:xfrm>
              <a:off x="3343900" y="349350"/>
              <a:ext cx="189175" cy="139525"/>
            </a:xfrm>
            <a:custGeom>
              <a:rect b="b" l="l" r="r" t="t"/>
              <a:pathLst>
                <a:path extrusionOk="0" h="5581" w="7567">
                  <a:moveTo>
                    <a:pt x="1978" y="0"/>
                  </a:moveTo>
                  <a:cubicBezTo>
                    <a:pt x="1978" y="0"/>
                    <a:pt x="1" y="2221"/>
                    <a:pt x="1035" y="3538"/>
                  </a:cubicBezTo>
                  <a:cubicBezTo>
                    <a:pt x="2069" y="4853"/>
                    <a:pt x="7566" y="5580"/>
                    <a:pt x="7566" y="5580"/>
                  </a:cubicBezTo>
                  <a:lnTo>
                    <a:pt x="7566" y="4139"/>
                  </a:lnTo>
                  <a:cubicBezTo>
                    <a:pt x="4251" y="1393"/>
                    <a:pt x="1978" y="0"/>
                    <a:pt x="1978" y="0"/>
                  </a:cubicBezTo>
                  <a:close/>
                </a:path>
              </a:pathLst>
            </a:custGeom>
            <a:solidFill>
              <a:srgbClr val="B8CF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3414550" y="449300"/>
              <a:ext cx="19175" cy="17625"/>
            </a:xfrm>
            <a:custGeom>
              <a:rect b="b" l="l" r="r" t="t"/>
              <a:pathLst>
                <a:path extrusionOk="0" h="705" w="767">
                  <a:moveTo>
                    <a:pt x="59" y="1"/>
                  </a:moveTo>
                  <a:lnTo>
                    <a:pt x="1" y="535"/>
                  </a:lnTo>
                  <a:lnTo>
                    <a:pt x="767" y="705"/>
                  </a:lnTo>
                  <a:lnTo>
                    <a:pt x="767" y="705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96AFB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3192050" y="558600"/>
              <a:ext cx="159775" cy="687875"/>
            </a:xfrm>
            <a:custGeom>
              <a:rect b="b" l="l" r="r" t="t"/>
              <a:pathLst>
                <a:path extrusionOk="0" h="27515" w="6391">
                  <a:moveTo>
                    <a:pt x="577" y="0"/>
                  </a:moveTo>
                  <a:cubicBezTo>
                    <a:pt x="577" y="0"/>
                    <a:pt x="0" y="1807"/>
                    <a:pt x="846" y="4922"/>
                  </a:cubicBezTo>
                  <a:lnTo>
                    <a:pt x="1543" y="27514"/>
                  </a:lnTo>
                  <a:lnTo>
                    <a:pt x="3348" y="27514"/>
                  </a:lnTo>
                  <a:cubicBezTo>
                    <a:pt x="3348" y="27514"/>
                    <a:pt x="6337" y="11160"/>
                    <a:pt x="6391" y="1346"/>
                  </a:cubicBezTo>
                  <a:lnTo>
                    <a:pt x="577" y="0"/>
                  </a:lnTo>
                  <a:close/>
                </a:path>
              </a:pathLst>
            </a:custGeom>
            <a:solidFill>
              <a:srgbClr val="6BB9C3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3438425" y="846050"/>
              <a:ext cx="217025" cy="11350"/>
            </a:xfrm>
            <a:custGeom>
              <a:rect b="b" l="l" r="r" t="t"/>
              <a:pathLst>
                <a:path extrusionOk="0" h="454" w="8681">
                  <a:moveTo>
                    <a:pt x="0" y="1"/>
                  </a:moveTo>
                  <a:lnTo>
                    <a:pt x="0" y="454"/>
                  </a:lnTo>
                  <a:lnTo>
                    <a:pt x="8681" y="454"/>
                  </a:lnTo>
                  <a:lnTo>
                    <a:pt x="8681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3539500" y="764000"/>
              <a:ext cx="203450" cy="380175"/>
            </a:xfrm>
            <a:custGeom>
              <a:rect b="b" l="l" r="r" t="t"/>
              <a:pathLst>
                <a:path extrusionOk="0" h="15207" w="8138">
                  <a:moveTo>
                    <a:pt x="6667" y="0"/>
                  </a:moveTo>
                  <a:lnTo>
                    <a:pt x="1994" y="6397"/>
                  </a:lnTo>
                  <a:cubicBezTo>
                    <a:pt x="1994" y="6397"/>
                    <a:pt x="1204" y="11700"/>
                    <a:pt x="1" y="14710"/>
                  </a:cubicBezTo>
                  <a:cubicBezTo>
                    <a:pt x="1" y="14710"/>
                    <a:pt x="1454" y="15207"/>
                    <a:pt x="3461" y="15207"/>
                  </a:cubicBezTo>
                  <a:cubicBezTo>
                    <a:pt x="4287" y="15207"/>
                    <a:pt x="5206" y="15123"/>
                    <a:pt x="6156" y="14885"/>
                  </a:cubicBezTo>
                  <a:cubicBezTo>
                    <a:pt x="6156" y="14885"/>
                    <a:pt x="8137" y="4115"/>
                    <a:pt x="6667" y="0"/>
                  </a:cubicBezTo>
                  <a:close/>
                </a:path>
              </a:pathLst>
            </a:custGeom>
            <a:solidFill>
              <a:srgbClr val="90332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3491550" y="670375"/>
              <a:ext cx="236975" cy="603925"/>
            </a:xfrm>
            <a:custGeom>
              <a:rect b="b" l="l" r="r" t="t"/>
              <a:pathLst>
                <a:path extrusionOk="0" h="24157" w="9479">
                  <a:moveTo>
                    <a:pt x="3934" y="1"/>
                  </a:moveTo>
                  <a:cubicBezTo>
                    <a:pt x="2531" y="1"/>
                    <a:pt x="820" y="533"/>
                    <a:pt x="405" y="533"/>
                  </a:cubicBezTo>
                  <a:cubicBezTo>
                    <a:pt x="385" y="533"/>
                    <a:pt x="368" y="531"/>
                    <a:pt x="354" y="529"/>
                  </a:cubicBezTo>
                  <a:cubicBezTo>
                    <a:pt x="352" y="528"/>
                    <a:pt x="350" y="528"/>
                    <a:pt x="348" y="528"/>
                  </a:cubicBezTo>
                  <a:cubicBezTo>
                    <a:pt x="1" y="528"/>
                    <a:pt x="5522" y="8374"/>
                    <a:pt x="5522" y="8374"/>
                  </a:cubicBezTo>
                  <a:lnTo>
                    <a:pt x="3633" y="24157"/>
                  </a:lnTo>
                  <a:lnTo>
                    <a:pt x="5040" y="24134"/>
                  </a:lnTo>
                  <a:cubicBezTo>
                    <a:pt x="5040" y="24134"/>
                    <a:pt x="8455" y="13944"/>
                    <a:pt x="8989" y="7481"/>
                  </a:cubicBezTo>
                  <a:cubicBezTo>
                    <a:pt x="9479" y="1567"/>
                    <a:pt x="5344" y="308"/>
                    <a:pt x="5344" y="308"/>
                  </a:cubicBezTo>
                  <a:cubicBezTo>
                    <a:pt x="4985" y="82"/>
                    <a:pt x="4483" y="1"/>
                    <a:pt x="3934" y="1"/>
                  </a:cubicBezTo>
                  <a:close/>
                </a:path>
              </a:pathLst>
            </a:custGeom>
            <a:solidFill>
              <a:srgbClr val="90332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3835575" y="477950"/>
              <a:ext cx="123075" cy="160975"/>
            </a:xfrm>
            <a:custGeom>
              <a:rect b="b" l="l" r="r" t="t"/>
              <a:pathLst>
                <a:path extrusionOk="0" h="6439" w="4923">
                  <a:moveTo>
                    <a:pt x="765" y="0"/>
                  </a:moveTo>
                  <a:lnTo>
                    <a:pt x="1" y="269"/>
                  </a:lnTo>
                  <a:cubicBezTo>
                    <a:pt x="1267" y="4081"/>
                    <a:pt x="3647" y="6241"/>
                    <a:pt x="3647" y="6438"/>
                  </a:cubicBezTo>
                  <a:lnTo>
                    <a:pt x="4923" y="4119"/>
                  </a:lnTo>
                  <a:cubicBezTo>
                    <a:pt x="2536" y="2955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A9C5C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3908950" y="424900"/>
              <a:ext cx="185700" cy="263975"/>
            </a:xfrm>
            <a:custGeom>
              <a:rect b="b" l="l" r="r" t="t"/>
              <a:pathLst>
                <a:path extrusionOk="0" h="10559" w="7428">
                  <a:moveTo>
                    <a:pt x="3340" y="0"/>
                  </a:moveTo>
                  <a:lnTo>
                    <a:pt x="1520" y="948"/>
                  </a:lnTo>
                  <a:cubicBezTo>
                    <a:pt x="1056" y="2196"/>
                    <a:pt x="0" y="8813"/>
                    <a:pt x="430" y="9711"/>
                  </a:cubicBezTo>
                  <a:cubicBezTo>
                    <a:pt x="430" y="9711"/>
                    <a:pt x="474" y="9843"/>
                    <a:pt x="1264" y="10124"/>
                  </a:cubicBezTo>
                  <a:cubicBezTo>
                    <a:pt x="1834" y="10330"/>
                    <a:pt x="2355" y="10357"/>
                    <a:pt x="3239" y="10472"/>
                  </a:cubicBezTo>
                  <a:cubicBezTo>
                    <a:pt x="3659" y="10527"/>
                    <a:pt x="4063" y="10558"/>
                    <a:pt x="4442" y="10558"/>
                  </a:cubicBezTo>
                  <a:cubicBezTo>
                    <a:pt x="6159" y="10558"/>
                    <a:pt x="7378" y="9925"/>
                    <a:pt x="7332" y="8028"/>
                  </a:cubicBezTo>
                  <a:cubicBezTo>
                    <a:pt x="7427" y="6748"/>
                    <a:pt x="6510" y="252"/>
                    <a:pt x="3340" y="0"/>
                  </a:cubicBezTo>
                  <a:close/>
                </a:path>
              </a:pathLst>
            </a:custGeom>
            <a:solidFill>
              <a:srgbClr val="A9C5C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3642775" y="797925"/>
              <a:ext cx="276950" cy="473000"/>
            </a:xfrm>
            <a:custGeom>
              <a:rect b="b" l="l" r="r" t="t"/>
              <a:pathLst>
                <a:path extrusionOk="0" h="18920" w="11078">
                  <a:moveTo>
                    <a:pt x="6564" y="0"/>
                  </a:moveTo>
                  <a:cubicBezTo>
                    <a:pt x="6564" y="0"/>
                    <a:pt x="2558" y="9842"/>
                    <a:pt x="1" y="18920"/>
                  </a:cubicBezTo>
                  <a:lnTo>
                    <a:pt x="1605" y="18920"/>
                  </a:lnTo>
                  <a:cubicBezTo>
                    <a:pt x="1605" y="18920"/>
                    <a:pt x="8218" y="5216"/>
                    <a:pt x="11077" y="1004"/>
                  </a:cubicBezTo>
                  <a:lnTo>
                    <a:pt x="6564" y="0"/>
                  </a:lnTo>
                  <a:close/>
                </a:path>
              </a:pathLst>
            </a:custGeom>
            <a:solidFill>
              <a:srgbClr val="3B2A2A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3690325" y="660625"/>
              <a:ext cx="403975" cy="583450"/>
            </a:xfrm>
            <a:custGeom>
              <a:rect b="b" l="l" r="r" t="t"/>
              <a:pathLst>
                <a:path extrusionOk="0" h="23338" w="16159">
                  <a:moveTo>
                    <a:pt x="15746" y="1"/>
                  </a:moveTo>
                  <a:lnTo>
                    <a:pt x="10039" y="1068"/>
                  </a:lnTo>
                  <a:cubicBezTo>
                    <a:pt x="8985" y="941"/>
                    <a:pt x="8038" y="880"/>
                    <a:pt x="7190" y="880"/>
                  </a:cubicBezTo>
                  <a:cubicBezTo>
                    <a:pt x="886" y="880"/>
                    <a:pt x="0" y="4286"/>
                    <a:pt x="638" y="9777"/>
                  </a:cubicBezTo>
                  <a:cubicBezTo>
                    <a:pt x="1351" y="15923"/>
                    <a:pt x="5633" y="23338"/>
                    <a:pt x="5633" y="23338"/>
                  </a:cubicBezTo>
                  <a:lnTo>
                    <a:pt x="7239" y="23338"/>
                  </a:lnTo>
                  <a:cubicBezTo>
                    <a:pt x="5069" y="16230"/>
                    <a:pt x="4661" y="7160"/>
                    <a:pt x="4661" y="7160"/>
                  </a:cubicBezTo>
                  <a:lnTo>
                    <a:pt x="4661" y="7160"/>
                  </a:lnTo>
                  <a:cubicBezTo>
                    <a:pt x="4661" y="7160"/>
                    <a:pt x="7092" y="7829"/>
                    <a:pt x="9790" y="7829"/>
                  </a:cubicBezTo>
                  <a:cubicBezTo>
                    <a:pt x="10983" y="7829"/>
                    <a:pt x="12227" y="7698"/>
                    <a:pt x="13338" y="7321"/>
                  </a:cubicBezTo>
                  <a:cubicBezTo>
                    <a:pt x="15369" y="6633"/>
                    <a:pt x="15970" y="4802"/>
                    <a:pt x="16065" y="3144"/>
                  </a:cubicBezTo>
                  <a:cubicBezTo>
                    <a:pt x="16159" y="1486"/>
                    <a:pt x="15746" y="1"/>
                    <a:pt x="15746" y="1"/>
                  </a:cubicBezTo>
                  <a:close/>
                </a:path>
              </a:pathLst>
            </a:custGeom>
            <a:solidFill>
              <a:srgbClr val="4B3535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3587900" y="1270900"/>
              <a:ext cx="98775" cy="32575"/>
            </a:xfrm>
            <a:custGeom>
              <a:rect b="b" l="l" r="r" t="t"/>
              <a:pathLst>
                <a:path extrusionOk="0" h="1303" w="3951">
                  <a:moveTo>
                    <a:pt x="2291" y="1"/>
                  </a:moveTo>
                  <a:lnTo>
                    <a:pt x="1" y="1084"/>
                  </a:lnTo>
                  <a:lnTo>
                    <a:pt x="2" y="1303"/>
                  </a:lnTo>
                  <a:lnTo>
                    <a:pt x="3951" y="1182"/>
                  </a:lnTo>
                  <a:lnTo>
                    <a:pt x="3950" y="437"/>
                  </a:lnTo>
                  <a:lnTo>
                    <a:pt x="3671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3792375" y="1244050"/>
              <a:ext cx="79325" cy="44275"/>
            </a:xfrm>
            <a:custGeom>
              <a:rect b="b" l="l" r="r" t="t"/>
              <a:pathLst>
                <a:path extrusionOk="0" h="1771" w="3173">
                  <a:moveTo>
                    <a:pt x="1733" y="1"/>
                  </a:moveTo>
                  <a:lnTo>
                    <a:pt x="314" y="1407"/>
                  </a:lnTo>
                  <a:lnTo>
                    <a:pt x="1" y="1475"/>
                  </a:lnTo>
                  <a:lnTo>
                    <a:pt x="1" y="1725"/>
                  </a:lnTo>
                  <a:lnTo>
                    <a:pt x="1208" y="1770"/>
                  </a:lnTo>
                  <a:lnTo>
                    <a:pt x="3034" y="998"/>
                  </a:lnTo>
                  <a:lnTo>
                    <a:pt x="3172" y="306"/>
                  </a:lnTo>
                  <a:lnTo>
                    <a:pt x="2934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3193650" y="331300"/>
              <a:ext cx="234825" cy="264400"/>
            </a:xfrm>
            <a:custGeom>
              <a:rect b="b" l="l" r="r" t="t"/>
              <a:pathLst>
                <a:path extrusionOk="0" h="10576" w="9393">
                  <a:moveTo>
                    <a:pt x="4315" y="1"/>
                  </a:moveTo>
                  <a:cubicBezTo>
                    <a:pt x="4286" y="1"/>
                    <a:pt x="4271" y="1"/>
                    <a:pt x="4271" y="1"/>
                  </a:cubicBezTo>
                  <a:cubicBezTo>
                    <a:pt x="4271" y="1"/>
                    <a:pt x="3265" y="21"/>
                    <a:pt x="2705" y="933"/>
                  </a:cubicBezTo>
                  <a:cubicBezTo>
                    <a:pt x="2201" y="1751"/>
                    <a:pt x="538" y="5982"/>
                    <a:pt x="363" y="7315"/>
                  </a:cubicBezTo>
                  <a:cubicBezTo>
                    <a:pt x="203" y="8540"/>
                    <a:pt x="0" y="9778"/>
                    <a:pt x="3048" y="10330"/>
                  </a:cubicBezTo>
                  <a:cubicBezTo>
                    <a:pt x="4020" y="10506"/>
                    <a:pt x="4861" y="10575"/>
                    <a:pt x="5571" y="10575"/>
                  </a:cubicBezTo>
                  <a:cubicBezTo>
                    <a:pt x="7091" y="10575"/>
                    <a:pt x="8016" y="10259"/>
                    <a:pt x="8350" y="9993"/>
                  </a:cubicBezTo>
                  <a:cubicBezTo>
                    <a:pt x="8907" y="9548"/>
                    <a:pt x="8903" y="8728"/>
                    <a:pt x="8813" y="6782"/>
                  </a:cubicBezTo>
                  <a:cubicBezTo>
                    <a:pt x="8723" y="4836"/>
                    <a:pt x="9393" y="1475"/>
                    <a:pt x="7989" y="722"/>
                  </a:cubicBezTo>
                  <a:cubicBezTo>
                    <a:pt x="6696" y="29"/>
                    <a:pt x="4643" y="1"/>
                    <a:pt x="4315" y="1"/>
                  </a:cubicBezTo>
                  <a:close/>
                </a:path>
              </a:pathLst>
            </a:custGeom>
            <a:solidFill>
              <a:srgbClr val="B8CF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3202350" y="1246450"/>
              <a:ext cx="77825" cy="39925"/>
            </a:xfrm>
            <a:custGeom>
              <a:rect b="b" l="l" r="r" t="t"/>
              <a:pathLst>
                <a:path extrusionOk="0" h="1597" w="3113">
                  <a:moveTo>
                    <a:pt x="1141" y="0"/>
                  </a:moveTo>
                  <a:lnTo>
                    <a:pt x="232" y="1210"/>
                  </a:lnTo>
                  <a:lnTo>
                    <a:pt x="1" y="1210"/>
                  </a:lnTo>
                  <a:lnTo>
                    <a:pt x="1" y="1597"/>
                  </a:lnTo>
                  <a:lnTo>
                    <a:pt x="1623" y="1597"/>
                  </a:lnTo>
                  <a:lnTo>
                    <a:pt x="2937" y="1143"/>
                  </a:lnTo>
                  <a:lnTo>
                    <a:pt x="3113" y="431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7"/>
            <p:cNvSpPr/>
            <p:nvPr/>
          </p:nvSpPr>
          <p:spPr>
            <a:xfrm>
              <a:off x="3319950" y="1246450"/>
              <a:ext cx="77825" cy="39925"/>
            </a:xfrm>
            <a:custGeom>
              <a:rect b="b" l="l" r="r" t="t"/>
              <a:pathLst>
                <a:path extrusionOk="0" h="1597" w="3113">
                  <a:moveTo>
                    <a:pt x="178" y="0"/>
                  </a:moveTo>
                  <a:lnTo>
                    <a:pt x="1" y="431"/>
                  </a:lnTo>
                  <a:lnTo>
                    <a:pt x="176" y="1143"/>
                  </a:lnTo>
                  <a:lnTo>
                    <a:pt x="1490" y="1597"/>
                  </a:lnTo>
                  <a:lnTo>
                    <a:pt x="3113" y="1597"/>
                  </a:lnTo>
                  <a:lnTo>
                    <a:pt x="3113" y="1210"/>
                  </a:lnTo>
                  <a:lnTo>
                    <a:pt x="2882" y="1210"/>
                  </a:lnTo>
                  <a:lnTo>
                    <a:pt x="1973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7"/>
            <p:cNvSpPr/>
            <p:nvPr/>
          </p:nvSpPr>
          <p:spPr>
            <a:xfrm>
              <a:off x="3431000" y="428575"/>
              <a:ext cx="203600" cy="269225"/>
            </a:xfrm>
            <a:custGeom>
              <a:rect b="b" l="l" r="r" t="t"/>
              <a:pathLst>
                <a:path extrusionOk="0" h="10769" w="8144">
                  <a:moveTo>
                    <a:pt x="1610" y="0"/>
                  </a:moveTo>
                  <a:cubicBezTo>
                    <a:pt x="668" y="0"/>
                    <a:pt x="629" y="1040"/>
                    <a:pt x="629" y="1040"/>
                  </a:cubicBezTo>
                  <a:cubicBezTo>
                    <a:pt x="629" y="1040"/>
                    <a:pt x="100" y="8422"/>
                    <a:pt x="26" y="9325"/>
                  </a:cubicBezTo>
                  <a:cubicBezTo>
                    <a:pt x="1" y="9620"/>
                    <a:pt x="93" y="9830"/>
                    <a:pt x="228" y="9980"/>
                  </a:cubicBezTo>
                  <a:lnTo>
                    <a:pt x="227" y="9980"/>
                  </a:lnTo>
                  <a:cubicBezTo>
                    <a:pt x="230" y="9984"/>
                    <a:pt x="235" y="9987"/>
                    <a:pt x="238" y="9990"/>
                  </a:cubicBezTo>
                  <a:cubicBezTo>
                    <a:pt x="317" y="10074"/>
                    <a:pt x="409" y="10143"/>
                    <a:pt x="511" y="10196"/>
                  </a:cubicBezTo>
                  <a:cubicBezTo>
                    <a:pt x="1066" y="10522"/>
                    <a:pt x="2163" y="10769"/>
                    <a:pt x="4005" y="10769"/>
                  </a:cubicBezTo>
                  <a:cubicBezTo>
                    <a:pt x="4163" y="10769"/>
                    <a:pt x="4326" y="10767"/>
                    <a:pt x="4495" y="10763"/>
                  </a:cubicBezTo>
                  <a:cubicBezTo>
                    <a:pt x="6583" y="10717"/>
                    <a:pt x="7442" y="10224"/>
                    <a:pt x="7687" y="10046"/>
                  </a:cubicBezTo>
                  <a:lnTo>
                    <a:pt x="7692" y="10041"/>
                  </a:lnTo>
                  <a:cubicBezTo>
                    <a:pt x="7718" y="10022"/>
                    <a:pt x="7743" y="10002"/>
                    <a:pt x="7766" y="9980"/>
                  </a:cubicBezTo>
                  <a:cubicBezTo>
                    <a:pt x="8025" y="9755"/>
                    <a:pt x="8144" y="9455"/>
                    <a:pt x="8144" y="9178"/>
                  </a:cubicBezTo>
                  <a:cubicBezTo>
                    <a:pt x="8144" y="8641"/>
                    <a:pt x="7074" y="1746"/>
                    <a:pt x="6683" y="879"/>
                  </a:cubicBezTo>
                  <a:cubicBezTo>
                    <a:pt x="6287" y="0"/>
                    <a:pt x="5572" y="0"/>
                    <a:pt x="5572" y="0"/>
                  </a:cubicBezTo>
                  <a:close/>
                </a:path>
              </a:pathLst>
            </a:custGeom>
            <a:solidFill>
              <a:srgbClr val="F58B7F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3576800" y="1273725"/>
              <a:ext cx="74800" cy="50300"/>
            </a:xfrm>
            <a:custGeom>
              <a:rect b="b" l="l" r="r" t="t"/>
              <a:pathLst>
                <a:path extrusionOk="0" h="2012" w="2992">
                  <a:moveTo>
                    <a:pt x="1630" y="0"/>
                  </a:moveTo>
                  <a:lnTo>
                    <a:pt x="199" y="24"/>
                  </a:lnTo>
                  <a:lnTo>
                    <a:pt x="1" y="347"/>
                  </a:lnTo>
                  <a:lnTo>
                    <a:pt x="67" y="1109"/>
                  </a:lnTo>
                  <a:lnTo>
                    <a:pt x="1722" y="2011"/>
                  </a:lnTo>
                  <a:lnTo>
                    <a:pt x="2992" y="2011"/>
                  </a:lnTo>
                  <a:lnTo>
                    <a:pt x="2992" y="1772"/>
                  </a:lnTo>
                  <a:lnTo>
                    <a:pt x="2755" y="1757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7"/>
            <p:cNvSpPr/>
            <p:nvPr/>
          </p:nvSpPr>
          <p:spPr>
            <a:xfrm>
              <a:off x="3828500" y="846050"/>
              <a:ext cx="217000" cy="11350"/>
            </a:xfrm>
            <a:custGeom>
              <a:rect b="b" l="l" r="r" t="t"/>
              <a:pathLst>
                <a:path extrusionOk="0" h="454" w="8680">
                  <a:moveTo>
                    <a:pt x="0" y="1"/>
                  </a:moveTo>
                  <a:lnTo>
                    <a:pt x="0" y="454"/>
                  </a:lnTo>
                  <a:lnTo>
                    <a:pt x="8679" y="454"/>
                  </a:lnTo>
                  <a:lnTo>
                    <a:pt x="8679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7"/>
            <p:cNvSpPr/>
            <p:nvPr/>
          </p:nvSpPr>
          <p:spPr>
            <a:xfrm>
              <a:off x="3860450" y="1167875"/>
              <a:ext cx="181150" cy="11350"/>
            </a:xfrm>
            <a:custGeom>
              <a:rect b="b" l="l" r="r" t="t"/>
              <a:pathLst>
                <a:path extrusionOk="0" h="454" w="7246">
                  <a:moveTo>
                    <a:pt x="1" y="1"/>
                  </a:moveTo>
                  <a:lnTo>
                    <a:pt x="1" y="454"/>
                  </a:lnTo>
                  <a:lnTo>
                    <a:pt x="7245" y="454"/>
                  </a:lnTo>
                  <a:lnTo>
                    <a:pt x="7245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7"/>
            <p:cNvSpPr/>
            <p:nvPr/>
          </p:nvSpPr>
          <p:spPr>
            <a:xfrm>
              <a:off x="3996775" y="851700"/>
              <a:ext cx="58675" cy="433200"/>
            </a:xfrm>
            <a:custGeom>
              <a:rect b="b" l="l" r="r" t="t"/>
              <a:pathLst>
                <a:path extrusionOk="0" h="17328" w="2347">
                  <a:moveTo>
                    <a:pt x="0" y="1"/>
                  </a:moveTo>
                  <a:lnTo>
                    <a:pt x="1892" y="17327"/>
                  </a:lnTo>
                  <a:lnTo>
                    <a:pt x="2346" y="17327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3967425" y="851700"/>
              <a:ext cx="58700" cy="417800"/>
            </a:xfrm>
            <a:custGeom>
              <a:rect b="b" l="l" r="r" t="t"/>
              <a:pathLst>
                <a:path extrusionOk="0" h="16712" w="2348">
                  <a:moveTo>
                    <a:pt x="0" y="1"/>
                  </a:moveTo>
                  <a:lnTo>
                    <a:pt x="1893" y="16712"/>
                  </a:lnTo>
                  <a:lnTo>
                    <a:pt x="2347" y="16712"/>
                  </a:lnTo>
                  <a:lnTo>
                    <a:pt x="454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3919700" y="639650"/>
              <a:ext cx="171850" cy="57200"/>
            </a:xfrm>
            <a:custGeom>
              <a:rect b="b" l="l" r="r" t="t"/>
              <a:pathLst>
                <a:path extrusionOk="0" h="2288" w="6874">
                  <a:moveTo>
                    <a:pt x="6874" y="0"/>
                  </a:moveTo>
                  <a:lnTo>
                    <a:pt x="0" y="1119"/>
                  </a:lnTo>
                  <a:cubicBezTo>
                    <a:pt x="0" y="1119"/>
                    <a:pt x="157" y="1563"/>
                    <a:pt x="430" y="1853"/>
                  </a:cubicBezTo>
                  <a:cubicBezTo>
                    <a:pt x="882" y="1922"/>
                    <a:pt x="1332" y="2016"/>
                    <a:pt x="1774" y="2137"/>
                  </a:cubicBezTo>
                  <a:cubicBezTo>
                    <a:pt x="2016" y="2203"/>
                    <a:pt x="2596" y="2288"/>
                    <a:pt x="3283" y="2288"/>
                  </a:cubicBezTo>
                  <a:cubicBezTo>
                    <a:pt x="4784" y="2288"/>
                    <a:pt x="6794" y="1884"/>
                    <a:pt x="6874" y="0"/>
                  </a:cubicBezTo>
                  <a:close/>
                </a:path>
              </a:pathLst>
            </a:custGeom>
            <a:solidFill>
              <a:srgbClr val="A9C5C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3964050" y="664075"/>
              <a:ext cx="124475" cy="36850"/>
            </a:xfrm>
            <a:custGeom>
              <a:rect b="b" l="l" r="r" t="t"/>
              <a:pathLst>
                <a:path extrusionOk="0" h="1474" w="4979">
                  <a:moveTo>
                    <a:pt x="4827" y="1"/>
                  </a:moveTo>
                  <a:cubicBezTo>
                    <a:pt x="4215" y="1054"/>
                    <a:pt x="2698" y="1310"/>
                    <a:pt x="1503" y="1310"/>
                  </a:cubicBezTo>
                  <a:cubicBezTo>
                    <a:pt x="819" y="1310"/>
                    <a:pt x="241" y="1226"/>
                    <a:pt x="0" y="1160"/>
                  </a:cubicBezTo>
                  <a:lnTo>
                    <a:pt x="0" y="1160"/>
                  </a:lnTo>
                  <a:cubicBezTo>
                    <a:pt x="1" y="1160"/>
                    <a:pt x="1041" y="1474"/>
                    <a:pt x="2280" y="1474"/>
                  </a:cubicBezTo>
                  <a:cubicBezTo>
                    <a:pt x="3182" y="1474"/>
                    <a:pt x="4189" y="1308"/>
                    <a:pt x="4979" y="734"/>
                  </a:cubicBezTo>
                  <a:cubicBezTo>
                    <a:pt x="4979" y="734"/>
                    <a:pt x="4929" y="388"/>
                    <a:pt x="4831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7"/>
            <p:cNvSpPr/>
            <p:nvPr/>
          </p:nvSpPr>
          <p:spPr>
            <a:xfrm>
              <a:off x="3854025" y="839775"/>
              <a:ext cx="145300" cy="10350"/>
            </a:xfrm>
            <a:custGeom>
              <a:rect b="b" l="l" r="r" t="t"/>
              <a:pathLst>
                <a:path extrusionOk="0" h="414" w="5812">
                  <a:moveTo>
                    <a:pt x="1" y="0"/>
                  </a:moveTo>
                  <a:cubicBezTo>
                    <a:pt x="1" y="0"/>
                    <a:pt x="1172" y="414"/>
                    <a:pt x="2627" y="414"/>
                  </a:cubicBezTo>
                  <a:cubicBezTo>
                    <a:pt x="4081" y="414"/>
                    <a:pt x="5135" y="282"/>
                    <a:pt x="5811" y="0"/>
                  </a:cubicBezTo>
                  <a:close/>
                </a:path>
              </a:pathLst>
            </a:custGeom>
            <a:solidFill>
              <a:srgbClr val="4B3535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7"/>
            <p:cNvSpPr/>
            <p:nvPr/>
          </p:nvSpPr>
          <p:spPr>
            <a:xfrm>
              <a:off x="3785850" y="426725"/>
              <a:ext cx="289550" cy="216100"/>
            </a:xfrm>
            <a:custGeom>
              <a:rect b="b" l="l" r="r" t="t"/>
              <a:pathLst>
                <a:path extrusionOk="0" h="8644" w="11582">
                  <a:moveTo>
                    <a:pt x="8420" y="1"/>
                  </a:moveTo>
                  <a:cubicBezTo>
                    <a:pt x="7579" y="1"/>
                    <a:pt x="6883" y="644"/>
                    <a:pt x="6883" y="644"/>
                  </a:cubicBezTo>
                  <a:cubicBezTo>
                    <a:pt x="6883" y="644"/>
                    <a:pt x="8314" y="3884"/>
                    <a:pt x="6440" y="5713"/>
                  </a:cubicBezTo>
                  <a:cubicBezTo>
                    <a:pt x="4525" y="7583"/>
                    <a:pt x="19" y="7902"/>
                    <a:pt x="19" y="7902"/>
                  </a:cubicBezTo>
                  <a:lnTo>
                    <a:pt x="1" y="8585"/>
                  </a:lnTo>
                  <a:cubicBezTo>
                    <a:pt x="1" y="8585"/>
                    <a:pt x="877" y="8644"/>
                    <a:pt x="2093" y="8644"/>
                  </a:cubicBezTo>
                  <a:cubicBezTo>
                    <a:pt x="4254" y="8644"/>
                    <a:pt x="7490" y="8458"/>
                    <a:pt x="8791" y="7425"/>
                  </a:cubicBezTo>
                  <a:cubicBezTo>
                    <a:pt x="11582" y="5212"/>
                    <a:pt x="10181" y="1330"/>
                    <a:pt x="10181" y="1330"/>
                  </a:cubicBezTo>
                  <a:cubicBezTo>
                    <a:pt x="9645" y="305"/>
                    <a:pt x="8998" y="1"/>
                    <a:pt x="8420" y="1"/>
                  </a:cubicBezTo>
                  <a:close/>
                </a:path>
              </a:pathLst>
            </a:custGeom>
            <a:solidFill>
              <a:srgbClr val="A9C5C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3917200" y="507775"/>
              <a:ext cx="141375" cy="137650"/>
            </a:xfrm>
            <a:custGeom>
              <a:rect b="b" l="l" r="r" t="t"/>
              <a:pathLst>
                <a:path extrusionOk="0" h="5506" w="5655">
                  <a:moveTo>
                    <a:pt x="5271" y="1"/>
                  </a:moveTo>
                  <a:lnTo>
                    <a:pt x="5271" y="1"/>
                  </a:lnTo>
                  <a:cubicBezTo>
                    <a:pt x="5330" y="1297"/>
                    <a:pt x="5049" y="2985"/>
                    <a:pt x="3537" y="4183"/>
                  </a:cubicBezTo>
                  <a:cubicBezTo>
                    <a:pt x="2804" y="4765"/>
                    <a:pt x="1429" y="5082"/>
                    <a:pt x="5" y="5244"/>
                  </a:cubicBezTo>
                  <a:lnTo>
                    <a:pt x="0" y="5421"/>
                  </a:lnTo>
                  <a:cubicBezTo>
                    <a:pt x="737" y="5401"/>
                    <a:pt x="3516" y="5506"/>
                    <a:pt x="4683" y="3600"/>
                  </a:cubicBezTo>
                  <a:cubicBezTo>
                    <a:pt x="5655" y="2015"/>
                    <a:pt x="5271" y="1"/>
                    <a:pt x="5271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7"/>
            <p:cNvSpPr/>
            <p:nvPr/>
          </p:nvSpPr>
          <p:spPr>
            <a:xfrm>
              <a:off x="3950850" y="425425"/>
              <a:ext cx="43825" cy="22600"/>
            </a:xfrm>
            <a:custGeom>
              <a:rect b="b" l="l" r="r" t="t"/>
              <a:pathLst>
                <a:path extrusionOk="0" h="904" w="1753">
                  <a:moveTo>
                    <a:pt x="1610" y="1"/>
                  </a:moveTo>
                  <a:cubicBezTo>
                    <a:pt x="1610" y="1"/>
                    <a:pt x="427" y="506"/>
                    <a:pt x="49" y="820"/>
                  </a:cubicBezTo>
                  <a:lnTo>
                    <a:pt x="0" y="904"/>
                  </a:lnTo>
                  <a:cubicBezTo>
                    <a:pt x="0" y="904"/>
                    <a:pt x="1753" y="763"/>
                    <a:pt x="1610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7"/>
            <p:cNvSpPr/>
            <p:nvPr/>
          </p:nvSpPr>
          <p:spPr>
            <a:xfrm>
              <a:off x="3941250" y="382350"/>
              <a:ext cx="49875" cy="63675"/>
            </a:xfrm>
            <a:custGeom>
              <a:rect b="b" l="l" r="r" t="t"/>
              <a:pathLst>
                <a:path extrusionOk="0" h="2547" w="1995">
                  <a:moveTo>
                    <a:pt x="1083" y="0"/>
                  </a:moveTo>
                  <a:lnTo>
                    <a:pt x="0" y="512"/>
                  </a:lnTo>
                  <a:cubicBezTo>
                    <a:pt x="975" y="1628"/>
                    <a:pt x="433" y="2543"/>
                    <a:pt x="433" y="2543"/>
                  </a:cubicBezTo>
                  <a:cubicBezTo>
                    <a:pt x="452" y="2545"/>
                    <a:pt x="472" y="2546"/>
                    <a:pt x="493" y="2546"/>
                  </a:cubicBezTo>
                  <a:cubicBezTo>
                    <a:pt x="1022" y="2546"/>
                    <a:pt x="1994" y="1724"/>
                    <a:pt x="1994" y="1724"/>
                  </a:cubicBezTo>
                  <a:cubicBezTo>
                    <a:pt x="1645" y="1178"/>
                    <a:pt x="1083" y="0"/>
                    <a:pt x="1083" y="0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7"/>
            <p:cNvSpPr/>
            <p:nvPr/>
          </p:nvSpPr>
          <p:spPr>
            <a:xfrm>
              <a:off x="3931125" y="359725"/>
              <a:ext cx="42600" cy="46675"/>
            </a:xfrm>
            <a:custGeom>
              <a:rect b="b" l="l" r="r" t="t"/>
              <a:pathLst>
                <a:path extrusionOk="0" h="1867" w="1704">
                  <a:moveTo>
                    <a:pt x="1107" y="1"/>
                  </a:moveTo>
                  <a:lnTo>
                    <a:pt x="1" y="476"/>
                  </a:lnTo>
                  <a:lnTo>
                    <a:pt x="597" y="1867"/>
                  </a:lnTo>
                  <a:lnTo>
                    <a:pt x="1704" y="1393"/>
                  </a:lnTo>
                  <a:lnTo>
                    <a:pt x="1107" y="1"/>
                  </a:ln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7"/>
            <p:cNvSpPr/>
            <p:nvPr/>
          </p:nvSpPr>
          <p:spPr>
            <a:xfrm>
              <a:off x="3930175" y="368625"/>
              <a:ext cx="36325" cy="48525"/>
            </a:xfrm>
            <a:custGeom>
              <a:rect b="b" l="l" r="r" t="t"/>
              <a:pathLst>
                <a:path extrusionOk="0" h="1941" w="1453">
                  <a:moveTo>
                    <a:pt x="520" y="0"/>
                  </a:moveTo>
                  <a:cubicBezTo>
                    <a:pt x="380" y="0"/>
                    <a:pt x="224" y="36"/>
                    <a:pt x="51" y="119"/>
                  </a:cubicBezTo>
                  <a:cubicBezTo>
                    <a:pt x="51" y="119"/>
                    <a:pt x="0" y="1340"/>
                    <a:pt x="334" y="1820"/>
                  </a:cubicBezTo>
                  <a:cubicBezTo>
                    <a:pt x="392" y="1904"/>
                    <a:pt x="483" y="1940"/>
                    <a:pt x="587" y="1940"/>
                  </a:cubicBezTo>
                  <a:cubicBezTo>
                    <a:pt x="916" y="1940"/>
                    <a:pt x="1382" y="1579"/>
                    <a:pt x="1415" y="1193"/>
                  </a:cubicBezTo>
                  <a:cubicBezTo>
                    <a:pt x="1453" y="760"/>
                    <a:pt x="1163" y="0"/>
                    <a:pt x="520" y="0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3921600" y="462675"/>
              <a:ext cx="57075" cy="124675"/>
            </a:xfrm>
            <a:custGeom>
              <a:rect b="b" l="l" r="r" t="t"/>
              <a:pathLst>
                <a:path extrusionOk="0" h="4987" w="2283">
                  <a:moveTo>
                    <a:pt x="1725" y="0"/>
                  </a:moveTo>
                  <a:cubicBezTo>
                    <a:pt x="1725" y="1"/>
                    <a:pt x="1725" y="2"/>
                    <a:pt x="1726" y="2"/>
                  </a:cubicBezTo>
                  <a:lnTo>
                    <a:pt x="1726" y="2"/>
                  </a:lnTo>
                  <a:cubicBezTo>
                    <a:pt x="1725" y="1"/>
                    <a:pt x="1725" y="1"/>
                    <a:pt x="1725" y="0"/>
                  </a:cubicBezTo>
                  <a:close/>
                  <a:moveTo>
                    <a:pt x="1726" y="2"/>
                  </a:moveTo>
                  <a:cubicBezTo>
                    <a:pt x="1736" y="73"/>
                    <a:pt x="2010" y="1944"/>
                    <a:pt x="1549" y="2663"/>
                  </a:cubicBezTo>
                  <a:cubicBezTo>
                    <a:pt x="1080" y="3393"/>
                    <a:pt x="1" y="3563"/>
                    <a:pt x="1" y="4986"/>
                  </a:cubicBezTo>
                  <a:cubicBezTo>
                    <a:pt x="178" y="4863"/>
                    <a:pt x="743" y="4538"/>
                    <a:pt x="1010" y="4275"/>
                  </a:cubicBezTo>
                  <a:cubicBezTo>
                    <a:pt x="2283" y="3017"/>
                    <a:pt x="2028" y="1116"/>
                    <a:pt x="1733" y="32"/>
                  </a:cubicBezTo>
                  <a:lnTo>
                    <a:pt x="1726" y="6"/>
                  </a:lnTo>
                  <a:cubicBezTo>
                    <a:pt x="1726" y="4"/>
                    <a:pt x="1726" y="3"/>
                    <a:pt x="1726" y="2"/>
                  </a:cubicBezTo>
                  <a:close/>
                </a:path>
              </a:pathLst>
            </a:custGeom>
            <a:solidFill>
              <a:srgbClr val="8EA5A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3803725" y="823300"/>
              <a:ext cx="17625" cy="19775"/>
            </a:xfrm>
            <a:custGeom>
              <a:rect b="b" l="l" r="r" t="t"/>
              <a:pathLst>
                <a:path extrusionOk="0" h="791" w="705">
                  <a:moveTo>
                    <a:pt x="276" y="1"/>
                  </a:moveTo>
                  <a:cubicBezTo>
                    <a:pt x="113" y="1"/>
                    <a:pt x="1" y="108"/>
                    <a:pt x="20" y="308"/>
                  </a:cubicBezTo>
                  <a:cubicBezTo>
                    <a:pt x="31" y="429"/>
                    <a:pt x="67" y="546"/>
                    <a:pt x="125" y="653"/>
                  </a:cubicBezTo>
                  <a:lnTo>
                    <a:pt x="694" y="791"/>
                  </a:lnTo>
                  <a:cubicBezTo>
                    <a:pt x="705" y="591"/>
                    <a:pt x="477" y="502"/>
                    <a:pt x="321" y="327"/>
                  </a:cubicBezTo>
                  <a:cubicBezTo>
                    <a:pt x="163" y="151"/>
                    <a:pt x="276" y="1"/>
                    <a:pt x="276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3394825" y="679950"/>
              <a:ext cx="280400" cy="604600"/>
            </a:xfrm>
            <a:custGeom>
              <a:rect b="b" l="l" r="r" t="t"/>
              <a:pathLst>
                <a:path extrusionOk="0" h="24184" w="11216">
                  <a:moveTo>
                    <a:pt x="3931" y="0"/>
                  </a:moveTo>
                  <a:cubicBezTo>
                    <a:pt x="2788" y="0"/>
                    <a:pt x="1957" y="141"/>
                    <a:pt x="1957" y="141"/>
                  </a:cubicBezTo>
                  <a:cubicBezTo>
                    <a:pt x="1" y="6138"/>
                    <a:pt x="4201" y="6706"/>
                    <a:pt x="5863" y="6706"/>
                  </a:cubicBezTo>
                  <a:cubicBezTo>
                    <a:pt x="6251" y="6706"/>
                    <a:pt x="6501" y="6675"/>
                    <a:pt x="6501" y="6675"/>
                  </a:cubicBezTo>
                  <a:lnTo>
                    <a:pt x="6501" y="6675"/>
                  </a:lnTo>
                  <a:cubicBezTo>
                    <a:pt x="5248" y="12430"/>
                    <a:pt x="118" y="23977"/>
                    <a:pt x="118" y="23977"/>
                  </a:cubicBezTo>
                  <a:lnTo>
                    <a:pt x="1603" y="24184"/>
                  </a:lnTo>
                  <a:cubicBezTo>
                    <a:pt x="1603" y="24184"/>
                    <a:pt x="11215" y="9232"/>
                    <a:pt x="10423" y="4117"/>
                  </a:cubicBezTo>
                  <a:cubicBezTo>
                    <a:pt x="9877" y="583"/>
                    <a:pt x="6257" y="0"/>
                    <a:pt x="3931" y="0"/>
                  </a:cubicBezTo>
                  <a:close/>
                </a:path>
              </a:pathLst>
            </a:custGeom>
            <a:solidFill>
              <a:srgbClr val="A63B2E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7"/>
            <p:cNvSpPr/>
            <p:nvPr/>
          </p:nvSpPr>
          <p:spPr>
            <a:xfrm>
              <a:off x="3499100" y="379950"/>
              <a:ext cx="42625" cy="51525"/>
            </a:xfrm>
            <a:custGeom>
              <a:rect b="b" l="l" r="r" t="t"/>
              <a:pathLst>
                <a:path extrusionOk="0" h="2061" w="1705">
                  <a:moveTo>
                    <a:pt x="0" y="1943"/>
                  </a:moveTo>
                  <a:cubicBezTo>
                    <a:pt x="0" y="1943"/>
                    <a:pt x="0" y="1943"/>
                    <a:pt x="0" y="1943"/>
                  </a:cubicBezTo>
                  <a:cubicBezTo>
                    <a:pt x="0" y="1943"/>
                    <a:pt x="0" y="1943"/>
                    <a:pt x="0" y="1943"/>
                  </a:cubicBezTo>
                  <a:close/>
                  <a:moveTo>
                    <a:pt x="177" y="1"/>
                  </a:moveTo>
                  <a:cubicBezTo>
                    <a:pt x="177" y="1"/>
                    <a:pt x="113" y="1304"/>
                    <a:pt x="0" y="1943"/>
                  </a:cubicBezTo>
                  <a:lnTo>
                    <a:pt x="0" y="1943"/>
                  </a:lnTo>
                  <a:cubicBezTo>
                    <a:pt x="0" y="1943"/>
                    <a:pt x="0" y="1943"/>
                    <a:pt x="0" y="1943"/>
                  </a:cubicBezTo>
                  <a:cubicBezTo>
                    <a:pt x="4" y="1943"/>
                    <a:pt x="566" y="2061"/>
                    <a:pt x="1071" y="2061"/>
                  </a:cubicBezTo>
                  <a:cubicBezTo>
                    <a:pt x="1321" y="2061"/>
                    <a:pt x="1557" y="2032"/>
                    <a:pt x="1705" y="1945"/>
                  </a:cubicBezTo>
                  <a:cubicBezTo>
                    <a:pt x="1705" y="1945"/>
                    <a:pt x="1436" y="906"/>
                    <a:pt x="1374" y="56"/>
                  </a:cubicBezTo>
                  <a:lnTo>
                    <a:pt x="177" y="1"/>
                  </a:ln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7"/>
            <p:cNvSpPr/>
            <p:nvPr/>
          </p:nvSpPr>
          <p:spPr>
            <a:xfrm>
              <a:off x="3503050" y="349225"/>
              <a:ext cx="30675" cy="38300"/>
            </a:xfrm>
            <a:custGeom>
              <a:rect b="b" l="l" r="r" t="t"/>
              <a:pathLst>
                <a:path extrusionOk="0" h="1532" w="1227">
                  <a:moveTo>
                    <a:pt x="1205" y="1"/>
                  </a:moveTo>
                  <a:lnTo>
                    <a:pt x="1" y="17"/>
                  </a:lnTo>
                  <a:lnTo>
                    <a:pt x="23" y="1532"/>
                  </a:lnTo>
                  <a:lnTo>
                    <a:pt x="1226" y="1514"/>
                  </a:lnTo>
                  <a:lnTo>
                    <a:pt x="1205" y="1"/>
                  </a:ln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3505975" y="349325"/>
              <a:ext cx="38075" cy="49000"/>
            </a:xfrm>
            <a:custGeom>
              <a:rect b="b" l="l" r="r" t="t"/>
              <a:pathLst>
                <a:path extrusionOk="0" h="1960" w="1523">
                  <a:moveTo>
                    <a:pt x="1036" y="1"/>
                  </a:moveTo>
                  <a:cubicBezTo>
                    <a:pt x="0" y="1"/>
                    <a:pt x="40" y="1067"/>
                    <a:pt x="268" y="1539"/>
                  </a:cubicBezTo>
                  <a:cubicBezTo>
                    <a:pt x="395" y="1804"/>
                    <a:pt x="705" y="1959"/>
                    <a:pt x="971" y="1959"/>
                  </a:cubicBezTo>
                  <a:cubicBezTo>
                    <a:pt x="1184" y="1959"/>
                    <a:pt x="1369" y="1860"/>
                    <a:pt x="1412" y="1639"/>
                  </a:cubicBezTo>
                  <a:cubicBezTo>
                    <a:pt x="1523" y="1066"/>
                    <a:pt x="1075" y="1"/>
                    <a:pt x="1075" y="1"/>
                  </a:cubicBezTo>
                  <a:cubicBezTo>
                    <a:pt x="1061" y="1"/>
                    <a:pt x="1048" y="1"/>
                    <a:pt x="1036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3520400" y="396450"/>
              <a:ext cx="17650" cy="14825"/>
            </a:xfrm>
            <a:custGeom>
              <a:rect b="b" l="l" r="r" t="t"/>
              <a:pathLst>
                <a:path extrusionOk="0" h="593" w="706">
                  <a:moveTo>
                    <a:pt x="1" y="0"/>
                  </a:moveTo>
                  <a:cubicBezTo>
                    <a:pt x="1" y="0"/>
                    <a:pt x="45" y="593"/>
                    <a:pt x="604" y="593"/>
                  </a:cubicBezTo>
                  <a:cubicBezTo>
                    <a:pt x="636" y="593"/>
                    <a:pt x="670" y="591"/>
                    <a:pt x="705" y="587"/>
                  </a:cubicBezTo>
                  <a:lnTo>
                    <a:pt x="602" y="36"/>
                  </a:lnTo>
                  <a:cubicBezTo>
                    <a:pt x="602" y="36"/>
                    <a:pt x="486" y="75"/>
                    <a:pt x="333" y="75"/>
                  </a:cubicBezTo>
                  <a:cubicBezTo>
                    <a:pt x="232" y="75"/>
                    <a:pt x="113" y="58"/>
                    <a:pt x="1" y="0"/>
                  </a:cubicBezTo>
                  <a:close/>
                </a:path>
              </a:pathLst>
            </a:custGeom>
            <a:solidFill>
              <a:srgbClr val="E2A0A1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3314425" y="285375"/>
              <a:ext cx="42475" cy="53150"/>
            </a:xfrm>
            <a:custGeom>
              <a:rect b="b" l="l" r="r" t="t"/>
              <a:pathLst>
                <a:path extrusionOk="0" h="2126" w="1699">
                  <a:moveTo>
                    <a:pt x="328" y="1"/>
                  </a:moveTo>
                  <a:cubicBezTo>
                    <a:pt x="328" y="1"/>
                    <a:pt x="162" y="1224"/>
                    <a:pt x="0" y="1852"/>
                  </a:cubicBezTo>
                  <a:cubicBezTo>
                    <a:pt x="0" y="1852"/>
                    <a:pt x="778" y="2125"/>
                    <a:pt x="1331" y="2125"/>
                  </a:cubicBezTo>
                  <a:cubicBezTo>
                    <a:pt x="1475" y="2125"/>
                    <a:pt x="1603" y="2107"/>
                    <a:pt x="1699" y="2060"/>
                  </a:cubicBezTo>
                  <a:cubicBezTo>
                    <a:pt x="1699" y="2060"/>
                    <a:pt x="1512" y="1003"/>
                    <a:pt x="1517" y="149"/>
                  </a:cubicBezTo>
                  <a:lnTo>
                    <a:pt x="328" y="1"/>
                  </a:ln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7"/>
            <p:cNvSpPr/>
            <p:nvPr/>
          </p:nvSpPr>
          <p:spPr>
            <a:xfrm>
              <a:off x="3322125" y="255150"/>
              <a:ext cx="32475" cy="39750"/>
            </a:xfrm>
            <a:custGeom>
              <a:rect b="b" l="l" r="r" t="t"/>
              <a:pathLst>
                <a:path extrusionOk="0" h="1590" w="1299">
                  <a:moveTo>
                    <a:pt x="97" y="1"/>
                  </a:moveTo>
                  <a:lnTo>
                    <a:pt x="0" y="1512"/>
                  </a:lnTo>
                  <a:lnTo>
                    <a:pt x="1202" y="1590"/>
                  </a:lnTo>
                  <a:lnTo>
                    <a:pt x="1299" y="78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7"/>
            <p:cNvSpPr/>
            <p:nvPr/>
          </p:nvSpPr>
          <p:spPr>
            <a:xfrm>
              <a:off x="3326550" y="256975"/>
              <a:ext cx="36825" cy="48875"/>
            </a:xfrm>
            <a:custGeom>
              <a:rect b="b" l="l" r="r" t="t"/>
              <a:pathLst>
                <a:path extrusionOk="0" h="1955" w="1473">
                  <a:moveTo>
                    <a:pt x="961" y="1"/>
                  </a:moveTo>
                  <a:cubicBezTo>
                    <a:pt x="36" y="1"/>
                    <a:pt x="1" y="1009"/>
                    <a:pt x="184" y="1478"/>
                  </a:cubicBezTo>
                  <a:cubicBezTo>
                    <a:pt x="297" y="1770"/>
                    <a:pt x="626" y="1954"/>
                    <a:pt x="903" y="1954"/>
                  </a:cubicBezTo>
                  <a:cubicBezTo>
                    <a:pt x="1094" y="1954"/>
                    <a:pt x="1261" y="1867"/>
                    <a:pt x="1316" y="1667"/>
                  </a:cubicBezTo>
                  <a:cubicBezTo>
                    <a:pt x="1472" y="1105"/>
                    <a:pt x="1110" y="9"/>
                    <a:pt x="1110" y="9"/>
                  </a:cubicBezTo>
                  <a:cubicBezTo>
                    <a:pt x="1058" y="3"/>
                    <a:pt x="1008" y="1"/>
                    <a:pt x="961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3338125" y="303175"/>
              <a:ext cx="16475" cy="16025"/>
            </a:xfrm>
            <a:custGeom>
              <a:rect b="b" l="l" r="r" t="t"/>
              <a:pathLst>
                <a:path extrusionOk="0" h="641" w="659">
                  <a:moveTo>
                    <a:pt x="3" y="0"/>
                  </a:moveTo>
                  <a:cubicBezTo>
                    <a:pt x="3" y="0"/>
                    <a:pt x="1" y="640"/>
                    <a:pt x="622" y="640"/>
                  </a:cubicBezTo>
                  <a:cubicBezTo>
                    <a:pt x="634" y="640"/>
                    <a:pt x="646" y="640"/>
                    <a:pt x="659" y="639"/>
                  </a:cubicBezTo>
                  <a:lnTo>
                    <a:pt x="599" y="82"/>
                  </a:lnTo>
                  <a:cubicBezTo>
                    <a:pt x="599" y="82"/>
                    <a:pt x="516" y="103"/>
                    <a:pt x="400" y="103"/>
                  </a:cubicBezTo>
                  <a:cubicBezTo>
                    <a:pt x="285" y="103"/>
                    <a:pt x="137" y="83"/>
                    <a:pt x="3" y="0"/>
                  </a:cubicBezTo>
                  <a:close/>
                </a:path>
              </a:pathLst>
            </a:custGeom>
            <a:solidFill>
              <a:srgbClr val="E2A0A1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3499100" y="425225"/>
              <a:ext cx="49025" cy="32950"/>
            </a:xfrm>
            <a:custGeom>
              <a:rect b="b" l="l" r="r" t="t"/>
              <a:pathLst>
                <a:path extrusionOk="0" h="1318" w="1961">
                  <a:moveTo>
                    <a:pt x="607" y="1"/>
                  </a:moveTo>
                  <a:cubicBezTo>
                    <a:pt x="357" y="1"/>
                    <a:pt x="127" y="33"/>
                    <a:pt x="0" y="131"/>
                  </a:cubicBezTo>
                  <a:cubicBezTo>
                    <a:pt x="0" y="131"/>
                    <a:pt x="306" y="1079"/>
                    <a:pt x="1002" y="1279"/>
                  </a:cubicBezTo>
                  <a:cubicBezTo>
                    <a:pt x="1093" y="1305"/>
                    <a:pt x="1177" y="1318"/>
                    <a:pt x="1254" y="1318"/>
                  </a:cubicBezTo>
                  <a:cubicBezTo>
                    <a:pt x="1766" y="1318"/>
                    <a:pt x="1960" y="769"/>
                    <a:pt x="1705" y="134"/>
                  </a:cubicBezTo>
                  <a:cubicBezTo>
                    <a:pt x="1705" y="134"/>
                    <a:pt x="1113" y="1"/>
                    <a:pt x="607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3397750" y="797925"/>
              <a:ext cx="256525" cy="350300"/>
            </a:xfrm>
            <a:custGeom>
              <a:rect b="b" l="l" r="r" t="t"/>
              <a:pathLst>
                <a:path extrusionOk="0" h="14012" w="10261">
                  <a:moveTo>
                    <a:pt x="10260" y="0"/>
                  </a:moveTo>
                  <a:lnTo>
                    <a:pt x="6385" y="1956"/>
                  </a:lnTo>
                  <a:cubicBezTo>
                    <a:pt x="6385" y="1956"/>
                    <a:pt x="1704" y="10758"/>
                    <a:pt x="1" y="12901"/>
                  </a:cubicBezTo>
                  <a:cubicBezTo>
                    <a:pt x="1" y="12901"/>
                    <a:pt x="3649" y="14011"/>
                    <a:pt x="5942" y="14011"/>
                  </a:cubicBezTo>
                  <a:cubicBezTo>
                    <a:pt x="6110" y="14011"/>
                    <a:pt x="6271" y="14005"/>
                    <a:pt x="6423" y="13992"/>
                  </a:cubicBezTo>
                  <a:cubicBezTo>
                    <a:pt x="6423" y="13992"/>
                    <a:pt x="10046" y="5266"/>
                    <a:pt x="10260" y="0"/>
                  </a:cubicBezTo>
                  <a:close/>
                </a:path>
              </a:pathLst>
            </a:custGeom>
            <a:solidFill>
              <a:srgbClr val="A63B2E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7"/>
            <p:cNvSpPr/>
            <p:nvPr/>
          </p:nvSpPr>
          <p:spPr>
            <a:xfrm>
              <a:off x="3538950" y="829575"/>
              <a:ext cx="24700" cy="18375"/>
            </a:xfrm>
            <a:custGeom>
              <a:rect b="b" l="l" r="r" t="t"/>
              <a:pathLst>
                <a:path extrusionOk="0" h="735" w="988">
                  <a:moveTo>
                    <a:pt x="624" y="0"/>
                  </a:moveTo>
                  <a:cubicBezTo>
                    <a:pt x="624" y="0"/>
                    <a:pt x="430" y="626"/>
                    <a:pt x="0" y="721"/>
                  </a:cubicBezTo>
                  <a:cubicBezTo>
                    <a:pt x="0" y="721"/>
                    <a:pt x="138" y="735"/>
                    <a:pt x="309" y="735"/>
                  </a:cubicBezTo>
                  <a:cubicBezTo>
                    <a:pt x="449" y="735"/>
                    <a:pt x="611" y="725"/>
                    <a:pt x="736" y="690"/>
                  </a:cubicBezTo>
                  <a:cubicBezTo>
                    <a:pt x="736" y="690"/>
                    <a:pt x="988" y="339"/>
                    <a:pt x="624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7"/>
            <p:cNvSpPr/>
            <p:nvPr/>
          </p:nvSpPr>
          <p:spPr>
            <a:xfrm>
              <a:off x="3080425" y="331000"/>
              <a:ext cx="248550" cy="209750"/>
            </a:xfrm>
            <a:custGeom>
              <a:rect b="b" l="l" r="r" t="t"/>
              <a:pathLst>
                <a:path extrusionOk="0" h="8390" w="9942">
                  <a:moveTo>
                    <a:pt x="8674" y="0"/>
                  </a:moveTo>
                  <a:lnTo>
                    <a:pt x="8674" y="0"/>
                  </a:lnTo>
                  <a:cubicBezTo>
                    <a:pt x="8674" y="0"/>
                    <a:pt x="2900" y="48"/>
                    <a:pt x="1532" y="2080"/>
                  </a:cubicBezTo>
                  <a:cubicBezTo>
                    <a:pt x="1" y="4354"/>
                    <a:pt x="4291" y="8389"/>
                    <a:pt x="4291" y="8389"/>
                  </a:cubicBezTo>
                  <a:lnTo>
                    <a:pt x="4681" y="7294"/>
                  </a:lnTo>
                  <a:cubicBezTo>
                    <a:pt x="4681" y="7294"/>
                    <a:pt x="3118" y="4546"/>
                    <a:pt x="3206" y="3393"/>
                  </a:cubicBezTo>
                  <a:lnTo>
                    <a:pt x="3206" y="3393"/>
                  </a:lnTo>
                  <a:cubicBezTo>
                    <a:pt x="3206" y="3393"/>
                    <a:pt x="4112" y="3491"/>
                    <a:pt x="5153" y="3491"/>
                  </a:cubicBezTo>
                  <a:cubicBezTo>
                    <a:pt x="6014" y="3491"/>
                    <a:pt x="6968" y="3424"/>
                    <a:pt x="7577" y="3180"/>
                  </a:cubicBezTo>
                  <a:cubicBezTo>
                    <a:pt x="8923" y="2642"/>
                    <a:pt x="9941" y="13"/>
                    <a:pt x="8674" y="0"/>
                  </a:cubicBezTo>
                  <a:close/>
                </a:path>
              </a:pathLst>
            </a:custGeom>
            <a:solidFill>
              <a:srgbClr val="B8CF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7"/>
            <p:cNvSpPr/>
            <p:nvPr/>
          </p:nvSpPr>
          <p:spPr>
            <a:xfrm>
              <a:off x="3341600" y="670375"/>
              <a:ext cx="21325" cy="146050"/>
            </a:xfrm>
            <a:custGeom>
              <a:rect b="b" l="l" r="r" t="t"/>
              <a:pathLst>
                <a:path extrusionOk="0" h="5842" w="853">
                  <a:moveTo>
                    <a:pt x="409" y="1"/>
                  </a:moveTo>
                  <a:cubicBezTo>
                    <a:pt x="311" y="1162"/>
                    <a:pt x="1" y="4400"/>
                    <a:pt x="1" y="4400"/>
                  </a:cubicBezTo>
                  <a:lnTo>
                    <a:pt x="466" y="5842"/>
                  </a:lnTo>
                  <a:cubicBezTo>
                    <a:pt x="852" y="2870"/>
                    <a:pt x="409" y="1"/>
                    <a:pt x="409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7"/>
            <p:cNvSpPr/>
            <p:nvPr/>
          </p:nvSpPr>
          <p:spPr>
            <a:xfrm>
              <a:off x="3314425" y="331300"/>
              <a:ext cx="46225" cy="23475"/>
            </a:xfrm>
            <a:custGeom>
              <a:rect b="b" l="l" r="r" t="t"/>
              <a:pathLst>
                <a:path extrusionOk="0" h="939" w="1849">
                  <a:moveTo>
                    <a:pt x="362" y="1"/>
                  </a:moveTo>
                  <a:lnTo>
                    <a:pt x="0" y="15"/>
                  </a:lnTo>
                  <a:cubicBezTo>
                    <a:pt x="0" y="15"/>
                    <a:pt x="343" y="837"/>
                    <a:pt x="1105" y="931"/>
                  </a:cubicBezTo>
                  <a:cubicBezTo>
                    <a:pt x="1147" y="936"/>
                    <a:pt x="1186" y="939"/>
                    <a:pt x="1222" y="939"/>
                  </a:cubicBezTo>
                  <a:cubicBezTo>
                    <a:pt x="1848" y="939"/>
                    <a:pt x="1699" y="223"/>
                    <a:pt x="1699" y="223"/>
                  </a:cubicBezTo>
                  <a:lnTo>
                    <a:pt x="362" y="1"/>
                  </a:ln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7"/>
            <p:cNvSpPr/>
            <p:nvPr/>
          </p:nvSpPr>
          <p:spPr>
            <a:xfrm>
              <a:off x="3436650" y="468725"/>
              <a:ext cx="54325" cy="125050"/>
            </a:xfrm>
            <a:custGeom>
              <a:rect b="b" l="l" r="r" t="t"/>
              <a:pathLst>
                <a:path extrusionOk="0" h="5002" w="2173">
                  <a:moveTo>
                    <a:pt x="1977" y="1"/>
                  </a:moveTo>
                  <a:lnTo>
                    <a:pt x="1977" y="3"/>
                  </a:lnTo>
                  <a:cubicBezTo>
                    <a:pt x="1960" y="291"/>
                    <a:pt x="1926" y="577"/>
                    <a:pt x="1875" y="860"/>
                  </a:cubicBezTo>
                  <a:cubicBezTo>
                    <a:pt x="1636" y="2217"/>
                    <a:pt x="594" y="3698"/>
                    <a:pt x="49" y="4398"/>
                  </a:cubicBezTo>
                  <a:lnTo>
                    <a:pt x="1" y="5002"/>
                  </a:lnTo>
                  <a:cubicBezTo>
                    <a:pt x="4" y="4998"/>
                    <a:pt x="2172" y="3045"/>
                    <a:pt x="1977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7"/>
            <p:cNvSpPr/>
            <p:nvPr/>
          </p:nvSpPr>
          <p:spPr>
            <a:xfrm>
              <a:off x="3514725" y="433300"/>
              <a:ext cx="176425" cy="208075"/>
            </a:xfrm>
            <a:custGeom>
              <a:rect b="b" l="l" r="r" t="t"/>
              <a:pathLst>
                <a:path extrusionOk="0" h="8323" w="7057">
                  <a:moveTo>
                    <a:pt x="2770" y="0"/>
                  </a:moveTo>
                  <a:cubicBezTo>
                    <a:pt x="2770" y="0"/>
                    <a:pt x="3511" y="3803"/>
                    <a:pt x="3637" y="4706"/>
                  </a:cubicBezTo>
                  <a:cubicBezTo>
                    <a:pt x="3762" y="5609"/>
                    <a:pt x="4363" y="6738"/>
                    <a:pt x="4363" y="6738"/>
                  </a:cubicBezTo>
                  <a:cubicBezTo>
                    <a:pt x="3411" y="7263"/>
                    <a:pt x="99" y="7426"/>
                    <a:pt x="99" y="7426"/>
                  </a:cubicBezTo>
                  <a:lnTo>
                    <a:pt x="1" y="8291"/>
                  </a:lnTo>
                  <a:cubicBezTo>
                    <a:pt x="1" y="8291"/>
                    <a:pt x="3762" y="8323"/>
                    <a:pt x="4369" y="8323"/>
                  </a:cubicBezTo>
                  <a:cubicBezTo>
                    <a:pt x="5604" y="8323"/>
                    <a:pt x="7056" y="7925"/>
                    <a:pt x="5969" y="4939"/>
                  </a:cubicBezTo>
                  <a:cubicBezTo>
                    <a:pt x="4565" y="1082"/>
                    <a:pt x="2771" y="0"/>
                    <a:pt x="2770" y="0"/>
                  </a:cubicBezTo>
                  <a:close/>
                </a:path>
              </a:pathLst>
            </a:custGeom>
            <a:solidFill>
              <a:srgbClr val="F58B7F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7"/>
            <p:cNvSpPr/>
            <p:nvPr/>
          </p:nvSpPr>
          <p:spPr>
            <a:xfrm>
              <a:off x="3588300" y="436650"/>
              <a:ext cx="14800" cy="31100"/>
            </a:xfrm>
            <a:custGeom>
              <a:rect b="b" l="l" r="r" t="t"/>
              <a:pathLst>
                <a:path extrusionOk="0" h="1244" w="592">
                  <a:moveTo>
                    <a:pt x="0" y="1"/>
                  </a:moveTo>
                  <a:cubicBezTo>
                    <a:pt x="1" y="1"/>
                    <a:pt x="435" y="288"/>
                    <a:pt x="591" y="1244"/>
                  </a:cubicBezTo>
                  <a:cubicBezTo>
                    <a:pt x="591" y="1244"/>
                    <a:pt x="572" y="710"/>
                    <a:pt x="396" y="340"/>
                  </a:cubicBezTo>
                  <a:cubicBezTo>
                    <a:pt x="396" y="340"/>
                    <a:pt x="81" y="31"/>
                    <a:pt x="0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7"/>
            <p:cNvSpPr/>
            <p:nvPr/>
          </p:nvSpPr>
          <p:spPr>
            <a:xfrm>
              <a:off x="3620800" y="591375"/>
              <a:ext cx="13800" cy="10350"/>
            </a:xfrm>
            <a:custGeom>
              <a:rect b="b" l="l" r="r" t="t"/>
              <a:pathLst>
                <a:path extrusionOk="0" h="414" w="552">
                  <a:moveTo>
                    <a:pt x="552" y="0"/>
                  </a:moveTo>
                  <a:lnTo>
                    <a:pt x="552" y="0"/>
                  </a:lnTo>
                  <a:cubicBezTo>
                    <a:pt x="552" y="0"/>
                    <a:pt x="376" y="189"/>
                    <a:pt x="129" y="189"/>
                  </a:cubicBezTo>
                  <a:cubicBezTo>
                    <a:pt x="88" y="189"/>
                    <a:pt x="45" y="184"/>
                    <a:pt x="0" y="172"/>
                  </a:cubicBezTo>
                  <a:lnTo>
                    <a:pt x="0" y="172"/>
                  </a:lnTo>
                  <a:lnTo>
                    <a:pt x="120" y="414"/>
                  </a:lnTo>
                  <a:cubicBezTo>
                    <a:pt x="120" y="414"/>
                    <a:pt x="399" y="357"/>
                    <a:pt x="552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7"/>
            <p:cNvSpPr/>
            <p:nvPr/>
          </p:nvSpPr>
          <p:spPr>
            <a:xfrm>
              <a:off x="3213525" y="410500"/>
              <a:ext cx="56350" cy="62575"/>
            </a:xfrm>
            <a:custGeom>
              <a:rect b="b" l="l" r="r" t="t"/>
              <a:pathLst>
                <a:path extrusionOk="0" h="2503" w="2254">
                  <a:moveTo>
                    <a:pt x="2253" y="1"/>
                  </a:moveTo>
                  <a:lnTo>
                    <a:pt x="2253" y="1"/>
                  </a:lnTo>
                  <a:cubicBezTo>
                    <a:pt x="1754" y="198"/>
                    <a:pt x="802" y="278"/>
                    <a:pt x="802" y="278"/>
                  </a:cubicBezTo>
                  <a:cubicBezTo>
                    <a:pt x="552" y="838"/>
                    <a:pt x="1" y="2503"/>
                    <a:pt x="1" y="2503"/>
                  </a:cubicBezTo>
                  <a:cubicBezTo>
                    <a:pt x="466" y="2213"/>
                    <a:pt x="1192" y="443"/>
                    <a:pt x="1192" y="443"/>
                  </a:cubicBezTo>
                  <a:cubicBezTo>
                    <a:pt x="1934" y="292"/>
                    <a:pt x="2253" y="1"/>
                    <a:pt x="2253" y="1"/>
                  </a:cubicBezTo>
                  <a:close/>
                </a:path>
              </a:pathLst>
            </a:custGeom>
            <a:solidFill>
              <a:srgbClr val="96AFB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7"/>
            <p:cNvSpPr/>
            <p:nvPr/>
          </p:nvSpPr>
          <p:spPr>
            <a:xfrm>
              <a:off x="3393350" y="349350"/>
              <a:ext cx="20950" cy="36475"/>
            </a:xfrm>
            <a:custGeom>
              <a:rect b="b" l="l" r="r" t="t"/>
              <a:pathLst>
                <a:path extrusionOk="0" h="1459" w="838">
                  <a:moveTo>
                    <a:pt x="0" y="0"/>
                  </a:moveTo>
                  <a:lnTo>
                    <a:pt x="109" y="70"/>
                  </a:lnTo>
                  <a:lnTo>
                    <a:pt x="109" y="70"/>
                  </a:lnTo>
                  <a:cubicBezTo>
                    <a:pt x="43" y="20"/>
                    <a:pt x="0" y="0"/>
                    <a:pt x="0" y="0"/>
                  </a:cubicBezTo>
                  <a:close/>
                  <a:moveTo>
                    <a:pt x="109" y="70"/>
                  </a:moveTo>
                  <a:lnTo>
                    <a:pt x="109" y="70"/>
                  </a:lnTo>
                  <a:cubicBezTo>
                    <a:pt x="295" y="212"/>
                    <a:pt x="665" y="593"/>
                    <a:pt x="815" y="1458"/>
                  </a:cubicBezTo>
                  <a:cubicBezTo>
                    <a:pt x="815" y="1458"/>
                    <a:pt x="837" y="838"/>
                    <a:pt x="606" y="391"/>
                  </a:cubicBezTo>
                  <a:lnTo>
                    <a:pt x="109" y="70"/>
                  </a:lnTo>
                  <a:close/>
                </a:path>
              </a:pathLst>
            </a:custGeom>
            <a:solidFill>
              <a:srgbClr val="96AFB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7"/>
            <p:cNvSpPr/>
            <p:nvPr/>
          </p:nvSpPr>
          <p:spPr>
            <a:xfrm>
              <a:off x="3213200" y="681650"/>
              <a:ext cx="130850" cy="543800"/>
            </a:xfrm>
            <a:custGeom>
              <a:rect b="b" l="l" r="r" t="t"/>
              <a:pathLst>
                <a:path extrusionOk="0" h="21752" w="5234">
                  <a:moveTo>
                    <a:pt x="0" y="0"/>
                  </a:moveTo>
                  <a:cubicBezTo>
                    <a:pt x="0" y="1"/>
                    <a:pt x="177" y="20248"/>
                    <a:pt x="0" y="21752"/>
                  </a:cubicBezTo>
                  <a:lnTo>
                    <a:pt x="3436" y="21752"/>
                  </a:lnTo>
                  <a:cubicBezTo>
                    <a:pt x="3436" y="21752"/>
                    <a:pt x="5233" y="6457"/>
                    <a:pt x="5137" y="39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BB9C3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3581500" y="692450"/>
              <a:ext cx="61350" cy="52400"/>
            </a:xfrm>
            <a:custGeom>
              <a:rect b="b" l="l" r="r" t="t"/>
              <a:pathLst>
                <a:path extrusionOk="0" h="2096" w="2454">
                  <a:moveTo>
                    <a:pt x="375" y="1"/>
                  </a:moveTo>
                  <a:lnTo>
                    <a:pt x="1" y="74"/>
                  </a:lnTo>
                  <a:cubicBezTo>
                    <a:pt x="1769" y="718"/>
                    <a:pt x="2453" y="2096"/>
                    <a:pt x="2453" y="2096"/>
                  </a:cubicBezTo>
                  <a:cubicBezTo>
                    <a:pt x="1979" y="745"/>
                    <a:pt x="375" y="1"/>
                    <a:pt x="375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3919200" y="348525"/>
              <a:ext cx="53550" cy="37150"/>
            </a:xfrm>
            <a:custGeom>
              <a:rect b="b" l="l" r="r" t="t"/>
              <a:pathLst>
                <a:path extrusionOk="0" h="1486" w="2142">
                  <a:moveTo>
                    <a:pt x="1196" y="0"/>
                  </a:moveTo>
                  <a:cubicBezTo>
                    <a:pt x="699" y="0"/>
                    <a:pt x="345" y="652"/>
                    <a:pt x="345" y="652"/>
                  </a:cubicBezTo>
                  <a:cubicBezTo>
                    <a:pt x="1" y="800"/>
                    <a:pt x="136" y="1305"/>
                    <a:pt x="461" y="1305"/>
                  </a:cubicBezTo>
                  <a:cubicBezTo>
                    <a:pt x="470" y="1305"/>
                    <a:pt x="479" y="1304"/>
                    <a:pt x="488" y="1304"/>
                  </a:cubicBezTo>
                  <a:cubicBezTo>
                    <a:pt x="830" y="1276"/>
                    <a:pt x="830" y="985"/>
                    <a:pt x="830" y="985"/>
                  </a:cubicBezTo>
                  <a:cubicBezTo>
                    <a:pt x="899" y="1150"/>
                    <a:pt x="1045" y="1197"/>
                    <a:pt x="1189" y="1197"/>
                  </a:cubicBezTo>
                  <a:cubicBezTo>
                    <a:pt x="1382" y="1197"/>
                    <a:pt x="1573" y="1113"/>
                    <a:pt x="1573" y="1113"/>
                  </a:cubicBezTo>
                  <a:cubicBezTo>
                    <a:pt x="1573" y="1419"/>
                    <a:pt x="2029" y="1486"/>
                    <a:pt x="2029" y="1486"/>
                  </a:cubicBezTo>
                  <a:cubicBezTo>
                    <a:pt x="2142" y="1017"/>
                    <a:pt x="1766" y="589"/>
                    <a:pt x="1766" y="589"/>
                  </a:cubicBezTo>
                  <a:cubicBezTo>
                    <a:pt x="1766" y="589"/>
                    <a:pt x="1799" y="129"/>
                    <a:pt x="1330" y="16"/>
                  </a:cubicBezTo>
                  <a:cubicBezTo>
                    <a:pt x="1285" y="5"/>
                    <a:pt x="1240" y="0"/>
                    <a:pt x="1196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3953250" y="374100"/>
              <a:ext cx="11475" cy="12900"/>
            </a:xfrm>
            <a:custGeom>
              <a:rect b="b" l="l" r="r" t="t"/>
              <a:pathLst>
                <a:path extrusionOk="0" h="516" w="459">
                  <a:moveTo>
                    <a:pt x="214" y="0"/>
                  </a:moveTo>
                  <a:cubicBezTo>
                    <a:pt x="107" y="0"/>
                    <a:pt x="38" y="111"/>
                    <a:pt x="38" y="111"/>
                  </a:cubicBezTo>
                  <a:cubicBezTo>
                    <a:pt x="1" y="249"/>
                    <a:pt x="28" y="398"/>
                    <a:pt x="112" y="515"/>
                  </a:cubicBezTo>
                  <a:cubicBezTo>
                    <a:pt x="458" y="431"/>
                    <a:pt x="447" y="116"/>
                    <a:pt x="313" y="31"/>
                  </a:cubicBezTo>
                  <a:cubicBezTo>
                    <a:pt x="278" y="9"/>
                    <a:pt x="244" y="0"/>
                    <a:pt x="214" y="0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3950850" y="374100"/>
              <a:ext cx="6050" cy="16225"/>
            </a:xfrm>
            <a:custGeom>
              <a:rect b="b" l="l" r="r" t="t"/>
              <a:pathLst>
                <a:path extrusionOk="0" h="649" w="242">
                  <a:moveTo>
                    <a:pt x="110" y="1"/>
                  </a:moveTo>
                  <a:cubicBezTo>
                    <a:pt x="69" y="1"/>
                    <a:pt x="0" y="74"/>
                    <a:pt x="0" y="74"/>
                  </a:cubicBezTo>
                  <a:cubicBezTo>
                    <a:pt x="0" y="74"/>
                    <a:pt x="53" y="422"/>
                    <a:pt x="242" y="648"/>
                  </a:cubicBezTo>
                  <a:cubicBezTo>
                    <a:pt x="242" y="648"/>
                    <a:pt x="92" y="336"/>
                    <a:pt x="134" y="111"/>
                  </a:cubicBezTo>
                  <a:cubicBezTo>
                    <a:pt x="150" y="27"/>
                    <a:pt x="135" y="1"/>
                    <a:pt x="110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3953175" y="410150"/>
              <a:ext cx="9500" cy="6500"/>
            </a:xfrm>
            <a:custGeom>
              <a:rect b="b" l="l" r="r" t="t"/>
              <a:pathLst>
                <a:path extrusionOk="0" h="260" w="380">
                  <a:moveTo>
                    <a:pt x="379" y="0"/>
                  </a:moveTo>
                  <a:cubicBezTo>
                    <a:pt x="257" y="108"/>
                    <a:pt x="1" y="184"/>
                    <a:pt x="1" y="184"/>
                  </a:cubicBezTo>
                  <a:lnTo>
                    <a:pt x="26" y="260"/>
                  </a:lnTo>
                  <a:cubicBezTo>
                    <a:pt x="226" y="187"/>
                    <a:pt x="379" y="0"/>
                    <a:pt x="379" y="0"/>
                  </a:cubicBezTo>
                  <a:close/>
                </a:path>
              </a:pathLst>
            </a:custGeom>
            <a:solidFill>
              <a:srgbClr val="E2A0A1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3493675" y="337900"/>
              <a:ext cx="42400" cy="37525"/>
            </a:xfrm>
            <a:custGeom>
              <a:rect b="b" l="l" r="r" t="t"/>
              <a:pathLst>
                <a:path extrusionOk="0" h="1501" w="1696">
                  <a:moveTo>
                    <a:pt x="490" y="1"/>
                  </a:moveTo>
                  <a:cubicBezTo>
                    <a:pt x="326" y="1"/>
                    <a:pt x="200" y="44"/>
                    <a:pt x="159" y="159"/>
                  </a:cubicBezTo>
                  <a:cubicBezTo>
                    <a:pt x="0" y="597"/>
                    <a:pt x="390" y="1501"/>
                    <a:pt x="390" y="1501"/>
                  </a:cubicBezTo>
                  <a:lnTo>
                    <a:pt x="568" y="1219"/>
                  </a:lnTo>
                  <a:cubicBezTo>
                    <a:pt x="1308" y="1038"/>
                    <a:pt x="1276" y="585"/>
                    <a:pt x="1276" y="585"/>
                  </a:cubicBezTo>
                  <a:lnTo>
                    <a:pt x="1276" y="585"/>
                  </a:lnTo>
                  <a:cubicBezTo>
                    <a:pt x="1337" y="631"/>
                    <a:pt x="1399" y="645"/>
                    <a:pt x="1453" y="645"/>
                  </a:cubicBezTo>
                  <a:cubicBezTo>
                    <a:pt x="1547" y="645"/>
                    <a:pt x="1617" y="601"/>
                    <a:pt x="1617" y="601"/>
                  </a:cubicBezTo>
                  <a:lnTo>
                    <a:pt x="1669" y="727"/>
                  </a:lnTo>
                  <a:lnTo>
                    <a:pt x="1696" y="334"/>
                  </a:lnTo>
                  <a:cubicBezTo>
                    <a:pt x="1696" y="334"/>
                    <a:pt x="947" y="1"/>
                    <a:pt x="490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7"/>
            <p:cNvSpPr/>
            <p:nvPr/>
          </p:nvSpPr>
          <p:spPr>
            <a:xfrm>
              <a:off x="3496325" y="357300"/>
              <a:ext cx="12250" cy="11300"/>
            </a:xfrm>
            <a:custGeom>
              <a:rect b="b" l="l" r="r" t="t"/>
              <a:pathLst>
                <a:path extrusionOk="0" h="452" w="490">
                  <a:moveTo>
                    <a:pt x="225" y="0"/>
                  </a:moveTo>
                  <a:cubicBezTo>
                    <a:pt x="176" y="0"/>
                    <a:pt x="122" y="19"/>
                    <a:pt x="80" y="83"/>
                  </a:cubicBezTo>
                  <a:cubicBezTo>
                    <a:pt x="1" y="202"/>
                    <a:pt x="90" y="452"/>
                    <a:pt x="365" y="452"/>
                  </a:cubicBezTo>
                  <a:cubicBezTo>
                    <a:pt x="395" y="452"/>
                    <a:pt x="427" y="449"/>
                    <a:pt x="462" y="443"/>
                  </a:cubicBezTo>
                  <a:cubicBezTo>
                    <a:pt x="490" y="302"/>
                    <a:pt x="454" y="155"/>
                    <a:pt x="364" y="44"/>
                  </a:cubicBezTo>
                  <a:cubicBezTo>
                    <a:pt x="364" y="44"/>
                    <a:pt x="300" y="0"/>
                    <a:pt x="225" y="0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3500475" y="368375"/>
              <a:ext cx="11375" cy="26000"/>
            </a:xfrm>
            <a:custGeom>
              <a:rect b="b" l="l" r="r" t="t"/>
              <a:pathLst>
                <a:path extrusionOk="0" h="1040" w="455">
                  <a:moveTo>
                    <a:pt x="296" y="1"/>
                  </a:moveTo>
                  <a:lnTo>
                    <a:pt x="0" y="282"/>
                  </a:lnTo>
                  <a:lnTo>
                    <a:pt x="69" y="1040"/>
                  </a:lnTo>
                  <a:cubicBezTo>
                    <a:pt x="454" y="585"/>
                    <a:pt x="296" y="1"/>
                    <a:pt x="296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7"/>
            <p:cNvSpPr/>
            <p:nvPr/>
          </p:nvSpPr>
          <p:spPr>
            <a:xfrm>
              <a:off x="3306275" y="238100"/>
              <a:ext cx="63675" cy="38900"/>
            </a:xfrm>
            <a:custGeom>
              <a:rect b="b" l="l" r="r" t="t"/>
              <a:pathLst>
                <a:path extrusionOk="0" h="1556" w="2547">
                  <a:moveTo>
                    <a:pt x="1224" y="1"/>
                  </a:moveTo>
                  <a:cubicBezTo>
                    <a:pt x="1169" y="1"/>
                    <a:pt x="1108" y="8"/>
                    <a:pt x="1042" y="26"/>
                  </a:cubicBezTo>
                  <a:cubicBezTo>
                    <a:pt x="566" y="152"/>
                    <a:pt x="603" y="540"/>
                    <a:pt x="603" y="540"/>
                  </a:cubicBezTo>
                  <a:cubicBezTo>
                    <a:pt x="0" y="891"/>
                    <a:pt x="675" y="1556"/>
                    <a:pt x="675" y="1556"/>
                  </a:cubicBezTo>
                  <a:lnTo>
                    <a:pt x="880" y="1265"/>
                  </a:lnTo>
                  <a:cubicBezTo>
                    <a:pt x="1432" y="1251"/>
                    <a:pt x="1809" y="887"/>
                    <a:pt x="1809" y="887"/>
                  </a:cubicBezTo>
                  <a:cubicBezTo>
                    <a:pt x="1903" y="926"/>
                    <a:pt x="1967" y="947"/>
                    <a:pt x="2023" y="947"/>
                  </a:cubicBezTo>
                  <a:cubicBezTo>
                    <a:pt x="2112" y="947"/>
                    <a:pt x="2181" y="894"/>
                    <a:pt x="2320" y="778"/>
                  </a:cubicBezTo>
                  <a:cubicBezTo>
                    <a:pt x="2546" y="591"/>
                    <a:pt x="2459" y="352"/>
                    <a:pt x="2371" y="283"/>
                  </a:cubicBezTo>
                  <a:cubicBezTo>
                    <a:pt x="2329" y="250"/>
                    <a:pt x="2274" y="230"/>
                    <a:pt x="2211" y="230"/>
                  </a:cubicBezTo>
                  <a:cubicBezTo>
                    <a:pt x="2144" y="230"/>
                    <a:pt x="2066" y="253"/>
                    <a:pt x="1982" y="308"/>
                  </a:cubicBezTo>
                  <a:cubicBezTo>
                    <a:pt x="1942" y="336"/>
                    <a:pt x="1896" y="350"/>
                    <a:pt x="1850" y="350"/>
                  </a:cubicBezTo>
                  <a:cubicBezTo>
                    <a:pt x="1793" y="350"/>
                    <a:pt x="1737" y="329"/>
                    <a:pt x="1694" y="289"/>
                  </a:cubicBezTo>
                  <a:cubicBezTo>
                    <a:pt x="1694" y="289"/>
                    <a:pt x="1564" y="1"/>
                    <a:pt x="1224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7"/>
            <p:cNvSpPr/>
            <p:nvPr/>
          </p:nvSpPr>
          <p:spPr>
            <a:xfrm>
              <a:off x="3316750" y="262675"/>
              <a:ext cx="12125" cy="11600"/>
            </a:xfrm>
            <a:custGeom>
              <a:rect b="b" l="l" r="r" t="t"/>
              <a:pathLst>
                <a:path extrusionOk="0" h="464" w="485">
                  <a:moveTo>
                    <a:pt x="230" y="0"/>
                  </a:moveTo>
                  <a:cubicBezTo>
                    <a:pt x="185" y="0"/>
                    <a:pt x="136" y="18"/>
                    <a:pt x="93" y="72"/>
                  </a:cubicBezTo>
                  <a:cubicBezTo>
                    <a:pt x="1" y="188"/>
                    <a:pt x="80" y="464"/>
                    <a:pt x="387" y="464"/>
                  </a:cubicBezTo>
                  <a:cubicBezTo>
                    <a:pt x="406" y="464"/>
                    <a:pt x="425" y="463"/>
                    <a:pt x="445" y="461"/>
                  </a:cubicBezTo>
                  <a:cubicBezTo>
                    <a:pt x="485" y="322"/>
                    <a:pt x="460" y="174"/>
                    <a:pt x="379" y="55"/>
                  </a:cubicBezTo>
                  <a:cubicBezTo>
                    <a:pt x="379" y="55"/>
                    <a:pt x="311" y="0"/>
                    <a:pt x="230" y="0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3354250" y="257175"/>
              <a:ext cx="3050" cy="9275"/>
            </a:xfrm>
            <a:custGeom>
              <a:rect b="b" l="l" r="r" t="t"/>
              <a:pathLst>
                <a:path extrusionOk="0" h="371" w="122">
                  <a:moveTo>
                    <a:pt x="0" y="1"/>
                  </a:moveTo>
                  <a:lnTo>
                    <a:pt x="106" y="370"/>
                  </a:lnTo>
                  <a:lnTo>
                    <a:pt x="122" y="1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3327725" y="265575"/>
              <a:ext cx="7000" cy="11975"/>
            </a:xfrm>
            <a:custGeom>
              <a:rect b="b" l="l" r="r" t="t"/>
              <a:pathLst>
                <a:path extrusionOk="0" h="479" w="280">
                  <a:moveTo>
                    <a:pt x="236" y="0"/>
                  </a:moveTo>
                  <a:cubicBezTo>
                    <a:pt x="171" y="0"/>
                    <a:pt x="22" y="166"/>
                    <a:pt x="22" y="166"/>
                  </a:cubicBezTo>
                  <a:cubicBezTo>
                    <a:pt x="22" y="166"/>
                    <a:pt x="24" y="340"/>
                    <a:pt x="5" y="438"/>
                  </a:cubicBezTo>
                  <a:cubicBezTo>
                    <a:pt x="0" y="464"/>
                    <a:pt x="9" y="479"/>
                    <a:pt x="27" y="479"/>
                  </a:cubicBezTo>
                  <a:cubicBezTo>
                    <a:pt x="75" y="479"/>
                    <a:pt x="184" y="379"/>
                    <a:pt x="250" y="140"/>
                  </a:cubicBezTo>
                  <a:cubicBezTo>
                    <a:pt x="279" y="36"/>
                    <a:pt x="267" y="0"/>
                    <a:pt x="236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3229950" y="1225425"/>
              <a:ext cx="49525" cy="21050"/>
            </a:xfrm>
            <a:custGeom>
              <a:rect b="b" l="l" r="r" t="t"/>
              <a:pathLst>
                <a:path extrusionOk="0" h="842" w="1981">
                  <a:moveTo>
                    <a:pt x="1" y="1"/>
                  </a:moveTo>
                  <a:lnTo>
                    <a:pt x="27" y="841"/>
                  </a:lnTo>
                  <a:lnTo>
                    <a:pt x="1832" y="841"/>
                  </a:lnTo>
                  <a:cubicBezTo>
                    <a:pt x="1832" y="841"/>
                    <a:pt x="1886" y="541"/>
                    <a:pt x="1981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7"/>
            <p:cNvSpPr/>
            <p:nvPr/>
          </p:nvSpPr>
          <p:spPr>
            <a:xfrm>
              <a:off x="3324400" y="1225425"/>
              <a:ext cx="54375" cy="21050"/>
            </a:xfrm>
            <a:custGeom>
              <a:rect b="b" l="l" r="r" t="t"/>
              <a:pathLst>
                <a:path extrusionOk="0" h="842" w="2175">
                  <a:moveTo>
                    <a:pt x="107" y="1"/>
                  </a:moveTo>
                  <a:cubicBezTo>
                    <a:pt x="36" y="421"/>
                    <a:pt x="0" y="841"/>
                    <a:pt x="0" y="841"/>
                  </a:cubicBezTo>
                  <a:lnTo>
                    <a:pt x="1815" y="841"/>
                  </a:lnTo>
                  <a:cubicBezTo>
                    <a:pt x="1815" y="841"/>
                    <a:pt x="1952" y="545"/>
                    <a:pt x="2174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3397775" y="1136050"/>
              <a:ext cx="120250" cy="148475"/>
            </a:xfrm>
            <a:custGeom>
              <a:rect b="b" l="l" r="r" t="t"/>
              <a:pathLst>
                <a:path extrusionOk="0" h="5939" w="4810">
                  <a:moveTo>
                    <a:pt x="2416" y="1"/>
                  </a:moveTo>
                  <a:cubicBezTo>
                    <a:pt x="1106" y="3243"/>
                    <a:pt x="1" y="5732"/>
                    <a:pt x="1" y="5732"/>
                  </a:cubicBezTo>
                  <a:lnTo>
                    <a:pt x="1486" y="5939"/>
                  </a:lnTo>
                  <a:cubicBezTo>
                    <a:pt x="1486" y="5939"/>
                    <a:pt x="3094" y="3473"/>
                    <a:pt x="4809" y="416"/>
                  </a:cubicBezTo>
                  <a:cubicBezTo>
                    <a:pt x="4255" y="407"/>
                    <a:pt x="2416" y="1"/>
                    <a:pt x="2416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3582400" y="1142475"/>
              <a:ext cx="75250" cy="131825"/>
            </a:xfrm>
            <a:custGeom>
              <a:rect b="b" l="l" r="r" t="t"/>
              <a:pathLst>
                <a:path extrusionOk="0" h="5273" w="3010">
                  <a:moveTo>
                    <a:pt x="3009" y="0"/>
                  </a:moveTo>
                  <a:lnTo>
                    <a:pt x="3009" y="0"/>
                  </a:lnTo>
                  <a:cubicBezTo>
                    <a:pt x="2757" y="51"/>
                    <a:pt x="2375" y="68"/>
                    <a:pt x="1991" y="68"/>
                  </a:cubicBezTo>
                  <a:cubicBezTo>
                    <a:pt x="1314" y="68"/>
                    <a:pt x="629" y="17"/>
                    <a:pt x="628" y="17"/>
                  </a:cubicBezTo>
                  <a:lnTo>
                    <a:pt x="0" y="5273"/>
                  </a:lnTo>
                  <a:lnTo>
                    <a:pt x="1406" y="5250"/>
                  </a:lnTo>
                  <a:cubicBezTo>
                    <a:pt x="1406" y="5250"/>
                    <a:pt x="2100" y="3290"/>
                    <a:pt x="3009" y="0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3698225" y="488375"/>
              <a:ext cx="74175" cy="145350"/>
            </a:xfrm>
            <a:custGeom>
              <a:rect b="b" l="l" r="r" t="t"/>
              <a:pathLst>
                <a:path extrusionOk="0" h="5814" w="2967">
                  <a:moveTo>
                    <a:pt x="1" y="0"/>
                  </a:moveTo>
                  <a:lnTo>
                    <a:pt x="1525" y="5813"/>
                  </a:lnTo>
                  <a:lnTo>
                    <a:pt x="2967" y="5813"/>
                  </a:lnTo>
                  <a:lnTo>
                    <a:pt x="1452" y="1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3698225" y="488375"/>
              <a:ext cx="38150" cy="145350"/>
            </a:xfrm>
            <a:custGeom>
              <a:rect b="b" l="l" r="r" t="t"/>
              <a:pathLst>
                <a:path extrusionOk="0" h="5814" w="1526">
                  <a:moveTo>
                    <a:pt x="1" y="0"/>
                  </a:moveTo>
                  <a:lnTo>
                    <a:pt x="1249" y="5813"/>
                  </a:lnTo>
                  <a:lnTo>
                    <a:pt x="1525" y="5813"/>
                  </a:lnTo>
                  <a:lnTo>
                    <a:pt x="283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E9EC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3841950" y="851700"/>
              <a:ext cx="58675" cy="433200"/>
            </a:xfrm>
            <a:custGeom>
              <a:rect b="b" l="l" r="r" t="t"/>
              <a:pathLst>
                <a:path extrusionOk="0" h="17328" w="2347">
                  <a:moveTo>
                    <a:pt x="1893" y="1"/>
                  </a:moveTo>
                  <a:lnTo>
                    <a:pt x="1" y="17327"/>
                  </a:lnTo>
                  <a:lnTo>
                    <a:pt x="453" y="17327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4008825" y="1145650"/>
              <a:ext cx="32775" cy="33575"/>
            </a:xfrm>
            <a:custGeom>
              <a:rect b="b" l="l" r="r" t="t"/>
              <a:pathLst>
                <a:path extrusionOk="0" h="1343" w="1311">
                  <a:moveTo>
                    <a:pt x="0" y="0"/>
                  </a:moveTo>
                  <a:lnTo>
                    <a:pt x="0" y="401"/>
                  </a:lnTo>
                  <a:lnTo>
                    <a:pt x="948" y="1343"/>
                  </a:lnTo>
                  <a:lnTo>
                    <a:pt x="1310" y="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3922850" y="557350"/>
              <a:ext cx="2400" cy="16000"/>
            </a:xfrm>
            <a:custGeom>
              <a:rect b="b" l="l" r="r" t="t"/>
              <a:pathLst>
                <a:path extrusionOk="0" h="640" w="96">
                  <a:moveTo>
                    <a:pt x="0" y="1"/>
                  </a:moveTo>
                  <a:lnTo>
                    <a:pt x="17" y="640"/>
                  </a:lnTo>
                  <a:lnTo>
                    <a:pt x="96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3736025" y="626350"/>
              <a:ext cx="50225" cy="15025"/>
            </a:xfrm>
            <a:custGeom>
              <a:rect b="b" l="l" r="r" t="t"/>
              <a:pathLst>
                <a:path extrusionOk="0" h="601" w="2009">
                  <a:moveTo>
                    <a:pt x="1579" y="1"/>
                  </a:moveTo>
                  <a:cubicBezTo>
                    <a:pt x="1465" y="1"/>
                    <a:pt x="1345" y="14"/>
                    <a:pt x="1241" y="55"/>
                  </a:cubicBezTo>
                  <a:cubicBezTo>
                    <a:pt x="1241" y="55"/>
                    <a:pt x="26" y="350"/>
                    <a:pt x="13" y="447"/>
                  </a:cubicBezTo>
                  <a:cubicBezTo>
                    <a:pt x="1" y="545"/>
                    <a:pt x="122" y="601"/>
                    <a:pt x="217" y="601"/>
                  </a:cubicBezTo>
                  <a:cubicBezTo>
                    <a:pt x="217" y="601"/>
                    <a:pt x="1055" y="505"/>
                    <a:pt x="1283" y="505"/>
                  </a:cubicBezTo>
                  <a:cubicBezTo>
                    <a:pt x="1301" y="505"/>
                    <a:pt x="1316" y="505"/>
                    <a:pt x="1326" y="507"/>
                  </a:cubicBezTo>
                  <a:cubicBezTo>
                    <a:pt x="1458" y="525"/>
                    <a:pt x="1590" y="601"/>
                    <a:pt x="1590" y="601"/>
                  </a:cubicBezTo>
                  <a:lnTo>
                    <a:pt x="1994" y="601"/>
                  </a:lnTo>
                  <a:lnTo>
                    <a:pt x="2009" y="55"/>
                  </a:lnTo>
                  <a:cubicBezTo>
                    <a:pt x="2009" y="55"/>
                    <a:pt x="1806" y="1"/>
                    <a:pt x="1579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3736350" y="629875"/>
              <a:ext cx="22200" cy="7025"/>
            </a:xfrm>
            <a:custGeom>
              <a:rect b="b" l="l" r="r" t="t"/>
              <a:pathLst>
                <a:path extrusionOk="0" h="281" w="888">
                  <a:moveTo>
                    <a:pt x="888" y="0"/>
                  </a:moveTo>
                  <a:cubicBezTo>
                    <a:pt x="888" y="0"/>
                    <a:pt x="97" y="99"/>
                    <a:pt x="49" y="126"/>
                  </a:cubicBezTo>
                  <a:cubicBezTo>
                    <a:pt x="0" y="152"/>
                    <a:pt x="96" y="262"/>
                    <a:pt x="204" y="280"/>
                  </a:cubicBezTo>
                  <a:cubicBezTo>
                    <a:pt x="207" y="281"/>
                    <a:pt x="210" y="281"/>
                    <a:pt x="214" y="281"/>
                  </a:cubicBezTo>
                  <a:cubicBezTo>
                    <a:pt x="345" y="281"/>
                    <a:pt x="888" y="0"/>
                    <a:pt x="888" y="0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7"/>
            <p:cNvSpPr/>
            <p:nvPr/>
          </p:nvSpPr>
          <p:spPr>
            <a:xfrm>
              <a:off x="3826850" y="443825"/>
              <a:ext cx="27900" cy="40100"/>
            </a:xfrm>
            <a:custGeom>
              <a:rect b="b" l="l" r="r" t="t"/>
              <a:pathLst>
                <a:path extrusionOk="0" h="1604" w="1116">
                  <a:moveTo>
                    <a:pt x="825" y="930"/>
                  </a:moveTo>
                  <a:cubicBezTo>
                    <a:pt x="825" y="932"/>
                    <a:pt x="826" y="933"/>
                    <a:pt x="827" y="935"/>
                  </a:cubicBezTo>
                  <a:lnTo>
                    <a:pt x="825" y="930"/>
                  </a:lnTo>
                  <a:close/>
                  <a:moveTo>
                    <a:pt x="359" y="0"/>
                  </a:moveTo>
                  <a:cubicBezTo>
                    <a:pt x="358" y="0"/>
                    <a:pt x="163" y="1"/>
                    <a:pt x="486" y="715"/>
                  </a:cubicBezTo>
                  <a:cubicBezTo>
                    <a:pt x="486" y="715"/>
                    <a:pt x="450" y="703"/>
                    <a:pt x="404" y="703"/>
                  </a:cubicBezTo>
                  <a:cubicBezTo>
                    <a:pt x="349" y="703"/>
                    <a:pt x="279" y="721"/>
                    <a:pt x="242" y="801"/>
                  </a:cubicBezTo>
                  <a:cubicBezTo>
                    <a:pt x="242" y="801"/>
                    <a:pt x="81" y="848"/>
                    <a:pt x="75" y="1010"/>
                  </a:cubicBezTo>
                  <a:cubicBezTo>
                    <a:pt x="75" y="1010"/>
                    <a:pt x="0" y="1130"/>
                    <a:pt x="75" y="1230"/>
                  </a:cubicBezTo>
                  <a:cubicBezTo>
                    <a:pt x="75" y="1230"/>
                    <a:pt x="165" y="1563"/>
                    <a:pt x="441" y="1604"/>
                  </a:cubicBezTo>
                  <a:lnTo>
                    <a:pt x="1019" y="1399"/>
                  </a:lnTo>
                  <a:cubicBezTo>
                    <a:pt x="1019" y="1399"/>
                    <a:pt x="1116" y="1116"/>
                    <a:pt x="1047" y="953"/>
                  </a:cubicBezTo>
                  <a:cubicBezTo>
                    <a:pt x="1000" y="843"/>
                    <a:pt x="840" y="789"/>
                    <a:pt x="743" y="767"/>
                  </a:cubicBezTo>
                  <a:lnTo>
                    <a:pt x="743" y="767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7"/>
            <p:cNvSpPr/>
            <p:nvPr/>
          </p:nvSpPr>
          <p:spPr>
            <a:xfrm>
              <a:off x="3364200" y="429350"/>
              <a:ext cx="191675" cy="215475"/>
            </a:xfrm>
            <a:custGeom>
              <a:rect b="b" l="l" r="r" t="t"/>
              <a:pathLst>
                <a:path extrusionOk="0" h="8619" w="7667">
                  <a:moveTo>
                    <a:pt x="4167" y="1"/>
                  </a:moveTo>
                  <a:cubicBezTo>
                    <a:pt x="4038" y="1"/>
                    <a:pt x="3899" y="41"/>
                    <a:pt x="3757" y="115"/>
                  </a:cubicBezTo>
                  <a:cubicBezTo>
                    <a:pt x="3757" y="115"/>
                    <a:pt x="693" y="1466"/>
                    <a:pt x="166" y="6656"/>
                  </a:cubicBezTo>
                  <a:cubicBezTo>
                    <a:pt x="0" y="8295"/>
                    <a:pt x="2785" y="8618"/>
                    <a:pt x="5008" y="8618"/>
                  </a:cubicBezTo>
                  <a:cubicBezTo>
                    <a:pt x="6456" y="8618"/>
                    <a:pt x="7667" y="8481"/>
                    <a:pt x="7667" y="8481"/>
                  </a:cubicBezTo>
                  <a:lnTo>
                    <a:pt x="7667" y="7729"/>
                  </a:lnTo>
                  <a:cubicBezTo>
                    <a:pt x="7667" y="7729"/>
                    <a:pt x="4078" y="7521"/>
                    <a:pt x="2613" y="6385"/>
                  </a:cubicBezTo>
                  <a:cubicBezTo>
                    <a:pt x="2613" y="6385"/>
                    <a:pt x="4447" y="4291"/>
                    <a:pt x="4773" y="2437"/>
                  </a:cubicBezTo>
                  <a:cubicBezTo>
                    <a:pt x="5077" y="697"/>
                    <a:pt x="4707" y="1"/>
                    <a:pt x="4167" y="1"/>
                  </a:cubicBezTo>
                  <a:close/>
                </a:path>
              </a:pathLst>
            </a:custGeom>
            <a:solidFill>
              <a:srgbClr val="F58B7F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3555850" y="628100"/>
              <a:ext cx="55625" cy="13275"/>
            </a:xfrm>
            <a:custGeom>
              <a:rect b="b" l="l" r="r" t="t"/>
              <a:pathLst>
                <a:path extrusionOk="0" h="531" w="2225">
                  <a:moveTo>
                    <a:pt x="334" y="1"/>
                  </a:moveTo>
                  <a:cubicBezTo>
                    <a:pt x="156" y="1"/>
                    <a:pt x="1" y="37"/>
                    <a:pt x="1" y="41"/>
                  </a:cubicBezTo>
                  <a:lnTo>
                    <a:pt x="1" y="531"/>
                  </a:lnTo>
                  <a:lnTo>
                    <a:pt x="2224" y="531"/>
                  </a:lnTo>
                  <a:cubicBezTo>
                    <a:pt x="2224" y="531"/>
                    <a:pt x="2224" y="480"/>
                    <a:pt x="2110" y="386"/>
                  </a:cubicBezTo>
                  <a:cubicBezTo>
                    <a:pt x="1996" y="293"/>
                    <a:pt x="864" y="130"/>
                    <a:pt x="613" y="41"/>
                  </a:cubicBezTo>
                  <a:cubicBezTo>
                    <a:pt x="526" y="11"/>
                    <a:pt x="427" y="1"/>
                    <a:pt x="334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>
              <a:off x="3436650" y="586850"/>
              <a:ext cx="80575" cy="32125"/>
            </a:xfrm>
            <a:custGeom>
              <a:rect b="b" l="l" r="r" t="t"/>
              <a:pathLst>
                <a:path extrusionOk="0" h="1285" w="3223">
                  <a:moveTo>
                    <a:pt x="271" y="0"/>
                  </a:moveTo>
                  <a:lnTo>
                    <a:pt x="1" y="279"/>
                  </a:lnTo>
                  <a:cubicBezTo>
                    <a:pt x="1" y="279"/>
                    <a:pt x="876" y="908"/>
                    <a:pt x="3223" y="1284"/>
                  </a:cubicBezTo>
                  <a:cubicBezTo>
                    <a:pt x="3223" y="1284"/>
                    <a:pt x="1066" y="547"/>
                    <a:pt x="271" y="0"/>
                  </a:cubicBezTo>
                  <a:close/>
                </a:path>
              </a:pathLst>
            </a:custGeom>
            <a:solidFill>
              <a:srgbClr val="F05543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7"/>
            <p:cNvSpPr/>
            <p:nvPr/>
          </p:nvSpPr>
          <p:spPr>
            <a:xfrm>
              <a:off x="3603075" y="470975"/>
              <a:ext cx="25775" cy="105675"/>
            </a:xfrm>
            <a:custGeom>
              <a:rect b="b" l="l" r="r" t="t"/>
              <a:pathLst>
                <a:path extrusionOk="0" h="4227" w="103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" y="71"/>
                    <a:pt x="62" y="189"/>
                  </a:cubicBezTo>
                  <a:lnTo>
                    <a:pt x="62" y="189"/>
                  </a:lnTo>
                  <a:cubicBezTo>
                    <a:pt x="41" y="113"/>
                    <a:pt x="20" y="50"/>
                    <a:pt x="0" y="1"/>
                  </a:cubicBezTo>
                  <a:close/>
                  <a:moveTo>
                    <a:pt x="62" y="189"/>
                  </a:moveTo>
                  <a:cubicBezTo>
                    <a:pt x="344" y="1176"/>
                    <a:pt x="780" y="4226"/>
                    <a:pt x="780" y="4226"/>
                  </a:cubicBezTo>
                  <a:cubicBezTo>
                    <a:pt x="780" y="4226"/>
                    <a:pt x="1031" y="4189"/>
                    <a:pt x="985" y="3888"/>
                  </a:cubicBezTo>
                  <a:cubicBezTo>
                    <a:pt x="940" y="3587"/>
                    <a:pt x="855" y="3111"/>
                    <a:pt x="642" y="2195"/>
                  </a:cubicBezTo>
                  <a:cubicBezTo>
                    <a:pt x="478" y="1494"/>
                    <a:pt x="188" y="578"/>
                    <a:pt x="62" y="189"/>
                  </a:cubicBezTo>
                  <a:close/>
                </a:path>
              </a:pathLst>
            </a:custGeom>
            <a:solidFill>
              <a:srgbClr val="F05543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3189175" y="515575"/>
              <a:ext cx="43900" cy="47450"/>
            </a:xfrm>
            <a:custGeom>
              <a:rect b="b" l="l" r="r" t="t"/>
              <a:pathLst>
                <a:path extrusionOk="0" h="1898" w="1756">
                  <a:moveTo>
                    <a:pt x="496" y="1"/>
                  </a:moveTo>
                  <a:cubicBezTo>
                    <a:pt x="448" y="1"/>
                    <a:pt x="364" y="6"/>
                    <a:pt x="288" y="35"/>
                  </a:cubicBezTo>
                  <a:lnTo>
                    <a:pt x="1" y="842"/>
                  </a:lnTo>
                  <a:cubicBezTo>
                    <a:pt x="1" y="842"/>
                    <a:pt x="268" y="1603"/>
                    <a:pt x="992" y="1897"/>
                  </a:cubicBezTo>
                  <a:cubicBezTo>
                    <a:pt x="992" y="1897"/>
                    <a:pt x="571" y="1523"/>
                    <a:pt x="525" y="1333"/>
                  </a:cubicBezTo>
                  <a:lnTo>
                    <a:pt x="525" y="1333"/>
                  </a:lnTo>
                  <a:cubicBezTo>
                    <a:pt x="525" y="1333"/>
                    <a:pt x="932" y="1610"/>
                    <a:pt x="1193" y="1779"/>
                  </a:cubicBezTo>
                  <a:cubicBezTo>
                    <a:pt x="1214" y="1793"/>
                    <a:pt x="1228" y="1800"/>
                    <a:pt x="1236" y="1800"/>
                  </a:cubicBezTo>
                  <a:cubicBezTo>
                    <a:pt x="1321" y="1800"/>
                    <a:pt x="619" y="1007"/>
                    <a:pt x="619" y="1006"/>
                  </a:cubicBezTo>
                  <a:lnTo>
                    <a:pt x="619" y="1006"/>
                  </a:lnTo>
                  <a:cubicBezTo>
                    <a:pt x="619" y="1007"/>
                    <a:pt x="1494" y="1528"/>
                    <a:pt x="1624" y="1528"/>
                  </a:cubicBezTo>
                  <a:cubicBezTo>
                    <a:pt x="1631" y="1528"/>
                    <a:pt x="1637" y="1526"/>
                    <a:pt x="1639" y="1522"/>
                  </a:cubicBezTo>
                  <a:cubicBezTo>
                    <a:pt x="1705" y="1408"/>
                    <a:pt x="701" y="617"/>
                    <a:pt x="701" y="617"/>
                  </a:cubicBezTo>
                  <a:cubicBezTo>
                    <a:pt x="701" y="617"/>
                    <a:pt x="1665" y="611"/>
                    <a:pt x="1713" y="532"/>
                  </a:cubicBezTo>
                  <a:cubicBezTo>
                    <a:pt x="1756" y="462"/>
                    <a:pt x="464" y="213"/>
                    <a:pt x="464" y="213"/>
                  </a:cubicBezTo>
                  <a:lnTo>
                    <a:pt x="511" y="193"/>
                  </a:lnTo>
                  <a:lnTo>
                    <a:pt x="535" y="2"/>
                  </a:lnTo>
                  <a:cubicBezTo>
                    <a:pt x="535" y="2"/>
                    <a:pt x="520" y="1"/>
                    <a:pt x="496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3368375" y="462675"/>
              <a:ext cx="46200" cy="132975"/>
            </a:xfrm>
            <a:custGeom>
              <a:rect b="b" l="l" r="r" t="t"/>
              <a:pathLst>
                <a:path extrusionOk="0" h="5319" w="1848">
                  <a:moveTo>
                    <a:pt x="1848" y="0"/>
                  </a:moveTo>
                  <a:cubicBezTo>
                    <a:pt x="315" y="1072"/>
                    <a:pt x="43" y="4508"/>
                    <a:pt x="1" y="5319"/>
                  </a:cubicBezTo>
                  <a:cubicBezTo>
                    <a:pt x="249" y="2875"/>
                    <a:pt x="1060" y="1284"/>
                    <a:pt x="1848" y="283"/>
                  </a:cubicBezTo>
                  <a:lnTo>
                    <a:pt x="1848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3368175" y="599375"/>
              <a:ext cx="50" cy="650"/>
            </a:xfrm>
            <a:custGeom>
              <a:rect b="b" l="l" r="r" t="t"/>
              <a:pathLst>
                <a:path extrusionOk="0" h="26" w="2">
                  <a:moveTo>
                    <a:pt x="2" y="0"/>
                  </a:moveTo>
                  <a:cubicBezTo>
                    <a:pt x="2" y="14"/>
                    <a:pt x="1" y="25"/>
                    <a:pt x="1" y="25"/>
                  </a:cubicBezTo>
                  <a:lnTo>
                    <a:pt x="2" y="21"/>
                  </a:lnTo>
                  <a:cubicBezTo>
                    <a:pt x="2" y="14"/>
                    <a:pt x="2" y="7"/>
                    <a:pt x="2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3389600" y="1279375"/>
              <a:ext cx="73750" cy="52675"/>
            </a:xfrm>
            <a:custGeom>
              <a:rect b="b" l="l" r="r" t="t"/>
              <a:pathLst>
                <a:path extrusionOk="0" h="2107" w="2950">
                  <a:moveTo>
                    <a:pt x="327" y="0"/>
                  </a:moveTo>
                  <a:lnTo>
                    <a:pt x="85" y="338"/>
                  </a:lnTo>
                  <a:lnTo>
                    <a:pt x="1" y="1004"/>
                  </a:lnTo>
                  <a:lnTo>
                    <a:pt x="1370" y="2107"/>
                  </a:lnTo>
                  <a:lnTo>
                    <a:pt x="2950" y="2107"/>
                  </a:lnTo>
                  <a:lnTo>
                    <a:pt x="2950" y="1830"/>
                  </a:lnTo>
                  <a:lnTo>
                    <a:pt x="2598" y="1830"/>
                  </a:lnTo>
                  <a:lnTo>
                    <a:pt x="1812" y="207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7"/>
            <p:cNvSpPr/>
            <p:nvPr/>
          </p:nvSpPr>
          <p:spPr>
            <a:xfrm>
              <a:off x="3133275" y="641350"/>
              <a:ext cx="929325" cy="5700"/>
            </a:xfrm>
            <a:custGeom>
              <a:rect b="b" l="l" r="r" t="t"/>
              <a:pathLst>
                <a:path extrusionOk="0" h="228" w="37173">
                  <a:moveTo>
                    <a:pt x="1" y="1"/>
                  </a:moveTo>
                  <a:lnTo>
                    <a:pt x="1" y="228"/>
                  </a:lnTo>
                  <a:lnTo>
                    <a:pt x="37173" y="228"/>
                  </a:lnTo>
                  <a:lnTo>
                    <a:pt x="37173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7"/>
            <p:cNvSpPr/>
            <p:nvPr/>
          </p:nvSpPr>
          <p:spPr>
            <a:xfrm>
              <a:off x="3308400" y="643300"/>
              <a:ext cx="591275" cy="28800"/>
            </a:xfrm>
            <a:custGeom>
              <a:rect b="b" l="l" r="r" t="t"/>
              <a:pathLst>
                <a:path extrusionOk="0" h="1152" w="23651">
                  <a:moveTo>
                    <a:pt x="1" y="0"/>
                  </a:moveTo>
                  <a:cubicBezTo>
                    <a:pt x="1" y="0"/>
                    <a:pt x="4490" y="1151"/>
                    <a:pt x="11532" y="1151"/>
                  </a:cubicBezTo>
                  <a:cubicBezTo>
                    <a:pt x="15023" y="1151"/>
                    <a:pt x="19141" y="868"/>
                    <a:pt x="23650" y="2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7"/>
            <p:cNvSpPr/>
            <p:nvPr/>
          </p:nvSpPr>
          <p:spPr>
            <a:xfrm>
              <a:off x="3163675" y="644175"/>
              <a:ext cx="227800" cy="13525"/>
            </a:xfrm>
            <a:custGeom>
              <a:rect b="b" l="l" r="r" t="t"/>
              <a:pathLst>
                <a:path extrusionOk="0" h="541" w="9112">
                  <a:moveTo>
                    <a:pt x="1" y="0"/>
                  </a:moveTo>
                  <a:lnTo>
                    <a:pt x="365" y="541"/>
                  </a:lnTo>
                  <a:lnTo>
                    <a:pt x="9112" y="541"/>
                  </a:lnTo>
                  <a:lnTo>
                    <a:pt x="9112" y="0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3798500" y="644175"/>
              <a:ext cx="227825" cy="13525"/>
            </a:xfrm>
            <a:custGeom>
              <a:rect b="b" l="l" r="r" t="t"/>
              <a:pathLst>
                <a:path extrusionOk="0" h="541" w="9113">
                  <a:moveTo>
                    <a:pt x="1" y="0"/>
                  </a:moveTo>
                  <a:lnTo>
                    <a:pt x="1" y="541"/>
                  </a:lnTo>
                  <a:lnTo>
                    <a:pt x="8748" y="541"/>
                  </a:lnTo>
                  <a:lnTo>
                    <a:pt x="9112" y="0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7"/>
            <p:cNvSpPr/>
            <p:nvPr/>
          </p:nvSpPr>
          <p:spPr>
            <a:xfrm>
              <a:off x="3246600" y="634275"/>
              <a:ext cx="199825" cy="7100"/>
            </a:xfrm>
            <a:custGeom>
              <a:rect b="b" l="l" r="r" t="t"/>
              <a:pathLst>
                <a:path extrusionOk="0" h="284" w="7993">
                  <a:moveTo>
                    <a:pt x="0" y="1"/>
                  </a:moveTo>
                  <a:lnTo>
                    <a:pt x="0" y="284"/>
                  </a:lnTo>
                  <a:lnTo>
                    <a:pt x="7993" y="284"/>
                  </a:lnTo>
                  <a:lnTo>
                    <a:pt x="7993" y="1"/>
                  </a:lnTo>
                  <a:close/>
                </a:path>
              </a:pathLst>
            </a:custGeom>
            <a:solidFill>
              <a:srgbClr val="D1E9EC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7" name="Google Shape;247;p27"/>
          <p:cNvSpPr txBox="1"/>
          <p:nvPr/>
        </p:nvSpPr>
        <p:spPr>
          <a:xfrm>
            <a:off x="2948008" y="229145"/>
            <a:ext cx="6048000" cy="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48" name="Google Shape;248;p27"/>
          <p:cNvSpPr txBox="1"/>
          <p:nvPr/>
        </p:nvSpPr>
        <p:spPr>
          <a:xfrm>
            <a:off x="648475" y="681063"/>
            <a:ext cx="6048000" cy="8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Leadership &amp; management skills</a:t>
            </a:r>
            <a:endParaRPr b="1" sz="32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9" name="Google Shape;2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1286" y="9653440"/>
            <a:ext cx="1149560" cy="753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7998" y="9663299"/>
            <a:ext cx="1149562" cy="73402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7"/>
          <p:cNvSpPr txBox="1"/>
          <p:nvPr/>
        </p:nvSpPr>
        <p:spPr>
          <a:xfrm>
            <a:off x="380350" y="9209525"/>
            <a:ext cx="3345900" cy="12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Roboto Slab"/>
              <a:buChar char="❏"/>
            </a:pPr>
            <a:r>
              <a:rPr lang="ar" sz="1200">
                <a:solidFill>
                  <a:srgbClr val="FF0000"/>
                </a:solidFill>
                <a:latin typeface="Roboto Slab"/>
                <a:ea typeface="Roboto Slab"/>
                <a:cs typeface="Roboto Slab"/>
                <a:sym typeface="Roboto Slab"/>
              </a:rPr>
              <a:t>important </a:t>
            </a:r>
            <a:endParaRPr sz="1200">
              <a:solidFill>
                <a:srgbClr val="FF000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oboto Slab"/>
              <a:buChar char="❏"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original content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200"/>
              <a:buFont typeface="Roboto Slab"/>
              <a:buChar char="❏"/>
            </a:pPr>
            <a:r>
              <a:rPr lang="ar" sz="1200">
                <a:solidFill>
                  <a:srgbClr val="C27BA0"/>
                </a:solidFill>
                <a:latin typeface="Roboto Slab"/>
                <a:ea typeface="Roboto Slab"/>
                <a:cs typeface="Roboto Slab"/>
                <a:sym typeface="Roboto Slab"/>
              </a:rPr>
              <a:t>only in girls slides </a:t>
            </a:r>
            <a:endParaRPr sz="1200">
              <a:solidFill>
                <a:srgbClr val="C27BA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200"/>
              <a:buFont typeface="Roboto Slab"/>
              <a:buChar char="❏"/>
            </a:pPr>
            <a:r>
              <a:rPr lang="ar" sz="1200">
                <a:solidFill>
                  <a:srgbClr val="6FA8DC"/>
                </a:solidFill>
                <a:latin typeface="Roboto Slab"/>
                <a:ea typeface="Roboto Slab"/>
                <a:cs typeface="Roboto Slab"/>
                <a:sym typeface="Roboto Slab"/>
              </a:rPr>
              <a:t>only in boys slides </a:t>
            </a:r>
            <a:endParaRPr sz="1200">
              <a:solidFill>
                <a:srgbClr val="6FA8DC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Roboto Slab"/>
              <a:buChar char="❏"/>
            </a:pPr>
            <a:r>
              <a:rPr lang="ar" sz="12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rPr>
              <a:t>extra notes</a:t>
            </a:r>
            <a:endParaRPr sz="1200">
              <a:solidFill>
                <a:srgbClr val="B7B7B7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200"/>
              <a:buFont typeface="Roboto Slab"/>
              <a:buChar char="❏"/>
            </a:pPr>
            <a:r>
              <a:rPr lang="ar" sz="1200">
                <a:solidFill>
                  <a:srgbClr val="B45F06"/>
                </a:solidFill>
                <a:latin typeface="Roboto Slab"/>
                <a:ea typeface="Roboto Slab"/>
                <a:cs typeface="Roboto Slab"/>
                <a:sym typeface="Roboto Slab"/>
              </a:rPr>
              <a:t>Doctors’ notes</a:t>
            </a:r>
            <a:endParaRPr sz="1200">
              <a:solidFill>
                <a:srgbClr val="B45F0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2" name="Google Shape;252;p27"/>
          <p:cNvSpPr txBox="1"/>
          <p:nvPr/>
        </p:nvSpPr>
        <p:spPr>
          <a:xfrm>
            <a:off x="2765383" y="5802037"/>
            <a:ext cx="20292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 u="sng">
                <a:latin typeface="Bree Serif"/>
                <a:ea typeface="Bree Serif"/>
                <a:cs typeface="Bree Serif"/>
                <a:sym typeface="Bree Serif"/>
                <a:hlinkClick r:id="rId5"/>
              </a:rPr>
              <a:t>Editing file</a:t>
            </a:r>
            <a:r>
              <a:rPr lang="ar" sz="1000" u="sng">
                <a:latin typeface="Bree Serif"/>
                <a:ea typeface="Bree Serif"/>
                <a:cs typeface="Bree Serif"/>
                <a:sym typeface="Bree Serif"/>
                <a:hlinkClick r:id="rId6"/>
              </a:rPr>
              <a:t> </a:t>
            </a:r>
            <a:endParaRPr sz="1000" u="sng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3" name="Google Shape;253;p27"/>
          <p:cNvSpPr/>
          <p:nvPr/>
        </p:nvSpPr>
        <p:spPr>
          <a:xfrm>
            <a:off x="4948001" y="391879"/>
            <a:ext cx="2612100" cy="1938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7"/>
          <p:cNvSpPr txBox="1"/>
          <p:nvPr/>
        </p:nvSpPr>
        <p:spPr>
          <a:xfrm>
            <a:off x="380275" y="6192550"/>
            <a:ext cx="6969600" cy="203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u="sng">
                <a:latin typeface="Roboto Slab"/>
                <a:ea typeface="Roboto Slab"/>
                <a:cs typeface="Roboto Slab"/>
                <a:sym typeface="Roboto Slab"/>
              </a:rPr>
              <a:t>Objectives:</a:t>
            </a:r>
            <a:endParaRPr b="1" u="sng"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AutoNum type="arabicPeriod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Define leadership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AutoNum type="arabicPeriod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Explain the concepts of leadership and management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AutoNum type="arabicPeriod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Understand leadership theories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AutoNum type="arabicPeriod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Identify the traits and skills of an effective leader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AutoNum type="arabicPeriod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Explain the major approaches to leadership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AutoNum type="arabicPeriod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Describe the various types/styles of leadership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AutoNum type="arabicPeriod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Recognize the many challenges ahead facing leaders in modern healthcare systems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55" name="Google Shape;255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71200" y="9618775"/>
            <a:ext cx="823075" cy="82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8"/>
          <p:cNvSpPr/>
          <p:nvPr/>
        </p:nvSpPr>
        <p:spPr>
          <a:xfrm>
            <a:off x="1088057" y="1122150"/>
            <a:ext cx="5695200" cy="1491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A function of knowing yourself, having a vision that is well communicated, building trust among colleagues, and taking effective action to realize your own leadership potential (Warren Bennis 1997).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Often considered as the ability to influence a group of people towards the achievement of goals.</a:t>
            </a:r>
            <a:endParaRPr/>
          </a:p>
        </p:txBody>
      </p:sp>
      <p:graphicFrame>
        <p:nvGraphicFramePr>
          <p:cNvPr id="261" name="Google Shape;261;p28"/>
          <p:cNvGraphicFramePr/>
          <p:nvPr/>
        </p:nvGraphicFramePr>
        <p:xfrm>
          <a:off x="193095" y="51927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{5A7CA731-DD04-4E57-AF5B-4831317E4487}</a:tableStyleId>
              </a:tblPr>
              <a:tblGrid>
                <a:gridCol w="3571000"/>
                <a:gridCol w="3571000"/>
              </a:tblGrid>
              <a:tr h="609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4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Leadership</a:t>
                      </a:r>
                      <a:endParaRPr b="1" sz="240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4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Management</a:t>
                      </a:r>
                      <a:endParaRPr b="1" sz="240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Multi-directional influence relation</a:t>
                      </a:r>
                      <a:endParaRPr sz="13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Unidirectional authority relationship</a:t>
                      </a:r>
                      <a:endParaRPr sz="13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Focus on people motivation and inspiration</a:t>
                      </a:r>
                      <a:endParaRPr sz="13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Focus on system and structure; Processes, policy, procedures</a:t>
                      </a:r>
                      <a:endParaRPr sz="13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Long-term view and goals</a:t>
                      </a:r>
                      <a:endParaRPr sz="13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Short-range perspectives</a:t>
                      </a:r>
                      <a:endParaRPr sz="13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Create trust among people</a:t>
                      </a:r>
                      <a:endParaRPr sz="13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Relies on control of people</a:t>
                      </a:r>
                      <a:endParaRPr sz="13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Leaders does right things</a:t>
                      </a:r>
                      <a:endParaRPr sz="13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Managers does things right</a:t>
                      </a:r>
                      <a:endParaRPr sz="13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Vision-oriented</a:t>
                      </a:r>
                      <a:endParaRPr sz="13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Task–oriented</a:t>
                      </a:r>
                      <a:endParaRPr sz="13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Relies on envision and innovation</a:t>
                      </a:r>
                      <a:endParaRPr sz="13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Administration</a:t>
                      </a:r>
                      <a:endParaRPr sz="13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Role-models/do right things</a:t>
                      </a:r>
                      <a:endParaRPr sz="13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Model roles / Do things right</a:t>
                      </a:r>
                      <a:endParaRPr sz="13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Develop power with people</a:t>
                      </a:r>
                      <a:endParaRPr sz="13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Exercise power over people</a:t>
                      </a:r>
                      <a:endParaRPr sz="13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Empowers and inspires people</a:t>
                      </a:r>
                      <a:endParaRPr sz="13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Ensures that rules are followed</a:t>
                      </a:r>
                      <a:endParaRPr sz="13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62" name="Google Shape;262;p28"/>
          <p:cNvSpPr txBox="1"/>
          <p:nvPr/>
        </p:nvSpPr>
        <p:spPr>
          <a:xfrm>
            <a:off x="168513" y="3223173"/>
            <a:ext cx="68367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134F5C"/>
                </a:solidFill>
                <a:latin typeface="Roboto Slab"/>
                <a:ea typeface="Roboto Slab"/>
                <a:cs typeface="Roboto Slab"/>
                <a:sym typeface="Roboto Slab"/>
              </a:rPr>
              <a:t>CONCEPTS OF LEADERSHIP AND MANAGEMENT</a:t>
            </a:r>
            <a:endParaRPr b="1" sz="2000">
              <a:solidFill>
                <a:srgbClr val="134F5C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3" name="Google Shape;263;p28"/>
          <p:cNvSpPr txBox="1"/>
          <p:nvPr/>
        </p:nvSpPr>
        <p:spPr>
          <a:xfrm>
            <a:off x="402138" y="3562773"/>
            <a:ext cx="6723900" cy="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1300"/>
              <a:buFont typeface="Roboto Slab"/>
              <a:buChar char="➔"/>
            </a:pPr>
            <a:r>
              <a:rPr lang="ar" sz="1300">
                <a:latin typeface="Roboto Slab"/>
                <a:ea typeface="Roboto Slab"/>
                <a:cs typeface="Roboto Slab"/>
                <a:sym typeface="Roboto Slab"/>
              </a:rPr>
              <a:t>Both leadership and management involve influence, working with people, and working to achieve common goals. However, there are some differences:</a:t>
            </a:r>
            <a:endParaRPr sz="13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4" name="Google Shape;264;p28"/>
          <p:cNvSpPr/>
          <p:nvPr/>
        </p:nvSpPr>
        <p:spPr>
          <a:xfrm rot="-1897356">
            <a:off x="62601" y="686530"/>
            <a:ext cx="1748330" cy="482123"/>
          </a:xfrm>
          <a:prstGeom prst="flowChartOffpageConnector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Leadership</a:t>
            </a:r>
            <a:endParaRPr b="1" sz="2000">
              <a:solidFill>
                <a:srgbClr val="FFFFFF"/>
              </a:solidFill>
            </a:endParaRPr>
          </a:p>
        </p:txBody>
      </p:sp>
      <p:pic>
        <p:nvPicPr>
          <p:cNvPr id="265" name="Google Shape;26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">
            <a:off x="5202139" y="0"/>
            <a:ext cx="1581100" cy="1084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8"/>
          <p:cNvPicPr preferRelativeResize="0"/>
          <p:nvPr/>
        </p:nvPicPr>
        <p:blipFill rotWithShape="1">
          <a:blip r:embed="rId5">
            <a:alphaModFix/>
          </a:blip>
          <a:srcRect b="49627" l="12450" r="13568" t="0"/>
          <a:stretch/>
        </p:blipFill>
        <p:spPr>
          <a:xfrm>
            <a:off x="759152" y="4286250"/>
            <a:ext cx="2303751" cy="82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8"/>
          <p:cNvPicPr preferRelativeResize="0"/>
          <p:nvPr/>
        </p:nvPicPr>
        <p:blipFill rotWithShape="1">
          <a:blip r:embed="rId5">
            <a:alphaModFix/>
          </a:blip>
          <a:srcRect b="0" l="12924" r="13094" t="47476"/>
          <a:stretch/>
        </p:blipFill>
        <p:spPr>
          <a:xfrm>
            <a:off x="4225527" y="4268671"/>
            <a:ext cx="2303751" cy="858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 txBox="1"/>
          <p:nvPr/>
        </p:nvSpPr>
        <p:spPr>
          <a:xfrm>
            <a:off x="992797" y="815925"/>
            <a:ext cx="61068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134F5C"/>
                </a:solidFill>
                <a:latin typeface="Roboto Slab"/>
                <a:ea typeface="Roboto Slab"/>
                <a:cs typeface="Roboto Slab"/>
                <a:sym typeface="Roboto Slab"/>
              </a:rPr>
              <a:t>LEADERSHIP THEORIES</a:t>
            </a:r>
            <a:endParaRPr b="1" sz="2000">
              <a:solidFill>
                <a:srgbClr val="134F5C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273" name="Google Shape;273;p29"/>
          <p:cNvGrpSpPr/>
          <p:nvPr/>
        </p:nvGrpSpPr>
        <p:grpSpPr>
          <a:xfrm>
            <a:off x="494589" y="2116350"/>
            <a:ext cx="751091" cy="991797"/>
            <a:chOff x="2391948" y="1635646"/>
            <a:chExt cx="805546" cy="1584088"/>
          </a:xfrm>
        </p:grpSpPr>
        <p:sp>
          <p:nvSpPr>
            <p:cNvPr id="274" name="Google Shape;274;p29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275" name="Google Shape;275;p29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276" name="Google Shape;276;p29"/>
          <p:cNvGrpSpPr/>
          <p:nvPr/>
        </p:nvGrpSpPr>
        <p:grpSpPr>
          <a:xfrm>
            <a:off x="1318207" y="2086598"/>
            <a:ext cx="2420802" cy="906552"/>
            <a:chOff x="496119" y="2469560"/>
            <a:chExt cx="1752300" cy="1086081"/>
          </a:xfrm>
        </p:grpSpPr>
        <p:sp>
          <p:nvSpPr>
            <p:cNvPr id="277" name="Google Shape;277;p29"/>
            <p:cNvSpPr txBox="1"/>
            <p:nvPr/>
          </p:nvSpPr>
          <p:spPr>
            <a:xfrm>
              <a:off x="496119" y="2724641"/>
              <a:ext cx="17523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200">
                  <a:solidFill>
                    <a:srgbClr val="3F3F3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Leaders are exceptional people, born with innate qualities, destined to lead. </a:t>
              </a:r>
              <a:endParaRPr sz="1200"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278" name="Google Shape;278;p29"/>
            <p:cNvSpPr txBox="1"/>
            <p:nvPr/>
          </p:nvSpPr>
          <p:spPr>
            <a:xfrm>
              <a:off x="496119" y="2469560"/>
              <a:ext cx="1752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>
                  <a:solidFill>
                    <a:srgbClr val="B7B7B7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Great Man Theory </a:t>
              </a:r>
              <a:endParaRPr b="1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sp>
        <p:nvSpPr>
          <p:cNvPr id="279" name="Google Shape;279;p29"/>
          <p:cNvSpPr txBox="1"/>
          <p:nvPr/>
        </p:nvSpPr>
        <p:spPr>
          <a:xfrm>
            <a:off x="562017" y="2152010"/>
            <a:ext cx="616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01</a:t>
            </a:r>
            <a:endParaRPr b="1" sz="26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280" name="Google Shape;280;p29"/>
          <p:cNvGrpSpPr/>
          <p:nvPr/>
        </p:nvGrpSpPr>
        <p:grpSpPr>
          <a:xfrm>
            <a:off x="3904680" y="2156022"/>
            <a:ext cx="751091" cy="991797"/>
            <a:chOff x="2391948" y="1635646"/>
            <a:chExt cx="805546" cy="1584088"/>
          </a:xfrm>
        </p:grpSpPr>
        <p:sp>
          <p:nvSpPr>
            <p:cNvPr id="281" name="Google Shape;281;p29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282" name="Google Shape;282;p29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283" name="Google Shape;283;p29"/>
          <p:cNvGrpSpPr/>
          <p:nvPr/>
        </p:nvGrpSpPr>
        <p:grpSpPr>
          <a:xfrm>
            <a:off x="4821456" y="2124258"/>
            <a:ext cx="2420802" cy="906552"/>
            <a:chOff x="496119" y="2469560"/>
            <a:chExt cx="1752300" cy="1086081"/>
          </a:xfrm>
        </p:grpSpPr>
        <p:sp>
          <p:nvSpPr>
            <p:cNvPr id="284" name="Google Shape;284;p29"/>
            <p:cNvSpPr txBox="1"/>
            <p:nvPr/>
          </p:nvSpPr>
          <p:spPr>
            <a:xfrm>
              <a:off x="496119" y="2724641"/>
              <a:ext cx="17523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200">
                  <a:solidFill>
                    <a:srgbClr val="3F3F3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Qualities associated with leadership e.g. Honesty </a:t>
              </a:r>
              <a:endParaRPr sz="1200"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285" name="Google Shape;285;p29"/>
            <p:cNvSpPr txBox="1"/>
            <p:nvPr/>
          </p:nvSpPr>
          <p:spPr>
            <a:xfrm>
              <a:off x="496119" y="2469560"/>
              <a:ext cx="1752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>
                  <a:solidFill>
                    <a:srgbClr val="D0E0E3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Trait Theory </a:t>
              </a:r>
              <a:endParaRPr b="1">
                <a:solidFill>
                  <a:srgbClr val="D0E0E3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sp>
        <p:nvSpPr>
          <p:cNvPr id="286" name="Google Shape;286;p29"/>
          <p:cNvSpPr txBox="1"/>
          <p:nvPr/>
        </p:nvSpPr>
        <p:spPr>
          <a:xfrm>
            <a:off x="3971987" y="2228517"/>
            <a:ext cx="616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02</a:t>
            </a:r>
            <a:endParaRPr b="1" sz="26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287" name="Google Shape;287;p29"/>
          <p:cNvGrpSpPr/>
          <p:nvPr/>
        </p:nvGrpSpPr>
        <p:grpSpPr>
          <a:xfrm>
            <a:off x="494589" y="3528922"/>
            <a:ext cx="751091" cy="991797"/>
            <a:chOff x="2391948" y="1635646"/>
            <a:chExt cx="805546" cy="1584088"/>
          </a:xfrm>
        </p:grpSpPr>
        <p:sp>
          <p:nvSpPr>
            <p:cNvPr id="288" name="Google Shape;288;p29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A2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289" name="Google Shape;289;p29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A2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290" name="Google Shape;290;p29"/>
          <p:cNvGrpSpPr/>
          <p:nvPr/>
        </p:nvGrpSpPr>
        <p:grpSpPr>
          <a:xfrm>
            <a:off x="1318207" y="3499178"/>
            <a:ext cx="2420802" cy="906552"/>
            <a:chOff x="496119" y="2469560"/>
            <a:chExt cx="1752300" cy="1086081"/>
          </a:xfrm>
        </p:grpSpPr>
        <p:sp>
          <p:nvSpPr>
            <p:cNvPr id="291" name="Google Shape;291;p29"/>
            <p:cNvSpPr txBox="1"/>
            <p:nvPr/>
          </p:nvSpPr>
          <p:spPr>
            <a:xfrm>
              <a:off x="496119" y="2724641"/>
              <a:ext cx="17523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200">
                  <a:solidFill>
                    <a:srgbClr val="3F3F3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Interaction of task, team, and individuals </a:t>
              </a:r>
              <a:endParaRPr sz="1200">
                <a:solidFill>
                  <a:srgbClr val="3F3F3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292" name="Google Shape;292;p29"/>
            <p:cNvSpPr txBox="1"/>
            <p:nvPr/>
          </p:nvSpPr>
          <p:spPr>
            <a:xfrm>
              <a:off x="496119" y="2469560"/>
              <a:ext cx="1752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>
                  <a:solidFill>
                    <a:srgbClr val="A2C4C9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Functional Theory </a:t>
              </a:r>
              <a:endParaRPr b="1">
                <a:solidFill>
                  <a:srgbClr val="A2C4C9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sp>
        <p:nvSpPr>
          <p:cNvPr id="293" name="Google Shape;293;p29"/>
          <p:cNvSpPr txBox="1"/>
          <p:nvPr/>
        </p:nvSpPr>
        <p:spPr>
          <a:xfrm>
            <a:off x="562021" y="3564585"/>
            <a:ext cx="616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03</a:t>
            </a:r>
            <a:endParaRPr b="1" sz="26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294" name="Google Shape;294;p29"/>
          <p:cNvGrpSpPr/>
          <p:nvPr/>
        </p:nvGrpSpPr>
        <p:grpSpPr>
          <a:xfrm>
            <a:off x="3904680" y="3568595"/>
            <a:ext cx="751091" cy="991797"/>
            <a:chOff x="2391948" y="1635646"/>
            <a:chExt cx="805546" cy="1584088"/>
          </a:xfrm>
        </p:grpSpPr>
        <p:sp>
          <p:nvSpPr>
            <p:cNvPr id="295" name="Google Shape;295;p29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296" name="Google Shape;296;p29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297" name="Google Shape;297;p29"/>
          <p:cNvGrpSpPr/>
          <p:nvPr/>
        </p:nvGrpSpPr>
        <p:grpSpPr>
          <a:xfrm>
            <a:off x="4821425" y="3536783"/>
            <a:ext cx="2576751" cy="906553"/>
            <a:chOff x="496117" y="2469560"/>
            <a:chExt cx="2033100" cy="1086082"/>
          </a:xfrm>
        </p:grpSpPr>
        <p:sp>
          <p:nvSpPr>
            <p:cNvPr id="298" name="Google Shape;298;p29"/>
            <p:cNvSpPr txBox="1"/>
            <p:nvPr/>
          </p:nvSpPr>
          <p:spPr>
            <a:xfrm>
              <a:off x="496117" y="2724642"/>
              <a:ext cx="20331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200">
                  <a:solidFill>
                    <a:srgbClr val="3F3F3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Leaders behavior and actions, rather than their traits and skills , e.g. Persuasive, consultative , democratic.</a:t>
              </a:r>
              <a:endParaRPr sz="1200"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299" name="Google Shape;299;p29"/>
            <p:cNvSpPr txBox="1"/>
            <p:nvPr/>
          </p:nvSpPr>
          <p:spPr>
            <a:xfrm>
              <a:off x="496119" y="2469560"/>
              <a:ext cx="1752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>
                  <a:solidFill>
                    <a:srgbClr val="B7B7B7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Behaviorist Theory </a:t>
              </a:r>
              <a:endParaRPr b="1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sp>
        <p:nvSpPr>
          <p:cNvPr id="300" name="Google Shape;300;p29"/>
          <p:cNvSpPr txBox="1"/>
          <p:nvPr/>
        </p:nvSpPr>
        <p:spPr>
          <a:xfrm>
            <a:off x="3972112" y="3604257"/>
            <a:ext cx="616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04</a:t>
            </a:r>
            <a:endParaRPr b="1" sz="26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301" name="Google Shape;301;p29"/>
          <p:cNvGrpSpPr/>
          <p:nvPr/>
        </p:nvGrpSpPr>
        <p:grpSpPr>
          <a:xfrm>
            <a:off x="494589" y="5010922"/>
            <a:ext cx="751091" cy="991797"/>
            <a:chOff x="2391948" y="1635646"/>
            <a:chExt cx="805546" cy="1584088"/>
          </a:xfrm>
        </p:grpSpPr>
        <p:sp>
          <p:nvSpPr>
            <p:cNvPr id="302" name="Google Shape;302;p29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03" name="Google Shape;303;p29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304" name="Google Shape;304;p29"/>
          <p:cNvGrpSpPr/>
          <p:nvPr/>
        </p:nvGrpSpPr>
        <p:grpSpPr>
          <a:xfrm>
            <a:off x="1327950" y="5046585"/>
            <a:ext cx="2576636" cy="1098075"/>
            <a:chOff x="496113" y="2240106"/>
            <a:chExt cx="1865100" cy="1315533"/>
          </a:xfrm>
        </p:grpSpPr>
        <p:sp>
          <p:nvSpPr>
            <p:cNvPr id="305" name="Google Shape;305;p29"/>
            <p:cNvSpPr txBox="1"/>
            <p:nvPr/>
          </p:nvSpPr>
          <p:spPr>
            <a:xfrm>
              <a:off x="496113" y="2724639"/>
              <a:ext cx="18651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200">
                  <a:solidFill>
                    <a:srgbClr val="3F3F3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Leadership style changes according to the ‘situation’ and in response to the individuals being managed - according to their competency and motivation.</a:t>
              </a:r>
              <a:endParaRPr sz="1200"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06" name="Google Shape;306;p29"/>
            <p:cNvSpPr txBox="1"/>
            <p:nvPr/>
          </p:nvSpPr>
          <p:spPr>
            <a:xfrm>
              <a:off x="500824" y="2240106"/>
              <a:ext cx="1752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>
                  <a:solidFill>
                    <a:srgbClr val="D0E0E3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Situational/ Contingency Theory </a:t>
              </a:r>
              <a:endParaRPr b="1">
                <a:solidFill>
                  <a:srgbClr val="D0E0E3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sp>
        <p:nvSpPr>
          <p:cNvPr id="307" name="Google Shape;307;p29"/>
          <p:cNvSpPr txBox="1"/>
          <p:nvPr/>
        </p:nvSpPr>
        <p:spPr>
          <a:xfrm>
            <a:off x="562021" y="5046585"/>
            <a:ext cx="616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05</a:t>
            </a:r>
            <a:endParaRPr b="1" sz="26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308" name="Google Shape;308;p29"/>
          <p:cNvGrpSpPr/>
          <p:nvPr/>
        </p:nvGrpSpPr>
        <p:grpSpPr>
          <a:xfrm>
            <a:off x="3904680" y="5050595"/>
            <a:ext cx="751091" cy="991797"/>
            <a:chOff x="2391948" y="1635646"/>
            <a:chExt cx="805546" cy="1584088"/>
          </a:xfrm>
        </p:grpSpPr>
        <p:sp>
          <p:nvSpPr>
            <p:cNvPr id="309" name="Google Shape;309;p29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A2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10" name="Google Shape;310;p29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A2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311" name="Google Shape;311;p29"/>
          <p:cNvGrpSpPr/>
          <p:nvPr/>
        </p:nvGrpSpPr>
        <p:grpSpPr>
          <a:xfrm>
            <a:off x="4821450" y="5018845"/>
            <a:ext cx="2802096" cy="906540"/>
            <a:chOff x="496115" y="2469560"/>
            <a:chExt cx="2028300" cy="1086067"/>
          </a:xfrm>
        </p:grpSpPr>
        <p:sp>
          <p:nvSpPr>
            <p:cNvPr id="312" name="Google Shape;312;p29"/>
            <p:cNvSpPr txBox="1"/>
            <p:nvPr/>
          </p:nvSpPr>
          <p:spPr>
            <a:xfrm>
              <a:off x="496115" y="2724627"/>
              <a:ext cx="20283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200">
                  <a:solidFill>
                    <a:srgbClr val="3F3F3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Leaders inspire individuals, develop trust, and encourage creativity and personal growth. Individuals develop a sense of purpose to benefit the group, organization or society. This goes beyond their own self-interests and an exchange of rewards or recognition for effort or loyalty.</a:t>
              </a:r>
              <a:endParaRPr sz="1200"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13" name="Google Shape;313;p29"/>
            <p:cNvSpPr txBox="1"/>
            <p:nvPr/>
          </p:nvSpPr>
          <p:spPr>
            <a:xfrm>
              <a:off x="496119" y="2469560"/>
              <a:ext cx="1752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>
                  <a:solidFill>
                    <a:srgbClr val="A2C4C9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Transformational Theory </a:t>
              </a:r>
              <a:endParaRPr b="1">
                <a:solidFill>
                  <a:srgbClr val="A2C4C9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sp>
        <p:nvSpPr>
          <p:cNvPr id="314" name="Google Shape;314;p29"/>
          <p:cNvSpPr txBox="1"/>
          <p:nvPr/>
        </p:nvSpPr>
        <p:spPr>
          <a:xfrm>
            <a:off x="3972112" y="5086257"/>
            <a:ext cx="616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06</a:t>
            </a:r>
            <a:endParaRPr b="1" sz="26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15" name="Google Shape;315;p29"/>
          <p:cNvSpPr txBox="1"/>
          <p:nvPr/>
        </p:nvSpPr>
        <p:spPr>
          <a:xfrm>
            <a:off x="4" y="6532599"/>
            <a:ext cx="61068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134F5C"/>
                </a:solidFill>
                <a:latin typeface="Roboto Slab"/>
                <a:ea typeface="Roboto Slab"/>
                <a:cs typeface="Roboto Slab"/>
                <a:sym typeface="Roboto Slab"/>
              </a:rPr>
              <a:t>LEADERSHIP TRAITS AND SKILLS</a:t>
            </a:r>
            <a:endParaRPr b="1" sz="2000">
              <a:solidFill>
                <a:srgbClr val="134F5C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aphicFrame>
        <p:nvGraphicFramePr>
          <p:cNvPr id="316" name="Google Shape;316;p29"/>
          <p:cNvGraphicFramePr/>
          <p:nvPr/>
        </p:nvGraphicFramePr>
        <p:xfrm>
          <a:off x="209008" y="73182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{5A7CA731-DD04-4E57-AF5B-4831317E4487}</a:tableStyleId>
              </a:tblPr>
              <a:tblGrid>
                <a:gridCol w="3571000"/>
                <a:gridCol w="3571000"/>
              </a:tblGrid>
              <a:tr h="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1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Traits </a:t>
                      </a:r>
                      <a:endParaRPr b="1" sz="210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21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Skills </a:t>
                      </a:r>
                      <a:endParaRPr b="1" sz="2100">
                        <a:solidFill>
                          <a:srgbClr val="FFFFFF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2664425"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E0E3"/>
                        </a:buClr>
                        <a:buSzPts val="1200"/>
                        <a:buFont typeface="Roboto Slab"/>
                        <a:buChar char="●"/>
                      </a:pPr>
                      <a:r>
                        <a:rPr lang="ar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Adaptable to situatio</a:t>
                      </a:r>
                      <a:r>
                        <a:rPr lang="ar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ns</a:t>
                      </a:r>
                      <a:endParaRPr sz="12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E0E3"/>
                        </a:buClr>
                        <a:buSzPts val="1200"/>
                        <a:buFont typeface="Roboto Slab"/>
                        <a:buChar char="●"/>
                      </a:pPr>
                      <a:r>
                        <a:rPr lang="ar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Alert to social environment </a:t>
                      </a:r>
                      <a:endParaRPr sz="12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E0E3"/>
                        </a:buClr>
                        <a:buSzPts val="1200"/>
                        <a:buFont typeface="Roboto Slab"/>
                        <a:buChar char="●"/>
                      </a:pPr>
                      <a:r>
                        <a:rPr lang="ar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Ambitious and achievement orientated </a:t>
                      </a:r>
                      <a:endParaRPr sz="12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E0E3"/>
                        </a:buClr>
                        <a:buSzPts val="1200"/>
                        <a:buFont typeface="Roboto Slab"/>
                        <a:buChar char="●"/>
                      </a:pPr>
                      <a:r>
                        <a:rPr lang="ar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Assertive </a:t>
                      </a:r>
                      <a:endParaRPr sz="12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E0E3"/>
                        </a:buClr>
                        <a:buSzPts val="1200"/>
                        <a:buFont typeface="Roboto Slab"/>
                        <a:buChar char="●"/>
                      </a:pPr>
                      <a:r>
                        <a:rPr lang="ar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Cooperative </a:t>
                      </a:r>
                      <a:endParaRPr sz="12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E0E3"/>
                        </a:buClr>
                        <a:buSzPts val="1200"/>
                        <a:buFont typeface="Roboto Slab"/>
                        <a:buChar char="●"/>
                      </a:pPr>
                      <a:r>
                        <a:rPr lang="ar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Decisive </a:t>
                      </a:r>
                      <a:endParaRPr sz="12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E0E3"/>
                        </a:buClr>
                        <a:buSzPts val="1200"/>
                        <a:buFont typeface="Roboto Slab"/>
                        <a:buChar char="●"/>
                      </a:pPr>
                      <a:r>
                        <a:rPr lang="ar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Dependable </a:t>
                      </a:r>
                      <a:endParaRPr sz="12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E0E3"/>
                        </a:buClr>
                        <a:buSzPts val="1200"/>
                        <a:buFont typeface="Roboto Slab"/>
                        <a:buChar char="●"/>
                      </a:pPr>
                      <a:r>
                        <a:rPr lang="ar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Dominant (desire to influence others)</a:t>
                      </a:r>
                      <a:endParaRPr sz="12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E0E3"/>
                        </a:buClr>
                        <a:buSzPts val="1200"/>
                        <a:buFont typeface="Roboto Slab"/>
                        <a:buChar char="●"/>
                      </a:pPr>
                      <a:r>
                        <a:rPr lang="ar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Energetic (high activity level)</a:t>
                      </a:r>
                      <a:endParaRPr sz="12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E0E3"/>
                        </a:buClr>
                        <a:buSzPts val="1200"/>
                        <a:buFont typeface="Roboto Slab"/>
                        <a:buChar char="●"/>
                      </a:pPr>
                      <a:r>
                        <a:rPr lang="ar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Persistent </a:t>
                      </a:r>
                      <a:endParaRPr sz="12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E0E3"/>
                        </a:buClr>
                        <a:buSzPts val="1200"/>
                        <a:buFont typeface="Roboto Slab"/>
                        <a:buChar char="●"/>
                      </a:pPr>
                      <a:r>
                        <a:rPr lang="ar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Self-confident </a:t>
                      </a:r>
                      <a:endParaRPr sz="12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E0E3"/>
                        </a:buClr>
                        <a:buSzPts val="1200"/>
                        <a:buFont typeface="Roboto Slab"/>
                        <a:buChar char="●"/>
                      </a:pPr>
                      <a:r>
                        <a:rPr lang="ar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Tolerant of stress </a:t>
                      </a:r>
                      <a:endParaRPr sz="12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E0E3"/>
                        </a:buClr>
                        <a:buSzPts val="1200"/>
                        <a:buFont typeface="Roboto Slab"/>
                        <a:buChar char="●"/>
                      </a:pPr>
                      <a:r>
                        <a:rPr lang="ar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Willing to assume responsibility </a:t>
                      </a:r>
                      <a:endParaRPr sz="12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E0E3"/>
                        </a:buClr>
                        <a:buSzPts val="1200"/>
                        <a:buFont typeface="Roboto Slab"/>
                        <a:buChar char="●"/>
                      </a:pPr>
                      <a:r>
                        <a:rPr lang="ar" sz="12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Clever (intelligent) </a:t>
                      </a:r>
                      <a:endParaRPr sz="12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E0E3"/>
                        </a:buClr>
                        <a:buSzPts val="1200"/>
                        <a:buFont typeface="Roboto Slab"/>
                        <a:buChar char="●"/>
                      </a:pPr>
                      <a:r>
                        <a:rPr lang="ar" sz="12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Conceptually skilled </a:t>
                      </a:r>
                      <a:endParaRPr sz="12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E0E3"/>
                        </a:buClr>
                        <a:buSzPts val="1200"/>
                        <a:buFont typeface="Roboto Slab"/>
                        <a:buChar char="●"/>
                      </a:pPr>
                      <a:r>
                        <a:rPr lang="ar" sz="12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Creative </a:t>
                      </a:r>
                      <a:endParaRPr sz="12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E0E3"/>
                        </a:buClr>
                        <a:buSzPts val="1200"/>
                        <a:buFont typeface="Roboto Slab"/>
                        <a:buChar char="●"/>
                      </a:pPr>
                      <a:r>
                        <a:rPr lang="ar" sz="12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Diplomatic and tactful </a:t>
                      </a:r>
                      <a:endParaRPr sz="12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E0E3"/>
                        </a:buClr>
                        <a:buSzPts val="1200"/>
                        <a:buFont typeface="Roboto Slab"/>
                        <a:buChar char="●"/>
                      </a:pPr>
                      <a:r>
                        <a:rPr lang="ar" sz="12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Fluent in speaking </a:t>
                      </a:r>
                      <a:endParaRPr sz="12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E0E3"/>
                        </a:buClr>
                        <a:buSzPts val="1200"/>
                        <a:buFont typeface="Roboto Slab"/>
                        <a:buChar char="●"/>
                      </a:pPr>
                      <a:r>
                        <a:rPr lang="ar" sz="12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Knowledgeable about group task </a:t>
                      </a:r>
                      <a:endParaRPr sz="12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E0E3"/>
                        </a:buClr>
                        <a:buSzPts val="1200"/>
                        <a:buFont typeface="Roboto Slab"/>
                        <a:buChar char="●"/>
                      </a:pPr>
                      <a:r>
                        <a:rPr lang="ar" sz="12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Organized (administrative ability)</a:t>
                      </a:r>
                      <a:endParaRPr sz="12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E0E3"/>
                        </a:buClr>
                        <a:buSzPts val="1200"/>
                        <a:buFont typeface="Roboto Slab"/>
                        <a:buChar char="●"/>
                      </a:pPr>
                      <a:r>
                        <a:rPr lang="ar" sz="12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Persuasive </a:t>
                      </a:r>
                      <a:endParaRPr sz="12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0E0E3"/>
                        </a:buClr>
                        <a:buSzPts val="1200"/>
                        <a:buFont typeface="Roboto Slab"/>
                        <a:buChar char="●"/>
                      </a:pPr>
                      <a:r>
                        <a:rPr lang="ar" sz="12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Socially skilled</a:t>
                      </a:r>
                      <a:endParaRPr sz="12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30"/>
          <p:cNvGrpSpPr/>
          <p:nvPr/>
        </p:nvGrpSpPr>
        <p:grpSpPr>
          <a:xfrm>
            <a:off x="4213730" y="2399564"/>
            <a:ext cx="958371" cy="2055956"/>
            <a:chOff x="5292077" y="1378094"/>
            <a:chExt cx="1440076" cy="3240278"/>
          </a:xfrm>
        </p:grpSpPr>
        <p:sp>
          <p:nvSpPr>
            <p:cNvPr id="322" name="Google Shape;322;p30"/>
            <p:cNvSpPr/>
            <p:nvPr/>
          </p:nvSpPr>
          <p:spPr>
            <a:xfrm>
              <a:off x="6012153" y="2638233"/>
              <a:ext cx="720000" cy="720000"/>
            </a:xfrm>
            <a:prstGeom prst="ellipse">
              <a:avLst/>
            </a:prstGeom>
            <a:noFill/>
            <a:ln cap="flat" cmpd="sng" w="38100">
              <a:solidFill>
                <a:srgbClr val="76A5A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2400">
                  <a:solidFill>
                    <a:srgbClr val="76A5A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2</a:t>
              </a:r>
              <a:endParaRPr b="1" sz="24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5292077" y="3898372"/>
              <a:ext cx="720000" cy="720000"/>
            </a:xfrm>
            <a:prstGeom prst="ellipse">
              <a:avLst/>
            </a:prstGeom>
            <a:noFill/>
            <a:ln cap="flat" cmpd="sng" w="38100">
              <a:solidFill>
                <a:srgbClr val="45818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2400">
                  <a:solidFill>
                    <a:srgbClr val="45818E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3</a:t>
              </a:r>
              <a:endParaRPr b="1" sz="24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5292080" y="1378094"/>
              <a:ext cx="720000" cy="720000"/>
            </a:xfrm>
            <a:prstGeom prst="ellipse">
              <a:avLst/>
            </a:prstGeom>
            <a:noFill/>
            <a:ln cap="flat" cmpd="sng" w="38100">
              <a:solidFill>
                <a:srgbClr val="A2C4C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2400">
                  <a:solidFill>
                    <a:srgbClr val="A2C4C9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b="1" sz="2400">
                <a:solidFill>
                  <a:srgbClr val="A2C4C9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sp>
        <p:nvSpPr>
          <p:cNvPr id="325" name="Google Shape;325;p30"/>
          <p:cNvSpPr txBox="1"/>
          <p:nvPr/>
        </p:nvSpPr>
        <p:spPr>
          <a:xfrm>
            <a:off x="3418954" y="3192589"/>
            <a:ext cx="8229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Roboto Slab"/>
                <a:ea typeface="Roboto Slab"/>
                <a:cs typeface="Roboto Slab"/>
                <a:sym typeface="Roboto Slab"/>
              </a:rPr>
              <a:t>Content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Roboto Slab"/>
                <a:ea typeface="Roboto Slab"/>
                <a:cs typeface="Roboto Slab"/>
                <a:sym typeface="Roboto Slab"/>
              </a:rPr>
              <a:t>Here</a:t>
            </a:r>
            <a:endParaRPr b="1"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6" name="Google Shape;326;p30"/>
          <p:cNvSpPr txBox="1"/>
          <p:nvPr/>
        </p:nvSpPr>
        <p:spPr>
          <a:xfrm>
            <a:off x="4735250" y="2435780"/>
            <a:ext cx="23226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A2C4C9"/>
                </a:solidFill>
                <a:latin typeface="Roboto Slab"/>
                <a:ea typeface="Roboto Slab"/>
                <a:cs typeface="Roboto Slab"/>
                <a:sym typeface="Roboto Slab"/>
              </a:rPr>
              <a:t>Links a number of qualities to effective leadership</a:t>
            </a:r>
            <a:endParaRPr b="1" sz="1200">
              <a:solidFill>
                <a:srgbClr val="A2C4C9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7" name="Google Shape;327;p30"/>
          <p:cNvSpPr txBox="1"/>
          <p:nvPr/>
        </p:nvSpPr>
        <p:spPr>
          <a:xfrm>
            <a:off x="5172100" y="3172930"/>
            <a:ext cx="1707600" cy="57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The ability to build effective learning</a:t>
            </a:r>
            <a:endParaRPr b="1" sz="1200"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8" name="Google Shape;328;p30"/>
          <p:cNvSpPr txBox="1"/>
          <p:nvPr/>
        </p:nvSpPr>
        <p:spPr>
          <a:xfrm>
            <a:off x="4735260" y="4133555"/>
            <a:ext cx="1707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The ability to listen</a:t>
            </a:r>
            <a:endParaRPr b="1" sz="12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9" name="Google Shape;329;p30"/>
          <p:cNvSpPr txBox="1"/>
          <p:nvPr/>
        </p:nvSpPr>
        <p:spPr>
          <a:xfrm>
            <a:off x="384700" y="2435780"/>
            <a:ext cx="24978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The ability to be surrounded and supported by good people</a:t>
            </a:r>
            <a:endParaRPr b="1" sz="12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30" name="Google Shape;330;p30"/>
          <p:cNvSpPr txBox="1"/>
          <p:nvPr/>
        </p:nvSpPr>
        <p:spPr>
          <a:xfrm>
            <a:off x="845800" y="3260888"/>
            <a:ext cx="1575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The ability to retain good people</a:t>
            </a:r>
            <a:endParaRPr b="1" sz="1200"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31" name="Google Shape;331;p30"/>
          <p:cNvSpPr txBox="1"/>
          <p:nvPr/>
        </p:nvSpPr>
        <p:spPr>
          <a:xfrm>
            <a:off x="1221200" y="4112729"/>
            <a:ext cx="16158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A2C4C9"/>
                </a:solidFill>
                <a:latin typeface="Roboto Slab"/>
                <a:ea typeface="Roboto Slab"/>
                <a:cs typeface="Roboto Slab"/>
                <a:sym typeface="Roboto Slab"/>
              </a:rPr>
              <a:t>The capability to make own decision</a:t>
            </a:r>
            <a:endParaRPr b="1" sz="1200">
              <a:solidFill>
                <a:srgbClr val="A2C4C9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32" name="Google Shape;332;p30"/>
          <p:cNvCxnSpPr/>
          <p:nvPr/>
        </p:nvCxnSpPr>
        <p:spPr>
          <a:xfrm flipH="1" rot="10800000">
            <a:off x="3830503" y="2882962"/>
            <a:ext cx="431400" cy="544500"/>
          </a:xfrm>
          <a:prstGeom prst="straightConnector1">
            <a:avLst/>
          </a:prstGeom>
          <a:noFill/>
          <a:ln cap="flat" cmpd="sng" w="19050">
            <a:solidFill>
              <a:srgbClr val="A2C4C9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33" name="Google Shape;333;p30"/>
          <p:cNvCxnSpPr/>
          <p:nvPr/>
        </p:nvCxnSpPr>
        <p:spPr>
          <a:xfrm flipH="1" rot="10800000">
            <a:off x="3830503" y="3427210"/>
            <a:ext cx="766800" cy="3600"/>
          </a:xfrm>
          <a:prstGeom prst="straightConnector1">
            <a:avLst/>
          </a:prstGeom>
          <a:noFill/>
          <a:ln cap="flat" cmpd="sng" w="19050">
            <a:solidFill>
              <a:srgbClr val="76A5AF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34" name="Google Shape;334;p30"/>
          <p:cNvCxnSpPr/>
          <p:nvPr/>
        </p:nvCxnSpPr>
        <p:spPr>
          <a:xfrm>
            <a:off x="3830503" y="3429637"/>
            <a:ext cx="431400" cy="570900"/>
          </a:xfrm>
          <a:prstGeom prst="straightConnector1">
            <a:avLst/>
          </a:prstGeom>
          <a:noFill/>
          <a:ln cap="flat" cmpd="sng" w="19050">
            <a:solidFill>
              <a:srgbClr val="45818E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35" name="Google Shape;335;p30"/>
          <p:cNvCxnSpPr/>
          <p:nvPr/>
        </p:nvCxnSpPr>
        <p:spPr>
          <a:xfrm rot="10800000">
            <a:off x="3379003" y="2882710"/>
            <a:ext cx="451500" cy="548100"/>
          </a:xfrm>
          <a:prstGeom prst="straightConnector1">
            <a:avLst/>
          </a:prstGeom>
          <a:noFill/>
          <a:ln cap="flat" cmpd="sng" w="19050">
            <a:solidFill>
              <a:srgbClr val="45818E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36" name="Google Shape;336;p30"/>
          <p:cNvCxnSpPr/>
          <p:nvPr/>
        </p:nvCxnSpPr>
        <p:spPr>
          <a:xfrm rot="10800000">
            <a:off x="3063703" y="3429637"/>
            <a:ext cx="766800" cy="0"/>
          </a:xfrm>
          <a:prstGeom prst="straightConnector1">
            <a:avLst/>
          </a:prstGeom>
          <a:noFill/>
          <a:ln cap="flat" cmpd="sng" w="19050">
            <a:solidFill>
              <a:srgbClr val="76A5AF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37" name="Google Shape;337;p30"/>
          <p:cNvCxnSpPr/>
          <p:nvPr/>
        </p:nvCxnSpPr>
        <p:spPr>
          <a:xfrm flipH="1">
            <a:off x="3379003" y="3430810"/>
            <a:ext cx="451500" cy="545700"/>
          </a:xfrm>
          <a:prstGeom prst="straightConnector1">
            <a:avLst/>
          </a:prstGeom>
          <a:noFill/>
          <a:ln cap="flat" cmpd="sng" w="19050">
            <a:solidFill>
              <a:srgbClr val="A2C4C9"/>
            </a:solidFill>
            <a:prstDash val="solid"/>
            <a:miter lim="800000"/>
            <a:headEnd len="sm" w="sm" type="none"/>
            <a:tailEnd len="med" w="med" type="stealth"/>
          </a:ln>
        </p:spPr>
      </p:cxnSp>
      <p:grpSp>
        <p:nvGrpSpPr>
          <p:cNvPr id="338" name="Google Shape;338;p30"/>
          <p:cNvGrpSpPr/>
          <p:nvPr/>
        </p:nvGrpSpPr>
        <p:grpSpPr>
          <a:xfrm flipH="1">
            <a:off x="2440991" y="2401739"/>
            <a:ext cx="958370" cy="2055956"/>
            <a:chOff x="5444477" y="1381522"/>
            <a:chExt cx="1440075" cy="3240278"/>
          </a:xfrm>
        </p:grpSpPr>
        <p:sp>
          <p:nvSpPr>
            <p:cNvPr id="339" name="Google Shape;339;p30"/>
            <p:cNvSpPr/>
            <p:nvPr/>
          </p:nvSpPr>
          <p:spPr>
            <a:xfrm>
              <a:off x="6164552" y="2641661"/>
              <a:ext cx="720000" cy="720000"/>
            </a:xfrm>
            <a:prstGeom prst="ellipse">
              <a:avLst/>
            </a:prstGeom>
            <a:noFill/>
            <a:ln cap="flat" cmpd="sng" w="38100">
              <a:solidFill>
                <a:srgbClr val="76A5A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2400">
                  <a:solidFill>
                    <a:srgbClr val="76A5A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5</a:t>
              </a:r>
              <a:endParaRPr b="1" sz="24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5444477" y="3901800"/>
              <a:ext cx="720000" cy="720000"/>
            </a:xfrm>
            <a:prstGeom prst="ellipse">
              <a:avLst/>
            </a:prstGeom>
            <a:noFill/>
            <a:ln cap="flat" cmpd="sng" w="38100">
              <a:solidFill>
                <a:srgbClr val="A2C4C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2400">
                  <a:solidFill>
                    <a:srgbClr val="A2C4C9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4</a:t>
              </a:r>
              <a:endParaRPr b="1" sz="2400">
                <a:solidFill>
                  <a:srgbClr val="A2C4C9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5444480" y="1381522"/>
              <a:ext cx="720000" cy="720000"/>
            </a:xfrm>
            <a:prstGeom prst="ellipse">
              <a:avLst/>
            </a:prstGeom>
            <a:noFill/>
            <a:ln cap="flat" cmpd="sng" w="38100">
              <a:solidFill>
                <a:srgbClr val="45818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2400">
                  <a:solidFill>
                    <a:srgbClr val="45818E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6</a:t>
              </a:r>
              <a:endParaRPr b="1" sz="24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sp>
        <p:nvSpPr>
          <p:cNvPr id="342" name="Google Shape;342;p30"/>
          <p:cNvSpPr txBox="1"/>
          <p:nvPr/>
        </p:nvSpPr>
        <p:spPr>
          <a:xfrm>
            <a:off x="992797" y="815925"/>
            <a:ext cx="61068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134F5C"/>
                </a:solidFill>
                <a:latin typeface="Roboto Slab"/>
                <a:ea typeface="Roboto Slab"/>
                <a:cs typeface="Roboto Slab"/>
                <a:sym typeface="Roboto Slab"/>
              </a:rPr>
              <a:t>APPROACHES TO LEADERSHIP</a:t>
            </a:r>
            <a:endParaRPr b="1" sz="2000">
              <a:solidFill>
                <a:srgbClr val="134F5C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43" name="Google Shape;343;p30"/>
          <p:cNvSpPr txBox="1"/>
          <p:nvPr/>
        </p:nvSpPr>
        <p:spPr>
          <a:xfrm>
            <a:off x="567550" y="1861422"/>
            <a:ext cx="61068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solidFill>
                  <a:srgbClr val="FFFFFF"/>
                </a:solidFill>
                <a:highlight>
                  <a:srgbClr val="A2C4C9"/>
                </a:highlight>
                <a:latin typeface="Roboto Slab"/>
                <a:ea typeface="Roboto Slab"/>
                <a:cs typeface="Roboto Slab"/>
                <a:sym typeface="Roboto Slab"/>
              </a:rPr>
              <a:t>1- The Trait Approach</a:t>
            </a:r>
            <a:endParaRPr b="1" sz="1600">
              <a:solidFill>
                <a:srgbClr val="FFFFFF"/>
              </a:solidFill>
              <a:highlight>
                <a:srgbClr val="A2C4C9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44" name="Google Shape;344;p30"/>
          <p:cNvSpPr txBox="1"/>
          <p:nvPr/>
        </p:nvSpPr>
        <p:spPr>
          <a:xfrm>
            <a:off x="567550" y="5132222"/>
            <a:ext cx="61068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solidFill>
                  <a:srgbClr val="FFFFFF"/>
                </a:solidFill>
                <a:highlight>
                  <a:srgbClr val="76A5AF"/>
                </a:highlight>
                <a:latin typeface="Roboto Slab"/>
                <a:ea typeface="Roboto Slab"/>
                <a:cs typeface="Roboto Slab"/>
                <a:sym typeface="Roboto Slab"/>
              </a:rPr>
              <a:t>2- Attitudinal Approach</a:t>
            </a:r>
            <a:endParaRPr b="1" sz="1600">
              <a:solidFill>
                <a:srgbClr val="FFFFFF"/>
              </a:solidFill>
              <a:highlight>
                <a:srgbClr val="76A5AF"/>
              </a:highlight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45" name="Google Shape;345;p30"/>
          <p:cNvSpPr txBox="1"/>
          <p:nvPr/>
        </p:nvSpPr>
        <p:spPr>
          <a:xfrm>
            <a:off x="951050" y="5686475"/>
            <a:ext cx="5928600" cy="9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●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Consideration, showing concern for members of the group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E.G. Giving recognition, nurturing self-esteem, developing mutual trust, inviting participation, etc.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●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Initiation of structure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46" name="Google Shape;346;p30"/>
          <p:cNvSpPr txBox="1"/>
          <p:nvPr/>
        </p:nvSpPr>
        <p:spPr>
          <a:xfrm>
            <a:off x="568488" y="6957129"/>
            <a:ext cx="61068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latin typeface="Roboto Slab"/>
                <a:ea typeface="Roboto Slab"/>
                <a:cs typeface="Roboto Slab"/>
                <a:sym typeface="Roboto Slab"/>
              </a:rPr>
              <a:t>Initiation of structure:</a:t>
            </a:r>
            <a:endParaRPr b="1" sz="16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47" name="Google Shape;347;p30"/>
          <p:cNvCxnSpPr/>
          <p:nvPr/>
        </p:nvCxnSpPr>
        <p:spPr>
          <a:xfrm flipH="1" rot="10800000">
            <a:off x="35492" y="7797729"/>
            <a:ext cx="7500000" cy="900"/>
          </a:xfrm>
          <a:prstGeom prst="straightConnector1">
            <a:avLst/>
          </a:prstGeom>
          <a:noFill/>
          <a:ln cap="flat" cmpd="sng" w="38100">
            <a:solidFill>
              <a:srgbClr val="D9D9D9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48" name="Google Shape;348;p30"/>
          <p:cNvSpPr/>
          <p:nvPr/>
        </p:nvSpPr>
        <p:spPr>
          <a:xfrm>
            <a:off x="4337694" y="7700023"/>
            <a:ext cx="184500" cy="182700"/>
          </a:xfrm>
          <a:prstGeom prst="ellipse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0"/>
          <p:cNvSpPr/>
          <p:nvPr/>
        </p:nvSpPr>
        <p:spPr>
          <a:xfrm>
            <a:off x="5581248" y="7694023"/>
            <a:ext cx="184500" cy="182700"/>
          </a:xfrm>
          <a:prstGeom prst="ellipse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0"/>
          <p:cNvSpPr/>
          <p:nvPr/>
        </p:nvSpPr>
        <p:spPr>
          <a:xfrm>
            <a:off x="6595940" y="7694010"/>
            <a:ext cx="184500" cy="182700"/>
          </a:xfrm>
          <a:prstGeom prst="ellipse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0"/>
          <p:cNvSpPr/>
          <p:nvPr/>
        </p:nvSpPr>
        <p:spPr>
          <a:xfrm>
            <a:off x="855532" y="7700023"/>
            <a:ext cx="184500" cy="1827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0"/>
          <p:cNvSpPr/>
          <p:nvPr/>
        </p:nvSpPr>
        <p:spPr>
          <a:xfrm>
            <a:off x="2066236" y="7685185"/>
            <a:ext cx="184500" cy="1827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0"/>
          <p:cNvSpPr/>
          <p:nvPr/>
        </p:nvSpPr>
        <p:spPr>
          <a:xfrm>
            <a:off x="3276928" y="7724048"/>
            <a:ext cx="184500" cy="182700"/>
          </a:xfrm>
          <a:prstGeom prst="ellipse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0"/>
          <p:cNvSpPr/>
          <p:nvPr/>
        </p:nvSpPr>
        <p:spPr>
          <a:xfrm>
            <a:off x="728425" y="8104091"/>
            <a:ext cx="438900" cy="4332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ar"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0"/>
          <p:cNvSpPr txBox="1"/>
          <p:nvPr/>
        </p:nvSpPr>
        <p:spPr>
          <a:xfrm>
            <a:off x="312700" y="8562048"/>
            <a:ext cx="12705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 behavior that organizes the group to define relationship</a:t>
            </a:r>
            <a:endParaRPr i="0" sz="1200" u="none" cap="none" strike="noStrike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56" name="Google Shape;356;p30"/>
          <p:cNvCxnSpPr/>
          <p:nvPr/>
        </p:nvCxnSpPr>
        <p:spPr>
          <a:xfrm rot="10800000">
            <a:off x="947938" y="7923791"/>
            <a:ext cx="0" cy="180300"/>
          </a:xfrm>
          <a:prstGeom prst="straightConnector1">
            <a:avLst/>
          </a:prstGeom>
          <a:noFill/>
          <a:ln cap="flat" cmpd="sng" w="25400">
            <a:solidFill>
              <a:srgbClr val="EFEFEF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57" name="Google Shape;357;p30"/>
          <p:cNvSpPr/>
          <p:nvPr/>
        </p:nvSpPr>
        <p:spPr>
          <a:xfrm>
            <a:off x="3149821" y="8128849"/>
            <a:ext cx="438900" cy="433200"/>
          </a:xfrm>
          <a:prstGeom prst="ellipse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ar"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0"/>
          <p:cNvSpPr txBox="1"/>
          <p:nvPr/>
        </p:nvSpPr>
        <p:spPr>
          <a:xfrm>
            <a:off x="2550175" y="8551448"/>
            <a:ext cx="16380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emphasize the need to hit deadlines</a:t>
            </a:r>
            <a:endParaRPr i="0" sz="1200" u="none" cap="none" strike="noStrike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59" name="Google Shape;359;p30"/>
          <p:cNvCxnSpPr>
            <a:stCxn id="357" idx="0"/>
          </p:cNvCxnSpPr>
          <p:nvPr/>
        </p:nvCxnSpPr>
        <p:spPr>
          <a:xfrm rot="10800000">
            <a:off x="3369271" y="7943149"/>
            <a:ext cx="0" cy="185700"/>
          </a:xfrm>
          <a:prstGeom prst="straightConnector1">
            <a:avLst/>
          </a:prstGeom>
          <a:noFill/>
          <a:ln cap="flat" cmpd="sng" w="25400">
            <a:solidFill>
              <a:srgbClr val="D0E0E3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60" name="Google Shape;360;p30"/>
          <p:cNvSpPr/>
          <p:nvPr/>
        </p:nvSpPr>
        <p:spPr>
          <a:xfrm>
            <a:off x="5454141" y="8099558"/>
            <a:ext cx="438900" cy="433200"/>
          </a:xfrm>
          <a:prstGeom prst="ellipse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ar"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5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0"/>
          <p:cNvSpPr txBox="1"/>
          <p:nvPr/>
        </p:nvSpPr>
        <p:spPr>
          <a:xfrm>
            <a:off x="4992350" y="8544935"/>
            <a:ext cx="13623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define lines of responsibilities</a:t>
            </a:r>
            <a:endParaRPr i="0" sz="1200" u="none" cap="none" strike="noStrike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62" name="Google Shape;362;p30"/>
          <p:cNvCxnSpPr>
            <a:stCxn id="360" idx="0"/>
          </p:cNvCxnSpPr>
          <p:nvPr/>
        </p:nvCxnSpPr>
        <p:spPr>
          <a:xfrm flipH="1" rot="10800000">
            <a:off x="5673591" y="7911158"/>
            <a:ext cx="5100" cy="188400"/>
          </a:xfrm>
          <a:prstGeom prst="straightConnector1">
            <a:avLst/>
          </a:prstGeom>
          <a:noFill/>
          <a:ln cap="flat" cmpd="sng" w="25400">
            <a:solidFill>
              <a:srgbClr val="76A5AF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63" name="Google Shape;363;p30"/>
          <p:cNvSpPr/>
          <p:nvPr/>
        </p:nvSpPr>
        <p:spPr>
          <a:xfrm>
            <a:off x="1939130" y="9048965"/>
            <a:ext cx="438900" cy="4332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ar"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30"/>
          <p:cNvSpPr txBox="1"/>
          <p:nvPr/>
        </p:nvSpPr>
        <p:spPr>
          <a:xfrm>
            <a:off x="1370775" y="9505648"/>
            <a:ext cx="1575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specify task and how it is to be done</a:t>
            </a:r>
            <a:endParaRPr i="0" sz="1200" u="none" cap="none" strike="noStrike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65" name="Google Shape;365;p30"/>
          <p:cNvCxnSpPr>
            <a:stCxn id="363" idx="0"/>
          </p:cNvCxnSpPr>
          <p:nvPr/>
        </p:nvCxnSpPr>
        <p:spPr>
          <a:xfrm rot="10800000">
            <a:off x="2158580" y="7894565"/>
            <a:ext cx="0" cy="1154400"/>
          </a:xfrm>
          <a:prstGeom prst="straightConnector1">
            <a:avLst/>
          </a:prstGeom>
          <a:noFill/>
          <a:ln cap="flat" cmpd="sng" w="25400">
            <a:solidFill>
              <a:srgbClr val="B7B7B7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66" name="Google Shape;366;p30"/>
          <p:cNvSpPr txBox="1"/>
          <p:nvPr/>
        </p:nvSpPr>
        <p:spPr>
          <a:xfrm>
            <a:off x="3576150" y="9505648"/>
            <a:ext cx="17076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emphasize the need to maintain qualities</a:t>
            </a:r>
            <a:endParaRPr i="0" sz="1200" u="none" cap="none" strike="noStrike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67" name="Google Shape;367;p30"/>
          <p:cNvCxnSpPr>
            <a:stCxn id="368" idx="0"/>
          </p:cNvCxnSpPr>
          <p:nvPr/>
        </p:nvCxnSpPr>
        <p:spPr>
          <a:xfrm flipH="1" rot="10800000">
            <a:off x="4430038" y="7928502"/>
            <a:ext cx="6600" cy="1133100"/>
          </a:xfrm>
          <a:prstGeom prst="straightConnector1">
            <a:avLst/>
          </a:prstGeom>
          <a:noFill/>
          <a:ln cap="flat" cmpd="sng" w="25400">
            <a:solidFill>
              <a:srgbClr val="A2C4C9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69" name="Google Shape;369;p30"/>
          <p:cNvSpPr/>
          <p:nvPr/>
        </p:nvSpPr>
        <p:spPr>
          <a:xfrm>
            <a:off x="6468834" y="9053389"/>
            <a:ext cx="438900" cy="433200"/>
          </a:xfrm>
          <a:prstGeom prst="ellipse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ar"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6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0"/>
          <p:cNvSpPr txBox="1"/>
          <p:nvPr/>
        </p:nvSpPr>
        <p:spPr>
          <a:xfrm>
            <a:off x="6116777" y="9505648"/>
            <a:ext cx="11415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clarify roles</a:t>
            </a:r>
            <a:endParaRPr sz="1200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71" name="Google Shape;371;p30"/>
          <p:cNvCxnSpPr>
            <a:stCxn id="369" idx="0"/>
          </p:cNvCxnSpPr>
          <p:nvPr/>
        </p:nvCxnSpPr>
        <p:spPr>
          <a:xfrm rot="10800000">
            <a:off x="6686784" y="7922089"/>
            <a:ext cx="1500" cy="1131300"/>
          </a:xfrm>
          <a:prstGeom prst="straightConnector1">
            <a:avLst/>
          </a:prstGeom>
          <a:noFill/>
          <a:ln cap="flat" cmpd="sng" w="25400">
            <a:solidFill>
              <a:srgbClr val="45818E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68" name="Google Shape;368;p30"/>
          <p:cNvSpPr/>
          <p:nvPr/>
        </p:nvSpPr>
        <p:spPr>
          <a:xfrm>
            <a:off x="4210588" y="9061602"/>
            <a:ext cx="438900" cy="433200"/>
          </a:xfrm>
          <a:prstGeom prst="ellipse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ar"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3549" y="815921"/>
            <a:ext cx="785700" cy="785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0"/>
          <p:cNvSpPr/>
          <p:nvPr/>
        </p:nvSpPr>
        <p:spPr>
          <a:xfrm>
            <a:off x="3343656" y="2963339"/>
            <a:ext cx="973500" cy="928500"/>
          </a:xfrm>
          <a:prstGeom prst="ellipse">
            <a:avLst/>
          </a:prstGeom>
          <a:solidFill>
            <a:srgbClr val="D0E0E3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31"/>
          <p:cNvGrpSpPr/>
          <p:nvPr/>
        </p:nvGrpSpPr>
        <p:grpSpPr>
          <a:xfrm>
            <a:off x="4650164" y="2474224"/>
            <a:ext cx="2320774" cy="605225"/>
            <a:chOff x="388747" y="3288564"/>
            <a:chExt cx="1541633" cy="898893"/>
          </a:xfrm>
        </p:grpSpPr>
        <p:sp>
          <p:nvSpPr>
            <p:cNvPr id="379" name="Google Shape;379;p31"/>
            <p:cNvSpPr txBox="1"/>
            <p:nvPr/>
          </p:nvSpPr>
          <p:spPr>
            <a:xfrm>
              <a:off x="529680" y="3541257"/>
              <a:ext cx="14007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200">
                  <a:solidFill>
                    <a:srgbClr val="595959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Involves mutual trust and relationship, shared values and shared vision</a:t>
              </a:r>
              <a:r>
                <a:rPr lang="ar" sz="1200">
                  <a:solidFill>
                    <a:srgbClr val="595959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   </a:t>
              </a:r>
              <a:endParaRPr sz="12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80" name="Google Shape;380;p31"/>
            <p:cNvSpPr txBox="1"/>
            <p:nvPr/>
          </p:nvSpPr>
          <p:spPr>
            <a:xfrm>
              <a:off x="388747" y="3288564"/>
              <a:ext cx="1374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200">
                  <a:solidFill>
                    <a:srgbClr val="134F5C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Transformational Leader</a:t>
              </a:r>
              <a:endParaRPr b="1" sz="1200">
                <a:solidFill>
                  <a:srgbClr val="134F5C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sp>
        <p:nvSpPr>
          <p:cNvPr id="381" name="Google Shape;381;p31"/>
          <p:cNvSpPr txBox="1"/>
          <p:nvPr/>
        </p:nvSpPr>
        <p:spPr>
          <a:xfrm>
            <a:off x="359850" y="585638"/>
            <a:ext cx="45147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TYPES/STYLES OF LEADERSHIP</a:t>
            </a:r>
            <a:endParaRPr b="1" sz="16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382" name="Google Shape;382;p31"/>
          <p:cNvGrpSpPr/>
          <p:nvPr/>
        </p:nvGrpSpPr>
        <p:grpSpPr>
          <a:xfrm>
            <a:off x="1442322" y="1321684"/>
            <a:ext cx="2433036" cy="605231"/>
            <a:chOff x="6640877" y="1844824"/>
            <a:chExt cx="1891500" cy="898903"/>
          </a:xfrm>
        </p:grpSpPr>
        <p:sp>
          <p:nvSpPr>
            <p:cNvPr id="383" name="Google Shape;383;p31"/>
            <p:cNvSpPr txBox="1"/>
            <p:nvPr/>
          </p:nvSpPr>
          <p:spPr>
            <a:xfrm>
              <a:off x="6640877" y="2097527"/>
              <a:ext cx="18915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200">
                  <a:solidFill>
                    <a:srgbClr val="595959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Has a long-term perspective form: mission statements,</a:t>
              </a:r>
              <a:endParaRPr sz="12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200">
                  <a:solidFill>
                    <a:srgbClr val="595959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vision and value.</a:t>
              </a:r>
              <a:endParaRPr sz="12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84" name="Google Shape;384;p31"/>
            <p:cNvSpPr txBox="1"/>
            <p:nvPr/>
          </p:nvSpPr>
          <p:spPr>
            <a:xfrm>
              <a:off x="6640877" y="1844824"/>
              <a:ext cx="1891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200">
                  <a:solidFill>
                    <a:srgbClr val="D0E0E3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Visionary Leader</a:t>
              </a:r>
              <a:endParaRPr b="1" sz="1200">
                <a:solidFill>
                  <a:srgbClr val="D0E0E3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385" name="Google Shape;385;p31"/>
          <p:cNvGrpSpPr/>
          <p:nvPr/>
        </p:nvGrpSpPr>
        <p:grpSpPr>
          <a:xfrm>
            <a:off x="1442322" y="2482362"/>
            <a:ext cx="2211965" cy="605232"/>
            <a:chOff x="7274140" y="3362389"/>
            <a:chExt cx="1690200" cy="898904"/>
          </a:xfrm>
        </p:grpSpPr>
        <p:sp>
          <p:nvSpPr>
            <p:cNvPr id="386" name="Google Shape;386;p31"/>
            <p:cNvSpPr txBox="1"/>
            <p:nvPr/>
          </p:nvSpPr>
          <p:spPr>
            <a:xfrm>
              <a:off x="7274140" y="3615093"/>
              <a:ext cx="16902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200">
                  <a:solidFill>
                    <a:srgbClr val="595959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Has medium term perspective. Focus on own</a:t>
              </a:r>
              <a:endParaRPr sz="12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200">
                  <a:solidFill>
                    <a:srgbClr val="595959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organization.</a:t>
              </a:r>
              <a:endParaRPr sz="12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87" name="Google Shape;387;p31"/>
            <p:cNvSpPr txBox="1"/>
            <p:nvPr/>
          </p:nvSpPr>
          <p:spPr>
            <a:xfrm>
              <a:off x="7274140" y="3362389"/>
              <a:ext cx="1690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200">
                  <a:solidFill>
                    <a:srgbClr val="A2C4C9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Integration Leader</a:t>
              </a:r>
              <a:endParaRPr b="1" sz="1200">
                <a:solidFill>
                  <a:srgbClr val="A2C4C9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388" name="Google Shape;388;p31"/>
          <p:cNvGrpSpPr/>
          <p:nvPr/>
        </p:nvGrpSpPr>
        <p:grpSpPr>
          <a:xfrm>
            <a:off x="1442321" y="3643027"/>
            <a:ext cx="2524018" cy="605233"/>
            <a:chOff x="6640876" y="5231578"/>
            <a:chExt cx="1891500" cy="898905"/>
          </a:xfrm>
        </p:grpSpPr>
        <p:sp>
          <p:nvSpPr>
            <p:cNvPr id="389" name="Google Shape;389;p31"/>
            <p:cNvSpPr txBox="1"/>
            <p:nvPr/>
          </p:nvSpPr>
          <p:spPr>
            <a:xfrm>
              <a:off x="6640876" y="5484283"/>
              <a:ext cx="18915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200">
                  <a:solidFill>
                    <a:srgbClr val="595959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Has short-term perspective.</a:t>
              </a:r>
              <a:endParaRPr sz="12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90" name="Google Shape;390;p31"/>
            <p:cNvSpPr txBox="1"/>
            <p:nvPr/>
          </p:nvSpPr>
          <p:spPr>
            <a:xfrm>
              <a:off x="6640876" y="5231578"/>
              <a:ext cx="1891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200">
                  <a:solidFill>
                    <a:srgbClr val="76A5A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Fulfillment Leader</a:t>
              </a:r>
              <a:endParaRPr b="1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391" name="Google Shape;391;p31"/>
          <p:cNvGrpSpPr/>
          <p:nvPr/>
        </p:nvGrpSpPr>
        <p:grpSpPr>
          <a:xfrm>
            <a:off x="4650174" y="3474012"/>
            <a:ext cx="2469439" cy="605224"/>
            <a:chOff x="1043601" y="1848404"/>
            <a:chExt cx="1762500" cy="898892"/>
          </a:xfrm>
        </p:grpSpPr>
        <p:sp>
          <p:nvSpPr>
            <p:cNvPr id="392" name="Google Shape;392;p31"/>
            <p:cNvSpPr txBox="1"/>
            <p:nvPr/>
          </p:nvSpPr>
          <p:spPr>
            <a:xfrm>
              <a:off x="1043601" y="2101096"/>
              <a:ext cx="17625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200">
                  <a:solidFill>
                    <a:srgbClr val="595959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Attractive character(s) that he/she is distinguished with! e.g. Attractive when he/she talks</a:t>
              </a:r>
              <a:r>
                <a:rPr lang="ar" sz="1200">
                  <a:solidFill>
                    <a:srgbClr val="595959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    </a:t>
              </a:r>
              <a:endParaRPr sz="12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93" name="Google Shape;393;p31"/>
            <p:cNvSpPr txBox="1"/>
            <p:nvPr/>
          </p:nvSpPr>
          <p:spPr>
            <a:xfrm>
              <a:off x="1043608" y="1848404"/>
              <a:ext cx="1609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200">
                  <a:solidFill>
                    <a:srgbClr val="0C343D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Charismatic Leader</a:t>
              </a:r>
              <a:endParaRPr b="1" sz="1200">
                <a:solidFill>
                  <a:srgbClr val="0C343D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394" name="Google Shape;394;p31"/>
          <p:cNvGrpSpPr/>
          <p:nvPr/>
        </p:nvGrpSpPr>
        <p:grpSpPr>
          <a:xfrm>
            <a:off x="4650168" y="1321678"/>
            <a:ext cx="2412191" cy="605233"/>
            <a:chOff x="971600" y="5301206"/>
            <a:chExt cx="1609200" cy="898905"/>
          </a:xfrm>
        </p:grpSpPr>
        <p:sp>
          <p:nvSpPr>
            <p:cNvPr id="395" name="Google Shape;395;p31"/>
            <p:cNvSpPr txBox="1"/>
            <p:nvPr/>
          </p:nvSpPr>
          <p:spPr>
            <a:xfrm>
              <a:off x="971600" y="5553911"/>
              <a:ext cx="16092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200">
                  <a:solidFill>
                    <a:srgbClr val="595959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Sets clear goals, understand needs of employees, motivates and rewards.</a:t>
              </a:r>
              <a:r>
                <a:rPr lang="ar" sz="1200">
                  <a:solidFill>
                    <a:srgbClr val="595959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    </a:t>
              </a:r>
              <a:endParaRPr sz="12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96" name="Google Shape;396;p31"/>
            <p:cNvSpPr txBox="1"/>
            <p:nvPr/>
          </p:nvSpPr>
          <p:spPr>
            <a:xfrm>
              <a:off x="971600" y="5301206"/>
              <a:ext cx="1609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200">
                  <a:solidFill>
                    <a:srgbClr val="45818E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Transactional Leader</a:t>
              </a:r>
              <a:endParaRPr b="1" sz="12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397" name="Google Shape;397;p31"/>
          <p:cNvGrpSpPr/>
          <p:nvPr/>
        </p:nvGrpSpPr>
        <p:grpSpPr>
          <a:xfrm>
            <a:off x="610050" y="4916675"/>
            <a:ext cx="6339900" cy="928622"/>
            <a:chOff x="259050" y="1692400"/>
            <a:chExt cx="6339900" cy="928622"/>
          </a:xfrm>
        </p:grpSpPr>
        <p:sp>
          <p:nvSpPr>
            <p:cNvPr id="398" name="Google Shape;398;p31"/>
            <p:cNvSpPr/>
            <p:nvPr/>
          </p:nvSpPr>
          <p:spPr>
            <a:xfrm>
              <a:off x="259050" y="1899222"/>
              <a:ext cx="6339900" cy="7218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A2C4C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ar">
                  <a:solidFill>
                    <a:srgbClr val="666666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Answer:</a:t>
              </a:r>
              <a:r>
                <a:rPr lang="ar">
                  <a:solidFill>
                    <a:srgbClr val="666666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 Those who are able to adapt their style to fit the requirement of situations encountered are best leaders.</a:t>
              </a:r>
              <a:endPara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99" name="Google Shape;399;p31"/>
            <p:cNvSpPr/>
            <p:nvPr/>
          </p:nvSpPr>
          <p:spPr>
            <a:xfrm>
              <a:off x="558575" y="1692400"/>
              <a:ext cx="5829600" cy="397500"/>
            </a:xfrm>
            <a:prstGeom prst="flowChartAlternateProcess">
              <a:avLst/>
            </a:pr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ar" sz="16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Is there a best style of leadership? </a:t>
              </a:r>
              <a:endParaRPr b="1" sz="1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sp>
        <p:nvSpPr>
          <p:cNvPr id="400" name="Google Shape;400;p31"/>
          <p:cNvSpPr txBox="1"/>
          <p:nvPr/>
        </p:nvSpPr>
        <p:spPr>
          <a:xfrm>
            <a:off x="359850" y="6469900"/>
            <a:ext cx="64713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RECOGNIZING THE CHALLENGES OF LEADERSHIP</a:t>
            </a:r>
            <a:endParaRPr b="1" sz="16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01" name="Google Shape;401;p31"/>
          <p:cNvSpPr txBox="1"/>
          <p:nvPr/>
        </p:nvSpPr>
        <p:spPr>
          <a:xfrm>
            <a:off x="682763" y="7029313"/>
            <a:ext cx="63399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solidFill>
                  <a:srgbClr val="A2C4C9"/>
                </a:solidFill>
                <a:latin typeface="Roboto Slab"/>
                <a:ea typeface="Roboto Slab"/>
                <a:cs typeface="Roboto Slab"/>
                <a:sym typeface="Roboto Slab"/>
              </a:rPr>
              <a:t>When are the challenges of leadership most obvious?</a:t>
            </a:r>
            <a:r>
              <a:rPr b="1" lang="ar" sz="1800">
                <a:solidFill>
                  <a:srgbClr val="A2C4C9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b="1" sz="1800">
              <a:solidFill>
                <a:srgbClr val="A2C4C9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02" name="Google Shape;402;p31"/>
          <p:cNvSpPr/>
          <p:nvPr/>
        </p:nvSpPr>
        <p:spPr>
          <a:xfrm>
            <a:off x="1204623" y="7647450"/>
            <a:ext cx="21087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When something new is about to start</a:t>
            </a: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03" name="Google Shape;403;p31"/>
          <p:cNvSpPr/>
          <p:nvPr/>
        </p:nvSpPr>
        <p:spPr>
          <a:xfrm>
            <a:off x="1204613" y="8518505"/>
            <a:ext cx="21087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When times are tough</a:t>
            </a:r>
            <a:r>
              <a:rPr lang="ar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04" name="Google Shape;404;p31"/>
          <p:cNvSpPr/>
          <p:nvPr/>
        </p:nvSpPr>
        <p:spPr>
          <a:xfrm>
            <a:off x="4373836" y="8941831"/>
            <a:ext cx="23523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During transitions</a:t>
            </a: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05" name="Google Shape;405;p31"/>
          <p:cNvSpPr/>
          <p:nvPr/>
        </p:nvSpPr>
        <p:spPr>
          <a:xfrm>
            <a:off x="4373836" y="7874138"/>
            <a:ext cx="23523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When something is about to end</a:t>
            </a:r>
            <a:r>
              <a:rPr lang="ar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406" name="Google Shape;406;p31"/>
          <p:cNvCxnSpPr>
            <a:stCxn id="401" idx="2"/>
            <a:endCxn id="405" idx="1"/>
          </p:cNvCxnSpPr>
          <p:nvPr/>
        </p:nvCxnSpPr>
        <p:spPr>
          <a:xfrm flipH="1" rot="-5400000">
            <a:off x="3712313" y="7637113"/>
            <a:ext cx="801900" cy="521100"/>
          </a:xfrm>
          <a:prstGeom prst="bentConnector2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07" name="Google Shape;407;p31"/>
          <p:cNvCxnSpPr>
            <a:stCxn id="401" idx="2"/>
            <a:endCxn id="402" idx="3"/>
          </p:cNvCxnSpPr>
          <p:nvPr/>
        </p:nvCxnSpPr>
        <p:spPr>
          <a:xfrm rot="5400000">
            <a:off x="3361763" y="7448263"/>
            <a:ext cx="442500" cy="539400"/>
          </a:xfrm>
          <a:prstGeom prst="bentConnector2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08" name="Google Shape;408;p31"/>
          <p:cNvCxnSpPr>
            <a:stCxn id="401" idx="2"/>
            <a:endCxn id="404" idx="1"/>
          </p:cNvCxnSpPr>
          <p:nvPr/>
        </p:nvCxnSpPr>
        <p:spPr>
          <a:xfrm flipH="1" rot="-5400000">
            <a:off x="3244763" y="8104663"/>
            <a:ext cx="1737000" cy="521100"/>
          </a:xfrm>
          <a:prstGeom prst="bentConnector2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09" name="Google Shape;409;p31"/>
          <p:cNvCxnSpPr>
            <a:stCxn id="401" idx="2"/>
            <a:endCxn id="403" idx="3"/>
          </p:cNvCxnSpPr>
          <p:nvPr/>
        </p:nvCxnSpPr>
        <p:spPr>
          <a:xfrm rot="5400000">
            <a:off x="2926163" y="7883863"/>
            <a:ext cx="1313700" cy="539400"/>
          </a:xfrm>
          <a:prstGeom prst="bentConnector2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med" w="med" type="none"/>
            <a:tailEnd len="med" w="med" type="oval"/>
          </a:ln>
        </p:spPr>
      </p:cxnSp>
      <p:pic>
        <p:nvPicPr>
          <p:cNvPr id="410" name="Google Shape;41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3314" y="3374841"/>
            <a:ext cx="381951" cy="1141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4270" y="1288156"/>
            <a:ext cx="1040055" cy="67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51274" y="2520125"/>
            <a:ext cx="801900" cy="648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6839" y="3490173"/>
            <a:ext cx="801900" cy="80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6562" y="1430715"/>
            <a:ext cx="1082464" cy="60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1"/>
          <p:cNvPicPr preferRelativeResize="0"/>
          <p:nvPr/>
        </p:nvPicPr>
        <p:blipFill rotWithShape="1">
          <a:blip r:embed="rId9">
            <a:alphaModFix/>
          </a:blip>
          <a:srcRect b="7916" l="0" r="0" t="8576"/>
          <a:stretch/>
        </p:blipFill>
        <p:spPr>
          <a:xfrm>
            <a:off x="480050" y="2520125"/>
            <a:ext cx="928625" cy="77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32"/>
          <p:cNvPicPr preferRelativeResize="0"/>
          <p:nvPr/>
        </p:nvPicPr>
        <p:blipFill rotWithShape="1">
          <a:blip r:embed="rId4">
            <a:alphaModFix amt="51000"/>
          </a:blip>
          <a:srcRect b="10979" l="16312" r="17025" t="18687"/>
          <a:stretch/>
        </p:blipFill>
        <p:spPr>
          <a:xfrm>
            <a:off x="2317500" y="6266125"/>
            <a:ext cx="2895600" cy="305515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2"/>
          <p:cNvSpPr/>
          <p:nvPr/>
        </p:nvSpPr>
        <p:spPr>
          <a:xfrm>
            <a:off x="3311106" y="1317686"/>
            <a:ext cx="908400" cy="895800"/>
          </a:xfrm>
          <a:prstGeom prst="ellipse">
            <a:avLst/>
          </a:prstGeom>
          <a:solidFill>
            <a:srgbClr val="76A5AF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VS</a:t>
            </a:r>
            <a:endParaRPr b="1" sz="23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422" name="Google Shape;422;p32"/>
          <p:cNvCxnSpPr>
            <a:stCxn id="421" idx="6"/>
          </p:cNvCxnSpPr>
          <p:nvPr/>
        </p:nvCxnSpPr>
        <p:spPr>
          <a:xfrm>
            <a:off x="4219506" y="1765586"/>
            <a:ext cx="2749200" cy="12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23" name="Google Shape;423;p32"/>
          <p:cNvCxnSpPr>
            <a:endCxn id="421" idx="2"/>
          </p:cNvCxnSpPr>
          <p:nvPr/>
        </p:nvCxnSpPr>
        <p:spPr>
          <a:xfrm flipH="1" rot="10800000">
            <a:off x="621306" y="1765586"/>
            <a:ext cx="2689800" cy="3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424" name="Google Shape;424;p32"/>
          <p:cNvSpPr txBox="1"/>
          <p:nvPr/>
        </p:nvSpPr>
        <p:spPr>
          <a:xfrm>
            <a:off x="4651952" y="1350970"/>
            <a:ext cx="18843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Internal</a:t>
            </a:r>
            <a:endParaRPr b="1" sz="1800"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25" name="Google Shape;425;p32"/>
          <p:cNvSpPr txBox="1"/>
          <p:nvPr/>
        </p:nvSpPr>
        <p:spPr>
          <a:xfrm>
            <a:off x="1024059" y="1350982"/>
            <a:ext cx="18843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External</a:t>
            </a:r>
            <a:endParaRPr b="1" sz="18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26" name="Google Shape;426;p32"/>
          <p:cNvSpPr txBox="1"/>
          <p:nvPr/>
        </p:nvSpPr>
        <p:spPr>
          <a:xfrm>
            <a:off x="4336200" y="1765499"/>
            <a:ext cx="2602500" cy="16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"/>
              <a:buChar char="●"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Insecurity </a:t>
            </a:r>
            <a:endParaRPr sz="12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"/>
              <a:buChar char="●"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Defensiveness </a:t>
            </a:r>
            <a:endParaRPr sz="12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"/>
              <a:buChar char="●"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Lack of decisiveness </a:t>
            </a:r>
            <a:endParaRPr sz="12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"/>
              <a:buChar char="●"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Inability to be direct when there's a problem </a:t>
            </a:r>
            <a:endParaRPr sz="12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"/>
              <a:buChar char="●"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Inability to be objective</a:t>
            </a:r>
            <a:endParaRPr sz="12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"/>
              <a:buChar char="●"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Impatience - with others and with situations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27" name="Google Shape;427;p32"/>
          <p:cNvSpPr txBox="1"/>
          <p:nvPr/>
        </p:nvSpPr>
        <p:spPr>
          <a:xfrm>
            <a:off x="591600" y="1765577"/>
            <a:ext cx="2895600" cy="17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"/>
              <a:buChar char="●"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Public criticism</a:t>
            </a:r>
            <a:endParaRPr sz="12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"/>
              <a:buChar char="●"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Flare-ups of others' interpersonal issues</a:t>
            </a:r>
            <a:endParaRPr sz="12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"/>
              <a:buChar char="●"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Crises</a:t>
            </a:r>
            <a:endParaRPr sz="12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"/>
              <a:buChar char="●"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Opposition and/or hostility from powerful forces </a:t>
            </a:r>
            <a:endParaRPr sz="12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"/>
              <a:buChar char="●"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 financial or political windfall</a:t>
            </a:r>
            <a:endParaRPr sz="12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"/>
              <a:buChar char="●"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Collaboration failures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28" name="Google Shape;428;p32"/>
          <p:cNvSpPr txBox="1"/>
          <p:nvPr/>
        </p:nvSpPr>
        <p:spPr>
          <a:xfrm>
            <a:off x="326134" y="414516"/>
            <a:ext cx="59445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CHALLENGES TO LEADERSHIP</a:t>
            </a:r>
            <a:endParaRPr b="1" sz="2000"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29" name="Google Shape;429;p32"/>
          <p:cNvSpPr txBox="1"/>
          <p:nvPr/>
        </p:nvSpPr>
        <p:spPr>
          <a:xfrm>
            <a:off x="163800" y="4410300"/>
            <a:ext cx="7203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HOW CAN LEADERS COPE WITH THESE CHALLENGES?</a:t>
            </a:r>
            <a:r>
              <a:rPr b="1" lang="ar" sz="20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b="1" sz="2000"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30" name="Google Shape;430;p32"/>
          <p:cNvSpPr/>
          <p:nvPr/>
        </p:nvSpPr>
        <p:spPr>
          <a:xfrm>
            <a:off x="1360684" y="5109903"/>
            <a:ext cx="1847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Be proactive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31" name="Google Shape;431;p32"/>
          <p:cNvSpPr/>
          <p:nvPr/>
        </p:nvSpPr>
        <p:spPr>
          <a:xfrm>
            <a:off x="1360675" y="5792556"/>
            <a:ext cx="1847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Face conflict squarely </a:t>
            </a:r>
            <a:r>
              <a:rPr lang="ar" sz="12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1200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32" name="Google Shape;432;p32"/>
          <p:cNvSpPr/>
          <p:nvPr/>
        </p:nvSpPr>
        <p:spPr>
          <a:xfrm>
            <a:off x="4136875" y="67527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Look for opportunities to collaborate </a:t>
            </a:r>
            <a:r>
              <a:rPr lang="ar" sz="12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1200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33" name="Google Shape;433;p32"/>
          <p:cNvSpPr/>
          <p:nvPr/>
        </p:nvSpPr>
        <p:spPr>
          <a:xfrm>
            <a:off x="4136875" y="6124325"/>
            <a:ext cx="2749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Always look for common ground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34" name="Google Shape;434;p32"/>
          <p:cNvSpPr/>
          <p:nvPr/>
        </p:nvSpPr>
        <p:spPr>
          <a:xfrm>
            <a:off x="4136875" y="5287560"/>
            <a:ext cx="2060700" cy="6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Be creative </a:t>
            </a:r>
            <a:r>
              <a:rPr lang="ar" sz="12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1200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435" name="Google Shape;435;p32"/>
          <p:cNvCxnSpPr>
            <a:stCxn id="429" idx="2"/>
            <a:endCxn id="434" idx="1"/>
          </p:cNvCxnSpPr>
          <p:nvPr/>
        </p:nvCxnSpPr>
        <p:spPr>
          <a:xfrm flipH="1" rot="-5400000">
            <a:off x="3574650" y="5058150"/>
            <a:ext cx="753000" cy="371700"/>
          </a:xfrm>
          <a:prstGeom prst="bentConnector2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36" name="Google Shape;436;p32"/>
          <p:cNvCxnSpPr>
            <a:stCxn id="429" idx="2"/>
            <a:endCxn id="430" idx="3"/>
          </p:cNvCxnSpPr>
          <p:nvPr/>
        </p:nvCxnSpPr>
        <p:spPr>
          <a:xfrm rot="5400000">
            <a:off x="3251100" y="4824300"/>
            <a:ext cx="471000" cy="557400"/>
          </a:xfrm>
          <a:prstGeom prst="bentConnector2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37" name="Google Shape;437;p32"/>
          <p:cNvCxnSpPr>
            <a:stCxn id="429" idx="2"/>
            <a:endCxn id="433" idx="1"/>
          </p:cNvCxnSpPr>
          <p:nvPr/>
        </p:nvCxnSpPr>
        <p:spPr>
          <a:xfrm flipH="1" rot="-5400000">
            <a:off x="3208500" y="5424300"/>
            <a:ext cx="1485300" cy="371700"/>
          </a:xfrm>
          <a:prstGeom prst="bentConnector2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38" name="Google Shape;438;p32"/>
          <p:cNvCxnSpPr>
            <a:stCxn id="429" idx="2"/>
            <a:endCxn id="431" idx="3"/>
          </p:cNvCxnSpPr>
          <p:nvPr/>
        </p:nvCxnSpPr>
        <p:spPr>
          <a:xfrm rot="5400000">
            <a:off x="2909700" y="5165700"/>
            <a:ext cx="1153800" cy="557400"/>
          </a:xfrm>
          <a:prstGeom prst="bentConnector2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39" name="Google Shape;439;p32"/>
          <p:cNvCxnSpPr>
            <a:stCxn id="429" idx="2"/>
            <a:endCxn id="432" idx="1"/>
          </p:cNvCxnSpPr>
          <p:nvPr/>
        </p:nvCxnSpPr>
        <p:spPr>
          <a:xfrm flipH="1" rot="-5400000">
            <a:off x="2894250" y="5738550"/>
            <a:ext cx="2113800" cy="371700"/>
          </a:xfrm>
          <a:prstGeom prst="bentConnector2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440" name="Google Shape;440;p32"/>
          <p:cNvCxnSpPr>
            <a:stCxn id="429" idx="2"/>
            <a:endCxn id="441" idx="3"/>
          </p:cNvCxnSpPr>
          <p:nvPr/>
        </p:nvCxnSpPr>
        <p:spPr>
          <a:xfrm rot="5400000">
            <a:off x="2568450" y="5506950"/>
            <a:ext cx="1836300" cy="557400"/>
          </a:xfrm>
          <a:prstGeom prst="bentConnector2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2" name="Google Shape;442;p32"/>
          <p:cNvSpPr/>
          <p:nvPr/>
        </p:nvSpPr>
        <p:spPr>
          <a:xfrm>
            <a:off x="4136875" y="7381150"/>
            <a:ext cx="342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Ask for 360-degree feedback...and use it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443" name="Google Shape;443;p32"/>
          <p:cNvCxnSpPr>
            <a:stCxn id="429" idx="2"/>
            <a:endCxn id="442" idx="1"/>
          </p:cNvCxnSpPr>
          <p:nvPr/>
        </p:nvCxnSpPr>
        <p:spPr>
          <a:xfrm flipH="1" rot="-5400000">
            <a:off x="2580000" y="6052800"/>
            <a:ext cx="2742300" cy="371700"/>
          </a:xfrm>
          <a:prstGeom prst="bentConnector2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444" name="Google Shape;444;p32"/>
          <p:cNvSpPr/>
          <p:nvPr/>
        </p:nvSpPr>
        <p:spPr>
          <a:xfrm>
            <a:off x="1360678" y="7064334"/>
            <a:ext cx="1847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Listen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45" name="Google Shape;445;p32"/>
          <p:cNvSpPr/>
          <p:nvPr/>
        </p:nvSpPr>
        <p:spPr>
          <a:xfrm>
            <a:off x="635125" y="7882122"/>
            <a:ext cx="25734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Look at what's going on around you? </a:t>
            </a:r>
            <a:r>
              <a:rPr lang="ar" sz="12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1200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46" name="Google Shape;446;p32"/>
          <p:cNvSpPr/>
          <p:nvPr/>
        </p:nvSpPr>
        <p:spPr>
          <a:xfrm>
            <a:off x="-50925" y="8658525"/>
            <a:ext cx="33108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Create mechanisms to revisit your vision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47" name="Google Shape;447;p32"/>
          <p:cNvSpPr/>
          <p:nvPr/>
        </p:nvSpPr>
        <p:spPr>
          <a:xfrm>
            <a:off x="4137750" y="8800799"/>
            <a:ext cx="2060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Share the burden </a:t>
            </a:r>
            <a:r>
              <a:rPr lang="ar" sz="12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1200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48" name="Google Shape;448;p32"/>
          <p:cNvSpPr/>
          <p:nvPr/>
        </p:nvSpPr>
        <p:spPr>
          <a:xfrm>
            <a:off x="4137750" y="8172375"/>
            <a:ext cx="342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Reach out for help in facing internal  challenges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49" name="Google Shape;449;p32"/>
          <p:cNvSpPr/>
          <p:nvPr/>
        </p:nvSpPr>
        <p:spPr>
          <a:xfrm>
            <a:off x="4136875" y="9657675"/>
            <a:ext cx="2749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Make sure you have personal time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50" name="Google Shape;450;p32"/>
          <p:cNvSpPr/>
          <p:nvPr/>
        </p:nvSpPr>
        <p:spPr>
          <a:xfrm>
            <a:off x="75" y="9337650"/>
            <a:ext cx="3208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Find an individual or group with whom you can discuss the realities of leadership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451" name="Google Shape;451;p32"/>
          <p:cNvCxnSpPr>
            <a:stCxn id="429" idx="2"/>
            <a:endCxn id="445" idx="3"/>
          </p:cNvCxnSpPr>
          <p:nvPr/>
        </p:nvCxnSpPr>
        <p:spPr>
          <a:xfrm rot="5400000">
            <a:off x="1875600" y="6200400"/>
            <a:ext cx="3222600" cy="556800"/>
          </a:xfrm>
          <a:prstGeom prst="bentConnector2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52" name="Google Shape;452;p32"/>
          <p:cNvCxnSpPr>
            <a:stCxn id="429" idx="2"/>
            <a:endCxn id="448" idx="1"/>
          </p:cNvCxnSpPr>
          <p:nvPr/>
        </p:nvCxnSpPr>
        <p:spPr>
          <a:xfrm flipH="1" rot="-5400000">
            <a:off x="2184900" y="6447900"/>
            <a:ext cx="3533400" cy="372600"/>
          </a:xfrm>
          <a:prstGeom prst="bentConnector2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53" name="Google Shape;453;p32"/>
          <p:cNvCxnSpPr>
            <a:stCxn id="429" idx="2"/>
            <a:endCxn id="447" idx="1"/>
          </p:cNvCxnSpPr>
          <p:nvPr/>
        </p:nvCxnSpPr>
        <p:spPr>
          <a:xfrm flipH="1" rot="-5400000">
            <a:off x="1870650" y="6762150"/>
            <a:ext cx="4161900" cy="372600"/>
          </a:xfrm>
          <a:prstGeom prst="bentConnector2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54" name="Google Shape;454;p32"/>
          <p:cNvCxnSpPr>
            <a:stCxn id="429" idx="2"/>
            <a:endCxn id="446" idx="3"/>
          </p:cNvCxnSpPr>
          <p:nvPr/>
        </p:nvCxnSpPr>
        <p:spPr>
          <a:xfrm rot="5400000">
            <a:off x="1513050" y="6614250"/>
            <a:ext cx="3999000" cy="505500"/>
          </a:xfrm>
          <a:prstGeom prst="bentConnector2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55" name="Google Shape;455;p32"/>
          <p:cNvCxnSpPr>
            <a:stCxn id="429" idx="2"/>
            <a:endCxn id="450" idx="3"/>
          </p:cNvCxnSpPr>
          <p:nvPr/>
        </p:nvCxnSpPr>
        <p:spPr>
          <a:xfrm rot="5400000">
            <a:off x="1137600" y="6938700"/>
            <a:ext cx="4698900" cy="556500"/>
          </a:xfrm>
          <a:prstGeom prst="bentConnector2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56" name="Google Shape;456;p32"/>
          <p:cNvCxnSpPr>
            <a:stCxn id="429" idx="2"/>
            <a:endCxn id="449" idx="1"/>
          </p:cNvCxnSpPr>
          <p:nvPr/>
        </p:nvCxnSpPr>
        <p:spPr>
          <a:xfrm flipH="1" rot="-5400000">
            <a:off x="1441800" y="7191000"/>
            <a:ext cx="5018700" cy="371700"/>
          </a:xfrm>
          <a:prstGeom prst="bentConnector2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457" name="Google Shape;457;p32"/>
          <p:cNvCxnSpPr>
            <a:stCxn id="429" idx="2"/>
            <a:endCxn id="444" idx="3"/>
          </p:cNvCxnSpPr>
          <p:nvPr/>
        </p:nvCxnSpPr>
        <p:spPr>
          <a:xfrm rot="5400000">
            <a:off x="2273850" y="5801550"/>
            <a:ext cx="2425500" cy="557400"/>
          </a:xfrm>
          <a:prstGeom prst="bentConnector2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8" name="Google Shape;458;p32"/>
          <p:cNvSpPr/>
          <p:nvPr/>
        </p:nvSpPr>
        <p:spPr>
          <a:xfrm rot="5400000">
            <a:off x="6112724" y="1496680"/>
            <a:ext cx="644700" cy="6855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32"/>
          <p:cNvSpPr/>
          <p:nvPr/>
        </p:nvSpPr>
        <p:spPr>
          <a:xfrm rot="-5400000">
            <a:off x="773174" y="1027295"/>
            <a:ext cx="644700" cy="6855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32"/>
          <p:cNvSpPr/>
          <p:nvPr/>
        </p:nvSpPr>
        <p:spPr>
          <a:xfrm>
            <a:off x="1360678" y="6475224"/>
            <a:ext cx="1847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Retain your objectivity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3"/>
          <p:cNvSpPr/>
          <p:nvPr/>
        </p:nvSpPr>
        <p:spPr>
          <a:xfrm>
            <a:off x="653693" y="997679"/>
            <a:ext cx="6906300" cy="80763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33"/>
          <p:cNvSpPr txBox="1"/>
          <p:nvPr/>
        </p:nvSpPr>
        <p:spPr>
          <a:xfrm>
            <a:off x="3434271" y="579925"/>
            <a:ext cx="30573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200">
                <a:latin typeface="Roboto Slab"/>
                <a:ea typeface="Roboto Slab"/>
                <a:cs typeface="Roboto Slab"/>
                <a:sym typeface="Roboto Slab"/>
              </a:rPr>
              <a:t>Team leaders</a:t>
            </a:r>
            <a:endParaRPr b="1" sz="3200"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466" name="Google Shape;466;p33"/>
          <p:cNvGrpSpPr/>
          <p:nvPr/>
        </p:nvGrpSpPr>
        <p:grpSpPr>
          <a:xfrm flipH="1">
            <a:off x="786224" y="6017039"/>
            <a:ext cx="1305028" cy="4103022"/>
            <a:chOff x="9545150" y="1164438"/>
            <a:chExt cx="221300" cy="695675"/>
          </a:xfrm>
        </p:grpSpPr>
        <p:sp>
          <p:nvSpPr>
            <p:cNvPr id="467" name="Google Shape;467;p33"/>
            <p:cNvSpPr/>
            <p:nvPr/>
          </p:nvSpPr>
          <p:spPr>
            <a:xfrm>
              <a:off x="9605525" y="1188338"/>
              <a:ext cx="23100" cy="34300"/>
            </a:xfrm>
            <a:custGeom>
              <a:rect b="b" l="l" r="r" t="t"/>
              <a:pathLst>
                <a:path extrusionOk="0" h="1372" w="924">
                  <a:moveTo>
                    <a:pt x="354" y="1"/>
                  </a:moveTo>
                  <a:cubicBezTo>
                    <a:pt x="347" y="1"/>
                    <a:pt x="340" y="5"/>
                    <a:pt x="338" y="15"/>
                  </a:cubicBezTo>
                  <a:cubicBezTo>
                    <a:pt x="336" y="16"/>
                    <a:pt x="334" y="17"/>
                    <a:pt x="334" y="20"/>
                  </a:cubicBezTo>
                  <a:cubicBezTo>
                    <a:pt x="312" y="281"/>
                    <a:pt x="334" y="460"/>
                    <a:pt x="333" y="703"/>
                  </a:cubicBezTo>
                  <a:cubicBezTo>
                    <a:pt x="264" y="557"/>
                    <a:pt x="137" y="424"/>
                    <a:pt x="44" y="292"/>
                  </a:cubicBezTo>
                  <a:cubicBezTo>
                    <a:pt x="42" y="289"/>
                    <a:pt x="40" y="288"/>
                    <a:pt x="37" y="288"/>
                  </a:cubicBezTo>
                  <a:cubicBezTo>
                    <a:pt x="30" y="288"/>
                    <a:pt x="23" y="304"/>
                    <a:pt x="23" y="310"/>
                  </a:cubicBezTo>
                  <a:cubicBezTo>
                    <a:pt x="44" y="497"/>
                    <a:pt x="94" y="647"/>
                    <a:pt x="162" y="821"/>
                  </a:cubicBezTo>
                  <a:lnTo>
                    <a:pt x="160" y="821"/>
                  </a:lnTo>
                  <a:cubicBezTo>
                    <a:pt x="0" y="886"/>
                    <a:pt x="76" y="1137"/>
                    <a:pt x="132" y="1243"/>
                  </a:cubicBezTo>
                  <a:cubicBezTo>
                    <a:pt x="134" y="1246"/>
                    <a:pt x="138" y="1249"/>
                    <a:pt x="143" y="1249"/>
                  </a:cubicBezTo>
                  <a:cubicBezTo>
                    <a:pt x="291" y="1307"/>
                    <a:pt x="446" y="1347"/>
                    <a:pt x="605" y="1371"/>
                  </a:cubicBezTo>
                  <a:lnTo>
                    <a:pt x="607" y="1371"/>
                  </a:lnTo>
                  <a:cubicBezTo>
                    <a:pt x="608" y="1371"/>
                    <a:pt x="609" y="1371"/>
                    <a:pt x="611" y="1371"/>
                  </a:cubicBezTo>
                  <a:cubicBezTo>
                    <a:pt x="617" y="1371"/>
                    <a:pt x="623" y="1366"/>
                    <a:pt x="624" y="1359"/>
                  </a:cubicBezTo>
                  <a:cubicBezTo>
                    <a:pt x="665" y="1194"/>
                    <a:pt x="924" y="946"/>
                    <a:pt x="725" y="792"/>
                  </a:cubicBezTo>
                  <a:cubicBezTo>
                    <a:pt x="770" y="590"/>
                    <a:pt x="793" y="384"/>
                    <a:pt x="796" y="178"/>
                  </a:cubicBezTo>
                  <a:cubicBezTo>
                    <a:pt x="796" y="169"/>
                    <a:pt x="788" y="162"/>
                    <a:pt x="780" y="162"/>
                  </a:cubicBezTo>
                  <a:cubicBezTo>
                    <a:pt x="777" y="162"/>
                    <a:pt x="774" y="163"/>
                    <a:pt x="771" y="165"/>
                  </a:cubicBezTo>
                  <a:lnTo>
                    <a:pt x="770" y="165"/>
                  </a:lnTo>
                  <a:cubicBezTo>
                    <a:pt x="769" y="166"/>
                    <a:pt x="768" y="167"/>
                    <a:pt x="767" y="169"/>
                  </a:cubicBezTo>
                  <a:cubicBezTo>
                    <a:pt x="758" y="180"/>
                    <a:pt x="617" y="494"/>
                    <a:pt x="550" y="685"/>
                  </a:cubicBezTo>
                  <a:cubicBezTo>
                    <a:pt x="528" y="455"/>
                    <a:pt x="441" y="230"/>
                    <a:pt x="369" y="11"/>
                  </a:cubicBezTo>
                  <a:cubicBezTo>
                    <a:pt x="366" y="4"/>
                    <a:pt x="360" y="1"/>
                    <a:pt x="354" y="1"/>
                  </a:cubicBezTo>
                  <a:close/>
                </a:path>
              </a:pathLst>
            </a:custGeom>
            <a:solidFill>
              <a:srgbClr val="F1D5D5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3"/>
            <p:cNvSpPr/>
            <p:nvPr/>
          </p:nvSpPr>
          <p:spPr>
            <a:xfrm>
              <a:off x="9688325" y="1830726"/>
              <a:ext cx="64025" cy="22600"/>
            </a:xfrm>
            <a:custGeom>
              <a:rect b="b" l="l" r="r" t="t"/>
              <a:pathLst>
                <a:path extrusionOk="0" h="904" w="2561">
                  <a:moveTo>
                    <a:pt x="1307" y="1"/>
                  </a:moveTo>
                  <a:lnTo>
                    <a:pt x="0" y="596"/>
                  </a:lnTo>
                  <a:lnTo>
                    <a:pt x="0" y="731"/>
                  </a:lnTo>
                  <a:lnTo>
                    <a:pt x="1540" y="903"/>
                  </a:lnTo>
                  <a:lnTo>
                    <a:pt x="2489" y="887"/>
                  </a:lnTo>
                  <a:lnTo>
                    <a:pt x="2561" y="229"/>
                  </a:lnTo>
                  <a:lnTo>
                    <a:pt x="2427" y="1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3"/>
            <p:cNvSpPr/>
            <p:nvPr/>
          </p:nvSpPr>
          <p:spPr>
            <a:xfrm>
              <a:off x="9663125" y="1181713"/>
              <a:ext cx="5300" cy="4400"/>
            </a:xfrm>
            <a:custGeom>
              <a:rect b="b" l="l" r="r" t="t"/>
              <a:pathLst>
                <a:path extrusionOk="0" h="176" w="212">
                  <a:moveTo>
                    <a:pt x="7" y="1"/>
                  </a:moveTo>
                  <a:cubicBezTo>
                    <a:pt x="3" y="1"/>
                    <a:pt x="1" y="4"/>
                    <a:pt x="1" y="8"/>
                  </a:cubicBezTo>
                  <a:lnTo>
                    <a:pt x="1" y="168"/>
                  </a:lnTo>
                  <a:cubicBezTo>
                    <a:pt x="1" y="172"/>
                    <a:pt x="3" y="175"/>
                    <a:pt x="7" y="175"/>
                  </a:cubicBezTo>
                  <a:lnTo>
                    <a:pt x="205" y="175"/>
                  </a:lnTo>
                  <a:cubicBezTo>
                    <a:pt x="208" y="175"/>
                    <a:pt x="212" y="172"/>
                    <a:pt x="212" y="168"/>
                  </a:cubicBezTo>
                  <a:lnTo>
                    <a:pt x="212" y="8"/>
                  </a:lnTo>
                  <a:cubicBezTo>
                    <a:pt x="212" y="4"/>
                    <a:pt x="208" y="1"/>
                    <a:pt x="205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3"/>
            <p:cNvSpPr/>
            <p:nvPr/>
          </p:nvSpPr>
          <p:spPr>
            <a:xfrm>
              <a:off x="9636550" y="1186088"/>
              <a:ext cx="21525" cy="17650"/>
            </a:xfrm>
            <a:custGeom>
              <a:rect b="b" l="l" r="r" t="t"/>
              <a:pathLst>
                <a:path extrusionOk="0" h="706" w="861">
                  <a:moveTo>
                    <a:pt x="860" y="0"/>
                  </a:moveTo>
                  <a:lnTo>
                    <a:pt x="227" y="28"/>
                  </a:lnTo>
                  <a:cubicBezTo>
                    <a:pt x="227" y="28"/>
                    <a:pt x="1" y="303"/>
                    <a:pt x="168" y="625"/>
                  </a:cubicBezTo>
                  <a:lnTo>
                    <a:pt x="860" y="706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3"/>
            <p:cNvSpPr/>
            <p:nvPr/>
          </p:nvSpPr>
          <p:spPr>
            <a:xfrm>
              <a:off x="9649475" y="1184188"/>
              <a:ext cx="33250" cy="24650"/>
            </a:xfrm>
            <a:custGeom>
              <a:rect b="b" l="l" r="r" t="t"/>
              <a:pathLst>
                <a:path extrusionOk="0" h="986" w="1330">
                  <a:moveTo>
                    <a:pt x="1044" y="1"/>
                  </a:moveTo>
                  <a:cubicBezTo>
                    <a:pt x="1043" y="1"/>
                    <a:pt x="1043" y="1"/>
                    <a:pt x="1042" y="1"/>
                  </a:cubicBezTo>
                  <a:lnTo>
                    <a:pt x="281" y="47"/>
                  </a:lnTo>
                  <a:cubicBezTo>
                    <a:pt x="126" y="47"/>
                    <a:pt x="1" y="174"/>
                    <a:pt x="2" y="330"/>
                  </a:cubicBezTo>
                  <a:lnTo>
                    <a:pt x="4" y="706"/>
                  </a:lnTo>
                  <a:cubicBezTo>
                    <a:pt x="5" y="860"/>
                    <a:pt x="130" y="985"/>
                    <a:pt x="284" y="985"/>
                  </a:cubicBezTo>
                  <a:cubicBezTo>
                    <a:pt x="285" y="985"/>
                    <a:pt x="287" y="985"/>
                    <a:pt x="288" y="985"/>
                  </a:cubicBezTo>
                  <a:lnTo>
                    <a:pt x="1049" y="939"/>
                  </a:lnTo>
                  <a:cubicBezTo>
                    <a:pt x="1205" y="939"/>
                    <a:pt x="1330" y="812"/>
                    <a:pt x="1329" y="656"/>
                  </a:cubicBezTo>
                  <a:lnTo>
                    <a:pt x="1326" y="281"/>
                  </a:lnTo>
                  <a:cubicBezTo>
                    <a:pt x="1325" y="125"/>
                    <a:pt x="1199" y="1"/>
                    <a:pt x="1044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3"/>
            <p:cNvSpPr/>
            <p:nvPr/>
          </p:nvSpPr>
          <p:spPr>
            <a:xfrm>
              <a:off x="9655325" y="1187663"/>
              <a:ext cx="19625" cy="17975"/>
            </a:xfrm>
            <a:custGeom>
              <a:rect b="b" l="l" r="r" t="t"/>
              <a:pathLst>
                <a:path extrusionOk="0" h="719" w="785">
                  <a:moveTo>
                    <a:pt x="501" y="0"/>
                  </a:moveTo>
                  <a:lnTo>
                    <a:pt x="163" y="21"/>
                  </a:lnTo>
                  <a:cubicBezTo>
                    <a:pt x="163" y="21"/>
                    <a:pt x="18" y="36"/>
                    <a:pt x="9" y="180"/>
                  </a:cubicBezTo>
                  <a:cubicBezTo>
                    <a:pt x="0" y="324"/>
                    <a:pt x="9" y="570"/>
                    <a:pt x="9" y="570"/>
                  </a:cubicBezTo>
                  <a:cubicBezTo>
                    <a:pt x="9" y="570"/>
                    <a:pt x="27" y="699"/>
                    <a:pt x="163" y="712"/>
                  </a:cubicBezTo>
                  <a:cubicBezTo>
                    <a:pt x="208" y="717"/>
                    <a:pt x="278" y="718"/>
                    <a:pt x="352" y="718"/>
                  </a:cubicBezTo>
                  <a:cubicBezTo>
                    <a:pt x="500" y="718"/>
                    <a:pt x="662" y="712"/>
                    <a:pt x="662" y="712"/>
                  </a:cubicBezTo>
                  <a:cubicBezTo>
                    <a:pt x="662" y="712"/>
                    <a:pt x="784" y="64"/>
                    <a:pt x="501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3"/>
            <p:cNvSpPr/>
            <p:nvPr/>
          </p:nvSpPr>
          <p:spPr>
            <a:xfrm>
              <a:off x="9671375" y="1186713"/>
              <a:ext cx="30650" cy="38425"/>
            </a:xfrm>
            <a:custGeom>
              <a:rect b="b" l="l" r="r" t="t"/>
              <a:pathLst>
                <a:path extrusionOk="0" h="1537" w="1226">
                  <a:moveTo>
                    <a:pt x="856" y="1"/>
                  </a:moveTo>
                  <a:lnTo>
                    <a:pt x="1" y="243"/>
                  </a:lnTo>
                  <a:cubicBezTo>
                    <a:pt x="1" y="243"/>
                    <a:pt x="42" y="986"/>
                    <a:pt x="9" y="1451"/>
                  </a:cubicBezTo>
                  <a:cubicBezTo>
                    <a:pt x="9" y="1451"/>
                    <a:pt x="395" y="1536"/>
                    <a:pt x="748" y="1536"/>
                  </a:cubicBezTo>
                  <a:cubicBezTo>
                    <a:pt x="939" y="1536"/>
                    <a:pt x="1120" y="1512"/>
                    <a:pt x="1225" y="1435"/>
                  </a:cubicBezTo>
                  <a:cubicBezTo>
                    <a:pt x="1225" y="1435"/>
                    <a:pt x="928" y="648"/>
                    <a:pt x="856" y="1"/>
                  </a:cubicBezTo>
                  <a:close/>
                </a:path>
              </a:pathLst>
            </a:custGeom>
            <a:solidFill>
              <a:srgbClr val="F1D5D5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3"/>
            <p:cNvSpPr/>
            <p:nvPr/>
          </p:nvSpPr>
          <p:spPr>
            <a:xfrm>
              <a:off x="9671200" y="1171638"/>
              <a:ext cx="23625" cy="28825"/>
            </a:xfrm>
            <a:custGeom>
              <a:rect b="b" l="l" r="r" t="t"/>
              <a:pathLst>
                <a:path extrusionOk="0" h="1153" w="945">
                  <a:moveTo>
                    <a:pt x="864" y="1"/>
                  </a:moveTo>
                  <a:lnTo>
                    <a:pt x="0" y="66"/>
                  </a:lnTo>
                  <a:lnTo>
                    <a:pt x="81" y="1152"/>
                  </a:lnTo>
                  <a:lnTo>
                    <a:pt x="945" y="1088"/>
                  </a:lnTo>
                  <a:lnTo>
                    <a:pt x="864" y="1"/>
                  </a:lnTo>
                  <a:close/>
                </a:path>
              </a:pathLst>
            </a:custGeom>
            <a:solidFill>
              <a:srgbClr val="F1D5D5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3"/>
            <p:cNvSpPr/>
            <p:nvPr/>
          </p:nvSpPr>
          <p:spPr>
            <a:xfrm>
              <a:off x="9665000" y="1173113"/>
              <a:ext cx="26500" cy="35200"/>
            </a:xfrm>
            <a:custGeom>
              <a:rect b="b" l="l" r="r" t="t"/>
              <a:pathLst>
                <a:path extrusionOk="0" h="1408" w="1060">
                  <a:moveTo>
                    <a:pt x="370" y="1"/>
                  </a:moveTo>
                  <a:cubicBezTo>
                    <a:pt x="333" y="1"/>
                    <a:pt x="294" y="3"/>
                    <a:pt x="254" y="8"/>
                  </a:cubicBezTo>
                  <a:cubicBezTo>
                    <a:pt x="254" y="8"/>
                    <a:pt x="1" y="800"/>
                    <a:pt x="117" y="1203"/>
                  </a:cubicBezTo>
                  <a:cubicBezTo>
                    <a:pt x="157" y="1345"/>
                    <a:pt x="276" y="1407"/>
                    <a:pt x="412" y="1407"/>
                  </a:cubicBezTo>
                  <a:cubicBezTo>
                    <a:pt x="612" y="1407"/>
                    <a:pt x="851" y="1272"/>
                    <a:pt x="931" y="1058"/>
                  </a:cubicBezTo>
                  <a:cubicBezTo>
                    <a:pt x="1060" y="721"/>
                    <a:pt x="1027" y="1"/>
                    <a:pt x="370" y="1"/>
                  </a:cubicBezTo>
                  <a:close/>
                </a:path>
              </a:pathLst>
            </a:custGeom>
            <a:solidFill>
              <a:srgbClr val="F1D5D5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3"/>
            <p:cNvSpPr/>
            <p:nvPr/>
          </p:nvSpPr>
          <p:spPr>
            <a:xfrm>
              <a:off x="9662125" y="1398088"/>
              <a:ext cx="104325" cy="433225"/>
            </a:xfrm>
            <a:custGeom>
              <a:rect b="b" l="l" r="r" t="t"/>
              <a:pathLst>
                <a:path extrusionOk="0" h="17329" w="4173">
                  <a:moveTo>
                    <a:pt x="3798" y="0"/>
                  </a:moveTo>
                  <a:lnTo>
                    <a:pt x="102" y="162"/>
                  </a:lnTo>
                  <a:cubicBezTo>
                    <a:pt x="102" y="162"/>
                    <a:pt x="0" y="1902"/>
                    <a:pt x="516" y="6851"/>
                  </a:cubicBezTo>
                  <a:cubicBezTo>
                    <a:pt x="1031" y="11801"/>
                    <a:pt x="2355" y="17329"/>
                    <a:pt x="2355" y="17329"/>
                  </a:cubicBezTo>
                  <a:lnTo>
                    <a:pt x="3475" y="17329"/>
                  </a:lnTo>
                  <a:cubicBezTo>
                    <a:pt x="3475" y="17329"/>
                    <a:pt x="3607" y="11582"/>
                    <a:pt x="3601" y="8857"/>
                  </a:cubicBezTo>
                  <a:cubicBezTo>
                    <a:pt x="3598" y="7365"/>
                    <a:pt x="3635" y="5487"/>
                    <a:pt x="3677" y="3846"/>
                  </a:cubicBezTo>
                  <a:cubicBezTo>
                    <a:pt x="4173" y="1657"/>
                    <a:pt x="3798" y="0"/>
                    <a:pt x="3798" y="0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3"/>
            <p:cNvSpPr/>
            <p:nvPr/>
          </p:nvSpPr>
          <p:spPr>
            <a:xfrm>
              <a:off x="9616450" y="1399088"/>
              <a:ext cx="123750" cy="437925"/>
            </a:xfrm>
            <a:custGeom>
              <a:rect b="b" l="l" r="r" t="t"/>
              <a:pathLst>
                <a:path extrusionOk="0" h="17517" w="4950">
                  <a:moveTo>
                    <a:pt x="262" y="1"/>
                  </a:moveTo>
                  <a:cubicBezTo>
                    <a:pt x="262" y="1"/>
                    <a:pt x="0" y="9250"/>
                    <a:pt x="1699" y="17517"/>
                  </a:cubicBezTo>
                  <a:lnTo>
                    <a:pt x="2985" y="17517"/>
                  </a:lnTo>
                  <a:cubicBezTo>
                    <a:pt x="2985" y="17517"/>
                    <a:pt x="3339" y="9207"/>
                    <a:pt x="3970" y="3935"/>
                  </a:cubicBezTo>
                  <a:cubicBezTo>
                    <a:pt x="4949" y="1905"/>
                    <a:pt x="4588" y="391"/>
                    <a:pt x="4588" y="391"/>
                  </a:cubicBezTo>
                  <a:lnTo>
                    <a:pt x="26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3"/>
            <p:cNvSpPr/>
            <p:nvPr/>
          </p:nvSpPr>
          <p:spPr>
            <a:xfrm>
              <a:off x="9614750" y="1219563"/>
              <a:ext cx="146600" cy="192575"/>
            </a:xfrm>
            <a:custGeom>
              <a:rect b="b" l="l" r="r" t="t"/>
              <a:pathLst>
                <a:path extrusionOk="0" h="7703" w="5864">
                  <a:moveTo>
                    <a:pt x="3988" y="0"/>
                  </a:moveTo>
                  <a:lnTo>
                    <a:pt x="1757" y="154"/>
                  </a:lnTo>
                  <a:cubicBezTo>
                    <a:pt x="1757" y="154"/>
                    <a:pt x="1242" y="154"/>
                    <a:pt x="957" y="787"/>
                  </a:cubicBezTo>
                  <a:cubicBezTo>
                    <a:pt x="675" y="1411"/>
                    <a:pt x="1" y="6171"/>
                    <a:pt x="1" y="6557"/>
                  </a:cubicBezTo>
                  <a:cubicBezTo>
                    <a:pt x="1" y="6756"/>
                    <a:pt x="86" y="6972"/>
                    <a:pt x="273" y="7134"/>
                  </a:cubicBezTo>
                  <a:cubicBezTo>
                    <a:pt x="290" y="7150"/>
                    <a:pt x="308" y="7165"/>
                    <a:pt x="327" y="7178"/>
                  </a:cubicBezTo>
                  <a:lnTo>
                    <a:pt x="330" y="7182"/>
                  </a:lnTo>
                  <a:cubicBezTo>
                    <a:pt x="506" y="7311"/>
                    <a:pt x="1124" y="7665"/>
                    <a:pt x="2628" y="7698"/>
                  </a:cubicBezTo>
                  <a:cubicBezTo>
                    <a:pt x="2748" y="7701"/>
                    <a:pt x="2865" y="7702"/>
                    <a:pt x="2978" y="7702"/>
                  </a:cubicBezTo>
                  <a:cubicBezTo>
                    <a:pt x="4305" y="7702"/>
                    <a:pt x="5096" y="7525"/>
                    <a:pt x="5496" y="7290"/>
                  </a:cubicBezTo>
                  <a:cubicBezTo>
                    <a:pt x="5569" y="7251"/>
                    <a:pt x="5635" y="7202"/>
                    <a:pt x="5693" y="7141"/>
                  </a:cubicBezTo>
                  <a:cubicBezTo>
                    <a:pt x="5695" y="7139"/>
                    <a:pt x="5698" y="7137"/>
                    <a:pt x="5700" y="7134"/>
                  </a:cubicBezTo>
                  <a:lnTo>
                    <a:pt x="5699" y="7134"/>
                  </a:lnTo>
                  <a:cubicBezTo>
                    <a:pt x="5796" y="7026"/>
                    <a:pt x="5863" y="6875"/>
                    <a:pt x="5845" y="6663"/>
                  </a:cubicBezTo>
                  <a:cubicBezTo>
                    <a:pt x="5791" y="6012"/>
                    <a:pt x="5426" y="883"/>
                    <a:pt x="5426" y="883"/>
                  </a:cubicBezTo>
                  <a:cubicBezTo>
                    <a:pt x="5426" y="883"/>
                    <a:pt x="5325" y="59"/>
                    <a:pt x="4648" y="59"/>
                  </a:cubicBezTo>
                  <a:lnTo>
                    <a:pt x="3988" y="0"/>
                  </a:lnTo>
                  <a:close/>
                </a:path>
              </a:pathLst>
            </a:custGeom>
            <a:solidFill>
              <a:srgbClr val="BF766E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9545150" y="1217538"/>
              <a:ext cx="113525" cy="147925"/>
            </a:xfrm>
            <a:custGeom>
              <a:rect b="b" l="l" r="r" t="t"/>
              <a:pathLst>
                <a:path extrusionOk="0" h="5917" w="4541">
                  <a:moveTo>
                    <a:pt x="2467" y="0"/>
                  </a:moveTo>
                  <a:cubicBezTo>
                    <a:pt x="2467" y="0"/>
                    <a:pt x="0" y="5916"/>
                    <a:pt x="1871" y="5916"/>
                  </a:cubicBezTo>
                  <a:cubicBezTo>
                    <a:pt x="1923" y="5916"/>
                    <a:pt x="1979" y="5912"/>
                    <a:pt x="2039" y="5902"/>
                  </a:cubicBezTo>
                  <a:cubicBezTo>
                    <a:pt x="4354" y="5527"/>
                    <a:pt x="4541" y="237"/>
                    <a:pt x="4541" y="237"/>
                  </a:cubicBezTo>
                  <a:cubicBezTo>
                    <a:pt x="4540" y="237"/>
                    <a:pt x="4540" y="237"/>
                    <a:pt x="4539" y="237"/>
                  </a:cubicBezTo>
                  <a:cubicBezTo>
                    <a:pt x="3325" y="237"/>
                    <a:pt x="2552" y="2959"/>
                    <a:pt x="2552" y="2959"/>
                  </a:cubicBezTo>
                  <a:cubicBezTo>
                    <a:pt x="2856" y="1182"/>
                    <a:pt x="3105" y="187"/>
                    <a:pt x="3105" y="187"/>
                  </a:cubicBezTo>
                  <a:lnTo>
                    <a:pt x="2467" y="0"/>
                  </a:lnTo>
                  <a:close/>
                </a:path>
              </a:pathLst>
            </a:custGeom>
            <a:solidFill>
              <a:srgbClr val="BF766E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9616675" y="1312363"/>
              <a:ext cx="26050" cy="53075"/>
            </a:xfrm>
            <a:custGeom>
              <a:rect b="b" l="l" r="r" t="t"/>
              <a:pathLst>
                <a:path extrusionOk="0" h="2123" w="1042">
                  <a:moveTo>
                    <a:pt x="1042" y="0"/>
                  </a:moveTo>
                  <a:lnTo>
                    <a:pt x="1042" y="0"/>
                  </a:lnTo>
                  <a:cubicBezTo>
                    <a:pt x="740" y="1063"/>
                    <a:pt x="62" y="1661"/>
                    <a:pt x="62" y="1661"/>
                  </a:cubicBezTo>
                  <a:lnTo>
                    <a:pt x="0" y="2123"/>
                  </a:lnTo>
                  <a:cubicBezTo>
                    <a:pt x="955" y="1613"/>
                    <a:pt x="1042" y="1"/>
                    <a:pt x="1042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9604225" y="1287063"/>
              <a:ext cx="5500" cy="11225"/>
            </a:xfrm>
            <a:custGeom>
              <a:rect b="b" l="l" r="r" t="t"/>
              <a:pathLst>
                <a:path extrusionOk="0" h="449" w="220">
                  <a:moveTo>
                    <a:pt x="220" y="0"/>
                  </a:moveTo>
                  <a:lnTo>
                    <a:pt x="220" y="0"/>
                  </a:lnTo>
                  <a:cubicBezTo>
                    <a:pt x="21" y="88"/>
                    <a:pt x="1" y="448"/>
                    <a:pt x="1" y="448"/>
                  </a:cubicBezTo>
                  <a:cubicBezTo>
                    <a:pt x="102" y="420"/>
                    <a:pt x="189" y="178"/>
                    <a:pt x="189" y="178"/>
                  </a:cubicBezTo>
                  <a:lnTo>
                    <a:pt x="220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3"/>
            <p:cNvSpPr/>
            <p:nvPr/>
          </p:nvSpPr>
          <p:spPr>
            <a:xfrm>
              <a:off x="9697375" y="1561838"/>
              <a:ext cx="14800" cy="182375"/>
            </a:xfrm>
            <a:custGeom>
              <a:rect b="b" l="l" r="r" t="t"/>
              <a:pathLst>
                <a:path extrusionOk="0" h="7295" w="592">
                  <a:moveTo>
                    <a:pt x="465" y="0"/>
                  </a:moveTo>
                  <a:lnTo>
                    <a:pt x="465" y="0"/>
                  </a:lnTo>
                  <a:cubicBezTo>
                    <a:pt x="338" y="1301"/>
                    <a:pt x="0" y="6260"/>
                    <a:pt x="0" y="6260"/>
                  </a:cubicBezTo>
                  <a:lnTo>
                    <a:pt x="198" y="7295"/>
                  </a:lnTo>
                  <a:cubicBezTo>
                    <a:pt x="591" y="5039"/>
                    <a:pt x="465" y="1"/>
                    <a:pt x="465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3"/>
            <p:cNvSpPr/>
            <p:nvPr/>
          </p:nvSpPr>
          <p:spPr>
            <a:xfrm>
              <a:off x="9715675" y="1407488"/>
              <a:ext cx="27850" cy="90000"/>
            </a:xfrm>
            <a:custGeom>
              <a:rect b="b" l="l" r="r" t="t"/>
              <a:pathLst>
                <a:path extrusionOk="0" h="3600" w="1114">
                  <a:moveTo>
                    <a:pt x="860" y="1"/>
                  </a:moveTo>
                  <a:lnTo>
                    <a:pt x="619" y="55"/>
                  </a:lnTo>
                  <a:cubicBezTo>
                    <a:pt x="619" y="55"/>
                    <a:pt x="1035" y="1813"/>
                    <a:pt x="1" y="3599"/>
                  </a:cubicBezTo>
                  <a:cubicBezTo>
                    <a:pt x="1" y="3599"/>
                    <a:pt x="1114" y="2535"/>
                    <a:pt x="860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484" name="Google Shape;484;p33"/>
            <p:cNvSpPr/>
            <p:nvPr/>
          </p:nvSpPr>
          <p:spPr>
            <a:xfrm>
              <a:off x="9661225" y="1173288"/>
              <a:ext cx="16650" cy="49250"/>
            </a:xfrm>
            <a:custGeom>
              <a:rect b="b" l="l" r="r" t="t"/>
              <a:pathLst>
                <a:path extrusionOk="0" h="1970" w="666">
                  <a:moveTo>
                    <a:pt x="405" y="1"/>
                  </a:moveTo>
                  <a:cubicBezTo>
                    <a:pt x="405" y="1"/>
                    <a:pt x="0" y="1231"/>
                    <a:pt x="427" y="1375"/>
                  </a:cubicBezTo>
                  <a:lnTo>
                    <a:pt x="416" y="1969"/>
                  </a:lnTo>
                  <a:lnTo>
                    <a:pt x="416" y="1969"/>
                  </a:lnTo>
                  <a:lnTo>
                    <a:pt x="516" y="1963"/>
                  </a:lnTo>
                  <a:lnTo>
                    <a:pt x="665" y="1233"/>
                  </a:lnTo>
                  <a:cubicBezTo>
                    <a:pt x="665" y="1233"/>
                    <a:pt x="260" y="873"/>
                    <a:pt x="405" y="1"/>
                  </a:cubicBezTo>
                  <a:close/>
                </a:path>
              </a:pathLst>
            </a:custGeom>
            <a:solidFill>
              <a:srgbClr val="E2AAAA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9667175" y="1164438"/>
              <a:ext cx="32325" cy="37475"/>
            </a:xfrm>
            <a:custGeom>
              <a:rect b="b" l="l" r="r" t="t"/>
              <a:pathLst>
                <a:path extrusionOk="0" h="1499" w="1293">
                  <a:moveTo>
                    <a:pt x="927" y="1"/>
                  </a:moveTo>
                  <a:cubicBezTo>
                    <a:pt x="696" y="1"/>
                    <a:pt x="261" y="208"/>
                    <a:pt x="135" y="276"/>
                  </a:cubicBezTo>
                  <a:cubicBezTo>
                    <a:pt x="0" y="350"/>
                    <a:pt x="135" y="466"/>
                    <a:pt x="135" y="466"/>
                  </a:cubicBezTo>
                  <a:cubicBezTo>
                    <a:pt x="135" y="466"/>
                    <a:pt x="189" y="547"/>
                    <a:pt x="209" y="866"/>
                  </a:cubicBezTo>
                  <a:cubicBezTo>
                    <a:pt x="230" y="1186"/>
                    <a:pt x="535" y="1481"/>
                    <a:pt x="535" y="1481"/>
                  </a:cubicBezTo>
                  <a:cubicBezTo>
                    <a:pt x="599" y="1494"/>
                    <a:pt x="675" y="1498"/>
                    <a:pt x="750" y="1498"/>
                  </a:cubicBezTo>
                  <a:cubicBezTo>
                    <a:pt x="940" y="1498"/>
                    <a:pt x="1131" y="1469"/>
                    <a:pt x="1131" y="1469"/>
                  </a:cubicBezTo>
                  <a:cubicBezTo>
                    <a:pt x="1238" y="1386"/>
                    <a:pt x="1279" y="1068"/>
                    <a:pt x="1286" y="593"/>
                  </a:cubicBezTo>
                  <a:cubicBezTo>
                    <a:pt x="1292" y="119"/>
                    <a:pt x="1191" y="46"/>
                    <a:pt x="981" y="6"/>
                  </a:cubicBezTo>
                  <a:cubicBezTo>
                    <a:pt x="965" y="2"/>
                    <a:pt x="947" y="1"/>
                    <a:pt x="927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9672025" y="1180388"/>
              <a:ext cx="8725" cy="8400"/>
            </a:xfrm>
            <a:custGeom>
              <a:rect b="b" l="l" r="r" t="t"/>
              <a:pathLst>
                <a:path extrusionOk="0" h="336" w="349">
                  <a:moveTo>
                    <a:pt x="183" y="1"/>
                  </a:moveTo>
                  <a:cubicBezTo>
                    <a:pt x="125" y="1"/>
                    <a:pt x="75" y="42"/>
                    <a:pt x="75" y="42"/>
                  </a:cubicBezTo>
                  <a:cubicBezTo>
                    <a:pt x="18" y="127"/>
                    <a:pt x="1" y="235"/>
                    <a:pt x="30" y="334"/>
                  </a:cubicBezTo>
                  <a:cubicBezTo>
                    <a:pt x="43" y="335"/>
                    <a:pt x="55" y="335"/>
                    <a:pt x="67" y="335"/>
                  </a:cubicBezTo>
                  <a:cubicBezTo>
                    <a:pt x="291" y="335"/>
                    <a:pt x="349" y="135"/>
                    <a:pt x="280" y="51"/>
                  </a:cubicBezTo>
                  <a:cubicBezTo>
                    <a:pt x="250" y="13"/>
                    <a:pt x="215" y="1"/>
                    <a:pt x="183" y="1"/>
                  </a:cubicBezTo>
                  <a:close/>
                </a:path>
              </a:pathLst>
            </a:custGeom>
            <a:solidFill>
              <a:srgbClr val="F1D5D5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9615150" y="1836988"/>
              <a:ext cx="80125" cy="23125"/>
            </a:xfrm>
            <a:custGeom>
              <a:rect b="b" l="l" r="r" t="t"/>
              <a:pathLst>
                <a:path extrusionOk="0" h="925" w="3205">
                  <a:moveTo>
                    <a:pt x="1751" y="1"/>
                  </a:moveTo>
                  <a:lnTo>
                    <a:pt x="1" y="718"/>
                  </a:lnTo>
                  <a:lnTo>
                    <a:pt x="1" y="853"/>
                  </a:lnTo>
                  <a:lnTo>
                    <a:pt x="3180" y="925"/>
                  </a:lnTo>
                  <a:cubicBezTo>
                    <a:pt x="3180" y="925"/>
                    <a:pt x="3205" y="248"/>
                    <a:pt x="3178" y="230"/>
                  </a:cubicBezTo>
                  <a:cubicBezTo>
                    <a:pt x="3151" y="212"/>
                    <a:pt x="3037" y="1"/>
                    <a:pt x="3037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88" name="Google Shape;488;p33"/>
          <p:cNvCxnSpPr/>
          <p:nvPr/>
        </p:nvCxnSpPr>
        <p:spPr>
          <a:xfrm>
            <a:off x="4143085" y="1324839"/>
            <a:ext cx="36852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9" name="Google Shape;489;p33"/>
          <p:cNvCxnSpPr/>
          <p:nvPr/>
        </p:nvCxnSpPr>
        <p:spPr>
          <a:xfrm>
            <a:off x="4143085" y="3029438"/>
            <a:ext cx="36852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0" name="Google Shape;490;p33"/>
          <p:cNvSpPr txBox="1"/>
          <p:nvPr/>
        </p:nvSpPr>
        <p:spPr>
          <a:xfrm>
            <a:off x="3434271" y="2284602"/>
            <a:ext cx="33939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200">
                <a:latin typeface="Roboto Slab"/>
                <a:ea typeface="Roboto Slab"/>
                <a:cs typeface="Roboto Slab"/>
                <a:sym typeface="Roboto Slab"/>
              </a:rPr>
              <a:t>Team members</a:t>
            </a:r>
            <a:endParaRPr b="1" sz="3200"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1" name="Google Shape;491;p33"/>
          <p:cNvSpPr txBox="1"/>
          <p:nvPr/>
        </p:nvSpPr>
        <p:spPr>
          <a:xfrm>
            <a:off x="1085850" y="1539700"/>
            <a:ext cx="62007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 Abdulrahman </a:t>
            </a: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Bedaiwi	      Amirah Al-Zahrani</a:t>
            </a:r>
            <a:endParaRPr b="1"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2" name="Google Shape;492;p33"/>
          <p:cNvSpPr txBox="1"/>
          <p:nvPr/>
        </p:nvSpPr>
        <p:spPr>
          <a:xfrm>
            <a:off x="857100" y="3422250"/>
            <a:ext cx="3804600" cy="19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Abdullah Alassaf</a:t>
            </a:r>
            <a:endParaRPr b="1" sz="20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Abdullah Alasmari</a:t>
            </a:r>
            <a:endParaRPr b="1" sz="20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Abdulrahman Almezaini</a:t>
            </a:r>
            <a:endParaRPr b="1" sz="20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Khalid Alkwai</a:t>
            </a:r>
            <a:endParaRPr b="1" sz="20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Mohammed Alhamad</a:t>
            </a:r>
            <a:endParaRPr b="1" sz="20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3" name="Google Shape;493;p33"/>
          <p:cNvSpPr txBox="1"/>
          <p:nvPr/>
        </p:nvSpPr>
        <p:spPr>
          <a:xfrm>
            <a:off x="4457036" y="3422254"/>
            <a:ext cx="3057300" cy="19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Deema Almaziad</a:t>
            </a:r>
            <a:endParaRPr b="1"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Elaf Almusahel</a:t>
            </a:r>
            <a:endParaRPr b="1"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Rema Almutawa</a:t>
            </a:r>
            <a:endParaRPr b="1"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Renad Almutawa</a:t>
            </a:r>
            <a:endParaRPr b="1"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Shahd Alsalamah</a:t>
            </a:r>
            <a:endParaRPr b="1"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Taif Alotaibi</a:t>
            </a:r>
            <a:endParaRPr b="1"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Tarfah Alkaltham</a:t>
            </a:r>
            <a:endParaRPr b="1"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4" name="Google Shape;494;p33"/>
          <p:cNvSpPr/>
          <p:nvPr/>
        </p:nvSpPr>
        <p:spPr>
          <a:xfrm>
            <a:off x="5" y="5080127"/>
            <a:ext cx="1173900" cy="936900"/>
          </a:xfrm>
          <a:prstGeom prst="wedgeEllipseCallout">
            <a:avLst>
              <a:gd fmla="val 41033" name="adj1"/>
              <a:gd fmla="val 50749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4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Say cheese :)</a:t>
            </a:r>
            <a:endParaRPr b="1" sz="1400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95" name="Google Shape;4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5807" y="3847434"/>
            <a:ext cx="286426" cy="286426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33"/>
          <p:cNvSpPr txBox="1"/>
          <p:nvPr/>
        </p:nvSpPr>
        <p:spPr>
          <a:xfrm>
            <a:off x="1901876" y="8005175"/>
            <a:ext cx="33939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600">
                <a:latin typeface="Roboto Slab"/>
                <a:ea typeface="Roboto Slab"/>
                <a:cs typeface="Roboto Slab"/>
                <a:sym typeface="Roboto Slab"/>
              </a:rPr>
              <a:t>THANK YOU!</a:t>
            </a:r>
            <a:endParaRPr b="1" sz="3600"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97" name="Google Shape;497;p3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1250" y="8607909"/>
            <a:ext cx="427975" cy="427975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33"/>
          <p:cNvSpPr txBox="1"/>
          <p:nvPr/>
        </p:nvSpPr>
        <p:spPr>
          <a:xfrm>
            <a:off x="2519225" y="8686375"/>
            <a:ext cx="23430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Roboto Slab"/>
                <a:ea typeface="Roboto Slab"/>
                <a:cs typeface="Roboto Slab"/>
                <a:sym typeface="Roboto Slab"/>
              </a:rPr>
              <a:t>Give us your feedback!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99" name="Google Shape;49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5807" y="4171475"/>
            <a:ext cx="286426" cy="28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5807" y="4495534"/>
            <a:ext cx="286426" cy="28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ournalist Resu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05543"/>
      </a:accent1>
      <a:accent2>
        <a:srgbClr val="E2A0A1"/>
      </a:accent2>
      <a:accent3>
        <a:srgbClr val="6BB9C3"/>
      </a:accent3>
      <a:accent4>
        <a:srgbClr val="A9C5C8"/>
      </a:accent4>
      <a:accent5>
        <a:srgbClr val="0097A7"/>
      </a:accent5>
      <a:accent6>
        <a:srgbClr val="990000"/>
      </a:accent6>
      <a:hlink>
        <a:srgbClr val="3ECBD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