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98" r:id="rId5"/>
    <p:sldMasterId id="2147483699" r:id="rId6"/>
    <p:sldMasterId id="2147483700"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Lst>
  <p:sldSz cy="10688400" cx="7560000"/>
  <p:notesSz cx="6858000" cy="9144000"/>
  <p:embeddedFontLst>
    <p:embeddedFont>
      <p:font typeface="Josefin Slab"/>
      <p:regular r:id="rId23"/>
      <p:bold r:id="rId24"/>
      <p:italic r:id="rId25"/>
      <p:boldItalic r:id="rId26"/>
    </p:embeddedFont>
    <p:embeddedFont>
      <p:font typeface="Roboto Slab"/>
      <p:regular r:id="rId27"/>
      <p:bold r:id="rId28"/>
    </p:embeddedFont>
    <p:embeddedFont>
      <p:font typeface="Barlow Condensed"/>
      <p:regular r:id="rId29"/>
      <p:bold r:id="rId30"/>
      <p:italic r:id="rId31"/>
      <p:boldItalic r:id="rId32"/>
    </p:embeddedFont>
    <p:embeddedFont>
      <p:font typeface="Fira Sans Extra Condensed Medium"/>
      <p:regular r:id="rId33"/>
      <p:bold r:id="rId34"/>
      <p:italic r:id="rId35"/>
      <p:boldItalic r:id="rId36"/>
    </p:embeddedFont>
    <p:embeddedFont>
      <p:font typeface="Roboto Condensed"/>
      <p:regular r:id="rId37"/>
      <p:bold r:id="rId38"/>
      <p:italic r:id="rId39"/>
      <p:boldItalic r:id="rId40"/>
    </p:embeddedFont>
    <p:embeddedFont>
      <p:font typeface="Roboto Condensed Light"/>
      <p:regular r:id="rId41"/>
      <p:bold r:id="rId42"/>
      <p:italic r:id="rId43"/>
      <p:boldItalic r:id="rId44"/>
    </p:embeddedFont>
    <p:embeddedFont>
      <p:font typeface="Chelsea Market"/>
      <p:regular r:id="rId45"/>
    </p:embeddedFont>
    <p:embeddedFont>
      <p:font typeface="Archivo Black"/>
      <p:regular r:id="rId46"/>
    </p:embeddedFont>
    <p:embeddedFont>
      <p:font typeface="Fira Sans Extra Condensed"/>
      <p:regular r:id="rId47"/>
      <p:bold r:id="rId48"/>
      <p:italic r:id="rId49"/>
      <p:boldItalic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366">
          <p15:clr>
            <a:srgbClr val="A4A3A4"/>
          </p15:clr>
        </p15:guide>
        <p15:guide id="2" pos="2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34CF5655-4CD1-4569-96A2-748BEEFF8242}">
  <a:tblStyle styleId="{34CF5655-4CD1-4569-96A2-748BEEFF8242}"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3366" orient="horz"/>
        <p:guide pos="2381"/>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Condensed-boldItalic.fntdata"/><Relationship Id="rId42" Type="http://schemas.openxmlformats.org/officeDocument/2006/relationships/font" Target="fonts/RobotoCondensedLight-bold.fntdata"/><Relationship Id="rId41" Type="http://schemas.openxmlformats.org/officeDocument/2006/relationships/font" Target="fonts/RobotoCondensedLight-regular.fntdata"/><Relationship Id="rId44" Type="http://schemas.openxmlformats.org/officeDocument/2006/relationships/font" Target="fonts/RobotoCondensedLight-boldItalic.fntdata"/><Relationship Id="rId43" Type="http://schemas.openxmlformats.org/officeDocument/2006/relationships/font" Target="fonts/RobotoCondensedLight-italic.fntdata"/><Relationship Id="rId46" Type="http://schemas.openxmlformats.org/officeDocument/2006/relationships/font" Target="fonts/ArchivoBlack-regular.fntdata"/><Relationship Id="rId45" Type="http://schemas.openxmlformats.org/officeDocument/2006/relationships/font" Target="fonts/ChelseaMarket-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48" Type="http://schemas.openxmlformats.org/officeDocument/2006/relationships/font" Target="fonts/FiraSansExtraCondensed-bold.fntdata"/><Relationship Id="rId47" Type="http://schemas.openxmlformats.org/officeDocument/2006/relationships/font" Target="fonts/FiraSansExtraCondensed-regular.fntdata"/><Relationship Id="rId49" Type="http://schemas.openxmlformats.org/officeDocument/2006/relationships/font" Target="fonts/FiraSansExtraCondensed-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font" Target="fonts/BarlowCondensed-italic.fntdata"/><Relationship Id="rId30" Type="http://schemas.openxmlformats.org/officeDocument/2006/relationships/font" Target="fonts/BarlowCondensed-bold.fntdata"/><Relationship Id="rId33" Type="http://schemas.openxmlformats.org/officeDocument/2006/relationships/font" Target="fonts/FiraSansExtraCondensedMedium-regular.fntdata"/><Relationship Id="rId32" Type="http://schemas.openxmlformats.org/officeDocument/2006/relationships/font" Target="fonts/BarlowCondensed-boldItalic.fntdata"/><Relationship Id="rId35" Type="http://schemas.openxmlformats.org/officeDocument/2006/relationships/font" Target="fonts/FiraSansExtraCondensedMedium-italic.fntdata"/><Relationship Id="rId34" Type="http://schemas.openxmlformats.org/officeDocument/2006/relationships/font" Target="fonts/FiraSansExtraCondensedMedium-bold.fntdata"/><Relationship Id="rId37" Type="http://schemas.openxmlformats.org/officeDocument/2006/relationships/font" Target="fonts/RobotoCondensed-regular.fntdata"/><Relationship Id="rId36" Type="http://schemas.openxmlformats.org/officeDocument/2006/relationships/font" Target="fonts/FiraSansExtraCondensedMedium-boldItalic.fntdata"/><Relationship Id="rId39" Type="http://schemas.openxmlformats.org/officeDocument/2006/relationships/font" Target="fonts/RobotoCondensed-italic.fntdata"/><Relationship Id="rId38" Type="http://schemas.openxmlformats.org/officeDocument/2006/relationships/font" Target="fonts/RobotoCondensed-bold.fntdata"/><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font" Target="fonts/JosefinSlab-bold.fntdata"/><Relationship Id="rId23" Type="http://schemas.openxmlformats.org/officeDocument/2006/relationships/font" Target="fonts/JosefinSlab-regular.fntdata"/><Relationship Id="rId26" Type="http://schemas.openxmlformats.org/officeDocument/2006/relationships/font" Target="fonts/JosefinSlab-boldItalic.fntdata"/><Relationship Id="rId25" Type="http://schemas.openxmlformats.org/officeDocument/2006/relationships/font" Target="fonts/JosefinSlab-italic.fntdata"/><Relationship Id="rId28" Type="http://schemas.openxmlformats.org/officeDocument/2006/relationships/font" Target="fonts/RobotoSlab-bold.fntdata"/><Relationship Id="rId27" Type="http://schemas.openxmlformats.org/officeDocument/2006/relationships/font" Target="fonts/RobotoSlab-regular.fntdata"/><Relationship Id="rId29" Type="http://schemas.openxmlformats.org/officeDocument/2006/relationships/font" Target="fonts/BarlowCondensed-regular.fntdata"/><Relationship Id="rId50" Type="http://schemas.openxmlformats.org/officeDocument/2006/relationships/font" Target="fonts/FiraSansExtraCondensed-boldItalic.fntdata"/><Relationship Id="rId11" Type="http://schemas.openxmlformats.org/officeDocument/2006/relationships/slide" Target="slides/slide3.xml"/><Relationship Id="rId10" Type="http://schemas.openxmlformats.org/officeDocument/2006/relationships/slide" Target="slides/slide2.xml"/><Relationship Id="rId13" Type="http://schemas.openxmlformats.org/officeDocument/2006/relationships/slide" Target="slides/slide5.xml"/><Relationship Id="rId12" Type="http://schemas.openxmlformats.org/officeDocument/2006/relationships/slide" Target="slides/slide4.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2216642" y="685800"/>
            <a:ext cx="2425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Google Shape;281;g5af4fccc71e661e5_0:notes"/>
          <p:cNvSpPr/>
          <p:nvPr>
            <p:ph idx="2" type="sldImg"/>
          </p:nvPr>
        </p:nvSpPr>
        <p:spPr>
          <a:xfrm>
            <a:off x="2216619" y="685800"/>
            <a:ext cx="24255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5af4fccc71e661e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2" name="Shape 412"/>
        <p:cNvGrpSpPr/>
        <p:nvPr/>
      </p:nvGrpSpPr>
      <p:grpSpPr>
        <a:xfrm>
          <a:off x="0" y="0"/>
          <a:ext cx="0" cy="0"/>
          <a:chOff x="0" y="0"/>
          <a:chExt cx="0" cy="0"/>
        </a:xfrm>
      </p:grpSpPr>
      <p:sp>
        <p:nvSpPr>
          <p:cNvPr id="413" name="Google Shape;413;g212b25ce31d4799b_12:notes"/>
          <p:cNvSpPr/>
          <p:nvPr>
            <p:ph idx="2" type="sldImg"/>
          </p:nvPr>
        </p:nvSpPr>
        <p:spPr>
          <a:xfrm>
            <a:off x="2216609" y="685800"/>
            <a:ext cx="2425200" cy="34290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212b25ce31d4799b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2" name="Shape 432"/>
        <p:cNvGrpSpPr/>
        <p:nvPr/>
      </p:nvGrpSpPr>
      <p:grpSpPr>
        <a:xfrm>
          <a:off x="0" y="0"/>
          <a:ext cx="0" cy="0"/>
          <a:chOff x="0" y="0"/>
          <a:chExt cx="0" cy="0"/>
        </a:xfrm>
      </p:grpSpPr>
      <p:sp>
        <p:nvSpPr>
          <p:cNvPr id="433" name="Google Shape;433;g485ec4417049b9e7_0:notes"/>
          <p:cNvSpPr/>
          <p:nvPr>
            <p:ph idx="2" type="sldImg"/>
          </p:nvPr>
        </p:nvSpPr>
        <p:spPr>
          <a:xfrm>
            <a:off x="2216609" y="685800"/>
            <a:ext cx="2425200" cy="3429000"/>
          </a:xfrm>
          <a:custGeom>
            <a:rect b="b" l="l" r="r" t="t"/>
            <a:pathLst>
              <a:path extrusionOk="0" h="120000" w="120000">
                <a:moveTo>
                  <a:pt x="0" y="0"/>
                </a:moveTo>
                <a:lnTo>
                  <a:pt x="120000" y="0"/>
                </a:lnTo>
                <a:lnTo>
                  <a:pt x="120000" y="120000"/>
                </a:lnTo>
                <a:lnTo>
                  <a:pt x="0" y="120000"/>
                </a:lnTo>
                <a:close/>
              </a:path>
            </a:pathLst>
          </a:custGeom>
        </p:spPr>
      </p:sp>
      <p:sp>
        <p:nvSpPr>
          <p:cNvPr id="434" name="Google Shape;434;g485ec4417049b9e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9" name="Shape 449"/>
        <p:cNvGrpSpPr/>
        <p:nvPr/>
      </p:nvGrpSpPr>
      <p:grpSpPr>
        <a:xfrm>
          <a:off x="0" y="0"/>
          <a:ext cx="0" cy="0"/>
          <a:chOff x="0" y="0"/>
          <a:chExt cx="0" cy="0"/>
        </a:xfrm>
      </p:grpSpPr>
      <p:sp>
        <p:nvSpPr>
          <p:cNvPr id="450" name="Google Shape;450;g208fb5382fcce11c_29:notes"/>
          <p:cNvSpPr/>
          <p:nvPr>
            <p:ph idx="2" type="sldImg"/>
          </p:nvPr>
        </p:nvSpPr>
        <p:spPr>
          <a:xfrm>
            <a:off x="2216609" y="685800"/>
            <a:ext cx="2425200" cy="3429000"/>
          </a:xfrm>
          <a:custGeom>
            <a:rect b="b" l="l" r="r" t="t"/>
            <a:pathLst>
              <a:path extrusionOk="0" h="120000" w="120000">
                <a:moveTo>
                  <a:pt x="0" y="0"/>
                </a:moveTo>
                <a:lnTo>
                  <a:pt x="120000" y="0"/>
                </a:lnTo>
                <a:lnTo>
                  <a:pt x="120000" y="120000"/>
                </a:lnTo>
                <a:lnTo>
                  <a:pt x="0" y="120000"/>
                </a:lnTo>
                <a:close/>
              </a:path>
            </a:pathLst>
          </a:custGeom>
        </p:spPr>
      </p:sp>
      <p:sp>
        <p:nvSpPr>
          <p:cNvPr id="451" name="Google Shape;451;g208fb5382fcce11c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5" name="Shape 475"/>
        <p:cNvGrpSpPr/>
        <p:nvPr/>
      </p:nvGrpSpPr>
      <p:grpSpPr>
        <a:xfrm>
          <a:off x="0" y="0"/>
          <a:ext cx="0" cy="0"/>
          <a:chOff x="0" y="0"/>
          <a:chExt cx="0" cy="0"/>
        </a:xfrm>
      </p:grpSpPr>
      <p:sp>
        <p:nvSpPr>
          <p:cNvPr id="476" name="Google Shape;476;g208fb5382fcce11c_26:notes"/>
          <p:cNvSpPr/>
          <p:nvPr>
            <p:ph idx="2" type="sldImg"/>
          </p:nvPr>
        </p:nvSpPr>
        <p:spPr>
          <a:xfrm>
            <a:off x="2216609" y="685800"/>
            <a:ext cx="2425200" cy="3429000"/>
          </a:xfrm>
          <a:custGeom>
            <a:rect b="b" l="l" r="r" t="t"/>
            <a:pathLst>
              <a:path extrusionOk="0" h="120000" w="120000">
                <a:moveTo>
                  <a:pt x="0" y="0"/>
                </a:moveTo>
                <a:lnTo>
                  <a:pt x="120000" y="0"/>
                </a:lnTo>
                <a:lnTo>
                  <a:pt x="120000" y="120000"/>
                </a:lnTo>
                <a:lnTo>
                  <a:pt x="0" y="120000"/>
                </a:lnTo>
                <a:close/>
              </a:path>
            </a:pathLst>
          </a:custGeom>
        </p:spPr>
      </p:sp>
      <p:sp>
        <p:nvSpPr>
          <p:cNvPr id="477" name="Google Shape;477;g208fb5382fcce11c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2" name="Shape 492"/>
        <p:cNvGrpSpPr/>
        <p:nvPr/>
      </p:nvGrpSpPr>
      <p:grpSpPr>
        <a:xfrm>
          <a:off x="0" y="0"/>
          <a:ext cx="0" cy="0"/>
          <a:chOff x="0" y="0"/>
          <a:chExt cx="0" cy="0"/>
        </a:xfrm>
      </p:grpSpPr>
      <p:sp>
        <p:nvSpPr>
          <p:cNvPr id="493" name="Google Shape;493;g5af4fccc71e661e5_17:notes"/>
          <p:cNvSpPr/>
          <p:nvPr>
            <p:ph idx="2" type="sldImg"/>
          </p:nvPr>
        </p:nvSpPr>
        <p:spPr>
          <a:xfrm>
            <a:off x="2216619" y="685800"/>
            <a:ext cx="2425500" cy="3429000"/>
          </a:xfrm>
          <a:custGeom>
            <a:rect b="b" l="l" r="r" t="t"/>
            <a:pathLst>
              <a:path extrusionOk="0" h="120000" w="120000">
                <a:moveTo>
                  <a:pt x="0" y="0"/>
                </a:moveTo>
                <a:lnTo>
                  <a:pt x="120000" y="0"/>
                </a:lnTo>
                <a:lnTo>
                  <a:pt x="120000" y="120000"/>
                </a:lnTo>
                <a:lnTo>
                  <a:pt x="0" y="120000"/>
                </a:lnTo>
                <a:close/>
              </a:path>
            </a:pathLst>
          </a:custGeom>
        </p:spPr>
      </p:sp>
      <p:sp>
        <p:nvSpPr>
          <p:cNvPr id="494" name="Google Shape;494;g5af4fccc71e661e5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9" name="Shape 299"/>
        <p:cNvGrpSpPr/>
        <p:nvPr/>
      </p:nvGrpSpPr>
      <p:grpSpPr>
        <a:xfrm>
          <a:off x="0" y="0"/>
          <a:ext cx="0" cy="0"/>
          <a:chOff x="0" y="0"/>
          <a:chExt cx="0" cy="0"/>
        </a:xfrm>
      </p:grpSpPr>
      <p:sp>
        <p:nvSpPr>
          <p:cNvPr id="300" name="Google Shape;300;g42d24b963ae8d0b2_1:notes"/>
          <p:cNvSpPr/>
          <p:nvPr>
            <p:ph idx="2" type="sldImg"/>
          </p:nvPr>
        </p:nvSpPr>
        <p:spPr>
          <a:xfrm>
            <a:off x="2216609" y="685800"/>
            <a:ext cx="24252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42d24b963ae8d0b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4" name="Shape 304"/>
        <p:cNvGrpSpPr/>
        <p:nvPr/>
      </p:nvGrpSpPr>
      <p:grpSpPr>
        <a:xfrm>
          <a:off x="0" y="0"/>
          <a:ext cx="0" cy="0"/>
          <a:chOff x="0" y="0"/>
          <a:chExt cx="0" cy="0"/>
        </a:xfrm>
      </p:grpSpPr>
      <p:sp>
        <p:nvSpPr>
          <p:cNvPr id="305" name="Google Shape;305;g1d6ec1344309c896_0:notes"/>
          <p:cNvSpPr/>
          <p:nvPr>
            <p:ph idx="2" type="sldImg"/>
          </p:nvPr>
        </p:nvSpPr>
        <p:spPr>
          <a:xfrm>
            <a:off x="2216609" y="685800"/>
            <a:ext cx="24252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1d6ec1344309c89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9" name="Shape 309"/>
        <p:cNvGrpSpPr/>
        <p:nvPr/>
      </p:nvGrpSpPr>
      <p:grpSpPr>
        <a:xfrm>
          <a:off x="0" y="0"/>
          <a:ext cx="0" cy="0"/>
          <a:chOff x="0" y="0"/>
          <a:chExt cx="0" cy="0"/>
        </a:xfrm>
      </p:grpSpPr>
      <p:sp>
        <p:nvSpPr>
          <p:cNvPr id="310" name="Google Shape;310;g212b25ce31d4799b_0:notes"/>
          <p:cNvSpPr/>
          <p:nvPr>
            <p:ph idx="2" type="sldImg"/>
          </p:nvPr>
        </p:nvSpPr>
        <p:spPr>
          <a:xfrm>
            <a:off x="2216609" y="685800"/>
            <a:ext cx="24252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212b25ce31d4799b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6" name="Shape 326"/>
        <p:cNvGrpSpPr/>
        <p:nvPr/>
      </p:nvGrpSpPr>
      <p:grpSpPr>
        <a:xfrm>
          <a:off x="0" y="0"/>
          <a:ext cx="0" cy="0"/>
          <a:chOff x="0" y="0"/>
          <a:chExt cx="0" cy="0"/>
        </a:xfrm>
      </p:grpSpPr>
      <p:sp>
        <p:nvSpPr>
          <p:cNvPr id="327" name="Google Shape;327;g1d6ec1344309c896_4:notes"/>
          <p:cNvSpPr/>
          <p:nvPr>
            <p:ph idx="2" type="sldImg"/>
          </p:nvPr>
        </p:nvSpPr>
        <p:spPr>
          <a:xfrm>
            <a:off x="2216609" y="685800"/>
            <a:ext cx="24252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1d6ec1344309c896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9" name="Shape 349"/>
        <p:cNvGrpSpPr/>
        <p:nvPr/>
      </p:nvGrpSpPr>
      <p:grpSpPr>
        <a:xfrm>
          <a:off x="0" y="0"/>
          <a:ext cx="0" cy="0"/>
          <a:chOff x="0" y="0"/>
          <a:chExt cx="0" cy="0"/>
        </a:xfrm>
      </p:grpSpPr>
      <p:sp>
        <p:nvSpPr>
          <p:cNvPr id="350" name="Google Shape;350;g1d6ec1344309c896_8:notes"/>
          <p:cNvSpPr/>
          <p:nvPr>
            <p:ph idx="2" type="sldImg"/>
          </p:nvPr>
        </p:nvSpPr>
        <p:spPr>
          <a:xfrm>
            <a:off x="2216609" y="685800"/>
            <a:ext cx="24252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1d6ec1344309c896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4" name="Shape 364"/>
        <p:cNvGrpSpPr/>
        <p:nvPr/>
      </p:nvGrpSpPr>
      <p:grpSpPr>
        <a:xfrm>
          <a:off x="0" y="0"/>
          <a:ext cx="0" cy="0"/>
          <a:chOff x="0" y="0"/>
          <a:chExt cx="0" cy="0"/>
        </a:xfrm>
      </p:grpSpPr>
      <p:sp>
        <p:nvSpPr>
          <p:cNvPr id="365" name="Google Shape;365;g212b25ce31d4799b_3:notes"/>
          <p:cNvSpPr/>
          <p:nvPr>
            <p:ph idx="2" type="sldImg"/>
          </p:nvPr>
        </p:nvSpPr>
        <p:spPr>
          <a:xfrm>
            <a:off x="2216609" y="685800"/>
            <a:ext cx="24252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212b25ce31d4799b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5" name="Shape 375"/>
        <p:cNvGrpSpPr/>
        <p:nvPr/>
      </p:nvGrpSpPr>
      <p:grpSpPr>
        <a:xfrm>
          <a:off x="0" y="0"/>
          <a:ext cx="0" cy="0"/>
          <a:chOff x="0" y="0"/>
          <a:chExt cx="0" cy="0"/>
        </a:xfrm>
      </p:grpSpPr>
      <p:sp>
        <p:nvSpPr>
          <p:cNvPr id="376" name="Google Shape;376;g212b25ce31d4799b_6:notes"/>
          <p:cNvSpPr/>
          <p:nvPr>
            <p:ph idx="2" type="sldImg"/>
          </p:nvPr>
        </p:nvSpPr>
        <p:spPr>
          <a:xfrm>
            <a:off x="2216609" y="685800"/>
            <a:ext cx="24252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212b25ce31d4799b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6" name="Shape 396"/>
        <p:cNvGrpSpPr/>
        <p:nvPr/>
      </p:nvGrpSpPr>
      <p:grpSpPr>
        <a:xfrm>
          <a:off x="0" y="0"/>
          <a:ext cx="0" cy="0"/>
          <a:chOff x="0" y="0"/>
          <a:chExt cx="0" cy="0"/>
        </a:xfrm>
      </p:grpSpPr>
      <p:sp>
        <p:nvSpPr>
          <p:cNvPr id="397" name="Google Shape;397;g212b25ce31d4799b_9:notes"/>
          <p:cNvSpPr/>
          <p:nvPr>
            <p:ph idx="2" type="sldImg"/>
          </p:nvPr>
        </p:nvSpPr>
        <p:spPr>
          <a:xfrm>
            <a:off x="2216609" y="685800"/>
            <a:ext cx="2425200" cy="34290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212b25ce31d4799b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257"/>
            <a:ext cx="7044600" cy="42654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705" y="5889426"/>
            <a:ext cx="7044600" cy="1647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0352"/>
            <a:ext cx="453600" cy="81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8572"/>
            <a:ext cx="7044600" cy="40803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0450"/>
            <a:ext cx="7044600" cy="27030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7004788" y="9690352"/>
            <a:ext cx="453600" cy="81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0352"/>
            <a:ext cx="453600" cy="81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TITLE OPENING" type="title">
  <p:cSld name="TITLE">
    <p:bg>
      <p:bgPr>
        <a:solidFill>
          <a:srgbClr val="FFFFFF"/>
        </a:solidFill>
      </p:bgPr>
    </p:bg>
    <p:spTree>
      <p:nvGrpSpPr>
        <p:cNvPr id="54" name="Shape 54"/>
        <p:cNvGrpSpPr/>
        <p:nvPr/>
      </p:nvGrpSpPr>
      <p:grpSpPr>
        <a:xfrm>
          <a:off x="0" y="0"/>
          <a:ext cx="0" cy="0"/>
          <a:chOff x="0" y="0"/>
          <a:chExt cx="0" cy="0"/>
        </a:xfrm>
      </p:grpSpPr>
      <p:sp>
        <p:nvSpPr>
          <p:cNvPr id="55" name="Google Shape;55;p14"/>
          <p:cNvSpPr txBox="1"/>
          <p:nvPr>
            <p:ph type="ctrTitle"/>
          </p:nvPr>
        </p:nvSpPr>
        <p:spPr>
          <a:xfrm>
            <a:off x="3538870" y="697858"/>
            <a:ext cx="3220200" cy="2499300"/>
          </a:xfrm>
          <a:prstGeom prst="rect">
            <a:avLst/>
          </a:prstGeom>
        </p:spPr>
        <p:txBody>
          <a:bodyPr anchorCtr="0" anchor="t" bIns="91400" lIns="91400" spcFirstLastPara="1" rIns="91400" wrap="square" tIns="91400">
            <a:noAutofit/>
          </a:bodyPr>
          <a:lstStyle>
            <a:lvl1pPr lvl="0" rtl="0" algn="r">
              <a:spcBef>
                <a:spcPts val="0"/>
              </a:spcBef>
              <a:spcAft>
                <a:spcPts val="0"/>
              </a:spcAft>
              <a:buSzPts val="6000"/>
              <a:buNone/>
              <a:defRPr b="0" sz="4400"/>
            </a:lvl1pPr>
            <a:lvl2pPr lvl="1" rtl="0" algn="r">
              <a:spcBef>
                <a:spcPts val="0"/>
              </a:spcBef>
              <a:spcAft>
                <a:spcPts val="0"/>
              </a:spcAft>
              <a:buClr>
                <a:srgbClr val="0B139E"/>
              </a:buClr>
              <a:buSzPts val="5200"/>
              <a:buNone/>
              <a:defRPr sz="5200">
                <a:solidFill>
                  <a:srgbClr val="0B139E"/>
                </a:solidFill>
              </a:defRPr>
            </a:lvl2pPr>
            <a:lvl3pPr lvl="2" rtl="0" algn="r">
              <a:spcBef>
                <a:spcPts val="0"/>
              </a:spcBef>
              <a:spcAft>
                <a:spcPts val="0"/>
              </a:spcAft>
              <a:buClr>
                <a:srgbClr val="0B139E"/>
              </a:buClr>
              <a:buSzPts val="5200"/>
              <a:buNone/>
              <a:defRPr sz="5200">
                <a:solidFill>
                  <a:srgbClr val="0B139E"/>
                </a:solidFill>
              </a:defRPr>
            </a:lvl3pPr>
            <a:lvl4pPr lvl="3" rtl="0" algn="r">
              <a:spcBef>
                <a:spcPts val="0"/>
              </a:spcBef>
              <a:spcAft>
                <a:spcPts val="0"/>
              </a:spcAft>
              <a:buClr>
                <a:srgbClr val="0B139E"/>
              </a:buClr>
              <a:buSzPts val="5200"/>
              <a:buNone/>
              <a:defRPr sz="5200">
                <a:solidFill>
                  <a:srgbClr val="0B139E"/>
                </a:solidFill>
              </a:defRPr>
            </a:lvl4pPr>
            <a:lvl5pPr lvl="4" rtl="0" algn="r">
              <a:spcBef>
                <a:spcPts val="0"/>
              </a:spcBef>
              <a:spcAft>
                <a:spcPts val="0"/>
              </a:spcAft>
              <a:buClr>
                <a:srgbClr val="0B139E"/>
              </a:buClr>
              <a:buSzPts val="5200"/>
              <a:buNone/>
              <a:defRPr sz="5200">
                <a:solidFill>
                  <a:srgbClr val="0B139E"/>
                </a:solidFill>
              </a:defRPr>
            </a:lvl5pPr>
            <a:lvl6pPr lvl="5" rtl="0" algn="r">
              <a:spcBef>
                <a:spcPts val="0"/>
              </a:spcBef>
              <a:spcAft>
                <a:spcPts val="0"/>
              </a:spcAft>
              <a:buClr>
                <a:srgbClr val="0B139E"/>
              </a:buClr>
              <a:buSzPts val="5200"/>
              <a:buNone/>
              <a:defRPr sz="5200">
                <a:solidFill>
                  <a:srgbClr val="0B139E"/>
                </a:solidFill>
              </a:defRPr>
            </a:lvl6pPr>
            <a:lvl7pPr lvl="6" rtl="0" algn="r">
              <a:spcBef>
                <a:spcPts val="0"/>
              </a:spcBef>
              <a:spcAft>
                <a:spcPts val="0"/>
              </a:spcAft>
              <a:buClr>
                <a:srgbClr val="0B139E"/>
              </a:buClr>
              <a:buSzPts val="5200"/>
              <a:buNone/>
              <a:defRPr sz="5200">
                <a:solidFill>
                  <a:srgbClr val="0B139E"/>
                </a:solidFill>
              </a:defRPr>
            </a:lvl7pPr>
            <a:lvl8pPr lvl="7" rtl="0" algn="r">
              <a:spcBef>
                <a:spcPts val="0"/>
              </a:spcBef>
              <a:spcAft>
                <a:spcPts val="0"/>
              </a:spcAft>
              <a:buClr>
                <a:srgbClr val="0B139E"/>
              </a:buClr>
              <a:buSzPts val="5200"/>
              <a:buNone/>
              <a:defRPr sz="5200">
                <a:solidFill>
                  <a:srgbClr val="0B139E"/>
                </a:solidFill>
              </a:defRPr>
            </a:lvl8pPr>
            <a:lvl9pPr lvl="8" rtl="0" algn="r">
              <a:spcBef>
                <a:spcPts val="0"/>
              </a:spcBef>
              <a:spcAft>
                <a:spcPts val="0"/>
              </a:spcAft>
              <a:buClr>
                <a:srgbClr val="0B139E"/>
              </a:buClr>
              <a:buSzPts val="5200"/>
              <a:buNone/>
              <a:defRPr sz="5200">
                <a:solidFill>
                  <a:srgbClr val="0B139E"/>
                </a:solidFill>
              </a:defRPr>
            </a:lvl9pPr>
          </a:lstStyle>
          <a:p/>
        </p:txBody>
      </p:sp>
      <p:sp>
        <p:nvSpPr>
          <p:cNvPr id="56" name="Google Shape;56;p14"/>
          <p:cNvSpPr txBox="1"/>
          <p:nvPr>
            <p:ph idx="1" type="subTitle"/>
          </p:nvPr>
        </p:nvSpPr>
        <p:spPr>
          <a:xfrm>
            <a:off x="4617334" y="8504432"/>
            <a:ext cx="2249700" cy="1459500"/>
          </a:xfrm>
          <a:prstGeom prst="rect">
            <a:avLst/>
          </a:prstGeom>
        </p:spPr>
        <p:txBody>
          <a:bodyPr anchorCtr="0" anchor="t" bIns="91400" lIns="91400" spcFirstLastPara="1" rIns="91400" wrap="square" tIns="91400">
            <a:noAutofit/>
          </a:bodyPr>
          <a:lstStyle>
            <a:lvl1pPr lvl="0" rtl="0" algn="r">
              <a:lnSpc>
                <a:spcPct val="100000"/>
              </a:lnSpc>
              <a:spcBef>
                <a:spcPts val="0"/>
              </a:spcBef>
              <a:spcAft>
                <a:spcPts val="0"/>
              </a:spcAft>
              <a:buClr>
                <a:schemeClr val="accent3"/>
              </a:buClr>
              <a:buSzPts val="1100"/>
              <a:buNone/>
              <a:defRPr sz="1100">
                <a:solidFill>
                  <a:schemeClr val="accent3"/>
                </a:solidFill>
              </a:defRPr>
            </a:lvl1pPr>
            <a:lvl2pPr lvl="1" rtl="0">
              <a:lnSpc>
                <a:spcPct val="100000"/>
              </a:lnSpc>
              <a:spcBef>
                <a:spcPts val="0"/>
              </a:spcBef>
              <a:spcAft>
                <a:spcPts val="0"/>
              </a:spcAft>
              <a:buClr>
                <a:schemeClr val="accent3"/>
              </a:buClr>
              <a:buSzPts val="1100"/>
              <a:buNone/>
              <a:defRPr sz="1100">
                <a:solidFill>
                  <a:schemeClr val="accent3"/>
                </a:solidFill>
              </a:defRPr>
            </a:lvl2pPr>
            <a:lvl3pPr lvl="2" rtl="0">
              <a:lnSpc>
                <a:spcPct val="100000"/>
              </a:lnSpc>
              <a:spcBef>
                <a:spcPts val="0"/>
              </a:spcBef>
              <a:spcAft>
                <a:spcPts val="0"/>
              </a:spcAft>
              <a:buClr>
                <a:schemeClr val="accent3"/>
              </a:buClr>
              <a:buSzPts val="1100"/>
              <a:buNone/>
              <a:defRPr sz="1100">
                <a:solidFill>
                  <a:schemeClr val="accent3"/>
                </a:solidFill>
              </a:defRPr>
            </a:lvl3pPr>
            <a:lvl4pPr lvl="3" rtl="0">
              <a:lnSpc>
                <a:spcPct val="100000"/>
              </a:lnSpc>
              <a:spcBef>
                <a:spcPts val="0"/>
              </a:spcBef>
              <a:spcAft>
                <a:spcPts val="0"/>
              </a:spcAft>
              <a:buClr>
                <a:schemeClr val="accent3"/>
              </a:buClr>
              <a:buSzPts val="1100"/>
              <a:buNone/>
              <a:defRPr sz="1100">
                <a:solidFill>
                  <a:schemeClr val="accent3"/>
                </a:solidFill>
              </a:defRPr>
            </a:lvl4pPr>
            <a:lvl5pPr lvl="4" rtl="0">
              <a:lnSpc>
                <a:spcPct val="100000"/>
              </a:lnSpc>
              <a:spcBef>
                <a:spcPts val="0"/>
              </a:spcBef>
              <a:spcAft>
                <a:spcPts val="0"/>
              </a:spcAft>
              <a:buClr>
                <a:schemeClr val="accent3"/>
              </a:buClr>
              <a:buSzPts val="1100"/>
              <a:buNone/>
              <a:defRPr sz="1100">
                <a:solidFill>
                  <a:schemeClr val="accent3"/>
                </a:solidFill>
              </a:defRPr>
            </a:lvl5pPr>
            <a:lvl6pPr lvl="5" rtl="0">
              <a:lnSpc>
                <a:spcPct val="100000"/>
              </a:lnSpc>
              <a:spcBef>
                <a:spcPts val="0"/>
              </a:spcBef>
              <a:spcAft>
                <a:spcPts val="0"/>
              </a:spcAft>
              <a:buClr>
                <a:schemeClr val="accent3"/>
              </a:buClr>
              <a:buSzPts val="1100"/>
              <a:buNone/>
              <a:defRPr sz="1100">
                <a:solidFill>
                  <a:schemeClr val="accent3"/>
                </a:solidFill>
              </a:defRPr>
            </a:lvl6pPr>
            <a:lvl7pPr lvl="6" rtl="0">
              <a:lnSpc>
                <a:spcPct val="100000"/>
              </a:lnSpc>
              <a:spcBef>
                <a:spcPts val="0"/>
              </a:spcBef>
              <a:spcAft>
                <a:spcPts val="0"/>
              </a:spcAft>
              <a:buClr>
                <a:schemeClr val="accent3"/>
              </a:buClr>
              <a:buSzPts val="1100"/>
              <a:buNone/>
              <a:defRPr sz="1100">
                <a:solidFill>
                  <a:schemeClr val="accent3"/>
                </a:solidFill>
              </a:defRPr>
            </a:lvl7pPr>
            <a:lvl8pPr lvl="7" rtl="0">
              <a:lnSpc>
                <a:spcPct val="100000"/>
              </a:lnSpc>
              <a:spcBef>
                <a:spcPts val="0"/>
              </a:spcBef>
              <a:spcAft>
                <a:spcPts val="0"/>
              </a:spcAft>
              <a:buClr>
                <a:schemeClr val="accent3"/>
              </a:buClr>
              <a:buSzPts val="1100"/>
              <a:buNone/>
              <a:defRPr sz="1100">
                <a:solidFill>
                  <a:schemeClr val="accent3"/>
                </a:solidFill>
              </a:defRPr>
            </a:lvl8pPr>
            <a:lvl9pPr lvl="8" rtl="0">
              <a:lnSpc>
                <a:spcPct val="100000"/>
              </a:lnSpc>
              <a:spcBef>
                <a:spcPts val="0"/>
              </a:spcBef>
              <a:spcAft>
                <a:spcPts val="0"/>
              </a:spcAft>
              <a:buClr>
                <a:schemeClr val="accent3"/>
              </a:buClr>
              <a:buSzPts val="1100"/>
              <a:buNone/>
              <a:defRPr sz="1100">
                <a:solidFill>
                  <a:schemeClr val="accent3"/>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ABLE OF CONTENTS">
  <p:cSld name="CUSTOM">
    <p:spTree>
      <p:nvGrpSpPr>
        <p:cNvPr id="57" name="Shape 57"/>
        <p:cNvGrpSpPr/>
        <p:nvPr/>
      </p:nvGrpSpPr>
      <p:grpSpPr>
        <a:xfrm>
          <a:off x="0" y="0"/>
          <a:ext cx="0" cy="0"/>
          <a:chOff x="0" y="0"/>
          <a:chExt cx="0" cy="0"/>
        </a:xfrm>
      </p:grpSpPr>
      <p:sp>
        <p:nvSpPr>
          <p:cNvPr id="58" name="Google Shape;58;p15"/>
          <p:cNvSpPr txBox="1"/>
          <p:nvPr>
            <p:ph type="ctrTitle"/>
          </p:nvPr>
        </p:nvSpPr>
        <p:spPr>
          <a:xfrm>
            <a:off x="1694244" y="2464192"/>
            <a:ext cx="2249700" cy="1200900"/>
          </a:xfrm>
          <a:prstGeom prst="rect">
            <a:avLst/>
          </a:prstGeom>
        </p:spPr>
        <p:txBody>
          <a:bodyPr anchorCtr="0" anchor="ctr" bIns="91400" lIns="91400" spcFirstLastPara="1" rIns="91400" wrap="square" tIns="91400">
            <a:noAutofit/>
          </a:bodyPr>
          <a:lstStyle>
            <a:lvl1pPr lvl="0" rtl="0">
              <a:spcBef>
                <a:spcPts val="0"/>
              </a:spcBef>
              <a:spcAft>
                <a:spcPts val="0"/>
              </a:spcAft>
              <a:buSzPts val="3600"/>
              <a:buFont typeface="Fira Sans Extra Condensed"/>
              <a:buNone/>
              <a:defRPr b="0" sz="1800"/>
            </a:lvl1pPr>
            <a:lvl2pPr lvl="1" rtl="0">
              <a:spcBef>
                <a:spcPts val="0"/>
              </a:spcBef>
              <a:spcAft>
                <a:spcPts val="0"/>
              </a:spcAft>
              <a:buSzPts val="3600"/>
              <a:buFont typeface="Barlow Condensed"/>
              <a:buNone/>
              <a:defRPr sz="3600">
                <a:latin typeface="Barlow Condensed"/>
                <a:ea typeface="Barlow Condensed"/>
                <a:cs typeface="Barlow Condensed"/>
                <a:sym typeface="Barlow Condensed"/>
              </a:defRPr>
            </a:lvl2pPr>
            <a:lvl3pPr lvl="2" rtl="0">
              <a:spcBef>
                <a:spcPts val="0"/>
              </a:spcBef>
              <a:spcAft>
                <a:spcPts val="0"/>
              </a:spcAft>
              <a:buSzPts val="3600"/>
              <a:buFont typeface="Barlow Condensed"/>
              <a:buNone/>
              <a:defRPr sz="3600">
                <a:latin typeface="Barlow Condensed"/>
                <a:ea typeface="Barlow Condensed"/>
                <a:cs typeface="Barlow Condensed"/>
                <a:sym typeface="Barlow Condensed"/>
              </a:defRPr>
            </a:lvl3pPr>
            <a:lvl4pPr lvl="3" rtl="0">
              <a:spcBef>
                <a:spcPts val="0"/>
              </a:spcBef>
              <a:spcAft>
                <a:spcPts val="0"/>
              </a:spcAft>
              <a:buSzPts val="3600"/>
              <a:buFont typeface="Barlow Condensed"/>
              <a:buNone/>
              <a:defRPr sz="3600">
                <a:latin typeface="Barlow Condensed"/>
                <a:ea typeface="Barlow Condensed"/>
                <a:cs typeface="Barlow Condensed"/>
                <a:sym typeface="Barlow Condensed"/>
              </a:defRPr>
            </a:lvl4pPr>
            <a:lvl5pPr lvl="4" rtl="0">
              <a:spcBef>
                <a:spcPts val="0"/>
              </a:spcBef>
              <a:spcAft>
                <a:spcPts val="0"/>
              </a:spcAft>
              <a:buSzPts val="3600"/>
              <a:buFont typeface="Barlow Condensed"/>
              <a:buNone/>
              <a:defRPr sz="3600">
                <a:latin typeface="Barlow Condensed"/>
                <a:ea typeface="Barlow Condensed"/>
                <a:cs typeface="Barlow Condensed"/>
                <a:sym typeface="Barlow Condensed"/>
              </a:defRPr>
            </a:lvl5pPr>
            <a:lvl6pPr lvl="5" rtl="0">
              <a:spcBef>
                <a:spcPts val="0"/>
              </a:spcBef>
              <a:spcAft>
                <a:spcPts val="0"/>
              </a:spcAft>
              <a:buSzPts val="3600"/>
              <a:buFont typeface="Barlow Condensed"/>
              <a:buNone/>
              <a:defRPr sz="3600">
                <a:latin typeface="Barlow Condensed"/>
                <a:ea typeface="Barlow Condensed"/>
                <a:cs typeface="Barlow Condensed"/>
                <a:sym typeface="Barlow Condensed"/>
              </a:defRPr>
            </a:lvl6pPr>
            <a:lvl7pPr lvl="6" rtl="0">
              <a:spcBef>
                <a:spcPts val="0"/>
              </a:spcBef>
              <a:spcAft>
                <a:spcPts val="0"/>
              </a:spcAft>
              <a:buSzPts val="3600"/>
              <a:buFont typeface="Barlow Condensed"/>
              <a:buNone/>
              <a:defRPr sz="3600">
                <a:latin typeface="Barlow Condensed"/>
                <a:ea typeface="Barlow Condensed"/>
                <a:cs typeface="Barlow Condensed"/>
                <a:sym typeface="Barlow Condensed"/>
              </a:defRPr>
            </a:lvl7pPr>
            <a:lvl8pPr lvl="7" rtl="0">
              <a:spcBef>
                <a:spcPts val="0"/>
              </a:spcBef>
              <a:spcAft>
                <a:spcPts val="0"/>
              </a:spcAft>
              <a:buSzPts val="3600"/>
              <a:buFont typeface="Barlow Condensed"/>
              <a:buNone/>
              <a:defRPr sz="3600">
                <a:latin typeface="Barlow Condensed"/>
                <a:ea typeface="Barlow Condensed"/>
                <a:cs typeface="Barlow Condensed"/>
                <a:sym typeface="Barlow Condensed"/>
              </a:defRPr>
            </a:lvl8pPr>
            <a:lvl9pPr lvl="8" rtl="0">
              <a:spcBef>
                <a:spcPts val="0"/>
              </a:spcBef>
              <a:spcAft>
                <a:spcPts val="0"/>
              </a:spcAft>
              <a:buSzPts val="3600"/>
              <a:buFont typeface="Barlow Condensed"/>
              <a:buNone/>
              <a:defRPr sz="3600">
                <a:latin typeface="Barlow Condensed"/>
                <a:ea typeface="Barlow Condensed"/>
                <a:cs typeface="Barlow Condensed"/>
                <a:sym typeface="Barlow Condensed"/>
              </a:defRPr>
            </a:lvl9pPr>
          </a:lstStyle>
          <a:p/>
        </p:txBody>
      </p:sp>
      <p:sp>
        <p:nvSpPr>
          <p:cNvPr id="59" name="Google Shape;59;p15"/>
          <p:cNvSpPr txBox="1"/>
          <p:nvPr>
            <p:ph hasCustomPrompt="1" idx="2" type="title"/>
          </p:nvPr>
        </p:nvSpPr>
        <p:spPr>
          <a:xfrm>
            <a:off x="1704783" y="1101024"/>
            <a:ext cx="1207800" cy="1200900"/>
          </a:xfrm>
          <a:prstGeom prst="rect">
            <a:avLst/>
          </a:prstGeom>
          <a:noFill/>
        </p:spPr>
        <p:txBody>
          <a:bodyPr anchorCtr="0" anchor="ctr" bIns="91400" lIns="91400" spcFirstLastPara="1" rIns="91400" wrap="square" tIns="91400">
            <a:noAutofit/>
          </a:bodyPr>
          <a:lstStyle>
            <a:lvl1pPr lvl="0" rtl="0">
              <a:spcBef>
                <a:spcPts val="0"/>
              </a:spcBef>
              <a:spcAft>
                <a:spcPts val="0"/>
              </a:spcAft>
              <a:buSzPts val="3600"/>
              <a:buNone/>
              <a:defRPr b="0" sz="3000"/>
            </a:lvl1pPr>
            <a:lvl2pPr lvl="1"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60" name="Google Shape;60;p15"/>
          <p:cNvSpPr txBox="1"/>
          <p:nvPr>
            <p:ph idx="3" type="ctrTitle"/>
          </p:nvPr>
        </p:nvSpPr>
        <p:spPr>
          <a:xfrm>
            <a:off x="4436170" y="2464192"/>
            <a:ext cx="2000700" cy="1200900"/>
          </a:xfrm>
          <a:prstGeom prst="rect">
            <a:avLst/>
          </a:prstGeom>
        </p:spPr>
        <p:txBody>
          <a:bodyPr anchorCtr="0" anchor="ctr" bIns="91400" lIns="91400" spcFirstLastPara="1" rIns="91400" wrap="square" tIns="91400">
            <a:noAutofit/>
          </a:bodyPr>
          <a:lstStyle>
            <a:lvl1pPr lvl="0" rtl="0">
              <a:spcBef>
                <a:spcPts val="0"/>
              </a:spcBef>
              <a:spcAft>
                <a:spcPts val="0"/>
              </a:spcAft>
              <a:buSzPts val="3600"/>
              <a:buFont typeface="Fira Sans Extra Condensed"/>
              <a:buNone/>
              <a:defRPr b="0" sz="1800"/>
            </a:lvl1pPr>
            <a:lvl2pPr lvl="1" rtl="0">
              <a:spcBef>
                <a:spcPts val="0"/>
              </a:spcBef>
              <a:spcAft>
                <a:spcPts val="0"/>
              </a:spcAft>
              <a:buSzPts val="3600"/>
              <a:buFont typeface="Barlow Condensed"/>
              <a:buNone/>
              <a:defRPr sz="3600">
                <a:latin typeface="Barlow Condensed"/>
                <a:ea typeface="Barlow Condensed"/>
                <a:cs typeface="Barlow Condensed"/>
                <a:sym typeface="Barlow Condensed"/>
              </a:defRPr>
            </a:lvl2pPr>
            <a:lvl3pPr lvl="2" rtl="0">
              <a:spcBef>
                <a:spcPts val="0"/>
              </a:spcBef>
              <a:spcAft>
                <a:spcPts val="0"/>
              </a:spcAft>
              <a:buSzPts val="3600"/>
              <a:buFont typeface="Barlow Condensed"/>
              <a:buNone/>
              <a:defRPr sz="3600">
                <a:latin typeface="Barlow Condensed"/>
                <a:ea typeface="Barlow Condensed"/>
                <a:cs typeface="Barlow Condensed"/>
                <a:sym typeface="Barlow Condensed"/>
              </a:defRPr>
            </a:lvl3pPr>
            <a:lvl4pPr lvl="3" rtl="0">
              <a:spcBef>
                <a:spcPts val="0"/>
              </a:spcBef>
              <a:spcAft>
                <a:spcPts val="0"/>
              </a:spcAft>
              <a:buSzPts val="3600"/>
              <a:buFont typeface="Barlow Condensed"/>
              <a:buNone/>
              <a:defRPr sz="3600">
                <a:latin typeface="Barlow Condensed"/>
                <a:ea typeface="Barlow Condensed"/>
                <a:cs typeface="Barlow Condensed"/>
                <a:sym typeface="Barlow Condensed"/>
              </a:defRPr>
            </a:lvl4pPr>
            <a:lvl5pPr lvl="4" rtl="0">
              <a:spcBef>
                <a:spcPts val="0"/>
              </a:spcBef>
              <a:spcAft>
                <a:spcPts val="0"/>
              </a:spcAft>
              <a:buSzPts val="3600"/>
              <a:buFont typeface="Barlow Condensed"/>
              <a:buNone/>
              <a:defRPr sz="3600">
                <a:latin typeface="Barlow Condensed"/>
                <a:ea typeface="Barlow Condensed"/>
                <a:cs typeface="Barlow Condensed"/>
                <a:sym typeface="Barlow Condensed"/>
              </a:defRPr>
            </a:lvl5pPr>
            <a:lvl6pPr lvl="5" rtl="0">
              <a:spcBef>
                <a:spcPts val="0"/>
              </a:spcBef>
              <a:spcAft>
                <a:spcPts val="0"/>
              </a:spcAft>
              <a:buSzPts val="3600"/>
              <a:buFont typeface="Barlow Condensed"/>
              <a:buNone/>
              <a:defRPr sz="3600">
                <a:latin typeface="Barlow Condensed"/>
                <a:ea typeface="Barlow Condensed"/>
                <a:cs typeface="Barlow Condensed"/>
                <a:sym typeface="Barlow Condensed"/>
              </a:defRPr>
            </a:lvl6pPr>
            <a:lvl7pPr lvl="6" rtl="0">
              <a:spcBef>
                <a:spcPts val="0"/>
              </a:spcBef>
              <a:spcAft>
                <a:spcPts val="0"/>
              </a:spcAft>
              <a:buSzPts val="3600"/>
              <a:buFont typeface="Barlow Condensed"/>
              <a:buNone/>
              <a:defRPr sz="3600">
                <a:latin typeface="Barlow Condensed"/>
                <a:ea typeface="Barlow Condensed"/>
                <a:cs typeface="Barlow Condensed"/>
                <a:sym typeface="Barlow Condensed"/>
              </a:defRPr>
            </a:lvl7pPr>
            <a:lvl8pPr lvl="7" rtl="0">
              <a:spcBef>
                <a:spcPts val="0"/>
              </a:spcBef>
              <a:spcAft>
                <a:spcPts val="0"/>
              </a:spcAft>
              <a:buSzPts val="3600"/>
              <a:buFont typeface="Barlow Condensed"/>
              <a:buNone/>
              <a:defRPr sz="3600">
                <a:latin typeface="Barlow Condensed"/>
                <a:ea typeface="Barlow Condensed"/>
                <a:cs typeface="Barlow Condensed"/>
                <a:sym typeface="Barlow Condensed"/>
              </a:defRPr>
            </a:lvl8pPr>
            <a:lvl9pPr lvl="8" rtl="0">
              <a:spcBef>
                <a:spcPts val="0"/>
              </a:spcBef>
              <a:spcAft>
                <a:spcPts val="0"/>
              </a:spcAft>
              <a:buSzPts val="3600"/>
              <a:buFont typeface="Barlow Condensed"/>
              <a:buNone/>
              <a:defRPr sz="3600">
                <a:latin typeface="Barlow Condensed"/>
                <a:ea typeface="Barlow Condensed"/>
                <a:cs typeface="Barlow Condensed"/>
                <a:sym typeface="Barlow Condensed"/>
              </a:defRPr>
            </a:lvl9pPr>
          </a:lstStyle>
          <a:p/>
        </p:txBody>
      </p:sp>
      <p:sp>
        <p:nvSpPr>
          <p:cNvPr id="61" name="Google Shape;61;p15"/>
          <p:cNvSpPr txBox="1"/>
          <p:nvPr>
            <p:ph hasCustomPrompt="1" idx="4" type="title"/>
          </p:nvPr>
        </p:nvSpPr>
        <p:spPr>
          <a:xfrm>
            <a:off x="4407872" y="1101024"/>
            <a:ext cx="1207800" cy="1200900"/>
          </a:xfrm>
          <a:prstGeom prst="rect">
            <a:avLst/>
          </a:prstGeom>
          <a:noFill/>
        </p:spPr>
        <p:txBody>
          <a:bodyPr anchorCtr="0" anchor="ctr" bIns="91400" lIns="91400" spcFirstLastPara="1" rIns="91400" wrap="square" tIns="91400">
            <a:noAutofit/>
          </a:bodyPr>
          <a:lstStyle>
            <a:lvl1pPr lvl="0" rtl="0">
              <a:spcBef>
                <a:spcPts val="0"/>
              </a:spcBef>
              <a:spcAft>
                <a:spcPts val="0"/>
              </a:spcAft>
              <a:buSzPts val="3600"/>
              <a:buNone/>
              <a:defRPr b="0" sz="3000"/>
            </a:lvl1pPr>
            <a:lvl2pPr lvl="1"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62" name="Google Shape;62;p15"/>
          <p:cNvSpPr txBox="1"/>
          <p:nvPr>
            <p:ph idx="5" type="ctrTitle"/>
          </p:nvPr>
        </p:nvSpPr>
        <p:spPr>
          <a:xfrm>
            <a:off x="1694244" y="6096864"/>
            <a:ext cx="2249700" cy="1200900"/>
          </a:xfrm>
          <a:prstGeom prst="rect">
            <a:avLst/>
          </a:prstGeom>
        </p:spPr>
        <p:txBody>
          <a:bodyPr anchorCtr="0" anchor="ctr" bIns="91400" lIns="91400" spcFirstLastPara="1" rIns="91400" wrap="square" tIns="91400">
            <a:noAutofit/>
          </a:bodyPr>
          <a:lstStyle>
            <a:lvl1pPr lvl="0" rtl="0">
              <a:spcBef>
                <a:spcPts val="0"/>
              </a:spcBef>
              <a:spcAft>
                <a:spcPts val="0"/>
              </a:spcAft>
              <a:buSzPts val="3600"/>
              <a:buFont typeface="Fira Sans Extra Condensed"/>
              <a:buNone/>
              <a:defRPr b="0" sz="1800"/>
            </a:lvl1pPr>
            <a:lvl2pPr lvl="1" rtl="0">
              <a:spcBef>
                <a:spcPts val="0"/>
              </a:spcBef>
              <a:spcAft>
                <a:spcPts val="0"/>
              </a:spcAft>
              <a:buSzPts val="3600"/>
              <a:buFont typeface="Barlow Condensed"/>
              <a:buNone/>
              <a:defRPr sz="3600">
                <a:latin typeface="Barlow Condensed"/>
                <a:ea typeface="Barlow Condensed"/>
                <a:cs typeface="Barlow Condensed"/>
                <a:sym typeface="Barlow Condensed"/>
              </a:defRPr>
            </a:lvl2pPr>
            <a:lvl3pPr lvl="2" rtl="0">
              <a:spcBef>
                <a:spcPts val="0"/>
              </a:spcBef>
              <a:spcAft>
                <a:spcPts val="0"/>
              </a:spcAft>
              <a:buSzPts val="3600"/>
              <a:buFont typeface="Barlow Condensed"/>
              <a:buNone/>
              <a:defRPr sz="3600">
                <a:latin typeface="Barlow Condensed"/>
                <a:ea typeface="Barlow Condensed"/>
                <a:cs typeface="Barlow Condensed"/>
                <a:sym typeface="Barlow Condensed"/>
              </a:defRPr>
            </a:lvl3pPr>
            <a:lvl4pPr lvl="3" rtl="0">
              <a:spcBef>
                <a:spcPts val="0"/>
              </a:spcBef>
              <a:spcAft>
                <a:spcPts val="0"/>
              </a:spcAft>
              <a:buSzPts val="3600"/>
              <a:buFont typeface="Barlow Condensed"/>
              <a:buNone/>
              <a:defRPr sz="3600">
                <a:latin typeface="Barlow Condensed"/>
                <a:ea typeface="Barlow Condensed"/>
                <a:cs typeface="Barlow Condensed"/>
                <a:sym typeface="Barlow Condensed"/>
              </a:defRPr>
            </a:lvl4pPr>
            <a:lvl5pPr lvl="4" rtl="0">
              <a:spcBef>
                <a:spcPts val="0"/>
              </a:spcBef>
              <a:spcAft>
                <a:spcPts val="0"/>
              </a:spcAft>
              <a:buSzPts val="3600"/>
              <a:buFont typeface="Barlow Condensed"/>
              <a:buNone/>
              <a:defRPr sz="3600">
                <a:latin typeface="Barlow Condensed"/>
                <a:ea typeface="Barlow Condensed"/>
                <a:cs typeface="Barlow Condensed"/>
                <a:sym typeface="Barlow Condensed"/>
              </a:defRPr>
            </a:lvl5pPr>
            <a:lvl6pPr lvl="5" rtl="0">
              <a:spcBef>
                <a:spcPts val="0"/>
              </a:spcBef>
              <a:spcAft>
                <a:spcPts val="0"/>
              </a:spcAft>
              <a:buSzPts val="3600"/>
              <a:buFont typeface="Barlow Condensed"/>
              <a:buNone/>
              <a:defRPr sz="3600">
                <a:latin typeface="Barlow Condensed"/>
                <a:ea typeface="Barlow Condensed"/>
                <a:cs typeface="Barlow Condensed"/>
                <a:sym typeface="Barlow Condensed"/>
              </a:defRPr>
            </a:lvl6pPr>
            <a:lvl7pPr lvl="6" rtl="0">
              <a:spcBef>
                <a:spcPts val="0"/>
              </a:spcBef>
              <a:spcAft>
                <a:spcPts val="0"/>
              </a:spcAft>
              <a:buSzPts val="3600"/>
              <a:buFont typeface="Barlow Condensed"/>
              <a:buNone/>
              <a:defRPr sz="3600">
                <a:latin typeface="Barlow Condensed"/>
                <a:ea typeface="Barlow Condensed"/>
                <a:cs typeface="Barlow Condensed"/>
                <a:sym typeface="Barlow Condensed"/>
              </a:defRPr>
            </a:lvl7pPr>
            <a:lvl8pPr lvl="7" rtl="0">
              <a:spcBef>
                <a:spcPts val="0"/>
              </a:spcBef>
              <a:spcAft>
                <a:spcPts val="0"/>
              </a:spcAft>
              <a:buSzPts val="3600"/>
              <a:buFont typeface="Barlow Condensed"/>
              <a:buNone/>
              <a:defRPr sz="3600">
                <a:latin typeface="Barlow Condensed"/>
                <a:ea typeface="Barlow Condensed"/>
                <a:cs typeface="Barlow Condensed"/>
                <a:sym typeface="Barlow Condensed"/>
              </a:defRPr>
            </a:lvl8pPr>
            <a:lvl9pPr lvl="8" rtl="0">
              <a:spcBef>
                <a:spcPts val="0"/>
              </a:spcBef>
              <a:spcAft>
                <a:spcPts val="0"/>
              </a:spcAft>
              <a:buSzPts val="3600"/>
              <a:buFont typeface="Barlow Condensed"/>
              <a:buNone/>
              <a:defRPr sz="3600">
                <a:latin typeface="Barlow Condensed"/>
                <a:ea typeface="Barlow Condensed"/>
                <a:cs typeface="Barlow Condensed"/>
                <a:sym typeface="Barlow Condensed"/>
              </a:defRPr>
            </a:lvl9pPr>
          </a:lstStyle>
          <a:p/>
        </p:txBody>
      </p:sp>
      <p:sp>
        <p:nvSpPr>
          <p:cNvPr id="63" name="Google Shape;63;p15"/>
          <p:cNvSpPr txBox="1"/>
          <p:nvPr>
            <p:ph hasCustomPrompt="1" idx="6" type="title"/>
          </p:nvPr>
        </p:nvSpPr>
        <p:spPr>
          <a:xfrm>
            <a:off x="1704783" y="4733696"/>
            <a:ext cx="1207800" cy="1200900"/>
          </a:xfrm>
          <a:prstGeom prst="rect">
            <a:avLst/>
          </a:prstGeom>
          <a:noFill/>
        </p:spPr>
        <p:txBody>
          <a:bodyPr anchorCtr="0" anchor="ctr" bIns="91400" lIns="91400" spcFirstLastPara="1" rIns="91400" wrap="square" tIns="91400">
            <a:noAutofit/>
          </a:bodyPr>
          <a:lstStyle>
            <a:lvl1pPr lvl="0" rtl="0">
              <a:spcBef>
                <a:spcPts val="0"/>
              </a:spcBef>
              <a:spcAft>
                <a:spcPts val="0"/>
              </a:spcAft>
              <a:buSzPts val="3600"/>
              <a:buNone/>
              <a:defRPr b="0" sz="3000"/>
            </a:lvl1pPr>
            <a:lvl2pPr lvl="1"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64" name="Google Shape;64;p15"/>
          <p:cNvSpPr txBox="1"/>
          <p:nvPr>
            <p:ph idx="7" type="ctrTitle"/>
          </p:nvPr>
        </p:nvSpPr>
        <p:spPr>
          <a:xfrm>
            <a:off x="4436167" y="6096866"/>
            <a:ext cx="2720400" cy="1200900"/>
          </a:xfrm>
          <a:prstGeom prst="rect">
            <a:avLst/>
          </a:prstGeom>
        </p:spPr>
        <p:txBody>
          <a:bodyPr anchorCtr="0" anchor="ctr" bIns="91400" lIns="91400" spcFirstLastPara="1" rIns="91400" wrap="square" tIns="91400">
            <a:noAutofit/>
          </a:bodyPr>
          <a:lstStyle>
            <a:lvl1pPr lvl="0" rtl="0">
              <a:spcBef>
                <a:spcPts val="0"/>
              </a:spcBef>
              <a:spcAft>
                <a:spcPts val="0"/>
              </a:spcAft>
              <a:buSzPts val="3600"/>
              <a:buFont typeface="Fira Sans Extra Condensed"/>
              <a:buNone/>
              <a:defRPr b="0" sz="1800"/>
            </a:lvl1pPr>
            <a:lvl2pPr lvl="1" rtl="0">
              <a:spcBef>
                <a:spcPts val="0"/>
              </a:spcBef>
              <a:spcAft>
                <a:spcPts val="0"/>
              </a:spcAft>
              <a:buSzPts val="3600"/>
              <a:buFont typeface="Barlow Condensed"/>
              <a:buNone/>
              <a:defRPr sz="3600">
                <a:latin typeface="Barlow Condensed"/>
                <a:ea typeface="Barlow Condensed"/>
                <a:cs typeface="Barlow Condensed"/>
                <a:sym typeface="Barlow Condensed"/>
              </a:defRPr>
            </a:lvl2pPr>
            <a:lvl3pPr lvl="2" rtl="0">
              <a:spcBef>
                <a:spcPts val="0"/>
              </a:spcBef>
              <a:spcAft>
                <a:spcPts val="0"/>
              </a:spcAft>
              <a:buSzPts val="3600"/>
              <a:buFont typeface="Barlow Condensed"/>
              <a:buNone/>
              <a:defRPr sz="3600">
                <a:latin typeface="Barlow Condensed"/>
                <a:ea typeface="Barlow Condensed"/>
                <a:cs typeface="Barlow Condensed"/>
                <a:sym typeface="Barlow Condensed"/>
              </a:defRPr>
            </a:lvl3pPr>
            <a:lvl4pPr lvl="3" rtl="0">
              <a:spcBef>
                <a:spcPts val="0"/>
              </a:spcBef>
              <a:spcAft>
                <a:spcPts val="0"/>
              </a:spcAft>
              <a:buSzPts val="3600"/>
              <a:buFont typeface="Barlow Condensed"/>
              <a:buNone/>
              <a:defRPr sz="3600">
                <a:latin typeface="Barlow Condensed"/>
                <a:ea typeface="Barlow Condensed"/>
                <a:cs typeface="Barlow Condensed"/>
                <a:sym typeface="Barlow Condensed"/>
              </a:defRPr>
            </a:lvl4pPr>
            <a:lvl5pPr lvl="4" rtl="0">
              <a:spcBef>
                <a:spcPts val="0"/>
              </a:spcBef>
              <a:spcAft>
                <a:spcPts val="0"/>
              </a:spcAft>
              <a:buSzPts val="3600"/>
              <a:buFont typeface="Barlow Condensed"/>
              <a:buNone/>
              <a:defRPr sz="3600">
                <a:latin typeface="Barlow Condensed"/>
                <a:ea typeface="Barlow Condensed"/>
                <a:cs typeface="Barlow Condensed"/>
                <a:sym typeface="Barlow Condensed"/>
              </a:defRPr>
            </a:lvl5pPr>
            <a:lvl6pPr lvl="5" rtl="0">
              <a:spcBef>
                <a:spcPts val="0"/>
              </a:spcBef>
              <a:spcAft>
                <a:spcPts val="0"/>
              </a:spcAft>
              <a:buSzPts val="3600"/>
              <a:buFont typeface="Barlow Condensed"/>
              <a:buNone/>
              <a:defRPr sz="3600">
                <a:latin typeface="Barlow Condensed"/>
                <a:ea typeface="Barlow Condensed"/>
                <a:cs typeface="Barlow Condensed"/>
                <a:sym typeface="Barlow Condensed"/>
              </a:defRPr>
            </a:lvl6pPr>
            <a:lvl7pPr lvl="6" rtl="0">
              <a:spcBef>
                <a:spcPts val="0"/>
              </a:spcBef>
              <a:spcAft>
                <a:spcPts val="0"/>
              </a:spcAft>
              <a:buSzPts val="3600"/>
              <a:buFont typeface="Barlow Condensed"/>
              <a:buNone/>
              <a:defRPr sz="3600">
                <a:latin typeface="Barlow Condensed"/>
                <a:ea typeface="Barlow Condensed"/>
                <a:cs typeface="Barlow Condensed"/>
                <a:sym typeface="Barlow Condensed"/>
              </a:defRPr>
            </a:lvl7pPr>
            <a:lvl8pPr lvl="7" rtl="0">
              <a:spcBef>
                <a:spcPts val="0"/>
              </a:spcBef>
              <a:spcAft>
                <a:spcPts val="0"/>
              </a:spcAft>
              <a:buSzPts val="3600"/>
              <a:buFont typeface="Barlow Condensed"/>
              <a:buNone/>
              <a:defRPr sz="3600">
                <a:latin typeface="Barlow Condensed"/>
                <a:ea typeface="Barlow Condensed"/>
                <a:cs typeface="Barlow Condensed"/>
                <a:sym typeface="Barlow Condensed"/>
              </a:defRPr>
            </a:lvl8pPr>
            <a:lvl9pPr lvl="8" rtl="0">
              <a:spcBef>
                <a:spcPts val="0"/>
              </a:spcBef>
              <a:spcAft>
                <a:spcPts val="0"/>
              </a:spcAft>
              <a:buSzPts val="3600"/>
              <a:buFont typeface="Barlow Condensed"/>
              <a:buNone/>
              <a:defRPr sz="3600">
                <a:latin typeface="Barlow Condensed"/>
                <a:ea typeface="Barlow Condensed"/>
                <a:cs typeface="Barlow Condensed"/>
                <a:sym typeface="Barlow Condensed"/>
              </a:defRPr>
            </a:lvl9pPr>
          </a:lstStyle>
          <a:p/>
        </p:txBody>
      </p:sp>
      <p:sp>
        <p:nvSpPr>
          <p:cNvPr id="65" name="Google Shape;65;p15"/>
          <p:cNvSpPr txBox="1"/>
          <p:nvPr>
            <p:ph hasCustomPrompt="1" idx="8" type="title"/>
          </p:nvPr>
        </p:nvSpPr>
        <p:spPr>
          <a:xfrm>
            <a:off x="4407872" y="4733696"/>
            <a:ext cx="1207800" cy="1200900"/>
          </a:xfrm>
          <a:prstGeom prst="rect">
            <a:avLst/>
          </a:prstGeom>
          <a:noFill/>
        </p:spPr>
        <p:txBody>
          <a:bodyPr anchorCtr="0" anchor="ctr" bIns="91400" lIns="91400" spcFirstLastPara="1" rIns="91400" wrap="square" tIns="91400">
            <a:noAutofit/>
          </a:bodyPr>
          <a:lstStyle>
            <a:lvl1pPr lvl="0" rtl="0">
              <a:spcBef>
                <a:spcPts val="0"/>
              </a:spcBef>
              <a:spcAft>
                <a:spcPts val="0"/>
              </a:spcAft>
              <a:buSzPts val="3600"/>
              <a:buNone/>
              <a:defRPr b="0" sz="3000"/>
            </a:lvl1pPr>
            <a:lvl2pPr lvl="1"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66" name="Google Shape;66;p15"/>
          <p:cNvSpPr txBox="1"/>
          <p:nvPr>
            <p:ph idx="1" type="subTitle"/>
          </p:nvPr>
        </p:nvSpPr>
        <p:spPr>
          <a:xfrm>
            <a:off x="1696908" y="3194259"/>
            <a:ext cx="2249700" cy="1459500"/>
          </a:xfrm>
          <a:prstGeom prst="rect">
            <a:avLst/>
          </a:prstGeom>
        </p:spPr>
        <p:txBody>
          <a:bodyPr anchorCtr="0" anchor="t" bIns="91400" lIns="91400" spcFirstLastPara="1" rIns="91400" wrap="square" tIns="9140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p:txBody>
      </p:sp>
      <p:sp>
        <p:nvSpPr>
          <p:cNvPr id="67" name="Google Shape;67;p15"/>
          <p:cNvSpPr txBox="1"/>
          <p:nvPr>
            <p:ph idx="9" type="subTitle"/>
          </p:nvPr>
        </p:nvSpPr>
        <p:spPr>
          <a:xfrm>
            <a:off x="4436167" y="3194259"/>
            <a:ext cx="2249700" cy="1459500"/>
          </a:xfrm>
          <a:prstGeom prst="rect">
            <a:avLst/>
          </a:prstGeom>
        </p:spPr>
        <p:txBody>
          <a:bodyPr anchorCtr="0" anchor="t" bIns="91400" lIns="91400" spcFirstLastPara="1" rIns="91400" wrap="square" tIns="9140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p:txBody>
      </p:sp>
      <p:sp>
        <p:nvSpPr>
          <p:cNvPr id="68" name="Google Shape;68;p15"/>
          <p:cNvSpPr txBox="1"/>
          <p:nvPr>
            <p:ph idx="13" type="subTitle"/>
          </p:nvPr>
        </p:nvSpPr>
        <p:spPr>
          <a:xfrm>
            <a:off x="1696908" y="6908697"/>
            <a:ext cx="2249700" cy="1459500"/>
          </a:xfrm>
          <a:prstGeom prst="rect">
            <a:avLst/>
          </a:prstGeom>
        </p:spPr>
        <p:txBody>
          <a:bodyPr anchorCtr="0" anchor="t" bIns="91400" lIns="91400" spcFirstLastPara="1" rIns="91400" wrap="square" tIns="9140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p:txBody>
      </p:sp>
      <p:sp>
        <p:nvSpPr>
          <p:cNvPr id="69" name="Google Shape;69;p15"/>
          <p:cNvSpPr txBox="1"/>
          <p:nvPr>
            <p:ph idx="14" type="subTitle"/>
          </p:nvPr>
        </p:nvSpPr>
        <p:spPr>
          <a:xfrm>
            <a:off x="4436167" y="6908697"/>
            <a:ext cx="2249700" cy="1459500"/>
          </a:xfrm>
          <a:prstGeom prst="rect">
            <a:avLst/>
          </a:prstGeom>
        </p:spPr>
        <p:txBody>
          <a:bodyPr anchorCtr="0" anchor="t" bIns="91400" lIns="91400" spcFirstLastPara="1" rIns="91400" wrap="square" tIns="9140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p:txBody>
      </p:sp>
      <p:sp>
        <p:nvSpPr>
          <p:cNvPr id="70" name="Google Shape;70;p15"/>
          <p:cNvSpPr txBox="1"/>
          <p:nvPr>
            <p:ph idx="15" type="ctrTitle"/>
          </p:nvPr>
        </p:nvSpPr>
        <p:spPr>
          <a:xfrm rot="-5400000">
            <a:off x="-1884946" y="3027796"/>
            <a:ext cx="4732500" cy="477900"/>
          </a:xfrm>
          <a:prstGeom prst="rect">
            <a:avLst/>
          </a:prstGeom>
        </p:spPr>
        <p:txBody>
          <a:bodyPr anchorCtr="0" anchor="b" bIns="91400" lIns="91400" spcFirstLastPara="1" rIns="91400" wrap="square" tIns="91400">
            <a:noAutofit/>
          </a:bodyPr>
          <a:lstStyle>
            <a:lvl1pPr lvl="0" rtl="0" algn="r">
              <a:spcBef>
                <a:spcPts val="0"/>
              </a:spcBef>
              <a:spcAft>
                <a:spcPts val="0"/>
              </a:spcAft>
              <a:buSzPts val="3600"/>
              <a:buFont typeface="Fira Sans Extra Condensed"/>
              <a:buNone/>
              <a:defRPr b="0" sz="1800">
                <a:solidFill>
                  <a:schemeClr val="dk1"/>
                </a:solidFill>
              </a:defRPr>
            </a:lvl1pPr>
            <a:lvl2pPr lvl="1"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2pPr>
            <a:lvl3pPr lvl="2"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3pPr>
            <a:lvl4pPr lvl="3"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4pPr>
            <a:lvl5pPr lvl="4"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5pPr>
            <a:lvl6pPr lvl="5"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6pPr>
            <a:lvl7pPr lvl="6"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7pPr>
            <a:lvl8pPr lvl="7"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8pPr>
            <a:lvl9pPr lvl="8"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TEXT">
  <p:cSld name="CUSTOM_1">
    <p:spTree>
      <p:nvGrpSpPr>
        <p:cNvPr id="71" name="Shape 71"/>
        <p:cNvGrpSpPr/>
        <p:nvPr/>
      </p:nvGrpSpPr>
      <p:grpSpPr>
        <a:xfrm>
          <a:off x="0" y="0"/>
          <a:ext cx="0" cy="0"/>
          <a:chOff x="0" y="0"/>
          <a:chExt cx="0" cy="0"/>
        </a:xfrm>
      </p:grpSpPr>
      <p:sp>
        <p:nvSpPr>
          <p:cNvPr id="72" name="Google Shape;72;p16"/>
          <p:cNvSpPr txBox="1"/>
          <p:nvPr>
            <p:ph idx="1" type="subTitle"/>
          </p:nvPr>
        </p:nvSpPr>
        <p:spPr>
          <a:xfrm>
            <a:off x="897750" y="7956920"/>
            <a:ext cx="2528100" cy="1878900"/>
          </a:xfrm>
          <a:prstGeom prst="rect">
            <a:avLst/>
          </a:prstGeom>
        </p:spPr>
        <p:txBody>
          <a:bodyPr anchorCtr="0" anchor="b" bIns="91400" lIns="91400" spcFirstLastPara="1" rIns="91400" wrap="square" tIns="91400">
            <a:noAutofit/>
          </a:bodyPr>
          <a:lstStyle>
            <a:lvl1pPr lvl="0" rtl="0">
              <a:lnSpc>
                <a:spcPct val="100000"/>
              </a:lnSpc>
              <a:spcBef>
                <a:spcPts val="0"/>
              </a:spcBef>
              <a:spcAft>
                <a:spcPts val="0"/>
              </a:spcAft>
              <a:buSzPts val="1400"/>
              <a:buNone/>
              <a:defRPr sz="12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73" name="Google Shape;73;p16"/>
          <p:cNvSpPr txBox="1"/>
          <p:nvPr>
            <p:ph type="ctrTitle"/>
          </p:nvPr>
        </p:nvSpPr>
        <p:spPr>
          <a:xfrm rot="-5400000">
            <a:off x="-1884946" y="3027796"/>
            <a:ext cx="4732500" cy="477900"/>
          </a:xfrm>
          <a:prstGeom prst="rect">
            <a:avLst/>
          </a:prstGeom>
        </p:spPr>
        <p:txBody>
          <a:bodyPr anchorCtr="0" anchor="b" bIns="91400" lIns="91400" spcFirstLastPara="1" rIns="91400" wrap="square" tIns="91400">
            <a:noAutofit/>
          </a:bodyPr>
          <a:lstStyle>
            <a:lvl1pPr lvl="0" rtl="0" algn="r">
              <a:spcBef>
                <a:spcPts val="0"/>
              </a:spcBef>
              <a:spcAft>
                <a:spcPts val="0"/>
              </a:spcAft>
              <a:buSzPts val="3600"/>
              <a:buFont typeface="Fira Sans Extra Condensed"/>
              <a:buNone/>
              <a:defRPr b="0" sz="1800">
                <a:solidFill>
                  <a:schemeClr val="dk1"/>
                </a:solidFill>
              </a:defRPr>
            </a:lvl1pPr>
            <a:lvl2pPr lvl="1"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2pPr>
            <a:lvl3pPr lvl="2"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3pPr>
            <a:lvl4pPr lvl="3"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4pPr>
            <a:lvl5pPr lvl="4"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5pPr>
            <a:lvl6pPr lvl="5"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6pPr>
            <a:lvl7pPr lvl="6"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7pPr>
            <a:lvl8pPr lvl="7"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8pPr>
            <a:lvl9pPr lvl="8"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DESIGN 1">
  <p:cSld name="CUSTOM_2">
    <p:spTree>
      <p:nvGrpSpPr>
        <p:cNvPr id="74" name="Shape 74"/>
        <p:cNvGrpSpPr/>
        <p:nvPr/>
      </p:nvGrpSpPr>
      <p:grpSpPr>
        <a:xfrm>
          <a:off x="0" y="0"/>
          <a:ext cx="0" cy="0"/>
          <a:chOff x="0" y="0"/>
          <a:chExt cx="0" cy="0"/>
        </a:xfrm>
      </p:grpSpPr>
      <p:sp>
        <p:nvSpPr>
          <p:cNvPr id="75" name="Google Shape;75;p17"/>
          <p:cNvSpPr txBox="1"/>
          <p:nvPr>
            <p:ph type="ctrTitle"/>
          </p:nvPr>
        </p:nvSpPr>
        <p:spPr>
          <a:xfrm rot="-5400000">
            <a:off x="-1884946" y="3027796"/>
            <a:ext cx="4732500" cy="477900"/>
          </a:xfrm>
          <a:prstGeom prst="rect">
            <a:avLst/>
          </a:prstGeom>
        </p:spPr>
        <p:txBody>
          <a:bodyPr anchorCtr="0" anchor="b" bIns="91400" lIns="91400" spcFirstLastPara="1" rIns="91400" wrap="square" tIns="91400">
            <a:noAutofit/>
          </a:bodyPr>
          <a:lstStyle>
            <a:lvl1pPr lvl="0" rtl="0" algn="r">
              <a:spcBef>
                <a:spcPts val="0"/>
              </a:spcBef>
              <a:spcAft>
                <a:spcPts val="0"/>
              </a:spcAft>
              <a:buSzPts val="3600"/>
              <a:buFont typeface="Fira Sans Extra Condensed"/>
              <a:buNone/>
              <a:defRPr b="0" sz="1800">
                <a:solidFill>
                  <a:schemeClr val="dk1"/>
                </a:solidFill>
              </a:defRPr>
            </a:lvl1pPr>
            <a:lvl2pPr lvl="1"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2pPr>
            <a:lvl3pPr lvl="2"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3pPr>
            <a:lvl4pPr lvl="3"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4pPr>
            <a:lvl5pPr lvl="4"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5pPr>
            <a:lvl6pPr lvl="5"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6pPr>
            <a:lvl7pPr lvl="6"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7pPr>
            <a:lvl8pPr lvl="7"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8pPr>
            <a:lvl9pPr lvl="8"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TEXT 1">
  <p:cSld name="CUSTOM_2_2">
    <p:spTree>
      <p:nvGrpSpPr>
        <p:cNvPr id="76" name="Shape 76"/>
        <p:cNvGrpSpPr/>
        <p:nvPr/>
      </p:nvGrpSpPr>
      <p:grpSpPr>
        <a:xfrm>
          <a:off x="0" y="0"/>
          <a:ext cx="0" cy="0"/>
          <a:chOff x="0" y="0"/>
          <a:chExt cx="0" cy="0"/>
        </a:xfrm>
      </p:grpSpPr>
      <p:sp>
        <p:nvSpPr>
          <p:cNvPr id="77" name="Google Shape;77;p18"/>
          <p:cNvSpPr txBox="1"/>
          <p:nvPr>
            <p:ph type="ctrTitle"/>
          </p:nvPr>
        </p:nvSpPr>
        <p:spPr>
          <a:xfrm>
            <a:off x="1340894" y="2518944"/>
            <a:ext cx="2307000" cy="1200900"/>
          </a:xfrm>
          <a:prstGeom prst="rect">
            <a:avLst/>
          </a:prstGeom>
        </p:spPr>
        <p:txBody>
          <a:bodyPr anchorCtr="0" anchor="b" bIns="91400" lIns="91400" spcFirstLastPara="1" rIns="91400" wrap="square" tIns="91400">
            <a:noAutofit/>
          </a:bodyPr>
          <a:lstStyle>
            <a:lvl1pPr lvl="0" rtl="0">
              <a:spcBef>
                <a:spcPts val="0"/>
              </a:spcBef>
              <a:spcAft>
                <a:spcPts val="0"/>
              </a:spcAft>
              <a:buSzPts val="1600"/>
              <a:buFont typeface="Fira Sans Extra Condensed"/>
              <a:buNone/>
              <a:defRPr b="0" sz="1600"/>
            </a:lvl1pPr>
            <a:lvl2pPr lvl="1"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2pPr>
            <a:lvl3pPr lvl="2"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3pPr>
            <a:lvl4pPr lvl="3"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4pPr>
            <a:lvl5pPr lvl="4"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5pPr>
            <a:lvl6pPr lvl="5"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6pPr>
            <a:lvl7pPr lvl="6"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7pPr>
            <a:lvl8pPr lvl="7"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8pPr>
            <a:lvl9pPr lvl="8"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9pPr>
          </a:lstStyle>
          <a:p/>
        </p:txBody>
      </p:sp>
      <p:sp>
        <p:nvSpPr>
          <p:cNvPr id="78" name="Google Shape;78;p18"/>
          <p:cNvSpPr txBox="1"/>
          <p:nvPr>
            <p:ph idx="2" type="ctrTitle"/>
          </p:nvPr>
        </p:nvSpPr>
        <p:spPr>
          <a:xfrm>
            <a:off x="3643872" y="2533646"/>
            <a:ext cx="1686300" cy="1200900"/>
          </a:xfrm>
          <a:prstGeom prst="rect">
            <a:avLst/>
          </a:prstGeom>
        </p:spPr>
        <p:txBody>
          <a:bodyPr anchorCtr="0" anchor="b" bIns="91400" lIns="91400" spcFirstLastPara="1" rIns="91400" wrap="square" tIns="91400">
            <a:noAutofit/>
          </a:bodyPr>
          <a:lstStyle>
            <a:lvl1pPr lvl="0" rtl="0" algn="r">
              <a:spcBef>
                <a:spcPts val="0"/>
              </a:spcBef>
              <a:spcAft>
                <a:spcPts val="0"/>
              </a:spcAft>
              <a:buClr>
                <a:schemeClr val="accent3"/>
              </a:buClr>
              <a:buSzPts val="2000"/>
              <a:buFont typeface="Fira Sans Extra Condensed"/>
              <a:buNone/>
              <a:defRPr b="0" sz="2000">
                <a:solidFill>
                  <a:schemeClr val="accent3"/>
                </a:solidFill>
              </a:defRPr>
            </a:lvl1pPr>
            <a:lvl2pPr lvl="1"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2pPr>
            <a:lvl3pPr lvl="2"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3pPr>
            <a:lvl4pPr lvl="3"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4pPr>
            <a:lvl5pPr lvl="4"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5pPr>
            <a:lvl6pPr lvl="5"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6pPr>
            <a:lvl7pPr lvl="6"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7pPr>
            <a:lvl8pPr lvl="7"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8pPr>
            <a:lvl9pPr lvl="8"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9pPr>
          </a:lstStyle>
          <a:p/>
        </p:txBody>
      </p:sp>
      <p:sp>
        <p:nvSpPr>
          <p:cNvPr id="79" name="Google Shape;79;p18"/>
          <p:cNvSpPr txBox="1"/>
          <p:nvPr>
            <p:ph idx="1" type="subTitle"/>
          </p:nvPr>
        </p:nvSpPr>
        <p:spPr>
          <a:xfrm>
            <a:off x="1204088" y="4358013"/>
            <a:ext cx="2249700" cy="1459500"/>
          </a:xfrm>
          <a:prstGeom prst="rect">
            <a:avLst/>
          </a:prstGeom>
        </p:spPr>
        <p:txBody>
          <a:bodyPr anchorCtr="0" anchor="t" bIns="91400" lIns="91400" spcFirstLastPara="1" rIns="91400" wrap="square" tIns="91400">
            <a:noAutofit/>
          </a:bodyPr>
          <a:lstStyle>
            <a:lvl1pPr lvl="0" rtl="0">
              <a:lnSpc>
                <a:spcPct val="100000"/>
              </a:lnSpc>
              <a:spcBef>
                <a:spcPts val="0"/>
              </a:spcBef>
              <a:spcAft>
                <a:spcPts val="0"/>
              </a:spcAft>
              <a:buClr>
                <a:schemeClr val="accent3"/>
              </a:buClr>
              <a:buSzPts val="1000"/>
              <a:buFont typeface="Archivo Black"/>
              <a:buChar char="■"/>
              <a:defRPr sz="1100"/>
            </a:lvl1pPr>
            <a:lvl2pPr lvl="1" rtl="0">
              <a:lnSpc>
                <a:spcPct val="100000"/>
              </a:lnSpc>
              <a:spcBef>
                <a:spcPts val="0"/>
              </a:spcBef>
              <a:spcAft>
                <a:spcPts val="0"/>
              </a:spcAft>
              <a:buSzPts val="2800"/>
              <a:buFont typeface="Archivo Black"/>
              <a:buChar char="○"/>
              <a:defRPr sz="1100"/>
            </a:lvl2pPr>
            <a:lvl3pPr lvl="2" rtl="0">
              <a:lnSpc>
                <a:spcPct val="100000"/>
              </a:lnSpc>
              <a:spcBef>
                <a:spcPts val="0"/>
              </a:spcBef>
              <a:spcAft>
                <a:spcPts val="0"/>
              </a:spcAft>
              <a:buSzPts val="2800"/>
              <a:buFont typeface="Archivo Black"/>
              <a:buChar char="■"/>
              <a:defRPr sz="1100"/>
            </a:lvl3pPr>
            <a:lvl4pPr lvl="3" rtl="0">
              <a:lnSpc>
                <a:spcPct val="100000"/>
              </a:lnSpc>
              <a:spcBef>
                <a:spcPts val="0"/>
              </a:spcBef>
              <a:spcAft>
                <a:spcPts val="0"/>
              </a:spcAft>
              <a:buSzPts val="2800"/>
              <a:buFont typeface="Archivo Black"/>
              <a:buChar char="●"/>
              <a:defRPr sz="1100"/>
            </a:lvl4pPr>
            <a:lvl5pPr lvl="4" rtl="0">
              <a:lnSpc>
                <a:spcPct val="100000"/>
              </a:lnSpc>
              <a:spcBef>
                <a:spcPts val="0"/>
              </a:spcBef>
              <a:spcAft>
                <a:spcPts val="0"/>
              </a:spcAft>
              <a:buSzPts val="2800"/>
              <a:buFont typeface="Archivo Black"/>
              <a:buChar char="○"/>
              <a:defRPr sz="1100"/>
            </a:lvl5pPr>
            <a:lvl6pPr lvl="5" rtl="0">
              <a:lnSpc>
                <a:spcPct val="100000"/>
              </a:lnSpc>
              <a:spcBef>
                <a:spcPts val="0"/>
              </a:spcBef>
              <a:spcAft>
                <a:spcPts val="0"/>
              </a:spcAft>
              <a:buSzPts val="2800"/>
              <a:buFont typeface="Archivo Black"/>
              <a:buChar char="■"/>
              <a:defRPr sz="1100"/>
            </a:lvl6pPr>
            <a:lvl7pPr lvl="6" rtl="0">
              <a:lnSpc>
                <a:spcPct val="100000"/>
              </a:lnSpc>
              <a:spcBef>
                <a:spcPts val="0"/>
              </a:spcBef>
              <a:spcAft>
                <a:spcPts val="0"/>
              </a:spcAft>
              <a:buSzPts val="2800"/>
              <a:buFont typeface="Archivo Black"/>
              <a:buChar char="●"/>
              <a:defRPr sz="1100"/>
            </a:lvl7pPr>
            <a:lvl8pPr lvl="7" rtl="0">
              <a:lnSpc>
                <a:spcPct val="100000"/>
              </a:lnSpc>
              <a:spcBef>
                <a:spcPts val="0"/>
              </a:spcBef>
              <a:spcAft>
                <a:spcPts val="0"/>
              </a:spcAft>
              <a:buSzPts val="2800"/>
              <a:buFont typeface="Archivo Black"/>
              <a:buChar char="○"/>
              <a:defRPr sz="1100"/>
            </a:lvl8pPr>
            <a:lvl9pPr lvl="8" rtl="0">
              <a:lnSpc>
                <a:spcPct val="100000"/>
              </a:lnSpc>
              <a:spcBef>
                <a:spcPts val="0"/>
              </a:spcBef>
              <a:spcAft>
                <a:spcPts val="0"/>
              </a:spcAft>
              <a:buSzPts val="2800"/>
              <a:buFont typeface="Archivo Black"/>
              <a:buChar char="■"/>
              <a:defRPr sz="1100"/>
            </a:lvl9pPr>
          </a:lstStyle>
          <a:p/>
        </p:txBody>
      </p:sp>
      <p:sp>
        <p:nvSpPr>
          <p:cNvPr id="80" name="Google Shape;80;p18"/>
          <p:cNvSpPr txBox="1"/>
          <p:nvPr>
            <p:ph idx="3" type="ctrTitle"/>
          </p:nvPr>
        </p:nvSpPr>
        <p:spPr>
          <a:xfrm rot="-5400000">
            <a:off x="-1884946" y="3027796"/>
            <a:ext cx="4732500" cy="477900"/>
          </a:xfrm>
          <a:prstGeom prst="rect">
            <a:avLst/>
          </a:prstGeom>
        </p:spPr>
        <p:txBody>
          <a:bodyPr anchorCtr="0" anchor="b" bIns="91400" lIns="91400" spcFirstLastPara="1" rIns="91400" wrap="square" tIns="91400">
            <a:noAutofit/>
          </a:bodyPr>
          <a:lstStyle>
            <a:lvl1pPr lvl="0" rtl="0" algn="r">
              <a:spcBef>
                <a:spcPts val="0"/>
              </a:spcBef>
              <a:spcAft>
                <a:spcPts val="0"/>
              </a:spcAft>
              <a:buSzPts val="3600"/>
              <a:buFont typeface="Fira Sans Extra Condensed"/>
              <a:buNone/>
              <a:defRPr b="0" sz="1800">
                <a:solidFill>
                  <a:schemeClr val="dk1"/>
                </a:solidFill>
              </a:defRPr>
            </a:lvl1pPr>
            <a:lvl2pPr lvl="1"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2pPr>
            <a:lvl3pPr lvl="2"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3pPr>
            <a:lvl4pPr lvl="3"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4pPr>
            <a:lvl5pPr lvl="4"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5pPr>
            <a:lvl6pPr lvl="5"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6pPr>
            <a:lvl7pPr lvl="6"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7pPr>
            <a:lvl8pPr lvl="7"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8pPr>
            <a:lvl9pPr lvl="8"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9pPr>
          </a:lstStyle>
          <a:p/>
        </p:txBody>
      </p:sp>
    </p:spTree>
  </p:cSld>
  <p:clrMapOvr>
    <a:masterClrMapping/>
  </p:clrMapOvr>
  <p:extLst>
    <p:ext uri="{DCECCB84-F9BA-43D5-87BE-67443E8EF086}">
      <p15:sldGuideLst>
        <p15:guide id="1" orient="horz" pos="1650">
          <p15:clr>
            <a:srgbClr val="FA7B17"/>
          </p15:clr>
        </p15:guide>
        <p15:guide id="2" orient="horz" pos="2158">
          <p15:clr>
            <a:srgbClr val="FA7B17"/>
          </p15:clr>
        </p15:guide>
        <p15:guide id="3" pos="1125">
          <p15:clr>
            <a:srgbClr val="FA7B17"/>
          </p15:clr>
        </p15:guide>
        <p15:guide id="4" pos="3301">
          <p15:clr>
            <a:srgbClr val="FA7B17"/>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TEXT 2">
  <p:cSld name="CUSTOM_2_2_1">
    <p:spTree>
      <p:nvGrpSpPr>
        <p:cNvPr id="81" name="Shape 81"/>
        <p:cNvGrpSpPr/>
        <p:nvPr/>
      </p:nvGrpSpPr>
      <p:grpSpPr>
        <a:xfrm>
          <a:off x="0" y="0"/>
          <a:ext cx="0" cy="0"/>
          <a:chOff x="0" y="0"/>
          <a:chExt cx="0" cy="0"/>
        </a:xfrm>
      </p:grpSpPr>
      <p:sp>
        <p:nvSpPr>
          <p:cNvPr id="82" name="Google Shape;82;p19"/>
          <p:cNvSpPr txBox="1"/>
          <p:nvPr>
            <p:ph type="ctrTitle"/>
          </p:nvPr>
        </p:nvSpPr>
        <p:spPr>
          <a:xfrm>
            <a:off x="5365810" y="1727193"/>
            <a:ext cx="1686300" cy="1200900"/>
          </a:xfrm>
          <a:prstGeom prst="rect">
            <a:avLst/>
          </a:prstGeom>
        </p:spPr>
        <p:txBody>
          <a:bodyPr anchorCtr="0" anchor="b" bIns="91400" lIns="91400" spcFirstLastPara="1" rIns="91400" wrap="square" tIns="91400">
            <a:noAutofit/>
          </a:bodyPr>
          <a:lstStyle>
            <a:lvl1pPr lvl="0" rtl="0" algn="r">
              <a:spcBef>
                <a:spcPts val="0"/>
              </a:spcBef>
              <a:spcAft>
                <a:spcPts val="0"/>
              </a:spcAft>
              <a:buSzPts val="2000"/>
              <a:buFont typeface="Fira Sans Extra Condensed"/>
              <a:buNone/>
              <a:defRPr sz="2000"/>
            </a:lvl1pPr>
            <a:lvl2pPr lvl="1" rtl="0">
              <a:spcBef>
                <a:spcPts val="0"/>
              </a:spcBef>
              <a:spcAft>
                <a:spcPts val="0"/>
              </a:spcAft>
              <a:buSzPts val="2000"/>
              <a:buFont typeface="Barlow Condensed"/>
              <a:buNone/>
              <a:defRPr sz="2000">
                <a:latin typeface="Barlow Condensed"/>
                <a:ea typeface="Barlow Condensed"/>
                <a:cs typeface="Barlow Condensed"/>
                <a:sym typeface="Barlow Condensed"/>
              </a:defRPr>
            </a:lvl2pPr>
            <a:lvl3pPr lvl="2" rtl="0">
              <a:spcBef>
                <a:spcPts val="0"/>
              </a:spcBef>
              <a:spcAft>
                <a:spcPts val="0"/>
              </a:spcAft>
              <a:buSzPts val="2000"/>
              <a:buFont typeface="Barlow Condensed"/>
              <a:buNone/>
              <a:defRPr sz="2000">
                <a:latin typeface="Barlow Condensed"/>
                <a:ea typeface="Barlow Condensed"/>
                <a:cs typeface="Barlow Condensed"/>
                <a:sym typeface="Barlow Condensed"/>
              </a:defRPr>
            </a:lvl3pPr>
            <a:lvl4pPr lvl="3" rtl="0">
              <a:spcBef>
                <a:spcPts val="0"/>
              </a:spcBef>
              <a:spcAft>
                <a:spcPts val="0"/>
              </a:spcAft>
              <a:buSzPts val="2000"/>
              <a:buFont typeface="Barlow Condensed"/>
              <a:buNone/>
              <a:defRPr sz="2000">
                <a:latin typeface="Barlow Condensed"/>
                <a:ea typeface="Barlow Condensed"/>
                <a:cs typeface="Barlow Condensed"/>
                <a:sym typeface="Barlow Condensed"/>
              </a:defRPr>
            </a:lvl4pPr>
            <a:lvl5pPr lvl="4" rtl="0">
              <a:spcBef>
                <a:spcPts val="0"/>
              </a:spcBef>
              <a:spcAft>
                <a:spcPts val="0"/>
              </a:spcAft>
              <a:buSzPts val="2000"/>
              <a:buFont typeface="Barlow Condensed"/>
              <a:buNone/>
              <a:defRPr sz="2000">
                <a:latin typeface="Barlow Condensed"/>
                <a:ea typeface="Barlow Condensed"/>
                <a:cs typeface="Barlow Condensed"/>
                <a:sym typeface="Barlow Condensed"/>
              </a:defRPr>
            </a:lvl5pPr>
            <a:lvl6pPr lvl="5" rtl="0">
              <a:spcBef>
                <a:spcPts val="0"/>
              </a:spcBef>
              <a:spcAft>
                <a:spcPts val="0"/>
              </a:spcAft>
              <a:buSzPts val="2000"/>
              <a:buFont typeface="Barlow Condensed"/>
              <a:buNone/>
              <a:defRPr sz="2000">
                <a:latin typeface="Barlow Condensed"/>
                <a:ea typeface="Barlow Condensed"/>
                <a:cs typeface="Barlow Condensed"/>
                <a:sym typeface="Barlow Condensed"/>
              </a:defRPr>
            </a:lvl6pPr>
            <a:lvl7pPr lvl="6" rtl="0">
              <a:spcBef>
                <a:spcPts val="0"/>
              </a:spcBef>
              <a:spcAft>
                <a:spcPts val="0"/>
              </a:spcAft>
              <a:buSzPts val="2000"/>
              <a:buFont typeface="Barlow Condensed"/>
              <a:buNone/>
              <a:defRPr sz="2000">
                <a:latin typeface="Barlow Condensed"/>
                <a:ea typeface="Barlow Condensed"/>
                <a:cs typeface="Barlow Condensed"/>
                <a:sym typeface="Barlow Condensed"/>
              </a:defRPr>
            </a:lvl7pPr>
            <a:lvl8pPr lvl="7" rtl="0">
              <a:spcBef>
                <a:spcPts val="0"/>
              </a:spcBef>
              <a:spcAft>
                <a:spcPts val="0"/>
              </a:spcAft>
              <a:buSzPts val="2000"/>
              <a:buFont typeface="Barlow Condensed"/>
              <a:buNone/>
              <a:defRPr sz="2000">
                <a:latin typeface="Barlow Condensed"/>
                <a:ea typeface="Barlow Condensed"/>
                <a:cs typeface="Barlow Condensed"/>
                <a:sym typeface="Barlow Condensed"/>
              </a:defRPr>
            </a:lvl8pPr>
            <a:lvl9pPr lvl="8" rtl="0">
              <a:spcBef>
                <a:spcPts val="0"/>
              </a:spcBef>
              <a:spcAft>
                <a:spcPts val="0"/>
              </a:spcAft>
              <a:buSzPts val="2000"/>
              <a:buFont typeface="Barlow Condensed"/>
              <a:buNone/>
              <a:defRPr sz="2000">
                <a:latin typeface="Barlow Condensed"/>
                <a:ea typeface="Barlow Condensed"/>
                <a:cs typeface="Barlow Condensed"/>
                <a:sym typeface="Barlow Condensed"/>
              </a:defRPr>
            </a:lvl9pPr>
          </a:lstStyle>
          <a:p/>
        </p:txBody>
      </p:sp>
      <p:sp>
        <p:nvSpPr>
          <p:cNvPr id="83" name="Google Shape;83;p19"/>
          <p:cNvSpPr txBox="1"/>
          <p:nvPr>
            <p:ph idx="1" type="subTitle"/>
          </p:nvPr>
        </p:nvSpPr>
        <p:spPr>
          <a:xfrm>
            <a:off x="4919896" y="4352898"/>
            <a:ext cx="2249700" cy="1459500"/>
          </a:xfrm>
          <a:prstGeom prst="rect">
            <a:avLst/>
          </a:prstGeom>
        </p:spPr>
        <p:txBody>
          <a:bodyPr anchorCtr="0" anchor="t" bIns="91400" lIns="91400" spcFirstLastPara="1" rIns="91400" wrap="square" tIns="91400">
            <a:noAutofit/>
          </a:bodyPr>
          <a:lstStyle>
            <a:lvl1pPr lvl="0" rtl="0">
              <a:lnSpc>
                <a:spcPct val="100000"/>
              </a:lnSpc>
              <a:spcBef>
                <a:spcPts val="0"/>
              </a:spcBef>
              <a:spcAft>
                <a:spcPts val="0"/>
              </a:spcAft>
              <a:buClr>
                <a:schemeClr val="accent3"/>
              </a:buClr>
              <a:buSzPts val="1000"/>
              <a:buFont typeface="Archivo Black"/>
              <a:buChar char="■"/>
              <a:defRPr sz="1100"/>
            </a:lvl1pPr>
            <a:lvl2pPr lvl="1" rtl="0">
              <a:lnSpc>
                <a:spcPct val="100000"/>
              </a:lnSpc>
              <a:spcBef>
                <a:spcPts val="0"/>
              </a:spcBef>
              <a:spcAft>
                <a:spcPts val="0"/>
              </a:spcAft>
              <a:buSzPts val="2800"/>
              <a:buFont typeface="Archivo Black"/>
              <a:buChar char="○"/>
              <a:defRPr sz="1100"/>
            </a:lvl2pPr>
            <a:lvl3pPr lvl="2" rtl="0">
              <a:lnSpc>
                <a:spcPct val="100000"/>
              </a:lnSpc>
              <a:spcBef>
                <a:spcPts val="0"/>
              </a:spcBef>
              <a:spcAft>
                <a:spcPts val="0"/>
              </a:spcAft>
              <a:buSzPts val="2800"/>
              <a:buFont typeface="Archivo Black"/>
              <a:buChar char="■"/>
              <a:defRPr sz="1100"/>
            </a:lvl3pPr>
            <a:lvl4pPr lvl="3" rtl="0">
              <a:lnSpc>
                <a:spcPct val="100000"/>
              </a:lnSpc>
              <a:spcBef>
                <a:spcPts val="0"/>
              </a:spcBef>
              <a:spcAft>
                <a:spcPts val="0"/>
              </a:spcAft>
              <a:buSzPts val="2800"/>
              <a:buFont typeface="Archivo Black"/>
              <a:buChar char="●"/>
              <a:defRPr sz="1100"/>
            </a:lvl4pPr>
            <a:lvl5pPr lvl="4" rtl="0">
              <a:lnSpc>
                <a:spcPct val="100000"/>
              </a:lnSpc>
              <a:spcBef>
                <a:spcPts val="0"/>
              </a:spcBef>
              <a:spcAft>
                <a:spcPts val="0"/>
              </a:spcAft>
              <a:buSzPts val="2800"/>
              <a:buFont typeface="Archivo Black"/>
              <a:buChar char="○"/>
              <a:defRPr sz="1100"/>
            </a:lvl5pPr>
            <a:lvl6pPr lvl="5" rtl="0">
              <a:lnSpc>
                <a:spcPct val="100000"/>
              </a:lnSpc>
              <a:spcBef>
                <a:spcPts val="0"/>
              </a:spcBef>
              <a:spcAft>
                <a:spcPts val="0"/>
              </a:spcAft>
              <a:buSzPts val="2800"/>
              <a:buFont typeface="Archivo Black"/>
              <a:buChar char="■"/>
              <a:defRPr sz="1100"/>
            </a:lvl6pPr>
            <a:lvl7pPr lvl="6" rtl="0">
              <a:lnSpc>
                <a:spcPct val="100000"/>
              </a:lnSpc>
              <a:spcBef>
                <a:spcPts val="0"/>
              </a:spcBef>
              <a:spcAft>
                <a:spcPts val="0"/>
              </a:spcAft>
              <a:buSzPts val="2800"/>
              <a:buFont typeface="Archivo Black"/>
              <a:buChar char="●"/>
              <a:defRPr sz="1100"/>
            </a:lvl7pPr>
            <a:lvl8pPr lvl="7" rtl="0">
              <a:lnSpc>
                <a:spcPct val="100000"/>
              </a:lnSpc>
              <a:spcBef>
                <a:spcPts val="0"/>
              </a:spcBef>
              <a:spcAft>
                <a:spcPts val="0"/>
              </a:spcAft>
              <a:buSzPts val="2800"/>
              <a:buFont typeface="Archivo Black"/>
              <a:buChar char="○"/>
              <a:defRPr sz="1100"/>
            </a:lvl8pPr>
            <a:lvl9pPr lvl="8" rtl="0">
              <a:lnSpc>
                <a:spcPct val="100000"/>
              </a:lnSpc>
              <a:spcBef>
                <a:spcPts val="0"/>
              </a:spcBef>
              <a:spcAft>
                <a:spcPts val="0"/>
              </a:spcAft>
              <a:buSzPts val="2800"/>
              <a:buFont typeface="Archivo Black"/>
              <a:buChar char="■"/>
              <a:defRPr sz="1100"/>
            </a:lvl9pPr>
          </a:lstStyle>
          <a:p/>
        </p:txBody>
      </p:sp>
      <p:sp>
        <p:nvSpPr>
          <p:cNvPr id="84" name="Google Shape;84;p19"/>
          <p:cNvSpPr txBox="1"/>
          <p:nvPr>
            <p:ph idx="2" type="ctrTitle"/>
          </p:nvPr>
        </p:nvSpPr>
        <p:spPr>
          <a:xfrm>
            <a:off x="4745235" y="2534662"/>
            <a:ext cx="2307000" cy="1200900"/>
          </a:xfrm>
          <a:prstGeom prst="rect">
            <a:avLst/>
          </a:prstGeom>
        </p:spPr>
        <p:txBody>
          <a:bodyPr anchorCtr="0" anchor="b" bIns="91400" lIns="91400" spcFirstLastPara="1" rIns="91400" wrap="square" tIns="91400">
            <a:noAutofit/>
          </a:bodyPr>
          <a:lstStyle>
            <a:lvl1pPr lvl="0" rtl="0" algn="r">
              <a:spcBef>
                <a:spcPts val="0"/>
              </a:spcBef>
              <a:spcAft>
                <a:spcPts val="0"/>
              </a:spcAft>
              <a:buClr>
                <a:schemeClr val="accent3"/>
              </a:buClr>
              <a:buSzPts val="1600"/>
              <a:buFont typeface="Fira Sans Extra Condensed"/>
              <a:buNone/>
              <a:defRPr sz="1600">
                <a:solidFill>
                  <a:schemeClr val="accent3"/>
                </a:solidFill>
              </a:defRPr>
            </a:lvl1pPr>
            <a:lvl2pPr lvl="1" rtl="0">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2pPr>
            <a:lvl3pPr lvl="2" rtl="0">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3pPr>
            <a:lvl4pPr lvl="3" rtl="0">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4pPr>
            <a:lvl5pPr lvl="4" rtl="0">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5pPr>
            <a:lvl6pPr lvl="5" rtl="0">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6pPr>
            <a:lvl7pPr lvl="6" rtl="0">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7pPr>
            <a:lvl8pPr lvl="7" rtl="0">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8pPr>
            <a:lvl9pPr lvl="8" rtl="0">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9pPr>
          </a:lstStyle>
          <a:p/>
        </p:txBody>
      </p:sp>
      <p:sp>
        <p:nvSpPr>
          <p:cNvPr id="85" name="Google Shape;85;p19"/>
          <p:cNvSpPr txBox="1"/>
          <p:nvPr>
            <p:ph idx="3" type="ctrTitle"/>
          </p:nvPr>
        </p:nvSpPr>
        <p:spPr>
          <a:xfrm rot="-5400000">
            <a:off x="-1884946" y="3027796"/>
            <a:ext cx="4732500" cy="477900"/>
          </a:xfrm>
          <a:prstGeom prst="rect">
            <a:avLst/>
          </a:prstGeom>
        </p:spPr>
        <p:txBody>
          <a:bodyPr anchorCtr="0" anchor="b" bIns="91400" lIns="91400" spcFirstLastPara="1" rIns="91400" wrap="square" tIns="91400">
            <a:noAutofit/>
          </a:bodyPr>
          <a:lstStyle>
            <a:lvl1pPr lvl="0" rtl="0" algn="r">
              <a:spcBef>
                <a:spcPts val="0"/>
              </a:spcBef>
              <a:spcAft>
                <a:spcPts val="0"/>
              </a:spcAft>
              <a:buSzPts val="3600"/>
              <a:buFont typeface="Fira Sans Extra Condensed"/>
              <a:buNone/>
              <a:defRPr b="0" sz="1800">
                <a:solidFill>
                  <a:schemeClr val="dk1"/>
                </a:solidFill>
              </a:defRPr>
            </a:lvl1pPr>
            <a:lvl2pPr lvl="1"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2pPr>
            <a:lvl3pPr lvl="2"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3pPr>
            <a:lvl4pPr lvl="3"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4pPr>
            <a:lvl5pPr lvl="4"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5pPr>
            <a:lvl6pPr lvl="5"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6pPr>
            <a:lvl7pPr lvl="6"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7pPr>
            <a:lvl8pPr lvl="7"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8pPr>
            <a:lvl9pPr lvl="8"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9pPr>
          </a:lstStyle>
          <a:p/>
        </p:txBody>
      </p:sp>
    </p:spTree>
  </p:cSld>
  <p:clrMapOvr>
    <a:masterClrMapping/>
  </p:clrMapOvr>
  <p:extLst>
    <p:ext uri="{DCECCB84-F9BA-43D5-87BE-67443E8EF086}">
      <p15:sldGuideLst>
        <p15:guide id="1" orient="horz" pos="1650">
          <p15:clr>
            <a:srgbClr val="FA7B17"/>
          </p15:clr>
        </p15:guide>
        <p15:guide id="2" orient="horz" pos="2158">
          <p15:clr>
            <a:srgbClr val="FA7B17"/>
          </p15:clr>
        </p15:guide>
        <p15:guide id="3" pos="1125">
          <p15:clr>
            <a:srgbClr val="FA7B17"/>
          </p15:clr>
        </p15:guide>
        <p15:guide id="4" pos="3301">
          <p15:clr>
            <a:srgbClr val="FA7B17"/>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TEXT 3">
  <p:cSld name="CUSTOM_2_2_1_1">
    <p:spTree>
      <p:nvGrpSpPr>
        <p:cNvPr id="86" name="Shape 86"/>
        <p:cNvGrpSpPr/>
        <p:nvPr/>
      </p:nvGrpSpPr>
      <p:grpSpPr>
        <a:xfrm>
          <a:off x="0" y="0"/>
          <a:ext cx="0" cy="0"/>
          <a:chOff x="0" y="0"/>
          <a:chExt cx="0" cy="0"/>
        </a:xfrm>
      </p:grpSpPr>
      <p:sp>
        <p:nvSpPr>
          <p:cNvPr id="87" name="Google Shape;87;p20"/>
          <p:cNvSpPr txBox="1"/>
          <p:nvPr>
            <p:ph type="ctrTitle"/>
          </p:nvPr>
        </p:nvSpPr>
        <p:spPr>
          <a:xfrm>
            <a:off x="5357511" y="1727193"/>
            <a:ext cx="1686300" cy="1200900"/>
          </a:xfrm>
          <a:prstGeom prst="rect">
            <a:avLst/>
          </a:prstGeom>
        </p:spPr>
        <p:txBody>
          <a:bodyPr anchorCtr="0" anchor="b" bIns="91400" lIns="91400" spcFirstLastPara="1" rIns="91400" wrap="square" tIns="91400">
            <a:noAutofit/>
          </a:bodyPr>
          <a:lstStyle>
            <a:lvl1pPr lvl="0" rtl="0" algn="r">
              <a:spcBef>
                <a:spcPts val="0"/>
              </a:spcBef>
              <a:spcAft>
                <a:spcPts val="0"/>
              </a:spcAft>
              <a:buSzPts val="2000"/>
              <a:buFont typeface="Fira Sans Extra Condensed"/>
              <a:buNone/>
              <a:defRPr sz="1800"/>
            </a:lvl1pPr>
            <a:lvl2pPr lvl="1" rtl="0" algn="r">
              <a:spcBef>
                <a:spcPts val="0"/>
              </a:spcBef>
              <a:spcAft>
                <a:spcPts val="0"/>
              </a:spcAft>
              <a:buSzPts val="2000"/>
              <a:buFont typeface="Barlow Condensed"/>
              <a:buNone/>
              <a:defRPr sz="2000">
                <a:latin typeface="Barlow Condensed"/>
                <a:ea typeface="Barlow Condensed"/>
                <a:cs typeface="Barlow Condensed"/>
                <a:sym typeface="Barlow Condensed"/>
              </a:defRPr>
            </a:lvl2pPr>
            <a:lvl3pPr lvl="2" rtl="0" algn="r">
              <a:spcBef>
                <a:spcPts val="0"/>
              </a:spcBef>
              <a:spcAft>
                <a:spcPts val="0"/>
              </a:spcAft>
              <a:buSzPts val="2000"/>
              <a:buFont typeface="Barlow Condensed"/>
              <a:buNone/>
              <a:defRPr sz="2000">
                <a:latin typeface="Barlow Condensed"/>
                <a:ea typeface="Barlow Condensed"/>
                <a:cs typeface="Barlow Condensed"/>
                <a:sym typeface="Barlow Condensed"/>
              </a:defRPr>
            </a:lvl3pPr>
            <a:lvl4pPr lvl="3" rtl="0" algn="r">
              <a:spcBef>
                <a:spcPts val="0"/>
              </a:spcBef>
              <a:spcAft>
                <a:spcPts val="0"/>
              </a:spcAft>
              <a:buSzPts val="2000"/>
              <a:buFont typeface="Barlow Condensed"/>
              <a:buNone/>
              <a:defRPr sz="2000">
                <a:latin typeface="Barlow Condensed"/>
                <a:ea typeface="Barlow Condensed"/>
                <a:cs typeface="Barlow Condensed"/>
                <a:sym typeface="Barlow Condensed"/>
              </a:defRPr>
            </a:lvl4pPr>
            <a:lvl5pPr lvl="4" rtl="0" algn="r">
              <a:spcBef>
                <a:spcPts val="0"/>
              </a:spcBef>
              <a:spcAft>
                <a:spcPts val="0"/>
              </a:spcAft>
              <a:buSzPts val="2000"/>
              <a:buFont typeface="Barlow Condensed"/>
              <a:buNone/>
              <a:defRPr sz="2000">
                <a:latin typeface="Barlow Condensed"/>
                <a:ea typeface="Barlow Condensed"/>
                <a:cs typeface="Barlow Condensed"/>
                <a:sym typeface="Barlow Condensed"/>
              </a:defRPr>
            </a:lvl5pPr>
            <a:lvl6pPr lvl="5" rtl="0" algn="r">
              <a:spcBef>
                <a:spcPts val="0"/>
              </a:spcBef>
              <a:spcAft>
                <a:spcPts val="0"/>
              </a:spcAft>
              <a:buSzPts val="2000"/>
              <a:buFont typeface="Barlow Condensed"/>
              <a:buNone/>
              <a:defRPr sz="2000">
                <a:latin typeface="Barlow Condensed"/>
                <a:ea typeface="Barlow Condensed"/>
                <a:cs typeface="Barlow Condensed"/>
                <a:sym typeface="Barlow Condensed"/>
              </a:defRPr>
            </a:lvl6pPr>
            <a:lvl7pPr lvl="6" rtl="0" algn="r">
              <a:spcBef>
                <a:spcPts val="0"/>
              </a:spcBef>
              <a:spcAft>
                <a:spcPts val="0"/>
              </a:spcAft>
              <a:buSzPts val="2000"/>
              <a:buFont typeface="Barlow Condensed"/>
              <a:buNone/>
              <a:defRPr sz="2000">
                <a:latin typeface="Barlow Condensed"/>
                <a:ea typeface="Barlow Condensed"/>
                <a:cs typeface="Barlow Condensed"/>
                <a:sym typeface="Barlow Condensed"/>
              </a:defRPr>
            </a:lvl7pPr>
            <a:lvl8pPr lvl="7" rtl="0" algn="r">
              <a:spcBef>
                <a:spcPts val="0"/>
              </a:spcBef>
              <a:spcAft>
                <a:spcPts val="0"/>
              </a:spcAft>
              <a:buSzPts val="2000"/>
              <a:buFont typeface="Barlow Condensed"/>
              <a:buNone/>
              <a:defRPr sz="2000">
                <a:latin typeface="Barlow Condensed"/>
                <a:ea typeface="Barlow Condensed"/>
                <a:cs typeface="Barlow Condensed"/>
                <a:sym typeface="Barlow Condensed"/>
              </a:defRPr>
            </a:lvl8pPr>
            <a:lvl9pPr lvl="8" rtl="0" algn="r">
              <a:spcBef>
                <a:spcPts val="0"/>
              </a:spcBef>
              <a:spcAft>
                <a:spcPts val="0"/>
              </a:spcAft>
              <a:buSzPts val="2000"/>
              <a:buFont typeface="Barlow Condensed"/>
              <a:buNone/>
              <a:defRPr sz="2000">
                <a:latin typeface="Barlow Condensed"/>
                <a:ea typeface="Barlow Condensed"/>
                <a:cs typeface="Barlow Condensed"/>
                <a:sym typeface="Barlow Condensed"/>
              </a:defRPr>
            </a:lvl9pPr>
          </a:lstStyle>
          <a:p/>
        </p:txBody>
      </p:sp>
      <p:sp>
        <p:nvSpPr>
          <p:cNvPr id="88" name="Google Shape;88;p20"/>
          <p:cNvSpPr txBox="1"/>
          <p:nvPr>
            <p:ph idx="1" type="subTitle"/>
          </p:nvPr>
        </p:nvSpPr>
        <p:spPr>
          <a:xfrm>
            <a:off x="4865558" y="5547900"/>
            <a:ext cx="2249700" cy="1459500"/>
          </a:xfrm>
          <a:prstGeom prst="rect">
            <a:avLst/>
          </a:prstGeom>
        </p:spPr>
        <p:txBody>
          <a:bodyPr anchorCtr="0" anchor="t" bIns="91400" lIns="91400" spcFirstLastPara="1" rIns="91400" wrap="square" tIns="91400">
            <a:noAutofit/>
          </a:bodyPr>
          <a:lstStyle>
            <a:lvl1pPr lvl="0" rtl="0">
              <a:lnSpc>
                <a:spcPct val="150000"/>
              </a:lnSpc>
              <a:spcBef>
                <a:spcPts val="0"/>
              </a:spcBef>
              <a:spcAft>
                <a:spcPts val="0"/>
              </a:spcAft>
              <a:buClr>
                <a:schemeClr val="accent1"/>
              </a:buClr>
              <a:buSzPts val="1100"/>
              <a:buFont typeface="Archivo Black"/>
              <a:buChar char="■"/>
              <a:defRPr sz="1100"/>
            </a:lvl1pPr>
            <a:lvl2pPr lvl="1" rtl="0" algn="r">
              <a:lnSpc>
                <a:spcPct val="100000"/>
              </a:lnSpc>
              <a:spcBef>
                <a:spcPts val="0"/>
              </a:spcBef>
              <a:spcAft>
                <a:spcPts val="0"/>
              </a:spcAft>
              <a:buSzPts val="1100"/>
              <a:buFont typeface="Archivo Black"/>
              <a:buChar char="○"/>
              <a:defRPr sz="1100"/>
            </a:lvl2pPr>
            <a:lvl3pPr lvl="2" rtl="0" algn="r">
              <a:lnSpc>
                <a:spcPct val="100000"/>
              </a:lnSpc>
              <a:spcBef>
                <a:spcPts val="0"/>
              </a:spcBef>
              <a:spcAft>
                <a:spcPts val="0"/>
              </a:spcAft>
              <a:buSzPts val="1100"/>
              <a:buFont typeface="Archivo Black"/>
              <a:buChar char="■"/>
              <a:defRPr sz="1100"/>
            </a:lvl3pPr>
            <a:lvl4pPr lvl="3" rtl="0" algn="r">
              <a:lnSpc>
                <a:spcPct val="100000"/>
              </a:lnSpc>
              <a:spcBef>
                <a:spcPts val="0"/>
              </a:spcBef>
              <a:spcAft>
                <a:spcPts val="0"/>
              </a:spcAft>
              <a:buSzPts val="1100"/>
              <a:buFont typeface="Archivo Black"/>
              <a:buChar char="●"/>
              <a:defRPr sz="1100"/>
            </a:lvl4pPr>
            <a:lvl5pPr lvl="4" rtl="0" algn="r">
              <a:lnSpc>
                <a:spcPct val="100000"/>
              </a:lnSpc>
              <a:spcBef>
                <a:spcPts val="0"/>
              </a:spcBef>
              <a:spcAft>
                <a:spcPts val="0"/>
              </a:spcAft>
              <a:buSzPts val="1100"/>
              <a:buFont typeface="Archivo Black"/>
              <a:buChar char="○"/>
              <a:defRPr sz="1100"/>
            </a:lvl5pPr>
            <a:lvl6pPr lvl="5" rtl="0" algn="r">
              <a:lnSpc>
                <a:spcPct val="100000"/>
              </a:lnSpc>
              <a:spcBef>
                <a:spcPts val="0"/>
              </a:spcBef>
              <a:spcAft>
                <a:spcPts val="0"/>
              </a:spcAft>
              <a:buSzPts val="1100"/>
              <a:buFont typeface="Archivo Black"/>
              <a:buChar char="■"/>
              <a:defRPr sz="1100"/>
            </a:lvl6pPr>
            <a:lvl7pPr lvl="6" rtl="0" algn="r">
              <a:lnSpc>
                <a:spcPct val="100000"/>
              </a:lnSpc>
              <a:spcBef>
                <a:spcPts val="0"/>
              </a:spcBef>
              <a:spcAft>
                <a:spcPts val="0"/>
              </a:spcAft>
              <a:buSzPts val="1100"/>
              <a:buFont typeface="Archivo Black"/>
              <a:buChar char="●"/>
              <a:defRPr sz="1100"/>
            </a:lvl7pPr>
            <a:lvl8pPr lvl="7" rtl="0" algn="r">
              <a:lnSpc>
                <a:spcPct val="100000"/>
              </a:lnSpc>
              <a:spcBef>
                <a:spcPts val="0"/>
              </a:spcBef>
              <a:spcAft>
                <a:spcPts val="0"/>
              </a:spcAft>
              <a:buSzPts val="1100"/>
              <a:buFont typeface="Archivo Black"/>
              <a:buChar char="○"/>
              <a:defRPr sz="1100"/>
            </a:lvl8pPr>
            <a:lvl9pPr lvl="8" rtl="0" algn="r">
              <a:lnSpc>
                <a:spcPct val="100000"/>
              </a:lnSpc>
              <a:spcBef>
                <a:spcPts val="0"/>
              </a:spcBef>
              <a:spcAft>
                <a:spcPts val="0"/>
              </a:spcAft>
              <a:buSzPts val="1100"/>
              <a:buFont typeface="Archivo Black"/>
              <a:buChar char="■"/>
              <a:defRPr sz="1100"/>
            </a:lvl9pPr>
          </a:lstStyle>
          <a:p/>
        </p:txBody>
      </p:sp>
      <p:sp>
        <p:nvSpPr>
          <p:cNvPr id="89" name="Google Shape;89;p20"/>
          <p:cNvSpPr txBox="1"/>
          <p:nvPr>
            <p:ph idx="2" type="ctrTitle"/>
          </p:nvPr>
        </p:nvSpPr>
        <p:spPr>
          <a:xfrm>
            <a:off x="4736936" y="2534662"/>
            <a:ext cx="2307000" cy="1200900"/>
          </a:xfrm>
          <a:prstGeom prst="rect">
            <a:avLst/>
          </a:prstGeom>
        </p:spPr>
        <p:txBody>
          <a:bodyPr anchorCtr="0" anchor="b" bIns="91400" lIns="91400" spcFirstLastPara="1" rIns="91400" wrap="square" tIns="91400">
            <a:noAutofit/>
          </a:bodyPr>
          <a:lstStyle>
            <a:lvl1pPr lvl="0" rtl="0" algn="r">
              <a:spcBef>
                <a:spcPts val="0"/>
              </a:spcBef>
              <a:spcAft>
                <a:spcPts val="0"/>
              </a:spcAft>
              <a:buClr>
                <a:schemeClr val="accent1"/>
              </a:buClr>
              <a:buSzPts val="1600"/>
              <a:buFont typeface="Fira Sans Extra Condensed"/>
              <a:buNone/>
              <a:defRPr sz="1600">
                <a:solidFill>
                  <a:schemeClr val="accent1"/>
                </a:solidFill>
              </a:defRPr>
            </a:lvl1pPr>
            <a:lvl2pPr lvl="1"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2pPr>
            <a:lvl3pPr lvl="2"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3pPr>
            <a:lvl4pPr lvl="3"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4pPr>
            <a:lvl5pPr lvl="4"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5pPr>
            <a:lvl6pPr lvl="5"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6pPr>
            <a:lvl7pPr lvl="6"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7pPr>
            <a:lvl8pPr lvl="7"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8pPr>
            <a:lvl9pPr lvl="8"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9pPr>
          </a:lstStyle>
          <a:p/>
        </p:txBody>
      </p:sp>
      <p:sp>
        <p:nvSpPr>
          <p:cNvPr id="90" name="Google Shape;90;p20"/>
          <p:cNvSpPr txBox="1"/>
          <p:nvPr>
            <p:ph idx="3" type="subTitle"/>
          </p:nvPr>
        </p:nvSpPr>
        <p:spPr>
          <a:xfrm>
            <a:off x="4800342" y="4018372"/>
            <a:ext cx="2249700" cy="1459500"/>
          </a:xfrm>
          <a:prstGeom prst="rect">
            <a:avLst/>
          </a:prstGeom>
        </p:spPr>
        <p:txBody>
          <a:bodyPr anchorCtr="0" anchor="b" bIns="91400" lIns="91400" spcFirstLastPara="1" rIns="91400" wrap="square" tIns="91400">
            <a:noAutofit/>
          </a:bodyPr>
          <a:lstStyle>
            <a:lvl1pPr lvl="0" rtl="0" algn="r">
              <a:lnSpc>
                <a:spcPct val="100000"/>
              </a:lnSpc>
              <a:spcBef>
                <a:spcPts val="0"/>
              </a:spcBef>
              <a:spcAft>
                <a:spcPts val="0"/>
              </a:spcAft>
              <a:buSzPts val="1400"/>
              <a:buFont typeface="Roboto Condensed"/>
              <a:buNone/>
              <a:defRPr sz="1400">
                <a:latin typeface="Roboto Condensed"/>
                <a:ea typeface="Roboto Condensed"/>
                <a:cs typeface="Roboto Condensed"/>
                <a:sym typeface="Roboto Condensed"/>
              </a:defRPr>
            </a:lvl1pPr>
            <a:lvl2pPr lvl="1" rtl="0" algn="r">
              <a:lnSpc>
                <a:spcPct val="100000"/>
              </a:lnSpc>
              <a:spcBef>
                <a:spcPts val="0"/>
              </a:spcBef>
              <a:spcAft>
                <a:spcPts val="0"/>
              </a:spcAft>
              <a:buSzPts val="1400"/>
              <a:buFont typeface="Roboto Condensed"/>
              <a:buNone/>
              <a:defRPr>
                <a:latin typeface="Roboto Condensed"/>
                <a:ea typeface="Roboto Condensed"/>
                <a:cs typeface="Roboto Condensed"/>
                <a:sym typeface="Roboto Condensed"/>
              </a:defRPr>
            </a:lvl2pPr>
            <a:lvl3pPr lvl="2" rtl="0" algn="r">
              <a:lnSpc>
                <a:spcPct val="100000"/>
              </a:lnSpc>
              <a:spcBef>
                <a:spcPts val="0"/>
              </a:spcBef>
              <a:spcAft>
                <a:spcPts val="0"/>
              </a:spcAft>
              <a:buSzPts val="1400"/>
              <a:buFont typeface="Roboto Condensed"/>
              <a:buNone/>
              <a:defRPr>
                <a:latin typeface="Roboto Condensed"/>
                <a:ea typeface="Roboto Condensed"/>
                <a:cs typeface="Roboto Condensed"/>
                <a:sym typeface="Roboto Condensed"/>
              </a:defRPr>
            </a:lvl3pPr>
            <a:lvl4pPr lvl="3" rtl="0" algn="r">
              <a:lnSpc>
                <a:spcPct val="100000"/>
              </a:lnSpc>
              <a:spcBef>
                <a:spcPts val="0"/>
              </a:spcBef>
              <a:spcAft>
                <a:spcPts val="0"/>
              </a:spcAft>
              <a:buSzPts val="1400"/>
              <a:buFont typeface="Roboto Condensed"/>
              <a:buNone/>
              <a:defRPr>
                <a:latin typeface="Roboto Condensed"/>
                <a:ea typeface="Roboto Condensed"/>
                <a:cs typeface="Roboto Condensed"/>
                <a:sym typeface="Roboto Condensed"/>
              </a:defRPr>
            </a:lvl4pPr>
            <a:lvl5pPr lvl="4" rtl="0" algn="r">
              <a:lnSpc>
                <a:spcPct val="100000"/>
              </a:lnSpc>
              <a:spcBef>
                <a:spcPts val="0"/>
              </a:spcBef>
              <a:spcAft>
                <a:spcPts val="0"/>
              </a:spcAft>
              <a:buSzPts val="1400"/>
              <a:buFont typeface="Roboto Condensed"/>
              <a:buNone/>
              <a:defRPr>
                <a:latin typeface="Roboto Condensed"/>
                <a:ea typeface="Roboto Condensed"/>
                <a:cs typeface="Roboto Condensed"/>
                <a:sym typeface="Roboto Condensed"/>
              </a:defRPr>
            </a:lvl5pPr>
            <a:lvl6pPr lvl="5" rtl="0" algn="r">
              <a:lnSpc>
                <a:spcPct val="100000"/>
              </a:lnSpc>
              <a:spcBef>
                <a:spcPts val="0"/>
              </a:spcBef>
              <a:spcAft>
                <a:spcPts val="0"/>
              </a:spcAft>
              <a:buSzPts val="1400"/>
              <a:buFont typeface="Roboto Condensed"/>
              <a:buNone/>
              <a:defRPr>
                <a:latin typeface="Roboto Condensed"/>
                <a:ea typeface="Roboto Condensed"/>
                <a:cs typeface="Roboto Condensed"/>
                <a:sym typeface="Roboto Condensed"/>
              </a:defRPr>
            </a:lvl6pPr>
            <a:lvl7pPr lvl="6" rtl="0" algn="r">
              <a:lnSpc>
                <a:spcPct val="100000"/>
              </a:lnSpc>
              <a:spcBef>
                <a:spcPts val="0"/>
              </a:spcBef>
              <a:spcAft>
                <a:spcPts val="0"/>
              </a:spcAft>
              <a:buSzPts val="1400"/>
              <a:buFont typeface="Roboto Condensed"/>
              <a:buNone/>
              <a:defRPr>
                <a:latin typeface="Roboto Condensed"/>
                <a:ea typeface="Roboto Condensed"/>
                <a:cs typeface="Roboto Condensed"/>
                <a:sym typeface="Roboto Condensed"/>
              </a:defRPr>
            </a:lvl7pPr>
            <a:lvl8pPr lvl="7" rtl="0" algn="r">
              <a:lnSpc>
                <a:spcPct val="100000"/>
              </a:lnSpc>
              <a:spcBef>
                <a:spcPts val="0"/>
              </a:spcBef>
              <a:spcAft>
                <a:spcPts val="0"/>
              </a:spcAft>
              <a:buSzPts val="1400"/>
              <a:buFont typeface="Roboto Condensed"/>
              <a:buNone/>
              <a:defRPr>
                <a:latin typeface="Roboto Condensed"/>
                <a:ea typeface="Roboto Condensed"/>
                <a:cs typeface="Roboto Condensed"/>
                <a:sym typeface="Roboto Condensed"/>
              </a:defRPr>
            </a:lvl8pPr>
            <a:lvl9pPr lvl="8" rtl="0" algn="r">
              <a:lnSpc>
                <a:spcPct val="100000"/>
              </a:lnSpc>
              <a:spcBef>
                <a:spcPts val="0"/>
              </a:spcBef>
              <a:spcAft>
                <a:spcPts val="0"/>
              </a:spcAft>
              <a:buSzPts val="1400"/>
              <a:buFont typeface="Roboto Condensed"/>
              <a:buNone/>
              <a:defRPr>
                <a:latin typeface="Roboto Condensed"/>
                <a:ea typeface="Roboto Condensed"/>
                <a:cs typeface="Roboto Condensed"/>
                <a:sym typeface="Roboto Condensed"/>
              </a:defRPr>
            </a:lvl9pPr>
          </a:lstStyle>
          <a:p/>
        </p:txBody>
      </p:sp>
      <p:sp>
        <p:nvSpPr>
          <p:cNvPr id="91" name="Google Shape;91;p20"/>
          <p:cNvSpPr txBox="1"/>
          <p:nvPr>
            <p:ph idx="4" type="ctrTitle"/>
          </p:nvPr>
        </p:nvSpPr>
        <p:spPr>
          <a:xfrm rot="-5400000">
            <a:off x="-1884946" y="3027796"/>
            <a:ext cx="4732500" cy="477900"/>
          </a:xfrm>
          <a:prstGeom prst="rect">
            <a:avLst/>
          </a:prstGeom>
        </p:spPr>
        <p:txBody>
          <a:bodyPr anchorCtr="0" anchor="b" bIns="91400" lIns="91400" spcFirstLastPara="1" rIns="91400" wrap="square" tIns="91400">
            <a:noAutofit/>
          </a:bodyPr>
          <a:lstStyle>
            <a:lvl1pPr lvl="0" rtl="0" algn="r">
              <a:spcBef>
                <a:spcPts val="0"/>
              </a:spcBef>
              <a:spcAft>
                <a:spcPts val="0"/>
              </a:spcAft>
              <a:buSzPts val="3600"/>
              <a:buFont typeface="Fira Sans Extra Condensed"/>
              <a:buNone/>
              <a:defRPr b="0" sz="1800">
                <a:solidFill>
                  <a:schemeClr val="dk1"/>
                </a:solidFill>
              </a:defRPr>
            </a:lvl1pPr>
            <a:lvl2pPr lvl="1"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2pPr>
            <a:lvl3pPr lvl="2"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3pPr>
            <a:lvl4pPr lvl="3"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4pPr>
            <a:lvl5pPr lvl="4"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5pPr>
            <a:lvl6pPr lvl="5"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6pPr>
            <a:lvl7pPr lvl="6"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7pPr>
            <a:lvl8pPr lvl="7"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8pPr>
            <a:lvl9pPr lvl="8"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9pPr>
          </a:lstStyle>
          <a:p/>
        </p:txBody>
      </p:sp>
    </p:spTree>
  </p:cSld>
  <p:clrMapOvr>
    <a:masterClrMapping/>
  </p:clrMapOvr>
  <p:extLst>
    <p:ext uri="{DCECCB84-F9BA-43D5-87BE-67443E8EF086}">
      <p15:sldGuideLst>
        <p15:guide id="1" orient="horz" pos="1650">
          <p15:clr>
            <a:srgbClr val="FA7B17"/>
          </p15:clr>
        </p15:guide>
        <p15:guide id="2" orient="horz" pos="2158">
          <p15:clr>
            <a:srgbClr val="FA7B17"/>
          </p15:clr>
        </p15:guide>
        <p15:guide id="3" pos="1125">
          <p15:clr>
            <a:srgbClr val="FA7B17"/>
          </p15:clr>
        </p15:guide>
        <p15:guide id="4" pos="3301">
          <p15:clr>
            <a:srgbClr val="FA7B17"/>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REE COLUMNS">
  <p:cSld name="CUSTOM_2_3">
    <p:spTree>
      <p:nvGrpSpPr>
        <p:cNvPr id="92" name="Shape 92"/>
        <p:cNvGrpSpPr/>
        <p:nvPr/>
      </p:nvGrpSpPr>
      <p:grpSpPr>
        <a:xfrm>
          <a:off x="0" y="0"/>
          <a:ext cx="0" cy="0"/>
          <a:chOff x="0" y="0"/>
          <a:chExt cx="0" cy="0"/>
        </a:xfrm>
      </p:grpSpPr>
      <p:sp>
        <p:nvSpPr>
          <p:cNvPr id="93" name="Google Shape;93;p21"/>
          <p:cNvSpPr txBox="1"/>
          <p:nvPr>
            <p:ph type="ctrTitle"/>
          </p:nvPr>
        </p:nvSpPr>
        <p:spPr>
          <a:xfrm>
            <a:off x="1910171" y="1879691"/>
            <a:ext cx="1251000" cy="1200900"/>
          </a:xfrm>
          <a:prstGeom prst="rect">
            <a:avLst/>
          </a:prstGeom>
        </p:spPr>
        <p:txBody>
          <a:bodyPr anchorCtr="0" anchor="b" bIns="91400" lIns="91400" spcFirstLastPara="1" rIns="91400" wrap="square" tIns="91400">
            <a:noAutofit/>
          </a:bodyPr>
          <a:lstStyle>
            <a:lvl1pPr lvl="0" rtl="0">
              <a:spcBef>
                <a:spcPts val="0"/>
              </a:spcBef>
              <a:spcAft>
                <a:spcPts val="0"/>
              </a:spcAft>
              <a:buClr>
                <a:schemeClr val="accent3"/>
              </a:buClr>
              <a:buSzPts val="1400"/>
              <a:buFont typeface="Fira Sans Extra Condensed"/>
              <a:buNone/>
              <a:defRPr b="0" sz="1400">
                <a:solidFill>
                  <a:schemeClr val="accent3"/>
                </a:solidFill>
              </a:defRPr>
            </a:lvl1pPr>
            <a:lvl2pPr lvl="1"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2pPr>
            <a:lvl3pPr lvl="2"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3pPr>
            <a:lvl4pPr lvl="3"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4pPr>
            <a:lvl5pPr lvl="4"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5pPr>
            <a:lvl6pPr lvl="5"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6pPr>
            <a:lvl7pPr lvl="6"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7pPr>
            <a:lvl8pPr lvl="7"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8pPr>
            <a:lvl9pPr lvl="8"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9pPr>
          </a:lstStyle>
          <a:p/>
        </p:txBody>
      </p:sp>
      <p:sp>
        <p:nvSpPr>
          <p:cNvPr id="94" name="Google Shape;94;p21"/>
          <p:cNvSpPr txBox="1"/>
          <p:nvPr>
            <p:ph idx="1" type="subTitle"/>
          </p:nvPr>
        </p:nvSpPr>
        <p:spPr>
          <a:xfrm>
            <a:off x="1910172" y="2818446"/>
            <a:ext cx="1090200" cy="1459500"/>
          </a:xfrm>
          <a:prstGeom prst="rect">
            <a:avLst/>
          </a:prstGeom>
        </p:spPr>
        <p:txBody>
          <a:bodyPr anchorCtr="0" anchor="t" bIns="91400" lIns="91400" spcFirstLastPara="1" rIns="91400" wrap="square" tIns="9140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95" name="Google Shape;95;p21"/>
          <p:cNvSpPr txBox="1"/>
          <p:nvPr>
            <p:ph idx="2" type="ctrTitle"/>
          </p:nvPr>
        </p:nvSpPr>
        <p:spPr>
          <a:xfrm>
            <a:off x="3693355" y="1879691"/>
            <a:ext cx="1251000" cy="1200900"/>
          </a:xfrm>
          <a:prstGeom prst="rect">
            <a:avLst/>
          </a:prstGeom>
        </p:spPr>
        <p:txBody>
          <a:bodyPr anchorCtr="0" anchor="b" bIns="91400" lIns="91400" spcFirstLastPara="1" rIns="91400" wrap="square" tIns="91400">
            <a:noAutofit/>
          </a:bodyPr>
          <a:lstStyle>
            <a:lvl1pPr lvl="0" rtl="0">
              <a:spcBef>
                <a:spcPts val="0"/>
              </a:spcBef>
              <a:spcAft>
                <a:spcPts val="0"/>
              </a:spcAft>
              <a:buClr>
                <a:schemeClr val="accent3"/>
              </a:buClr>
              <a:buSzPts val="1400"/>
              <a:buFont typeface="Fira Sans Extra Condensed"/>
              <a:buNone/>
              <a:defRPr b="0" sz="1400">
                <a:solidFill>
                  <a:schemeClr val="accent3"/>
                </a:solidFill>
              </a:defRPr>
            </a:lvl1pPr>
            <a:lvl2pPr lvl="1"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2pPr>
            <a:lvl3pPr lvl="2"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3pPr>
            <a:lvl4pPr lvl="3"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4pPr>
            <a:lvl5pPr lvl="4"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5pPr>
            <a:lvl6pPr lvl="5"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6pPr>
            <a:lvl7pPr lvl="6"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7pPr>
            <a:lvl8pPr lvl="7"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8pPr>
            <a:lvl9pPr lvl="8"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9pPr>
          </a:lstStyle>
          <a:p/>
        </p:txBody>
      </p:sp>
      <p:sp>
        <p:nvSpPr>
          <p:cNvPr id="96" name="Google Shape;96;p21"/>
          <p:cNvSpPr txBox="1"/>
          <p:nvPr>
            <p:ph idx="3" type="subTitle"/>
          </p:nvPr>
        </p:nvSpPr>
        <p:spPr>
          <a:xfrm>
            <a:off x="3693353" y="2818446"/>
            <a:ext cx="1090200" cy="1459500"/>
          </a:xfrm>
          <a:prstGeom prst="rect">
            <a:avLst/>
          </a:prstGeom>
        </p:spPr>
        <p:txBody>
          <a:bodyPr anchorCtr="0" anchor="t" bIns="91400" lIns="91400" spcFirstLastPara="1" rIns="91400" wrap="square" tIns="9140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97" name="Google Shape;97;p21"/>
          <p:cNvSpPr txBox="1"/>
          <p:nvPr>
            <p:ph idx="4" type="ctrTitle"/>
          </p:nvPr>
        </p:nvSpPr>
        <p:spPr>
          <a:xfrm>
            <a:off x="5453140" y="1879691"/>
            <a:ext cx="1251000" cy="1200900"/>
          </a:xfrm>
          <a:prstGeom prst="rect">
            <a:avLst/>
          </a:prstGeom>
        </p:spPr>
        <p:txBody>
          <a:bodyPr anchorCtr="0" anchor="b" bIns="91400" lIns="91400" spcFirstLastPara="1" rIns="91400" wrap="square" tIns="91400">
            <a:noAutofit/>
          </a:bodyPr>
          <a:lstStyle>
            <a:lvl1pPr lvl="0" rtl="0">
              <a:spcBef>
                <a:spcPts val="0"/>
              </a:spcBef>
              <a:spcAft>
                <a:spcPts val="0"/>
              </a:spcAft>
              <a:buClr>
                <a:schemeClr val="accent3"/>
              </a:buClr>
              <a:buSzPts val="1400"/>
              <a:buFont typeface="Fira Sans Extra Condensed"/>
              <a:buNone/>
              <a:defRPr b="0" sz="1400">
                <a:solidFill>
                  <a:schemeClr val="accent3"/>
                </a:solidFill>
              </a:defRPr>
            </a:lvl1pPr>
            <a:lvl2pPr lvl="1"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2pPr>
            <a:lvl3pPr lvl="2"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3pPr>
            <a:lvl4pPr lvl="3"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4pPr>
            <a:lvl5pPr lvl="4"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5pPr>
            <a:lvl6pPr lvl="5"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6pPr>
            <a:lvl7pPr lvl="6"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7pPr>
            <a:lvl8pPr lvl="7"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8pPr>
            <a:lvl9pPr lvl="8"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9pPr>
          </a:lstStyle>
          <a:p/>
        </p:txBody>
      </p:sp>
      <p:sp>
        <p:nvSpPr>
          <p:cNvPr id="98" name="Google Shape;98;p21"/>
          <p:cNvSpPr txBox="1"/>
          <p:nvPr>
            <p:ph idx="5" type="subTitle"/>
          </p:nvPr>
        </p:nvSpPr>
        <p:spPr>
          <a:xfrm>
            <a:off x="5453137" y="2818446"/>
            <a:ext cx="1090200" cy="1459500"/>
          </a:xfrm>
          <a:prstGeom prst="rect">
            <a:avLst/>
          </a:prstGeom>
        </p:spPr>
        <p:txBody>
          <a:bodyPr anchorCtr="0" anchor="t" bIns="91400" lIns="91400" spcFirstLastPara="1" rIns="91400" wrap="square" tIns="9140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99" name="Google Shape;99;p21"/>
          <p:cNvSpPr txBox="1"/>
          <p:nvPr>
            <p:ph idx="6" type="ctrTitle"/>
          </p:nvPr>
        </p:nvSpPr>
        <p:spPr>
          <a:xfrm rot="-5400000">
            <a:off x="-1884946" y="3027796"/>
            <a:ext cx="4732500" cy="477900"/>
          </a:xfrm>
          <a:prstGeom prst="rect">
            <a:avLst/>
          </a:prstGeom>
        </p:spPr>
        <p:txBody>
          <a:bodyPr anchorCtr="0" anchor="b" bIns="91400" lIns="91400" spcFirstLastPara="1" rIns="91400" wrap="square" tIns="91400">
            <a:noAutofit/>
          </a:bodyPr>
          <a:lstStyle>
            <a:lvl1pPr lvl="0" rtl="0" algn="r">
              <a:spcBef>
                <a:spcPts val="0"/>
              </a:spcBef>
              <a:spcAft>
                <a:spcPts val="0"/>
              </a:spcAft>
              <a:buSzPts val="3600"/>
              <a:buFont typeface="Fira Sans Extra Condensed"/>
              <a:buNone/>
              <a:defRPr b="0" sz="1800">
                <a:solidFill>
                  <a:schemeClr val="dk1"/>
                </a:solidFill>
              </a:defRPr>
            </a:lvl1pPr>
            <a:lvl2pPr lvl="1"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2pPr>
            <a:lvl3pPr lvl="2"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3pPr>
            <a:lvl4pPr lvl="3"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4pPr>
            <a:lvl5pPr lvl="4"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5pPr>
            <a:lvl6pPr lvl="5"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6pPr>
            <a:lvl7pPr lvl="6"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7pPr>
            <a:lvl8pPr lvl="7"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8pPr>
            <a:lvl9pPr lvl="8"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9pPr>
          </a:lstStyle>
          <a:p/>
        </p:txBody>
      </p:sp>
    </p:spTree>
  </p:cSld>
  <p:clrMapOvr>
    <a:masterClrMapping/>
  </p:clrMapOvr>
  <p:extLst>
    <p:ext uri="{DCECCB84-F9BA-43D5-87BE-67443E8EF086}">
      <p15:sldGuideLst>
        <p15:guide id="1" orient="horz" pos="1473">
          <p15:clr>
            <a:srgbClr val="FA7B17"/>
          </p15:clr>
        </p15:guide>
        <p15:guide id="2" orient="horz" pos="1767">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469553"/>
            <a:ext cx="7044600" cy="17493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04788" y="9690352"/>
            <a:ext cx="453600" cy="81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IX COLUMNS">
  <p:cSld name="CUSTOM_2_3_1">
    <p:spTree>
      <p:nvGrpSpPr>
        <p:cNvPr id="100" name="Shape 100"/>
        <p:cNvGrpSpPr/>
        <p:nvPr/>
      </p:nvGrpSpPr>
      <p:grpSpPr>
        <a:xfrm>
          <a:off x="0" y="0"/>
          <a:ext cx="0" cy="0"/>
          <a:chOff x="0" y="0"/>
          <a:chExt cx="0" cy="0"/>
        </a:xfrm>
      </p:grpSpPr>
      <p:sp>
        <p:nvSpPr>
          <p:cNvPr id="101" name="Google Shape;101;p22"/>
          <p:cNvSpPr txBox="1"/>
          <p:nvPr>
            <p:ph type="ctrTitle"/>
          </p:nvPr>
        </p:nvSpPr>
        <p:spPr>
          <a:xfrm>
            <a:off x="985535" y="2333224"/>
            <a:ext cx="1635600" cy="1200900"/>
          </a:xfrm>
          <a:prstGeom prst="rect">
            <a:avLst/>
          </a:prstGeom>
        </p:spPr>
        <p:txBody>
          <a:bodyPr anchorCtr="0" anchor="b" bIns="91400" lIns="91400" spcFirstLastPara="1" rIns="91400" wrap="square" tIns="91400">
            <a:noAutofit/>
          </a:bodyPr>
          <a:lstStyle>
            <a:lvl1pPr lvl="0" rtl="0" algn="r">
              <a:spcBef>
                <a:spcPts val="0"/>
              </a:spcBef>
              <a:spcAft>
                <a:spcPts val="0"/>
              </a:spcAft>
              <a:buSzPts val="1400"/>
              <a:buFont typeface="Fira Sans Extra Condensed"/>
              <a:buNone/>
              <a:defRPr b="0" sz="1400"/>
            </a:lvl1pPr>
            <a:lvl2pPr lvl="1" rtl="0" algn="r">
              <a:spcBef>
                <a:spcPts val="0"/>
              </a:spcBef>
              <a:spcAft>
                <a:spcPts val="0"/>
              </a:spcAft>
              <a:buSzPts val="2000"/>
              <a:buFont typeface="Barlow Condensed"/>
              <a:buNone/>
              <a:defRPr sz="2000">
                <a:latin typeface="Barlow Condensed"/>
                <a:ea typeface="Barlow Condensed"/>
                <a:cs typeface="Barlow Condensed"/>
                <a:sym typeface="Barlow Condensed"/>
              </a:defRPr>
            </a:lvl2pPr>
            <a:lvl3pPr lvl="2" rtl="0" algn="r">
              <a:spcBef>
                <a:spcPts val="0"/>
              </a:spcBef>
              <a:spcAft>
                <a:spcPts val="0"/>
              </a:spcAft>
              <a:buSzPts val="2000"/>
              <a:buFont typeface="Barlow Condensed"/>
              <a:buNone/>
              <a:defRPr sz="2000">
                <a:latin typeface="Barlow Condensed"/>
                <a:ea typeface="Barlow Condensed"/>
                <a:cs typeface="Barlow Condensed"/>
                <a:sym typeface="Barlow Condensed"/>
              </a:defRPr>
            </a:lvl3pPr>
            <a:lvl4pPr lvl="3" rtl="0" algn="r">
              <a:spcBef>
                <a:spcPts val="0"/>
              </a:spcBef>
              <a:spcAft>
                <a:spcPts val="0"/>
              </a:spcAft>
              <a:buSzPts val="2000"/>
              <a:buFont typeface="Barlow Condensed"/>
              <a:buNone/>
              <a:defRPr sz="2000">
                <a:latin typeface="Barlow Condensed"/>
                <a:ea typeface="Barlow Condensed"/>
                <a:cs typeface="Barlow Condensed"/>
                <a:sym typeface="Barlow Condensed"/>
              </a:defRPr>
            </a:lvl4pPr>
            <a:lvl5pPr lvl="4" rtl="0" algn="r">
              <a:spcBef>
                <a:spcPts val="0"/>
              </a:spcBef>
              <a:spcAft>
                <a:spcPts val="0"/>
              </a:spcAft>
              <a:buSzPts val="2000"/>
              <a:buFont typeface="Barlow Condensed"/>
              <a:buNone/>
              <a:defRPr sz="2000">
                <a:latin typeface="Barlow Condensed"/>
                <a:ea typeface="Barlow Condensed"/>
                <a:cs typeface="Barlow Condensed"/>
                <a:sym typeface="Barlow Condensed"/>
              </a:defRPr>
            </a:lvl5pPr>
            <a:lvl6pPr lvl="5" rtl="0" algn="r">
              <a:spcBef>
                <a:spcPts val="0"/>
              </a:spcBef>
              <a:spcAft>
                <a:spcPts val="0"/>
              </a:spcAft>
              <a:buSzPts val="2000"/>
              <a:buFont typeface="Barlow Condensed"/>
              <a:buNone/>
              <a:defRPr sz="2000">
                <a:latin typeface="Barlow Condensed"/>
                <a:ea typeface="Barlow Condensed"/>
                <a:cs typeface="Barlow Condensed"/>
                <a:sym typeface="Barlow Condensed"/>
              </a:defRPr>
            </a:lvl6pPr>
            <a:lvl7pPr lvl="6" rtl="0" algn="r">
              <a:spcBef>
                <a:spcPts val="0"/>
              </a:spcBef>
              <a:spcAft>
                <a:spcPts val="0"/>
              </a:spcAft>
              <a:buSzPts val="2000"/>
              <a:buFont typeface="Barlow Condensed"/>
              <a:buNone/>
              <a:defRPr sz="2000">
                <a:latin typeface="Barlow Condensed"/>
                <a:ea typeface="Barlow Condensed"/>
                <a:cs typeface="Barlow Condensed"/>
                <a:sym typeface="Barlow Condensed"/>
              </a:defRPr>
            </a:lvl7pPr>
            <a:lvl8pPr lvl="7" rtl="0" algn="r">
              <a:spcBef>
                <a:spcPts val="0"/>
              </a:spcBef>
              <a:spcAft>
                <a:spcPts val="0"/>
              </a:spcAft>
              <a:buSzPts val="2000"/>
              <a:buFont typeface="Barlow Condensed"/>
              <a:buNone/>
              <a:defRPr sz="2000">
                <a:latin typeface="Barlow Condensed"/>
                <a:ea typeface="Barlow Condensed"/>
                <a:cs typeface="Barlow Condensed"/>
                <a:sym typeface="Barlow Condensed"/>
              </a:defRPr>
            </a:lvl8pPr>
            <a:lvl9pPr lvl="8" rtl="0" algn="r">
              <a:spcBef>
                <a:spcPts val="0"/>
              </a:spcBef>
              <a:spcAft>
                <a:spcPts val="0"/>
              </a:spcAft>
              <a:buSzPts val="2000"/>
              <a:buFont typeface="Barlow Condensed"/>
              <a:buNone/>
              <a:defRPr sz="2000">
                <a:latin typeface="Barlow Condensed"/>
                <a:ea typeface="Barlow Condensed"/>
                <a:cs typeface="Barlow Condensed"/>
                <a:sym typeface="Barlow Condensed"/>
              </a:defRPr>
            </a:lvl9pPr>
          </a:lstStyle>
          <a:p/>
        </p:txBody>
      </p:sp>
      <p:sp>
        <p:nvSpPr>
          <p:cNvPr id="102" name="Google Shape;102;p22"/>
          <p:cNvSpPr txBox="1"/>
          <p:nvPr>
            <p:ph idx="1" type="subTitle"/>
          </p:nvPr>
        </p:nvSpPr>
        <p:spPr>
          <a:xfrm>
            <a:off x="1257789" y="3271978"/>
            <a:ext cx="1363800" cy="1459500"/>
          </a:xfrm>
          <a:prstGeom prst="rect">
            <a:avLst/>
          </a:prstGeom>
        </p:spPr>
        <p:txBody>
          <a:bodyPr anchorCtr="0" anchor="t" bIns="91400" lIns="91400" spcFirstLastPara="1" rIns="91400" wrap="square" tIns="91400">
            <a:noAutofit/>
          </a:bodyPr>
          <a:lstStyle>
            <a:lvl1pPr lvl="0" rtl="0" algn="r">
              <a:lnSpc>
                <a:spcPct val="100000"/>
              </a:lnSpc>
              <a:spcBef>
                <a:spcPts val="0"/>
              </a:spcBef>
              <a:spcAft>
                <a:spcPts val="0"/>
              </a:spcAft>
              <a:buSzPts val="1000"/>
              <a:buNone/>
              <a:defRPr sz="1000"/>
            </a:lvl1pPr>
            <a:lvl2pPr lvl="1" rtl="0" algn="r">
              <a:lnSpc>
                <a:spcPct val="100000"/>
              </a:lnSpc>
              <a:spcBef>
                <a:spcPts val="0"/>
              </a:spcBef>
              <a:spcAft>
                <a:spcPts val="0"/>
              </a:spcAft>
              <a:buSzPts val="1000"/>
              <a:buNone/>
              <a:defRPr sz="1000"/>
            </a:lvl2pPr>
            <a:lvl3pPr lvl="2" rtl="0" algn="r">
              <a:lnSpc>
                <a:spcPct val="100000"/>
              </a:lnSpc>
              <a:spcBef>
                <a:spcPts val="0"/>
              </a:spcBef>
              <a:spcAft>
                <a:spcPts val="0"/>
              </a:spcAft>
              <a:buSzPts val="1000"/>
              <a:buNone/>
              <a:defRPr sz="1000"/>
            </a:lvl3pPr>
            <a:lvl4pPr lvl="3" rtl="0" algn="r">
              <a:lnSpc>
                <a:spcPct val="100000"/>
              </a:lnSpc>
              <a:spcBef>
                <a:spcPts val="0"/>
              </a:spcBef>
              <a:spcAft>
                <a:spcPts val="0"/>
              </a:spcAft>
              <a:buSzPts val="1000"/>
              <a:buNone/>
              <a:defRPr sz="1000"/>
            </a:lvl4pPr>
            <a:lvl5pPr lvl="4" rtl="0" algn="r">
              <a:lnSpc>
                <a:spcPct val="100000"/>
              </a:lnSpc>
              <a:spcBef>
                <a:spcPts val="0"/>
              </a:spcBef>
              <a:spcAft>
                <a:spcPts val="0"/>
              </a:spcAft>
              <a:buSzPts val="1000"/>
              <a:buNone/>
              <a:defRPr sz="1000"/>
            </a:lvl5pPr>
            <a:lvl6pPr lvl="5" rtl="0" algn="r">
              <a:lnSpc>
                <a:spcPct val="100000"/>
              </a:lnSpc>
              <a:spcBef>
                <a:spcPts val="0"/>
              </a:spcBef>
              <a:spcAft>
                <a:spcPts val="0"/>
              </a:spcAft>
              <a:buSzPts val="1000"/>
              <a:buNone/>
              <a:defRPr sz="1000"/>
            </a:lvl6pPr>
            <a:lvl7pPr lvl="6" rtl="0" algn="r">
              <a:lnSpc>
                <a:spcPct val="100000"/>
              </a:lnSpc>
              <a:spcBef>
                <a:spcPts val="0"/>
              </a:spcBef>
              <a:spcAft>
                <a:spcPts val="0"/>
              </a:spcAft>
              <a:buSzPts val="1000"/>
              <a:buNone/>
              <a:defRPr sz="1000"/>
            </a:lvl7pPr>
            <a:lvl8pPr lvl="7" rtl="0" algn="r">
              <a:lnSpc>
                <a:spcPct val="100000"/>
              </a:lnSpc>
              <a:spcBef>
                <a:spcPts val="0"/>
              </a:spcBef>
              <a:spcAft>
                <a:spcPts val="0"/>
              </a:spcAft>
              <a:buSzPts val="1000"/>
              <a:buNone/>
              <a:defRPr sz="1000"/>
            </a:lvl8pPr>
            <a:lvl9pPr lvl="8" rtl="0" algn="r">
              <a:lnSpc>
                <a:spcPct val="100000"/>
              </a:lnSpc>
              <a:spcBef>
                <a:spcPts val="0"/>
              </a:spcBef>
              <a:spcAft>
                <a:spcPts val="0"/>
              </a:spcAft>
              <a:buSzPts val="1000"/>
              <a:buNone/>
              <a:defRPr sz="1000"/>
            </a:lvl9pPr>
          </a:lstStyle>
          <a:p/>
        </p:txBody>
      </p:sp>
      <p:sp>
        <p:nvSpPr>
          <p:cNvPr id="103" name="Google Shape;103;p22"/>
          <p:cNvSpPr txBox="1"/>
          <p:nvPr>
            <p:ph idx="2" type="ctrTitle"/>
          </p:nvPr>
        </p:nvSpPr>
        <p:spPr>
          <a:xfrm>
            <a:off x="985535" y="4564890"/>
            <a:ext cx="1635600" cy="1200900"/>
          </a:xfrm>
          <a:prstGeom prst="rect">
            <a:avLst/>
          </a:prstGeom>
        </p:spPr>
        <p:txBody>
          <a:bodyPr anchorCtr="0" anchor="b" bIns="91400" lIns="91400" spcFirstLastPara="1" rIns="91400" wrap="square" tIns="91400">
            <a:noAutofit/>
          </a:bodyPr>
          <a:lstStyle>
            <a:lvl1pPr lvl="0" rtl="0" algn="r">
              <a:spcBef>
                <a:spcPts val="0"/>
              </a:spcBef>
              <a:spcAft>
                <a:spcPts val="0"/>
              </a:spcAft>
              <a:buSzPts val="1400"/>
              <a:buFont typeface="Fira Sans Extra Condensed"/>
              <a:buNone/>
              <a:defRPr b="0" sz="1400"/>
            </a:lvl1pPr>
            <a:lvl2pPr lvl="1" rtl="0" algn="r">
              <a:spcBef>
                <a:spcPts val="0"/>
              </a:spcBef>
              <a:spcAft>
                <a:spcPts val="0"/>
              </a:spcAft>
              <a:buSzPts val="2000"/>
              <a:buFont typeface="Barlow Condensed"/>
              <a:buNone/>
              <a:defRPr sz="2000">
                <a:latin typeface="Barlow Condensed"/>
                <a:ea typeface="Barlow Condensed"/>
                <a:cs typeface="Barlow Condensed"/>
                <a:sym typeface="Barlow Condensed"/>
              </a:defRPr>
            </a:lvl2pPr>
            <a:lvl3pPr lvl="2" rtl="0" algn="r">
              <a:spcBef>
                <a:spcPts val="0"/>
              </a:spcBef>
              <a:spcAft>
                <a:spcPts val="0"/>
              </a:spcAft>
              <a:buSzPts val="2000"/>
              <a:buFont typeface="Barlow Condensed"/>
              <a:buNone/>
              <a:defRPr sz="2000">
                <a:latin typeface="Barlow Condensed"/>
                <a:ea typeface="Barlow Condensed"/>
                <a:cs typeface="Barlow Condensed"/>
                <a:sym typeface="Barlow Condensed"/>
              </a:defRPr>
            </a:lvl3pPr>
            <a:lvl4pPr lvl="3" rtl="0" algn="r">
              <a:spcBef>
                <a:spcPts val="0"/>
              </a:spcBef>
              <a:spcAft>
                <a:spcPts val="0"/>
              </a:spcAft>
              <a:buSzPts val="2000"/>
              <a:buFont typeface="Barlow Condensed"/>
              <a:buNone/>
              <a:defRPr sz="2000">
                <a:latin typeface="Barlow Condensed"/>
                <a:ea typeface="Barlow Condensed"/>
                <a:cs typeface="Barlow Condensed"/>
                <a:sym typeface="Barlow Condensed"/>
              </a:defRPr>
            </a:lvl4pPr>
            <a:lvl5pPr lvl="4" rtl="0" algn="r">
              <a:spcBef>
                <a:spcPts val="0"/>
              </a:spcBef>
              <a:spcAft>
                <a:spcPts val="0"/>
              </a:spcAft>
              <a:buSzPts val="2000"/>
              <a:buFont typeface="Barlow Condensed"/>
              <a:buNone/>
              <a:defRPr sz="2000">
                <a:latin typeface="Barlow Condensed"/>
                <a:ea typeface="Barlow Condensed"/>
                <a:cs typeface="Barlow Condensed"/>
                <a:sym typeface="Barlow Condensed"/>
              </a:defRPr>
            </a:lvl5pPr>
            <a:lvl6pPr lvl="5" rtl="0" algn="r">
              <a:spcBef>
                <a:spcPts val="0"/>
              </a:spcBef>
              <a:spcAft>
                <a:spcPts val="0"/>
              </a:spcAft>
              <a:buSzPts val="2000"/>
              <a:buFont typeface="Barlow Condensed"/>
              <a:buNone/>
              <a:defRPr sz="2000">
                <a:latin typeface="Barlow Condensed"/>
                <a:ea typeface="Barlow Condensed"/>
                <a:cs typeface="Barlow Condensed"/>
                <a:sym typeface="Barlow Condensed"/>
              </a:defRPr>
            </a:lvl6pPr>
            <a:lvl7pPr lvl="6" rtl="0" algn="r">
              <a:spcBef>
                <a:spcPts val="0"/>
              </a:spcBef>
              <a:spcAft>
                <a:spcPts val="0"/>
              </a:spcAft>
              <a:buSzPts val="2000"/>
              <a:buFont typeface="Barlow Condensed"/>
              <a:buNone/>
              <a:defRPr sz="2000">
                <a:latin typeface="Barlow Condensed"/>
                <a:ea typeface="Barlow Condensed"/>
                <a:cs typeface="Barlow Condensed"/>
                <a:sym typeface="Barlow Condensed"/>
              </a:defRPr>
            </a:lvl7pPr>
            <a:lvl8pPr lvl="7" rtl="0" algn="r">
              <a:spcBef>
                <a:spcPts val="0"/>
              </a:spcBef>
              <a:spcAft>
                <a:spcPts val="0"/>
              </a:spcAft>
              <a:buSzPts val="2000"/>
              <a:buFont typeface="Barlow Condensed"/>
              <a:buNone/>
              <a:defRPr sz="2000">
                <a:latin typeface="Barlow Condensed"/>
                <a:ea typeface="Barlow Condensed"/>
                <a:cs typeface="Barlow Condensed"/>
                <a:sym typeface="Barlow Condensed"/>
              </a:defRPr>
            </a:lvl8pPr>
            <a:lvl9pPr lvl="8" rtl="0" algn="r">
              <a:spcBef>
                <a:spcPts val="0"/>
              </a:spcBef>
              <a:spcAft>
                <a:spcPts val="0"/>
              </a:spcAft>
              <a:buSzPts val="2000"/>
              <a:buFont typeface="Barlow Condensed"/>
              <a:buNone/>
              <a:defRPr sz="2000">
                <a:latin typeface="Barlow Condensed"/>
                <a:ea typeface="Barlow Condensed"/>
                <a:cs typeface="Barlow Condensed"/>
                <a:sym typeface="Barlow Condensed"/>
              </a:defRPr>
            </a:lvl9pPr>
          </a:lstStyle>
          <a:p/>
        </p:txBody>
      </p:sp>
      <p:sp>
        <p:nvSpPr>
          <p:cNvPr id="104" name="Google Shape;104;p22"/>
          <p:cNvSpPr txBox="1"/>
          <p:nvPr>
            <p:ph idx="3" type="subTitle"/>
          </p:nvPr>
        </p:nvSpPr>
        <p:spPr>
          <a:xfrm>
            <a:off x="1257789" y="5503637"/>
            <a:ext cx="1363800" cy="1459500"/>
          </a:xfrm>
          <a:prstGeom prst="rect">
            <a:avLst/>
          </a:prstGeom>
        </p:spPr>
        <p:txBody>
          <a:bodyPr anchorCtr="0" anchor="t" bIns="91400" lIns="91400" spcFirstLastPara="1" rIns="91400" wrap="square" tIns="91400">
            <a:noAutofit/>
          </a:bodyPr>
          <a:lstStyle>
            <a:lvl1pPr lvl="0" rtl="0" algn="r">
              <a:lnSpc>
                <a:spcPct val="100000"/>
              </a:lnSpc>
              <a:spcBef>
                <a:spcPts val="0"/>
              </a:spcBef>
              <a:spcAft>
                <a:spcPts val="0"/>
              </a:spcAft>
              <a:buSzPts val="1000"/>
              <a:buNone/>
              <a:defRPr sz="1000"/>
            </a:lvl1pPr>
            <a:lvl2pPr lvl="1" rtl="0" algn="r">
              <a:lnSpc>
                <a:spcPct val="100000"/>
              </a:lnSpc>
              <a:spcBef>
                <a:spcPts val="0"/>
              </a:spcBef>
              <a:spcAft>
                <a:spcPts val="0"/>
              </a:spcAft>
              <a:buSzPts val="1000"/>
              <a:buNone/>
              <a:defRPr sz="1000"/>
            </a:lvl2pPr>
            <a:lvl3pPr lvl="2" rtl="0" algn="r">
              <a:lnSpc>
                <a:spcPct val="100000"/>
              </a:lnSpc>
              <a:spcBef>
                <a:spcPts val="0"/>
              </a:spcBef>
              <a:spcAft>
                <a:spcPts val="0"/>
              </a:spcAft>
              <a:buSzPts val="1000"/>
              <a:buNone/>
              <a:defRPr sz="1000"/>
            </a:lvl3pPr>
            <a:lvl4pPr lvl="3" rtl="0" algn="r">
              <a:lnSpc>
                <a:spcPct val="100000"/>
              </a:lnSpc>
              <a:spcBef>
                <a:spcPts val="0"/>
              </a:spcBef>
              <a:spcAft>
                <a:spcPts val="0"/>
              </a:spcAft>
              <a:buSzPts val="1000"/>
              <a:buNone/>
              <a:defRPr sz="1000"/>
            </a:lvl4pPr>
            <a:lvl5pPr lvl="4" rtl="0" algn="r">
              <a:lnSpc>
                <a:spcPct val="100000"/>
              </a:lnSpc>
              <a:spcBef>
                <a:spcPts val="0"/>
              </a:spcBef>
              <a:spcAft>
                <a:spcPts val="0"/>
              </a:spcAft>
              <a:buSzPts val="1000"/>
              <a:buNone/>
              <a:defRPr sz="1000"/>
            </a:lvl5pPr>
            <a:lvl6pPr lvl="5" rtl="0" algn="r">
              <a:lnSpc>
                <a:spcPct val="100000"/>
              </a:lnSpc>
              <a:spcBef>
                <a:spcPts val="0"/>
              </a:spcBef>
              <a:spcAft>
                <a:spcPts val="0"/>
              </a:spcAft>
              <a:buSzPts val="1000"/>
              <a:buNone/>
              <a:defRPr sz="1000"/>
            </a:lvl6pPr>
            <a:lvl7pPr lvl="6" rtl="0" algn="r">
              <a:lnSpc>
                <a:spcPct val="100000"/>
              </a:lnSpc>
              <a:spcBef>
                <a:spcPts val="0"/>
              </a:spcBef>
              <a:spcAft>
                <a:spcPts val="0"/>
              </a:spcAft>
              <a:buSzPts val="1000"/>
              <a:buNone/>
              <a:defRPr sz="1000"/>
            </a:lvl7pPr>
            <a:lvl8pPr lvl="7" rtl="0" algn="r">
              <a:lnSpc>
                <a:spcPct val="100000"/>
              </a:lnSpc>
              <a:spcBef>
                <a:spcPts val="0"/>
              </a:spcBef>
              <a:spcAft>
                <a:spcPts val="0"/>
              </a:spcAft>
              <a:buSzPts val="1000"/>
              <a:buNone/>
              <a:defRPr sz="1000"/>
            </a:lvl8pPr>
            <a:lvl9pPr lvl="8" rtl="0" algn="r">
              <a:lnSpc>
                <a:spcPct val="100000"/>
              </a:lnSpc>
              <a:spcBef>
                <a:spcPts val="0"/>
              </a:spcBef>
              <a:spcAft>
                <a:spcPts val="0"/>
              </a:spcAft>
              <a:buSzPts val="1000"/>
              <a:buNone/>
              <a:defRPr sz="1000"/>
            </a:lvl9pPr>
          </a:lstStyle>
          <a:p/>
        </p:txBody>
      </p:sp>
      <p:sp>
        <p:nvSpPr>
          <p:cNvPr id="105" name="Google Shape;105;p22"/>
          <p:cNvSpPr txBox="1"/>
          <p:nvPr>
            <p:ph idx="4" type="ctrTitle"/>
          </p:nvPr>
        </p:nvSpPr>
        <p:spPr>
          <a:xfrm>
            <a:off x="985535" y="6800253"/>
            <a:ext cx="1635600" cy="1200900"/>
          </a:xfrm>
          <a:prstGeom prst="rect">
            <a:avLst/>
          </a:prstGeom>
        </p:spPr>
        <p:txBody>
          <a:bodyPr anchorCtr="0" anchor="b" bIns="91400" lIns="91400" spcFirstLastPara="1" rIns="91400" wrap="square" tIns="91400">
            <a:noAutofit/>
          </a:bodyPr>
          <a:lstStyle>
            <a:lvl1pPr lvl="0" rtl="0" algn="r">
              <a:spcBef>
                <a:spcPts val="0"/>
              </a:spcBef>
              <a:spcAft>
                <a:spcPts val="0"/>
              </a:spcAft>
              <a:buSzPts val="1400"/>
              <a:buFont typeface="Fira Sans Extra Condensed"/>
              <a:buNone/>
              <a:defRPr b="0" sz="1400"/>
            </a:lvl1pPr>
            <a:lvl2pPr lvl="1" rtl="0" algn="r">
              <a:spcBef>
                <a:spcPts val="0"/>
              </a:spcBef>
              <a:spcAft>
                <a:spcPts val="0"/>
              </a:spcAft>
              <a:buSzPts val="2000"/>
              <a:buFont typeface="Barlow Condensed"/>
              <a:buNone/>
              <a:defRPr sz="2000">
                <a:latin typeface="Barlow Condensed"/>
                <a:ea typeface="Barlow Condensed"/>
                <a:cs typeface="Barlow Condensed"/>
                <a:sym typeface="Barlow Condensed"/>
              </a:defRPr>
            </a:lvl2pPr>
            <a:lvl3pPr lvl="2" rtl="0" algn="r">
              <a:spcBef>
                <a:spcPts val="0"/>
              </a:spcBef>
              <a:spcAft>
                <a:spcPts val="0"/>
              </a:spcAft>
              <a:buSzPts val="2000"/>
              <a:buFont typeface="Barlow Condensed"/>
              <a:buNone/>
              <a:defRPr sz="2000">
                <a:latin typeface="Barlow Condensed"/>
                <a:ea typeface="Barlow Condensed"/>
                <a:cs typeface="Barlow Condensed"/>
                <a:sym typeface="Barlow Condensed"/>
              </a:defRPr>
            </a:lvl3pPr>
            <a:lvl4pPr lvl="3" rtl="0" algn="r">
              <a:spcBef>
                <a:spcPts val="0"/>
              </a:spcBef>
              <a:spcAft>
                <a:spcPts val="0"/>
              </a:spcAft>
              <a:buSzPts val="2000"/>
              <a:buFont typeface="Barlow Condensed"/>
              <a:buNone/>
              <a:defRPr sz="2000">
                <a:latin typeface="Barlow Condensed"/>
                <a:ea typeface="Barlow Condensed"/>
                <a:cs typeface="Barlow Condensed"/>
                <a:sym typeface="Barlow Condensed"/>
              </a:defRPr>
            </a:lvl4pPr>
            <a:lvl5pPr lvl="4" rtl="0" algn="r">
              <a:spcBef>
                <a:spcPts val="0"/>
              </a:spcBef>
              <a:spcAft>
                <a:spcPts val="0"/>
              </a:spcAft>
              <a:buSzPts val="2000"/>
              <a:buFont typeface="Barlow Condensed"/>
              <a:buNone/>
              <a:defRPr sz="2000">
                <a:latin typeface="Barlow Condensed"/>
                <a:ea typeface="Barlow Condensed"/>
                <a:cs typeface="Barlow Condensed"/>
                <a:sym typeface="Barlow Condensed"/>
              </a:defRPr>
            </a:lvl5pPr>
            <a:lvl6pPr lvl="5" rtl="0" algn="r">
              <a:spcBef>
                <a:spcPts val="0"/>
              </a:spcBef>
              <a:spcAft>
                <a:spcPts val="0"/>
              </a:spcAft>
              <a:buSzPts val="2000"/>
              <a:buFont typeface="Barlow Condensed"/>
              <a:buNone/>
              <a:defRPr sz="2000">
                <a:latin typeface="Barlow Condensed"/>
                <a:ea typeface="Barlow Condensed"/>
                <a:cs typeface="Barlow Condensed"/>
                <a:sym typeface="Barlow Condensed"/>
              </a:defRPr>
            </a:lvl6pPr>
            <a:lvl7pPr lvl="6" rtl="0" algn="r">
              <a:spcBef>
                <a:spcPts val="0"/>
              </a:spcBef>
              <a:spcAft>
                <a:spcPts val="0"/>
              </a:spcAft>
              <a:buSzPts val="2000"/>
              <a:buFont typeface="Barlow Condensed"/>
              <a:buNone/>
              <a:defRPr sz="2000">
                <a:latin typeface="Barlow Condensed"/>
                <a:ea typeface="Barlow Condensed"/>
                <a:cs typeface="Barlow Condensed"/>
                <a:sym typeface="Barlow Condensed"/>
              </a:defRPr>
            </a:lvl7pPr>
            <a:lvl8pPr lvl="7" rtl="0" algn="r">
              <a:spcBef>
                <a:spcPts val="0"/>
              </a:spcBef>
              <a:spcAft>
                <a:spcPts val="0"/>
              </a:spcAft>
              <a:buSzPts val="2000"/>
              <a:buFont typeface="Barlow Condensed"/>
              <a:buNone/>
              <a:defRPr sz="2000">
                <a:latin typeface="Barlow Condensed"/>
                <a:ea typeface="Barlow Condensed"/>
                <a:cs typeface="Barlow Condensed"/>
                <a:sym typeface="Barlow Condensed"/>
              </a:defRPr>
            </a:lvl8pPr>
            <a:lvl9pPr lvl="8" rtl="0" algn="r">
              <a:spcBef>
                <a:spcPts val="0"/>
              </a:spcBef>
              <a:spcAft>
                <a:spcPts val="0"/>
              </a:spcAft>
              <a:buSzPts val="2000"/>
              <a:buFont typeface="Barlow Condensed"/>
              <a:buNone/>
              <a:defRPr sz="2000">
                <a:latin typeface="Barlow Condensed"/>
                <a:ea typeface="Barlow Condensed"/>
                <a:cs typeface="Barlow Condensed"/>
                <a:sym typeface="Barlow Condensed"/>
              </a:defRPr>
            </a:lvl9pPr>
          </a:lstStyle>
          <a:p/>
        </p:txBody>
      </p:sp>
      <p:sp>
        <p:nvSpPr>
          <p:cNvPr id="106" name="Google Shape;106;p22"/>
          <p:cNvSpPr txBox="1"/>
          <p:nvPr>
            <p:ph idx="5" type="subTitle"/>
          </p:nvPr>
        </p:nvSpPr>
        <p:spPr>
          <a:xfrm>
            <a:off x="1257789" y="7738991"/>
            <a:ext cx="1363800" cy="1459500"/>
          </a:xfrm>
          <a:prstGeom prst="rect">
            <a:avLst/>
          </a:prstGeom>
        </p:spPr>
        <p:txBody>
          <a:bodyPr anchorCtr="0" anchor="t" bIns="91400" lIns="91400" spcFirstLastPara="1" rIns="91400" wrap="square" tIns="91400">
            <a:noAutofit/>
          </a:bodyPr>
          <a:lstStyle>
            <a:lvl1pPr lvl="0" rtl="0" algn="r">
              <a:lnSpc>
                <a:spcPct val="100000"/>
              </a:lnSpc>
              <a:spcBef>
                <a:spcPts val="0"/>
              </a:spcBef>
              <a:spcAft>
                <a:spcPts val="0"/>
              </a:spcAft>
              <a:buSzPts val="1000"/>
              <a:buNone/>
              <a:defRPr sz="1000"/>
            </a:lvl1pPr>
            <a:lvl2pPr lvl="1" rtl="0" algn="r">
              <a:lnSpc>
                <a:spcPct val="100000"/>
              </a:lnSpc>
              <a:spcBef>
                <a:spcPts val="0"/>
              </a:spcBef>
              <a:spcAft>
                <a:spcPts val="0"/>
              </a:spcAft>
              <a:buSzPts val="1000"/>
              <a:buNone/>
              <a:defRPr sz="1000"/>
            </a:lvl2pPr>
            <a:lvl3pPr lvl="2" rtl="0" algn="r">
              <a:lnSpc>
                <a:spcPct val="100000"/>
              </a:lnSpc>
              <a:spcBef>
                <a:spcPts val="0"/>
              </a:spcBef>
              <a:spcAft>
                <a:spcPts val="0"/>
              </a:spcAft>
              <a:buSzPts val="1000"/>
              <a:buNone/>
              <a:defRPr sz="1000"/>
            </a:lvl3pPr>
            <a:lvl4pPr lvl="3" rtl="0" algn="r">
              <a:lnSpc>
                <a:spcPct val="100000"/>
              </a:lnSpc>
              <a:spcBef>
                <a:spcPts val="0"/>
              </a:spcBef>
              <a:spcAft>
                <a:spcPts val="0"/>
              </a:spcAft>
              <a:buSzPts val="1000"/>
              <a:buNone/>
              <a:defRPr sz="1000"/>
            </a:lvl4pPr>
            <a:lvl5pPr lvl="4" rtl="0" algn="r">
              <a:lnSpc>
                <a:spcPct val="100000"/>
              </a:lnSpc>
              <a:spcBef>
                <a:spcPts val="0"/>
              </a:spcBef>
              <a:spcAft>
                <a:spcPts val="0"/>
              </a:spcAft>
              <a:buSzPts val="1000"/>
              <a:buNone/>
              <a:defRPr sz="1000"/>
            </a:lvl5pPr>
            <a:lvl6pPr lvl="5" rtl="0" algn="r">
              <a:lnSpc>
                <a:spcPct val="100000"/>
              </a:lnSpc>
              <a:spcBef>
                <a:spcPts val="0"/>
              </a:spcBef>
              <a:spcAft>
                <a:spcPts val="0"/>
              </a:spcAft>
              <a:buSzPts val="1000"/>
              <a:buNone/>
              <a:defRPr sz="1000"/>
            </a:lvl6pPr>
            <a:lvl7pPr lvl="6" rtl="0" algn="r">
              <a:lnSpc>
                <a:spcPct val="100000"/>
              </a:lnSpc>
              <a:spcBef>
                <a:spcPts val="0"/>
              </a:spcBef>
              <a:spcAft>
                <a:spcPts val="0"/>
              </a:spcAft>
              <a:buSzPts val="1000"/>
              <a:buNone/>
              <a:defRPr sz="1000"/>
            </a:lvl7pPr>
            <a:lvl8pPr lvl="7" rtl="0" algn="r">
              <a:lnSpc>
                <a:spcPct val="100000"/>
              </a:lnSpc>
              <a:spcBef>
                <a:spcPts val="0"/>
              </a:spcBef>
              <a:spcAft>
                <a:spcPts val="0"/>
              </a:spcAft>
              <a:buSzPts val="1000"/>
              <a:buNone/>
              <a:defRPr sz="1000"/>
            </a:lvl8pPr>
            <a:lvl9pPr lvl="8" rtl="0" algn="r">
              <a:lnSpc>
                <a:spcPct val="100000"/>
              </a:lnSpc>
              <a:spcBef>
                <a:spcPts val="0"/>
              </a:spcBef>
              <a:spcAft>
                <a:spcPts val="0"/>
              </a:spcAft>
              <a:buSzPts val="1000"/>
              <a:buNone/>
              <a:defRPr sz="1000"/>
            </a:lvl9pPr>
          </a:lstStyle>
          <a:p/>
        </p:txBody>
      </p:sp>
      <p:sp>
        <p:nvSpPr>
          <p:cNvPr id="107" name="Google Shape;107;p22"/>
          <p:cNvSpPr txBox="1"/>
          <p:nvPr>
            <p:ph idx="6" type="ctrTitle"/>
          </p:nvPr>
        </p:nvSpPr>
        <p:spPr>
          <a:xfrm>
            <a:off x="5386789" y="2333224"/>
            <a:ext cx="1635600" cy="1200900"/>
          </a:xfrm>
          <a:prstGeom prst="rect">
            <a:avLst/>
          </a:prstGeom>
        </p:spPr>
        <p:txBody>
          <a:bodyPr anchorCtr="0" anchor="b" bIns="91400" lIns="91400" spcFirstLastPara="1" rIns="91400" wrap="square" tIns="91400">
            <a:noAutofit/>
          </a:bodyPr>
          <a:lstStyle>
            <a:lvl1pPr lvl="0" rtl="0">
              <a:spcBef>
                <a:spcPts val="0"/>
              </a:spcBef>
              <a:spcAft>
                <a:spcPts val="0"/>
              </a:spcAft>
              <a:buSzPts val="1400"/>
              <a:buFont typeface="Fira Sans Extra Condensed"/>
              <a:buNone/>
              <a:defRPr b="0" sz="1400"/>
            </a:lvl1pPr>
            <a:lvl2pPr lvl="1" rtl="0">
              <a:spcBef>
                <a:spcPts val="0"/>
              </a:spcBef>
              <a:spcAft>
                <a:spcPts val="0"/>
              </a:spcAft>
              <a:buSzPts val="2000"/>
              <a:buFont typeface="Barlow Condensed"/>
              <a:buNone/>
              <a:defRPr sz="2000">
                <a:latin typeface="Barlow Condensed"/>
                <a:ea typeface="Barlow Condensed"/>
                <a:cs typeface="Barlow Condensed"/>
                <a:sym typeface="Barlow Condensed"/>
              </a:defRPr>
            </a:lvl2pPr>
            <a:lvl3pPr lvl="2" rtl="0">
              <a:spcBef>
                <a:spcPts val="0"/>
              </a:spcBef>
              <a:spcAft>
                <a:spcPts val="0"/>
              </a:spcAft>
              <a:buSzPts val="2000"/>
              <a:buFont typeface="Barlow Condensed"/>
              <a:buNone/>
              <a:defRPr sz="2000">
                <a:latin typeface="Barlow Condensed"/>
                <a:ea typeface="Barlow Condensed"/>
                <a:cs typeface="Barlow Condensed"/>
                <a:sym typeface="Barlow Condensed"/>
              </a:defRPr>
            </a:lvl3pPr>
            <a:lvl4pPr lvl="3" rtl="0">
              <a:spcBef>
                <a:spcPts val="0"/>
              </a:spcBef>
              <a:spcAft>
                <a:spcPts val="0"/>
              </a:spcAft>
              <a:buSzPts val="2000"/>
              <a:buFont typeface="Barlow Condensed"/>
              <a:buNone/>
              <a:defRPr sz="2000">
                <a:latin typeface="Barlow Condensed"/>
                <a:ea typeface="Barlow Condensed"/>
                <a:cs typeface="Barlow Condensed"/>
                <a:sym typeface="Barlow Condensed"/>
              </a:defRPr>
            </a:lvl4pPr>
            <a:lvl5pPr lvl="4" rtl="0">
              <a:spcBef>
                <a:spcPts val="0"/>
              </a:spcBef>
              <a:spcAft>
                <a:spcPts val="0"/>
              </a:spcAft>
              <a:buSzPts val="2000"/>
              <a:buFont typeface="Barlow Condensed"/>
              <a:buNone/>
              <a:defRPr sz="2000">
                <a:latin typeface="Barlow Condensed"/>
                <a:ea typeface="Barlow Condensed"/>
                <a:cs typeface="Barlow Condensed"/>
                <a:sym typeface="Barlow Condensed"/>
              </a:defRPr>
            </a:lvl5pPr>
            <a:lvl6pPr lvl="5" rtl="0">
              <a:spcBef>
                <a:spcPts val="0"/>
              </a:spcBef>
              <a:spcAft>
                <a:spcPts val="0"/>
              </a:spcAft>
              <a:buSzPts val="2000"/>
              <a:buFont typeface="Barlow Condensed"/>
              <a:buNone/>
              <a:defRPr sz="2000">
                <a:latin typeface="Barlow Condensed"/>
                <a:ea typeface="Barlow Condensed"/>
                <a:cs typeface="Barlow Condensed"/>
                <a:sym typeface="Barlow Condensed"/>
              </a:defRPr>
            </a:lvl6pPr>
            <a:lvl7pPr lvl="6" rtl="0">
              <a:spcBef>
                <a:spcPts val="0"/>
              </a:spcBef>
              <a:spcAft>
                <a:spcPts val="0"/>
              </a:spcAft>
              <a:buSzPts val="2000"/>
              <a:buFont typeface="Barlow Condensed"/>
              <a:buNone/>
              <a:defRPr sz="2000">
                <a:latin typeface="Barlow Condensed"/>
                <a:ea typeface="Barlow Condensed"/>
                <a:cs typeface="Barlow Condensed"/>
                <a:sym typeface="Barlow Condensed"/>
              </a:defRPr>
            </a:lvl7pPr>
            <a:lvl8pPr lvl="7" rtl="0">
              <a:spcBef>
                <a:spcPts val="0"/>
              </a:spcBef>
              <a:spcAft>
                <a:spcPts val="0"/>
              </a:spcAft>
              <a:buSzPts val="2000"/>
              <a:buFont typeface="Barlow Condensed"/>
              <a:buNone/>
              <a:defRPr sz="2000">
                <a:latin typeface="Barlow Condensed"/>
                <a:ea typeface="Barlow Condensed"/>
                <a:cs typeface="Barlow Condensed"/>
                <a:sym typeface="Barlow Condensed"/>
              </a:defRPr>
            </a:lvl8pPr>
            <a:lvl9pPr lvl="8" rtl="0">
              <a:spcBef>
                <a:spcPts val="0"/>
              </a:spcBef>
              <a:spcAft>
                <a:spcPts val="0"/>
              </a:spcAft>
              <a:buSzPts val="2000"/>
              <a:buFont typeface="Barlow Condensed"/>
              <a:buNone/>
              <a:defRPr sz="2000">
                <a:latin typeface="Barlow Condensed"/>
                <a:ea typeface="Barlow Condensed"/>
                <a:cs typeface="Barlow Condensed"/>
                <a:sym typeface="Barlow Condensed"/>
              </a:defRPr>
            </a:lvl9pPr>
          </a:lstStyle>
          <a:p/>
        </p:txBody>
      </p:sp>
      <p:sp>
        <p:nvSpPr>
          <p:cNvPr id="108" name="Google Shape;108;p22"/>
          <p:cNvSpPr txBox="1"/>
          <p:nvPr>
            <p:ph idx="7" type="subTitle"/>
          </p:nvPr>
        </p:nvSpPr>
        <p:spPr>
          <a:xfrm>
            <a:off x="5386789" y="3271978"/>
            <a:ext cx="1363800" cy="1459500"/>
          </a:xfrm>
          <a:prstGeom prst="rect">
            <a:avLst/>
          </a:prstGeom>
        </p:spPr>
        <p:txBody>
          <a:bodyPr anchorCtr="0" anchor="t" bIns="91400" lIns="91400" spcFirstLastPara="1" rIns="91400" wrap="square" tIns="91400">
            <a:noAutofit/>
          </a:bodyPr>
          <a:lstStyle>
            <a:lvl1pPr lvl="0" rtl="0">
              <a:lnSpc>
                <a:spcPct val="100000"/>
              </a:lnSpc>
              <a:spcBef>
                <a:spcPts val="0"/>
              </a:spcBef>
              <a:spcAft>
                <a:spcPts val="0"/>
              </a:spcAft>
              <a:buSzPts val="1000"/>
              <a:buNone/>
              <a:defRPr sz="1000"/>
            </a:lvl1pPr>
            <a:lvl2pPr lvl="1" rtl="0">
              <a:lnSpc>
                <a:spcPct val="100000"/>
              </a:lnSpc>
              <a:spcBef>
                <a:spcPts val="160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09" name="Google Shape;109;p22"/>
          <p:cNvSpPr txBox="1"/>
          <p:nvPr>
            <p:ph idx="8" type="ctrTitle"/>
          </p:nvPr>
        </p:nvSpPr>
        <p:spPr>
          <a:xfrm>
            <a:off x="5386789" y="4564890"/>
            <a:ext cx="1635600" cy="1200900"/>
          </a:xfrm>
          <a:prstGeom prst="rect">
            <a:avLst/>
          </a:prstGeom>
        </p:spPr>
        <p:txBody>
          <a:bodyPr anchorCtr="0" anchor="b" bIns="91400" lIns="91400" spcFirstLastPara="1" rIns="91400" wrap="square" tIns="91400">
            <a:noAutofit/>
          </a:bodyPr>
          <a:lstStyle>
            <a:lvl1pPr lvl="0" rtl="0">
              <a:spcBef>
                <a:spcPts val="0"/>
              </a:spcBef>
              <a:spcAft>
                <a:spcPts val="0"/>
              </a:spcAft>
              <a:buSzPts val="1400"/>
              <a:buFont typeface="Fira Sans Extra Condensed"/>
              <a:buNone/>
              <a:defRPr b="0" sz="1400"/>
            </a:lvl1pPr>
            <a:lvl2pPr lvl="1" rtl="0">
              <a:spcBef>
                <a:spcPts val="0"/>
              </a:spcBef>
              <a:spcAft>
                <a:spcPts val="0"/>
              </a:spcAft>
              <a:buSzPts val="2000"/>
              <a:buFont typeface="Barlow Condensed"/>
              <a:buNone/>
              <a:defRPr sz="2000">
                <a:latin typeface="Barlow Condensed"/>
                <a:ea typeface="Barlow Condensed"/>
                <a:cs typeface="Barlow Condensed"/>
                <a:sym typeface="Barlow Condensed"/>
              </a:defRPr>
            </a:lvl2pPr>
            <a:lvl3pPr lvl="2" rtl="0">
              <a:spcBef>
                <a:spcPts val="0"/>
              </a:spcBef>
              <a:spcAft>
                <a:spcPts val="0"/>
              </a:spcAft>
              <a:buSzPts val="2000"/>
              <a:buFont typeface="Barlow Condensed"/>
              <a:buNone/>
              <a:defRPr sz="2000">
                <a:latin typeface="Barlow Condensed"/>
                <a:ea typeface="Barlow Condensed"/>
                <a:cs typeface="Barlow Condensed"/>
                <a:sym typeface="Barlow Condensed"/>
              </a:defRPr>
            </a:lvl3pPr>
            <a:lvl4pPr lvl="3" rtl="0">
              <a:spcBef>
                <a:spcPts val="0"/>
              </a:spcBef>
              <a:spcAft>
                <a:spcPts val="0"/>
              </a:spcAft>
              <a:buSzPts val="2000"/>
              <a:buFont typeface="Barlow Condensed"/>
              <a:buNone/>
              <a:defRPr sz="2000">
                <a:latin typeface="Barlow Condensed"/>
                <a:ea typeface="Barlow Condensed"/>
                <a:cs typeface="Barlow Condensed"/>
                <a:sym typeface="Barlow Condensed"/>
              </a:defRPr>
            </a:lvl4pPr>
            <a:lvl5pPr lvl="4" rtl="0">
              <a:spcBef>
                <a:spcPts val="0"/>
              </a:spcBef>
              <a:spcAft>
                <a:spcPts val="0"/>
              </a:spcAft>
              <a:buSzPts val="2000"/>
              <a:buFont typeface="Barlow Condensed"/>
              <a:buNone/>
              <a:defRPr sz="2000">
                <a:latin typeface="Barlow Condensed"/>
                <a:ea typeface="Barlow Condensed"/>
                <a:cs typeface="Barlow Condensed"/>
                <a:sym typeface="Barlow Condensed"/>
              </a:defRPr>
            </a:lvl5pPr>
            <a:lvl6pPr lvl="5" rtl="0">
              <a:spcBef>
                <a:spcPts val="0"/>
              </a:spcBef>
              <a:spcAft>
                <a:spcPts val="0"/>
              </a:spcAft>
              <a:buSzPts val="2000"/>
              <a:buFont typeface="Barlow Condensed"/>
              <a:buNone/>
              <a:defRPr sz="2000">
                <a:latin typeface="Barlow Condensed"/>
                <a:ea typeface="Barlow Condensed"/>
                <a:cs typeface="Barlow Condensed"/>
                <a:sym typeface="Barlow Condensed"/>
              </a:defRPr>
            </a:lvl6pPr>
            <a:lvl7pPr lvl="6" rtl="0">
              <a:spcBef>
                <a:spcPts val="0"/>
              </a:spcBef>
              <a:spcAft>
                <a:spcPts val="0"/>
              </a:spcAft>
              <a:buSzPts val="2000"/>
              <a:buFont typeface="Barlow Condensed"/>
              <a:buNone/>
              <a:defRPr sz="2000">
                <a:latin typeface="Barlow Condensed"/>
                <a:ea typeface="Barlow Condensed"/>
                <a:cs typeface="Barlow Condensed"/>
                <a:sym typeface="Barlow Condensed"/>
              </a:defRPr>
            </a:lvl7pPr>
            <a:lvl8pPr lvl="7" rtl="0">
              <a:spcBef>
                <a:spcPts val="0"/>
              </a:spcBef>
              <a:spcAft>
                <a:spcPts val="0"/>
              </a:spcAft>
              <a:buSzPts val="2000"/>
              <a:buFont typeface="Barlow Condensed"/>
              <a:buNone/>
              <a:defRPr sz="2000">
                <a:latin typeface="Barlow Condensed"/>
                <a:ea typeface="Barlow Condensed"/>
                <a:cs typeface="Barlow Condensed"/>
                <a:sym typeface="Barlow Condensed"/>
              </a:defRPr>
            </a:lvl8pPr>
            <a:lvl9pPr lvl="8" rtl="0">
              <a:spcBef>
                <a:spcPts val="0"/>
              </a:spcBef>
              <a:spcAft>
                <a:spcPts val="0"/>
              </a:spcAft>
              <a:buSzPts val="2000"/>
              <a:buFont typeface="Barlow Condensed"/>
              <a:buNone/>
              <a:defRPr sz="2000">
                <a:latin typeface="Barlow Condensed"/>
                <a:ea typeface="Barlow Condensed"/>
                <a:cs typeface="Barlow Condensed"/>
                <a:sym typeface="Barlow Condensed"/>
              </a:defRPr>
            </a:lvl9pPr>
          </a:lstStyle>
          <a:p/>
        </p:txBody>
      </p:sp>
      <p:sp>
        <p:nvSpPr>
          <p:cNvPr id="110" name="Google Shape;110;p22"/>
          <p:cNvSpPr txBox="1"/>
          <p:nvPr>
            <p:ph idx="9" type="subTitle"/>
          </p:nvPr>
        </p:nvSpPr>
        <p:spPr>
          <a:xfrm>
            <a:off x="5386789" y="5503638"/>
            <a:ext cx="1457100" cy="1459500"/>
          </a:xfrm>
          <a:prstGeom prst="rect">
            <a:avLst/>
          </a:prstGeom>
        </p:spPr>
        <p:txBody>
          <a:bodyPr anchorCtr="0" anchor="t" bIns="91400" lIns="91400" spcFirstLastPara="1" rIns="91400" wrap="square" tIns="9140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11" name="Google Shape;111;p22"/>
          <p:cNvSpPr txBox="1"/>
          <p:nvPr>
            <p:ph idx="13" type="ctrTitle"/>
          </p:nvPr>
        </p:nvSpPr>
        <p:spPr>
          <a:xfrm>
            <a:off x="5386789" y="6800253"/>
            <a:ext cx="1635600" cy="1200900"/>
          </a:xfrm>
          <a:prstGeom prst="rect">
            <a:avLst/>
          </a:prstGeom>
        </p:spPr>
        <p:txBody>
          <a:bodyPr anchorCtr="0" anchor="b" bIns="91400" lIns="91400" spcFirstLastPara="1" rIns="91400" wrap="square" tIns="91400">
            <a:noAutofit/>
          </a:bodyPr>
          <a:lstStyle>
            <a:lvl1pPr lvl="0" rtl="0">
              <a:spcBef>
                <a:spcPts val="0"/>
              </a:spcBef>
              <a:spcAft>
                <a:spcPts val="0"/>
              </a:spcAft>
              <a:buSzPts val="1400"/>
              <a:buFont typeface="Fira Sans Extra Condensed"/>
              <a:buNone/>
              <a:defRPr b="0" sz="1400"/>
            </a:lvl1pPr>
            <a:lvl2pPr lvl="1" rtl="0">
              <a:spcBef>
                <a:spcPts val="0"/>
              </a:spcBef>
              <a:spcAft>
                <a:spcPts val="0"/>
              </a:spcAft>
              <a:buSzPts val="2000"/>
              <a:buFont typeface="Barlow Condensed"/>
              <a:buNone/>
              <a:defRPr sz="2000">
                <a:latin typeface="Barlow Condensed"/>
                <a:ea typeface="Barlow Condensed"/>
                <a:cs typeface="Barlow Condensed"/>
                <a:sym typeface="Barlow Condensed"/>
              </a:defRPr>
            </a:lvl2pPr>
            <a:lvl3pPr lvl="2" rtl="0">
              <a:spcBef>
                <a:spcPts val="0"/>
              </a:spcBef>
              <a:spcAft>
                <a:spcPts val="0"/>
              </a:spcAft>
              <a:buSzPts val="2000"/>
              <a:buFont typeface="Barlow Condensed"/>
              <a:buNone/>
              <a:defRPr sz="2000">
                <a:latin typeface="Barlow Condensed"/>
                <a:ea typeface="Barlow Condensed"/>
                <a:cs typeface="Barlow Condensed"/>
                <a:sym typeface="Barlow Condensed"/>
              </a:defRPr>
            </a:lvl3pPr>
            <a:lvl4pPr lvl="3" rtl="0">
              <a:spcBef>
                <a:spcPts val="0"/>
              </a:spcBef>
              <a:spcAft>
                <a:spcPts val="0"/>
              </a:spcAft>
              <a:buSzPts val="2000"/>
              <a:buFont typeface="Barlow Condensed"/>
              <a:buNone/>
              <a:defRPr sz="2000">
                <a:latin typeface="Barlow Condensed"/>
                <a:ea typeface="Barlow Condensed"/>
                <a:cs typeface="Barlow Condensed"/>
                <a:sym typeface="Barlow Condensed"/>
              </a:defRPr>
            </a:lvl4pPr>
            <a:lvl5pPr lvl="4" rtl="0">
              <a:spcBef>
                <a:spcPts val="0"/>
              </a:spcBef>
              <a:spcAft>
                <a:spcPts val="0"/>
              </a:spcAft>
              <a:buSzPts val="2000"/>
              <a:buFont typeface="Barlow Condensed"/>
              <a:buNone/>
              <a:defRPr sz="2000">
                <a:latin typeface="Barlow Condensed"/>
                <a:ea typeface="Barlow Condensed"/>
                <a:cs typeface="Barlow Condensed"/>
                <a:sym typeface="Barlow Condensed"/>
              </a:defRPr>
            </a:lvl5pPr>
            <a:lvl6pPr lvl="5" rtl="0">
              <a:spcBef>
                <a:spcPts val="0"/>
              </a:spcBef>
              <a:spcAft>
                <a:spcPts val="0"/>
              </a:spcAft>
              <a:buSzPts val="2000"/>
              <a:buFont typeface="Barlow Condensed"/>
              <a:buNone/>
              <a:defRPr sz="2000">
                <a:latin typeface="Barlow Condensed"/>
                <a:ea typeface="Barlow Condensed"/>
                <a:cs typeface="Barlow Condensed"/>
                <a:sym typeface="Barlow Condensed"/>
              </a:defRPr>
            </a:lvl6pPr>
            <a:lvl7pPr lvl="6" rtl="0">
              <a:spcBef>
                <a:spcPts val="0"/>
              </a:spcBef>
              <a:spcAft>
                <a:spcPts val="0"/>
              </a:spcAft>
              <a:buSzPts val="2000"/>
              <a:buFont typeface="Barlow Condensed"/>
              <a:buNone/>
              <a:defRPr sz="2000">
                <a:latin typeface="Barlow Condensed"/>
                <a:ea typeface="Barlow Condensed"/>
                <a:cs typeface="Barlow Condensed"/>
                <a:sym typeface="Barlow Condensed"/>
              </a:defRPr>
            </a:lvl7pPr>
            <a:lvl8pPr lvl="7" rtl="0">
              <a:spcBef>
                <a:spcPts val="0"/>
              </a:spcBef>
              <a:spcAft>
                <a:spcPts val="0"/>
              </a:spcAft>
              <a:buSzPts val="2000"/>
              <a:buFont typeface="Barlow Condensed"/>
              <a:buNone/>
              <a:defRPr sz="2000">
                <a:latin typeface="Barlow Condensed"/>
                <a:ea typeface="Barlow Condensed"/>
                <a:cs typeface="Barlow Condensed"/>
                <a:sym typeface="Barlow Condensed"/>
              </a:defRPr>
            </a:lvl8pPr>
            <a:lvl9pPr lvl="8" rtl="0">
              <a:spcBef>
                <a:spcPts val="0"/>
              </a:spcBef>
              <a:spcAft>
                <a:spcPts val="0"/>
              </a:spcAft>
              <a:buSzPts val="2000"/>
              <a:buFont typeface="Barlow Condensed"/>
              <a:buNone/>
              <a:defRPr sz="2000">
                <a:latin typeface="Barlow Condensed"/>
                <a:ea typeface="Barlow Condensed"/>
                <a:cs typeface="Barlow Condensed"/>
                <a:sym typeface="Barlow Condensed"/>
              </a:defRPr>
            </a:lvl9pPr>
          </a:lstStyle>
          <a:p/>
        </p:txBody>
      </p:sp>
      <p:sp>
        <p:nvSpPr>
          <p:cNvPr id="112" name="Google Shape;112;p22"/>
          <p:cNvSpPr txBox="1"/>
          <p:nvPr>
            <p:ph idx="14" type="subTitle"/>
          </p:nvPr>
        </p:nvSpPr>
        <p:spPr>
          <a:xfrm>
            <a:off x="5386789" y="7738991"/>
            <a:ext cx="1363800" cy="1459500"/>
          </a:xfrm>
          <a:prstGeom prst="rect">
            <a:avLst/>
          </a:prstGeom>
        </p:spPr>
        <p:txBody>
          <a:bodyPr anchorCtr="0" anchor="t" bIns="91400" lIns="91400" spcFirstLastPara="1" rIns="91400" wrap="square" tIns="9140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13" name="Google Shape;113;p22"/>
          <p:cNvSpPr txBox="1"/>
          <p:nvPr>
            <p:ph idx="15" type="ctrTitle"/>
          </p:nvPr>
        </p:nvSpPr>
        <p:spPr>
          <a:xfrm rot="-5400000">
            <a:off x="-1884946" y="3027796"/>
            <a:ext cx="4732500" cy="477900"/>
          </a:xfrm>
          <a:prstGeom prst="rect">
            <a:avLst/>
          </a:prstGeom>
        </p:spPr>
        <p:txBody>
          <a:bodyPr anchorCtr="0" anchor="b" bIns="91400" lIns="91400" spcFirstLastPara="1" rIns="91400" wrap="square" tIns="91400">
            <a:noAutofit/>
          </a:bodyPr>
          <a:lstStyle>
            <a:lvl1pPr lvl="0" rtl="0" algn="r">
              <a:spcBef>
                <a:spcPts val="0"/>
              </a:spcBef>
              <a:spcAft>
                <a:spcPts val="0"/>
              </a:spcAft>
              <a:buSzPts val="3600"/>
              <a:buFont typeface="Fira Sans Extra Condensed"/>
              <a:buNone/>
              <a:defRPr b="0" sz="1800">
                <a:solidFill>
                  <a:schemeClr val="dk1"/>
                </a:solidFill>
              </a:defRPr>
            </a:lvl1pPr>
            <a:lvl2pPr lvl="1"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2pPr>
            <a:lvl3pPr lvl="2"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3pPr>
            <a:lvl4pPr lvl="3"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4pPr>
            <a:lvl5pPr lvl="4"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5pPr>
            <a:lvl6pPr lvl="5"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6pPr>
            <a:lvl7pPr lvl="6"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7pPr>
            <a:lvl8pPr lvl="7"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8pPr>
            <a:lvl9pPr lvl="8"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9pPr>
          </a:lstStyle>
          <a:p/>
        </p:txBody>
      </p:sp>
    </p:spTree>
  </p:cSld>
  <p:clrMapOvr>
    <a:masterClrMapping/>
  </p:clrMapOvr>
  <p:extLst>
    <p:ext uri="{DCECCB84-F9BA-43D5-87BE-67443E8EF086}">
      <p15:sldGuideLst>
        <p15:guide id="1" pos="1596">
          <p15:clr>
            <a:srgbClr val="FA7B17"/>
          </p15:clr>
        </p15:guide>
        <p15:guide id="2" pos="3401">
          <p15:clr>
            <a:srgbClr val="FA7B17"/>
          </p15:clr>
        </p15:guide>
        <p15:guide id="3" orient="horz" pos="2051">
          <p15:clr>
            <a:srgbClr val="FA7B17"/>
          </p15:clr>
        </p15:guide>
        <p15:guide id="4" orient="horz" pos="3449">
          <p15:clr>
            <a:srgbClr val="FA7B17"/>
          </p15:clr>
        </p15:guide>
        <p15:guide id="5" orient="horz" pos="4912">
          <p15:clr>
            <a:srgbClr val="FA7B17"/>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OUR COLUMNS 2">
  <p:cSld name="CUSTOM_2_3_1_1">
    <p:spTree>
      <p:nvGrpSpPr>
        <p:cNvPr id="114" name="Shape 114"/>
        <p:cNvGrpSpPr/>
        <p:nvPr/>
      </p:nvGrpSpPr>
      <p:grpSpPr>
        <a:xfrm>
          <a:off x="0" y="0"/>
          <a:ext cx="0" cy="0"/>
          <a:chOff x="0" y="0"/>
          <a:chExt cx="0" cy="0"/>
        </a:xfrm>
      </p:grpSpPr>
      <p:sp>
        <p:nvSpPr>
          <p:cNvPr id="115" name="Google Shape;115;p23"/>
          <p:cNvSpPr txBox="1"/>
          <p:nvPr>
            <p:ph type="ctrTitle"/>
          </p:nvPr>
        </p:nvSpPr>
        <p:spPr>
          <a:xfrm>
            <a:off x="2396527" y="1630528"/>
            <a:ext cx="1635600" cy="1200900"/>
          </a:xfrm>
          <a:prstGeom prst="rect">
            <a:avLst/>
          </a:prstGeom>
        </p:spPr>
        <p:txBody>
          <a:bodyPr anchorCtr="0" anchor="b" bIns="91400" lIns="91400" spcFirstLastPara="1" rIns="91400" wrap="square" tIns="91400">
            <a:noAutofit/>
          </a:bodyPr>
          <a:lstStyle>
            <a:lvl1pPr lvl="0" rtl="0">
              <a:spcBef>
                <a:spcPts val="0"/>
              </a:spcBef>
              <a:spcAft>
                <a:spcPts val="0"/>
              </a:spcAft>
              <a:buSzPts val="1400"/>
              <a:buFont typeface="Fira Sans Extra Condensed"/>
              <a:buNone/>
              <a:defRPr b="0" sz="1400"/>
            </a:lvl1pPr>
            <a:lvl2pPr lvl="1" rtl="0">
              <a:spcBef>
                <a:spcPts val="0"/>
              </a:spcBef>
              <a:spcAft>
                <a:spcPts val="0"/>
              </a:spcAft>
              <a:buSzPts val="2000"/>
              <a:buFont typeface="Barlow Condensed"/>
              <a:buNone/>
              <a:defRPr sz="2000">
                <a:latin typeface="Barlow Condensed"/>
                <a:ea typeface="Barlow Condensed"/>
                <a:cs typeface="Barlow Condensed"/>
                <a:sym typeface="Barlow Condensed"/>
              </a:defRPr>
            </a:lvl2pPr>
            <a:lvl3pPr lvl="2" rtl="0">
              <a:spcBef>
                <a:spcPts val="0"/>
              </a:spcBef>
              <a:spcAft>
                <a:spcPts val="0"/>
              </a:spcAft>
              <a:buSzPts val="2000"/>
              <a:buFont typeface="Barlow Condensed"/>
              <a:buNone/>
              <a:defRPr sz="2000">
                <a:latin typeface="Barlow Condensed"/>
                <a:ea typeface="Barlow Condensed"/>
                <a:cs typeface="Barlow Condensed"/>
                <a:sym typeface="Barlow Condensed"/>
              </a:defRPr>
            </a:lvl3pPr>
            <a:lvl4pPr lvl="3" rtl="0">
              <a:spcBef>
                <a:spcPts val="0"/>
              </a:spcBef>
              <a:spcAft>
                <a:spcPts val="0"/>
              </a:spcAft>
              <a:buSzPts val="2000"/>
              <a:buFont typeface="Barlow Condensed"/>
              <a:buNone/>
              <a:defRPr sz="2000">
                <a:latin typeface="Barlow Condensed"/>
                <a:ea typeface="Barlow Condensed"/>
                <a:cs typeface="Barlow Condensed"/>
                <a:sym typeface="Barlow Condensed"/>
              </a:defRPr>
            </a:lvl4pPr>
            <a:lvl5pPr lvl="4" rtl="0">
              <a:spcBef>
                <a:spcPts val="0"/>
              </a:spcBef>
              <a:spcAft>
                <a:spcPts val="0"/>
              </a:spcAft>
              <a:buSzPts val="2000"/>
              <a:buFont typeface="Barlow Condensed"/>
              <a:buNone/>
              <a:defRPr sz="2000">
                <a:latin typeface="Barlow Condensed"/>
                <a:ea typeface="Barlow Condensed"/>
                <a:cs typeface="Barlow Condensed"/>
                <a:sym typeface="Barlow Condensed"/>
              </a:defRPr>
            </a:lvl5pPr>
            <a:lvl6pPr lvl="5" rtl="0">
              <a:spcBef>
                <a:spcPts val="0"/>
              </a:spcBef>
              <a:spcAft>
                <a:spcPts val="0"/>
              </a:spcAft>
              <a:buSzPts val="2000"/>
              <a:buFont typeface="Barlow Condensed"/>
              <a:buNone/>
              <a:defRPr sz="2000">
                <a:latin typeface="Barlow Condensed"/>
                <a:ea typeface="Barlow Condensed"/>
                <a:cs typeface="Barlow Condensed"/>
                <a:sym typeface="Barlow Condensed"/>
              </a:defRPr>
            </a:lvl6pPr>
            <a:lvl7pPr lvl="6" rtl="0">
              <a:spcBef>
                <a:spcPts val="0"/>
              </a:spcBef>
              <a:spcAft>
                <a:spcPts val="0"/>
              </a:spcAft>
              <a:buSzPts val="2000"/>
              <a:buFont typeface="Barlow Condensed"/>
              <a:buNone/>
              <a:defRPr sz="2000">
                <a:latin typeface="Barlow Condensed"/>
                <a:ea typeface="Barlow Condensed"/>
                <a:cs typeface="Barlow Condensed"/>
                <a:sym typeface="Barlow Condensed"/>
              </a:defRPr>
            </a:lvl7pPr>
            <a:lvl8pPr lvl="7" rtl="0">
              <a:spcBef>
                <a:spcPts val="0"/>
              </a:spcBef>
              <a:spcAft>
                <a:spcPts val="0"/>
              </a:spcAft>
              <a:buSzPts val="2000"/>
              <a:buFont typeface="Barlow Condensed"/>
              <a:buNone/>
              <a:defRPr sz="2000">
                <a:latin typeface="Barlow Condensed"/>
                <a:ea typeface="Barlow Condensed"/>
                <a:cs typeface="Barlow Condensed"/>
                <a:sym typeface="Barlow Condensed"/>
              </a:defRPr>
            </a:lvl8pPr>
            <a:lvl9pPr lvl="8" rtl="0">
              <a:spcBef>
                <a:spcPts val="0"/>
              </a:spcBef>
              <a:spcAft>
                <a:spcPts val="0"/>
              </a:spcAft>
              <a:buSzPts val="2000"/>
              <a:buFont typeface="Barlow Condensed"/>
              <a:buNone/>
              <a:defRPr sz="2000">
                <a:latin typeface="Barlow Condensed"/>
                <a:ea typeface="Barlow Condensed"/>
                <a:cs typeface="Barlow Condensed"/>
                <a:sym typeface="Barlow Condensed"/>
              </a:defRPr>
            </a:lvl9pPr>
          </a:lstStyle>
          <a:p/>
        </p:txBody>
      </p:sp>
      <p:sp>
        <p:nvSpPr>
          <p:cNvPr id="116" name="Google Shape;116;p23"/>
          <p:cNvSpPr txBox="1"/>
          <p:nvPr>
            <p:ph idx="1" type="subTitle"/>
          </p:nvPr>
        </p:nvSpPr>
        <p:spPr>
          <a:xfrm>
            <a:off x="2396527" y="3044323"/>
            <a:ext cx="1363800" cy="1459500"/>
          </a:xfrm>
          <a:prstGeom prst="rect">
            <a:avLst/>
          </a:prstGeom>
        </p:spPr>
        <p:txBody>
          <a:bodyPr anchorCtr="0" anchor="t" bIns="91400" lIns="91400" spcFirstLastPara="1" rIns="91400" wrap="square" tIns="91400">
            <a:noAutofit/>
          </a:bodyPr>
          <a:lstStyle>
            <a:lvl1pPr lvl="0" rtl="0">
              <a:lnSpc>
                <a:spcPct val="100000"/>
              </a:lnSpc>
              <a:spcBef>
                <a:spcPts val="0"/>
              </a:spcBef>
              <a:spcAft>
                <a:spcPts val="0"/>
              </a:spcAft>
              <a:buSzPts val="1000"/>
              <a:buNone/>
              <a:defRPr sz="11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17" name="Google Shape;117;p23"/>
          <p:cNvSpPr txBox="1"/>
          <p:nvPr>
            <p:ph hasCustomPrompt="1" idx="2" type="title"/>
          </p:nvPr>
        </p:nvSpPr>
        <p:spPr>
          <a:xfrm>
            <a:off x="1480293" y="1491254"/>
            <a:ext cx="842400" cy="1200900"/>
          </a:xfrm>
          <a:prstGeom prst="rect">
            <a:avLst/>
          </a:prstGeom>
          <a:noFill/>
        </p:spPr>
        <p:txBody>
          <a:bodyPr anchorCtr="0" anchor="ctr" bIns="91400" lIns="91400" spcFirstLastPara="1" rIns="91400" wrap="square" tIns="91400">
            <a:noAutofit/>
          </a:bodyPr>
          <a:lstStyle>
            <a:lvl1pPr lvl="0" rtl="0">
              <a:spcBef>
                <a:spcPts val="0"/>
              </a:spcBef>
              <a:spcAft>
                <a:spcPts val="0"/>
              </a:spcAft>
              <a:buSzPts val="4800"/>
              <a:buNone/>
              <a:defRPr b="0" sz="4800"/>
            </a:lvl1pPr>
            <a:lvl2pPr lvl="1"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18" name="Google Shape;118;p23"/>
          <p:cNvSpPr txBox="1"/>
          <p:nvPr>
            <p:ph idx="3" type="ctrTitle"/>
          </p:nvPr>
        </p:nvSpPr>
        <p:spPr>
          <a:xfrm>
            <a:off x="2396527" y="6211227"/>
            <a:ext cx="1635600" cy="1200900"/>
          </a:xfrm>
          <a:prstGeom prst="rect">
            <a:avLst/>
          </a:prstGeom>
        </p:spPr>
        <p:txBody>
          <a:bodyPr anchorCtr="0" anchor="b" bIns="91400" lIns="91400" spcFirstLastPara="1" rIns="91400" wrap="square" tIns="91400">
            <a:noAutofit/>
          </a:bodyPr>
          <a:lstStyle>
            <a:lvl1pPr lvl="0" rtl="0">
              <a:spcBef>
                <a:spcPts val="0"/>
              </a:spcBef>
              <a:spcAft>
                <a:spcPts val="0"/>
              </a:spcAft>
              <a:buSzPts val="1400"/>
              <a:buFont typeface="Fira Sans Extra Condensed"/>
              <a:buNone/>
              <a:defRPr b="0" sz="1400"/>
            </a:lvl1pPr>
            <a:lvl2pPr lvl="1" rtl="0">
              <a:spcBef>
                <a:spcPts val="0"/>
              </a:spcBef>
              <a:spcAft>
                <a:spcPts val="0"/>
              </a:spcAft>
              <a:buSzPts val="2000"/>
              <a:buFont typeface="Barlow Condensed"/>
              <a:buNone/>
              <a:defRPr sz="2000">
                <a:latin typeface="Barlow Condensed"/>
                <a:ea typeface="Barlow Condensed"/>
                <a:cs typeface="Barlow Condensed"/>
                <a:sym typeface="Barlow Condensed"/>
              </a:defRPr>
            </a:lvl2pPr>
            <a:lvl3pPr lvl="2" rtl="0">
              <a:spcBef>
                <a:spcPts val="0"/>
              </a:spcBef>
              <a:spcAft>
                <a:spcPts val="0"/>
              </a:spcAft>
              <a:buSzPts val="2000"/>
              <a:buFont typeface="Barlow Condensed"/>
              <a:buNone/>
              <a:defRPr sz="2000">
                <a:latin typeface="Barlow Condensed"/>
                <a:ea typeface="Barlow Condensed"/>
                <a:cs typeface="Barlow Condensed"/>
                <a:sym typeface="Barlow Condensed"/>
              </a:defRPr>
            </a:lvl3pPr>
            <a:lvl4pPr lvl="3" rtl="0">
              <a:spcBef>
                <a:spcPts val="0"/>
              </a:spcBef>
              <a:spcAft>
                <a:spcPts val="0"/>
              </a:spcAft>
              <a:buSzPts val="2000"/>
              <a:buFont typeface="Barlow Condensed"/>
              <a:buNone/>
              <a:defRPr sz="2000">
                <a:latin typeface="Barlow Condensed"/>
                <a:ea typeface="Barlow Condensed"/>
                <a:cs typeface="Barlow Condensed"/>
                <a:sym typeface="Barlow Condensed"/>
              </a:defRPr>
            </a:lvl4pPr>
            <a:lvl5pPr lvl="4" rtl="0">
              <a:spcBef>
                <a:spcPts val="0"/>
              </a:spcBef>
              <a:spcAft>
                <a:spcPts val="0"/>
              </a:spcAft>
              <a:buSzPts val="2000"/>
              <a:buFont typeface="Barlow Condensed"/>
              <a:buNone/>
              <a:defRPr sz="2000">
                <a:latin typeface="Barlow Condensed"/>
                <a:ea typeface="Barlow Condensed"/>
                <a:cs typeface="Barlow Condensed"/>
                <a:sym typeface="Barlow Condensed"/>
              </a:defRPr>
            </a:lvl5pPr>
            <a:lvl6pPr lvl="5" rtl="0">
              <a:spcBef>
                <a:spcPts val="0"/>
              </a:spcBef>
              <a:spcAft>
                <a:spcPts val="0"/>
              </a:spcAft>
              <a:buSzPts val="2000"/>
              <a:buFont typeface="Barlow Condensed"/>
              <a:buNone/>
              <a:defRPr sz="2000">
                <a:latin typeface="Barlow Condensed"/>
                <a:ea typeface="Barlow Condensed"/>
                <a:cs typeface="Barlow Condensed"/>
                <a:sym typeface="Barlow Condensed"/>
              </a:defRPr>
            </a:lvl6pPr>
            <a:lvl7pPr lvl="6" rtl="0">
              <a:spcBef>
                <a:spcPts val="0"/>
              </a:spcBef>
              <a:spcAft>
                <a:spcPts val="0"/>
              </a:spcAft>
              <a:buSzPts val="2000"/>
              <a:buFont typeface="Barlow Condensed"/>
              <a:buNone/>
              <a:defRPr sz="2000">
                <a:latin typeface="Barlow Condensed"/>
                <a:ea typeface="Barlow Condensed"/>
                <a:cs typeface="Barlow Condensed"/>
                <a:sym typeface="Barlow Condensed"/>
              </a:defRPr>
            </a:lvl7pPr>
            <a:lvl8pPr lvl="7" rtl="0">
              <a:spcBef>
                <a:spcPts val="0"/>
              </a:spcBef>
              <a:spcAft>
                <a:spcPts val="0"/>
              </a:spcAft>
              <a:buSzPts val="2000"/>
              <a:buFont typeface="Barlow Condensed"/>
              <a:buNone/>
              <a:defRPr sz="2000">
                <a:latin typeface="Barlow Condensed"/>
                <a:ea typeface="Barlow Condensed"/>
                <a:cs typeface="Barlow Condensed"/>
                <a:sym typeface="Barlow Condensed"/>
              </a:defRPr>
            </a:lvl8pPr>
            <a:lvl9pPr lvl="8" rtl="0">
              <a:spcBef>
                <a:spcPts val="0"/>
              </a:spcBef>
              <a:spcAft>
                <a:spcPts val="0"/>
              </a:spcAft>
              <a:buSzPts val="2000"/>
              <a:buFont typeface="Barlow Condensed"/>
              <a:buNone/>
              <a:defRPr sz="2000">
                <a:latin typeface="Barlow Condensed"/>
                <a:ea typeface="Barlow Condensed"/>
                <a:cs typeface="Barlow Condensed"/>
                <a:sym typeface="Barlow Condensed"/>
              </a:defRPr>
            </a:lvl9pPr>
          </a:lstStyle>
          <a:p/>
        </p:txBody>
      </p:sp>
      <p:sp>
        <p:nvSpPr>
          <p:cNvPr id="119" name="Google Shape;119;p23"/>
          <p:cNvSpPr txBox="1"/>
          <p:nvPr>
            <p:ph idx="4" type="subTitle"/>
          </p:nvPr>
        </p:nvSpPr>
        <p:spPr>
          <a:xfrm>
            <a:off x="2396527" y="7698532"/>
            <a:ext cx="1363800" cy="1459500"/>
          </a:xfrm>
          <a:prstGeom prst="rect">
            <a:avLst/>
          </a:prstGeom>
        </p:spPr>
        <p:txBody>
          <a:bodyPr anchorCtr="0" anchor="t" bIns="91400" lIns="91400" spcFirstLastPara="1" rIns="91400" wrap="square" tIns="91400">
            <a:noAutofit/>
          </a:bodyPr>
          <a:lstStyle>
            <a:lvl1pPr lvl="0" rtl="0">
              <a:lnSpc>
                <a:spcPct val="100000"/>
              </a:lnSpc>
              <a:spcBef>
                <a:spcPts val="0"/>
              </a:spcBef>
              <a:spcAft>
                <a:spcPts val="0"/>
              </a:spcAft>
              <a:buSzPts val="1000"/>
              <a:buNone/>
              <a:defRPr sz="11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20" name="Google Shape;120;p23"/>
          <p:cNvSpPr txBox="1"/>
          <p:nvPr>
            <p:ph hasCustomPrompt="1" idx="5" type="title"/>
          </p:nvPr>
        </p:nvSpPr>
        <p:spPr>
          <a:xfrm>
            <a:off x="1480293" y="6057232"/>
            <a:ext cx="842400" cy="1200900"/>
          </a:xfrm>
          <a:prstGeom prst="rect">
            <a:avLst/>
          </a:prstGeom>
          <a:noFill/>
        </p:spPr>
        <p:txBody>
          <a:bodyPr anchorCtr="0" anchor="ctr" bIns="91400" lIns="91400" spcFirstLastPara="1" rIns="91400" wrap="square" tIns="91400">
            <a:noAutofit/>
          </a:bodyPr>
          <a:lstStyle>
            <a:lvl1pPr lvl="0" rtl="0">
              <a:spcBef>
                <a:spcPts val="0"/>
              </a:spcBef>
              <a:spcAft>
                <a:spcPts val="0"/>
              </a:spcAft>
              <a:buSzPts val="4800"/>
              <a:buNone/>
              <a:defRPr b="0" sz="4800"/>
            </a:lvl1pPr>
            <a:lvl2pPr lvl="1"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21" name="Google Shape;121;p23"/>
          <p:cNvSpPr txBox="1"/>
          <p:nvPr>
            <p:ph idx="6" type="ctrTitle"/>
          </p:nvPr>
        </p:nvSpPr>
        <p:spPr>
          <a:xfrm>
            <a:off x="5295218" y="6211227"/>
            <a:ext cx="1635600" cy="1200900"/>
          </a:xfrm>
          <a:prstGeom prst="rect">
            <a:avLst/>
          </a:prstGeom>
        </p:spPr>
        <p:txBody>
          <a:bodyPr anchorCtr="0" anchor="b" bIns="91400" lIns="91400" spcFirstLastPara="1" rIns="91400" wrap="square" tIns="91400">
            <a:noAutofit/>
          </a:bodyPr>
          <a:lstStyle>
            <a:lvl1pPr lvl="0" rtl="0">
              <a:spcBef>
                <a:spcPts val="0"/>
              </a:spcBef>
              <a:spcAft>
                <a:spcPts val="0"/>
              </a:spcAft>
              <a:buSzPts val="1400"/>
              <a:buFont typeface="Fira Sans Extra Condensed"/>
              <a:buNone/>
              <a:defRPr b="0" sz="1400"/>
            </a:lvl1pPr>
            <a:lvl2pPr lvl="1" rtl="0">
              <a:spcBef>
                <a:spcPts val="0"/>
              </a:spcBef>
              <a:spcAft>
                <a:spcPts val="0"/>
              </a:spcAft>
              <a:buSzPts val="2000"/>
              <a:buFont typeface="Barlow Condensed"/>
              <a:buNone/>
              <a:defRPr sz="2000">
                <a:latin typeface="Barlow Condensed"/>
                <a:ea typeface="Barlow Condensed"/>
                <a:cs typeface="Barlow Condensed"/>
                <a:sym typeface="Barlow Condensed"/>
              </a:defRPr>
            </a:lvl2pPr>
            <a:lvl3pPr lvl="2" rtl="0">
              <a:spcBef>
                <a:spcPts val="0"/>
              </a:spcBef>
              <a:spcAft>
                <a:spcPts val="0"/>
              </a:spcAft>
              <a:buSzPts val="2000"/>
              <a:buFont typeface="Barlow Condensed"/>
              <a:buNone/>
              <a:defRPr sz="2000">
                <a:latin typeface="Barlow Condensed"/>
                <a:ea typeface="Barlow Condensed"/>
                <a:cs typeface="Barlow Condensed"/>
                <a:sym typeface="Barlow Condensed"/>
              </a:defRPr>
            </a:lvl3pPr>
            <a:lvl4pPr lvl="3" rtl="0">
              <a:spcBef>
                <a:spcPts val="0"/>
              </a:spcBef>
              <a:spcAft>
                <a:spcPts val="0"/>
              </a:spcAft>
              <a:buSzPts val="2000"/>
              <a:buFont typeface="Barlow Condensed"/>
              <a:buNone/>
              <a:defRPr sz="2000">
                <a:latin typeface="Barlow Condensed"/>
                <a:ea typeface="Barlow Condensed"/>
                <a:cs typeface="Barlow Condensed"/>
                <a:sym typeface="Barlow Condensed"/>
              </a:defRPr>
            </a:lvl4pPr>
            <a:lvl5pPr lvl="4" rtl="0">
              <a:spcBef>
                <a:spcPts val="0"/>
              </a:spcBef>
              <a:spcAft>
                <a:spcPts val="0"/>
              </a:spcAft>
              <a:buSzPts val="2000"/>
              <a:buFont typeface="Barlow Condensed"/>
              <a:buNone/>
              <a:defRPr sz="2000">
                <a:latin typeface="Barlow Condensed"/>
                <a:ea typeface="Barlow Condensed"/>
                <a:cs typeface="Barlow Condensed"/>
                <a:sym typeface="Barlow Condensed"/>
              </a:defRPr>
            </a:lvl5pPr>
            <a:lvl6pPr lvl="5" rtl="0">
              <a:spcBef>
                <a:spcPts val="0"/>
              </a:spcBef>
              <a:spcAft>
                <a:spcPts val="0"/>
              </a:spcAft>
              <a:buSzPts val="2000"/>
              <a:buFont typeface="Barlow Condensed"/>
              <a:buNone/>
              <a:defRPr sz="2000">
                <a:latin typeface="Barlow Condensed"/>
                <a:ea typeface="Barlow Condensed"/>
                <a:cs typeface="Barlow Condensed"/>
                <a:sym typeface="Barlow Condensed"/>
              </a:defRPr>
            </a:lvl6pPr>
            <a:lvl7pPr lvl="6" rtl="0">
              <a:spcBef>
                <a:spcPts val="0"/>
              </a:spcBef>
              <a:spcAft>
                <a:spcPts val="0"/>
              </a:spcAft>
              <a:buSzPts val="2000"/>
              <a:buFont typeface="Barlow Condensed"/>
              <a:buNone/>
              <a:defRPr sz="2000">
                <a:latin typeface="Barlow Condensed"/>
                <a:ea typeface="Barlow Condensed"/>
                <a:cs typeface="Barlow Condensed"/>
                <a:sym typeface="Barlow Condensed"/>
              </a:defRPr>
            </a:lvl7pPr>
            <a:lvl8pPr lvl="7" rtl="0">
              <a:spcBef>
                <a:spcPts val="0"/>
              </a:spcBef>
              <a:spcAft>
                <a:spcPts val="0"/>
              </a:spcAft>
              <a:buSzPts val="2000"/>
              <a:buFont typeface="Barlow Condensed"/>
              <a:buNone/>
              <a:defRPr sz="2000">
                <a:latin typeface="Barlow Condensed"/>
                <a:ea typeface="Barlow Condensed"/>
                <a:cs typeface="Barlow Condensed"/>
                <a:sym typeface="Barlow Condensed"/>
              </a:defRPr>
            </a:lvl8pPr>
            <a:lvl9pPr lvl="8" rtl="0">
              <a:spcBef>
                <a:spcPts val="0"/>
              </a:spcBef>
              <a:spcAft>
                <a:spcPts val="0"/>
              </a:spcAft>
              <a:buSzPts val="2000"/>
              <a:buFont typeface="Barlow Condensed"/>
              <a:buNone/>
              <a:defRPr sz="2000">
                <a:latin typeface="Barlow Condensed"/>
                <a:ea typeface="Barlow Condensed"/>
                <a:cs typeface="Barlow Condensed"/>
                <a:sym typeface="Barlow Condensed"/>
              </a:defRPr>
            </a:lvl9pPr>
          </a:lstStyle>
          <a:p/>
        </p:txBody>
      </p:sp>
      <p:sp>
        <p:nvSpPr>
          <p:cNvPr id="122" name="Google Shape;122;p23"/>
          <p:cNvSpPr txBox="1"/>
          <p:nvPr>
            <p:ph idx="7" type="subTitle"/>
          </p:nvPr>
        </p:nvSpPr>
        <p:spPr>
          <a:xfrm>
            <a:off x="5295218" y="7698532"/>
            <a:ext cx="1363800" cy="1459500"/>
          </a:xfrm>
          <a:prstGeom prst="rect">
            <a:avLst/>
          </a:prstGeom>
        </p:spPr>
        <p:txBody>
          <a:bodyPr anchorCtr="0" anchor="t" bIns="91400" lIns="91400" spcFirstLastPara="1" rIns="91400" wrap="square" tIns="91400">
            <a:noAutofit/>
          </a:bodyPr>
          <a:lstStyle>
            <a:lvl1pPr lvl="0" rtl="0">
              <a:lnSpc>
                <a:spcPct val="100000"/>
              </a:lnSpc>
              <a:spcBef>
                <a:spcPts val="0"/>
              </a:spcBef>
              <a:spcAft>
                <a:spcPts val="0"/>
              </a:spcAft>
              <a:buSzPts val="1000"/>
              <a:buNone/>
              <a:defRPr sz="1100"/>
            </a:lvl1pPr>
            <a:lvl2pPr lvl="1" rtl="0">
              <a:lnSpc>
                <a:spcPct val="100000"/>
              </a:lnSpc>
              <a:spcBef>
                <a:spcPts val="160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23" name="Google Shape;123;p23"/>
          <p:cNvSpPr txBox="1"/>
          <p:nvPr>
            <p:ph hasCustomPrompt="1" idx="8" type="title"/>
          </p:nvPr>
        </p:nvSpPr>
        <p:spPr>
          <a:xfrm>
            <a:off x="4373130" y="6057232"/>
            <a:ext cx="842100" cy="1200900"/>
          </a:xfrm>
          <a:prstGeom prst="rect">
            <a:avLst/>
          </a:prstGeom>
          <a:noFill/>
        </p:spPr>
        <p:txBody>
          <a:bodyPr anchorCtr="0" anchor="ctr" bIns="91400" lIns="91400" spcFirstLastPara="1" rIns="91400" wrap="square" tIns="91400">
            <a:noAutofit/>
          </a:bodyPr>
          <a:lstStyle>
            <a:lvl1pPr lvl="0" rtl="0">
              <a:spcBef>
                <a:spcPts val="0"/>
              </a:spcBef>
              <a:spcAft>
                <a:spcPts val="0"/>
              </a:spcAft>
              <a:buSzPts val="4800"/>
              <a:buNone/>
              <a:defRPr b="0" sz="4800"/>
            </a:lvl1pPr>
            <a:lvl2pPr lvl="1"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24" name="Google Shape;124;p23"/>
          <p:cNvSpPr txBox="1"/>
          <p:nvPr>
            <p:ph idx="9" type="ctrTitle"/>
          </p:nvPr>
        </p:nvSpPr>
        <p:spPr>
          <a:xfrm>
            <a:off x="5290098" y="1630528"/>
            <a:ext cx="1635600" cy="1200900"/>
          </a:xfrm>
          <a:prstGeom prst="rect">
            <a:avLst/>
          </a:prstGeom>
        </p:spPr>
        <p:txBody>
          <a:bodyPr anchorCtr="0" anchor="b" bIns="91400" lIns="91400" spcFirstLastPara="1" rIns="91400" wrap="square" tIns="91400">
            <a:noAutofit/>
          </a:bodyPr>
          <a:lstStyle>
            <a:lvl1pPr lvl="0" rtl="0">
              <a:spcBef>
                <a:spcPts val="0"/>
              </a:spcBef>
              <a:spcAft>
                <a:spcPts val="0"/>
              </a:spcAft>
              <a:buSzPts val="1400"/>
              <a:buFont typeface="Fira Sans Extra Condensed"/>
              <a:buNone/>
              <a:defRPr b="0" sz="1400"/>
            </a:lvl1pPr>
            <a:lvl2pPr lvl="1" rtl="0">
              <a:spcBef>
                <a:spcPts val="0"/>
              </a:spcBef>
              <a:spcAft>
                <a:spcPts val="0"/>
              </a:spcAft>
              <a:buSzPts val="2000"/>
              <a:buFont typeface="Barlow Condensed"/>
              <a:buNone/>
              <a:defRPr sz="2000">
                <a:latin typeface="Barlow Condensed"/>
                <a:ea typeface="Barlow Condensed"/>
                <a:cs typeface="Barlow Condensed"/>
                <a:sym typeface="Barlow Condensed"/>
              </a:defRPr>
            </a:lvl2pPr>
            <a:lvl3pPr lvl="2" rtl="0">
              <a:spcBef>
                <a:spcPts val="0"/>
              </a:spcBef>
              <a:spcAft>
                <a:spcPts val="0"/>
              </a:spcAft>
              <a:buSzPts val="2000"/>
              <a:buFont typeface="Barlow Condensed"/>
              <a:buNone/>
              <a:defRPr sz="2000">
                <a:latin typeface="Barlow Condensed"/>
                <a:ea typeface="Barlow Condensed"/>
                <a:cs typeface="Barlow Condensed"/>
                <a:sym typeface="Barlow Condensed"/>
              </a:defRPr>
            </a:lvl3pPr>
            <a:lvl4pPr lvl="3" rtl="0">
              <a:spcBef>
                <a:spcPts val="0"/>
              </a:spcBef>
              <a:spcAft>
                <a:spcPts val="0"/>
              </a:spcAft>
              <a:buSzPts val="2000"/>
              <a:buFont typeface="Barlow Condensed"/>
              <a:buNone/>
              <a:defRPr sz="2000">
                <a:latin typeface="Barlow Condensed"/>
                <a:ea typeface="Barlow Condensed"/>
                <a:cs typeface="Barlow Condensed"/>
                <a:sym typeface="Barlow Condensed"/>
              </a:defRPr>
            </a:lvl4pPr>
            <a:lvl5pPr lvl="4" rtl="0">
              <a:spcBef>
                <a:spcPts val="0"/>
              </a:spcBef>
              <a:spcAft>
                <a:spcPts val="0"/>
              </a:spcAft>
              <a:buSzPts val="2000"/>
              <a:buFont typeface="Barlow Condensed"/>
              <a:buNone/>
              <a:defRPr sz="2000">
                <a:latin typeface="Barlow Condensed"/>
                <a:ea typeface="Barlow Condensed"/>
                <a:cs typeface="Barlow Condensed"/>
                <a:sym typeface="Barlow Condensed"/>
              </a:defRPr>
            </a:lvl5pPr>
            <a:lvl6pPr lvl="5" rtl="0">
              <a:spcBef>
                <a:spcPts val="0"/>
              </a:spcBef>
              <a:spcAft>
                <a:spcPts val="0"/>
              </a:spcAft>
              <a:buSzPts val="2000"/>
              <a:buFont typeface="Barlow Condensed"/>
              <a:buNone/>
              <a:defRPr sz="2000">
                <a:latin typeface="Barlow Condensed"/>
                <a:ea typeface="Barlow Condensed"/>
                <a:cs typeface="Barlow Condensed"/>
                <a:sym typeface="Barlow Condensed"/>
              </a:defRPr>
            </a:lvl6pPr>
            <a:lvl7pPr lvl="6" rtl="0">
              <a:spcBef>
                <a:spcPts val="0"/>
              </a:spcBef>
              <a:spcAft>
                <a:spcPts val="0"/>
              </a:spcAft>
              <a:buSzPts val="2000"/>
              <a:buFont typeface="Barlow Condensed"/>
              <a:buNone/>
              <a:defRPr sz="2000">
                <a:latin typeface="Barlow Condensed"/>
                <a:ea typeface="Barlow Condensed"/>
                <a:cs typeface="Barlow Condensed"/>
                <a:sym typeface="Barlow Condensed"/>
              </a:defRPr>
            </a:lvl7pPr>
            <a:lvl8pPr lvl="7" rtl="0">
              <a:spcBef>
                <a:spcPts val="0"/>
              </a:spcBef>
              <a:spcAft>
                <a:spcPts val="0"/>
              </a:spcAft>
              <a:buSzPts val="2000"/>
              <a:buFont typeface="Barlow Condensed"/>
              <a:buNone/>
              <a:defRPr sz="2000">
                <a:latin typeface="Barlow Condensed"/>
                <a:ea typeface="Barlow Condensed"/>
                <a:cs typeface="Barlow Condensed"/>
                <a:sym typeface="Barlow Condensed"/>
              </a:defRPr>
            </a:lvl8pPr>
            <a:lvl9pPr lvl="8" rtl="0">
              <a:spcBef>
                <a:spcPts val="0"/>
              </a:spcBef>
              <a:spcAft>
                <a:spcPts val="0"/>
              </a:spcAft>
              <a:buSzPts val="2000"/>
              <a:buFont typeface="Barlow Condensed"/>
              <a:buNone/>
              <a:defRPr sz="2000">
                <a:latin typeface="Barlow Condensed"/>
                <a:ea typeface="Barlow Condensed"/>
                <a:cs typeface="Barlow Condensed"/>
                <a:sym typeface="Barlow Condensed"/>
              </a:defRPr>
            </a:lvl9pPr>
          </a:lstStyle>
          <a:p/>
        </p:txBody>
      </p:sp>
      <p:sp>
        <p:nvSpPr>
          <p:cNvPr id="125" name="Google Shape;125;p23"/>
          <p:cNvSpPr txBox="1"/>
          <p:nvPr>
            <p:ph idx="13" type="subTitle"/>
          </p:nvPr>
        </p:nvSpPr>
        <p:spPr>
          <a:xfrm>
            <a:off x="5290098" y="3044323"/>
            <a:ext cx="1363800" cy="1459500"/>
          </a:xfrm>
          <a:prstGeom prst="rect">
            <a:avLst/>
          </a:prstGeom>
        </p:spPr>
        <p:txBody>
          <a:bodyPr anchorCtr="0" anchor="t" bIns="91400" lIns="91400" spcFirstLastPara="1" rIns="91400" wrap="square" tIns="91400">
            <a:noAutofit/>
          </a:bodyPr>
          <a:lstStyle>
            <a:lvl1pPr lvl="0" rtl="0">
              <a:lnSpc>
                <a:spcPct val="100000"/>
              </a:lnSpc>
              <a:spcBef>
                <a:spcPts val="0"/>
              </a:spcBef>
              <a:spcAft>
                <a:spcPts val="0"/>
              </a:spcAft>
              <a:buSzPts val="1000"/>
              <a:buNone/>
              <a:defRPr sz="1100"/>
            </a:lvl1pPr>
            <a:lvl2pPr lvl="1" rtl="0">
              <a:lnSpc>
                <a:spcPct val="100000"/>
              </a:lnSpc>
              <a:spcBef>
                <a:spcPts val="160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26" name="Google Shape;126;p23"/>
          <p:cNvSpPr txBox="1"/>
          <p:nvPr>
            <p:ph hasCustomPrompt="1" idx="14" type="title"/>
          </p:nvPr>
        </p:nvSpPr>
        <p:spPr>
          <a:xfrm>
            <a:off x="4373514" y="1491254"/>
            <a:ext cx="842100" cy="1200900"/>
          </a:xfrm>
          <a:prstGeom prst="rect">
            <a:avLst/>
          </a:prstGeom>
          <a:noFill/>
        </p:spPr>
        <p:txBody>
          <a:bodyPr anchorCtr="0" anchor="ctr" bIns="91400" lIns="91400" spcFirstLastPara="1" rIns="91400" wrap="square" tIns="91400">
            <a:noAutofit/>
          </a:bodyPr>
          <a:lstStyle>
            <a:lvl1pPr lvl="0" rtl="0">
              <a:spcBef>
                <a:spcPts val="0"/>
              </a:spcBef>
              <a:spcAft>
                <a:spcPts val="0"/>
              </a:spcAft>
              <a:buSzPts val="4800"/>
              <a:buNone/>
              <a:defRPr b="0" sz="4800"/>
            </a:lvl1pPr>
            <a:lvl2pPr lvl="1"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27" name="Google Shape;127;p23"/>
          <p:cNvSpPr txBox="1"/>
          <p:nvPr>
            <p:ph idx="15" type="ctrTitle"/>
          </p:nvPr>
        </p:nvSpPr>
        <p:spPr>
          <a:xfrm rot="-5400000">
            <a:off x="-1884946" y="3027796"/>
            <a:ext cx="4732500" cy="477900"/>
          </a:xfrm>
          <a:prstGeom prst="rect">
            <a:avLst/>
          </a:prstGeom>
        </p:spPr>
        <p:txBody>
          <a:bodyPr anchorCtr="0" anchor="b" bIns="91400" lIns="91400" spcFirstLastPara="1" rIns="91400" wrap="square" tIns="91400">
            <a:noAutofit/>
          </a:bodyPr>
          <a:lstStyle>
            <a:lvl1pPr lvl="0" rtl="0" algn="r">
              <a:spcBef>
                <a:spcPts val="0"/>
              </a:spcBef>
              <a:spcAft>
                <a:spcPts val="0"/>
              </a:spcAft>
              <a:buSzPts val="3600"/>
              <a:buFont typeface="Fira Sans Extra Condensed"/>
              <a:buNone/>
              <a:defRPr b="0" sz="1800">
                <a:solidFill>
                  <a:schemeClr val="dk1"/>
                </a:solidFill>
              </a:defRPr>
            </a:lvl1pPr>
            <a:lvl2pPr lvl="1"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2pPr>
            <a:lvl3pPr lvl="2"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3pPr>
            <a:lvl4pPr lvl="3"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4pPr>
            <a:lvl5pPr lvl="4"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5pPr>
            <a:lvl6pPr lvl="5"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6pPr>
            <a:lvl7pPr lvl="6"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7pPr>
            <a:lvl8pPr lvl="7"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8pPr>
            <a:lvl9pPr lvl="8"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9pPr>
          </a:lstStyle>
          <a:p/>
        </p:txBody>
      </p:sp>
    </p:spTree>
  </p:cSld>
  <p:clrMapOvr>
    <a:masterClrMapping/>
  </p:clrMapOvr>
  <p:extLst>
    <p:ext uri="{DCECCB84-F9BA-43D5-87BE-67443E8EF086}">
      <p15:sldGuideLst>
        <p15:guide id="1" pos="1566">
          <p15:clr>
            <a:srgbClr val="FA7B17"/>
          </p15:clr>
        </p15:guide>
        <p15:guide id="2" pos="3389">
          <p15:clr>
            <a:srgbClr val="FA7B17"/>
          </p15:clr>
        </p15:guide>
        <p15:guide id="3" orient="horz" pos="1605">
          <p15:clr>
            <a:srgbClr val="FA7B17"/>
          </p15:clr>
        </p15:guide>
        <p15:guide id="4" orient="horz" pos="4492">
          <p15:clr>
            <a:srgbClr val="FA7B17"/>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ANKS &amp; CREDITS">
  <p:cSld name="TITLE_1_1">
    <p:bg>
      <p:bgPr>
        <a:solidFill>
          <a:srgbClr val="FFFFFF"/>
        </a:solidFill>
      </p:bgPr>
    </p:bg>
    <p:spTree>
      <p:nvGrpSpPr>
        <p:cNvPr id="128" name="Shape 128"/>
        <p:cNvGrpSpPr/>
        <p:nvPr/>
      </p:nvGrpSpPr>
      <p:grpSpPr>
        <a:xfrm>
          <a:off x="0" y="0"/>
          <a:ext cx="0" cy="0"/>
          <a:chOff x="0" y="0"/>
          <a:chExt cx="0" cy="0"/>
        </a:xfrm>
      </p:grpSpPr>
      <p:sp>
        <p:nvSpPr>
          <p:cNvPr id="129" name="Google Shape;129;p24"/>
          <p:cNvSpPr txBox="1"/>
          <p:nvPr>
            <p:ph type="ctrTitle"/>
          </p:nvPr>
        </p:nvSpPr>
        <p:spPr>
          <a:xfrm>
            <a:off x="3111798" y="553472"/>
            <a:ext cx="3944400" cy="2413800"/>
          </a:xfrm>
          <a:prstGeom prst="rect">
            <a:avLst/>
          </a:prstGeom>
        </p:spPr>
        <p:txBody>
          <a:bodyPr anchorCtr="0" anchor="b" bIns="91400" lIns="91400" spcFirstLastPara="1" rIns="91400" wrap="square" tIns="91400">
            <a:noAutofit/>
          </a:bodyPr>
          <a:lstStyle>
            <a:lvl1pPr lvl="0" rtl="0" algn="r">
              <a:spcBef>
                <a:spcPts val="0"/>
              </a:spcBef>
              <a:spcAft>
                <a:spcPts val="0"/>
              </a:spcAft>
              <a:buSzPts val="6000"/>
              <a:buFont typeface="Fira Sans Extra Condensed Medium"/>
              <a:buNone/>
              <a:defRPr sz="4800"/>
            </a:lvl1pPr>
            <a:lvl2pPr lvl="1" rtl="0" algn="r">
              <a:spcBef>
                <a:spcPts val="0"/>
              </a:spcBef>
              <a:spcAft>
                <a:spcPts val="0"/>
              </a:spcAft>
              <a:buClr>
                <a:srgbClr val="0B139E"/>
              </a:buClr>
              <a:buSzPts val="5200"/>
              <a:buNone/>
              <a:defRPr sz="5200">
                <a:solidFill>
                  <a:srgbClr val="0B139E"/>
                </a:solidFill>
              </a:defRPr>
            </a:lvl2pPr>
            <a:lvl3pPr lvl="2" rtl="0" algn="r">
              <a:spcBef>
                <a:spcPts val="0"/>
              </a:spcBef>
              <a:spcAft>
                <a:spcPts val="0"/>
              </a:spcAft>
              <a:buClr>
                <a:srgbClr val="0B139E"/>
              </a:buClr>
              <a:buSzPts val="5200"/>
              <a:buNone/>
              <a:defRPr sz="5200">
                <a:solidFill>
                  <a:srgbClr val="0B139E"/>
                </a:solidFill>
              </a:defRPr>
            </a:lvl3pPr>
            <a:lvl4pPr lvl="3" rtl="0" algn="r">
              <a:spcBef>
                <a:spcPts val="0"/>
              </a:spcBef>
              <a:spcAft>
                <a:spcPts val="0"/>
              </a:spcAft>
              <a:buClr>
                <a:srgbClr val="0B139E"/>
              </a:buClr>
              <a:buSzPts val="5200"/>
              <a:buNone/>
              <a:defRPr sz="5200">
                <a:solidFill>
                  <a:srgbClr val="0B139E"/>
                </a:solidFill>
              </a:defRPr>
            </a:lvl4pPr>
            <a:lvl5pPr lvl="4" rtl="0" algn="r">
              <a:spcBef>
                <a:spcPts val="0"/>
              </a:spcBef>
              <a:spcAft>
                <a:spcPts val="0"/>
              </a:spcAft>
              <a:buClr>
                <a:srgbClr val="0B139E"/>
              </a:buClr>
              <a:buSzPts val="5200"/>
              <a:buNone/>
              <a:defRPr sz="5200">
                <a:solidFill>
                  <a:srgbClr val="0B139E"/>
                </a:solidFill>
              </a:defRPr>
            </a:lvl5pPr>
            <a:lvl6pPr lvl="5" rtl="0" algn="r">
              <a:spcBef>
                <a:spcPts val="0"/>
              </a:spcBef>
              <a:spcAft>
                <a:spcPts val="0"/>
              </a:spcAft>
              <a:buClr>
                <a:srgbClr val="0B139E"/>
              </a:buClr>
              <a:buSzPts val="5200"/>
              <a:buNone/>
              <a:defRPr sz="5200">
                <a:solidFill>
                  <a:srgbClr val="0B139E"/>
                </a:solidFill>
              </a:defRPr>
            </a:lvl6pPr>
            <a:lvl7pPr lvl="6" rtl="0" algn="r">
              <a:spcBef>
                <a:spcPts val="0"/>
              </a:spcBef>
              <a:spcAft>
                <a:spcPts val="0"/>
              </a:spcAft>
              <a:buClr>
                <a:srgbClr val="0B139E"/>
              </a:buClr>
              <a:buSzPts val="5200"/>
              <a:buNone/>
              <a:defRPr sz="5200">
                <a:solidFill>
                  <a:srgbClr val="0B139E"/>
                </a:solidFill>
              </a:defRPr>
            </a:lvl7pPr>
            <a:lvl8pPr lvl="7" rtl="0" algn="r">
              <a:spcBef>
                <a:spcPts val="0"/>
              </a:spcBef>
              <a:spcAft>
                <a:spcPts val="0"/>
              </a:spcAft>
              <a:buClr>
                <a:srgbClr val="0B139E"/>
              </a:buClr>
              <a:buSzPts val="5200"/>
              <a:buNone/>
              <a:defRPr sz="5200">
                <a:solidFill>
                  <a:srgbClr val="0B139E"/>
                </a:solidFill>
              </a:defRPr>
            </a:lvl8pPr>
            <a:lvl9pPr lvl="8" rtl="0" algn="r">
              <a:spcBef>
                <a:spcPts val="0"/>
              </a:spcBef>
              <a:spcAft>
                <a:spcPts val="0"/>
              </a:spcAft>
              <a:buClr>
                <a:srgbClr val="0B139E"/>
              </a:buClr>
              <a:buSzPts val="5200"/>
              <a:buNone/>
              <a:defRPr sz="5200">
                <a:solidFill>
                  <a:srgbClr val="0B139E"/>
                </a:solidFill>
              </a:defRPr>
            </a:lvl9pPr>
          </a:lstStyle>
          <a:p/>
        </p:txBody>
      </p:sp>
      <p:sp>
        <p:nvSpPr>
          <p:cNvPr id="130" name="Google Shape;130;p24"/>
          <p:cNvSpPr txBox="1"/>
          <p:nvPr>
            <p:ph idx="1" type="subTitle"/>
          </p:nvPr>
        </p:nvSpPr>
        <p:spPr>
          <a:xfrm>
            <a:off x="4960238" y="3668572"/>
            <a:ext cx="2095800" cy="1459500"/>
          </a:xfrm>
          <a:prstGeom prst="rect">
            <a:avLst/>
          </a:prstGeom>
        </p:spPr>
        <p:txBody>
          <a:bodyPr anchorCtr="0" anchor="ctr" bIns="91400" lIns="91400" spcFirstLastPara="1" rIns="91400" wrap="square" tIns="91400">
            <a:noAutofit/>
          </a:bodyPr>
          <a:lstStyle>
            <a:lvl1pPr lvl="0" rtl="0" algn="r">
              <a:lnSpc>
                <a:spcPct val="100000"/>
              </a:lnSpc>
              <a:spcBef>
                <a:spcPts val="0"/>
              </a:spcBef>
              <a:spcAft>
                <a:spcPts val="0"/>
              </a:spcAft>
              <a:buSzPts val="1000"/>
              <a:buNone/>
              <a:defRPr sz="1200">
                <a:solidFill>
                  <a:schemeClr val="lt1"/>
                </a:solidFill>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131" name="Google Shape;131;p24"/>
          <p:cNvSpPr txBox="1"/>
          <p:nvPr/>
        </p:nvSpPr>
        <p:spPr>
          <a:xfrm>
            <a:off x="1402353" y="7581261"/>
            <a:ext cx="2577600" cy="3708000"/>
          </a:xfrm>
          <a:prstGeom prst="rect">
            <a:avLst/>
          </a:prstGeom>
          <a:noFill/>
          <a:ln>
            <a:noFill/>
          </a:ln>
        </p:spPr>
        <p:txBody>
          <a:bodyPr anchorCtr="0" anchor="ctr" bIns="91400" lIns="91400" spcFirstLastPara="1" rIns="91400" wrap="square" tIns="91400">
            <a:noAutofit/>
          </a:bodyPr>
          <a:lstStyle/>
          <a:p>
            <a:pPr indent="0" lvl="0" marL="0" rtl="0" algn="l">
              <a:lnSpc>
                <a:spcPct val="100000"/>
              </a:lnSpc>
              <a:spcBef>
                <a:spcPts val="300"/>
              </a:spcBef>
              <a:spcAft>
                <a:spcPts val="0"/>
              </a:spcAft>
              <a:buNone/>
            </a:pPr>
            <a:r>
              <a:rPr lang="ar" sz="900">
                <a:solidFill>
                  <a:schemeClr val="dk1"/>
                </a:solidFill>
                <a:latin typeface="Roboto Condensed Light"/>
                <a:ea typeface="Roboto Condensed Light"/>
                <a:cs typeface="Roboto Condensed Light"/>
                <a:sym typeface="Roboto Condensed Light"/>
              </a:rPr>
              <a:t>CREDITS: This presentation template was created by </a:t>
            </a:r>
            <a:r>
              <a:rPr lang="ar" sz="900">
                <a:solidFill>
                  <a:schemeClr val="dk1"/>
                </a:solidFill>
                <a:uFill>
                  <a:noFill/>
                </a:uFill>
                <a:latin typeface="Roboto Condensed"/>
                <a:ea typeface="Roboto Condensed"/>
                <a:cs typeface="Roboto Condensed"/>
                <a:sym typeface="Roboto Condensed"/>
                <a:hlinkClick r:id="rId2"/>
              </a:rPr>
              <a:t>Slidesgo</a:t>
            </a:r>
            <a:r>
              <a:rPr lang="ar" sz="900">
                <a:solidFill>
                  <a:schemeClr val="dk1"/>
                </a:solidFill>
                <a:latin typeface="Roboto Condensed Light"/>
                <a:ea typeface="Roboto Condensed Light"/>
                <a:cs typeface="Roboto Condensed Light"/>
                <a:sym typeface="Roboto Condensed Light"/>
              </a:rPr>
              <a:t>, including icons by </a:t>
            </a:r>
            <a:r>
              <a:rPr lang="ar" sz="900">
                <a:solidFill>
                  <a:schemeClr val="dk1"/>
                </a:solidFill>
                <a:uFill>
                  <a:noFill/>
                </a:uFill>
                <a:latin typeface="Roboto Condensed"/>
                <a:ea typeface="Roboto Condensed"/>
                <a:cs typeface="Roboto Condensed"/>
                <a:sym typeface="Roboto Condensed"/>
                <a:hlinkClick r:id="rId3"/>
              </a:rPr>
              <a:t>Flaticon</a:t>
            </a:r>
            <a:r>
              <a:rPr lang="ar" sz="900">
                <a:solidFill>
                  <a:schemeClr val="dk1"/>
                </a:solidFill>
                <a:latin typeface="Roboto Condensed Light"/>
                <a:ea typeface="Roboto Condensed Light"/>
                <a:cs typeface="Roboto Condensed Light"/>
                <a:sym typeface="Roboto Condensed Light"/>
              </a:rPr>
              <a:t>, and infographics &amp; images by </a:t>
            </a:r>
            <a:r>
              <a:rPr lang="ar" sz="900">
                <a:solidFill>
                  <a:schemeClr val="dk1"/>
                </a:solidFill>
                <a:uFill>
                  <a:noFill/>
                </a:uFill>
                <a:latin typeface="Roboto Condensed"/>
                <a:ea typeface="Roboto Condensed"/>
                <a:cs typeface="Roboto Condensed"/>
                <a:sym typeface="Roboto Condensed"/>
                <a:hlinkClick r:id="rId4"/>
              </a:rPr>
              <a:t>Freepik</a:t>
            </a:r>
            <a:r>
              <a:rPr lang="ar" sz="900">
                <a:solidFill>
                  <a:schemeClr val="dk1"/>
                </a:solidFill>
                <a:latin typeface="Roboto Condensed Light"/>
                <a:ea typeface="Roboto Condensed Light"/>
                <a:cs typeface="Roboto Condensed Light"/>
                <a:sym typeface="Roboto Condensed Light"/>
              </a:rPr>
              <a:t>. </a:t>
            </a:r>
            <a:endParaRPr sz="900">
              <a:solidFill>
                <a:schemeClr val="dk1"/>
              </a:solidFill>
              <a:latin typeface="Roboto Condensed Light"/>
              <a:ea typeface="Roboto Condensed Light"/>
              <a:cs typeface="Roboto Condensed Light"/>
              <a:sym typeface="Roboto Condensed Light"/>
            </a:endParaRPr>
          </a:p>
          <a:p>
            <a:pPr indent="0" lvl="0" marL="0" rtl="0" algn="l">
              <a:lnSpc>
                <a:spcPct val="100000"/>
              </a:lnSpc>
              <a:spcBef>
                <a:spcPts val="300"/>
              </a:spcBef>
              <a:spcAft>
                <a:spcPts val="0"/>
              </a:spcAft>
              <a:buNone/>
            </a:pPr>
            <a:r>
              <a:rPr lang="ar" sz="900">
                <a:solidFill>
                  <a:schemeClr val="dk1"/>
                </a:solidFill>
                <a:latin typeface="Roboto Condensed"/>
                <a:ea typeface="Roboto Condensed"/>
                <a:cs typeface="Roboto Condensed"/>
                <a:sym typeface="Roboto Condensed"/>
              </a:rPr>
              <a:t>Please keep this slide for attribution.</a:t>
            </a:r>
            <a:endParaRPr sz="900">
              <a:solidFill>
                <a:schemeClr val="dk1"/>
              </a:solidFill>
              <a:latin typeface="Roboto Condensed"/>
              <a:ea typeface="Roboto Condensed"/>
              <a:cs typeface="Roboto Condensed"/>
              <a:sym typeface="Roboto Condensed"/>
            </a:endParaRPr>
          </a:p>
          <a:p>
            <a:pPr indent="0" lvl="0" marL="0" rtl="0" algn="l">
              <a:lnSpc>
                <a:spcPct val="115000"/>
              </a:lnSpc>
              <a:spcBef>
                <a:spcPts val="300"/>
              </a:spcBef>
              <a:spcAft>
                <a:spcPts val="0"/>
              </a:spcAft>
              <a:buNone/>
            </a:pPr>
            <a:r>
              <a:t/>
            </a:r>
            <a:endParaRPr sz="900">
              <a:solidFill>
                <a:schemeClr val="dk1"/>
              </a:solidFill>
              <a:latin typeface="Roboto Condensed Light"/>
              <a:ea typeface="Roboto Condensed Light"/>
              <a:cs typeface="Roboto Condensed Light"/>
              <a:sym typeface="Roboto Condensed Light"/>
            </a:endParaRPr>
          </a:p>
          <a:p>
            <a:pPr indent="0" lvl="0" marL="0" rtl="0" algn="l">
              <a:spcBef>
                <a:spcPts val="0"/>
              </a:spcBef>
              <a:spcAft>
                <a:spcPts val="0"/>
              </a:spcAft>
              <a:buNone/>
            </a:pPr>
            <a:r>
              <a:t/>
            </a:r>
            <a:endParaRPr sz="900">
              <a:solidFill>
                <a:schemeClr val="dk1"/>
              </a:solidFill>
              <a:latin typeface="Roboto Condensed Light"/>
              <a:ea typeface="Roboto Condensed Light"/>
              <a:cs typeface="Roboto Condensed Light"/>
              <a:sym typeface="Roboto Condensed Light"/>
            </a:endParaRPr>
          </a:p>
        </p:txBody>
      </p:sp>
      <p:sp>
        <p:nvSpPr>
          <p:cNvPr id="132" name="Google Shape;132;p24"/>
          <p:cNvSpPr txBox="1"/>
          <p:nvPr>
            <p:ph idx="2" type="subTitle"/>
          </p:nvPr>
        </p:nvSpPr>
        <p:spPr>
          <a:xfrm>
            <a:off x="5178846" y="6902367"/>
            <a:ext cx="1363800" cy="680700"/>
          </a:xfrm>
          <a:prstGeom prst="rect">
            <a:avLst/>
          </a:prstGeom>
        </p:spPr>
        <p:txBody>
          <a:bodyPr anchorCtr="0" anchor="ctr" bIns="91400" lIns="91400" spcFirstLastPara="1" rIns="91400" wrap="square" tIns="91400">
            <a:noAutofit/>
          </a:bodyPr>
          <a:lstStyle>
            <a:lvl1pPr lvl="0" rtl="0" algn="r">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33" name="Google Shape;133;p24"/>
          <p:cNvSpPr txBox="1"/>
          <p:nvPr>
            <p:ph idx="3" type="subTitle"/>
          </p:nvPr>
        </p:nvSpPr>
        <p:spPr>
          <a:xfrm>
            <a:off x="5178846" y="7646629"/>
            <a:ext cx="1363800" cy="680700"/>
          </a:xfrm>
          <a:prstGeom prst="rect">
            <a:avLst/>
          </a:prstGeom>
        </p:spPr>
        <p:txBody>
          <a:bodyPr anchorCtr="0" anchor="ctr" bIns="91400" lIns="91400" spcFirstLastPara="1" rIns="91400" wrap="square" tIns="91400">
            <a:noAutofit/>
          </a:bodyPr>
          <a:lstStyle>
            <a:lvl1pPr lvl="0" rtl="0" algn="r">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34" name="Google Shape;134;p24"/>
          <p:cNvSpPr txBox="1"/>
          <p:nvPr>
            <p:ph idx="4" type="subTitle"/>
          </p:nvPr>
        </p:nvSpPr>
        <p:spPr>
          <a:xfrm>
            <a:off x="5178846" y="8390892"/>
            <a:ext cx="1363800" cy="680700"/>
          </a:xfrm>
          <a:prstGeom prst="rect">
            <a:avLst/>
          </a:prstGeom>
        </p:spPr>
        <p:txBody>
          <a:bodyPr anchorCtr="0" anchor="ctr" bIns="91400" lIns="91400" spcFirstLastPara="1" rIns="91400" wrap="square" tIns="91400">
            <a:noAutofit/>
          </a:bodyPr>
          <a:lstStyle>
            <a:lvl1pPr lvl="0" rtl="0" algn="r">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35" name="Google Shape;135;p24"/>
          <p:cNvSpPr txBox="1"/>
          <p:nvPr>
            <p:ph idx="5" type="subTitle"/>
          </p:nvPr>
        </p:nvSpPr>
        <p:spPr>
          <a:xfrm>
            <a:off x="5178846" y="9135154"/>
            <a:ext cx="1363800" cy="680700"/>
          </a:xfrm>
          <a:prstGeom prst="rect">
            <a:avLst/>
          </a:prstGeom>
        </p:spPr>
        <p:txBody>
          <a:bodyPr anchorCtr="0" anchor="ctr" bIns="91400" lIns="91400" spcFirstLastPara="1" rIns="91400" wrap="square" tIns="91400">
            <a:noAutofit/>
          </a:bodyPr>
          <a:lstStyle>
            <a:lvl1pPr lvl="0" rtl="0" algn="r">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Tree>
  </p:cSld>
  <p:clrMapOvr>
    <a:masterClrMapping/>
  </p:clrMapOvr>
  <p:extLst>
    <p:ext uri="{DCECCB84-F9BA-43D5-87BE-67443E8EF086}">
      <p15:sldGuideLst>
        <p15:guide id="1" pos="3750">
          <p15:clr>
            <a:srgbClr val="FA7B17"/>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ULLET POINTS">
  <p:cSld name="CUSTOM_4">
    <p:spTree>
      <p:nvGrpSpPr>
        <p:cNvPr id="136" name="Shape 136"/>
        <p:cNvGrpSpPr/>
        <p:nvPr/>
      </p:nvGrpSpPr>
      <p:grpSpPr>
        <a:xfrm>
          <a:off x="0" y="0"/>
          <a:ext cx="0" cy="0"/>
          <a:chOff x="0" y="0"/>
          <a:chExt cx="0" cy="0"/>
        </a:xfrm>
      </p:grpSpPr>
      <p:sp>
        <p:nvSpPr>
          <p:cNvPr id="137" name="Google Shape;137;p25"/>
          <p:cNvSpPr txBox="1"/>
          <p:nvPr>
            <p:ph idx="1" type="body"/>
          </p:nvPr>
        </p:nvSpPr>
        <p:spPr>
          <a:xfrm>
            <a:off x="2167093" y="1129934"/>
            <a:ext cx="2586600" cy="8436900"/>
          </a:xfrm>
          <a:prstGeom prst="rect">
            <a:avLst/>
          </a:prstGeom>
        </p:spPr>
        <p:txBody>
          <a:bodyPr anchorCtr="0" anchor="t" bIns="91400" lIns="91400" spcFirstLastPara="1" rIns="91400" wrap="square" tIns="91400">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38" name="Google Shape;138;p25"/>
          <p:cNvSpPr txBox="1"/>
          <p:nvPr>
            <p:ph type="ctrTitle"/>
          </p:nvPr>
        </p:nvSpPr>
        <p:spPr>
          <a:xfrm rot="-5400000">
            <a:off x="-1884946" y="3027796"/>
            <a:ext cx="4732500" cy="477900"/>
          </a:xfrm>
          <a:prstGeom prst="rect">
            <a:avLst/>
          </a:prstGeom>
        </p:spPr>
        <p:txBody>
          <a:bodyPr anchorCtr="0" anchor="b" bIns="91400" lIns="91400" spcFirstLastPara="1" rIns="91400" wrap="square" tIns="91400">
            <a:noAutofit/>
          </a:bodyPr>
          <a:lstStyle>
            <a:lvl1pPr lvl="0" rtl="0" algn="r">
              <a:spcBef>
                <a:spcPts val="0"/>
              </a:spcBef>
              <a:spcAft>
                <a:spcPts val="0"/>
              </a:spcAft>
              <a:buSzPts val="3600"/>
              <a:buFont typeface="Fira Sans Extra Condensed"/>
              <a:buNone/>
              <a:defRPr b="0" sz="1800">
                <a:solidFill>
                  <a:schemeClr val="dk1"/>
                </a:solidFill>
              </a:defRPr>
            </a:lvl1pPr>
            <a:lvl2pPr lvl="1"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2pPr>
            <a:lvl3pPr lvl="2"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3pPr>
            <a:lvl4pPr lvl="3"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4pPr>
            <a:lvl5pPr lvl="4"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5pPr>
            <a:lvl6pPr lvl="5"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6pPr>
            <a:lvl7pPr lvl="6"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7pPr>
            <a:lvl8pPr lvl="7"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8pPr>
            <a:lvl9pPr lvl="8"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LIDE">
  <p:cSld name="CUSTOM_3">
    <p:spTree>
      <p:nvGrpSpPr>
        <p:cNvPr id="139" name="Shape 139"/>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TITTLE OPENING" type="title">
  <p:cSld name="TITLE">
    <p:bg>
      <p:bgPr>
        <a:solidFill>
          <a:srgbClr val="FFFFFF"/>
        </a:solidFill>
      </p:bgPr>
    </p:bg>
    <p:spTree>
      <p:nvGrpSpPr>
        <p:cNvPr id="143" name="Shape 143"/>
        <p:cNvGrpSpPr/>
        <p:nvPr/>
      </p:nvGrpSpPr>
      <p:grpSpPr>
        <a:xfrm>
          <a:off x="0" y="0"/>
          <a:ext cx="0" cy="0"/>
          <a:chOff x="0" y="0"/>
          <a:chExt cx="0" cy="0"/>
        </a:xfrm>
      </p:grpSpPr>
      <p:sp>
        <p:nvSpPr>
          <p:cNvPr id="144" name="Google Shape;144;p28"/>
          <p:cNvSpPr/>
          <p:nvPr/>
        </p:nvSpPr>
        <p:spPr>
          <a:xfrm>
            <a:off x="6614083" y="18955"/>
            <a:ext cx="145" cy="358"/>
          </a:xfrm>
          <a:custGeom>
            <a:rect b="b" l="l" r="r" t="t"/>
            <a:pathLst>
              <a:path extrusionOk="0" h="1" w="1">
                <a:moveTo>
                  <a:pt x="0" y="1"/>
                </a:moveTo>
                <a:lnTo>
                  <a:pt x="0" y="1"/>
                </a:ln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8"/>
          <p:cNvSpPr/>
          <p:nvPr/>
        </p:nvSpPr>
        <p:spPr>
          <a:xfrm>
            <a:off x="6614083" y="18955"/>
            <a:ext cx="145" cy="358"/>
          </a:xfrm>
          <a:custGeom>
            <a:rect b="b" l="l" r="r" t="t"/>
            <a:pathLst>
              <a:path extrusionOk="0" h="1" w="1">
                <a:moveTo>
                  <a:pt x="0" y="1"/>
                </a:moveTo>
                <a:lnTo>
                  <a:pt x="0" y="1"/>
                </a:ln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8"/>
          <p:cNvSpPr/>
          <p:nvPr/>
        </p:nvSpPr>
        <p:spPr>
          <a:xfrm flipH="1">
            <a:off x="946254" y="18955"/>
            <a:ext cx="145" cy="358"/>
          </a:xfrm>
          <a:custGeom>
            <a:rect b="b" l="l" r="r" t="t"/>
            <a:pathLst>
              <a:path extrusionOk="0" h="1" w="1">
                <a:moveTo>
                  <a:pt x="0" y="1"/>
                </a:moveTo>
                <a:lnTo>
                  <a:pt x="0" y="1"/>
                </a:ln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8"/>
          <p:cNvSpPr/>
          <p:nvPr/>
        </p:nvSpPr>
        <p:spPr>
          <a:xfrm flipH="1">
            <a:off x="946254" y="18955"/>
            <a:ext cx="145" cy="358"/>
          </a:xfrm>
          <a:custGeom>
            <a:rect b="b" l="l" r="r" t="t"/>
            <a:pathLst>
              <a:path extrusionOk="0" h="1" w="1">
                <a:moveTo>
                  <a:pt x="0" y="1"/>
                </a:moveTo>
                <a:lnTo>
                  <a:pt x="0" y="1"/>
                </a:ln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8"/>
          <p:cNvSpPr/>
          <p:nvPr/>
        </p:nvSpPr>
        <p:spPr>
          <a:xfrm>
            <a:off x="6614083" y="18955"/>
            <a:ext cx="145" cy="358"/>
          </a:xfrm>
          <a:custGeom>
            <a:rect b="b" l="l" r="r" t="t"/>
            <a:pathLst>
              <a:path extrusionOk="0" h="1" w="1">
                <a:moveTo>
                  <a:pt x="0" y="1"/>
                </a:moveTo>
                <a:lnTo>
                  <a:pt x="0" y="1"/>
                </a:ln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8"/>
          <p:cNvSpPr txBox="1"/>
          <p:nvPr>
            <p:ph type="ctrTitle"/>
          </p:nvPr>
        </p:nvSpPr>
        <p:spPr>
          <a:xfrm>
            <a:off x="2243321" y="849763"/>
            <a:ext cx="3973500" cy="3923100"/>
          </a:xfrm>
          <a:prstGeom prst="rect">
            <a:avLst/>
          </a:prstGeom>
        </p:spPr>
        <p:txBody>
          <a:bodyPr anchorCtr="0" anchor="b" bIns="91425" lIns="91425" spcFirstLastPara="1" rIns="91425" wrap="square" tIns="91425">
            <a:noAutofit/>
          </a:bodyPr>
          <a:lstStyle>
            <a:lvl1pPr lvl="0" rtl="0" algn="r">
              <a:spcBef>
                <a:spcPts val="0"/>
              </a:spcBef>
              <a:spcAft>
                <a:spcPts val="0"/>
              </a:spcAft>
              <a:buClr>
                <a:schemeClr val="accent1"/>
              </a:buClr>
              <a:buSzPts val="5500"/>
              <a:buNone/>
              <a:defRPr sz="5500">
                <a:solidFill>
                  <a:schemeClr val="accent1"/>
                </a:solidFill>
              </a:defRPr>
            </a:lvl1pPr>
            <a:lvl2pPr lvl="1" rtl="0" algn="r">
              <a:spcBef>
                <a:spcPts val="0"/>
              </a:spcBef>
              <a:spcAft>
                <a:spcPts val="0"/>
              </a:spcAft>
              <a:buSzPts val="5500"/>
              <a:buNone/>
              <a:defRPr sz="5500"/>
            </a:lvl2pPr>
            <a:lvl3pPr lvl="2" rtl="0" algn="r">
              <a:spcBef>
                <a:spcPts val="0"/>
              </a:spcBef>
              <a:spcAft>
                <a:spcPts val="0"/>
              </a:spcAft>
              <a:buSzPts val="5500"/>
              <a:buNone/>
              <a:defRPr sz="5500"/>
            </a:lvl3pPr>
            <a:lvl4pPr lvl="3" rtl="0" algn="r">
              <a:spcBef>
                <a:spcPts val="0"/>
              </a:spcBef>
              <a:spcAft>
                <a:spcPts val="0"/>
              </a:spcAft>
              <a:buSzPts val="5500"/>
              <a:buNone/>
              <a:defRPr sz="5500"/>
            </a:lvl4pPr>
            <a:lvl5pPr lvl="4" rtl="0" algn="r">
              <a:spcBef>
                <a:spcPts val="0"/>
              </a:spcBef>
              <a:spcAft>
                <a:spcPts val="0"/>
              </a:spcAft>
              <a:buSzPts val="5500"/>
              <a:buNone/>
              <a:defRPr sz="5500"/>
            </a:lvl5pPr>
            <a:lvl6pPr lvl="5" rtl="0" algn="r">
              <a:spcBef>
                <a:spcPts val="0"/>
              </a:spcBef>
              <a:spcAft>
                <a:spcPts val="0"/>
              </a:spcAft>
              <a:buSzPts val="5500"/>
              <a:buNone/>
              <a:defRPr sz="5500"/>
            </a:lvl6pPr>
            <a:lvl7pPr lvl="6" rtl="0" algn="r">
              <a:spcBef>
                <a:spcPts val="0"/>
              </a:spcBef>
              <a:spcAft>
                <a:spcPts val="0"/>
              </a:spcAft>
              <a:buSzPts val="5500"/>
              <a:buNone/>
              <a:defRPr sz="5500"/>
            </a:lvl7pPr>
            <a:lvl8pPr lvl="7" rtl="0" algn="r">
              <a:spcBef>
                <a:spcPts val="0"/>
              </a:spcBef>
              <a:spcAft>
                <a:spcPts val="0"/>
              </a:spcAft>
              <a:buSzPts val="5500"/>
              <a:buNone/>
              <a:defRPr sz="5500"/>
            </a:lvl8pPr>
            <a:lvl9pPr lvl="8" rtl="0" algn="r">
              <a:spcBef>
                <a:spcPts val="0"/>
              </a:spcBef>
              <a:spcAft>
                <a:spcPts val="0"/>
              </a:spcAft>
              <a:buSzPts val="5500"/>
              <a:buNone/>
              <a:defRPr sz="5500"/>
            </a:lvl9pPr>
          </a:lstStyle>
          <a:p/>
        </p:txBody>
      </p:sp>
      <p:sp>
        <p:nvSpPr>
          <p:cNvPr id="150" name="Google Shape;150;p28"/>
          <p:cNvSpPr txBox="1"/>
          <p:nvPr>
            <p:ph idx="1" type="subTitle"/>
          </p:nvPr>
        </p:nvSpPr>
        <p:spPr>
          <a:xfrm>
            <a:off x="4490982" y="4968800"/>
            <a:ext cx="1725900" cy="13932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Clr>
                <a:schemeClr val="accent4"/>
              </a:buClr>
              <a:buSzPts val="1400"/>
              <a:buNone/>
              <a:defRPr sz="1400">
                <a:solidFill>
                  <a:schemeClr val="accent4"/>
                </a:solidFill>
              </a:defRPr>
            </a:lvl1pPr>
            <a:lvl2pPr lvl="1" rtl="0" algn="r">
              <a:lnSpc>
                <a:spcPct val="100000"/>
              </a:lnSpc>
              <a:spcBef>
                <a:spcPts val="0"/>
              </a:spcBef>
              <a:spcAft>
                <a:spcPts val="0"/>
              </a:spcAft>
              <a:buClr>
                <a:schemeClr val="accent4"/>
              </a:buClr>
              <a:buSzPts val="1400"/>
              <a:buNone/>
              <a:defRPr sz="1400">
                <a:solidFill>
                  <a:schemeClr val="accent4"/>
                </a:solidFill>
              </a:defRPr>
            </a:lvl2pPr>
            <a:lvl3pPr lvl="2" rtl="0" algn="r">
              <a:lnSpc>
                <a:spcPct val="100000"/>
              </a:lnSpc>
              <a:spcBef>
                <a:spcPts val="0"/>
              </a:spcBef>
              <a:spcAft>
                <a:spcPts val="0"/>
              </a:spcAft>
              <a:buClr>
                <a:schemeClr val="accent4"/>
              </a:buClr>
              <a:buSzPts val="1400"/>
              <a:buNone/>
              <a:defRPr sz="1400">
                <a:solidFill>
                  <a:schemeClr val="accent4"/>
                </a:solidFill>
              </a:defRPr>
            </a:lvl3pPr>
            <a:lvl4pPr lvl="3" rtl="0" algn="r">
              <a:lnSpc>
                <a:spcPct val="100000"/>
              </a:lnSpc>
              <a:spcBef>
                <a:spcPts val="0"/>
              </a:spcBef>
              <a:spcAft>
                <a:spcPts val="0"/>
              </a:spcAft>
              <a:buClr>
                <a:schemeClr val="accent4"/>
              </a:buClr>
              <a:buSzPts val="1400"/>
              <a:buNone/>
              <a:defRPr sz="1400">
                <a:solidFill>
                  <a:schemeClr val="accent4"/>
                </a:solidFill>
              </a:defRPr>
            </a:lvl4pPr>
            <a:lvl5pPr lvl="4" rtl="0" algn="r">
              <a:lnSpc>
                <a:spcPct val="100000"/>
              </a:lnSpc>
              <a:spcBef>
                <a:spcPts val="0"/>
              </a:spcBef>
              <a:spcAft>
                <a:spcPts val="0"/>
              </a:spcAft>
              <a:buClr>
                <a:schemeClr val="accent4"/>
              </a:buClr>
              <a:buSzPts val="1400"/>
              <a:buNone/>
              <a:defRPr sz="1400">
                <a:solidFill>
                  <a:schemeClr val="accent4"/>
                </a:solidFill>
              </a:defRPr>
            </a:lvl5pPr>
            <a:lvl6pPr lvl="5" rtl="0" algn="r">
              <a:lnSpc>
                <a:spcPct val="100000"/>
              </a:lnSpc>
              <a:spcBef>
                <a:spcPts val="0"/>
              </a:spcBef>
              <a:spcAft>
                <a:spcPts val="0"/>
              </a:spcAft>
              <a:buClr>
                <a:schemeClr val="accent4"/>
              </a:buClr>
              <a:buSzPts val="1400"/>
              <a:buNone/>
              <a:defRPr sz="1400">
                <a:solidFill>
                  <a:schemeClr val="accent4"/>
                </a:solidFill>
              </a:defRPr>
            </a:lvl6pPr>
            <a:lvl7pPr lvl="6" rtl="0" algn="r">
              <a:lnSpc>
                <a:spcPct val="100000"/>
              </a:lnSpc>
              <a:spcBef>
                <a:spcPts val="0"/>
              </a:spcBef>
              <a:spcAft>
                <a:spcPts val="0"/>
              </a:spcAft>
              <a:buClr>
                <a:schemeClr val="accent4"/>
              </a:buClr>
              <a:buSzPts val="1400"/>
              <a:buNone/>
              <a:defRPr sz="1400">
                <a:solidFill>
                  <a:schemeClr val="accent4"/>
                </a:solidFill>
              </a:defRPr>
            </a:lvl7pPr>
            <a:lvl8pPr lvl="7" rtl="0" algn="r">
              <a:lnSpc>
                <a:spcPct val="100000"/>
              </a:lnSpc>
              <a:spcBef>
                <a:spcPts val="0"/>
              </a:spcBef>
              <a:spcAft>
                <a:spcPts val="0"/>
              </a:spcAft>
              <a:buClr>
                <a:schemeClr val="accent4"/>
              </a:buClr>
              <a:buSzPts val="1400"/>
              <a:buNone/>
              <a:defRPr sz="1400">
                <a:solidFill>
                  <a:schemeClr val="accent4"/>
                </a:solidFill>
              </a:defRPr>
            </a:lvl8pPr>
            <a:lvl9pPr lvl="8" rtl="0" algn="r">
              <a:lnSpc>
                <a:spcPct val="100000"/>
              </a:lnSpc>
              <a:spcBef>
                <a:spcPts val="0"/>
              </a:spcBef>
              <a:spcAft>
                <a:spcPts val="0"/>
              </a:spcAft>
              <a:buClr>
                <a:schemeClr val="accent4"/>
              </a:buClr>
              <a:buSzPts val="1400"/>
              <a:buNone/>
              <a:defRPr sz="1400">
                <a:solidFill>
                  <a:schemeClr val="accent4"/>
                </a:solidFil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TITTLE + SUBTITLE">
  <p:cSld name="TITLE_1">
    <p:bg>
      <p:bgPr>
        <a:solidFill>
          <a:srgbClr val="FFFFFF"/>
        </a:solidFill>
      </p:bgPr>
    </p:bg>
    <p:spTree>
      <p:nvGrpSpPr>
        <p:cNvPr id="151" name="Shape 151"/>
        <p:cNvGrpSpPr/>
        <p:nvPr/>
      </p:nvGrpSpPr>
      <p:grpSpPr>
        <a:xfrm>
          <a:off x="0" y="0"/>
          <a:ext cx="0" cy="0"/>
          <a:chOff x="0" y="0"/>
          <a:chExt cx="0" cy="0"/>
        </a:xfrm>
      </p:grpSpPr>
      <p:sp>
        <p:nvSpPr>
          <p:cNvPr id="152" name="Google Shape;152;p29"/>
          <p:cNvSpPr/>
          <p:nvPr/>
        </p:nvSpPr>
        <p:spPr>
          <a:xfrm flipH="1">
            <a:off x="945771" y="18955"/>
            <a:ext cx="145" cy="358"/>
          </a:xfrm>
          <a:custGeom>
            <a:rect b="b" l="l" r="r" t="t"/>
            <a:pathLst>
              <a:path extrusionOk="0" h="1" w="1">
                <a:moveTo>
                  <a:pt x="0" y="1"/>
                </a:moveTo>
                <a:lnTo>
                  <a:pt x="0" y="1"/>
                </a:ln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9"/>
          <p:cNvSpPr/>
          <p:nvPr/>
        </p:nvSpPr>
        <p:spPr>
          <a:xfrm flipH="1">
            <a:off x="945771" y="18955"/>
            <a:ext cx="145" cy="358"/>
          </a:xfrm>
          <a:custGeom>
            <a:rect b="b" l="l" r="r" t="t"/>
            <a:pathLst>
              <a:path extrusionOk="0" h="1" w="1">
                <a:moveTo>
                  <a:pt x="0" y="1"/>
                </a:moveTo>
                <a:lnTo>
                  <a:pt x="0" y="1"/>
                </a:ln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9"/>
          <p:cNvSpPr/>
          <p:nvPr/>
        </p:nvSpPr>
        <p:spPr>
          <a:xfrm>
            <a:off x="6613600" y="18955"/>
            <a:ext cx="145" cy="358"/>
          </a:xfrm>
          <a:custGeom>
            <a:rect b="b" l="l" r="r" t="t"/>
            <a:pathLst>
              <a:path extrusionOk="0" h="1" w="1">
                <a:moveTo>
                  <a:pt x="0" y="1"/>
                </a:moveTo>
                <a:lnTo>
                  <a:pt x="0" y="1"/>
                </a:ln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9"/>
          <p:cNvSpPr/>
          <p:nvPr/>
        </p:nvSpPr>
        <p:spPr>
          <a:xfrm>
            <a:off x="6613600" y="18955"/>
            <a:ext cx="145" cy="358"/>
          </a:xfrm>
          <a:custGeom>
            <a:rect b="b" l="l" r="r" t="t"/>
            <a:pathLst>
              <a:path extrusionOk="0" h="1" w="1">
                <a:moveTo>
                  <a:pt x="0" y="1"/>
                </a:moveTo>
                <a:lnTo>
                  <a:pt x="0" y="1"/>
                </a:ln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9"/>
          <p:cNvSpPr/>
          <p:nvPr/>
        </p:nvSpPr>
        <p:spPr>
          <a:xfrm flipH="1">
            <a:off x="945771" y="18955"/>
            <a:ext cx="145" cy="358"/>
          </a:xfrm>
          <a:custGeom>
            <a:rect b="b" l="l" r="r" t="t"/>
            <a:pathLst>
              <a:path extrusionOk="0" h="1" w="1">
                <a:moveTo>
                  <a:pt x="0" y="1"/>
                </a:moveTo>
                <a:lnTo>
                  <a:pt x="0" y="1"/>
                </a:ln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9"/>
          <p:cNvSpPr txBox="1"/>
          <p:nvPr>
            <p:ph type="ctrTitle"/>
          </p:nvPr>
        </p:nvSpPr>
        <p:spPr>
          <a:xfrm flipH="1">
            <a:off x="1095821" y="2093106"/>
            <a:ext cx="5368500" cy="39231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2"/>
              </a:buClr>
              <a:buSzPts val="6000"/>
              <a:buNone/>
              <a:defRPr sz="6000">
                <a:solidFill>
                  <a:schemeClr val="accent2"/>
                </a:solidFill>
              </a:defRPr>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p:txBody>
      </p:sp>
      <p:sp>
        <p:nvSpPr>
          <p:cNvPr id="158" name="Google Shape;158;p29"/>
          <p:cNvSpPr txBox="1"/>
          <p:nvPr>
            <p:ph idx="1" type="subTitle"/>
          </p:nvPr>
        </p:nvSpPr>
        <p:spPr>
          <a:xfrm flipH="1">
            <a:off x="2416760" y="6409533"/>
            <a:ext cx="2726400" cy="1393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accent4"/>
              </a:buClr>
              <a:buSzPts val="1400"/>
              <a:buNone/>
              <a:defRPr sz="1400">
                <a:solidFill>
                  <a:schemeClr val="accent4"/>
                </a:solidFill>
              </a:defRPr>
            </a:lvl1pPr>
            <a:lvl2pPr lvl="1" rtl="0" algn="ctr">
              <a:lnSpc>
                <a:spcPct val="100000"/>
              </a:lnSpc>
              <a:spcBef>
                <a:spcPts val="0"/>
              </a:spcBef>
              <a:spcAft>
                <a:spcPts val="0"/>
              </a:spcAft>
              <a:buClr>
                <a:schemeClr val="accent4"/>
              </a:buClr>
              <a:buSzPts val="1400"/>
              <a:buNone/>
              <a:defRPr sz="1400">
                <a:solidFill>
                  <a:schemeClr val="accent4"/>
                </a:solidFill>
              </a:defRPr>
            </a:lvl2pPr>
            <a:lvl3pPr lvl="2" rtl="0" algn="ctr">
              <a:lnSpc>
                <a:spcPct val="100000"/>
              </a:lnSpc>
              <a:spcBef>
                <a:spcPts val="0"/>
              </a:spcBef>
              <a:spcAft>
                <a:spcPts val="0"/>
              </a:spcAft>
              <a:buClr>
                <a:schemeClr val="accent4"/>
              </a:buClr>
              <a:buSzPts val="1400"/>
              <a:buNone/>
              <a:defRPr sz="1400">
                <a:solidFill>
                  <a:schemeClr val="accent4"/>
                </a:solidFill>
              </a:defRPr>
            </a:lvl3pPr>
            <a:lvl4pPr lvl="3" rtl="0" algn="ctr">
              <a:lnSpc>
                <a:spcPct val="100000"/>
              </a:lnSpc>
              <a:spcBef>
                <a:spcPts val="0"/>
              </a:spcBef>
              <a:spcAft>
                <a:spcPts val="0"/>
              </a:spcAft>
              <a:buClr>
                <a:schemeClr val="accent4"/>
              </a:buClr>
              <a:buSzPts val="1400"/>
              <a:buNone/>
              <a:defRPr sz="1400">
                <a:solidFill>
                  <a:schemeClr val="accent4"/>
                </a:solidFill>
              </a:defRPr>
            </a:lvl4pPr>
            <a:lvl5pPr lvl="4" rtl="0" algn="ctr">
              <a:lnSpc>
                <a:spcPct val="100000"/>
              </a:lnSpc>
              <a:spcBef>
                <a:spcPts val="0"/>
              </a:spcBef>
              <a:spcAft>
                <a:spcPts val="0"/>
              </a:spcAft>
              <a:buClr>
                <a:schemeClr val="accent4"/>
              </a:buClr>
              <a:buSzPts val="1400"/>
              <a:buNone/>
              <a:defRPr sz="1400">
                <a:solidFill>
                  <a:schemeClr val="accent4"/>
                </a:solidFill>
              </a:defRPr>
            </a:lvl5pPr>
            <a:lvl6pPr lvl="5" rtl="0" algn="ctr">
              <a:lnSpc>
                <a:spcPct val="100000"/>
              </a:lnSpc>
              <a:spcBef>
                <a:spcPts val="0"/>
              </a:spcBef>
              <a:spcAft>
                <a:spcPts val="0"/>
              </a:spcAft>
              <a:buClr>
                <a:schemeClr val="accent4"/>
              </a:buClr>
              <a:buSzPts val="1400"/>
              <a:buNone/>
              <a:defRPr sz="1400">
                <a:solidFill>
                  <a:schemeClr val="accent4"/>
                </a:solidFill>
              </a:defRPr>
            </a:lvl6pPr>
            <a:lvl7pPr lvl="6" rtl="0" algn="ctr">
              <a:lnSpc>
                <a:spcPct val="100000"/>
              </a:lnSpc>
              <a:spcBef>
                <a:spcPts val="0"/>
              </a:spcBef>
              <a:spcAft>
                <a:spcPts val="0"/>
              </a:spcAft>
              <a:buClr>
                <a:schemeClr val="accent4"/>
              </a:buClr>
              <a:buSzPts val="1400"/>
              <a:buNone/>
              <a:defRPr sz="1400">
                <a:solidFill>
                  <a:schemeClr val="accent4"/>
                </a:solidFill>
              </a:defRPr>
            </a:lvl7pPr>
            <a:lvl8pPr lvl="7" rtl="0" algn="ctr">
              <a:lnSpc>
                <a:spcPct val="100000"/>
              </a:lnSpc>
              <a:spcBef>
                <a:spcPts val="0"/>
              </a:spcBef>
              <a:spcAft>
                <a:spcPts val="0"/>
              </a:spcAft>
              <a:buClr>
                <a:schemeClr val="accent4"/>
              </a:buClr>
              <a:buSzPts val="1400"/>
              <a:buNone/>
              <a:defRPr sz="1400">
                <a:solidFill>
                  <a:schemeClr val="accent4"/>
                </a:solidFill>
              </a:defRPr>
            </a:lvl8pPr>
            <a:lvl9pPr lvl="8" rtl="0" algn="ctr">
              <a:lnSpc>
                <a:spcPct val="100000"/>
              </a:lnSpc>
              <a:spcBef>
                <a:spcPts val="0"/>
              </a:spcBef>
              <a:spcAft>
                <a:spcPts val="0"/>
              </a:spcAft>
              <a:buClr>
                <a:schemeClr val="accent4"/>
              </a:buClr>
              <a:buSzPts val="1400"/>
              <a:buNone/>
              <a:defRPr sz="1400">
                <a:solidFill>
                  <a:schemeClr val="accent4"/>
                </a:solidFill>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TITLE_1_1">
    <p:bg>
      <p:bgPr>
        <a:solidFill>
          <a:schemeClr val="lt1"/>
        </a:solidFill>
      </p:bgPr>
    </p:bg>
    <p:spTree>
      <p:nvGrpSpPr>
        <p:cNvPr id="159" name="Shape 159"/>
        <p:cNvGrpSpPr/>
        <p:nvPr/>
      </p:nvGrpSpPr>
      <p:grpSpPr>
        <a:xfrm>
          <a:off x="0" y="0"/>
          <a:ext cx="0" cy="0"/>
          <a:chOff x="0" y="0"/>
          <a:chExt cx="0" cy="0"/>
        </a:xfrm>
      </p:grpSpPr>
      <p:sp>
        <p:nvSpPr>
          <p:cNvPr id="160" name="Google Shape;160;p30"/>
          <p:cNvSpPr/>
          <p:nvPr/>
        </p:nvSpPr>
        <p:spPr>
          <a:xfrm flipH="1">
            <a:off x="945771" y="18955"/>
            <a:ext cx="145" cy="358"/>
          </a:xfrm>
          <a:custGeom>
            <a:rect b="b" l="l" r="r" t="t"/>
            <a:pathLst>
              <a:path extrusionOk="0" h="1" w="1">
                <a:moveTo>
                  <a:pt x="0" y="1"/>
                </a:moveTo>
                <a:lnTo>
                  <a:pt x="0" y="1"/>
                </a:ln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30"/>
          <p:cNvSpPr/>
          <p:nvPr/>
        </p:nvSpPr>
        <p:spPr>
          <a:xfrm flipH="1">
            <a:off x="945771" y="18955"/>
            <a:ext cx="145" cy="358"/>
          </a:xfrm>
          <a:custGeom>
            <a:rect b="b" l="l" r="r" t="t"/>
            <a:pathLst>
              <a:path extrusionOk="0" h="1" w="1">
                <a:moveTo>
                  <a:pt x="0" y="1"/>
                </a:moveTo>
                <a:lnTo>
                  <a:pt x="0" y="1"/>
                </a:ln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30"/>
          <p:cNvSpPr/>
          <p:nvPr/>
        </p:nvSpPr>
        <p:spPr>
          <a:xfrm>
            <a:off x="6613600" y="18955"/>
            <a:ext cx="145" cy="358"/>
          </a:xfrm>
          <a:custGeom>
            <a:rect b="b" l="l" r="r" t="t"/>
            <a:pathLst>
              <a:path extrusionOk="0" h="1" w="1">
                <a:moveTo>
                  <a:pt x="0" y="1"/>
                </a:moveTo>
                <a:lnTo>
                  <a:pt x="0" y="1"/>
                </a:ln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30"/>
          <p:cNvSpPr/>
          <p:nvPr/>
        </p:nvSpPr>
        <p:spPr>
          <a:xfrm>
            <a:off x="6613600" y="18955"/>
            <a:ext cx="145" cy="358"/>
          </a:xfrm>
          <a:custGeom>
            <a:rect b="b" l="l" r="r" t="t"/>
            <a:pathLst>
              <a:path extrusionOk="0" h="1" w="1">
                <a:moveTo>
                  <a:pt x="0" y="1"/>
                </a:moveTo>
                <a:lnTo>
                  <a:pt x="0" y="1"/>
                </a:ln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30"/>
          <p:cNvSpPr/>
          <p:nvPr/>
        </p:nvSpPr>
        <p:spPr>
          <a:xfrm flipH="1">
            <a:off x="945771" y="18955"/>
            <a:ext cx="145" cy="358"/>
          </a:xfrm>
          <a:custGeom>
            <a:rect b="b" l="l" r="r" t="t"/>
            <a:pathLst>
              <a:path extrusionOk="0" h="1" w="1">
                <a:moveTo>
                  <a:pt x="0" y="1"/>
                </a:moveTo>
                <a:lnTo>
                  <a:pt x="0" y="1"/>
                </a:ln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30"/>
          <p:cNvSpPr txBox="1"/>
          <p:nvPr>
            <p:ph type="ctrTitle"/>
          </p:nvPr>
        </p:nvSpPr>
        <p:spPr>
          <a:xfrm flipH="1">
            <a:off x="2443653" y="3635999"/>
            <a:ext cx="2613300" cy="14082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accent4"/>
              </a:buClr>
              <a:buSzPts val="1200"/>
              <a:buNone/>
              <a:defRPr sz="1200">
                <a:solidFill>
                  <a:schemeClr val="accent4"/>
                </a:solidFill>
              </a:defRPr>
            </a:lvl1pPr>
            <a:lvl2pPr lvl="1" rtl="0" algn="ctr">
              <a:spcBef>
                <a:spcPts val="0"/>
              </a:spcBef>
              <a:spcAft>
                <a:spcPts val="0"/>
              </a:spcAft>
              <a:buClr>
                <a:schemeClr val="accent4"/>
              </a:buClr>
              <a:buSzPts val="12000"/>
              <a:buNone/>
              <a:defRPr sz="12000">
                <a:solidFill>
                  <a:schemeClr val="accent4"/>
                </a:solidFill>
              </a:defRPr>
            </a:lvl2pPr>
            <a:lvl3pPr lvl="2" rtl="0" algn="ctr">
              <a:spcBef>
                <a:spcPts val="0"/>
              </a:spcBef>
              <a:spcAft>
                <a:spcPts val="0"/>
              </a:spcAft>
              <a:buClr>
                <a:schemeClr val="accent4"/>
              </a:buClr>
              <a:buSzPts val="12000"/>
              <a:buNone/>
              <a:defRPr sz="12000">
                <a:solidFill>
                  <a:schemeClr val="accent4"/>
                </a:solidFill>
              </a:defRPr>
            </a:lvl3pPr>
            <a:lvl4pPr lvl="3" rtl="0" algn="ctr">
              <a:spcBef>
                <a:spcPts val="0"/>
              </a:spcBef>
              <a:spcAft>
                <a:spcPts val="0"/>
              </a:spcAft>
              <a:buClr>
                <a:schemeClr val="accent4"/>
              </a:buClr>
              <a:buSzPts val="12000"/>
              <a:buNone/>
              <a:defRPr sz="12000">
                <a:solidFill>
                  <a:schemeClr val="accent4"/>
                </a:solidFill>
              </a:defRPr>
            </a:lvl4pPr>
            <a:lvl5pPr lvl="4" rtl="0" algn="ctr">
              <a:spcBef>
                <a:spcPts val="0"/>
              </a:spcBef>
              <a:spcAft>
                <a:spcPts val="0"/>
              </a:spcAft>
              <a:buClr>
                <a:schemeClr val="accent4"/>
              </a:buClr>
              <a:buSzPts val="12000"/>
              <a:buNone/>
              <a:defRPr sz="12000">
                <a:solidFill>
                  <a:schemeClr val="accent4"/>
                </a:solidFill>
              </a:defRPr>
            </a:lvl5pPr>
            <a:lvl6pPr lvl="5" rtl="0" algn="ctr">
              <a:spcBef>
                <a:spcPts val="0"/>
              </a:spcBef>
              <a:spcAft>
                <a:spcPts val="0"/>
              </a:spcAft>
              <a:buClr>
                <a:schemeClr val="accent4"/>
              </a:buClr>
              <a:buSzPts val="12000"/>
              <a:buNone/>
              <a:defRPr sz="12000">
                <a:solidFill>
                  <a:schemeClr val="accent4"/>
                </a:solidFill>
              </a:defRPr>
            </a:lvl6pPr>
            <a:lvl7pPr lvl="6" rtl="0" algn="ctr">
              <a:spcBef>
                <a:spcPts val="0"/>
              </a:spcBef>
              <a:spcAft>
                <a:spcPts val="0"/>
              </a:spcAft>
              <a:buClr>
                <a:schemeClr val="accent4"/>
              </a:buClr>
              <a:buSzPts val="12000"/>
              <a:buNone/>
              <a:defRPr sz="12000">
                <a:solidFill>
                  <a:schemeClr val="accent4"/>
                </a:solidFill>
              </a:defRPr>
            </a:lvl7pPr>
            <a:lvl8pPr lvl="7" rtl="0" algn="ctr">
              <a:spcBef>
                <a:spcPts val="0"/>
              </a:spcBef>
              <a:spcAft>
                <a:spcPts val="0"/>
              </a:spcAft>
              <a:buClr>
                <a:schemeClr val="accent4"/>
              </a:buClr>
              <a:buSzPts val="12000"/>
              <a:buNone/>
              <a:defRPr sz="12000">
                <a:solidFill>
                  <a:schemeClr val="accent4"/>
                </a:solidFill>
              </a:defRPr>
            </a:lvl8pPr>
            <a:lvl9pPr lvl="8" rtl="0" algn="ctr">
              <a:spcBef>
                <a:spcPts val="0"/>
              </a:spcBef>
              <a:spcAft>
                <a:spcPts val="0"/>
              </a:spcAft>
              <a:buClr>
                <a:schemeClr val="accent4"/>
              </a:buClr>
              <a:buSzPts val="12000"/>
              <a:buNone/>
              <a:defRPr sz="12000">
                <a:solidFill>
                  <a:schemeClr val="accent4"/>
                </a:solidFill>
              </a:defRPr>
            </a:lvl9pPr>
          </a:lstStyle>
          <a:p/>
        </p:txBody>
      </p:sp>
      <p:sp>
        <p:nvSpPr>
          <p:cNvPr id="166" name="Google Shape;166;p30"/>
          <p:cNvSpPr txBox="1"/>
          <p:nvPr>
            <p:ph idx="1" type="subTitle"/>
          </p:nvPr>
        </p:nvSpPr>
        <p:spPr>
          <a:xfrm flipH="1">
            <a:off x="2200649" y="2065052"/>
            <a:ext cx="2856300" cy="2635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accent2"/>
              </a:buClr>
              <a:buSzPts val="1400"/>
              <a:buNone/>
              <a:defRPr sz="1400">
                <a:solidFill>
                  <a:schemeClr val="accent2"/>
                </a:solidFill>
              </a:defRPr>
            </a:lvl1pPr>
            <a:lvl2pPr lvl="1" rtl="0">
              <a:lnSpc>
                <a:spcPct val="100000"/>
              </a:lnSpc>
              <a:spcBef>
                <a:spcPts val="0"/>
              </a:spcBef>
              <a:spcAft>
                <a:spcPts val="0"/>
              </a:spcAft>
              <a:buClr>
                <a:schemeClr val="accent2"/>
              </a:buClr>
              <a:buSzPts val="1400"/>
              <a:buNone/>
              <a:defRPr sz="1400">
                <a:solidFill>
                  <a:schemeClr val="accent2"/>
                </a:solidFill>
              </a:defRPr>
            </a:lvl2pPr>
            <a:lvl3pPr lvl="2" rtl="0">
              <a:lnSpc>
                <a:spcPct val="100000"/>
              </a:lnSpc>
              <a:spcBef>
                <a:spcPts val="0"/>
              </a:spcBef>
              <a:spcAft>
                <a:spcPts val="0"/>
              </a:spcAft>
              <a:buClr>
                <a:schemeClr val="accent2"/>
              </a:buClr>
              <a:buSzPts val="1400"/>
              <a:buNone/>
              <a:defRPr sz="1400">
                <a:solidFill>
                  <a:schemeClr val="accent2"/>
                </a:solidFill>
              </a:defRPr>
            </a:lvl3pPr>
            <a:lvl4pPr lvl="3" rtl="0">
              <a:lnSpc>
                <a:spcPct val="100000"/>
              </a:lnSpc>
              <a:spcBef>
                <a:spcPts val="0"/>
              </a:spcBef>
              <a:spcAft>
                <a:spcPts val="0"/>
              </a:spcAft>
              <a:buClr>
                <a:schemeClr val="accent2"/>
              </a:buClr>
              <a:buSzPts val="1400"/>
              <a:buNone/>
              <a:defRPr sz="1400">
                <a:solidFill>
                  <a:schemeClr val="accent2"/>
                </a:solidFill>
              </a:defRPr>
            </a:lvl4pPr>
            <a:lvl5pPr lvl="4" rtl="0">
              <a:lnSpc>
                <a:spcPct val="100000"/>
              </a:lnSpc>
              <a:spcBef>
                <a:spcPts val="0"/>
              </a:spcBef>
              <a:spcAft>
                <a:spcPts val="0"/>
              </a:spcAft>
              <a:buClr>
                <a:schemeClr val="accent2"/>
              </a:buClr>
              <a:buSzPts val="1400"/>
              <a:buNone/>
              <a:defRPr sz="1400">
                <a:solidFill>
                  <a:schemeClr val="accent2"/>
                </a:solidFill>
              </a:defRPr>
            </a:lvl5pPr>
            <a:lvl6pPr lvl="5" rtl="0">
              <a:lnSpc>
                <a:spcPct val="100000"/>
              </a:lnSpc>
              <a:spcBef>
                <a:spcPts val="0"/>
              </a:spcBef>
              <a:spcAft>
                <a:spcPts val="0"/>
              </a:spcAft>
              <a:buClr>
                <a:schemeClr val="accent2"/>
              </a:buClr>
              <a:buSzPts val="1400"/>
              <a:buNone/>
              <a:defRPr sz="1400">
                <a:solidFill>
                  <a:schemeClr val="accent2"/>
                </a:solidFill>
              </a:defRPr>
            </a:lvl6pPr>
            <a:lvl7pPr lvl="6" rtl="0">
              <a:lnSpc>
                <a:spcPct val="100000"/>
              </a:lnSpc>
              <a:spcBef>
                <a:spcPts val="0"/>
              </a:spcBef>
              <a:spcAft>
                <a:spcPts val="0"/>
              </a:spcAft>
              <a:buClr>
                <a:schemeClr val="accent2"/>
              </a:buClr>
              <a:buSzPts val="1400"/>
              <a:buNone/>
              <a:defRPr sz="1400">
                <a:solidFill>
                  <a:schemeClr val="accent2"/>
                </a:solidFill>
              </a:defRPr>
            </a:lvl7pPr>
            <a:lvl8pPr lvl="7" rtl="0">
              <a:lnSpc>
                <a:spcPct val="100000"/>
              </a:lnSpc>
              <a:spcBef>
                <a:spcPts val="0"/>
              </a:spcBef>
              <a:spcAft>
                <a:spcPts val="0"/>
              </a:spcAft>
              <a:buClr>
                <a:schemeClr val="accent2"/>
              </a:buClr>
              <a:buSzPts val="1400"/>
              <a:buNone/>
              <a:defRPr sz="1400">
                <a:solidFill>
                  <a:schemeClr val="accent2"/>
                </a:solidFill>
              </a:defRPr>
            </a:lvl8pPr>
            <a:lvl9pPr lvl="8" rtl="0">
              <a:lnSpc>
                <a:spcPct val="100000"/>
              </a:lnSpc>
              <a:spcBef>
                <a:spcPts val="0"/>
              </a:spcBef>
              <a:spcAft>
                <a:spcPts val="0"/>
              </a:spcAft>
              <a:buClr>
                <a:schemeClr val="accent2"/>
              </a:buClr>
              <a:buSzPts val="1400"/>
              <a:buNone/>
              <a:defRPr sz="1400">
                <a:solidFill>
                  <a:schemeClr val="accent2"/>
                </a:solidFill>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EADLINE 1">
  <p:cSld name="CUSTOM_1_1_1_2">
    <p:bg>
      <p:bgPr>
        <a:solidFill>
          <a:srgbClr val="FFFFFF"/>
        </a:solidFill>
      </p:bgPr>
    </p:bg>
    <p:spTree>
      <p:nvGrpSpPr>
        <p:cNvPr id="167" name="Shape 167"/>
        <p:cNvGrpSpPr/>
        <p:nvPr/>
      </p:nvGrpSpPr>
      <p:grpSpPr>
        <a:xfrm>
          <a:off x="0" y="0"/>
          <a:ext cx="0" cy="0"/>
          <a:chOff x="0" y="0"/>
          <a:chExt cx="0" cy="0"/>
        </a:xfrm>
      </p:grpSpPr>
      <p:sp>
        <p:nvSpPr>
          <p:cNvPr id="168" name="Google Shape;168;p31"/>
          <p:cNvSpPr txBox="1"/>
          <p:nvPr>
            <p:ph type="ctrTitle"/>
          </p:nvPr>
        </p:nvSpPr>
        <p:spPr>
          <a:xfrm>
            <a:off x="4973528" y="2495103"/>
            <a:ext cx="1991100" cy="12006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lgn="ctr">
              <a:spcBef>
                <a:spcPts val="0"/>
              </a:spcBef>
              <a:spcAft>
                <a:spcPts val="0"/>
              </a:spcAft>
              <a:buClr>
                <a:schemeClr val="accent2"/>
              </a:buClr>
              <a:buSzPts val="1800"/>
              <a:buNone/>
              <a:defRPr sz="1800">
                <a:solidFill>
                  <a:schemeClr val="accent2"/>
                </a:solidFill>
              </a:defRPr>
            </a:lvl2pPr>
            <a:lvl3pPr lvl="2" rtl="0" algn="ctr">
              <a:spcBef>
                <a:spcPts val="0"/>
              </a:spcBef>
              <a:spcAft>
                <a:spcPts val="0"/>
              </a:spcAft>
              <a:buClr>
                <a:schemeClr val="accent2"/>
              </a:buClr>
              <a:buSzPts val="1800"/>
              <a:buNone/>
              <a:defRPr sz="1800">
                <a:solidFill>
                  <a:schemeClr val="accent2"/>
                </a:solidFill>
              </a:defRPr>
            </a:lvl3pPr>
            <a:lvl4pPr lvl="3" rtl="0" algn="ctr">
              <a:spcBef>
                <a:spcPts val="0"/>
              </a:spcBef>
              <a:spcAft>
                <a:spcPts val="0"/>
              </a:spcAft>
              <a:buClr>
                <a:schemeClr val="accent2"/>
              </a:buClr>
              <a:buSzPts val="1800"/>
              <a:buNone/>
              <a:defRPr sz="1800">
                <a:solidFill>
                  <a:schemeClr val="accent2"/>
                </a:solidFill>
              </a:defRPr>
            </a:lvl4pPr>
            <a:lvl5pPr lvl="4" rtl="0" algn="ctr">
              <a:spcBef>
                <a:spcPts val="0"/>
              </a:spcBef>
              <a:spcAft>
                <a:spcPts val="0"/>
              </a:spcAft>
              <a:buClr>
                <a:schemeClr val="accent2"/>
              </a:buClr>
              <a:buSzPts val="1800"/>
              <a:buNone/>
              <a:defRPr sz="1800">
                <a:solidFill>
                  <a:schemeClr val="accent2"/>
                </a:solidFill>
              </a:defRPr>
            </a:lvl5pPr>
            <a:lvl6pPr lvl="5" rtl="0" algn="ctr">
              <a:spcBef>
                <a:spcPts val="0"/>
              </a:spcBef>
              <a:spcAft>
                <a:spcPts val="0"/>
              </a:spcAft>
              <a:buClr>
                <a:schemeClr val="accent2"/>
              </a:buClr>
              <a:buSzPts val="1800"/>
              <a:buNone/>
              <a:defRPr sz="1800">
                <a:solidFill>
                  <a:schemeClr val="accent2"/>
                </a:solidFill>
              </a:defRPr>
            </a:lvl6pPr>
            <a:lvl7pPr lvl="6" rtl="0" algn="ctr">
              <a:spcBef>
                <a:spcPts val="0"/>
              </a:spcBef>
              <a:spcAft>
                <a:spcPts val="0"/>
              </a:spcAft>
              <a:buClr>
                <a:schemeClr val="accent2"/>
              </a:buClr>
              <a:buSzPts val="1800"/>
              <a:buNone/>
              <a:defRPr sz="1800">
                <a:solidFill>
                  <a:schemeClr val="accent2"/>
                </a:solidFill>
              </a:defRPr>
            </a:lvl7pPr>
            <a:lvl8pPr lvl="7" rtl="0" algn="ctr">
              <a:spcBef>
                <a:spcPts val="0"/>
              </a:spcBef>
              <a:spcAft>
                <a:spcPts val="0"/>
              </a:spcAft>
              <a:buClr>
                <a:schemeClr val="accent2"/>
              </a:buClr>
              <a:buSzPts val="1800"/>
              <a:buNone/>
              <a:defRPr sz="1800">
                <a:solidFill>
                  <a:schemeClr val="accent2"/>
                </a:solidFill>
              </a:defRPr>
            </a:lvl8pPr>
            <a:lvl9pPr lvl="8" rtl="0" algn="ctr">
              <a:spcBef>
                <a:spcPts val="0"/>
              </a:spcBef>
              <a:spcAft>
                <a:spcPts val="0"/>
              </a:spcAft>
              <a:buClr>
                <a:schemeClr val="accent2"/>
              </a:buClr>
              <a:buSzPts val="1800"/>
              <a:buNone/>
              <a:defRPr sz="1800">
                <a:solidFill>
                  <a:schemeClr val="accent2"/>
                </a:solidFill>
              </a:defRPr>
            </a:lvl9pPr>
          </a:lstStyle>
          <a:p/>
        </p:txBody>
      </p:sp>
      <p:sp>
        <p:nvSpPr>
          <p:cNvPr id="169" name="Google Shape;169;p31"/>
          <p:cNvSpPr txBox="1"/>
          <p:nvPr>
            <p:ph idx="1" type="subTitle"/>
          </p:nvPr>
        </p:nvSpPr>
        <p:spPr>
          <a:xfrm>
            <a:off x="4973528" y="3379101"/>
            <a:ext cx="1991100" cy="1200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accent4"/>
              </a:buClr>
              <a:buSzPts val="1100"/>
              <a:buNone/>
              <a:defRPr sz="1100">
                <a:solidFill>
                  <a:schemeClr val="accent4"/>
                </a:solidFill>
              </a:defRPr>
            </a:lvl1pPr>
            <a:lvl2pPr lvl="1" rtl="0">
              <a:lnSpc>
                <a:spcPct val="100000"/>
              </a:lnSpc>
              <a:spcBef>
                <a:spcPts val="0"/>
              </a:spcBef>
              <a:spcAft>
                <a:spcPts val="0"/>
              </a:spcAft>
              <a:buClr>
                <a:schemeClr val="accent4"/>
              </a:buClr>
              <a:buSzPts val="1000"/>
              <a:buNone/>
              <a:defRPr sz="1000">
                <a:solidFill>
                  <a:schemeClr val="accent4"/>
                </a:solidFill>
              </a:defRPr>
            </a:lvl2pPr>
            <a:lvl3pPr lvl="2" rtl="0">
              <a:lnSpc>
                <a:spcPct val="100000"/>
              </a:lnSpc>
              <a:spcBef>
                <a:spcPts val="0"/>
              </a:spcBef>
              <a:spcAft>
                <a:spcPts val="0"/>
              </a:spcAft>
              <a:buClr>
                <a:schemeClr val="accent4"/>
              </a:buClr>
              <a:buSzPts val="1000"/>
              <a:buNone/>
              <a:defRPr sz="1000">
                <a:solidFill>
                  <a:schemeClr val="accent4"/>
                </a:solidFill>
              </a:defRPr>
            </a:lvl3pPr>
            <a:lvl4pPr lvl="3" rtl="0">
              <a:lnSpc>
                <a:spcPct val="100000"/>
              </a:lnSpc>
              <a:spcBef>
                <a:spcPts val="0"/>
              </a:spcBef>
              <a:spcAft>
                <a:spcPts val="0"/>
              </a:spcAft>
              <a:buClr>
                <a:schemeClr val="accent4"/>
              </a:buClr>
              <a:buSzPts val="1000"/>
              <a:buNone/>
              <a:defRPr sz="1000">
                <a:solidFill>
                  <a:schemeClr val="accent4"/>
                </a:solidFill>
              </a:defRPr>
            </a:lvl4pPr>
            <a:lvl5pPr lvl="4" rtl="0">
              <a:lnSpc>
                <a:spcPct val="100000"/>
              </a:lnSpc>
              <a:spcBef>
                <a:spcPts val="0"/>
              </a:spcBef>
              <a:spcAft>
                <a:spcPts val="0"/>
              </a:spcAft>
              <a:buClr>
                <a:schemeClr val="accent4"/>
              </a:buClr>
              <a:buSzPts val="1000"/>
              <a:buNone/>
              <a:defRPr sz="1000">
                <a:solidFill>
                  <a:schemeClr val="accent4"/>
                </a:solidFill>
              </a:defRPr>
            </a:lvl5pPr>
            <a:lvl6pPr lvl="5" rtl="0">
              <a:lnSpc>
                <a:spcPct val="100000"/>
              </a:lnSpc>
              <a:spcBef>
                <a:spcPts val="0"/>
              </a:spcBef>
              <a:spcAft>
                <a:spcPts val="0"/>
              </a:spcAft>
              <a:buClr>
                <a:schemeClr val="accent4"/>
              </a:buClr>
              <a:buSzPts val="1000"/>
              <a:buNone/>
              <a:defRPr sz="1000">
                <a:solidFill>
                  <a:schemeClr val="accent4"/>
                </a:solidFill>
              </a:defRPr>
            </a:lvl6pPr>
            <a:lvl7pPr lvl="6" rtl="0">
              <a:lnSpc>
                <a:spcPct val="100000"/>
              </a:lnSpc>
              <a:spcBef>
                <a:spcPts val="0"/>
              </a:spcBef>
              <a:spcAft>
                <a:spcPts val="0"/>
              </a:spcAft>
              <a:buClr>
                <a:schemeClr val="accent4"/>
              </a:buClr>
              <a:buSzPts val="1000"/>
              <a:buNone/>
              <a:defRPr sz="1000">
                <a:solidFill>
                  <a:schemeClr val="accent4"/>
                </a:solidFill>
              </a:defRPr>
            </a:lvl7pPr>
            <a:lvl8pPr lvl="7" rtl="0">
              <a:lnSpc>
                <a:spcPct val="100000"/>
              </a:lnSpc>
              <a:spcBef>
                <a:spcPts val="0"/>
              </a:spcBef>
              <a:spcAft>
                <a:spcPts val="0"/>
              </a:spcAft>
              <a:buClr>
                <a:schemeClr val="accent4"/>
              </a:buClr>
              <a:buSzPts val="1000"/>
              <a:buNone/>
              <a:defRPr sz="1000">
                <a:solidFill>
                  <a:schemeClr val="accent4"/>
                </a:solidFill>
              </a:defRPr>
            </a:lvl8pPr>
            <a:lvl9pPr lvl="8" rtl="0">
              <a:lnSpc>
                <a:spcPct val="100000"/>
              </a:lnSpc>
              <a:spcBef>
                <a:spcPts val="0"/>
              </a:spcBef>
              <a:spcAft>
                <a:spcPts val="0"/>
              </a:spcAft>
              <a:buClr>
                <a:schemeClr val="accent4"/>
              </a:buClr>
              <a:buSzPts val="1000"/>
              <a:buNone/>
              <a:defRPr sz="1000">
                <a:solidFill>
                  <a:schemeClr val="accent4"/>
                </a:solidFill>
              </a:defRPr>
            </a:lvl9pPr>
          </a:lstStyle>
          <a:p/>
        </p:txBody>
      </p:sp>
      <p:sp>
        <p:nvSpPr>
          <p:cNvPr id="170" name="Google Shape;170;p31"/>
          <p:cNvSpPr txBox="1"/>
          <p:nvPr>
            <p:ph hasCustomPrompt="1" idx="2" type="title"/>
          </p:nvPr>
        </p:nvSpPr>
        <p:spPr>
          <a:xfrm>
            <a:off x="3221505" y="2937109"/>
            <a:ext cx="1449900" cy="1200600"/>
          </a:xfrm>
          <a:prstGeom prst="rect">
            <a:avLst/>
          </a:prstGeom>
          <a:noFill/>
        </p:spPr>
        <p:txBody>
          <a:bodyPr anchorCtr="0" anchor="ctr" bIns="91425" lIns="91425" spcFirstLastPara="1" rIns="91425" wrap="square" tIns="91425">
            <a:noAutofit/>
          </a:bodyPr>
          <a:lstStyle>
            <a:lvl1pPr lvl="0" rtl="0" algn="r">
              <a:spcBef>
                <a:spcPts val="0"/>
              </a:spcBef>
              <a:spcAft>
                <a:spcPts val="0"/>
              </a:spcAft>
              <a:buClr>
                <a:schemeClr val="accent1"/>
              </a:buClr>
              <a:buSzPts val="6000"/>
              <a:buNone/>
              <a:defRPr sz="6000">
                <a:solidFill>
                  <a:schemeClr val="accent1"/>
                </a:solidFill>
              </a:defRPr>
            </a:lvl1pPr>
            <a:lvl2pPr lvl="1" rtl="0" algn="r">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rtl="0" algn="r">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rtl="0" algn="r">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rtl="0" algn="r">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rtl="0" algn="r">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rtl="0" algn="r">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rtl="0" algn="r">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rtl="0" algn="r">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BODY TEXT 1">
  <p:cSld name="TITLE_1_1_1_1">
    <p:bg>
      <p:bgPr>
        <a:solidFill>
          <a:schemeClr val="lt1"/>
        </a:solidFill>
      </p:bgPr>
    </p:bg>
    <p:spTree>
      <p:nvGrpSpPr>
        <p:cNvPr id="171" name="Shape 171"/>
        <p:cNvGrpSpPr/>
        <p:nvPr/>
      </p:nvGrpSpPr>
      <p:grpSpPr>
        <a:xfrm>
          <a:off x="0" y="0"/>
          <a:ext cx="0" cy="0"/>
          <a:chOff x="0" y="0"/>
          <a:chExt cx="0" cy="0"/>
        </a:xfrm>
      </p:grpSpPr>
      <p:sp>
        <p:nvSpPr>
          <p:cNvPr id="172" name="Google Shape;172;p32"/>
          <p:cNvSpPr txBox="1"/>
          <p:nvPr>
            <p:ph idx="1" type="body"/>
          </p:nvPr>
        </p:nvSpPr>
        <p:spPr>
          <a:xfrm>
            <a:off x="593142" y="5388566"/>
            <a:ext cx="2844600" cy="3067200"/>
          </a:xfrm>
          <a:prstGeom prst="rect">
            <a:avLst/>
          </a:prstGeom>
        </p:spPr>
        <p:txBody>
          <a:bodyPr anchorCtr="0" anchor="t" bIns="91425" lIns="91425" spcFirstLastPara="1" rIns="91425" wrap="square" tIns="91425">
            <a:noAutofit/>
          </a:bodyPr>
          <a:lstStyle>
            <a:lvl1pPr indent="-298450" lvl="0" marL="457200" rtl="0">
              <a:spcBef>
                <a:spcPts val="0"/>
              </a:spcBef>
              <a:spcAft>
                <a:spcPts val="0"/>
              </a:spcAft>
              <a:buClr>
                <a:schemeClr val="accent4"/>
              </a:buClr>
              <a:buSzPts val="1100"/>
              <a:buChar char="●"/>
              <a:defRPr sz="1100">
                <a:solidFill>
                  <a:schemeClr val="accent4"/>
                </a:solidFill>
              </a:defRPr>
            </a:lvl1pPr>
            <a:lvl2pPr indent="-298450" lvl="1" marL="914400" rtl="0">
              <a:spcBef>
                <a:spcPts val="1600"/>
              </a:spcBef>
              <a:spcAft>
                <a:spcPts val="0"/>
              </a:spcAft>
              <a:buClr>
                <a:schemeClr val="accent4"/>
              </a:buClr>
              <a:buSzPts val="1100"/>
              <a:buChar char="○"/>
              <a:defRPr sz="1100">
                <a:solidFill>
                  <a:schemeClr val="accent4"/>
                </a:solidFill>
              </a:defRPr>
            </a:lvl2pPr>
            <a:lvl3pPr indent="-298450" lvl="2" marL="1371600" rtl="0">
              <a:spcBef>
                <a:spcPts val="1600"/>
              </a:spcBef>
              <a:spcAft>
                <a:spcPts val="0"/>
              </a:spcAft>
              <a:buClr>
                <a:schemeClr val="accent4"/>
              </a:buClr>
              <a:buSzPts val="1100"/>
              <a:buChar char="■"/>
              <a:defRPr sz="1100">
                <a:solidFill>
                  <a:schemeClr val="accent4"/>
                </a:solidFill>
              </a:defRPr>
            </a:lvl3pPr>
            <a:lvl4pPr indent="-298450" lvl="3" marL="1828800" rtl="0">
              <a:spcBef>
                <a:spcPts val="1600"/>
              </a:spcBef>
              <a:spcAft>
                <a:spcPts val="0"/>
              </a:spcAft>
              <a:buClr>
                <a:schemeClr val="accent4"/>
              </a:buClr>
              <a:buSzPts val="1100"/>
              <a:buChar char="●"/>
              <a:defRPr sz="1100">
                <a:solidFill>
                  <a:schemeClr val="accent4"/>
                </a:solidFill>
              </a:defRPr>
            </a:lvl4pPr>
            <a:lvl5pPr indent="-298450" lvl="4" marL="2286000" rtl="0">
              <a:spcBef>
                <a:spcPts val="1600"/>
              </a:spcBef>
              <a:spcAft>
                <a:spcPts val="0"/>
              </a:spcAft>
              <a:buClr>
                <a:schemeClr val="accent4"/>
              </a:buClr>
              <a:buSzPts val="1100"/>
              <a:buChar char="○"/>
              <a:defRPr sz="1100">
                <a:solidFill>
                  <a:schemeClr val="accent4"/>
                </a:solidFill>
              </a:defRPr>
            </a:lvl5pPr>
            <a:lvl6pPr indent="-298450" lvl="5" marL="2743200" rtl="0">
              <a:spcBef>
                <a:spcPts val="1600"/>
              </a:spcBef>
              <a:spcAft>
                <a:spcPts val="0"/>
              </a:spcAft>
              <a:buClr>
                <a:schemeClr val="accent4"/>
              </a:buClr>
              <a:buSzPts val="1100"/>
              <a:buChar char="■"/>
              <a:defRPr sz="1100">
                <a:solidFill>
                  <a:schemeClr val="accent4"/>
                </a:solidFill>
              </a:defRPr>
            </a:lvl6pPr>
            <a:lvl7pPr indent="-298450" lvl="6" marL="3200400" rtl="0">
              <a:spcBef>
                <a:spcPts val="1600"/>
              </a:spcBef>
              <a:spcAft>
                <a:spcPts val="0"/>
              </a:spcAft>
              <a:buClr>
                <a:schemeClr val="accent4"/>
              </a:buClr>
              <a:buSzPts val="1100"/>
              <a:buChar char="●"/>
              <a:defRPr sz="1100">
                <a:solidFill>
                  <a:schemeClr val="accent4"/>
                </a:solidFill>
              </a:defRPr>
            </a:lvl7pPr>
            <a:lvl8pPr indent="-298450" lvl="7" marL="3657600" rtl="0">
              <a:spcBef>
                <a:spcPts val="1600"/>
              </a:spcBef>
              <a:spcAft>
                <a:spcPts val="0"/>
              </a:spcAft>
              <a:buClr>
                <a:schemeClr val="accent4"/>
              </a:buClr>
              <a:buSzPts val="1100"/>
              <a:buChar char="○"/>
              <a:defRPr sz="1100">
                <a:solidFill>
                  <a:schemeClr val="accent4"/>
                </a:solidFill>
              </a:defRPr>
            </a:lvl8pPr>
            <a:lvl9pPr indent="-298450" lvl="8" marL="4114800" rtl="0">
              <a:spcBef>
                <a:spcPts val="1600"/>
              </a:spcBef>
              <a:spcAft>
                <a:spcPts val="1600"/>
              </a:spcAft>
              <a:buClr>
                <a:schemeClr val="accent4"/>
              </a:buClr>
              <a:buSzPts val="1100"/>
              <a:buChar char="■"/>
              <a:defRPr sz="1100">
                <a:solidFill>
                  <a:schemeClr val="accent4"/>
                </a:solidFill>
              </a:defRPr>
            </a:lvl9pPr>
          </a:lstStyle>
          <a:p/>
        </p:txBody>
      </p:sp>
      <p:sp>
        <p:nvSpPr>
          <p:cNvPr id="173" name="Google Shape;173;p32"/>
          <p:cNvSpPr txBox="1"/>
          <p:nvPr>
            <p:ph type="title"/>
          </p:nvPr>
        </p:nvSpPr>
        <p:spPr>
          <a:xfrm>
            <a:off x="593142" y="3415467"/>
            <a:ext cx="2694000" cy="18633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2"/>
              </a:buClr>
              <a:buSzPts val="2400"/>
              <a:buNone/>
              <a:defRPr sz="2400">
                <a:solidFill>
                  <a:schemeClr val="accent2"/>
                </a:solidFill>
              </a:defRPr>
            </a:lvl1pPr>
            <a:lvl2pPr lvl="1" rtl="0">
              <a:spcBef>
                <a:spcPts val="0"/>
              </a:spcBef>
              <a:spcAft>
                <a:spcPts val="0"/>
              </a:spcAft>
              <a:buClr>
                <a:schemeClr val="accent2"/>
              </a:buClr>
              <a:buSzPts val="2400"/>
              <a:buNone/>
              <a:defRPr sz="2400">
                <a:solidFill>
                  <a:schemeClr val="accent2"/>
                </a:solidFill>
              </a:defRPr>
            </a:lvl2pPr>
            <a:lvl3pPr lvl="2" rtl="0">
              <a:spcBef>
                <a:spcPts val="0"/>
              </a:spcBef>
              <a:spcAft>
                <a:spcPts val="0"/>
              </a:spcAft>
              <a:buClr>
                <a:schemeClr val="accent2"/>
              </a:buClr>
              <a:buSzPts val="2400"/>
              <a:buNone/>
              <a:defRPr sz="2400">
                <a:solidFill>
                  <a:schemeClr val="accent2"/>
                </a:solidFill>
              </a:defRPr>
            </a:lvl3pPr>
            <a:lvl4pPr lvl="3" rtl="0">
              <a:spcBef>
                <a:spcPts val="0"/>
              </a:spcBef>
              <a:spcAft>
                <a:spcPts val="0"/>
              </a:spcAft>
              <a:buClr>
                <a:schemeClr val="accent2"/>
              </a:buClr>
              <a:buSzPts val="2400"/>
              <a:buNone/>
              <a:defRPr sz="2400">
                <a:solidFill>
                  <a:schemeClr val="accent2"/>
                </a:solidFill>
              </a:defRPr>
            </a:lvl4pPr>
            <a:lvl5pPr lvl="4" rtl="0">
              <a:spcBef>
                <a:spcPts val="0"/>
              </a:spcBef>
              <a:spcAft>
                <a:spcPts val="0"/>
              </a:spcAft>
              <a:buClr>
                <a:schemeClr val="accent2"/>
              </a:buClr>
              <a:buSzPts val="2400"/>
              <a:buNone/>
              <a:defRPr sz="2400">
                <a:solidFill>
                  <a:schemeClr val="accent2"/>
                </a:solidFill>
              </a:defRPr>
            </a:lvl5pPr>
            <a:lvl6pPr lvl="5" rtl="0">
              <a:spcBef>
                <a:spcPts val="0"/>
              </a:spcBef>
              <a:spcAft>
                <a:spcPts val="0"/>
              </a:spcAft>
              <a:buClr>
                <a:schemeClr val="accent2"/>
              </a:buClr>
              <a:buSzPts val="2400"/>
              <a:buNone/>
              <a:defRPr sz="2400">
                <a:solidFill>
                  <a:schemeClr val="accent2"/>
                </a:solidFill>
              </a:defRPr>
            </a:lvl6pPr>
            <a:lvl7pPr lvl="6" rtl="0">
              <a:spcBef>
                <a:spcPts val="0"/>
              </a:spcBef>
              <a:spcAft>
                <a:spcPts val="0"/>
              </a:spcAft>
              <a:buClr>
                <a:schemeClr val="accent2"/>
              </a:buClr>
              <a:buSzPts val="2400"/>
              <a:buNone/>
              <a:defRPr sz="2400">
                <a:solidFill>
                  <a:schemeClr val="accent2"/>
                </a:solidFill>
              </a:defRPr>
            </a:lvl7pPr>
            <a:lvl8pPr lvl="7" rtl="0">
              <a:spcBef>
                <a:spcPts val="0"/>
              </a:spcBef>
              <a:spcAft>
                <a:spcPts val="0"/>
              </a:spcAft>
              <a:buClr>
                <a:schemeClr val="accent2"/>
              </a:buClr>
              <a:buSzPts val="2400"/>
              <a:buNone/>
              <a:defRPr sz="2400">
                <a:solidFill>
                  <a:schemeClr val="accent2"/>
                </a:solidFill>
              </a:defRPr>
            </a:lvl8pPr>
            <a:lvl9pPr lvl="8" rtl="0">
              <a:spcBef>
                <a:spcPts val="0"/>
              </a:spcBef>
              <a:spcAft>
                <a:spcPts val="0"/>
              </a:spcAft>
              <a:buClr>
                <a:schemeClr val="accent2"/>
              </a:buClr>
              <a:buSzPts val="2400"/>
              <a:buNone/>
              <a:defRPr sz="2400">
                <a:solidFill>
                  <a:schemeClr val="accent2"/>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24780"/>
            <a:ext cx="7044600" cy="11901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705" y="2394889"/>
            <a:ext cx="7044600" cy="70995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7004788" y="9690352"/>
            <a:ext cx="453600" cy="81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LUMNS">
  <p:cSld name="CUSTOM_1_1_1_1_1_1">
    <p:bg>
      <p:bgPr>
        <a:solidFill>
          <a:srgbClr val="FFFFFF"/>
        </a:solidFill>
      </p:bgPr>
    </p:bg>
    <p:spTree>
      <p:nvGrpSpPr>
        <p:cNvPr id="174" name="Shape 174"/>
        <p:cNvGrpSpPr/>
        <p:nvPr/>
      </p:nvGrpSpPr>
      <p:grpSpPr>
        <a:xfrm>
          <a:off x="0" y="0"/>
          <a:ext cx="0" cy="0"/>
          <a:chOff x="0" y="0"/>
          <a:chExt cx="0" cy="0"/>
        </a:xfrm>
      </p:grpSpPr>
      <p:sp>
        <p:nvSpPr>
          <p:cNvPr id="175" name="Google Shape;175;p33"/>
          <p:cNvSpPr txBox="1"/>
          <p:nvPr>
            <p:ph type="ctrTitle"/>
          </p:nvPr>
        </p:nvSpPr>
        <p:spPr>
          <a:xfrm flipH="1">
            <a:off x="1017590" y="5482858"/>
            <a:ext cx="2636400" cy="12006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1800"/>
              <a:buNone/>
              <a:defRPr sz="1800">
                <a:solidFill>
                  <a:schemeClr val="accent1"/>
                </a:solidFill>
              </a:defRPr>
            </a:lvl1pPr>
            <a:lvl2pPr lvl="1" rtl="0" algn="ctr">
              <a:spcBef>
                <a:spcPts val="0"/>
              </a:spcBef>
              <a:spcAft>
                <a:spcPts val="0"/>
              </a:spcAft>
              <a:buClr>
                <a:schemeClr val="accent1"/>
              </a:buClr>
              <a:buSzPts val="1800"/>
              <a:buNone/>
              <a:defRPr sz="1800">
                <a:solidFill>
                  <a:schemeClr val="accent1"/>
                </a:solidFill>
              </a:defRPr>
            </a:lvl2pPr>
            <a:lvl3pPr lvl="2" rtl="0" algn="ctr">
              <a:spcBef>
                <a:spcPts val="0"/>
              </a:spcBef>
              <a:spcAft>
                <a:spcPts val="0"/>
              </a:spcAft>
              <a:buClr>
                <a:schemeClr val="accent1"/>
              </a:buClr>
              <a:buSzPts val="1800"/>
              <a:buNone/>
              <a:defRPr sz="1800">
                <a:solidFill>
                  <a:schemeClr val="accent1"/>
                </a:solidFill>
              </a:defRPr>
            </a:lvl3pPr>
            <a:lvl4pPr lvl="3" rtl="0" algn="ctr">
              <a:spcBef>
                <a:spcPts val="0"/>
              </a:spcBef>
              <a:spcAft>
                <a:spcPts val="0"/>
              </a:spcAft>
              <a:buClr>
                <a:schemeClr val="accent1"/>
              </a:buClr>
              <a:buSzPts val="1800"/>
              <a:buNone/>
              <a:defRPr sz="1800">
                <a:solidFill>
                  <a:schemeClr val="accent1"/>
                </a:solidFill>
              </a:defRPr>
            </a:lvl4pPr>
            <a:lvl5pPr lvl="4" rtl="0" algn="ctr">
              <a:spcBef>
                <a:spcPts val="0"/>
              </a:spcBef>
              <a:spcAft>
                <a:spcPts val="0"/>
              </a:spcAft>
              <a:buClr>
                <a:schemeClr val="accent1"/>
              </a:buClr>
              <a:buSzPts val="1800"/>
              <a:buNone/>
              <a:defRPr sz="1800">
                <a:solidFill>
                  <a:schemeClr val="accent1"/>
                </a:solidFill>
              </a:defRPr>
            </a:lvl5pPr>
            <a:lvl6pPr lvl="5" rtl="0" algn="ctr">
              <a:spcBef>
                <a:spcPts val="0"/>
              </a:spcBef>
              <a:spcAft>
                <a:spcPts val="0"/>
              </a:spcAft>
              <a:buClr>
                <a:schemeClr val="accent1"/>
              </a:buClr>
              <a:buSzPts val="1800"/>
              <a:buNone/>
              <a:defRPr sz="1800">
                <a:solidFill>
                  <a:schemeClr val="accent1"/>
                </a:solidFill>
              </a:defRPr>
            </a:lvl6pPr>
            <a:lvl7pPr lvl="6" rtl="0" algn="ctr">
              <a:spcBef>
                <a:spcPts val="0"/>
              </a:spcBef>
              <a:spcAft>
                <a:spcPts val="0"/>
              </a:spcAft>
              <a:buClr>
                <a:schemeClr val="accent1"/>
              </a:buClr>
              <a:buSzPts val="1800"/>
              <a:buNone/>
              <a:defRPr sz="1800">
                <a:solidFill>
                  <a:schemeClr val="accent1"/>
                </a:solidFill>
              </a:defRPr>
            </a:lvl7pPr>
            <a:lvl8pPr lvl="7" rtl="0" algn="ctr">
              <a:spcBef>
                <a:spcPts val="0"/>
              </a:spcBef>
              <a:spcAft>
                <a:spcPts val="0"/>
              </a:spcAft>
              <a:buClr>
                <a:schemeClr val="accent1"/>
              </a:buClr>
              <a:buSzPts val="1800"/>
              <a:buNone/>
              <a:defRPr sz="1800">
                <a:solidFill>
                  <a:schemeClr val="accent1"/>
                </a:solidFill>
              </a:defRPr>
            </a:lvl8pPr>
            <a:lvl9pPr lvl="8" rtl="0" algn="ctr">
              <a:spcBef>
                <a:spcPts val="0"/>
              </a:spcBef>
              <a:spcAft>
                <a:spcPts val="0"/>
              </a:spcAft>
              <a:buClr>
                <a:schemeClr val="accent1"/>
              </a:buClr>
              <a:buSzPts val="1800"/>
              <a:buNone/>
              <a:defRPr sz="1800">
                <a:solidFill>
                  <a:schemeClr val="accent1"/>
                </a:solidFill>
              </a:defRPr>
            </a:lvl9pPr>
          </a:lstStyle>
          <a:p/>
        </p:txBody>
      </p:sp>
      <p:sp>
        <p:nvSpPr>
          <p:cNvPr id="176" name="Google Shape;176;p33"/>
          <p:cNvSpPr txBox="1"/>
          <p:nvPr>
            <p:ph idx="1" type="subTitle"/>
          </p:nvPr>
        </p:nvSpPr>
        <p:spPr>
          <a:xfrm flipH="1">
            <a:off x="1242989" y="6441769"/>
            <a:ext cx="2258100" cy="1200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4"/>
              </a:buClr>
              <a:buSzPts val="1100"/>
              <a:buNone/>
              <a:defRPr sz="1100">
                <a:solidFill>
                  <a:schemeClr val="accent4"/>
                </a:solidFill>
              </a:defRPr>
            </a:lvl1pPr>
            <a:lvl2pPr lvl="1" rtl="0" algn="ctr">
              <a:lnSpc>
                <a:spcPct val="100000"/>
              </a:lnSpc>
              <a:spcBef>
                <a:spcPts val="0"/>
              </a:spcBef>
              <a:spcAft>
                <a:spcPts val="0"/>
              </a:spcAft>
              <a:buClr>
                <a:schemeClr val="accent4"/>
              </a:buClr>
              <a:buSzPts val="1100"/>
              <a:buNone/>
              <a:defRPr sz="1100">
                <a:solidFill>
                  <a:schemeClr val="accent4"/>
                </a:solidFill>
              </a:defRPr>
            </a:lvl2pPr>
            <a:lvl3pPr lvl="2" rtl="0" algn="ctr">
              <a:lnSpc>
                <a:spcPct val="100000"/>
              </a:lnSpc>
              <a:spcBef>
                <a:spcPts val="0"/>
              </a:spcBef>
              <a:spcAft>
                <a:spcPts val="0"/>
              </a:spcAft>
              <a:buClr>
                <a:schemeClr val="accent4"/>
              </a:buClr>
              <a:buSzPts val="1100"/>
              <a:buNone/>
              <a:defRPr sz="1100">
                <a:solidFill>
                  <a:schemeClr val="accent4"/>
                </a:solidFill>
              </a:defRPr>
            </a:lvl3pPr>
            <a:lvl4pPr lvl="3" rtl="0" algn="ctr">
              <a:lnSpc>
                <a:spcPct val="100000"/>
              </a:lnSpc>
              <a:spcBef>
                <a:spcPts val="0"/>
              </a:spcBef>
              <a:spcAft>
                <a:spcPts val="0"/>
              </a:spcAft>
              <a:buClr>
                <a:schemeClr val="accent4"/>
              </a:buClr>
              <a:buSzPts val="1100"/>
              <a:buNone/>
              <a:defRPr sz="1100">
                <a:solidFill>
                  <a:schemeClr val="accent4"/>
                </a:solidFill>
              </a:defRPr>
            </a:lvl4pPr>
            <a:lvl5pPr lvl="4" rtl="0" algn="ctr">
              <a:lnSpc>
                <a:spcPct val="100000"/>
              </a:lnSpc>
              <a:spcBef>
                <a:spcPts val="0"/>
              </a:spcBef>
              <a:spcAft>
                <a:spcPts val="0"/>
              </a:spcAft>
              <a:buClr>
                <a:schemeClr val="accent4"/>
              </a:buClr>
              <a:buSzPts val="1100"/>
              <a:buNone/>
              <a:defRPr sz="1100">
                <a:solidFill>
                  <a:schemeClr val="accent4"/>
                </a:solidFill>
              </a:defRPr>
            </a:lvl5pPr>
            <a:lvl6pPr lvl="5" rtl="0" algn="ctr">
              <a:lnSpc>
                <a:spcPct val="100000"/>
              </a:lnSpc>
              <a:spcBef>
                <a:spcPts val="0"/>
              </a:spcBef>
              <a:spcAft>
                <a:spcPts val="0"/>
              </a:spcAft>
              <a:buClr>
                <a:schemeClr val="accent4"/>
              </a:buClr>
              <a:buSzPts val="1100"/>
              <a:buNone/>
              <a:defRPr sz="1100">
                <a:solidFill>
                  <a:schemeClr val="accent4"/>
                </a:solidFill>
              </a:defRPr>
            </a:lvl6pPr>
            <a:lvl7pPr lvl="6" rtl="0" algn="ctr">
              <a:lnSpc>
                <a:spcPct val="100000"/>
              </a:lnSpc>
              <a:spcBef>
                <a:spcPts val="0"/>
              </a:spcBef>
              <a:spcAft>
                <a:spcPts val="0"/>
              </a:spcAft>
              <a:buClr>
                <a:schemeClr val="accent4"/>
              </a:buClr>
              <a:buSzPts val="1100"/>
              <a:buNone/>
              <a:defRPr sz="1100">
                <a:solidFill>
                  <a:schemeClr val="accent4"/>
                </a:solidFill>
              </a:defRPr>
            </a:lvl7pPr>
            <a:lvl8pPr lvl="7" rtl="0" algn="ctr">
              <a:lnSpc>
                <a:spcPct val="100000"/>
              </a:lnSpc>
              <a:spcBef>
                <a:spcPts val="0"/>
              </a:spcBef>
              <a:spcAft>
                <a:spcPts val="0"/>
              </a:spcAft>
              <a:buClr>
                <a:schemeClr val="accent4"/>
              </a:buClr>
              <a:buSzPts val="1100"/>
              <a:buNone/>
              <a:defRPr sz="1100">
                <a:solidFill>
                  <a:schemeClr val="accent4"/>
                </a:solidFill>
              </a:defRPr>
            </a:lvl8pPr>
            <a:lvl9pPr lvl="8" rtl="0" algn="ctr">
              <a:lnSpc>
                <a:spcPct val="100000"/>
              </a:lnSpc>
              <a:spcBef>
                <a:spcPts val="0"/>
              </a:spcBef>
              <a:spcAft>
                <a:spcPts val="0"/>
              </a:spcAft>
              <a:buClr>
                <a:schemeClr val="accent4"/>
              </a:buClr>
              <a:buSzPts val="1100"/>
              <a:buNone/>
              <a:defRPr sz="1100">
                <a:solidFill>
                  <a:schemeClr val="accent4"/>
                </a:solidFill>
              </a:defRPr>
            </a:lvl9pPr>
          </a:lstStyle>
          <a:p/>
        </p:txBody>
      </p:sp>
      <p:sp>
        <p:nvSpPr>
          <p:cNvPr id="177" name="Google Shape;177;p33"/>
          <p:cNvSpPr txBox="1"/>
          <p:nvPr>
            <p:ph idx="2" type="ctrTitle"/>
          </p:nvPr>
        </p:nvSpPr>
        <p:spPr>
          <a:xfrm flipH="1">
            <a:off x="3905937" y="5482858"/>
            <a:ext cx="2636400" cy="12006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1800"/>
              <a:buNone/>
              <a:defRPr sz="1800">
                <a:solidFill>
                  <a:schemeClr val="accent1"/>
                </a:solidFill>
              </a:defRPr>
            </a:lvl1pPr>
            <a:lvl2pPr lvl="1" rtl="0" algn="ctr">
              <a:spcBef>
                <a:spcPts val="0"/>
              </a:spcBef>
              <a:spcAft>
                <a:spcPts val="0"/>
              </a:spcAft>
              <a:buClr>
                <a:schemeClr val="accent1"/>
              </a:buClr>
              <a:buSzPts val="1800"/>
              <a:buNone/>
              <a:defRPr sz="1800">
                <a:solidFill>
                  <a:schemeClr val="accent1"/>
                </a:solidFill>
              </a:defRPr>
            </a:lvl2pPr>
            <a:lvl3pPr lvl="2" rtl="0" algn="ctr">
              <a:spcBef>
                <a:spcPts val="0"/>
              </a:spcBef>
              <a:spcAft>
                <a:spcPts val="0"/>
              </a:spcAft>
              <a:buClr>
                <a:schemeClr val="accent1"/>
              </a:buClr>
              <a:buSzPts val="1800"/>
              <a:buNone/>
              <a:defRPr sz="1800">
                <a:solidFill>
                  <a:schemeClr val="accent1"/>
                </a:solidFill>
              </a:defRPr>
            </a:lvl3pPr>
            <a:lvl4pPr lvl="3" rtl="0" algn="ctr">
              <a:spcBef>
                <a:spcPts val="0"/>
              </a:spcBef>
              <a:spcAft>
                <a:spcPts val="0"/>
              </a:spcAft>
              <a:buClr>
                <a:schemeClr val="accent1"/>
              </a:buClr>
              <a:buSzPts val="1800"/>
              <a:buNone/>
              <a:defRPr sz="1800">
                <a:solidFill>
                  <a:schemeClr val="accent1"/>
                </a:solidFill>
              </a:defRPr>
            </a:lvl4pPr>
            <a:lvl5pPr lvl="4" rtl="0" algn="ctr">
              <a:spcBef>
                <a:spcPts val="0"/>
              </a:spcBef>
              <a:spcAft>
                <a:spcPts val="0"/>
              </a:spcAft>
              <a:buClr>
                <a:schemeClr val="accent1"/>
              </a:buClr>
              <a:buSzPts val="1800"/>
              <a:buNone/>
              <a:defRPr sz="1800">
                <a:solidFill>
                  <a:schemeClr val="accent1"/>
                </a:solidFill>
              </a:defRPr>
            </a:lvl5pPr>
            <a:lvl6pPr lvl="5" rtl="0" algn="ctr">
              <a:spcBef>
                <a:spcPts val="0"/>
              </a:spcBef>
              <a:spcAft>
                <a:spcPts val="0"/>
              </a:spcAft>
              <a:buClr>
                <a:schemeClr val="accent1"/>
              </a:buClr>
              <a:buSzPts val="1800"/>
              <a:buNone/>
              <a:defRPr sz="1800">
                <a:solidFill>
                  <a:schemeClr val="accent1"/>
                </a:solidFill>
              </a:defRPr>
            </a:lvl6pPr>
            <a:lvl7pPr lvl="6" rtl="0" algn="ctr">
              <a:spcBef>
                <a:spcPts val="0"/>
              </a:spcBef>
              <a:spcAft>
                <a:spcPts val="0"/>
              </a:spcAft>
              <a:buClr>
                <a:schemeClr val="accent1"/>
              </a:buClr>
              <a:buSzPts val="1800"/>
              <a:buNone/>
              <a:defRPr sz="1800">
                <a:solidFill>
                  <a:schemeClr val="accent1"/>
                </a:solidFill>
              </a:defRPr>
            </a:lvl7pPr>
            <a:lvl8pPr lvl="7" rtl="0" algn="ctr">
              <a:spcBef>
                <a:spcPts val="0"/>
              </a:spcBef>
              <a:spcAft>
                <a:spcPts val="0"/>
              </a:spcAft>
              <a:buClr>
                <a:schemeClr val="accent1"/>
              </a:buClr>
              <a:buSzPts val="1800"/>
              <a:buNone/>
              <a:defRPr sz="1800">
                <a:solidFill>
                  <a:schemeClr val="accent1"/>
                </a:solidFill>
              </a:defRPr>
            </a:lvl8pPr>
            <a:lvl9pPr lvl="8" rtl="0" algn="ctr">
              <a:spcBef>
                <a:spcPts val="0"/>
              </a:spcBef>
              <a:spcAft>
                <a:spcPts val="0"/>
              </a:spcAft>
              <a:buClr>
                <a:schemeClr val="accent1"/>
              </a:buClr>
              <a:buSzPts val="1800"/>
              <a:buNone/>
              <a:defRPr sz="1800">
                <a:solidFill>
                  <a:schemeClr val="accent1"/>
                </a:solidFill>
              </a:defRPr>
            </a:lvl9pPr>
          </a:lstStyle>
          <a:p/>
        </p:txBody>
      </p:sp>
      <p:sp>
        <p:nvSpPr>
          <p:cNvPr id="178" name="Google Shape;178;p33"/>
          <p:cNvSpPr txBox="1"/>
          <p:nvPr>
            <p:ph idx="3" type="subTitle"/>
          </p:nvPr>
        </p:nvSpPr>
        <p:spPr>
          <a:xfrm flipH="1">
            <a:off x="4137786" y="6441769"/>
            <a:ext cx="2172900" cy="1200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4"/>
              </a:buClr>
              <a:buSzPts val="1100"/>
              <a:buNone/>
              <a:defRPr sz="1100">
                <a:solidFill>
                  <a:schemeClr val="accent4"/>
                </a:solidFill>
              </a:defRPr>
            </a:lvl1pPr>
            <a:lvl2pPr lvl="1" rtl="0" algn="ctr">
              <a:lnSpc>
                <a:spcPct val="100000"/>
              </a:lnSpc>
              <a:spcBef>
                <a:spcPts val="0"/>
              </a:spcBef>
              <a:spcAft>
                <a:spcPts val="0"/>
              </a:spcAft>
              <a:buClr>
                <a:schemeClr val="accent4"/>
              </a:buClr>
              <a:buSzPts val="1100"/>
              <a:buNone/>
              <a:defRPr sz="1100">
                <a:solidFill>
                  <a:schemeClr val="accent4"/>
                </a:solidFill>
              </a:defRPr>
            </a:lvl2pPr>
            <a:lvl3pPr lvl="2" rtl="0" algn="ctr">
              <a:lnSpc>
                <a:spcPct val="100000"/>
              </a:lnSpc>
              <a:spcBef>
                <a:spcPts val="0"/>
              </a:spcBef>
              <a:spcAft>
                <a:spcPts val="0"/>
              </a:spcAft>
              <a:buClr>
                <a:schemeClr val="accent4"/>
              </a:buClr>
              <a:buSzPts val="1100"/>
              <a:buNone/>
              <a:defRPr sz="1100">
                <a:solidFill>
                  <a:schemeClr val="accent4"/>
                </a:solidFill>
              </a:defRPr>
            </a:lvl3pPr>
            <a:lvl4pPr lvl="3" rtl="0" algn="ctr">
              <a:lnSpc>
                <a:spcPct val="100000"/>
              </a:lnSpc>
              <a:spcBef>
                <a:spcPts val="0"/>
              </a:spcBef>
              <a:spcAft>
                <a:spcPts val="0"/>
              </a:spcAft>
              <a:buClr>
                <a:schemeClr val="accent4"/>
              </a:buClr>
              <a:buSzPts val="1100"/>
              <a:buNone/>
              <a:defRPr sz="1100">
                <a:solidFill>
                  <a:schemeClr val="accent4"/>
                </a:solidFill>
              </a:defRPr>
            </a:lvl4pPr>
            <a:lvl5pPr lvl="4" rtl="0" algn="ctr">
              <a:lnSpc>
                <a:spcPct val="100000"/>
              </a:lnSpc>
              <a:spcBef>
                <a:spcPts val="0"/>
              </a:spcBef>
              <a:spcAft>
                <a:spcPts val="0"/>
              </a:spcAft>
              <a:buClr>
                <a:schemeClr val="accent4"/>
              </a:buClr>
              <a:buSzPts val="1100"/>
              <a:buNone/>
              <a:defRPr sz="1100">
                <a:solidFill>
                  <a:schemeClr val="accent4"/>
                </a:solidFill>
              </a:defRPr>
            </a:lvl5pPr>
            <a:lvl6pPr lvl="5" rtl="0" algn="ctr">
              <a:lnSpc>
                <a:spcPct val="100000"/>
              </a:lnSpc>
              <a:spcBef>
                <a:spcPts val="0"/>
              </a:spcBef>
              <a:spcAft>
                <a:spcPts val="0"/>
              </a:spcAft>
              <a:buClr>
                <a:schemeClr val="accent4"/>
              </a:buClr>
              <a:buSzPts val="1100"/>
              <a:buNone/>
              <a:defRPr sz="1100">
                <a:solidFill>
                  <a:schemeClr val="accent4"/>
                </a:solidFill>
              </a:defRPr>
            </a:lvl6pPr>
            <a:lvl7pPr lvl="6" rtl="0" algn="ctr">
              <a:lnSpc>
                <a:spcPct val="100000"/>
              </a:lnSpc>
              <a:spcBef>
                <a:spcPts val="0"/>
              </a:spcBef>
              <a:spcAft>
                <a:spcPts val="0"/>
              </a:spcAft>
              <a:buClr>
                <a:schemeClr val="accent4"/>
              </a:buClr>
              <a:buSzPts val="1100"/>
              <a:buNone/>
              <a:defRPr sz="1100">
                <a:solidFill>
                  <a:schemeClr val="accent4"/>
                </a:solidFill>
              </a:defRPr>
            </a:lvl7pPr>
            <a:lvl8pPr lvl="7" rtl="0" algn="ctr">
              <a:lnSpc>
                <a:spcPct val="100000"/>
              </a:lnSpc>
              <a:spcBef>
                <a:spcPts val="0"/>
              </a:spcBef>
              <a:spcAft>
                <a:spcPts val="0"/>
              </a:spcAft>
              <a:buClr>
                <a:schemeClr val="accent4"/>
              </a:buClr>
              <a:buSzPts val="1100"/>
              <a:buNone/>
              <a:defRPr sz="1100">
                <a:solidFill>
                  <a:schemeClr val="accent4"/>
                </a:solidFill>
              </a:defRPr>
            </a:lvl8pPr>
            <a:lvl9pPr lvl="8" rtl="0" algn="ctr">
              <a:lnSpc>
                <a:spcPct val="100000"/>
              </a:lnSpc>
              <a:spcBef>
                <a:spcPts val="0"/>
              </a:spcBef>
              <a:spcAft>
                <a:spcPts val="0"/>
              </a:spcAft>
              <a:buClr>
                <a:schemeClr val="accent4"/>
              </a:buClr>
              <a:buSzPts val="1100"/>
              <a:buNone/>
              <a:defRPr sz="1100">
                <a:solidFill>
                  <a:schemeClr val="accent4"/>
                </a:solidFill>
              </a:defRPr>
            </a:lvl9pPr>
          </a:lstStyle>
          <a:p/>
        </p:txBody>
      </p:sp>
      <p:sp>
        <p:nvSpPr>
          <p:cNvPr id="179" name="Google Shape;179;p33"/>
          <p:cNvSpPr txBox="1"/>
          <p:nvPr>
            <p:ph idx="4" type="title"/>
          </p:nvPr>
        </p:nvSpPr>
        <p:spPr>
          <a:xfrm>
            <a:off x="3762452" y="2005361"/>
            <a:ext cx="3211500" cy="18633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accent2"/>
              </a:buClr>
              <a:buSzPts val="2400"/>
              <a:buNone/>
              <a:defRPr sz="2400">
                <a:solidFill>
                  <a:schemeClr val="accent2"/>
                </a:solidFill>
              </a:defRPr>
            </a:lvl1pPr>
            <a:lvl2pPr lvl="1" rtl="0" algn="r">
              <a:spcBef>
                <a:spcPts val="0"/>
              </a:spcBef>
              <a:spcAft>
                <a:spcPts val="0"/>
              </a:spcAft>
              <a:buClr>
                <a:schemeClr val="accent2"/>
              </a:buClr>
              <a:buSzPts val="2400"/>
              <a:buNone/>
              <a:defRPr sz="2400">
                <a:solidFill>
                  <a:schemeClr val="accent2"/>
                </a:solidFill>
              </a:defRPr>
            </a:lvl2pPr>
            <a:lvl3pPr lvl="2" rtl="0" algn="r">
              <a:spcBef>
                <a:spcPts val="0"/>
              </a:spcBef>
              <a:spcAft>
                <a:spcPts val="0"/>
              </a:spcAft>
              <a:buClr>
                <a:schemeClr val="accent2"/>
              </a:buClr>
              <a:buSzPts val="2400"/>
              <a:buNone/>
              <a:defRPr sz="2400">
                <a:solidFill>
                  <a:schemeClr val="accent2"/>
                </a:solidFill>
              </a:defRPr>
            </a:lvl3pPr>
            <a:lvl4pPr lvl="3" rtl="0" algn="r">
              <a:spcBef>
                <a:spcPts val="0"/>
              </a:spcBef>
              <a:spcAft>
                <a:spcPts val="0"/>
              </a:spcAft>
              <a:buClr>
                <a:schemeClr val="accent2"/>
              </a:buClr>
              <a:buSzPts val="2400"/>
              <a:buNone/>
              <a:defRPr sz="2400">
                <a:solidFill>
                  <a:schemeClr val="accent2"/>
                </a:solidFill>
              </a:defRPr>
            </a:lvl4pPr>
            <a:lvl5pPr lvl="4" rtl="0" algn="r">
              <a:spcBef>
                <a:spcPts val="0"/>
              </a:spcBef>
              <a:spcAft>
                <a:spcPts val="0"/>
              </a:spcAft>
              <a:buClr>
                <a:schemeClr val="accent2"/>
              </a:buClr>
              <a:buSzPts val="2400"/>
              <a:buNone/>
              <a:defRPr sz="2400">
                <a:solidFill>
                  <a:schemeClr val="accent2"/>
                </a:solidFill>
              </a:defRPr>
            </a:lvl5pPr>
            <a:lvl6pPr lvl="5" rtl="0" algn="r">
              <a:spcBef>
                <a:spcPts val="0"/>
              </a:spcBef>
              <a:spcAft>
                <a:spcPts val="0"/>
              </a:spcAft>
              <a:buClr>
                <a:schemeClr val="accent2"/>
              </a:buClr>
              <a:buSzPts val="2400"/>
              <a:buNone/>
              <a:defRPr sz="2400">
                <a:solidFill>
                  <a:schemeClr val="accent2"/>
                </a:solidFill>
              </a:defRPr>
            </a:lvl6pPr>
            <a:lvl7pPr lvl="6" rtl="0" algn="r">
              <a:spcBef>
                <a:spcPts val="0"/>
              </a:spcBef>
              <a:spcAft>
                <a:spcPts val="0"/>
              </a:spcAft>
              <a:buClr>
                <a:schemeClr val="accent2"/>
              </a:buClr>
              <a:buSzPts val="2400"/>
              <a:buNone/>
              <a:defRPr sz="2400">
                <a:solidFill>
                  <a:schemeClr val="accent2"/>
                </a:solidFill>
              </a:defRPr>
            </a:lvl7pPr>
            <a:lvl8pPr lvl="7" rtl="0" algn="r">
              <a:spcBef>
                <a:spcPts val="0"/>
              </a:spcBef>
              <a:spcAft>
                <a:spcPts val="0"/>
              </a:spcAft>
              <a:buClr>
                <a:schemeClr val="accent2"/>
              </a:buClr>
              <a:buSzPts val="2400"/>
              <a:buNone/>
              <a:defRPr sz="2400">
                <a:solidFill>
                  <a:schemeClr val="accent2"/>
                </a:solidFill>
              </a:defRPr>
            </a:lvl8pPr>
            <a:lvl9pPr lvl="8" rtl="0" algn="r">
              <a:spcBef>
                <a:spcPts val="0"/>
              </a:spcBef>
              <a:spcAft>
                <a:spcPts val="0"/>
              </a:spcAft>
              <a:buClr>
                <a:schemeClr val="accent2"/>
              </a:buClr>
              <a:buSzPts val="2400"/>
              <a:buNone/>
              <a:defRPr sz="2400">
                <a:solidFill>
                  <a:schemeClr val="accent2"/>
                </a:solidFill>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REE COLUMNS">
  <p:cSld name="CUSTOM_1_1_1_1_1_1_1">
    <p:bg>
      <p:bgPr>
        <a:solidFill>
          <a:srgbClr val="FFFFFF"/>
        </a:solidFill>
      </p:bgPr>
    </p:bg>
    <p:spTree>
      <p:nvGrpSpPr>
        <p:cNvPr id="180" name="Shape 180"/>
        <p:cNvGrpSpPr/>
        <p:nvPr/>
      </p:nvGrpSpPr>
      <p:grpSpPr>
        <a:xfrm>
          <a:off x="0" y="0"/>
          <a:ext cx="0" cy="0"/>
          <a:chOff x="0" y="0"/>
          <a:chExt cx="0" cy="0"/>
        </a:xfrm>
      </p:grpSpPr>
      <p:sp>
        <p:nvSpPr>
          <p:cNvPr id="181" name="Google Shape;181;p34"/>
          <p:cNvSpPr txBox="1"/>
          <p:nvPr>
            <p:ph type="ctrTitle"/>
          </p:nvPr>
        </p:nvSpPr>
        <p:spPr>
          <a:xfrm flipH="1">
            <a:off x="1019005" y="6381773"/>
            <a:ext cx="1815000" cy="12006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1800"/>
              <a:buNone/>
              <a:defRPr sz="1800">
                <a:solidFill>
                  <a:schemeClr val="accent1"/>
                </a:solidFill>
              </a:defRPr>
            </a:lvl1pPr>
            <a:lvl2pPr lvl="1" rtl="0" algn="ctr">
              <a:spcBef>
                <a:spcPts val="0"/>
              </a:spcBef>
              <a:spcAft>
                <a:spcPts val="0"/>
              </a:spcAft>
              <a:buClr>
                <a:schemeClr val="accent1"/>
              </a:buClr>
              <a:buSzPts val="1800"/>
              <a:buNone/>
              <a:defRPr sz="1800">
                <a:solidFill>
                  <a:schemeClr val="accent1"/>
                </a:solidFill>
              </a:defRPr>
            </a:lvl2pPr>
            <a:lvl3pPr lvl="2" rtl="0" algn="ctr">
              <a:spcBef>
                <a:spcPts val="0"/>
              </a:spcBef>
              <a:spcAft>
                <a:spcPts val="0"/>
              </a:spcAft>
              <a:buClr>
                <a:schemeClr val="accent1"/>
              </a:buClr>
              <a:buSzPts val="1800"/>
              <a:buNone/>
              <a:defRPr sz="1800">
                <a:solidFill>
                  <a:schemeClr val="accent1"/>
                </a:solidFill>
              </a:defRPr>
            </a:lvl3pPr>
            <a:lvl4pPr lvl="3" rtl="0" algn="ctr">
              <a:spcBef>
                <a:spcPts val="0"/>
              </a:spcBef>
              <a:spcAft>
                <a:spcPts val="0"/>
              </a:spcAft>
              <a:buClr>
                <a:schemeClr val="accent1"/>
              </a:buClr>
              <a:buSzPts val="1800"/>
              <a:buNone/>
              <a:defRPr sz="1800">
                <a:solidFill>
                  <a:schemeClr val="accent1"/>
                </a:solidFill>
              </a:defRPr>
            </a:lvl4pPr>
            <a:lvl5pPr lvl="4" rtl="0" algn="ctr">
              <a:spcBef>
                <a:spcPts val="0"/>
              </a:spcBef>
              <a:spcAft>
                <a:spcPts val="0"/>
              </a:spcAft>
              <a:buClr>
                <a:schemeClr val="accent1"/>
              </a:buClr>
              <a:buSzPts val="1800"/>
              <a:buNone/>
              <a:defRPr sz="1800">
                <a:solidFill>
                  <a:schemeClr val="accent1"/>
                </a:solidFill>
              </a:defRPr>
            </a:lvl5pPr>
            <a:lvl6pPr lvl="5" rtl="0" algn="ctr">
              <a:spcBef>
                <a:spcPts val="0"/>
              </a:spcBef>
              <a:spcAft>
                <a:spcPts val="0"/>
              </a:spcAft>
              <a:buClr>
                <a:schemeClr val="accent1"/>
              </a:buClr>
              <a:buSzPts val="1800"/>
              <a:buNone/>
              <a:defRPr sz="1800">
                <a:solidFill>
                  <a:schemeClr val="accent1"/>
                </a:solidFill>
              </a:defRPr>
            </a:lvl6pPr>
            <a:lvl7pPr lvl="6" rtl="0" algn="ctr">
              <a:spcBef>
                <a:spcPts val="0"/>
              </a:spcBef>
              <a:spcAft>
                <a:spcPts val="0"/>
              </a:spcAft>
              <a:buClr>
                <a:schemeClr val="accent1"/>
              </a:buClr>
              <a:buSzPts val="1800"/>
              <a:buNone/>
              <a:defRPr sz="1800">
                <a:solidFill>
                  <a:schemeClr val="accent1"/>
                </a:solidFill>
              </a:defRPr>
            </a:lvl7pPr>
            <a:lvl8pPr lvl="7" rtl="0" algn="ctr">
              <a:spcBef>
                <a:spcPts val="0"/>
              </a:spcBef>
              <a:spcAft>
                <a:spcPts val="0"/>
              </a:spcAft>
              <a:buClr>
                <a:schemeClr val="accent1"/>
              </a:buClr>
              <a:buSzPts val="1800"/>
              <a:buNone/>
              <a:defRPr sz="1800">
                <a:solidFill>
                  <a:schemeClr val="accent1"/>
                </a:solidFill>
              </a:defRPr>
            </a:lvl8pPr>
            <a:lvl9pPr lvl="8" rtl="0" algn="ctr">
              <a:spcBef>
                <a:spcPts val="0"/>
              </a:spcBef>
              <a:spcAft>
                <a:spcPts val="0"/>
              </a:spcAft>
              <a:buClr>
                <a:schemeClr val="accent1"/>
              </a:buClr>
              <a:buSzPts val="1800"/>
              <a:buNone/>
              <a:defRPr sz="1800">
                <a:solidFill>
                  <a:schemeClr val="accent1"/>
                </a:solidFill>
              </a:defRPr>
            </a:lvl9pPr>
          </a:lstStyle>
          <a:p/>
        </p:txBody>
      </p:sp>
      <p:sp>
        <p:nvSpPr>
          <p:cNvPr id="182" name="Google Shape;182;p34"/>
          <p:cNvSpPr txBox="1"/>
          <p:nvPr>
            <p:ph idx="1" type="subTitle"/>
          </p:nvPr>
        </p:nvSpPr>
        <p:spPr>
          <a:xfrm flipH="1">
            <a:off x="1018990" y="7313314"/>
            <a:ext cx="1815000" cy="1200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4"/>
              </a:buClr>
              <a:buSzPts val="1100"/>
              <a:buNone/>
              <a:defRPr sz="1100">
                <a:solidFill>
                  <a:schemeClr val="accent4"/>
                </a:solidFill>
              </a:defRPr>
            </a:lvl1pPr>
            <a:lvl2pPr lvl="1" rtl="0" algn="ctr">
              <a:lnSpc>
                <a:spcPct val="100000"/>
              </a:lnSpc>
              <a:spcBef>
                <a:spcPts val="0"/>
              </a:spcBef>
              <a:spcAft>
                <a:spcPts val="0"/>
              </a:spcAft>
              <a:buClr>
                <a:schemeClr val="accent4"/>
              </a:buClr>
              <a:buSzPts val="1100"/>
              <a:buNone/>
              <a:defRPr sz="1100">
                <a:solidFill>
                  <a:schemeClr val="accent4"/>
                </a:solidFill>
              </a:defRPr>
            </a:lvl2pPr>
            <a:lvl3pPr lvl="2" rtl="0" algn="ctr">
              <a:lnSpc>
                <a:spcPct val="100000"/>
              </a:lnSpc>
              <a:spcBef>
                <a:spcPts val="0"/>
              </a:spcBef>
              <a:spcAft>
                <a:spcPts val="0"/>
              </a:spcAft>
              <a:buClr>
                <a:schemeClr val="accent4"/>
              </a:buClr>
              <a:buSzPts val="1100"/>
              <a:buNone/>
              <a:defRPr sz="1100">
                <a:solidFill>
                  <a:schemeClr val="accent4"/>
                </a:solidFill>
              </a:defRPr>
            </a:lvl3pPr>
            <a:lvl4pPr lvl="3" rtl="0" algn="ctr">
              <a:lnSpc>
                <a:spcPct val="100000"/>
              </a:lnSpc>
              <a:spcBef>
                <a:spcPts val="0"/>
              </a:spcBef>
              <a:spcAft>
                <a:spcPts val="0"/>
              </a:spcAft>
              <a:buClr>
                <a:schemeClr val="accent4"/>
              </a:buClr>
              <a:buSzPts val="1100"/>
              <a:buNone/>
              <a:defRPr sz="1100">
                <a:solidFill>
                  <a:schemeClr val="accent4"/>
                </a:solidFill>
              </a:defRPr>
            </a:lvl4pPr>
            <a:lvl5pPr lvl="4" rtl="0" algn="ctr">
              <a:lnSpc>
                <a:spcPct val="100000"/>
              </a:lnSpc>
              <a:spcBef>
                <a:spcPts val="0"/>
              </a:spcBef>
              <a:spcAft>
                <a:spcPts val="0"/>
              </a:spcAft>
              <a:buClr>
                <a:schemeClr val="accent4"/>
              </a:buClr>
              <a:buSzPts val="1100"/>
              <a:buNone/>
              <a:defRPr sz="1100">
                <a:solidFill>
                  <a:schemeClr val="accent4"/>
                </a:solidFill>
              </a:defRPr>
            </a:lvl5pPr>
            <a:lvl6pPr lvl="5" rtl="0" algn="ctr">
              <a:lnSpc>
                <a:spcPct val="100000"/>
              </a:lnSpc>
              <a:spcBef>
                <a:spcPts val="0"/>
              </a:spcBef>
              <a:spcAft>
                <a:spcPts val="0"/>
              </a:spcAft>
              <a:buClr>
                <a:schemeClr val="accent4"/>
              </a:buClr>
              <a:buSzPts val="1100"/>
              <a:buNone/>
              <a:defRPr sz="1100">
                <a:solidFill>
                  <a:schemeClr val="accent4"/>
                </a:solidFill>
              </a:defRPr>
            </a:lvl6pPr>
            <a:lvl7pPr lvl="6" rtl="0" algn="ctr">
              <a:lnSpc>
                <a:spcPct val="100000"/>
              </a:lnSpc>
              <a:spcBef>
                <a:spcPts val="0"/>
              </a:spcBef>
              <a:spcAft>
                <a:spcPts val="0"/>
              </a:spcAft>
              <a:buClr>
                <a:schemeClr val="accent4"/>
              </a:buClr>
              <a:buSzPts val="1100"/>
              <a:buNone/>
              <a:defRPr sz="1100">
                <a:solidFill>
                  <a:schemeClr val="accent4"/>
                </a:solidFill>
              </a:defRPr>
            </a:lvl7pPr>
            <a:lvl8pPr lvl="7" rtl="0" algn="ctr">
              <a:lnSpc>
                <a:spcPct val="100000"/>
              </a:lnSpc>
              <a:spcBef>
                <a:spcPts val="0"/>
              </a:spcBef>
              <a:spcAft>
                <a:spcPts val="0"/>
              </a:spcAft>
              <a:buClr>
                <a:schemeClr val="accent4"/>
              </a:buClr>
              <a:buSzPts val="1100"/>
              <a:buNone/>
              <a:defRPr sz="1100">
                <a:solidFill>
                  <a:schemeClr val="accent4"/>
                </a:solidFill>
              </a:defRPr>
            </a:lvl8pPr>
            <a:lvl9pPr lvl="8" rtl="0" algn="ctr">
              <a:lnSpc>
                <a:spcPct val="100000"/>
              </a:lnSpc>
              <a:spcBef>
                <a:spcPts val="0"/>
              </a:spcBef>
              <a:spcAft>
                <a:spcPts val="0"/>
              </a:spcAft>
              <a:buClr>
                <a:schemeClr val="accent4"/>
              </a:buClr>
              <a:buSzPts val="1100"/>
              <a:buNone/>
              <a:defRPr sz="1100">
                <a:solidFill>
                  <a:schemeClr val="accent4"/>
                </a:solidFill>
              </a:defRPr>
            </a:lvl9pPr>
          </a:lstStyle>
          <a:p/>
        </p:txBody>
      </p:sp>
      <p:sp>
        <p:nvSpPr>
          <p:cNvPr id="183" name="Google Shape;183;p34"/>
          <p:cNvSpPr txBox="1"/>
          <p:nvPr>
            <p:ph idx="2" type="ctrTitle"/>
          </p:nvPr>
        </p:nvSpPr>
        <p:spPr>
          <a:xfrm flipH="1">
            <a:off x="2877680" y="4481613"/>
            <a:ext cx="1815000" cy="12006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1800"/>
              <a:buNone/>
              <a:defRPr sz="1800">
                <a:solidFill>
                  <a:schemeClr val="accent1"/>
                </a:solidFill>
              </a:defRPr>
            </a:lvl1pPr>
            <a:lvl2pPr lvl="1" rtl="0" algn="ctr">
              <a:spcBef>
                <a:spcPts val="0"/>
              </a:spcBef>
              <a:spcAft>
                <a:spcPts val="0"/>
              </a:spcAft>
              <a:buClr>
                <a:schemeClr val="accent1"/>
              </a:buClr>
              <a:buSzPts val="1800"/>
              <a:buNone/>
              <a:defRPr sz="1800">
                <a:solidFill>
                  <a:schemeClr val="accent1"/>
                </a:solidFill>
              </a:defRPr>
            </a:lvl2pPr>
            <a:lvl3pPr lvl="2" rtl="0" algn="ctr">
              <a:spcBef>
                <a:spcPts val="0"/>
              </a:spcBef>
              <a:spcAft>
                <a:spcPts val="0"/>
              </a:spcAft>
              <a:buClr>
                <a:schemeClr val="accent1"/>
              </a:buClr>
              <a:buSzPts val="1800"/>
              <a:buNone/>
              <a:defRPr sz="1800">
                <a:solidFill>
                  <a:schemeClr val="accent1"/>
                </a:solidFill>
              </a:defRPr>
            </a:lvl3pPr>
            <a:lvl4pPr lvl="3" rtl="0" algn="ctr">
              <a:spcBef>
                <a:spcPts val="0"/>
              </a:spcBef>
              <a:spcAft>
                <a:spcPts val="0"/>
              </a:spcAft>
              <a:buClr>
                <a:schemeClr val="accent1"/>
              </a:buClr>
              <a:buSzPts val="1800"/>
              <a:buNone/>
              <a:defRPr sz="1800">
                <a:solidFill>
                  <a:schemeClr val="accent1"/>
                </a:solidFill>
              </a:defRPr>
            </a:lvl4pPr>
            <a:lvl5pPr lvl="4" rtl="0" algn="ctr">
              <a:spcBef>
                <a:spcPts val="0"/>
              </a:spcBef>
              <a:spcAft>
                <a:spcPts val="0"/>
              </a:spcAft>
              <a:buClr>
                <a:schemeClr val="accent1"/>
              </a:buClr>
              <a:buSzPts val="1800"/>
              <a:buNone/>
              <a:defRPr sz="1800">
                <a:solidFill>
                  <a:schemeClr val="accent1"/>
                </a:solidFill>
              </a:defRPr>
            </a:lvl5pPr>
            <a:lvl6pPr lvl="5" rtl="0" algn="ctr">
              <a:spcBef>
                <a:spcPts val="0"/>
              </a:spcBef>
              <a:spcAft>
                <a:spcPts val="0"/>
              </a:spcAft>
              <a:buClr>
                <a:schemeClr val="accent1"/>
              </a:buClr>
              <a:buSzPts val="1800"/>
              <a:buNone/>
              <a:defRPr sz="1800">
                <a:solidFill>
                  <a:schemeClr val="accent1"/>
                </a:solidFill>
              </a:defRPr>
            </a:lvl6pPr>
            <a:lvl7pPr lvl="6" rtl="0" algn="ctr">
              <a:spcBef>
                <a:spcPts val="0"/>
              </a:spcBef>
              <a:spcAft>
                <a:spcPts val="0"/>
              </a:spcAft>
              <a:buClr>
                <a:schemeClr val="accent1"/>
              </a:buClr>
              <a:buSzPts val="1800"/>
              <a:buNone/>
              <a:defRPr sz="1800">
                <a:solidFill>
                  <a:schemeClr val="accent1"/>
                </a:solidFill>
              </a:defRPr>
            </a:lvl7pPr>
            <a:lvl8pPr lvl="7" rtl="0" algn="ctr">
              <a:spcBef>
                <a:spcPts val="0"/>
              </a:spcBef>
              <a:spcAft>
                <a:spcPts val="0"/>
              </a:spcAft>
              <a:buClr>
                <a:schemeClr val="accent1"/>
              </a:buClr>
              <a:buSzPts val="1800"/>
              <a:buNone/>
              <a:defRPr sz="1800">
                <a:solidFill>
                  <a:schemeClr val="accent1"/>
                </a:solidFill>
              </a:defRPr>
            </a:lvl8pPr>
            <a:lvl9pPr lvl="8" rtl="0" algn="ctr">
              <a:spcBef>
                <a:spcPts val="0"/>
              </a:spcBef>
              <a:spcAft>
                <a:spcPts val="0"/>
              </a:spcAft>
              <a:buClr>
                <a:schemeClr val="accent1"/>
              </a:buClr>
              <a:buSzPts val="1800"/>
              <a:buNone/>
              <a:defRPr sz="1800">
                <a:solidFill>
                  <a:schemeClr val="accent1"/>
                </a:solidFill>
              </a:defRPr>
            </a:lvl9pPr>
          </a:lstStyle>
          <a:p/>
        </p:txBody>
      </p:sp>
      <p:sp>
        <p:nvSpPr>
          <p:cNvPr id="184" name="Google Shape;184;p34"/>
          <p:cNvSpPr txBox="1"/>
          <p:nvPr>
            <p:ph idx="3" type="subTitle"/>
          </p:nvPr>
        </p:nvSpPr>
        <p:spPr>
          <a:xfrm flipH="1">
            <a:off x="2877666" y="5413154"/>
            <a:ext cx="1815000" cy="1200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4"/>
              </a:buClr>
              <a:buSzPts val="1100"/>
              <a:buNone/>
              <a:defRPr sz="1100">
                <a:solidFill>
                  <a:schemeClr val="accent4"/>
                </a:solidFill>
              </a:defRPr>
            </a:lvl1pPr>
            <a:lvl2pPr lvl="1" rtl="0" algn="ctr">
              <a:lnSpc>
                <a:spcPct val="100000"/>
              </a:lnSpc>
              <a:spcBef>
                <a:spcPts val="0"/>
              </a:spcBef>
              <a:spcAft>
                <a:spcPts val="0"/>
              </a:spcAft>
              <a:buClr>
                <a:schemeClr val="accent4"/>
              </a:buClr>
              <a:buSzPts val="1100"/>
              <a:buNone/>
              <a:defRPr sz="1100">
                <a:solidFill>
                  <a:schemeClr val="accent4"/>
                </a:solidFill>
              </a:defRPr>
            </a:lvl2pPr>
            <a:lvl3pPr lvl="2" rtl="0" algn="ctr">
              <a:lnSpc>
                <a:spcPct val="100000"/>
              </a:lnSpc>
              <a:spcBef>
                <a:spcPts val="0"/>
              </a:spcBef>
              <a:spcAft>
                <a:spcPts val="0"/>
              </a:spcAft>
              <a:buClr>
                <a:schemeClr val="accent4"/>
              </a:buClr>
              <a:buSzPts val="1100"/>
              <a:buNone/>
              <a:defRPr sz="1100">
                <a:solidFill>
                  <a:schemeClr val="accent4"/>
                </a:solidFill>
              </a:defRPr>
            </a:lvl3pPr>
            <a:lvl4pPr lvl="3" rtl="0" algn="ctr">
              <a:lnSpc>
                <a:spcPct val="100000"/>
              </a:lnSpc>
              <a:spcBef>
                <a:spcPts val="0"/>
              </a:spcBef>
              <a:spcAft>
                <a:spcPts val="0"/>
              </a:spcAft>
              <a:buClr>
                <a:schemeClr val="accent4"/>
              </a:buClr>
              <a:buSzPts val="1100"/>
              <a:buNone/>
              <a:defRPr sz="1100">
                <a:solidFill>
                  <a:schemeClr val="accent4"/>
                </a:solidFill>
              </a:defRPr>
            </a:lvl4pPr>
            <a:lvl5pPr lvl="4" rtl="0" algn="ctr">
              <a:lnSpc>
                <a:spcPct val="100000"/>
              </a:lnSpc>
              <a:spcBef>
                <a:spcPts val="0"/>
              </a:spcBef>
              <a:spcAft>
                <a:spcPts val="0"/>
              </a:spcAft>
              <a:buClr>
                <a:schemeClr val="accent4"/>
              </a:buClr>
              <a:buSzPts val="1100"/>
              <a:buNone/>
              <a:defRPr sz="1100">
                <a:solidFill>
                  <a:schemeClr val="accent4"/>
                </a:solidFill>
              </a:defRPr>
            </a:lvl5pPr>
            <a:lvl6pPr lvl="5" rtl="0" algn="ctr">
              <a:lnSpc>
                <a:spcPct val="100000"/>
              </a:lnSpc>
              <a:spcBef>
                <a:spcPts val="0"/>
              </a:spcBef>
              <a:spcAft>
                <a:spcPts val="0"/>
              </a:spcAft>
              <a:buClr>
                <a:schemeClr val="accent4"/>
              </a:buClr>
              <a:buSzPts val="1100"/>
              <a:buNone/>
              <a:defRPr sz="1100">
                <a:solidFill>
                  <a:schemeClr val="accent4"/>
                </a:solidFill>
              </a:defRPr>
            </a:lvl6pPr>
            <a:lvl7pPr lvl="6" rtl="0" algn="ctr">
              <a:lnSpc>
                <a:spcPct val="100000"/>
              </a:lnSpc>
              <a:spcBef>
                <a:spcPts val="0"/>
              </a:spcBef>
              <a:spcAft>
                <a:spcPts val="0"/>
              </a:spcAft>
              <a:buClr>
                <a:schemeClr val="accent4"/>
              </a:buClr>
              <a:buSzPts val="1100"/>
              <a:buNone/>
              <a:defRPr sz="1100">
                <a:solidFill>
                  <a:schemeClr val="accent4"/>
                </a:solidFill>
              </a:defRPr>
            </a:lvl7pPr>
            <a:lvl8pPr lvl="7" rtl="0" algn="ctr">
              <a:lnSpc>
                <a:spcPct val="100000"/>
              </a:lnSpc>
              <a:spcBef>
                <a:spcPts val="0"/>
              </a:spcBef>
              <a:spcAft>
                <a:spcPts val="0"/>
              </a:spcAft>
              <a:buClr>
                <a:schemeClr val="accent4"/>
              </a:buClr>
              <a:buSzPts val="1100"/>
              <a:buNone/>
              <a:defRPr sz="1100">
                <a:solidFill>
                  <a:schemeClr val="accent4"/>
                </a:solidFill>
              </a:defRPr>
            </a:lvl8pPr>
            <a:lvl9pPr lvl="8" rtl="0" algn="ctr">
              <a:lnSpc>
                <a:spcPct val="100000"/>
              </a:lnSpc>
              <a:spcBef>
                <a:spcPts val="0"/>
              </a:spcBef>
              <a:spcAft>
                <a:spcPts val="0"/>
              </a:spcAft>
              <a:buClr>
                <a:schemeClr val="accent4"/>
              </a:buClr>
              <a:buSzPts val="1100"/>
              <a:buNone/>
              <a:defRPr sz="1100">
                <a:solidFill>
                  <a:schemeClr val="accent4"/>
                </a:solidFill>
              </a:defRPr>
            </a:lvl9pPr>
          </a:lstStyle>
          <a:p/>
        </p:txBody>
      </p:sp>
      <p:sp>
        <p:nvSpPr>
          <p:cNvPr id="185" name="Google Shape;185;p34"/>
          <p:cNvSpPr txBox="1"/>
          <p:nvPr>
            <p:ph idx="4" type="ctrTitle"/>
          </p:nvPr>
        </p:nvSpPr>
        <p:spPr>
          <a:xfrm flipH="1">
            <a:off x="4726104" y="6381773"/>
            <a:ext cx="1815000" cy="12006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1800"/>
              <a:buNone/>
              <a:defRPr sz="1800">
                <a:solidFill>
                  <a:schemeClr val="accent1"/>
                </a:solidFill>
              </a:defRPr>
            </a:lvl1pPr>
            <a:lvl2pPr lvl="1" rtl="0" algn="ctr">
              <a:spcBef>
                <a:spcPts val="0"/>
              </a:spcBef>
              <a:spcAft>
                <a:spcPts val="0"/>
              </a:spcAft>
              <a:buClr>
                <a:schemeClr val="accent1"/>
              </a:buClr>
              <a:buSzPts val="1800"/>
              <a:buNone/>
              <a:defRPr sz="1800">
                <a:solidFill>
                  <a:schemeClr val="accent1"/>
                </a:solidFill>
              </a:defRPr>
            </a:lvl2pPr>
            <a:lvl3pPr lvl="2" rtl="0" algn="ctr">
              <a:spcBef>
                <a:spcPts val="0"/>
              </a:spcBef>
              <a:spcAft>
                <a:spcPts val="0"/>
              </a:spcAft>
              <a:buClr>
                <a:schemeClr val="accent1"/>
              </a:buClr>
              <a:buSzPts val="1800"/>
              <a:buNone/>
              <a:defRPr sz="1800">
                <a:solidFill>
                  <a:schemeClr val="accent1"/>
                </a:solidFill>
              </a:defRPr>
            </a:lvl3pPr>
            <a:lvl4pPr lvl="3" rtl="0" algn="ctr">
              <a:spcBef>
                <a:spcPts val="0"/>
              </a:spcBef>
              <a:spcAft>
                <a:spcPts val="0"/>
              </a:spcAft>
              <a:buClr>
                <a:schemeClr val="accent1"/>
              </a:buClr>
              <a:buSzPts val="1800"/>
              <a:buNone/>
              <a:defRPr sz="1800">
                <a:solidFill>
                  <a:schemeClr val="accent1"/>
                </a:solidFill>
              </a:defRPr>
            </a:lvl4pPr>
            <a:lvl5pPr lvl="4" rtl="0" algn="ctr">
              <a:spcBef>
                <a:spcPts val="0"/>
              </a:spcBef>
              <a:spcAft>
                <a:spcPts val="0"/>
              </a:spcAft>
              <a:buClr>
                <a:schemeClr val="accent1"/>
              </a:buClr>
              <a:buSzPts val="1800"/>
              <a:buNone/>
              <a:defRPr sz="1800">
                <a:solidFill>
                  <a:schemeClr val="accent1"/>
                </a:solidFill>
              </a:defRPr>
            </a:lvl5pPr>
            <a:lvl6pPr lvl="5" rtl="0" algn="ctr">
              <a:spcBef>
                <a:spcPts val="0"/>
              </a:spcBef>
              <a:spcAft>
                <a:spcPts val="0"/>
              </a:spcAft>
              <a:buClr>
                <a:schemeClr val="accent1"/>
              </a:buClr>
              <a:buSzPts val="1800"/>
              <a:buNone/>
              <a:defRPr sz="1800">
                <a:solidFill>
                  <a:schemeClr val="accent1"/>
                </a:solidFill>
              </a:defRPr>
            </a:lvl6pPr>
            <a:lvl7pPr lvl="6" rtl="0" algn="ctr">
              <a:spcBef>
                <a:spcPts val="0"/>
              </a:spcBef>
              <a:spcAft>
                <a:spcPts val="0"/>
              </a:spcAft>
              <a:buClr>
                <a:schemeClr val="accent1"/>
              </a:buClr>
              <a:buSzPts val="1800"/>
              <a:buNone/>
              <a:defRPr sz="1800">
                <a:solidFill>
                  <a:schemeClr val="accent1"/>
                </a:solidFill>
              </a:defRPr>
            </a:lvl7pPr>
            <a:lvl8pPr lvl="7" rtl="0" algn="ctr">
              <a:spcBef>
                <a:spcPts val="0"/>
              </a:spcBef>
              <a:spcAft>
                <a:spcPts val="0"/>
              </a:spcAft>
              <a:buClr>
                <a:schemeClr val="accent1"/>
              </a:buClr>
              <a:buSzPts val="1800"/>
              <a:buNone/>
              <a:defRPr sz="1800">
                <a:solidFill>
                  <a:schemeClr val="accent1"/>
                </a:solidFill>
              </a:defRPr>
            </a:lvl8pPr>
            <a:lvl9pPr lvl="8" rtl="0" algn="ctr">
              <a:spcBef>
                <a:spcPts val="0"/>
              </a:spcBef>
              <a:spcAft>
                <a:spcPts val="0"/>
              </a:spcAft>
              <a:buClr>
                <a:schemeClr val="accent1"/>
              </a:buClr>
              <a:buSzPts val="1800"/>
              <a:buNone/>
              <a:defRPr sz="1800">
                <a:solidFill>
                  <a:schemeClr val="accent1"/>
                </a:solidFill>
              </a:defRPr>
            </a:lvl9pPr>
          </a:lstStyle>
          <a:p/>
        </p:txBody>
      </p:sp>
      <p:sp>
        <p:nvSpPr>
          <p:cNvPr id="186" name="Google Shape;186;p34"/>
          <p:cNvSpPr txBox="1"/>
          <p:nvPr>
            <p:ph idx="5" type="subTitle"/>
          </p:nvPr>
        </p:nvSpPr>
        <p:spPr>
          <a:xfrm flipH="1">
            <a:off x="4726090" y="7313314"/>
            <a:ext cx="1815000" cy="1200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4"/>
              </a:buClr>
              <a:buSzPts val="1100"/>
              <a:buNone/>
              <a:defRPr sz="1100">
                <a:solidFill>
                  <a:schemeClr val="accent4"/>
                </a:solidFill>
              </a:defRPr>
            </a:lvl1pPr>
            <a:lvl2pPr lvl="1" rtl="0" algn="ctr">
              <a:lnSpc>
                <a:spcPct val="100000"/>
              </a:lnSpc>
              <a:spcBef>
                <a:spcPts val="0"/>
              </a:spcBef>
              <a:spcAft>
                <a:spcPts val="0"/>
              </a:spcAft>
              <a:buClr>
                <a:schemeClr val="accent4"/>
              </a:buClr>
              <a:buSzPts val="1100"/>
              <a:buNone/>
              <a:defRPr sz="1100">
                <a:solidFill>
                  <a:schemeClr val="accent4"/>
                </a:solidFill>
              </a:defRPr>
            </a:lvl2pPr>
            <a:lvl3pPr lvl="2" rtl="0" algn="ctr">
              <a:lnSpc>
                <a:spcPct val="100000"/>
              </a:lnSpc>
              <a:spcBef>
                <a:spcPts val="0"/>
              </a:spcBef>
              <a:spcAft>
                <a:spcPts val="0"/>
              </a:spcAft>
              <a:buClr>
                <a:schemeClr val="accent4"/>
              </a:buClr>
              <a:buSzPts val="1100"/>
              <a:buNone/>
              <a:defRPr sz="1100">
                <a:solidFill>
                  <a:schemeClr val="accent4"/>
                </a:solidFill>
              </a:defRPr>
            </a:lvl3pPr>
            <a:lvl4pPr lvl="3" rtl="0" algn="ctr">
              <a:lnSpc>
                <a:spcPct val="100000"/>
              </a:lnSpc>
              <a:spcBef>
                <a:spcPts val="0"/>
              </a:spcBef>
              <a:spcAft>
                <a:spcPts val="0"/>
              </a:spcAft>
              <a:buClr>
                <a:schemeClr val="accent4"/>
              </a:buClr>
              <a:buSzPts val="1100"/>
              <a:buNone/>
              <a:defRPr sz="1100">
                <a:solidFill>
                  <a:schemeClr val="accent4"/>
                </a:solidFill>
              </a:defRPr>
            </a:lvl4pPr>
            <a:lvl5pPr lvl="4" rtl="0" algn="ctr">
              <a:lnSpc>
                <a:spcPct val="100000"/>
              </a:lnSpc>
              <a:spcBef>
                <a:spcPts val="0"/>
              </a:spcBef>
              <a:spcAft>
                <a:spcPts val="0"/>
              </a:spcAft>
              <a:buClr>
                <a:schemeClr val="accent4"/>
              </a:buClr>
              <a:buSzPts val="1100"/>
              <a:buNone/>
              <a:defRPr sz="1100">
                <a:solidFill>
                  <a:schemeClr val="accent4"/>
                </a:solidFill>
              </a:defRPr>
            </a:lvl5pPr>
            <a:lvl6pPr lvl="5" rtl="0" algn="ctr">
              <a:lnSpc>
                <a:spcPct val="100000"/>
              </a:lnSpc>
              <a:spcBef>
                <a:spcPts val="0"/>
              </a:spcBef>
              <a:spcAft>
                <a:spcPts val="0"/>
              </a:spcAft>
              <a:buClr>
                <a:schemeClr val="accent4"/>
              </a:buClr>
              <a:buSzPts val="1100"/>
              <a:buNone/>
              <a:defRPr sz="1100">
                <a:solidFill>
                  <a:schemeClr val="accent4"/>
                </a:solidFill>
              </a:defRPr>
            </a:lvl6pPr>
            <a:lvl7pPr lvl="6" rtl="0" algn="ctr">
              <a:lnSpc>
                <a:spcPct val="100000"/>
              </a:lnSpc>
              <a:spcBef>
                <a:spcPts val="0"/>
              </a:spcBef>
              <a:spcAft>
                <a:spcPts val="0"/>
              </a:spcAft>
              <a:buClr>
                <a:schemeClr val="accent4"/>
              </a:buClr>
              <a:buSzPts val="1100"/>
              <a:buNone/>
              <a:defRPr sz="1100">
                <a:solidFill>
                  <a:schemeClr val="accent4"/>
                </a:solidFill>
              </a:defRPr>
            </a:lvl7pPr>
            <a:lvl8pPr lvl="7" rtl="0" algn="ctr">
              <a:lnSpc>
                <a:spcPct val="100000"/>
              </a:lnSpc>
              <a:spcBef>
                <a:spcPts val="0"/>
              </a:spcBef>
              <a:spcAft>
                <a:spcPts val="0"/>
              </a:spcAft>
              <a:buClr>
                <a:schemeClr val="accent4"/>
              </a:buClr>
              <a:buSzPts val="1100"/>
              <a:buNone/>
              <a:defRPr sz="1100">
                <a:solidFill>
                  <a:schemeClr val="accent4"/>
                </a:solidFill>
              </a:defRPr>
            </a:lvl8pPr>
            <a:lvl9pPr lvl="8" rtl="0" algn="ctr">
              <a:lnSpc>
                <a:spcPct val="100000"/>
              </a:lnSpc>
              <a:spcBef>
                <a:spcPts val="0"/>
              </a:spcBef>
              <a:spcAft>
                <a:spcPts val="0"/>
              </a:spcAft>
              <a:buClr>
                <a:schemeClr val="accent4"/>
              </a:buClr>
              <a:buSzPts val="1100"/>
              <a:buNone/>
              <a:defRPr sz="1100">
                <a:solidFill>
                  <a:schemeClr val="accent4"/>
                </a:solidFill>
              </a:defRPr>
            </a:lvl9pPr>
          </a:lstStyle>
          <a:p/>
        </p:txBody>
      </p:sp>
      <p:sp>
        <p:nvSpPr>
          <p:cNvPr id="187" name="Google Shape;187;p34"/>
          <p:cNvSpPr txBox="1"/>
          <p:nvPr>
            <p:ph idx="6" type="title"/>
          </p:nvPr>
        </p:nvSpPr>
        <p:spPr>
          <a:xfrm>
            <a:off x="595276" y="2011261"/>
            <a:ext cx="2459100" cy="18633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2"/>
              </a:buClr>
              <a:buSzPts val="2400"/>
              <a:buNone/>
              <a:defRPr sz="2400">
                <a:solidFill>
                  <a:schemeClr val="accent2"/>
                </a:solidFill>
              </a:defRPr>
            </a:lvl1pPr>
            <a:lvl2pPr lvl="1" rtl="0">
              <a:spcBef>
                <a:spcPts val="0"/>
              </a:spcBef>
              <a:spcAft>
                <a:spcPts val="0"/>
              </a:spcAft>
              <a:buClr>
                <a:schemeClr val="accent2"/>
              </a:buClr>
              <a:buSzPts val="2400"/>
              <a:buNone/>
              <a:defRPr sz="2400">
                <a:solidFill>
                  <a:schemeClr val="accent2"/>
                </a:solidFill>
              </a:defRPr>
            </a:lvl2pPr>
            <a:lvl3pPr lvl="2" rtl="0">
              <a:spcBef>
                <a:spcPts val="0"/>
              </a:spcBef>
              <a:spcAft>
                <a:spcPts val="0"/>
              </a:spcAft>
              <a:buClr>
                <a:schemeClr val="accent2"/>
              </a:buClr>
              <a:buSzPts val="2400"/>
              <a:buNone/>
              <a:defRPr sz="2400">
                <a:solidFill>
                  <a:schemeClr val="accent2"/>
                </a:solidFill>
              </a:defRPr>
            </a:lvl3pPr>
            <a:lvl4pPr lvl="3" rtl="0">
              <a:spcBef>
                <a:spcPts val="0"/>
              </a:spcBef>
              <a:spcAft>
                <a:spcPts val="0"/>
              </a:spcAft>
              <a:buClr>
                <a:schemeClr val="accent2"/>
              </a:buClr>
              <a:buSzPts val="2400"/>
              <a:buNone/>
              <a:defRPr sz="2400">
                <a:solidFill>
                  <a:schemeClr val="accent2"/>
                </a:solidFill>
              </a:defRPr>
            </a:lvl4pPr>
            <a:lvl5pPr lvl="4" rtl="0">
              <a:spcBef>
                <a:spcPts val="0"/>
              </a:spcBef>
              <a:spcAft>
                <a:spcPts val="0"/>
              </a:spcAft>
              <a:buClr>
                <a:schemeClr val="accent2"/>
              </a:buClr>
              <a:buSzPts val="2400"/>
              <a:buNone/>
              <a:defRPr sz="2400">
                <a:solidFill>
                  <a:schemeClr val="accent2"/>
                </a:solidFill>
              </a:defRPr>
            </a:lvl5pPr>
            <a:lvl6pPr lvl="5" rtl="0">
              <a:spcBef>
                <a:spcPts val="0"/>
              </a:spcBef>
              <a:spcAft>
                <a:spcPts val="0"/>
              </a:spcAft>
              <a:buClr>
                <a:schemeClr val="accent2"/>
              </a:buClr>
              <a:buSzPts val="2400"/>
              <a:buNone/>
              <a:defRPr sz="2400">
                <a:solidFill>
                  <a:schemeClr val="accent2"/>
                </a:solidFill>
              </a:defRPr>
            </a:lvl6pPr>
            <a:lvl7pPr lvl="6" rtl="0">
              <a:spcBef>
                <a:spcPts val="0"/>
              </a:spcBef>
              <a:spcAft>
                <a:spcPts val="0"/>
              </a:spcAft>
              <a:buClr>
                <a:schemeClr val="accent2"/>
              </a:buClr>
              <a:buSzPts val="2400"/>
              <a:buNone/>
              <a:defRPr sz="2400">
                <a:solidFill>
                  <a:schemeClr val="accent2"/>
                </a:solidFill>
              </a:defRPr>
            </a:lvl7pPr>
            <a:lvl8pPr lvl="7" rtl="0">
              <a:spcBef>
                <a:spcPts val="0"/>
              </a:spcBef>
              <a:spcAft>
                <a:spcPts val="0"/>
              </a:spcAft>
              <a:buClr>
                <a:schemeClr val="accent2"/>
              </a:buClr>
              <a:buSzPts val="2400"/>
              <a:buNone/>
              <a:defRPr sz="2400">
                <a:solidFill>
                  <a:schemeClr val="accent2"/>
                </a:solidFill>
              </a:defRPr>
            </a:lvl8pPr>
            <a:lvl9pPr lvl="8" rtl="0">
              <a:spcBef>
                <a:spcPts val="0"/>
              </a:spcBef>
              <a:spcAft>
                <a:spcPts val="0"/>
              </a:spcAft>
              <a:buClr>
                <a:schemeClr val="accent2"/>
              </a:buClr>
              <a:buSzPts val="2400"/>
              <a:buNone/>
              <a:defRPr sz="2400">
                <a:solidFill>
                  <a:schemeClr val="accent2"/>
                </a:solidFill>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IMAGE +  TITLE">
  <p:cSld name="CUSTOM_1_1_1_1_1_1_1_1">
    <p:bg>
      <p:bgPr>
        <a:solidFill>
          <a:srgbClr val="FFFFFF"/>
        </a:solidFill>
      </p:bgPr>
    </p:bg>
    <p:spTree>
      <p:nvGrpSpPr>
        <p:cNvPr id="188" name="Shape 188"/>
        <p:cNvGrpSpPr/>
        <p:nvPr/>
      </p:nvGrpSpPr>
      <p:grpSpPr>
        <a:xfrm>
          <a:off x="0" y="0"/>
          <a:ext cx="0" cy="0"/>
          <a:chOff x="0" y="0"/>
          <a:chExt cx="0" cy="0"/>
        </a:xfrm>
      </p:grpSpPr>
      <p:sp>
        <p:nvSpPr>
          <p:cNvPr id="189" name="Google Shape;189;p35"/>
          <p:cNvSpPr txBox="1"/>
          <p:nvPr>
            <p:ph type="ctrTitle"/>
          </p:nvPr>
        </p:nvSpPr>
        <p:spPr>
          <a:xfrm flipH="1">
            <a:off x="593568" y="6792126"/>
            <a:ext cx="2595600" cy="12006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accent1"/>
              </a:buClr>
              <a:buSzPts val="1800"/>
              <a:buNone/>
              <a:defRPr sz="1800">
                <a:solidFill>
                  <a:schemeClr val="accent1"/>
                </a:solidFill>
              </a:defRPr>
            </a:lvl2pPr>
            <a:lvl3pPr lvl="2" rtl="0">
              <a:spcBef>
                <a:spcPts val="0"/>
              </a:spcBef>
              <a:spcAft>
                <a:spcPts val="0"/>
              </a:spcAft>
              <a:buClr>
                <a:schemeClr val="accent1"/>
              </a:buClr>
              <a:buSzPts val="1800"/>
              <a:buNone/>
              <a:defRPr sz="1800">
                <a:solidFill>
                  <a:schemeClr val="accent1"/>
                </a:solidFill>
              </a:defRPr>
            </a:lvl3pPr>
            <a:lvl4pPr lvl="3" rtl="0">
              <a:spcBef>
                <a:spcPts val="0"/>
              </a:spcBef>
              <a:spcAft>
                <a:spcPts val="0"/>
              </a:spcAft>
              <a:buClr>
                <a:schemeClr val="accent1"/>
              </a:buClr>
              <a:buSzPts val="1800"/>
              <a:buNone/>
              <a:defRPr sz="1800">
                <a:solidFill>
                  <a:schemeClr val="accent1"/>
                </a:solidFill>
              </a:defRPr>
            </a:lvl4pPr>
            <a:lvl5pPr lvl="4" rtl="0">
              <a:spcBef>
                <a:spcPts val="0"/>
              </a:spcBef>
              <a:spcAft>
                <a:spcPts val="0"/>
              </a:spcAft>
              <a:buClr>
                <a:schemeClr val="accent1"/>
              </a:buClr>
              <a:buSzPts val="1800"/>
              <a:buNone/>
              <a:defRPr sz="1800">
                <a:solidFill>
                  <a:schemeClr val="accent1"/>
                </a:solidFill>
              </a:defRPr>
            </a:lvl5pPr>
            <a:lvl6pPr lvl="5" rtl="0">
              <a:spcBef>
                <a:spcPts val="0"/>
              </a:spcBef>
              <a:spcAft>
                <a:spcPts val="0"/>
              </a:spcAft>
              <a:buClr>
                <a:schemeClr val="accent1"/>
              </a:buClr>
              <a:buSzPts val="1800"/>
              <a:buNone/>
              <a:defRPr sz="1800">
                <a:solidFill>
                  <a:schemeClr val="accent1"/>
                </a:solidFill>
              </a:defRPr>
            </a:lvl6pPr>
            <a:lvl7pPr lvl="6" rtl="0">
              <a:spcBef>
                <a:spcPts val="0"/>
              </a:spcBef>
              <a:spcAft>
                <a:spcPts val="0"/>
              </a:spcAft>
              <a:buClr>
                <a:schemeClr val="accent1"/>
              </a:buClr>
              <a:buSzPts val="1800"/>
              <a:buNone/>
              <a:defRPr sz="1800">
                <a:solidFill>
                  <a:schemeClr val="accent1"/>
                </a:solidFill>
              </a:defRPr>
            </a:lvl7pPr>
            <a:lvl8pPr lvl="7" rtl="0">
              <a:spcBef>
                <a:spcPts val="0"/>
              </a:spcBef>
              <a:spcAft>
                <a:spcPts val="0"/>
              </a:spcAft>
              <a:buClr>
                <a:schemeClr val="accent1"/>
              </a:buClr>
              <a:buSzPts val="1800"/>
              <a:buNone/>
              <a:defRPr sz="1800">
                <a:solidFill>
                  <a:schemeClr val="accent1"/>
                </a:solidFill>
              </a:defRPr>
            </a:lvl8pPr>
            <a:lvl9pPr lvl="8" rtl="0">
              <a:spcBef>
                <a:spcPts val="0"/>
              </a:spcBef>
              <a:spcAft>
                <a:spcPts val="0"/>
              </a:spcAft>
              <a:buClr>
                <a:schemeClr val="accent1"/>
              </a:buClr>
              <a:buSzPts val="1800"/>
              <a:buNone/>
              <a:defRPr sz="1800">
                <a:solidFill>
                  <a:schemeClr val="accent1"/>
                </a:solidFill>
              </a:defRPr>
            </a:lvl9pPr>
          </a:lstStyle>
          <a:p/>
        </p:txBody>
      </p:sp>
      <p:sp>
        <p:nvSpPr>
          <p:cNvPr id="190" name="Google Shape;190;p35"/>
          <p:cNvSpPr txBox="1"/>
          <p:nvPr>
            <p:ph idx="1" type="subTitle"/>
          </p:nvPr>
        </p:nvSpPr>
        <p:spPr>
          <a:xfrm flipH="1">
            <a:off x="593392" y="7737656"/>
            <a:ext cx="1815000" cy="1200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IMAGE + TITLE 1">
  <p:cSld name="CUSTOM_1_1_1_1_1_1_1_1_1_1_1_1">
    <p:bg>
      <p:bgPr>
        <a:noFill/>
      </p:bgPr>
    </p:bg>
    <p:spTree>
      <p:nvGrpSpPr>
        <p:cNvPr id="191" name="Shape 191"/>
        <p:cNvGrpSpPr/>
        <p:nvPr/>
      </p:nvGrpSpPr>
      <p:grpSpPr>
        <a:xfrm>
          <a:off x="0" y="0"/>
          <a:ext cx="0" cy="0"/>
          <a:chOff x="0" y="0"/>
          <a:chExt cx="0" cy="0"/>
        </a:xfrm>
      </p:grpSpPr>
      <p:sp>
        <p:nvSpPr>
          <p:cNvPr id="192" name="Google Shape;192;p36"/>
          <p:cNvSpPr txBox="1"/>
          <p:nvPr>
            <p:ph type="ctrTitle"/>
          </p:nvPr>
        </p:nvSpPr>
        <p:spPr>
          <a:xfrm flipH="1">
            <a:off x="3539259" y="798071"/>
            <a:ext cx="3421500" cy="2555400"/>
          </a:xfrm>
          <a:prstGeom prst="rect">
            <a:avLst/>
          </a:prstGeom>
          <a:noFill/>
        </p:spPr>
        <p:txBody>
          <a:bodyPr anchorCtr="0" anchor="ctr" bIns="91425" lIns="91425" spcFirstLastPara="1" rIns="91425" wrap="square" tIns="91425">
            <a:noAutofit/>
          </a:bodyPr>
          <a:lstStyle>
            <a:lvl1pPr lvl="0" rtl="0" algn="r">
              <a:spcBef>
                <a:spcPts val="0"/>
              </a:spcBef>
              <a:spcAft>
                <a:spcPts val="0"/>
              </a:spcAft>
              <a:buSzPts val="2400"/>
              <a:buNone/>
              <a:defRPr sz="2400"/>
            </a:lvl1pPr>
            <a:lvl2pPr lvl="1" rtl="0" algn="r">
              <a:spcBef>
                <a:spcPts val="0"/>
              </a:spcBef>
              <a:spcAft>
                <a:spcPts val="0"/>
              </a:spcAft>
              <a:buSzPts val="2400"/>
              <a:buNone/>
              <a:defRPr sz="2400"/>
            </a:lvl2pPr>
            <a:lvl3pPr lvl="2" rtl="0" algn="r">
              <a:spcBef>
                <a:spcPts val="0"/>
              </a:spcBef>
              <a:spcAft>
                <a:spcPts val="0"/>
              </a:spcAft>
              <a:buSzPts val="2400"/>
              <a:buNone/>
              <a:defRPr sz="2400"/>
            </a:lvl3pPr>
            <a:lvl4pPr lvl="3" rtl="0" algn="r">
              <a:spcBef>
                <a:spcPts val="0"/>
              </a:spcBef>
              <a:spcAft>
                <a:spcPts val="0"/>
              </a:spcAft>
              <a:buSzPts val="2400"/>
              <a:buNone/>
              <a:defRPr sz="2400"/>
            </a:lvl4pPr>
            <a:lvl5pPr lvl="4" rtl="0" algn="r">
              <a:spcBef>
                <a:spcPts val="0"/>
              </a:spcBef>
              <a:spcAft>
                <a:spcPts val="0"/>
              </a:spcAft>
              <a:buSzPts val="2400"/>
              <a:buNone/>
              <a:defRPr sz="2400"/>
            </a:lvl5pPr>
            <a:lvl6pPr lvl="5" rtl="0" algn="r">
              <a:spcBef>
                <a:spcPts val="0"/>
              </a:spcBef>
              <a:spcAft>
                <a:spcPts val="0"/>
              </a:spcAft>
              <a:buSzPts val="2400"/>
              <a:buNone/>
              <a:defRPr sz="2400"/>
            </a:lvl6pPr>
            <a:lvl7pPr lvl="6" rtl="0" algn="r">
              <a:spcBef>
                <a:spcPts val="0"/>
              </a:spcBef>
              <a:spcAft>
                <a:spcPts val="0"/>
              </a:spcAft>
              <a:buSzPts val="2400"/>
              <a:buNone/>
              <a:defRPr sz="2400"/>
            </a:lvl7pPr>
            <a:lvl8pPr lvl="7" rtl="0" algn="r">
              <a:spcBef>
                <a:spcPts val="0"/>
              </a:spcBef>
              <a:spcAft>
                <a:spcPts val="0"/>
              </a:spcAft>
              <a:buSzPts val="2400"/>
              <a:buNone/>
              <a:defRPr sz="2400"/>
            </a:lvl8pPr>
            <a:lvl9pPr lvl="8" rtl="0" algn="r">
              <a:spcBef>
                <a:spcPts val="0"/>
              </a:spcBef>
              <a:spcAft>
                <a:spcPts val="0"/>
              </a:spcAft>
              <a:buSzPts val="2400"/>
              <a:buNone/>
              <a:defRPr sz="2400"/>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IMAGE + TEXT 2">
  <p:cSld name="CUSTOM_1_1_1_1_1_1_1_1_1_1">
    <p:bg>
      <p:bgPr>
        <a:noFill/>
      </p:bgPr>
    </p:bg>
    <p:spTree>
      <p:nvGrpSpPr>
        <p:cNvPr id="193" name="Shape 193"/>
        <p:cNvGrpSpPr/>
        <p:nvPr/>
      </p:nvGrpSpPr>
      <p:grpSpPr>
        <a:xfrm>
          <a:off x="0" y="0"/>
          <a:ext cx="0" cy="0"/>
          <a:chOff x="0" y="0"/>
          <a:chExt cx="0" cy="0"/>
        </a:xfrm>
      </p:grpSpPr>
      <p:sp>
        <p:nvSpPr>
          <p:cNvPr id="194" name="Google Shape;194;p37"/>
          <p:cNvSpPr txBox="1"/>
          <p:nvPr>
            <p:ph type="ctrTitle"/>
          </p:nvPr>
        </p:nvSpPr>
        <p:spPr>
          <a:xfrm flipH="1">
            <a:off x="1461146" y="1721656"/>
            <a:ext cx="4637700" cy="72465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LUMNS 2">
  <p:cSld name="CUSTOM_10">
    <p:spTree>
      <p:nvGrpSpPr>
        <p:cNvPr id="195" name="Shape 195"/>
        <p:cNvGrpSpPr/>
        <p:nvPr/>
      </p:nvGrpSpPr>
      <p:grpSpPr>
        <a:xfrm>
          <a:off x="0" y="0"/>
          <a:ext cx="0" cy="0"/>
          <a:chOff x="0" y="0"/>
          <a:chExt cx="0" cy="0"/>
        </a:xfrm>
      </p:grpSpPr>
      <p:sp>
        <p:nvSpPr>
          <p:cNvPr id="196" name="Google Shape;196;p38"/>
          <p:cNvSpPr txBox="1"/>
          <p:nvPr>
            <p:ph type="ctrTitle"/>
          </p:nvPr>
        </p:nvSpPr>
        <p:spPr>
          <a:xfrm flipH="1">
            <a:off x="950275" y="5865009"/>
            <a:ext cx="1749300" cy="12006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1800"/>
              <a:buNone/>
              <a:defRPr sz="1800">
                <a:solidFill>
                  <a:schemeClr val="accent1"/>
                </a:solidFill>
              </a:defRPr>
            </a:lvl1pPr>
            <a:lvl2pPr lvl="1" rtl="0" algn="ctr">
              <a:spcBef>
                <a:spcPts val="0"/>
              </a:spcBef>
              <a:spcAft>
                <a:spcPts val="0"/>
              </a:spcAft>
              <a:buClr>
                <a:schemeClr val="accent1"/>
              </a:buClr>
              <a:buSzPts val="1800"/>
              <a:buNone/>
              <a:defRPr sz="1800">
                <a:solidFill>
                  <a:schemeClr val="accent1"/>
                </a:solidFill>
              </a:defRPr>
            </a:lvl2pPr>
            <a:lvl3pPr lvl="2" rtl="0" algn="ctr">
              <a:spcBef>
                <a:spcPts val="0"/>
              </a:spcBef>
              <a:spcAft>
                <a:spcPts val="0"/>
              </a:spcAft>
              <a:buClr>
                <a:schemeClr val="accent1"/>
              </a:buClr>
              <a:buSzPts val="1800"/>
              <a:buNone/>
              <a:defRPr sz="1800">
                <a:solidFill>
                  <a:schemeClr val="accent1"/>
                </a:solidFill>
              </a:defRPr>
            </a:lvl3pPr>
            <a:lvl4pPr lvl="3" rtl="0" algn="ctr">
              <a:spcBef>
                <a:spcPts val="0"/>
              </a:spcBef>
              <a:spcAft>
                <a:spcPts val="0"/>
              </a:spcAft>
              <a:buClr>
                <a:schemeClr val="accent1"/>
              </a:buClr>
              <a:buSzPts val="1800"/>
              <a:buNone/>
              <a:defRPr sz="1800">
                <a:solidFill>
                  <a:schemeClr val="accent1"/>
                </a:solidFill>
              </a:defRPr>
            </a:lvl4pPr>
            <a:lvl5pPr lvl="4" rtl="0" algn="ctr">
              <a:spcBef>
                <a:spcPts val="0"/>
              </a:spcBef>
              <a:spcAft>
                <a:spcPts val="0"/>
              </a:spcAft>
              <a:buClr>
                <a:schemeClr val="accent1"/>
              </a:buClr>
              <a:buSzPts val="1800"/>
              <a:buNone/>
              <a:defRPr sz="1800">
                <a:solidFill>
                  <a:schemeClr val="accent1"/>
                </a:solidFill>
              </a:defRPr>
            </a:lvl5pPr>
            <a:lvl6pPr lvl="5" rtl="0" algn="ctr">
              <a:spcBef>
                <a:spcPts val="0"/>
              </a:spcBef>
              <a:spcAft>
                <a:spcPts val="0"/>
              </a:spcAft>
              <a:buClr>
                <a:schemeClr val="accent1"/>
              </a:buClr>
              <a:buSzPts val="1800"/>
              <a:buNone/>
              <a:defRPr sz="1800">
                <a:solidFill>
                  <a:schemeClr val="accent1"/>
                </a:solidFill>
              </a:defRPr>
            </a:lvl6pPr>
            <a:lvl7pPr lvl="6" rtl="0" algn="ctr">
              <a:spcBef>
                <a:spcPts val="0"/>
              </a:spcBef>
              <a:spcAft>
                <a:spcPts val="0"/>
              </a:spcAft>
              <a:buClr>
                <a:schemeClr val="accent1"/>
              </a:buClr>
              <a:buSzPts val="1800"/>
              <a:buNone/>
              <a:defRPr sz="1800">
                <a:solidFill>
                  <a:schemeClr val="accent1"/>
                </a:solidFill>
              </a:defRPr>
            </a:lvl7pPr>
            <a:lvl8pPr lvl="7" rtl="0" algn="ctr">
              <a:spcBef>
                <a:spcPts val="0"/>
              </a:spcBef>
              <a:spcAft>
                <a:spcPts val="0"/>
              </a:spcAft>
              <a:buClr>
                <a:schemeClr val="accent1"/>
              </a:buClr>
              <a:buSzPts val="1800"/>
              <a:buNone/>
              <a:defRPr sz="1800">
                <a:solidFill>
                  <a:schemeClr val="accent1"/>
                </a:solidFill>
              </a:defRPr>
            </a:lvl8pPr>
            <a:lvl9pPr lvl="8" rtl="0" algn="ctr">
              <a:spcBef>
                <a:spcPts val="0"/>
              </a:spcBef>
              <a:spcAft>
                <a:spcPts val="0"/>
              </a:spcAft>
              <a:buClr>
                <a:schemeClr val="accent1"/>
              </a:buClr>
              <a:buSzPts val="1800"/>
              <a:buNone/>
              <a:defRPr sz="1800">
                <a:solidFill>
                  <a:schemeClr val="accent1"/>
                </a:solidFill>
              </a:defRPr>
            </a:lvl9pPr>
          </a:lstStyle>
          <a:p/>
        </p:txBody>
      </p:sp>
      <p:sp>
        <p:nvSpPr>
          <p:cNvPr id="197" name="Google Shape;197;p38"/>
          <p:cNvSpPr txBox="1"/>
          <p:nvPr>
            <p:ph idx="1" type="subTitle"/>
          </p:nvPr>
        </p:nvSpPr>
        <p:spPr>
          <a:xfrm flipH="1">
            <a:off x="1032452" y="6973436"/>
            <a:ext cx="1584900" cy="1200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4"/>
              </a:buClr>
              <a:buSzPts val="1100"/>
              <a:buNone/>
              <a:defRPr sz="1100">
                <a:solidFill>
                  <a:schemeClr val="accent4"/>
                </a:solidFill>
              </a:defRPr>
            </a:lvl1pPr>
            <a:lvl2pPr lvl="1" rtl="0" algn="ctr">
              <a:lnSpc>
                <a:spcPct val="100000"/>
              </a:lnSpc>
              <a:spcBef>
                <a:spcPts val="0"/>
              </a:spcBef>
              <a:spcAft>
                <a:spcPts val="0"/>
              </a:spcAft>
              <a:buClr>
                <a:schemeClr val="accent4"/>
              </a:buClr>
              <a:buSzPts val="1100"/>
              <a:buNone/>
              <a:defRPr sz="1100">
                <a:solidFill>
                  <a:schemeClr val="accent4"/>
                </a:solidFill>
              </a:defRPr>
            </a:lvl2pPr>
            <a:lvl3pPr lvl="2" rtl="0" algn="ctr">
              <a:lnSpc>
                <a:spcPct val="100000"/>
              </a:lnSpc>
              <a:spcBef>
                <a:spcPts val="0"/>
              </a:spcBef>
              <a:spcAft>
                <a:spcPts val="0"/>
              </a:spcAft>
              <a:buClr>
                <a:schemeClr val="accent4"/>
              </a:buClr>
              <a:buSzPts val="1100"/>
              <a:buNone/>
              <a:defRPr sz="1100">
                <a:solidFill>
                  <a:schemeClr val="accent4"/>
                </a:solidFill>
              </a:defRPr>
            </a:lvl3pPr>
            <a:lvl4pPr lvl="3" rtl="0" algn="ctr">
              <a:lnSpc>
                <a:spcPct val="100000"/>
              </a:lnSpc>
              <a:spcBef>
                <a:spcPts val="0"/>
              </a:spcBef>
              <a:spcAft>
                <a:spcPts val="0"/>
              </a:spcAft>
              <a:buClr>
                <a:schemeClr val="accent4"/>
              </a:buClr>
              <a:buSzPts val="1100"/>
              <a:buNone/>
              <a:defRPr sz="1100">
                <a:solidFill>
                  <a:schemeClr val="accent4"/>
                </a:solidFill>
              </a:defRPr>
            </a:lvl4pPr>
            <a:lvl5pPr lvl="4" rtl="0" algn="ctr">
              <a:lnSpc>
                <a:spcPct val="100000"/>
              </a:lnSpc>
              <a:spcBef>
                <a:spcPts val="0"/>
              </a:spcBef>
              <a:spcAft>
                <a:spcPts val="0"/>
              </a:spcAft>
              <a:buClr>
                <a:schemeClr val="accent4"/>
              </a:buClr>
              <a:buSzPts val="1100"/>
              <a:buNone/>
              <a:defRPr sz="1100">
                <a:solidFill>
                  <a:schemeClr val="accent4"/>
                </a:solidFill>
              </a:defRPr>
            </a:lvl5pPr>
            <a:lvl6pPr lvl="5" rtl="0" algn="ctr">
              <a:lnSpc>
                <a:spcPct val="100000"/>
              </a:lnSpc>
              <a:spcBef>
                <a:spcPts val="0"/>
              </a:spcBef>
              <a:spcAft>
                <a:spcPts val="0"/>
              </a:spcAft>
              <a:buClr>
                <a:schemeClr val="accent4"/>
              </a:buClr>
              <a:buSzPts val="1100"/>
              <a:buNone/>
              <a:defRPr sz="1100">
                <a:solidFill>
                  <a:schemeClr val="accent4"/>
                </a:solidFill>
              </a:defRPr>
            </a:lvl6pPr>
            <a:lvl7pPr lvl="6" rtl="0" algn="ctr">
              <a:lnSpc>
                <a:spcPct val="100000"/>
              </a:lnSpc>
              <a:spcBef>
                <a:spcPts val="0"/>
              </a:spcBef>
              <a:spcAft>
                <a:spcPts val="0"/>
              </a:spcAft>
              <a:buClr>
                <a:schemeClr val="accent4"/>
              </a:buClr>
              <a:buSzPts val="1100"/>
              <a:buNone/>
              <a:defRPr sz="1100">
                <a:solidFill>
                  <a:schemeClr val="accent4"/>
                </a:solidFill>
              </a:defRPr>
            </a:lvl7pPr>
            <a:lvl8pPr lvl="7" rtl="0" algn="ctr">
              <a:lnSpc>
                <a:spcPct val="100000"/>
              </a:lnSpc>
              <a:spcBef>
                <a:spcPts val="0"/>
              </a:spcBef>
              <a:spcAft>
                <a:spcPts val="0"/>
              </a:spcAft>
              <a:buClr>
                <a:schemeClr val="accent4"/>
              </a:buClr>
              <a:buSzPts val="1100"/>
              <a:buNone/>
              <a:defRPr sz="1100">
                <a:solidFill>
                  <a:schemeClr val="accent4"/>
                </a:solidFill>
              </a:defRPr>
            </a:lvl8pPr>
            <a:lvl9pPr lvl="8" rtl="0" algn="ctr">
              <a:lnSpc>
                <a:spcPct val="100000"/>
              </a:lnSpc>
              <a:spcBef>
                <a:spcPts val="0"/>
              </a:spcBef>
              <a:spcAft>
                <a:spcPts val="0"/>
              </a:spcAft>
              <a:buClr>
                <a:schemeClr val="accent4"/>
              </a:buClr>
              <a:buSzPts val="1100"/>
              <a:buNone/>
              <a:defRPr sz="1100">
                <a:solidFill>
                  <a:schemeClr val="accent4"/>
                </a:solidFill>
              </a:defRPr>
            </a:lvl9pPr>
          </a:lstStyle>
          <a:p/>
        </p:txBody>
      </p:sp>
      <p:sp>
        <p:nvSpPr>
          <p:cNvPr id="198" name="Google Shape;198;p38"/>
          <p:cNvSpPr txBox="1"/>
          <p:nvPr>
            <p:ph idx="2" type="title"/>
          </p:nvPr>
        </p:nvSpPr>
        <p:spPr>
          <a:xfrm>
            <a:off x="595276" y="1156980"/>
            <a:ext cx="2459100" cy="18633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accent2"/>
              </a:buClr>
              <a:buSzPts val="2400"/>
              <a:buNone/>
              <a:defRPr sz="2400">
                <a:solidFill>
                  <a:schemeClr val="accent2"/>
                </a:solidFill>
              </a:defRPr>
            </a:lvl1pPr>
            <a:lvl2pPr lvl="1" rtl="0" algn="ctr">
              <a:spcBef>
                <a:spcPts val="0"/>
              </a:spcBef>
              <a:spcAft>
                <a:spcPts val="0"/>
              </a:spcAft>
              <a:buClr>
                <a:schemeClr val="accent2"/>
              </a:buClr>
              <a:buSzPts val="2400"/>
              <a:buNone/>
              <a:defRPr sz="2400">
                <a:solidFill>
                  <a:schemeClr val="accent2"/>
                </a:solidFill>
              </a:defRPr>
            </a:lvl2pPr>
            <a:lvl3pPr lvl="2" rtl="0" algn="ctr">
              <a:spcBef>
                <a:spcPts val="0"/>
              </a:spcBef>
              <a:spcAft>
                <a:spcPts val="0"/>
              </a:spcAft>
              <a:buClr>
                <a:schemeClr val="accent2"/>
              </a:buClr>
              <a:buSzPts val="2400"/>
              <a:buNone/>
              <a:defRPr sz="2400">
                <a:solidFill>
                  <a:schemeClr val="accent2"/>
                </a:solidFill>
              </a:defRPr>
            </a:lvl3pPr>
            <a:lvl4pPr lvl="3" rtl="0" algn="ctr">
              <a:spcBef>
                <a:spcPts val="0"/>
              </a:spcBef>
              <a:spcAft>
                <a:spcPts val="0"/>
              </a:spcAft>
              <a:buClr>
                <a:schemeClr val="accent2"/>
              </a:buClr>
              <a:buSzPts val="2400"/>
              <a:buNone/>
              <a:defRPr sz="2400">
                <a:solidFill>
                  <a:schemeClr val="accent2"/>
                </a:solidFill>
              </a:defRPr>
            </a:lvl4pPr>
            <a:lvl5pPr lvl="4" rtl="0" algn="ctr">
              <a:spcBef>
                <a:spcPts val="0"/>
              </a:spcBef>
              <a:spcAft>
                <a:spcPts val="0"/>
              </a:spcAft>
              <a:buClr>
                <a:schemeClr val="accent2"/>
              </a:buClr>
              <a:buSzPts val="2400"/>
              <a:buNone/>
              <a:defRPr sz="2400">
                <a:solidFill>
                  <a:schemeClr val="accent2"/>
                </a:solidFill>
              </a:defRPr>
            </a:lvl5pPr>
            <a:lvl6pPr lvl="5" rtl="0" algn="ctr">
              <a:spcBef>
                <a:spcPts val="0"/>
              </a:spcBef>
              <a:spcAft>
                <a:spcPts val="0"/>
              </a:spcAft>
              <a:buClr>
                <a:schemeClr val="accent2"/>
              </a:buClr>
              <a:buSzPts val="2400"/>
              <a:buNone/>
              <a:defRPr sz="2400">
                <a:solidFill>
                  <a:schemeClr val="accent2"/>
                </a:solidFill>
              </a:defRPr>
            </a:lvl6pPr>
            <a:lvl7pPr lvl="6" rtl="0" algn="ctr">
              <a:spcBef>
                <a:spcPts val="0"/>
              </a:spcBef>
              <a:spcAft>
                <a:spcPts val="0"/>
              </a:spcAft>
              <a:buClr>
                <a:schemeClr val="accent2"/>
              </a:buClr>
              <a:buSzPts val="2400"/>
              <a:buNone/>
              <a:defRPr sz="2400">
                <a:solidFill>
                  <a:schemeClr val="accent2"/>
                </a:solidFill>
              </a:defRPr>
            </a:lvl7pPr>
            <a:lvl8pPr lvl="7" rtl="0" algn="ctr">
              <a:spcBef>
                <a:spcPts val="0"/>
              </a:spcBef>
              <a:spcAft>
                <a:spcPts val="0"/>
              </a:spcAft>
              <a:buClr>
                <a:schemeClr val="accent2"/>
              </a:buClr>
              <a:buSzPts val="2400"/>
              <a:buNone/>
              <a:defRPr sz="2400">
                <a:solidFill>
                  <a:schemeClr val="accent2"/>
                </a:solidFill>
              </a:defRPr>
            </a:lvl8pPr>
            <a:lvl9pPr lvl="8" rtl="0" algn="ctr">
              <a:spcBef>
                <a:spcPts val="0"/>
              </a:spcBef>
              <a:spcAft>
                <a:spcPts val="0"/>
              </a:spcAft>
              <a:buClr>
                <a:schemeClr val="accent2"/>
              </a:buClr>
              <a:buSzPts val="2400"/>
              <a:buNone/>
              <a:defRPr sz="2400">
                <a:solidFill>
                  <a:schemeClr val="accent2"/>
                </a:solidFill>
              </a:defRPr>
            </a:lvl9pPr>
          </a:lstStyle>
          <a:p/>
        </p:txBody>
      </p:sp>
      <p:sp>
        <p:nvSpPr>
          <p:cNvPr id="199" name="Google Shape;199;p38"/>
          <p:cNvSpPr txBox="1"/>
          <p:nvPr>
            <p:ph idx="3" type="ctrTitle"/>
          </p:nvPr>
        </p:nvSpPr>
        <p:spPr>
          <a:xfrm flipH="1">
            <a:off x="950275" y="3144698"/>
            <a:ext cx="1749300" cy="12006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1800"/>
              <a:buNone/>
              <a:defRPr sz="1800">
                <a:solidFill>
                  <a:schemeClr val="accent1"/>
                </a:solidFill>
              </a:defRPr>
            </a:lvl1pPr>
            <a:lvl2pPr lvl="1" rtl="0" algn="ctr">
              <a:spcBef>
                <a:spcPts val="0"/>
              </a:spcBef>
              <a:spcAft>
                <a:spcPts val="0"/>
              </a:spcAft>
              <a:buClr>
                <a:schemeClr val="accent1"/>
              </a:buClr>
              <a:buSzPts val="1800"/>
              <a:buNone/>
              <a:defRPr sz="1800">
                <a:solidFill>
                  <a:schemeClr val="accent1"/>
                </a:solidFill>
              </a:defRPr>
            </a:lvl2pPr>
            <a:lvl3pPr lvl="2" rtl="0" algn="ctr">
              <a:spcBef>
                <a:spcPts val="0"/>
              </a:spcBef>
              <a:spcAft>
                <a:spcPts val="0"/>
              </a:spcAft>
              <a:buClr>
                <a:schemeClr val="accent1"/>
              </a:buClr>
              <a:buSzPts val="1800"/>
              <a:buNone/>
              <a:defRPr sz="1800">
                <a:solidFill>
                  <a:schemeClr val="accent1"/>
                </a:solidFill>
              </a:defRPr>
            </a:lvl3pPr>
            <a:lvl4pPr lvl="3" rtl="0" algn="ctr">
              <a:spcBef>
                <a:spcPts val="0"/>
              </a:spcBef>
              <a:spcAft>
                <a:spcPts val="0"/>
              </a:spcAft>
              <a:buClr>
                <a:schemeClr val="accent1"/>
              </a:buClr>
              <a:buSzPts val="1800"/>
              <a:buNone/>
              <a:defRPr sz="1800">
                <a:solidFill>
                  <a:schemeClr val="accent1"/>
                </a:solidFill>
              </a:defRPr>
            </a:lvl4pPr>
            <a:lvl5pPr lvl="4" rtl="0" algn="ctr">
              <a:spcBef>
                <a:spcPts val="0"/>
              </a:spcBef>
              <a:spcAft>
                <a:spcPts val="0"/>
              </a:spcAft>
              <a:buClr>
                <a:schemeClr val="accent1"/>
              </a:buClr>
              <a:buSzPts val="1800"/>
              <a:buNone/>
              <a:defRPr sz="1800">
                <a:solidFill>
                  <a:schemeClr val="accent1"/>
                </a:solidFill>
              </a:defRPr>
            </a:lvl5pPr>
            <a:lvl6pPr lvl="5" rtl="0" algn="ctr">
              <a:spcBef>
                <a:spcPts val="0"/>
              </a:spcBef>
              <a:spcAft>
                <a:spcPts val="0"/>
              </a:spcAft>
              <a:buClr>
                <a:schemeClr val="accent1"/>
              </a:buClr>
              <a:buSzPts val="1800"/>
              <a:buNone/>
              <a:defRPr sz="1800">
                <a:solidFill>
                  <a:schemeClr val="accent1"/>
                </a:solidFill>
              </a:defRPr>
            </a:lvl6pPr>
            <a:lvl7pPr lvl="6" rtl="0" algn="ctr">
              <a:spcBef>
                <a:spcPts val="0"/>
              </a:spcBef>
              <a:spcAft>
                <a:spcPts val="0"/>
              </a:spcAft>
              <a:buClr>
                <a:schemeClr val="accent1"/>
              </a:buClr>
              <a:buSzPts val="1800"/>
              <a:buNone/>
              <a:defRPr sz="1800">
                <a:solidFill>
                  <a:schemeClr val="accent1"/>
                </a:solidFill>
              </a:defRPr>
            </a:lvl7pPr>
            <a:lvl8pPr lvl="7" rtl="0" algn="ctr">
              <a:spcBef>
                <a:spcPts val="0"/>
              </a:spcBef>
              <a:spcAft>
                <a:spcPts val="0"/>
              </a:spcAft>
              <a:buClr>
                <a:schemeClr val="accent1"/>
              </a:buClr>
              <a:buSzPts val="1800"/>
              <a:buNone/>
              <a:defRPr sz="1800">
                <a:solidFill>
                  <a:schemeClr val="accent1"/>
                </a:solidFill>
              </a:defRPr>
            </a:lvl8pPr>
            <a:lvl9pPr lvl="8" rtl="0" algn="ctr">
              <a:spcBef>
                <a:spcPts val="0"/>
              </a:spcBef>
              <a:spcAft>
                <a:spcPts val="0"/>
              </a:spcAft>
              <a:buClr>
                <a:schemeClr val="accent1"/>
              </a:buClr>
              <a:buSzPts val="1800"/>
              <a:buNone/>
              <a:defRPr sz="1800">
                <a:solidFill>
                  <a:schemeClr val="accent1"/>
                </a:solidFill>
              </a:defRPr>
            </a:lvl9pPr>
          </a:lstStyle>
          <a:p/>
        </p:txBody>
      </p:sp>
      <p:sp>
        <p:nvSpPr>
          <p:cNvPr id="200" name="Google Shape;200;p38"/>
          <p:cNvSpPr txBox="1"/>
          <p:nvPr>
            <p:ph idx="4" type="subTitle"/>
          </p:nvPr>
        </p:nvSpPr>
        <p:spPr>
          <a:xfrm flipH="1">
            <a:off x="1032452" y="4253126"/>
            <a:ext cx="1584900" cy="1200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4"/>
              </a:buClr>
              <a:buSzPts val="1100"/>
              <a:buNone/>
              <a:defRPr sz="1100">
                <a:solidFill>
                  <a:schemeClr val="accent4"/>
                </a:solidFill>
              </a:defRPr>
            </a:lvl1pPr>
            <a:lvl2pPr lvl="1" rtl="0" algn="ctr">
              <a:lnSpc>
                <a:spcPct val="100000"/>
              </a:lnSpc>
              <a:spcBef>
                <a:spcPts val="0"/>
              </a:spcBef>
              <a:spcAft>
                <a:spcPts val="0"/>
              </a:spcAft>
              <a:buClr>
                <a:schemeClr val="accent4"/>
              </a:buClr>
              <a:buSzPts val="1100"/>
              <a:buNone/>
              <a:defRPr sz="1100">
                <a:solidFill>
                  <a:schemeClr val="accent4"/>
                </a:solidFill>
              </a:defRPr>
            </a:lvl2pPr>
            <a:lvl3pPr lvl="2" rtl="0" algn="ctr">
              <a:lnSpc>
                <a:spcPct val="100000"/>
              </a:lnSpc>
              <a:spcBef>
                <a:spcPts val="0"/>
              </a:spcBef>
              <a:spcAft>
                <a:spcPts val="0"/>
              </a:spcAft>
              <a:buClr>
                <a:schemeClr val="accent4"/>
              </a:buClr>
              <a:buSzPts val="1100"/>
              <a:buNone/>
              <a:defRPr sz="1100">
                <a:solidFill>
                  <a:schemeClr val="accent4"/>
                </a:solidFill>
              </a:defRPr>
            </a:lvl3pPr>
            <a:lvl4pPr lvl="3" rtl="0" algn="ctr">
              <a:lnSpc>
                <a:spcPct val="100000"/>
              </a:lnSpc>
              <a:spcBef>
                <a:spcPts val="0"/>
              </a:spcBef>
              <a:spcAft>
                <a:spcPts val="0"/>
              </a:spcAft>
              <a:buClr>
                <a:schemeClr val="accent4"/>
              </a:buClr>
              <a:buSzPts val="1100"/>
              <a:buNone/>
              <a:defRPr sz="1100">
                <a:solidFill>
                  <a:schemeClr val="accent4"/>
                </a:solidFill>
              </a:defRPr>
            </a:lvl4pPr>
            <a:lvl5pPr lvl="4" rtl="0" algn="ctr">
              <a:lnSpc>
                <a:spcPct val="100000"/>
              </a:lnSpc>
              <a:spcBef>
                <a:spcPts val="0"/>
              </a:spcBef>
              <a:spcAft>
                <a:spcPts val="0"/>
              </a:spcAft>
              <a:buClr>
                <a:schemeClr val="accent4"/>
              </a:buClr>
              <a:buSzPts val="1100"/>
              <a:buNone/>
              <a:defRPr sz="1100">
                <a:solidFill>
                  <a:schemeClr val="accent4"/>
                </a:solidFill>
              </a:defRPr>
            </a:lvl5pPr>
            <a:lvl6pPr lvl="5" rtl="0" algn="ctr">
              <a:lnSpc>
                <a:spcPct val="100000"/>
              </a:lnSpc>
              <a:spcBef>
                <a:spcPts val="0"/>
              </a:spcBef>
              <a:spcAft>
                <a:spcPts val="0"/>
              </a:spcAft>
              <a:buClr>
                <a:schemeClr val="accent4"/>
              </a:buClr>
              <a:buSzPts val="1100"/>
              <a:buNone/>
              <a:defRPr sz="1100">
                <a:solidFill>
                  <a:schemeClr val="accent4"/>
                </a:solidFill>
              </a:defRPr>
            </a:lvl6pPr>
            <a:lvl7pPr lvl="6" rtl="0" algn="ctr">
              <a:lnSpc>
                <a:spcPct val="100000"/>
              </a:lnSpc>
              <a:spcBef>
                <a:spcPts val="0"/>
              </a:spcBef>
              <a:spcAft>
                <a:spcPts val="0"/>
              </a:spcAft>
              <a:buClr>
                <a:schemeClr val="accent4"/>
              </a:buClr>
              <a:buSzPts val="1100"/>
              <a:buNone/>
              <a:defRPr sz="1100">
                <a:solidFill>
                  <a:schemeClr val="accent4"/>
                </a:solidFill>
              </a:defRPr>
            </a:lvl7pPr>
            <a:lvl8pPr lvl="7" rtl="0" algn="ctr">
              <a:lnSpc>
                <a:spcPct val="100000"/>
              </a:lnSpc>
              <a:spcBef>
                <a:spcPts val="0"/>
              </a:spcBef>
              <a:spcAft>
                <a:spcPts val="0"/>
              </a:spcAft>
              <a:buClr>
                <a:schemeClr val="accent4"/>
              </a:buClr>
              <a:buSzPts val="1100"/>
              <a:buNone/>
              <a:defRPr sz="1100">
                <a:solidFill>
                  <a:schemeClr val="accent4"/>
                </a:solidFill>
              </a:defRPr>
            </a:lvl8pPr>
            <a:lvl9pPr lvl="8" rtl="0" algn="ctr">
              <a:lnSpc>
                <a:spcPct val="100000"/>
              </a:lnSpc>
              <a:spcBef>
                <a:spcPts val="0"/>
              </a:spcBef>
              <a:spcAft>
                <a:spcPts val="0"/>
              </a:spcAft>
              <a:buClr>
                <a:schemeClr val="accent4"/>
              </a:buClr>
              <a:buSzPts val="1100"/>
              <a:buNone/>
              <a:defRPr sz="1100">
                <a:solidFill>
                  <a:schemeClr val="accent4"/>
                </a:solidFill>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EADLINE 2">
  <p:cSld name="CUSTOM_11">
    <p:spTree>
      <p:nvGrpSpPr>
        <p:cNvPr id="201" name="Shape 201"/>
        <p:cNvGrpSpPr/>
        <p:nvPr/>
      </p:nvGrpSpPr>
      <p:grpSpPr>
        <a:xfrm>
          <a:off x="0" y="0"/>
          <a:ext cx="0" cy="0"/>
          <a:chOff x="0" y="0"/>
          <a:chExt cx="0" cy="0"/>
        </a:xfrm>
      </p:grpSpPr>
      <p:sp>
        <p:nvSpPr>
          <p:cNvPr id="202" name="Google Shape;202;p39"/>
          <p:cNvSpPr txBox="1"/>
          <p:nvPr>
            <p:ph type="ctrTitle"/>
          </p:nvPr>
        </p:nvSpPr>
        <p:spPr>
          <a:xfrm>
            <a:off x="1068777" y="3126671"/>
            <a:ext cx="1991100" cy="1200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Clr>
                <a:schemeClr val="accent2"/>
              </a:buClr>
              <a:buSzPts val="1800"/>
              <a:buNone/>
              <a:defRPr sz="1800">
                <a:solidFill>
                  <a:schemeClr val="accent2"/>
                </a:solidFill>
              </a:defRPr>
            </a:lvl2pPr>
            <a:lvl3pPr lvl="2" rtl="0" algn="ctr">
              <a:spcBef>
                <a:spcPts val="0"/>
              </a:spcBef>
              <a:spcAft>
                <a:spcPts val="0"/>
              </a:spcAft>
              <a:buClr>
                <a:schemeClr val="accent2"/>
              </a:buClr>
              <a:buSzPts val="1800"/>
              <a:buNone/>
              <a:defRPr sz="1800">
                <a:solidFill>
                  <a:schemeClr val="accent2"/>
                </a:solidFill>
              </a:defRPr>
            </a:lvl3pPr>
            <a:lvl4pPr lvl="3" rtl="0" algn="ctr">
              <a:spcBef>
                <a:spcPts val="0"/>
              </a:spcBef>
              <a:spcAft>
                <a:spcPts val="0"/>
              </a:spcAft>
              <a:buClr>
                <a:schemeClr val="accent2"/>
              </a:buClr>
              <a:buSzPts val="1800"/>
              <a:buNone/>
              <a:defRPr sz="1800">
                <a:solidFill>
                  <a:schemeClr val="accent2"/>
                </a:solidFill>
              </a:defRPr>
            </a:lvl4pPr>
            <a:lvl5pPr lvl="4" rtl="0" algn="ctr">
              <a:spcBef>
                <a:spcPts val="0"/>
              </a:spcBef>
              <a:spcAft>
                <a:spcPts val="0"/>
              </a:spcAft>
              <a:buClr>
                <a:schemeClr val="accent2"/>
              </a:buClr>
              <a:buSzPts val="1800"/>
              <a:buNone/>
              <a:defRPr sz="1800">
                <a:solidFill>
                  <a:schemeClr val="accent2"/>
                </a:solidFill>
              </a:defRPr>
            </a:lvl5pPr>
            <a:lvl6pPr lvl="5" rtl="0" algn="ctr">
              <a:spcBef>
                <a:spcPts val="0"/>
              </a:spcBef>
              <a:spcAft>
                <a:spcPts val="0"/>
              </a:spcAft>
              <a:buClr>
                <a:schemeClr val="accent2"/>
              </a:buClr>
              <a:buSzPts val="1800"/>
              <a:buNone/>
              <a:defRPr sz="1800">
                <a:solidFill>
                  <a:schemeClr val="accent2"/>
                </a:solidFill>
              </a:defRPr>
            </a:lvl6pPr>
            <a:lvl7pPr lvl="6" rtl="0" algn="ctr">
              <a:spcBef>
                <a:spcPts val="0"/>
              </a:spcBef>
              <a:spcAft>
                <a:spcPts val="0"/>
              </a:spcAft>
              <a:buClr>
                <a:schemeClr val="accent2"/>
              </a:buClr>
              <a:buSzPts val="1800"/>
              <a:buNone/>
              <a:defRPr sz="1800">
                <a:solidFill>
                  <a:schemeClr val="accent2"/>
                </a:solidFill>
              </a:defRPr>
            </a:lvl7pPr>
            <a:lvl8pPr lvl="7" rtl="0" algn="ctr">
              <a:spcBef>
                <a:spcPts val="0"/>
              </a:spcBef>
              <a:spcAft>
                <a:spcPts val="0"/>
              </a:spcAft>
              <a:buClr>
                <a:schemeClr val="accent2"/>
              </a:buClr>
              <a:buSzPts val="1800"/>
              <a:buNone/>
              <a:defRPr sz="1800">
                <a:solidFill>
                  <a:schemeClr val="accent2"/>
                </a:solidFill>
              </a:defRPr>
            </a:lvl8pPr>
            <a:lvl9pPr lvl="8" rtl="0" algn="ctr">
              <a:spcBef>
                <a:spcPts val="0"/>
              </a:spcBef>
              <a:spcAft>
                <a:spcPts val="0"/>
              </a:spcAft>
              <a:buClr>
                <a:schemeClr val="accent2"/>
              </a:buClr>
              <a:buSzPts val="1800"/>
              <a:buNone/>
              <a:defRPr sz="1800">
                <a:solidFill>
                  <a:schemeClr val="accent2"/>
                </a:solidFill>
              </a:defRPr>
            </a:lvl9pPr>
          </a:lstStyle>
          <a:p/>
        </p:txBody>
      </p:sp>
      <p:sp>
        <p:nvSpPr>
          <p:cNvPr id="203" name="Google Shape;203;p39"/>
          <p:cNvSpPr txBox="1"/>
          <p:nvPr>
            <p:ph idx="1" type="subTitle"/>
          </p:nvPr>
        </p:nvSpPr>
        <p:spPr>
          <a:xfrm>
            <a:off x="1237491" y="4010670"/>
            <a:ext cx="1653900" cy="1200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4"/>
              </a:buClr>
              <a:buSzPts val="1100"/>
              <a:buNone/>
              <a:defRPr sz="1100">
                <a:solidFill>
                  <a:schemeClr val="accent4"/>
                </a:solidFill>
              </a:defRPr>
            </a:lvl1pPr>
            <a:lvl2pPr lvl="1" rtl="0" algn="ctr">
              <a:lnSpc>
                <a:spcPct val="100000"/>
              </a:lnSpc>
              <a:spcBef>
                <a:spcPts val="0"/>
              </a:spcBef>
              <a:spcAft>
                <a:spcPts val="0"/>
              </a:spcAft>
              <a:buClr>
                <a:schemeClr val="accent4"/>
              </a:buClr>
              <a:buSzPts val="1000"/>
              <a:buNone/>
              <a:defRPr sz="1000">
                <a:solidFill>
                  <a:schemeClr val="accent4"/>
                </a:solidFill>
              </a:defRPr>
            </a:lvl2pPr>
            <a:lvl3pPr lvl="2" rtl="0" algn="ctr">
              <a:lnSpc>
                <a:spcPct val="100000"/>
              </a:lnSpc>
              <a:spcBef>
                <a:spcPts val="0"/>
              </a:spcBef>
              <a:spcAft>
                <a:spcPts val="0"/>
              </a:spcAft>
              <a:buClr>
                <a:schemeClr val="accent4"/>
              </a:buClr>
              <a:buSzPts val="1000"/>
              <a:buNone/>
              <a:defRPr sz="1000">
                <a:solidFill>
                  <a:schemeClr val="accent4"/>
                </a:solidFill>
              </a:defRPr>
            </a:lvl3pPr>
            <a:lvl4pPr lvl="3" rtl="0" algn="ctr">
              <a:lnSpc>
                <a:spcPct val="100000"/>
              </a:lnSpc>
              <a:spcBef>
                <a:spcPts val="0"/>
              </a:spcBef>
              <a:spcAft>
                <a:spcPts val="0"/>
              </a:spcAft>
              <a:buClr>
                <a:schemeClr val="accent4"/>
              </a:buClr>
              <a:buSzPts val="1000"/>
              <a:buNone/>
              <a:defRPr sz="1000">
                <a:solidFill>
                  <a:schemeClr val="accent4"/>
                </a:solidFill>
              </a:defRPr>
            </a:lvl4pPr>
            <a:lvl5pPr lvl="4" rtl="0" algn="ctr">
              <a:lnSpc>
                <a:spcPct val="100000"/>
              </a:lnSpc>
              <a:spcBef>
                <a:spcPts val="0"/>
              </a:spcBef>
              <a:spcAft>
                <a:spcPts val="0"/>
              </a:spcAft>
              <a:buClr>
                <a:schemeClr val="accent4"/>
              </a:buClr>
              <a:buSzPts val="1000"/>
              <a:buNone/>
              <a:defRPr sz="1000">
                <a:solidFill>
                  <a:schemeClr val="accent4"/>
                </a:solidFill>
              </a:defRPr>
            </a:lvl5pPr>
            <a:lvl6pPr lvl="5" rtl="0" algn="ctr">
              <a:lnSpc>
                <a:spcPct val="100000"/>
              </a:lnSpc>
              <a:spcBef>
                <a:spcPts val="0"/>
              </a:spcBef>
              <a:spcAft>
                <a:spcPts val="0"/>
              </a:spcAft>
              <a:buClr>
                <a:schemeClr val="accent4"/>
              </a:buClr>
              <a:buSzPts val="1000"/>
              <a:buNone/>
              <a:defRPr sz="1000">
                <a:solidFill>
                  <a:schemeClr val="accent4"/>
                </a:solidFill>
              </a:defRPr>
            </a:lvl6pPr>
            <a:lvl7pPr lvl="6" rtl="0" algn="ctr">
              <a:lnSpc>
                <a:spcPct val="100000"/>
              </a:lnSpc>
              <a:spcBef>
                <a:spcPts val="0"/>
              </a:spcBef>
              <a:spcAft>
                <a:spcPts val="0"/>
              </a:spcAft>
              <a:buClr>
                <a:schemeClr val="accent4"/>
              </a:buClr>
              <a:buSzPts val="1000"/>
              <a:buNone/>
              <a:defRPr sz="1000">
                <a:solidFill>
                  <a:schemeClr val="accent4"/>
                </a:solidFill>
              </a:defRPr>
            </a:lvl7pPr>
            <a:lvl8pPr lvl="7" rtl="0" algn="ctr">
              <a:lnSpc>
                <a:spcPct val="100000"/>
              </a:lnSpc>
              <a:spcBef>
                <a:spcPts val="0"/>
              </a:spcBef>
              <a:spcAft>
                <a:spcPts val="0"/>
              </a:spcAft>
              <a:buClr>
                <a:schemeClr val="accent4"/>
              </a:buClr>
              <a:buSzPts val="1000"/>
              <a:buNone/>
              <a:defRPr sz="1000">
                <a:solidFill>
                  <a:schemeClr val="accent4"/>
                </a:solidFill>
              </a:defRPr>
            </a:lvl8pPr>
            <a:lvl9pPr lvl="8" rtl="0" algn="ctr">
              <a:lnSpc>
                <a:spcPct val="100000"/>
              </a:lnSpc>
              <a:spcBef>
                <a:spcPts val="0"/>
              </a:spcBef>
              <a:spcAft>
                <a:spcPts val="0"/>
              </a:spcAft>
              <a:buClr>
                <a:schemeClr val="accent4"/>
              </a:buClr>
              <a:buSzPts val="1000"/>
              <a:buNone/>
              <a:defRPr sz="1000">
                <a:solidFill>
                  <a:schemeClr val="accent4"/>
                </a:solidFill>
              </a:defRPr>
            </a:lvl9pPr>
          </a:lstStyle>
          <a:p/>
        </p:txBody>
      </p:sp>
      <p:sp>
        <p:nvSpPr>
          <p:cNvPr id="204" name="Google Shape;204;p39"/>
          <p:cNvSpPr txBox="1"/>
          <p:nvPr>
            <p:ph hasCustomPrompt="1" idx="2" type="title"/>
          </p:nvPr>
        </p:nvSpPr>
        <p:spPr>
          <a:xfrm>
            <a:off x="938014" y="1732774"/>
            <a:ext cx="2252700" cy="12006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7200"/>
              <a:buNone/>
              <a:defRPr sz="7200"/>
            </a:lvl1pPr>
            <a:lvl2pPr lvl="1" rtl="0" algn="ctr">
              <a:spcBef>
                <a:spcPts val="0"/>
              </a:spcBef>
              <a:spcAft>
                <a:spcPts val="0"/>
              </a:spcAft>
              <a:buClr>
                <a:schemeClr val="accent2"/>
              </a:buClr>
              <a:buSzPts val="7200"/>
              <a:buFont typeface="Fira Sans Extra Condensed Medium"/>
              <a:buNone/>
              <a:defRPr sz="7200">
                <a:solidFill>
                  <a:schemeClr val="accent2"/>
                </a:solidFill>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Clr>
                <a:schemeClr val="accent2"/>
              </a:buClr>
              <a:buSzPts val="7200"/>
              <a:buFont typeface="Fira Sans Extra Condensed Medium"/>
              <a:buNone/>
              <a:defRPr sz="7200">
                <a:solidFill>
                  <a:schemeClr val="accent2"/>
                </a:solidFill>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Clr>
                <a:schemeClr val="accent2"/>
              </a:buClr>
              <a:buSzPts val="7200"/>
              <a:buFont typeface="Fira Sans Extra Condensed Medium"/>
              <a:buNone/>
              <a:defRPr sz="7200">
                <a:solidFill>
                  <a:schemeClr val="accent2"/>
                </a:solidFill>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Clr>
                <a:schemeClr val="accent2"/>
              </a:buClr>
              <a:buSzPts val="7200"/>
              <a:buFont typeface="Fira Sans Extra Condensed Medium"/>
              <a:buNone/>
              <a:defRPr sz="7200">
                <a:solidFill>
                  <a:schemeClr val="accent2"/>
                </a:solidFill>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Clr>
                <a:schemeClr val="accent2"/>
              </a:buClr>
              <a:buSzPts val="7200"/>
              <a:buFont typeface="Fira Sans Extra Condensed Medium"/>
              <a:buNone/>
              <a:defRPr sz="7200">
                <a:solidFill>
                  <a:schemeClr val="accent2"/>
                </a:solidFill>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Clr>
                <a:schemeClr val="accent2"/>
              </a:buClr>
              <a:buSzPts val="7200"/>
              <a:buFont typeface="Fira Sans Extra Condensed Medium"/>
              <a:buNone/>
              <a:defRPr sz="7200">
                <a:solidFill>
                  <a:schemeClr val="accent2"/>
                </a:solidFill>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Clr>
                <a:schemeClr val="accent2"/>
              </a:buClr>
              <a:buSzPts val="7200"/>
              <a:buFont typeface="Fira Sans Extra Condensed Medium"/>
              <a:buNone/>
              <a:defRPr sz="7200">
                <a:solidFill>
                  <a:schemeClr val="accent2"/>
                </a:solidFill>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Clr>
                <a:schemeClr val="accent2"/>
              </a:buClr>
              <a:buSzPts val="7200"/>
              <a:buFont typeface="Fira Sans Extra Condensed Medium"/>
              <a:buNone/>
              <a:defRPr sz="7200">
                <a:solidFill>
                  <a:schemeClr val="accent2"/>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DESIGN 2">
  <p:cSld name="CUSTOM_13">
    <p:spTree>
      <p:nvGrpSpPr>
        <p:cNvPr id="205" name="Shape 205"/>
        <p:cNvGrpSpPr/>
        <p:nvPr/>
      </p:nvGrpSpPr>
      <p:grpSpPr>
        <a:xfrm>
          <a:off x="0" y="0"/>
          <a:ext cx="0" cy="0"/>
          <a:chOff x="0" y="0"/>
          <a:chExt cx="0" cy="0"/>
        </a:xfrm>
      </p:grpSpPr>
      <p:sp>
        <p:nvSpPr>
          <p:cNvPr id="206" name="Google Shape;206;p40"/>
          <p:cNvSpPr txBox="1"/>
          <p:nvPr>
            <p:ph type="title"/>
          </p:nvPr>
        </p:nvSpPr>
        <p:spPr>
          <a:xfrm>
            <a:off x="2067219" y="1122142"/>
            <a:ext cx="3425700" cy="18633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accent2"/>
              </a:buClr>
              <a:buSzPts val="1800"/>
              <a:buNone/>
              <a:defRPr sz="1800">
                <a:solidFill>
                  <a:schemeClr val="accent2"/>
                </a:solidFill>
              </a:defRPr>
            </a:lvl1pPr>
            <a:lvl2pPr lvl="1" rtl="0" algn="ctr">
              <a:spcBef>
                <a:spcPts val="0"/>
              </a:spcBef>
              <a:spcAft>
                <a:spcPts val="0"/>
              </a:spcAft>
              <a:buClr>
                <a:schemeClr val="accent2"/>
              </a:buClr>
              <a:buSzPts val="1800"/>
              <a:buNone/>
              <a:defRPr sz="1800">
                <a:solidFill>
                  <a:schemeClr val="accent2"/>
                </a:solidFill>
              </a:defRPr>
            </a:lvl2pPr>
            <a:lvl3pPr lvl="2" rtl="0" algn="ctr">
              <a:spcBef>
                <a:spcPts val="0"/>
              </a:spcBef>
              <a:spcAft>
                <a:spcPts val="0"/>
              </a:spcAft>
              <a:buClr>
                <a:schemeClr val="accent2"/>
              </a:buClr>
              <a:buSzPts val="1800"/>
              <a:buNone/>
              <a:defRPr sz="1800">
                <a:solidFill>
                  <a:schemeClr val="accent2"/>
                </a:solidFill>
              </a:defRPr>
            </a:lvl3pPr>
            <a:lvl4pPr lvl="3" rtl="0" algn="ctr">
              <a:spcBef>
                <a:spcPts val="0"/>
              </a:spcBef>
              <a:spcAft>
                <a:spcPts val="0"/>
              </a:spcAft>
              <a:buClr>
                <a:schemeClr val="accent2"/>
              </a:buClr>
              <a:buSzPts val="1800"/>
              <a:buNone/>
              <a:defRPr sz="1800">
                <a:solidFill>
                  <a:schemeClr val="accent2"/>
                </a:solidFill>
              </a:defRPr>
            </a:lvl4pPr>
            <a:lvl5pPr lvl="4" rtl="0" algn="ctr">
              <a:spcBef>
                <a:spcPts val="0"/>
              </a:spcBef>
              <a:spcAft>
                <a:spcPts val="0"/>
              </a:spcAft>
              <a:buClr>
                <a:schemeClr val="accent2"/>
              </a:buClr>
              <a:buSzPts val="1800"/>
              <a:buNone/>
              <a:defRPr sz="1800">
                <a:solidFill>
                  <a:schemeClr val="accent2"/>
                </a:solidFill>
              </a:defRPr>
            </a:lvl5pPr>
            <a:lvl6pPr lvl="5" rtl="0" algn="ctr">
              <a:spcBef>
                <a:spcPts val="0"/>
              </a:spcBef>
              <a:spcAft>
                <a:spcPts val="0"/>
              </a:spcAft>
              <a:buClr>
                <a:schemeClr val="accent2"/>
              </a:buClr>
              <a:buSzPts val="1800"/>
              <a:buNone/>
              <a:defRPr sz="1800">
                <a:solidFill>
                  <a:schemeClr val="accent2"/>
                </a:solidFill>
              </a:defRPr>
            </a:lvl6pPr>
            <a:lvl7pPr lvl="6" rtl="0" algn="ctr">
              <a:spcBef>
                <a:spcPts val="0"/>
              </a:spcBef>
              <a:spcAft>
                <a:spcPts val="0"/>
              </a:spcAft>
              <a:buClr>
                <a:schemeClr val="accent2"/>
              </a:buClr>
              <a:buSzPts val="1800"/>
              <a:buNone/>
              <a:defRPr sz="1800">
                <a:solidFill>
                  <a:schemeClr val="accent2"/>
                </a:solidFill>
              </a:defRPr>
            </a:lvl7pPr>
            <a:lvl8pPr lvl="7" rtl="0" algn="ctr">
              <a:spcBef>
                <a:spcPts val="0"/>
              </a:spcBef>
              <a:spcAft>
                <a:spcPts val="0"/>
              </a:spcAft>
              <a:buClr>
                <a:schemeClr val="accent2"/>
              </a:buClr>
              <a:buSzPts val="1800"/>
              <a:buNone/>
              <a:defRPr sz="1800">
                <a:solidFill>
                  <a:schemeClr val="accent2"/>
                </a:solidFill>
              </a:defRPr>
            </a:lvl8pPr>
            <a:lvl9pPr lvl="8" rtl="0" algn="ctr">
              <a:spcBef>
                <a:spcPts val="0"/>
              </a:spcBef>
              <a:spcAft>
                <a:spcPts val="0"/>
              </a:spcAft>
              <a:buClr>
                <a:schemeClr val="accent2"/>
              </a:buClr>
              <a:buSzPts val="1800"/>
              <a:buNone/>
              <a:defRPr sz="1800">
                <a:solidFill>
                  <a:schemeClr val="accent2"/>
                </a:solidFill>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IX COLUMNS ">
  <p:cSld name="CUSTOM_6_3_1">
    <p:bg>
      <p:bgPr>
        <a:solidFill>
          <a:srgbClr val="FFFFFF"/>
        </a:solidFill>
      </p:bgPr>
    </p:bg>
    <p:spTree>
      <p:nvGrpSpPr>
        <p:cNvPr id="207" name="Shape 207"/>
        <p:cNvGrpSpPr/>
        <p:nvPr/>
      </p:nvGrpSpPr>
      <p:grpSpPr>
        <a:xfrm>
          <a:off x="0" y="0"/>
          <a:ext cx="0" cy="0"/>
          <a:chOff x="0" y="0"/>
          <a:chExt cx="0" cy="0"/>
        </a:xfrm>
      </p:grpSpPr>
      <p:sp>
        <p:nvSpPr>
          <p:cNvPr id="208" name="Google Shape;208;p41"/>
          <p:cNvSpPr txBox="1"/>
          <p:nvPr>
            <p:ph type="ctrTitle"/>
          </p:nvPr>
        </p:nvSpPr>
        <p:spPr>
          <a:xfrm>
            <a:off x="1388485" y="3840894"/>
            <a:ext cx="1576200" cy="12006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1400"/>
              <a:buNone/>
              <a:defRPr sz="1400">
                <a:solidFill>
                  <a:schemeClr val="accent1"/>
                </a:solidFill>
              </a:defRPr>
            </a:lvl1pPr>
            <a:lvl2pPr lvl="1" rtl="0" algn="ctr">
              <a:spcBef>
                <a:spcPts val="0"/>
              </a:spcBef>
              <a:spcAft>
                <a:spcPts val="0"/>
              </a:spcAft>
              <a:buClr>
                <a:schemeClr val="accent1"/>
              </a:buClr>
              <a:buSzPts val="1400"/>
              <a:buNone/>
              <a:defRPr sz="1400">
                <a:solidFill>
                  <a:schemeClr val="accent1"/>
                </a:solidFill>
              </a:defRPr>
            </a:lvl2pPr>
            <a:lvl3pPr lvl="2" rtl="0" algn="ctr">
              <a:spcBef>
                <a:spcPts val="0"/>
              </a:spcBef>
              <a:spcAft>
                <a:spcPts val="0"/>
              </a:spcAft>
              <a:buClr>
                <a:schemeClr val="accent1"/>
              </a:buClr>
              <a:buSzPts val="1400"/>
              <a:buNone/>
              <a:defRPr sz="1400">
                <a:solidFill>
                  <a:schemeClr val="accent1"/>
                </a:solidFill>
              </a:defRPr>
            </a:lvl3pPr>
            <a:lvl4pPr lvl="3" rtl="0" algn="ctr">
              <a:spcBef>
                <a:spcPts val="0"/>
              </a:spcBef>
              <a:spcAft>
                <a:spcPts val="0"/>
              </a:spcAft>
              <a:buClr>
                <a:schemeClr val="accent1"/>
              </a:buClr>
              <a:buSzPts val="1400"/>
              <a:buNone/>
              <a:defRPr sz="1400">
                <a:solidFill>
                  <a:schemeClr val="accent1"/>
                </a:solidFill>
              </a:defRPr>
            </a:lvl4pPr>
            <a:lvl5pPr lvl="4" rtl="0" algn="ctr">
              <a:spcBef>
                <a:spcPts val="0"/>
              </a:spcBef>
              <a:spcAft>
                <a:spcPts val="0"/>
              </a:spcAft>
              <a:buClr>
                <a:schemeClr val="accent1"/>
              </a:buClr>
              <a:buSzPts val="1400"/>
              <a:buNone/>
              <a:defRPr sz="1400">
                <a:solidFill>
                  <a:schemeClr val="accent1"/>
                </a:solidFill>
              </a:defRPr>
            </a:lvl5pPr>
            <a:lvl6pPr lvl="5" rtl="0" algn="ctr">
              <a:spcBef>
                <a:spcPts val="0"/>
              </a:spcBef>
              <a:spcAft>
                <a:spcPts val="0"/>
              </a:spcAft>
              <a:buClr>
                <a:schemeClr val="accent1"/>
              </a:buClr>
              <a:buSzPts val="1400"/>
              <a:buNone/>
              <a:defRPr sz="1400">
                <a:solidFill>
                  <a:schemeClr val="accent1"/>
                </a:solidFill>
              </a:defRPr>
            </a:lvl6pPr>
            <a:lvl7pPr lvl="6" rtl="0" algn="ctr">
              <a:spcBef>
                <a:spcPts val="0"/>
              </a:spcBef>
              <a:spcAft>
                <a:spcPts val="0"/>
              </a:spcAft>
              <a:buClr>
                <a:schemeClr val="accent1"/>
              </a:buClr>
              <a:buSzPts val="1400"/>
              <a:buNone/>
              <a:defRPr sz="1400">
                <a:solidFill>
                  <a:schemeClr val="accent1"/>
                </a:solidFill>
              </a:defRPr>
            </a:lvl7pPr>
            <a:lvl8pPr lvl="7" rtl="0" algn="ctr">
              <a:spcBef>
                <a:spcPts val="0"/>
              </a:spcBef>
              <a:spcAft>
                <a:spcPts val="0"/>
              </a:spcAft>
              <a:buClr>
                <a:schemeClr val="accent1"/>
              </a:buClr>
              <a:buSzPts val="1400"/>
              <a:buNone/>
              <a:defRPr sz="1400">
                <a:solidFill>
                  <a:schemeClr val="accent1"/>
                </a:solidFill>
              </a:defRPr>
            </a:lvl8pPr>
            <a:lvl9pPr lvl="8" rtl="0" algn="ctr">
              <a:spcBef>
                <a:spcPts val="0"/>
              </a:spcBef>
              <a:spcAft>
                <a:spcPts val="0"/>
              </a:spcAft>
              <a:buClr>
                <a:schemeClr val="accent1"/>
              </a:buClr>
              <a:buSzPts val="1400"/>
              <a:buNone/>
              <a:defRPr sz="1400">
                <a:solidFill>
                  <a:schemeClr val="accent1"/>
                </a:solidFill>
              </a:defRPr>
            </a:lvl9pPr>
          </a:lstStyle>
          <a:p/>
        </p:txBody>
      </p:sp>
      <p:sp>
        <p:nvSpPr>
          <p:cNvPr id="209" name="Google Shape;209;p41"/>
          <p:cNvSpPr txBox="1"/>
          <p:nvPr>
            <p:ph idx="1" type="subTitle"/>
          </p:nvPr>
        </p:nvSpPr>
        <p:spPr>
          <a:xfrm>
            <a:off x="1584077" y="4799854"/>
            <a:ext cx="1185000" cy="764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210" name="Google Shape;210;p41"/>
          <p:cNvSpPr txBox="1"/>
          <p:nvPr>
            <p:ph idx="2" type="ctrTitle"/>
          </p:nvPr>
        </p:nvSpPr>
        <p:spPr>
          <a:xfrm>
            <a:off x="2991880" y="3833828"/>
            <a:ext cx="1576200" cy="12006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1400"/>
              <a:buNone/>
              <a:defRPr sz="1400">
                <a:solidFill>
                  <a:schemeClr val="accent1"/>
                </a:solidFill>
              </a:defRPr>
            </a:lvl1pPr>
            <a:lvl2pPr lvl="1" rtl="0" algn="ctr">
              <a:spcBef>
                <a:spcPts val="0"/>
              </a:spcBef>
              <a:spcAft>
                <a:spcPts val="0"/>
              </a:spcAft>
              <a:buClr>
                <a:schemeClr val="accent1"/>
              </a:buClr>
              <a:buSzPts val="1400"/>
              <a:buNone/>
              <a:defRPr sz="1400">
                <a:solidFill>
                  <a:schemeClr val="accent1"/>
                </a:solidFill>
              </a:defRPr>
            </a:lvl2pPr>
            <a:lvl3pPr lvl="2" rtl="0" algn="ctr">
              <a:spcBef>
                <a:spcPts val="0"/>
              </a:spcBef>
              <a:spcAft>
                <a:spcPts val="0"/>
              </a:spcAft>
              <a:buClr>
                <a:schemeClr val="accent1"/>
              </a:buClr>
              <a:buSzPts val="1400"/>
              <a:buNone/>
              <a:defRPr sz="1400">
                <a:solidFill>
                  <a:schemeClr val="accent1"/>
                </a:solidFill>
              </a:defRPr>
            </a:lvl3pPr>
            <a:lvl4pPr lvl="3" rtl="0" algn="ctr">
              <a:spcBef>
                <a:spcPts val="0"/>
              </a:spcBef>
              <a:spcAft>
                <a:spcPts val="0"/>
              </a:spcAft>
              <a:buClr>
                <a:schemeClr val="accent1"/>
              </a:buClr>
              <a:buSzPts val="1400"/>
              <a:buNone/>
              <a:defRPr sz="1400">
                <a:solidFill>
                  <a:schemeClr val="accent1"/>
                </a:solidFill>
              </a:defRPr>
            </a:lvl4pPr>
            <a:lvl5pPr lvl="4" rtl="0" algn="ctr">
              <a:spcBef>
                <a:spcPts val="0"/>
              </a:spcBef>
              <a:spcAft>
                <a:spcPts val="0"/>
              </a:spcAft>
              <a:buClr>
                <a:schemeClr val="accent1"/>
              </a:buClr>
              <a:buSzPts val="1400"/>
              <a:buNone/>
              <a:defRPr sz="1400">
                <a:solidFill>
                  <a:schemeClr val="accent1"/>
                </a:solidFill>
              </a:defRPr>
            </a:lvl5pPr>
            <a:lvl6pPr lvl="5" rtl="0" algn="ctr">
              <a:spcBef>
                <a:spcPts val="0"/>
              </a:spcBef>
              <a:spcAft>
                <a:spcPts val="0"/>
              </a:spcAft>
              <a:buClr>
                <a:schemeClr val="accent1"/>
              </a:buClr>
              <a:buSzPts val="1400"/>
              <a:buNone/>
              <a:defRPr sz="1400">
                <a:solidFill>
                  <a:schemeClr val="accent1"/>
                </a:solidFill>
              </a:defRPr>
            </a:lvl6pPr>
            <a:lvl7pPr lvl="6" rtl="0" algn="ctr">
              <a:spcBef>
                <a:spcPts val="0"/>
              </a:spcBef>
              <a:spcAft>
                <a:spcPts val="0"/>
              </a:spcAft>
              <a:buClr>
                <a:schemeClr val="accent1"/>
              </a:buClr>
              <a:buSzPts val="1400"/>
              <a:buNone/>
              <a:defRPr sz="1400">
                <a:solidFill>
                  <a:schemeClr val="accent1"/>
                </a:solidFill>
              </a:defRPr>
            </a:lvl7pPr>
            <a:lvl8pPr lvl="7" rtl="0" algn="ctr">
              <a:spcBef>
                <a:spcPts val="0"/>
              </a:spcBef>
              <a:spcAft>
                <a:spcPts val="0"/>
              </a:spcAft>
              <a:buClr>
                <a:schemeClr val="accent1"/>
              </a:buClr>
              <a:buSzPts val="1400"/>
              <a:buNone/>
              <a:defRPr sz="1400">
                <a:solidFill>
                  <a:schemeClr val="accent1"/>
                </a:solidFill>
              </a:defRPr>
            </a:lvl8pPr>
            <a:lvl9pPr lvl="8" rtl="0" algn="ctr">
              <a:spcBef>
                <a:spcPts val="0"/>
              </a:spcBef>
              <a:spcAft>
                <a:spcPts val="0"/>
              </a:spcAft>
              <a:buClr>
                <a:schemeClr val="accent1"/>
              </a:buClr>
              <a:buSzPts val="1400"/>
              <a:buNone/>
              <a:defRPr sz="1400">
                <a:solidFill>
                  <a:schemeClr val="accent1"/>
                </a:solidFill>
              </a:defRPr>
            </a:lvl9pPr>
          </a:lstStyle>
          <a:p/>
        </p:txBody>
      </p:sp>
      <p:sp>
        <p:nvSpPr>
          <p:cNvPr id="211" name="Google Shape;211;p41"/>
          <p:cNvSpPr txBox="1"/>
          <p:nvPr>
            <p:ph idx="3" type="subTitle"/>
          </p:nvPr>
        </p:nvSpPr>
        <p:spPr>
          <a:xfrm>
            <a:off x="3187466" y="4792780"/>
            <a:ext cx="1185000" cy="764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212" name="Google Shape;212;p41"/>
          <p:cNvSpPr txBox="1"/>
          <p:nvPr>
            <p:ph idx="4" type="ctrTitle"/>
          </p:nvPr>
        </p:nvSpPr>
        <p:spPr>
          <a:xfrm>
            <a:off x="4595275" y="3833880"/>
            <a:ext cx="1576200" cy="12006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1400"/>
              <a:buNone/>
              <a:defRPr sz="1400">
                <a:solidFill>
                  <a:schemeClr val="accent1"/>
                </a:solidFill>
              </a:defRPr>
            </a:lvl1pPr>
            <a:lvl2pPr lvl="1" rtl="0" algn="ctr">
              <a:spcBef>
                <a:spcPts val="0"/>
              </a:spcBef>
              <a:spcAft>
                <a:spcPts val="0"/>
              </a:spcAft>
              <a:buClr>
                <a:schemeClr val="accent1"/>
              </a:buClr>
              <a:buSzPts val="1400"/>
              <a:buNone/>
              <a:defRPr sz="1400">
                <a:solidFill>
                  <a:schemeClr val="accent1"/>
                </a:solidFill>
              </a:defRPr>
            </a:lvl2pPr>
            <a:lvl3pPr lvl="2" rtl="0" algn="ctr">
              <a:spcBef>
                <a:spcPts val="0"/>
              </a:spcBef>
              <a:spcAft>
                <a:spcPts val="0"/>
              </a:spcAft>
              <a:buClr>
                <a:schemeClr val="accent1"/>
              </a:buClr>
              <a:buSzPts val="1400"/>
              <a:buNone/>
              <a:defRPr sz="1400">
                <a:solidFill>
                  <a:schemeClr val="accent1"/>
                </a:solidFill>
              </a:defRPr>
            </a:lvl3pPr>
            <a:lvl4pPr lvl="3" rtl="0" algn="ctr">
              <a:spcBef>
                <a:spcPts val="0"/>
              </a:spcBef>
              <a:spcAft>
                <a:spcPts val="0"/>
              </a:spcAft>
              <a:buClr>
                <a:schemeClr val="accent1"/>
              </a:buClr>
              <a:buSzPts val="1400"/>
              <a:buNone/>
              <a:defRPr sz="1400">
                <a:solidFill>
                  <a:schemeClr val="accent1"/>
                </a:solidFill>
              </a:defRPr>
            </a:lvl4pPr>
            <a:lvl5pPr lvl="4" rtl="0" algn="ctr">
              <a:spcBef>
                <a:spcPts val="0"/>
              </a:spcBef>
              <a:spcAft>
                <a:spcPts val="0"/>
              </a:spcAft>
              <a:buClr>
                <a:schemeClr val="accent1"/>
              </a:buClr>
              <a:buSzPts val="1400"/>
              <a:buNone/>
              <a:defRPr sz="1400">
                <a:solidFill>
                  <a:schemeClr val="accent1"/>
                </a:solidFill>
              </a:defRPr>
            </a:lvl5pPr>
            <a:lvl6pPr lvl="5" rtl="0" algn="ctr">
              <a:spcBef>
                <a:spcPts val="0"/>
              </a:spcBef>
              <a:spcAft>
                <a:spcPts val="0"/>
              </a:spcAft>
              <a:buClr>
                <a:schemeClr val="accent1"/>
              </a:buClr>
              <a:buSzPts val="1400"/>
              <a:buNone/>
              <a:defRPr sz="1400">
                <a:solidFill>
                  <a:schemeClr val="accent1"/>
                </a:solidFill>
              </a:defRPr>
            </a:lvl6pPr>
            <a:lvl7pPr lvl="6" rtl="0" algn="ctr">
              <a:spcBef>
                <a:spcPts val="0"/>
              </a:spcBef>
              <a:spcAft>
                <a:spcPts val="0"/>
              </a:spcAft>
              <a:buClr>
                <a:schemeClr val="accent1"/>
              </a:buClr>
              <a:buSzPts val="1400"/>
              <a:buNone/>
              <a:defRPr sz="1400">
                <a:solidFill>
                  <a:schemeClr val="accent1"/>
                </a:solidFill>
              </a:defRPr>
            </a:lvl7pPr>
            <a:lvl8pPr lvl="7" rtl="0" algn="ctr">
              <a:spcBef>
                <a:spcPts val="0"/>
              </a:spcBef>
              <a:spcAft>
                <a:spcPts val="0"/>
              </a:spcAft>
              <a:buClr>
                <a:schemeClr val="accent1"/>
              </a:buClr>
              <a:buSzPts val="1400"/>
              <a:buNone/>
              <a:defRPr sz="1400">
                <a:solidFill>
                  <a:schemeClr val="accent1"/>
                </a:solidFill>
              </a:defRPr>
            </a:lvl8pPr>
            <a:lvl9pPr lvl="8" rtl="0" algn="ctr">
              <a:spcBef>
                <a:spcPts val="0"/>
              </a:spcBef>
              <a:spcAft>
                <a:spcPts val="0"/>
              </a:spcAft>
              <a:buClr>
                <a:schemeClr val="accent1"/>
              </a:buClr>
              <a:buSzPts val="1400"/>
              <a:buNone/>
              <a:defRPr sz="1400">
                <a:solidFill>
                  <a:schemeClr val="accent1"/>
                </a:solidFill>
              </a:defRPr>
            </a:lvl9pPr>
          </a:lstStyle>
          <a:p/>
        </p:txBody>
      </p:sp>
      <p:sp>
        <p:nvSpPr>
          <p:cNvPr id="213" name="Google Shape;213;p41"/>
          <p:cNvSpPr txBox="1"/>
          <p:nvPr>
            <p:ph idx="5" type="subTitle"/>
          </p:nvPr>
        </p:nvSpPr>
        <p:spPr>
          <a:xfrm>
            <a:off x="4790951" y="4792792"/>
            <a:ext cx="1185000" cy="764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214" name="Google Shape;214;p41"/>
          <p:cNvSpPr txBox="1"/>
          <p:nvPr>
            <p:ph idx="6" type="ctrTitle"/>
          </p:nvPr>
        </p:nvSpPr>
        <p:spPr>
          <a:xfrm>
            <a:off x="2187430" y="7169758"/>
            <a:ext cx="1576200" cy="12006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1400"/>
              <a:buNone/>
              <a:defRPr sz="1400">
                <a:solidFill>
                  <a:schemeClr val="accent1"/>
                </a:solidFill>
              </a:defRPr>
            </a:lvl1pPr>
            <a:lvl2pPr lvl="1" rtl="0" algn="ctr">
              <a:spcBef>
                <a:spcPts val="0"/>
              </a:spcBef>
              <a:spcAft>
                <a:spcPts val="0"/>
              </a:spcAft>
              <a:buClr>
                <a:schemeClr val="accent1"/>
              </a:buClr>
              <a:buSzPts val="1400"/>
              <a:buNone/>
              <a:defRPr sz="1400">
                <a:solidFill>
                  <a:schemeClr val="accent1"/>
                </a:solidFill>
              </a:defRPr>
            </a:lvl2pPr>
            <a:lvl3pPr lvl="2" rtl="0" algn="ctr">
              <a:spcBef>
                <a:spcPts val="0"/>
              </a:spcBef>
              <a:spcAft>
                <a:spcPts val="0"/>
              </a:spcAft>
              <a:buClr>
                <a:schemeClr val="accent1"/>
              </a:buClr>
              <a:buSzPts val="1400"/>
              <a:buNone/>
              <a:defRPr sz="1400">
                <a:solidFill>
                  <a:schemeClr val="accent1"/>
                </a:solidFill>
              </a:defRPr>
            </a:lvl3pPr>
            <a:lvl4pPr lvl="3" rtl="0" algn="ctr">
              <a:spcBef>
                <a:spcPts val="0"/>
              </a:spcBef>
              <a:spcAft>
                <a:spcPts val="0"/>
              </a:spcAft>
              <a:buClr>
                <a:schemeClr val="accent1"/>
              </a:buClr>
              <a:buSzPts val="1400"/>
              <a:buNone/>
              <a:defRPr sz="1400">
                <a:solidFill>
                  <a:schemeClr val="accent1"/>
                </a:solidFill>
              </a:defRPr>
            </a:lvl4pPr>
            <a:lvl5pPr lvl="4" rtl="0" algn="ctr">
              <a:spcBef>
                <a:spcPts val="0"/>
              </a:spcBef>
              <a:spcAft>
                <a:spcPts val="0"/>
              </a:spcAft>
              <a:buClr>
                <a:schemeClr val="accent1"/>
              </a:buClr>
              <a:buSzPts val="1400"/>
              <a:buNone/>
              <a:defRPr sz="1400">
                <a:solidFill>
                  <a:schemeClr val="accent1"/>
                </a:solidFill>
              </a:defRPr>
            </a:lvl5pPr>
            <a:lvl6pPr lvl="5" rtl="0" algn="ctr">
              <a:spcBef>
                <a:spcPts val="0"/>
              </a:spcBef>
              <a:spcAft>
                <a:spcPts val="0"/>
              </a:spcAft>
              <a:buClr>
                <a:schemeClr val="accent1"/>
              </a:buClr>
              <a:buSzPts val="1400"/>
              <a:buNone/>
              <a:defRPr sz="1400">
                <a:solidFill>
                  <a:schemeClr val="accent1"/>
                </a:solidFill>
              </a:defRPr>
            </a:lvl6pPr>
            <a:lvl7pPr lvl="6" rtl="0" algn="ctr">
              <a:spcBef>
                <a:spcPts val="0"/>
              </a:spcBef>
              <a:spcAft>
                <a:spcPts val="0"/>
              </a:spcAft>
              <a:buClr>
                <a:schemeClr val="accent1"/>
              </a:buClr>
              <a:buSzPts val="1400"/>
              <a:buNone/>
              <a:defRPr sz="1400">
                <a:solidFill>
                  <a:schemeClr val="accent1"/>
                </a:solidFill>
              </a:defRPr>
            </a:lvl7pPr>
            <a:lvl8pPr lvl="7" rtl="0" algn="ctr">
              <a:spcBef>
                <a:spcPts val="0"/>
              </a:spcBef>
              <a:spcAft>
                <a:spcPts val="0"/>
              </a:spcAft>
              <a:buClr>
                <a:schemeClr val="accent1"/>
              </a:buClr>
              <a:buSzPts val="1400"/>
              <a:buNone/>
              <a:defRPr sz="1400">
                <a:solidFill>
                  <a:schemeClr val="accent1"/>
                </a:solidFill>
              </a:defRPr>
            </a:lvl8pPr>
            <a:lvl9pPr lvl="8" rtl="0" algn="ctr">
              <a:spcBef>
                <a:spcPts val="0"/>
              </a:spcBef>
              <a:spcAft>
                <a:spcPts val="0"/>
              </a:spcAft>
              <a:buClr>
                <a:schemeClr val="accent1"/>
              </a:buClr>
              <a:buSzPts val="1400"/>
              <a:buNone/>
              <a:defRPr sz="1400">
                <a:solidFill>
                  <a:schemeClr val="accent1"/>
                </a:solidFill>
              </a:defRPr>
            </a:lvl9pPr>
          </a:lstStyle>
          <a:p/>
        </p:txBody>
      </p:sp>
      <p:sp>
        <p:nvSpPr>
          <p:cNvPr id="215" name="Google Shape;215;p41"/>
          <p:cNvSpPr txBox="1"/>
          <p:nvPr>
            <p:ph idx="7" type="subTitle"/>
          </p:nvPr>
        </p:nvSpPr>
        <p:spPr>
          <a:xfrm>
            <a:off x="2383022" y="8128719"/>
            <a:ext cx="1185000" cy="764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216" name="Google Shape;216;p41"/>
          <p:cNvSpPr txBox="1"/>
          <p:nvPr>
            <p:ph idx="8" type="ctrTitle"/>
          </p:nvPr>
        </p:nvSpPr>
        <p:spPr>
          <a:xfrm>
            <a:off x="3796330" y="7162745"/>
            <a:ext cx="1576200" cy="12006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1400"/>
              <a:buNone/>
              <a:defRPr sz="1400">
                <a:solidFill>
                  <a:schemeClr val="accent1"/>
                </a:solidFill>
              </a:defRPr>
            </a:lvl1pPr>
            <a:lvl2pPr lvl="1" rtl="0" algn="ctr">
              <a:spcBef>
                <a:spcPts val="0"/>
              </a:spcBef>
              <a:spcAft>
                <a:spcPts val="0"/>
              </a:spcAft>
              <a:buClr>
                <a:schemeClr val="accent1"/>
              </a:buClr>
              <a:buSzPts val="1400"/>
              <a:buNone/>
              <a:defRPr sz="1400">
                <a:solidFill>
                  <a:schemeClr val="accent1"/>
                </a:solidFill>
              </a:defRPr>
            </a:lvl2pPr>
            <a:lvl3pPr lvl="2" rtl="0" algn="ctr">
              <a:spcBef>
                <a:spcPts val="0"/>
              </a:spcBef>
              <a:spcAft>
                <a:spcPts val="0"/>
              </a:spcAft>
              <a:buClr>
                <a:schemeClr val="accent1"/>
              </a:buClr>
              <a:buSzPts val="1400"/>
              <a:buNone/>
              <a:defRPr sz="1400">
                <a:solidFill>
                  <a:schemeClr val="accent1"/>
                </a:solidFill>
              </a:defRPr>
            </a:lvl3pPr>
            <a:lvl4pPr lvl="3" rtl="0" algn="ctr">
              <a:spcBef>
                <a:spcPts val="0"/>
              </a:spcBef>
              <a:spcAft>
                <a:spcPts val="0"/>
              </a:spcAft>
              <a:buClr>
                <a:schemeClr val="accent1"/>
              </a:buClr>
              <a:buSzPts val="1400"/>
              <a:buNone/>
              <a:defRPr sz="1400">
                <a:solidFill>
                  <a:schemeClr val="accent1"/>
                </a:solidFill>
              </a:defRPr>
            </a:lvl4pPr>
            <a:lvl5pPr lvl="4" rtl="0" algn="ctr">
              <a:spcBef>
                <a:spcPts val="0"/>
              </a:spcBef>
              <a:spcAft>
                <a:spcPts val="0"/>
              </a:spcAft>
              <a:buClr>
                <a:schemeClr val="accent1"/>
              </a:buClr>
              <a:buSzPts val="1400"/>
              <a:buNone/>
              <a:defRPr sz="1400">
                <a:solidFill>
                  <a:schemeClr val="accent1"/>
                </a:solidFill>
              </a:defRPr>
            </a:lvl5pPr>
            <a:lvl6pPr lvl="5" rtl="0" algn="ctr">
              <a:spcBef>
                <a:spcPts val="0"/>
              </a:spcBef>
              <a:spcAft>
                <a:spcPts val="0"/>
              </a:spcAft>
              <a:buClr>
                <a:schemeClr val="accent1"/>
              </a:buClr>
              <a:buSzPts val="1400"/>
              <a:buNone/>
              <a:defRPr sz="1400">
                <a:solidFill>
                  <a:schemeClr val="accent1"/>
                </a:solidFill>
              </a:defRPr>
            </a:lvl6pPr>
            <a:lvl7pPr lvl="6" rtl="0" algn="ctr">
              <a:spcBef>
                <a:spcPts val="0"/>
              </a:spcBef>
              <a:spcAft>
                <a:spcPts val="0"/>
              </a:spcAft>
              <a:buClr>
                <a:schemeClr val="accent1"/>
              </a:buClr>
              <a:buSzPts val="1400"/>
              <a:buNone/>
              <a:defRPr sz="1400">
                <a:solidFill>
                  <a:schemeClr val="accent1"/>
                </a:solidFill>
              </a:defRPr>
            </a:lvl7pPr>
            <a:lvl8pPr lvl="7" rtl="0" algn="ctr">
              <a:spcBef>
                <a:spcPts val="0"/>
              </a:spcBef>
              <a:spcAft>
                <a:spcPts val="0"/>
              </a:spcAft>
              <a:buClr>
                <a:schemeClr val="accent1"/>
              </a:buClr>
              <a:buSzPts val="1400"/>
              <a:buNone/>
              <a:defRPr sz="1400">
                <a:solidFill>
                  <a:schemeClr val="accent1"/>
                </a:solidFill>
              </a:defRPr>
            </a:lvl8pPr>
            <a:lvl9pPr lvl="8" rtl="0" algn="ctr">
              <a:spcBef>
                <a:spcPts val="0"/>
              </a:spcBef>
              <a:spcAft>
                <a:spcPts val="0"/>
              </a:spcAft>
              <a:buClr>
                <a:schemeClr val="accent1"/>
              </a:buClr>
              <a:buSzPts val="1400"/>
              <a:buNone/>
              <a:defRPr sz="1400">
                <a:solidFill>
                  <a:schemeClr val="accent1"/>
                </a:solidFill>
              </a:defRPr>
            </a:lvl9pPr>
          </a:lstStyle>
          <a:p/>
        </p:txBody>
      </p:sp>
      <p:sp>
        <p:nvSpPr>
          <p:cNvPr id="217" name="Google Shape;217;p41"/>
          <p:cNvSpPr txBox="1"/>
          <p:nvPr>
            <p:ph idx="9" type="subTitle"/>
          </p:nvPr>
        </p:nvSpPr>
        <p:spPr>
          <a:xfrm>
            <a:off x="3992006" y="8121657"/>
            <a:ext cx="1185000" cy="764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218" name="Google Shape;218;p41"/>
          <p:cNvSpPr txBox="1"/>
          <p:nvPr>
            <p:ph idx="13" type="ctrTitle"/>
          </p:nvPr>
        </p:nvSpPr>
        <p:spPr>
          <a:xfrm flipH="1">
            <a:off x="1499616" y="769231"/>
            <a:ext cx="4560600" cy="2555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DESIGN 1">
  <p:cSld name="CUSTOM_1_1_1_1_1_1_1_1_1_1_1_1_1">
    <p:bg>
      <p:bgPr>
        <a:noFill/>
      </p:bgPr>
    </p:bg>
    <p:spTree>
      <p:nvGrpSpPr>
        <p:cNvPr id="219" name="Shape 219"/>
        <p:cNvGrpSpPr/>
        <p:nvPr/>
      </p:nvGrpSpPr>
      <p:grpSpPr>
        <a:xfrm>
          <a:off x="0" y="0"/>
          <a:ext cx="0" cy="0"/>
          <a:chOff x="0" y="0"/>
          <a:chExt cx="0" cy="0"/>
        </a:xfrm>
      </p:grpSpPr>
      <p:sp>
        <p:nvSpPr>
          <p:cNvPr id="220" name="Google Shape;220;p42"/>
          <p:cNvSpPr txBox="1"/>
          <p:nvPr>
            <p:ph type="ctrTitle"/>
          </p:nvPr>
        </p:nvSpPr>
        <p:spPr>
          <a:xfrm flipH="1">
            <a:off x="1528113" y="769237"/>
            <a:ext cx="4503600" cy="18720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4780"/>
            <a:ext cx="7044600" cy="11901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05" y="2394889"/>
            <a:ext cx="3306900" cy="7099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3995291" y="2394889"/>
            <a:ext cx="3306900" cy="7099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7004788" y="9690352"/>
            <a:ext cx="453600" cy="81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REE COLUMNS 2">
  <p:cSld name="CUSTOM_12">
    <p:spTree>
      <p:nvGrpSpPr>
        <p:cNvPr id="221" name="Shape 221"/>
        <p:cNvGrpSpPr/>
        <p:nvPr/>
      </p:nvGrpSpPr>
      <p:grpSpPr>
        <a:xfrm>
          <a:off x="0" y="0"/>
          <a:ext cx="0" cy="0"/>
          <a:chOff x="0" y="0"/>
          <a:chExt cx="0" cy="0"/>
        </a:xfrm>
      </p:grpSpPr>
      <p:sp>
        <p:nvSpPr>
          <p:cNvPr id="222" name="Google Shape;222;p43"/>
          <p:cNvSpPr txBox="1"/>
          <p:nvPr>
            <p:ph type="ctrTitle"/>
          </p:nvPr>
        </p:nvSpPr>
        <p:spPr>
          <a:xfrm>
            <a:off x="3334758" y="976263"/>
            <a:ext cx="1576200" cy="12006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Clr>
                <a:schemeClr val="accent1"/>
              </a:buClr>
              <a:buSzPts val="1800"/>
              <a:buNone/>
              <a:defRPr sz="1800">
                <a:solidFill>
                  <a:schemeClr val="accent1"/>
                </a:solidFill>
              </a:defRPr>
            </a:lvl2pPr>
            <a:lvl3pPr lvl="2" rtl="0">
              <a:spcBef>
                <a:spcPts val="0"/>
              </a:spcBef>
              <a:spcAft>
                <a:spcPts val="0"/>
              </a:spcAft>
              <a:buClr>
                <a:schemeClr val="accent1"/>
              </a:buClr>
              <a:buSzPts val="1800"/>
              <a:buNone/>
              <a:defRPr sz="1800">
                <a:solidFill>
                  <a:schemeClr val="accent1"/>
                </a:solidFill>
              </a:defRPr>
            </a:lvl3pPr>
            <a:lvl4pPr lvl="3" rtl="0">
              <a:spcBef>
                <a:spcPts val="0"/>
              </a:spcBef>
              <a:spcAft>
                <a:spcPts val="0"/>
              </a:spcAft>
              <a:buClr>
                <a:schemeClr val="accent1"/>
              </a:buClr>
              <a:buSzPts val="1800"/>
              <a:buNone/>
              <a:defRPr sz="1800">
                <a:solidFill>
                  <a:schemeClr val="accent1"/>
                </a:solidFill>
              </a:defRPr>
            </a:lvl4pPr>
            <a:lvl5pPr lvl="4" rtl="0">
              <a:spcBef>
                <a:spcPts val="0"/>
              </a:spcBef>
              <a:spcAft>
                <a:spcPts val="0"/>
              </a:spcAft>
              <a:buClr>
                <a:schemeClr val="accent1"/>
              </a:buClr>
              <a:buSzPts val="1800"/>
              <a:buNone/>
              <a:defRPr sz="1800">
                <a:solidFill>
                  <a:schemeClr val="accent1"/>
                </a:solidFill>
              </a:defRPr>
            </a:lvl5pPr>
            <a:lvl6pPr lvl="5" rtl="0">
              <a:spcBef>
                <a:spcPts val="0"/>
              </a:spcBef>
              <a:spcAft>
                <a:spcPts val="0"/>
              </a:spcAft>
              <a:buClr>
                <a:schemeClr val="accent1"/>
              </a:buClr>
              <a:buSzPts val="1800"/>
              <a:buNone/>
              <a:defRPr sz="1800">
                <a:solidFill>
                  <a:schemeClr val="accent1"/>
                </a:solidFill>
              </a:defRPr>
            </a:lvl6pPr>
            <a:lvl7pPr lvl="6" rtl="0">
              <a:spcBef>
                <a:spcPts val="0"/>
              </a:spcBef>
              <a:spcAft>
                <a:spcPts val="0"/>
              </a:spcAft>
              <a:buClr>
                <a:schemeClr val="accent1"/>
              </a:buClr>
              <a:buSzPts val="1800"/>
              <a:buNone/>
              <a:defRPr sz="1800">
                <a:solidFill>
                  <a:schemeClr val="accent1"/>
                </a:solidFill>
              </a:defRPr>
            </a:lvl7pPr>
            <a:lvl8pPr lvl="7" rtl="0">
              <a:spcBef>
                <a:spcPts val="0"/>
              </a:spcBef>
              <a:spcAft>
                <a:spcPts val="0"/>
              </a:spcAft>
              <a:buClr>
                <a:schemeClr val="accent1"/>
              </a:buClr>
              <a:buSzPts val="1800"/>
              <a:buNone/>
              <a:defRPr sz="1800">
                <a:solidFill>
                  <a:schemeClr val="accent1"/>
                </a:solidFill>
              </a:defRPr>
            </a:lvl8pPr>
            <a:lvl9pPr lvl="8" rtl="0">
              <a:spcBef>
                <a:spcPts val="0"/>
              </a:spcBef>
              <a:spcAft>
                <a:spcPts val="0"/>
              </a:spcAft>
              <a:buClr>
                <a:schemeClr val="accent1"/>
              </a:buClr>
              <a:buSzPts val="1800"/>
              <a:buNone/>
              <a:defRPr sz="1800">
                <a:solidFill>
                  <a:schemeClr val="accent1"/>
                </a:solidFill>
              </a:defRPr>
            </a:lvl9pPr>
          </a:lstStyle>
          <a:p/>
        </p:txBody>
      </p:sp>
      <p:sp>
        <p:nvSpPr>
          <p:cNvPr id="223" name="Google Shape;223;p43"/>
          <p:cNvSpPr txBox="1"/>
          <p:nvPr>
            <p:ph idx="1" type="subTitle"/>
          </p:nvPr>
        </p:nvSpPr>
        <p:spPr>
          <a:xfrm>
            <a:off x="3334758" y="1935175"/>
            <a:ext cx="1185000" cy="764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p:txBody>
      </p:sp>
      <p:sp>
        <p:nvSpPr>
          <p:cNvPr id="224" name="Google Shape;224;p43"/>
          <p:cNvSpPr txBox="1"/>
          <p:nvPr>
            <p:ph idx="2" type="ctrTitle"/>
          </p:nvPr>
        </p:nvSpPr>
        <p:spPr>
          <a:xfrm>
            <a:off x="5093466" y="3928379"/>
            <a:ext cx="1576200" cy="12006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Clr>
                <a:schemeClr val="accent1"/>
              </a:buClr>
              <a:buSzPts val="1800"/>
              <a:buNone/>
              <a:defRPr sz="1800">
                <a:solidFill>
                  <a:schemeClr val="accent1"/>
                </a:solidFill>
              </a:defRPr>
            </a:lvl2pPr>
            <a:lvl3pPr lvl="2" rtl="0">
              <a:spcBef>
                <a:spcPts val="0"/>
              </a:spcBef>
              <a:spcAft>
                <a:spcPts val="0"/>
              </a:spcAft>
              <a:buClr>
                <a:schemeClr val="accent1"/>
              </a:buClr>
              <a:buSzPts val="1800"/>
              <a:buNone/>
              <a:defRPr sz="1800">
                <a:solidFill>
                  <a:schemeClr val="accent1"/>
                </a:solidFill>
              </a:defRPr>
            </a:lvl3pPr>
            <a:lvl4pPr lvl="3" rtl="0">
              <a:spcBef>
                <a:spcPts val="0"/>
              </a:spcBef>
              <a:spcAft>
                <a:spcPts val="0"/>
              </a:spcAft>
              <a:buClr>
                <a:schemeClr val="accent1"/>
              </a:buClr>
              <a:buSzPts val="1800"/>
              <a:buNone/>
              <a:defRPr sz="1800">
                <a:solidFill>
                  <a:schemeClr val="accent1"/>
                </a:solidFill>
              </a:defRPr>
            </a:lvl4pPr>
            <a:lvl5pPr lvl="4" rtl="0">
              <a:spcBef>
                <a:spcPts val="0"/>
              </a:spcBef>
              <a:spcAft>
                <a:spcPts val="0"/>
              </a:spcAft>
              <a:buClr>
                <a:schemeClr val="accent1"/>
              </a:buClr>
              <a:buSzPts val="1800"/>
              <a:buNone/>
              <a:defRPr sz="1800">
                <a:solidFill>
                  <a:schemeClr val="accent1"/>
                </a:solidFill>
              </a:defRPr>
            </a:lvl5pPr>
            <a:lvl6pPr lvl="5" rtl="0">
              <a:spcBef>
                <a:spcPts val="0"/>
              </a:spcBef>
              <a:spcAft>
                <a:spcPts val="0"/>
              </a:spcAft>
              <a:buClr>
                <a:schemeClr val="accent1"/>
              </a:buClr>
              <a:buSzPts val="1800"/>
              <a:buNone/>
              <a:defRPr sz="1800">
                <a:solidFill>
                  <a:schemeClr val="accent1"/>
                </a:solidFill>
              </a:defRPr>
            </a:lvl6pPr>
            <a:lvl7pPr lvl="6" rtl="0">
              <a:spcBef>
                <a:spcPts val="0"/>
              </a:spcBef>
              <a:spcAft>
                <a:spcPts val="0"/>
              </a:spcAft>
              <a:buClr>
                <a:schemeClr val="accent1"/>
              </a:buClr>
              <a:buSzPts val="1800"/>
              <a:buNone/>
              <a:defRPr sz="1800">
                <a:solidFill>
                  <a:schemeClr val="accent1"/>
                </a:solidFill>
              </a:defRPr>
            </a:lvl7pPr>
            <a:lvl8pPr lvl="7" rtl="0">
              <a:spcBef>
                <a:spcPts val="0"/>
              </a:spcBef>
              <a:spcAft>
                <a:spcPts val="0"/>
              </a:spcAft>
              <a:buClr>
                <a:schemeClr val="accent1"/>
              </a:buClr>
              <a:buSzPts val="1800"/>
              <a:buNone/>
              <a:defRPr sz="1800">
                <a:solidFill>
                  <a:schemeClr val="accent1"/>
                </a:solidFill>
              </a:defRPr>
            </a:lvl8pPr>
            <a:lvl9pPr lvl="8" rtl="0">
              <a:spcBef>
                <a:spcPts val="0"/>
              </a:spcBef>
              <a:spcAft>
                <a:spcPts val="0"/>
              </a:spcAft>
              <a:buClr>
                <a:schemeClr val="accent1"/>
              </a:buClr>
              <a:buSzPts val="1800"/>
              <a:buNone/>
              <a:defRPr sz="1800">
                <a:solidFill>
                  <a:schemeClr val="accent1"/>
                </a:solidFill>
              </a:defRPr>
            </a:lvl9pPr>
          </a:lstStyle>
          <a:p/>
        </p:txBody>
      </p:sp>
      <p:sp>
        <p:nvSpPr>
          <p:cNvPr id="225" name="Google Shape;225;p43"/>
          <p:cNvSpPr txBox="1"/>
          <p:nvPr>
            <p:ph idx="3" type="subTitle"/>
          </p:nvPr>
        </p:nvSpPr>
        <p:spPr>
          <a:xfrm>
            <a:off x="5093466" y="4887291"/>
            <a:ext cx="1185000" cy="764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p:txBody>
      </p:sp>
      <p:sp>
        <p:nvSpPr>
          <p:cNvPr id="226" name="Google Shape;226;p43"/>
          <p:cNvSpPr txBox="1"/>
          <p:nvPr>
            <p:ph idx="4" type="ctrTitle"/>
          </p:nvPr>
        </p:nvSpPr>
        <p:spPr>
          <a:xfrm>
            <a:off x="3334758" y="6722148"/>
            <a:ext cx="1576200" cy="12006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Clr>
                <a:schemeClr val="accent1"/>
              </a:buClr>
              <a:buSzPts val="1800"/>
              <a:buNone/>
              <a:defRPr sz="1800">
                <a:solidFill>
                  <a:schemeClr val="accent1"/>
                </a:solidFill>
              </a:defRPr>
            </a:lvl2pPr>
            <a:lvl3pPr lvl="2" rtl="0">
              <a:spcBef>
                <a:spcPts val="0"/>
              </a:spcBef>
              <a:spcAft>
                <a:spcPts val="0"/>
              </a:spcAft>
              <a:buClr>
                <a:schemeClr val="accent1"/>
              </a:buClr>
              <a:buSzPts val="1800"/>
              <a:buNone/>
              <a:defRPr sz="1800">
                <a:solidFill>
                  <a:schemeClr val="accent1"/>
                </a:solidFill>
              </a:defRPr>
            </a:lvl3pPr>
            <a:lvl4pPr lvl="3" rtl="0">
              <a:spcBef>
                <a:spcPts val="0"/>
              </a:spcBef>
              <a:spcAft>
                <a:spcPts val="0"/>
              </a:spcAft>
              <a:buClr>
                <a:schemeClr val="accent1"/>
              </a:buClr>
              <a:buSzPts val="1800"/>
              <a:buNone/>
              <a:defRPr sz="1800">
                <a:solidFill>
                  <a:schemeClr val="accent1"/>
                </a:solidFill>
              </a:defRPr>
            </a:lvl4pPr>
            <a:lvl5pPr lvl="4" rtl="0">
              <a:spcBef>
                <a:spcPts val="0"/>
              </a:spcBef>
              <a:spcAft>
                <a:spcPts val="0"/>
              </a:spcAft>
              <a:buClr>
                <a:schemeClr val="accent1"/>
              </a:buClr>
              <a:buSzPts val="1800"/>
              <a:buNone/>
              <a:defRPr sz="1800">
                <a:solidFill>
                  <a:schemeClr val="accent1"/>
                </a:solidFill>
              </a:defRPr>
            </a:lvl5pPr>
            <a:lvl6pPr lvl="5" rtl="0">
              <a:spcBef>
                <a:spcPts val="0"/>
              </a:spcBef>
              <a:spcAft>
                <a:spcPts val="0"/>
              </a:spcAft>
              <a:buClr>
                <a:schemeClr val="accent1"/>
              </a:buClr>
              <a:buSzPts val="1800"/>
              <a:buNone/>
              <a:defRPr sz="1800">
                <a:solidFill>
                  <a:schemeClr val="accent1"/>
                </a:solidFill>
              </a:defRPr>
            </a:lvl6pPr>
            <a:lvl7pPr lvl="6" rtl="0">
              <a:spcBef>
                <a:spcPts val="0"/>
              </a:spcBef>
              <a:spcAft>
                <a:spcPts val="0"/>
              </a:spcAft>
              <a:buClr>
                <a:schemeClr val="accent1"/>
              </a:buClr>
              <a:buSzPts val="1800"/>
              <a:buNone/>
              <a:defRPr sz="1800">
                <a:solidFill>
                  <a:schemeClr val="accent1"/>
                </a:solidFill>
              </a:defRPr>
            </a:lvl7pPr>
            <a:lvl8pPr lvl="7" rtl="0">
              <a:spcBef>
                <a:spcPts val="0"/>
              </a:spcBef>
              <a:spcAft>
                <a:spcPts val="0"/>
              </a:spcAft>
              <a:buClr>
                <a:schemeClr val="accent1"/>
              </a:buClr>
              <a:buSzPts val="1800"/>
              <a:buNone/>
              <a:defRPr sz="1800">
                <a:solidFill>
                  <a:schemeClr val="accent1"/>
                </a:solidFill>
              </a:defRPr>
            </a:lvl8pPr>
            <a:lvl9pPr lvl="8" rtl="0">
              <a:spcBef>
                <a:spcPts val="0"/>
              </a:spcBef>
              <a:spcAft>
                <a:spcPts val="0"/>
              </a:spcAft>
              <a:buClr>
                <a:schemeClr val="accent1"/>
              </a:buClr>
              <a:buSzPts val="1800"/>
              <a:buNone/>
              <a:defRPr sz="1800">
                <a:solidFill>
                  <a:schemeClr val="accent1"/>
                </a:solidFill>
              </a:defRPr>
            </a:lvl9pPr>
          </a:lstStyle>
          <a:p/>
        </p:txBody>
      </p:sp>
      <p:sp>
        <p:nvSpPr>
          <p:cNvPr id="227" name="Google Shape;227;p43"/>
          <p:cNvSpPr txBox="1"/>
          <p:nvPr>
            <p:ph idx="5" type="subTitle"/>
          </p:nvPr>
        </p:nvSpPr>
        <p:spPr>
          <a:xfrm>
            <a:off x="3334758" y="7681060"/>
            <a:ext cx="1185000" cy="764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p:txBody>
      </p:sp>
      <p:sp>
        <p:nvSpPr>
          <p:cNvPr id="228" name="Google Shape;228;p43"/>
          <p:cNvSpPr txBox="1"/>
          <p:nvPr>
            <p:ph idx="6" type="title"/>
          </p:nvPr>
        </p:nvSpPr>
        <p:spPr>
          <a:xfrm>
            <a:off x="595276" y="2011261"/>
            <a:ext cx="2459100" cy="18633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2"/>
              </a:buClr>
              <a:buSzPts val="2400"/>
              <a:buNone/>
              <a:defRPr sz="2400">
                <a:solidFill>
                  <a:schemeClr val="accent2"/>
                </a:solidFill>
              </a:defRPr>
            </a:lvl1pPr>
            <a:lvl2pPr lvl="1" rtl="0">
              <a:spcBef>
                <a:spcPts val="0"/>
              </a:spcBef>
              <a:spcAft>
                <a:spcPts val="0"/>
              </a:spcAft>
              <a:buClr>
                <a:schemeClr val="accent2"/>
              </a:buClr>
              <a:buSzPts val="2400"/>
              <a:buNone/>
              <a:defRPr sz="2400">
                <a:solidFill>
                  <a:schemeClr val="accent2"/>
                </a:solidFill>
              </a:defRPr>
            </a:lvl2pPr>
            <a:lvl3pPr lvl="2" rtl="0">
              <a:spcBef>
                <a:spcPts val="0"/>
              </a:spcBef>
              <a:spcAft>
                <a:spcPts val="0"/>
              </a:spcAft>
              <a:buClr>
                <a:schemeClr val="accent2"/>
              </a:buClr>
              <a:buSzPts val="2400"/>
              <a:buNone/>
              <a:defRPr sz="2400">
                <a:solidFill>
                  <a:schemeClr val="accent2"/>
                </a:solidFill>
              </a:defRPr>
            </a:lvl3pPr>
            <a:lvl4pPr lvl="3" rtl="0">
              <a:spcBef>
                <a:spcPts val="0"/>
              </a:spcBef>
              <a:spcAft>
                <a:spcPts val="0"/>
              </a:spcAft>
              <a:buClr>
                <a:schemeClr val="accent2"/>
              </a:buClr>
              <a:buSzPts val="2400"/>
              <a:buNone/>
              <a:defRPr sz="2400">
                <a:solidFill>
                  <a:schemeClr val="accent2"/>
                </a:solidFill>
              </a:defRPr>
            </a:lvl4pPr>
            <a:lvl5pPr lvl="4" rtl="0">
              <a:spcBef>
                <a:spcPts val="0"/>
              </a:spcBef>
              <a:spcAft>
                <a:spcPts val="0"/>
              </a:spcAft>
              <a:buClr>
                <a:schemeClr val="accent2"/>
              </a:buClr>
              <a:buSzPts val="2400"/>
              <a:buNone/>
              <a:defRPr sz="2400">
                <a:solidFill>
                  <a:schemeClr val="accent2"/>
                </a:solidFill>
              </a:defRPr>
            </a:lvl5pPr>
            <a:lvl6pPr lvl="5" rtl="0">
              <a:spcBef>
                <a:spcPts val="0"/>
              </a:spcBef>
              <a:spcAft>
                <a:spcPts val="0"/>
              </a:spcAft>
              <a:buClr>
                <a:schemeClr val="accent2"/>
              </a:buClr>
              <a:buSzPts val="2400"/>
              <a:buNone/>
              <a:defRPr sz="2400">
                <a:solidFill>
                  <a:schemeClr val="accent2"/>
                </a:solidFill>
              </a:defRPr>
            </a:lvl6pPr>
            <a:lvl7pPr lvl="6" rtl="0">
              <a:spcBef>
                <a:spcPts val="0"/>
              </a:spcBef>
              <a:spcAft>
                <a:spcPts val="0"/>
              </a:spcAft>
              <a:buClr>
                <a:schemeClr val="accent2"/>
              </a:buClr>
              <a:buSzPts val="2400"/>
              <a:buNone/>
              <a:defRPr sz="2400">
                <a:solidFill>
                  <a:schemeClr val="accent2"/>
                </a:solidFill>
              </a:defRPr>
            </a:lvl7pPr>
            <a:lvl8pPr lvl="7" rtl="0">
              <a:spcBef>
                <a:spcPts val="0"/>
              </a:spcBef>
              <a:spcAft>
                <a:spcPts val="0"/>
              </a:spcAft>
              <a:buClr>
                <a:schemeClr val="accent2"/>
              </a:buClr>
              <a:buSzPts val="2400"/>
              <a:buNone/>
              <a:defRPr sz="2400">
                <a:solidFill>
                  <a:schemeClr val="accent2"/>
                </a:solidFill>
              </a:defRPr>
            </a:lvl8pPr>
            <a:lvl9pPr lvl="8" rtl="0">
              <a:spcBef>
                <a:spcPts val="0"/>
              </a:spcBef>
              <a:spcAft>
                <a:spcPts val="0"/>
              </a:spcAft>
              <a:buClr>
                <a:schemeClr val="accent2"/>
              </a:buClr>
              <a:buSzPts val="2400"/>
              <a:buNone/>
              <a:defRPr sz="2400">
                <a:solidFill>
                  <a:schemeClr val="accent2"/>
                </a:solidFill>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 TEXT">
  <p:cSld name="CUSTOM_7">
    <p:spTree>
      <p:nvGrpSpPr>
        <p:cNvPr id="229" name="Shape 229"/>
        <p:cNvGrpSpPr/>
        <p:nvPr/>
      </p:nvGrpSpPr>
      <p:grpSpPr>
        <a:xfrm>
          <a:off x="0" y="0"/>
          <a:ext cx="0" cy="0"/>
          <a:chOff x="0" y="0"/>
          <a:chExt cx="0" cy="0"/>
        </a:xfrm>
      </p:grpSpPr>
      <p:sp>
        <p:nvSpPr>
          <p:cNvPr id="230" name="Google Shape;230;p44"/>
          <p:cNvSpPr/>
          <p:nvPr/>
        </p:nvSpPr>
        <p:spPr>
          <a:xfrm flipH="1">
            <a:off x="7544445" y="5027003"/>
            <a:ext cx="145" cy="358"/>
          </a:xfrm>
          <a:custGeom>
            <a:rect b="b" l="l" r="r" t="t"/>
            <a:pathLst>
              <a:path extrusionOk="0" h="1" w="1">
                <a:moveTo>
                  <a:pt x="0" y="0"/>
                </a:moveTo>
                <a:lnTo>
                  <a:pt x="0"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44"/>
          <p:cNvSpPr/>
          <p:nvPr/>
        </p:nvSpPr>
        <p:spPr>
          <a:xfrm flipH="1">
            <a:off x="945771" y="18955"/>
            <a:ext cx="145" cy="358"/>
          </a:xfrm>
          <a:custGeom>
            <a:rect b="b" l="l" r="r" t="t"/>
            <a:pathLst>
              <a:path extrusionOk="0" h="1" w="1">
                <a:moveTo>
                  <a:pt x="0" y="1"/>
                </a:moveTo>
                <a:lnTo>
                  <a:pt x="0" y="1"/>
                </a:ln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44"/>
          <p:cNvSpPr/>
          <p:nvPr/>
        </p:nvSpPr>
        <p:spPr>
          <a:xfrm flipH="1">
            <a:off x="945771" y="18955"/>
            <a:ext cx="145" cy="358"/>
          </a:xfrm>
          <a:custGeom>
            <a:rect b="b" l="l" r="r" t="t"/>
            <a:pathLst>
              <a:path extrusionOk="0" h="1" w="1">
                <a:moveTo>
                  <a:pt x="0" y="1"/>
                </a:moveTo>
                <a:lnTo>
                  <a:pt x="0" y="1"/>
                </a:ln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44"/>
          <p:cNvSpPr/>
          <p:nvPr/>
        </p:nvSpPr>
        <p:spPr>
          <a:xfrm flipH="1">
            <a:off x="7544445" y="3133651"/>
            <a:ext cx="145" cy="358"/>
          </a:xfrm>
          <a:custGeom>
            <a:rect b="b" l="l" r="r" t="t"/>
            <a:pathLst>
              <a:path extrusionOk="0" h="1" w="1">
                <a:moveTo>
                  <a:pt x="0" y="0"/>
                </a:moveTo>
                <a:lnTo>
                  <a:pt x="0" y="0"/>
                </a:lnTo>
                <a:lnTo>
                  <a:pt x="0"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44"/>
          <p:cNvSpPr/>
          <p:nvPr/>
        </p:nvSpPr>
        <p:spPr>
          <a:xfrm>
            <a:off x="6613600" y="18955"/>
            <a:ext cx="145" cy="358"/>
          </a:xfrm>
          <a:custGeom>
            <a:rect b="b" l="l" r="r" t="t"/>
            <a:pathLst>
              <a:path extrusionOk="0" h="1" w="1">
                <a:moveTo>
                  <a:pt x="0" y="1"/>
                </a:moveTo>
                <a:lnTo>
                  <a:pt x="0" y="1"/>
                </a:ln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44"/>
          <p:cNvSpPr/>
          <p:nvPr/>
        </p:nvSpPr>
        <p:spPr>
          <a:xfrm>
            <a:off x="6613600" y="18955"/>
            <a:ext cx="145" cy="358"/>
          </a:xfrm>
          <a:custGeom>
            <a:rect b="b" l="l" r="r" t="t"/>
            <a:pathLst>
              <a:path extrusionOk="0" h="1" w="1">
                <a:moveTo>
                  <a:pt x="0" y="1"/>
                </a:moveTo>
                <a:lnTo>
                  <a:pt x="0" y="1"/>
                </a:ln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44"/>
          <p:cNvSpPr/>
          <p:nvPr/>
        </p:nvSpPr>
        <p:spPr>
          <a:xfrm flipH="1">
            <a:off x="945771" y="18955"/>
            <a:ext cx="145" cy="358"/>
          </a:xfrm>
          <a:custGeom>
            <a:rect b="b" l="l" r="r" t="t"/>
            <a:pathLst>
              <a:path extrusionOk="0" h="1" w="1">
                <a:moveTo>
                  <a:pt x="0" y="1"/>
                </a:moveTo>
                <a:lnTo>
                  <a:pt x="0" y="1"/>
                </a:ln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44"/>
          <p:cNvSpPr txBox="1"/>
          <p:nvPr>
            <p:ph idx="1" type="subTitle"/>
          </p:nvPr>
        </p:nvSpPr>
        <p:spPr>
          <a:xfrm flipH="1">
            <a:off x="1654910" y="4330506"/>
            <a:ext cx="4250100" cy="13932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r">
              <a:lnSpc>
                <a:spcPct val="100000"/>
              </a:lnSpc>
              <a:spcBef>
                <a:spcPts val="0"/>
              </a:spcBef>
              <a:spcAft>
                <a:spcPts val="0"/>
              </a:spcAft>
              <a:buSzPts val="1400"/>
              <a:buNone/>
              <a:defRPr sz="1400"/>
            </a:lvl2pPr>
            <a:lvl3pPr lvl="2" rtl="0" algn="r">
              <a:lnSpc>
                <a:spcPct val="100000"/>
              </a:lnSpc>
              <a:spcBef>
                <a:spcPts val="0"/>
              </a:spcBef>
              <a:spcAft>
                <a:spcPts val="0"/>
              </a:spcAft>
              <a:buSzPts val="1400"/>
              <a:buNone/>
              <a:defRPr sz="1400"/>
            </a:lvl3pPr>
            <a:lvl4pPr lvl="3" rtl="0" algn="r">
              <a:lnSpc>
                <a:spcPct val="100000"/>
              </a:lnSpc>
              <a:spcBef>
                <a:spcPts val="0"/>
              </a:spcBef>
              <a:spcAft>
                <a:spcPts val="0"/>
              </a:spcAft>
              <a:buSzPts val="1400"/>
              <a:buNone/>
              <a:defRPr sz="1400"/>
            </a:lvl4pPr>
            <a:lvl5pPr lvl="4" rtl="0" algn="r">
              <a:lnSpc>
                <a:spcPct val="100000"/>
              </a:lnSpc>
              <a:spcBef>
                <a:spcPts val="0"/>
              </a:spcBef>
              <a:spcAft>
                <a:spcPts val="0"/>
              </a:spcAft>
              <a:buSzPts val="1400"/>
              <a:buNone/>
              <a:defRPr sz="1400"/>
            </a:lvl5pPr>
            <a:lvl6pPr lvl="5" rtl="0" algn="r">
              <a:lnSpc>
                <a:spcPct val="100000"/>
              </a:lnSpc>
              <a:spcBef>
                <a:spcPts val="0"/>
              </a:spcBef>
              <a:spcAft>
                <a:spcPts val="0"/>
              </a:spcAft>
              <a:buSzPts val="1400"/>
              <a:buNone/>
              <a:defRPr sz="1400"/>
            </a:lvl6pPr>
            <a:lvl7pPr lvl="6" rtl="0" algn="r">
              <a:lnSpc>
                <a:spcPct val="100000"/>
              </a:lnSpc>
              <a:spcBef>
                <a:spcPts val="0"/>
              </a:spcBef>
              <a:spcAft>
                <a:spcPts val="0"/>
              </a:spcAft>
              <a:buSzPts val="1400"/>
              <a:buNone/>
              <a:defRPr sz="1400"/>
            </a:lvl7pPr>
            <a:lvl8pPr lvl="7" rtl="0" algn="r">
              <a:lnSpc>
                <a:spcPct val="100000"/>
              </a:lnSpc>
              <a:spcBef>
                <a:spcPts val="0"/>
              </a:spcBef>
              <a:spcAft>
                <a:spcPts val="0"/>
              </a:spcAft>
              <a:buSzPts val="1400"/>
              <a:buNone/>
              <a:defRPr sz="1400"/>
            </a:lvl8pPr>
            <a:lvl9pPr lvl="8" rtl="0" algn="r">
              <a:lnSpc>
                <a:spcPct val="100000"/>
              </a:lnSpc>
              <a:spcBef>
                <a:spcPts val="0"/>
              </a:spcBef>
              <a:spcAft>
                <a:spcPts val="0"/>
              </a:spcAft>
              <a:buSzPts val="1400"/>
              <a:buNone/>
              <a:defRPr sz="1400"/>
            </a:lvl9pPr>
          </a:lstStyle>
          <a:p/>
        </p:txBody>
      </p:sp>
      <p:sp>
        <p:nvSpPr>
          <p:cNvPr id="238" name="Google Shape;238;p44"/>
          <p:cNvSpPr txBox="1"/>
          <p:nvPr>
            <p:ph hasCustomPrompt="1" type="title"/>
          </p:nvPr>
        </p:nvSpPr>
        <p:spPr>
          <a:xfrm flipH="1">
            <a:off x="1754564" y="1998088"/>
            <a:ext cx="4050900" cy="26370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6000"/>
              <a:buNone/>
              <a:defRPr sz="6000"/>
            </a:lvl1pPr>
            <a:lvl2pPr lvl="1" rtl="0" algn="ct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UMBERS + TEXT">
  <p:cSld name="CUSTOM_8">
    <p:spTree>
      <p:nvGrpSpPr>
        <p:cNvPr id="239" name="Shape 239"/>
        <p:cNvGrpSpPr/>
        <p:nvPr/>
      </p:nvGrpSpPr>
      <p:grpSpPr>
        <a:xfrm>
          <a:off x="0" y="0"/>
          <a:ext cx="0" cy="0"/>
          <a:chOff x="0" y="0"/>
          <a:chExt cx="0" cy="0"/>
        </a:xfrm>
      </p:grpSpPr>
      <p:sp>
        <p:nvSpPr>
          <p:cNvPr id="240" name="Google Shape;240;p45"/>
          <p:cNvSpPr/>
          <p:nvPr/>
        </p:nvSpPr>
        <p:spPr>
          <a:xfrm>
            <a:off x="6604824" y="18955"/>
            <a:ext cx="145" cy="358"/>
          </a:xfrm>
          <a:custGeom>
            <a:rect b="b" l="l" r="r" t="t"/>
            <a:pathLst>
              <a:path extrusionOk="0" h="1" w="1">
                <a:moveTo>
                  <a:pt x="0" y="1"/>
                </a:moveTo>
                <a:lnTo>
                  <a:pt x="0" y="1"/>
                </a:ln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45"/>
          <p:cNvSpPr/>
          <p:nvPr/>
        </p:nvSpPr>
        <p:spPr>
          <a:xfrm>
            <a:off x="6604824" y="18955"/>
            <a:ext cx="145" cy="358"/>
          </a:xfrm>
          <a:custGeom>
            <a:rect b="b" l="l" r="r" t="t"/>
            <a:pathLst>
              <a:path extrusionOk="0" h="1" w="1">
                <a:moveTo>
                  <a:pt x="0" y="1"/>
                </a:moveTo>
                <a:lnTo>
                  <a:pt x="0" y="1"/>
                </a:ln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45"/>
          <p:cNvSpPr/>
          <p:nvPr/>
        </p:nvSpPr>
        <p:spPr>
          <a:xfrm>
            <a:off x="384150" y="3133651"/>
            <a:ext cx="145" cy="358"/>
          </a:xfrm>
          <a:custGeom>
            <a:rect b="b" l="l" r="r" t="t"/>
            <a:pathLst>
              <a:path extrusionOk="0" h="1" w="1">
                <a:moveTo>
                  <a:pt x="0" y="0"/>
                </a:moveTo>
                <a:lnTo>
                  <a:pt x="0" y="0"/>
                </a:lnTo>
                <a:lnTo>
                  <a:pt x="0"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45"/>
          <p:cNvSpPr/>
          <p:nvPr/>
        </p:nvSpPr>
        <p:spPr>
          <a:xfrm flipH="1">
            <a:off x="936994" y="18955"/>
            <a:ext cx="145" cy="358"/>
          </a:xfrm>
          <a:custGeom>
            <a:rect b="b" l="l" r="r" t="t"/>
            <a:pathLst>
              <a:path extrusionOk="0" h="1" w="1">
                <a:moveTo>
                  <a:pt x="0" y="1"/>
                </a:moveTo>
                <a:lnTo>
                  <a:pt x="0" y="1"/>
                </a:ln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45"/>
          <p:cNvSpPr/>
          <p:nvPr/>
        </p:nvSpPr>
        <p:spPr>
          <a:xfrm flipH="1">
            <a:off x="936994" y="18955"/>
            <a:ext cx="145" cy="358"/>
          </a:xfrm>
          <a:custGeom>
            <a:rect b="b" l="l" r="r" t="t"/>
            <a:pathLst>
              <a:path extrusionOk="0" h="1" w="1">
                <a:moveTo>
                  <a:pt x="0" y="1"/>
                </a:moveTo>
                <a:lnTo>
                  <a:pt x="0" y="1"/>
                </a:ln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45"/>
          <p:cNvSpPr/>
          <p:nvPr/>
        </p:nvSpPr>
        <p:spPr>
          <a:xfrm>
            <a:off x="6604824" y="18955"/>
            <a:ext cx="145" cy="358"/>
          </a:xfrm>
          <a:custGeom>
            <a:rect b="b" l="l" r="r" t="t"/>
            <a:pathLst>
              <a:path extrusionOk="0" h="1" w="1">
                <a:moveTo>
                  <a:pt x="0" y="1"/>
                </a:moveTo>
                <a:lnTo>
                  <a:pt x="0" y="1"/>
                </a:ln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45"/>
          <p:cNvSpPr/>
          <p:nvPr/>
        </p:nvSpPr>
        <p:spPr>
          <a:xfrm>
            <a:off x="384150" y="5027003"/>
            <a:ext cx="145" cy="358"/>
          </a:xfrm>
          <a:custGeom>
            <a:rect b="b" l="l" r="r" t="t"/>
            <a:pathLst>
              <a:path extrusionOk="0" h="1" w="1">
                <a:moveTo>
                  <a:pt x="0" y="0"/>
                </a:moveTo>
                <a:lnTo>
                  <a:pt x="0"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45"/>
          <p:cNvSpPr txBox="1"/>
          <p:nvPr>
            <p:ph idx="1" type="subTitle"/>
          </p:nvPr>
        </p:nvSpPr>
        <p:spPr>
          <a:xfrm>
            <a:off x="973276" y="2917646"/>
            <a:ext cx="2220000" cy="1393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p:txBody>
      </p:sp>
      <p:sp>
        <p:nvSpPr>
          <p:cNvPr id="248" name="Google Shape;248;p45"/>
          <p:cNvSpPr txBox="1"/>
          <p:nvPr>
            <p:ph hasCustomPrompt="1" type="title"/>
          </p:nvPr>
        </p:nvSpPr>
        <p:spPr>
          <a:xfrm>
            <a:off x="973276" y="1842494"/>
            <a:ext cx="2289300" cy="1200600"/>
          </a:xfrm>
          <a:prstGeom prst="rect">
            <a:avLst/>
          </a:prstGeom>
          <a:noFill/>
        </p:spPr>
        <p:txBody>
          <a:bodyPr anchorCtr="0" anchor="ctr" bIns="91425" lIns="91425" spcFirstLastPara="1" rIns="91425" wrap="square" tIns="91425">
            <a:noAutofit/>
          </a:bodyPr>
          <a:lstStyle>
            <a:lvl1pPr lvl="0" rtl="0">
              <a:spcBef>
                <a:spcPts val="0"/>
              </a:spcBef>
              <a:spcAft>
                <a:spcPts val="0"/>
              </a:spcAft>
              <a:buClr>
                <a:schemeClr val="accent1"/>
              </a:buClr>
              <a:buSzPts val="3600"/>
              <a:buNone/>
              <a:defRPr sz="3600">
                <a:solidFill>
                  <a:schemeClr val="accent1"/>
                </a:solidFill>
              </a:defRPr>
            </a:lvl1pPr>
            <a:lvl2pPr lvl="1" rtl="0">
              <a:spcBef>
                <a:spcPts val="0"/>
              </a:spcBef>
              <a:spcAft>
                <a:spcPts val="0"/>
              </a:spcAft>
              <a:buClr>
                <a:schemeClr val="accent1"/>
              </a:buClr>
              <a:buSzPts val="3600"/>
              <a:buFont typeface="Fira Sans Extra Condensed Medium"/>
              <a:buNone/>
              <a:defRPr sz="3600">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3600"/>
              <a:buFont typeface="Fira Sans Extra Condensed Medium"/>
              <a:buNone/>
              <a:defRPr sz="3600">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3600"/>
              <a:buFont typeface="Fira Sans Extra Condensed Medium"/>
              <a:buNone/>
              <a:defRPr sz="3600">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3600"/>
              <a:buFont typeface="Fira Sans Extra Condensed Medium"/>
              <a:buNone/>
              <a:defRPr sz="3600">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3600"/>
              <a:buFont typeface="Fira Sans Extra Condensed Medium"/>
              <a:buNone/>
              <a:defRPr sz="3600">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3600"/>
              <a:buFont typeface="Fira Sans Extra Condensed Medium"/>
              <a:buNone/>
              <a:defRPr sz="3600">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3600"/>
              <a:buFont typeface="Fira Sans Extra Condensed Medium"/>
              <a:buNone/>
              <a:defRPr sz="3600">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3600"/>
              <a:buFont typeface="Fira Sans Extra Condensed Medium"/>
              <a:buNone/>
              <a:defRPr sz="36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249" name="Google Shape;249;p45"/>
          <p:cNvSpPr txBox="1"/>
          <p:nvPr>
            <p:ph idx="2" type="subTitle"/>
          </p:nvPr>
        </p:nvSpPr>
        <p:spPr>
          <a:xfrm>
            <a:off x="973276" y="8172906"/>
            <a:ext cx="2220000" cy="1393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p:txBody>
      </p:sp>
      <p:sp>
        <p:nvSpPr>
          <p:cNvPr id="250" name="Google Shape;250;p45"/>
          <p:cNvSpPr txBox="1"/>
          <p:nvPr>
            <p:ph hasCustomPrompt="1" idx="3" type="title"/>
          </p:nvPr>
        </p:nvSpPr>
        <p:spPr>
          <a:xfrm>
            <a:off x="973276" y="7097754"/>
            <a:ext cx="2289300" cy="1200600"/>
          </a:xfrm>
          <a:prstGeom prst="rect">
            <a:avLst/>
          </a:prstGeom>
          <a:noFill/>
        </p:spPr>
        <p:txBody>
          <a:bodyPr anchorCtr="0" anchor="ctr" bIns="91425" lIns="91425" spcFirstLastPara="1" rIns="91425" wrap="square" tIns="91425">
            <a:noAutofit/>
          </a:bodyPr>
          <a:lstStyle>
            <a:lvl1pPr lvl="0" rtl="0">
              <a:spcBef>
                <a:spcPts val="0"/>
              </a:spcBef>
              <a:spcAft>
                <a:spcPts val="0"/>
              </a:spcAft>
              <a:buClr>
                <a:schemeClr val="accent1"/>
              </a:buClr>
              <a:buSzPts val="3600"/>
              <a:buNone/>
              <a:defRPr sz="3600">
                <a:solidFill>
                  <a:schemeClr val="accent1"/>
                </a:solidFill>
              </a:defRPr>
            </a:lvl1pPr>
            <a:lvl2pPr lvl="1" rtl="0">
              <a:spcBef>
                <a:spcPts val="0"/>
              </a:spcBef>
              <a:spcAft>
                <a:spcPts val="0"/>
              </a:spcAft>
              <a:buClr>
                <a:schemeClr val="accent1"/>
              </a:buClr>
              <a:buSzPts val="3600"/>
              <a:buFont typeface="Fira Sans Extra Condensed Medium"/>
              <a:buNone/>
              <a:defRPr sz="3600">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3600"/>
              <a:buFont typeface="Fira Sans Extra Condensed Medium"/>
              <a:buNone/>
              <a:defRPr sz="3600">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3600"/>
              <a:buFont typeface="Fira Sans Extra Condensed Medium"/>
              <a:buNone/>
              <a:defRPr sz="3600">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3600"/>
              <a:buFont typeface="Fira Sans Extra Condensed Medium"/>
              <a:buNone/>
              <a:defRPr sz="3600">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3600"/>
              <a:buFont typeface="Fira Sans Extra Condensed Medium"/>
              <a:buNone/>
              <a:defRPr sz="3600">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3600"/>
              <a:buFont typeface="Fira Sans Extra Condensed Medium"/>
              <a:buNone/>
              <a:defRPr sz="3600">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3600"/>
              <a:buFont typeface="Fira Sans Extra Condensed Medium"/>
              <a:buNone/>
              <a:defRPr sz="3600">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3600"/>
              <a:buFont typeface="Fira Sans Extra Condensed Medium"/>
              <a:buNone/>
              <a:defRPr sz="36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251" name="Google Shape;251;p45"/>
          <p:cNvSpPr txBox="1"/>
          <p:nvPr>
            <p:ph idx="4" type="subTitle"/>
          </p:nvPr>
        </p:nvSpPr>
        <p:spPr>
          <a:xfrm>
            <a:off x="2178626" y="5448959"/>
            <a:ext cx="2220000" cy="13932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200"/>
              <a:buNone/>
              <a:defRPr/>
            </a:lvl1pPr>
            <a:lvl2pPr lvl="1" rtl="0" algn="r">
              <a:lnSpc>
                <a:spcPct val="100000"/>
              </a:lnSpc>
              <a:spcBef>
                <a:spcPts val="0"/>
              </a:spcBef>
              <a:spcAft>
                <a:spcPts val="0"/>
              </a:spcAft>
              <a:buSzPts val="1200"/>
              <a:buNone/>
              <a:defRPr/>
            </a:lvl2pPr>
            <a:lvl3pPr lvl="2" rtl="0" algn="r">
              <a:lnSpc>
                <a:spcPct val="100000"/>
              </a:lnSpc>
              <a:spcBef>
                <a:spcPts val="0"/>
              </a:spcBef>
              <a:spcAft>
                <a:spcPts val="0"/>
              </a:spcAft>
              <a:buSzPts val="1200"/>
              <a:buNone/>
              <a:defRPr/>
            </a:lvl3pPr>
            <a:lvl4pPr lvl="3" rtl="0" algn="r">
              <a:lnSpc>
                <a:spcPct val="100000"/>
              </a:lnSpc>
              <a:spcBef>
                <a:spcPts val="0"/>
              </a:spcBef>
              <a:spcAft>
                <a:spcPts val="0"/>
              </a:spcAft>
              <a:buSzPts val="1200"/>
              <a:buNone/>
              <a:defRPr/>
            </a:lvl4pPr>
            <a:lvl5pPr lvl="4" rtl="0" algn="r">
              <a:lnSpc>
                <a:spcPct val="100000"/>
              </a:lnSpc>
              <a:spcBef>
                <a:spcPts val="0"/>
              </a:spcBef>
              <a:spcAft>
                <a:spcPts val="0"/>
              </a:spcAft>
              <a:buSzPts val="1200"/>
              <a:buNone/>
              <a:defRPr/>
            </a:lvl5pPr>
            <a:lvl6pPr lvl="5" rtl="0" algn="r">
              <a:lnSpc>
                <a:spcPct val="100000"/>
              </a:lnSpc>
              <a:spcBef>
                <a:spcPts val="0"/>
              </a:spcBef>
              <a:spcAft>
                <a:spcPts val="0"/>
              </a:spcAft>
              <a:buSzPts val="1200"/>
              <a:buNone/>
              <a:defRPr/>
            </a:lvl6pPr>
            <a:lvl7pPr lvl="6" rtl="0" algn="r">
              <a:lnSpc>
                <a:spcPct val="100000"/>
              </a:lnSpc>
              <a:spcBef>
                <a:spcPts val="0"/>
              </a:spcBef>
              <a:spcAft>
                <a:spcPts val="0"/>
              </a:spcAft>
              <a:buSzPts val="1200"/>
              <a:buNone/>
              <a:defRPr/>
            </a:lvl7pPr>
            <a:lvl8pPr lvl="7" rtl="0" algn="r">
              <a:lnSpc>
                <a:spcPct val="100000"/>
              </a:lnSpc>
              <a:spcBef>
                <a:spcPts val="0"/>
              </a:spcBef>
              <a:spcAft>
                <a:spcPts val="0"/>
              </a:spcAft>
              <a:buSzPts val="1200"/>
              <a:buNone/>
              <a:defRPr/>
            </a:lvl8pPr>
            <a:lvl9pPr lvl="8" rtl="0" algn="r">
              <a:lnSpc>
                <a:spcPct val="100000"/>
              </a:lnSpc>
              <a:spcBef>
                <a:spcPts val="0"/>
              </a:spcBef>
              <a:spcAft>
                <a:spcPts val="0"/>
              </a:spcAft>
              <a:buSzPts val="1200"/>
              <a:buNone/>
              <a:defRPr/>
            </a:lvl9pPr>
          </a:lstStyle>
          <a:p/>
        </p:txBody>
      </p:sp>
      <p:sp>
        <p:nvSpPr>
          <p:cNvPr id="252" name="Google Shape;252;p45"/>
          <p:cNvSpPr txBox="1"/>
          <p:nvPr>
            <p:ph hasCustomPrompt="1" idx="5" type="title"/>
          </p:nvPr>
        </p:nvSpPr>
        <p:spPr>
          <a:xfrm>
            <a:off x="2109549" y="4373807"/>
            <a:ext cx="2289300" cy="1200600"/>
          </a:xfrm>
          <a:prstGeom prst="rect">
            <a:avLst/>
          </a:prstGeom>
          <a:noFill/>
        </p:spPr>
        <p:txBody>
          <a:bodyPr anchorCtr="0" anchor="ctr" bIns="91425" lIns="91425" spcFirstLastPara="1" rIns="91425" wrap="square" tIns="91425">
            <a:noAutofit/>
          </a:bodyPr>
          <a:lstStyle>
            <a:lvl1pPr lvl="0" rtl="0" algn="r">
              <a:spcBef>
                <a:spcPts val="0"/>
              </a:spcBef>
              <a:spcAft>
                <a:spcPts val="0"/>
              </a:spcAft>
              <a:buSzPts val="3600"/>
              <a:buNone/>
              <a:defRPr sz="3600"/>
            </a:lvl1pPr>
            <a:lvl2pPr lvl="1" rtl="0" algn="r">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2pPr>
            <a:lvl3pPr lvl="2" rtl="0" algn="r">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3pPr>
            <a:lvl4pPr lvl="3" rtl="0" algn="r">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4pPr>
            <a:lvl5pPr lvl="4" rtl="0" algn="r">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5pPr>
            <a:lvl6pPr lvl="5" rtl="0" algn="r">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6pPr>
            <a:lvl7pPr lvl="6" rtl="0" algn="r">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7pPr>
            <a:lvl8pPr lvl="7" rtl="0" algn="r">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8pPr>
            <a:lvl9pPr lvl="8" rtl="0" algn="r">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EADLINE 3">
  <p:cSld name="CUSTOM_14">
    <p:spTree>
      <p:nvGrpSpPr>
        <p:cNvPr id="253" name="Shape 253"/>
        <p:cNvGrpSpPr/>
        <p:nvPr/>
      </p:nvGrpSpPr>
      <p:grpSpPr>
        <a:xfrm>
          <a:off x="0" y="0"/>
          <a:ext cx="0" cy="0"/>
          <a:chOff x="0" y="0"/>
          <a:chExt cx="0" cy="0"/>
        </a:xfrm>
      </p:grpSpPr>
      <p:sp>
        <p:nvSpPr>
          <p:cNvPr id="254" name="Google Shape;254;p46"/>
          <p:cNvSpPr txBox="1"/>
          <p:nvPr>
            <p:ph type="ctrTitle"/>
          </p:nvPr>
        </p:nvSpPr>
        <p:spPr>
          <a:xfrm>
            <a:off x="1964895" y="1801297"/>
            <a:ext cx="1991100" cy="12006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Clr>
                <a:schemeClr val="accent2"/>
              </a:buClr>
              <a:buSzPts val="1800"/>
              <a:buNone/>
              <a:defRPr sz="1800">
                <a:solidFill>
                  <a:schemeClr val="accent2"/>
                </a:solidFill>
              </a:defRPr>
            </a:lvl2pPr>
            <a:lvl3pPr lvl="2" rtl="0">
              <a:spcBef>
                <a:spcPts val="0"/>
              </a:spcBef>
              <a:spcAft>
                <a:spcPts val="0"/>
              </a:spcAft>
              <a:buClr>
                <a:schemeClr val="accent2"/>
              </a:buClr>
              <a:buSzPts val="1800"/>
              <a:buNone/>
              <a:defRPr sz="1800">
                <a:solidFill>
                  <a:schemeClr val="accent2"/>
                </a:solidFill>
              </a:defRPr>
            </a:lvl3pPr>
            <a:lvl4pPr lvl="3" rtl="0">
              <a:spcBef>
                <a:spcPts val="0"/>
              </a:spcBef>
              <a:spcAft>
                <a:spcPts val="0"/>
              </a:spcAft>
              <a:buClr>
                <a:schemeClr val="accent2"/>
              </a:buClr>
              <a:buSzPts val="1800"/>
              <a:buNone/>
              <a:defRPr sz="1800">
                <a:solidFill>
                  <a:schemeClr val="accent2"/>
                </a:solidFill>
              </a:defRPr>
            </a:lvl4pPr>
            <a:lvl5pPr lvl="4" rtl="0">
              <a:spcBef>
                <a:spcPts val="0"/>
              </a:spcBef>
              <a:spcAft>
                <a:spcPts val="0"/>
              </a:spcAft>
              <a:buClr>
                <a:schemeClr val="accent2"/>
              </a:buClr>
              <a:buSzPts val="1800"/>
              <a:buNone/>
              <a:defRPr sz="1800">
                <a:solidFill>
                  <a:schemeClr val="accent2"/>
                </a:solidFill>
              </a:defRPr>
            </a:lvl5pPr>
            <a:lvl6pPr lvl="5" rtl="0">
              <a:spcBef>
                <a:spcPts val="0"/>
              </a:spcBef>
              <a:spcAft>
                <a:spcPts val="0"/>
              </a:spcAft>
              <a:buClr>
                <a:schemeClr val="accent2"/>
              </a:buClr>
              <a:buSzPts val="1800"/>
              <a:buNone/>
              <a:defRPr sz="1800">
                <a:solidFill>
                  <a:schemeClr val="accent2"/>
                </a:solidFill>
              </a:defRPr>
            </a:lvl6pPr>
            <a:lvl7pPr lvl="6" rtl="0">
              <a:spcBef>
                <a:spcPts val="0"/>
              </a:spcBef>
              <a:spcAft>
                <a:spcPts val="0"/>
              </a:spcAft>
              <a:buClr>
                <a:schemeClr val="accent2"/>
              </a:buClr>
              <a:buSzPts val="1800"/>
              <a:buNone/>
              <a:defRPr sz="1800">
                <a:solidFill>
                  <a:schemeClr val="accent2"/>
                </a:solidFill>
              </a:defRPr>
            </a:lvl7pPr>
            <a:lvl8pPr lvl="7" rtl="0">
              <a:spcBef>
                <a:spcPts val="0"/>
              </a:spcBef>
              <a:spcAft>
                <a:spcPts val="0"/>
              </a:spcAft>
              <a:buClr>
                <a:schemeClr val="accent2"/>
              </a:buClr>
              <a:buSzPts val="1800"/>
              <a:buNone/>
              <a:defRPr sz="1800">
                <a:solidFill>
                  <a:schemeClr val="accent2"/>
                </a:solidFill>
              </a:defRPr>
            </a:lvl8pPr>
            <a:lvl9pPr lvl="8" rtl="0">
              <a:spcBef>
                <a:spcPts val="0"/>
              </a:spcBef>
              <a:spcAft>
                <a:spcPts val="0"/>
              </a:spcAft>
              <a:buClr>
                <a:schemeClr val="accent2"/>
              </a:buClr>
              <a:buSzPts val="1800"/>
              <a:buNone/>
              <a:defRPr sz="1800">
                <a:solidFill>
                  <a:schemeClr val="accent2"/>
                </a:solidFill>
              </a:defRPr>
            </a:lvl9pPr>
          </a:lstStyle>
          <a:p/>
        </p:txBody>
      </p:sp>
      <p:sp>
        <p:nvSpPr>
          <p:cNvPr id="255" name="Google Shape;255;p46"/>
          <p:cNvSpPr txBox="1"/>
          <p:nvPr>
            <p:ph idx="1" type="subTitle"/>
          </p:nvPr>
        </p:nvSpPr>
        <p:spPr>
          <a:xfrm>
            <a:off x="1964895" y="3283667"/>
            <a:ext cx="1653900" cy="1200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accent4"/>
              </a:buClr>
              <a:buSzPts val="1100"/>
              <a:buNone/>
              <a:defRPr sz="1100">
                <a:solidFill>
                  <a:schemeClr val="accent4"/>
                </a:solidFill>
              </a:defRPr>
            </a:lvl1pPr>
            <a:lvl2pPr lvl="1" rtl="0">
              <a:lnSpc>
                <a:spcPct val="100000"/>
              </a:lnSpc>
              <a:spcBef>
                <a:spcPts val="0"/>
              </a:spcBef>
              <a:spcAft>
                <a:spcPts val="0"/>
              </a:spcAft>
              <a:buClr>
                <a:schemeClr val="accent4"/>
              </a:buClr>
              <a:buSzPts val="1000"/>
              <a:buNone/>
              <a:defRPr sz="1000">
                <a:solidFill>
                  <a:schemeClr val="accent4"/>
                </a:solidFill>
              </a:defRPr>
            </a:lvl2pPr>
            <a:lvl3pPr lvl="2" rtl="0">
              <a:lnSpc>
                <a:spcPct val="100000"/>
              </a:lnSpc>
              <a:spcBef>
                <a:spcPts val="0"/>
              </a:spcBef>
              <a:spcAft>
                <a:spcPts val="0"/>
              </a:spcAft>
              <a:buClr>
                <a:schemeClr val="accent4"/>
              </a:buClr>
              <a:buSzPts val="1000"/>
              <a:buNone/>
              <a:defRPr sz="1000">
                <a:solidFill>
                  <a:schemeClr val="accent4"/>
                </a:solidFill>
              </a:defRPr>
            </a:lvl3pPr>
            <a:lvl4pPr lvl="3" rtl="0">
              <a:lnSpc>
                <a:spcPct val="100000"/>
              </a:lnSpc>
              <a:spcBef>
                <a:spcPts val="0"/>
              </a:spcBef>
              <a:spcAft>
                <a:spcPts val="0"/>
              </a:spcAft>
              <a:buClr>
                <a:schemeClr val="accent4"/>
              </a:buClr>
              <a:buSzPts val="1000"/>
              <a:buNone/>
              <a:defRPr sz="1000">
                <a:solidFill>
                  <a:schemeClr val="accent4"/>
                </a:solidFill>
              </a:defRPr>
            </a:lvl4pPr>
            <a:lvl5pPr lvl="4" rtl="0">
              <a:lnSpc>
                <a:spcPct val="100000"/>
              </a:lnSpc>
              <a:spcBef>
                <a:spcPts val="0"/>
              </a:spcBef>
              <a:spcAft>
                <a:spcPts val="0"/>
              </a:spcAft>
              <a:buClr>
                <a:schemeClr val="accent4"/>
              </a:buClr>
              <a:buSzPts val="1000"/>
              <a:buNone/>
              <a:defRPr sz="1000">
                <a:solidFill>
                  <a:schemeClr val="accent4"/>
                </a:solidFill>
              </a:defRPr>
            </a:lvl5pPr>
            <a:lvl6pPr lvl="5" rtl="0">
              <a:lnSpc>
                <a:spcPct val="100000"/>
              </a:lnSpc>
              <a:spcBef>
                <a:spcPts val="0"/>
              </a:spcBef>
              <a:spcAft>
                <a:spcPts val="0"/>
              </a:spcAft>
              <a:buClr>
                <a:schemeClr val="accent4"/>
              </a:buClr>
              <a:buSzPts val="1000"/>
              <a:buNone/>
              <a:defRPr sz="1000">
                <a:solidFill>
                  <a:schemeClr val="accent4"/>
                </a:solidFill>
              </a:defRPr>
            </a:lvl6pPr>
            <a:lvl7pPr lvl="6" rtl="0">
              <a:lnSpc>
                <a:spcPct val="100000"/>
              </a:lnSpc>
              <a:spcBef>
                <a:spcPts val="0"/>
              </a:spcBef>
              <a:spcAft>
                <a:spcPts val="0"/>
              </a:spcAft>
              <a:buClr>
                <a:schemeClr val="accent4"/>
              </a:buClr>
              <a:buSzPts val="1000"/>
              <a:buNone/>
              <a:defRPr sz="1000">
                <a:solidFill>
                  <a:schemeClr val="accent4"/>
                </a:solidFill>
              </a:defRPr>
            </a:lvl7pPr>
            <a:lvl8pPr lvl="7" rtl="0">
              <a:lnSpc>
                <a:spcPct val="100000"/>
              </a:lnSpc>
              <a:spcBef>
                <a:spcPts val="0"/>
              </a:spcBef>
              <a:spcAft>
                <a:spcPts val="0"/>
              </a:spcAft>
              <a:buClr>
                <a:schemeClr val="accent4"/>
              </a:buClr>
              <a:buSzPts val="1000"/>
              <a:buNone/>
              <a:defRPr sz="1000">
                <a:solidFill>
                  <a:schemeClr val="accent4"/>
                </a:solidFill>
              </a:defRPr>
            </a:lvl8pPr>
            <a:lvl9pPr lvl="8" rtl="0">
              <a:lnSpc>
                <a:spcPct val="100000"/>
              </a:lnSpc>
              <a:spcBef>
                <a:spcPts val="0"/>
              </a:spcBef>
              <a:spcAft>
                <a:spcPts val="0"/>
              </a:spcAft>
              <a:buClr>
                <a:schemeClr val="accent4"/>
              </a:buClr>
              <a:buSzPts val="1000"/>
              <a:buNone/>
              <a:defRPr sz="1000">
                <a:solidFill>
                  <a:schemeClr val="accent4"/>
                </a:solidFill>
              </a:defRPr>
            </a:lvl9pPr>
          </a:lstStyle>
          <a:p/>
        </p:txBody>
      </p:sp>
      <p:sp>
        <p:nvSpPr>
          <p:cNvPr id="256" name="Google Shape;256;p46"/>
          <p:cNvSpPr txBox="1"/>
          <p:nvPr>
            <p:ph hasCustomPrompt="1" idx="2" type="title"/>
          </p:nvPr>
        </p:nvSpPr>
        <p:spPr>
          <a:xfrm>
            <a:off x="2869125" y="1959644"/>
            <a:ext cx="1290300" cy="1200600"/>
          </a:xfrm>
          <a:prstGeom prst="rect">
            <a:avLst/>
          </a:prstGeom>
          <a:noFill/>
        </p:spPr>
        <p:txBody>
          <a:bodyPr anchorCtr="0" anchor="b"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Clr>
                <a:schemeClr val="accent2"/>
              </a:buClr>
              <a:buSzPts val="4800"/>
              <a:buFont typeface="Fira Sans Extra Condensed Medium"/>
              <a:buNone/>
              <a:defRPr sz="4800">
                <a:solidFill>
                  <a:schemeClr val="accent2"/>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2"/>
              </a:buClr>
              <a:buSzPts val="4800"/>
              <a:buFont typeface="Fira Sans Extra Condensed Medium"/>
              <a:buNone/>
              <a:defRPr sz="4800">
                <a:solidFill>
                  <a:schemeClr val="accent2"/>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2"/>
              </a:buClr>
              <a:buSzPts val="4800"/>
              <a:buFont typeface="Fira Sans Extra Condensed Medium"/>
              <a:buNone/>
              <a:defRPr sz="4800">
                <a:solidFill>
                  <a:schemeClr val="accent2"/>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2"/>
              </a:buClr>
              <a:buSzPts val="4800"/>
              <a:buFont typeface="Fira Sans Extra Condensed Medium"/>
              <a:buNone/>
              <a:defRPr sz="4800">
                <a:solidFill>
                  <a:schemeClr val="accent2"/>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2"/>
              </a:buClr>
              <a:buSzPts val="4800"/>
              <a:buFont typeface="Fira Sans Extra Condensed Medium"/>
              <a:buNone/>
              <a:defRPr sz="4800">
                <a:solidFill>
                  <a:schemeClr val="accent2"/>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2"/>
              </a:buClr>
              <a:buSzPts val="4800"/>
              <a:buFont typeface="Fira Sans Extra Condensed Medium"/>
              <a:buNone/>
              <a:defRPr sz="4800">
                <a:solidFill>
                  <a:schemeClr val="accent2"/>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2"/>
              </a:buClr>
              <a:buSzPts val="4800"/>
              <a:buFont typeface="Fira Sans Extra Condensed Medium"/>
              <a:buNone/>
              <a:defRPr sz="4800">
                <a:solidFill>
                  <a:schemeClr val="accent2"/>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2"/>
              </a:buClr>
              <a:buSzPts val="4800"/>
              <a:buFont typeface="Fira Sans Extra Condensed Medium"/>
              <a:buNone/>
              <a:defRPr sz="4800">
                <a:solidFill>
                  <a:schemeClr val="accent2"/>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CHNOLOGY DESIGN 1">
  <p:cSld name="CUSTOM_6_1">
    <p:bg>
      <p:bgPr>
        <a:solidFill>
          <a:srgbClr val="FFFFFF"/>
        </a:solidFill>
      </p:bgPr>
    </p:bg>
    <p:spTree>
      <p:nvGrpSpPr>
        <p:cNvPr id="257" name="Shape 257"/>
        <p:cNvGrpSpPr/>
        <p:nvPr/>
      </p:nvGrpSpPr>
      <p:grpSpPr>
        <a:xfrm>
          <a:off x="0" y="0"/>
          <a:ext cx="0" cy="0"/>
          <a:chOff x="0" y="0"/>
          <a:chExt cx="0" cy="0"/>
        </a:xfrm>
      </p:grpSpPr>
      <p:sp>
        <p:nvSpPr>
          <p:cNvPr id="258" name="Google Shape;258;p47"/>
          <p:cNvSpPr txBox="1"/>
          <p:nvPr>
            <p:ph type="ctrTitle"/>
          </p:nvPr>
        </p:nvSpPr>
        <p:spPr>
          <a:xfrm flipH="1">
            <a:off x="4290561" y="6210847"/>
            <a:ext cx="1755000" cy="1200600"/>
          </a:xfrm>
          <a:prstGeom prst="rect">
            <a:avLst/>
          </a:prstGeom>
        </p:spPr>
        <p:txBody>
          <a:bodyPr anchorCtr="0" anchor="b" bIns="91425" lIns="91425" spcFirstLastPara="1" rIns="91425" wrap="square" tIns="91425">
            <a:noAutofit/>
          </a:bodyPr>
          <a:lstStyle>
            <a:lvl1pPr lvl="0" rtl="0" algn="r">
              <a:spcBef>
                <a:spcPts val="0"/>
              </a:spcBef>
              <a:spcAft>
                <a:spcPts val="0"/>
              </a:spcAft>
              <a:buSzPts val="1800"/>
              <a:buNone/>
              <a:defRPr sz="1800"/>
            </a:lvl1pPr>
            <a:lvl2pPr lvl="1" rtl="0" algn="r">
              <a:spcBef>
                <a:spcPts val="0"/>
              </a:spcBef>
              <a:spcAft>
                <a:spcPts val="0"/>
              </a:spcAft>
              <a:buSzPts val="1800"/>
              <a:buNone/>
              <a:defRPr sz="1800"/>
            </a:lvl2pPr>
            <a:lvl3pPr lvl="2" rtl="0" algn="r">
              <a:spcBef>
                <a:spcPts val="0"/>
              </a:spcBef>
              <a:spcAft>
                <a:spcPts val="0"/>
              </a:spcAft>
              <a:buSzPts val="1800"/>
              <a:buNone/>
              <a:defRPr sz="1800"/>
            </a:lvl3pPr>
            <a:lvl4pPr lvl="3" rtl="0" algn="r">
              <a:spcBef>
                <a:spcPts val="0"/>
              </a:spcBef>
              <a:spcAft>
                <a:spcPts val="0"/>
              </a:spcAft>
              <a:buSzPts val="1800"/>
              <a:buNone/>
              <a:defRPr sz="1800"/>
            </a:lvl4pPr>
            <a:lvl5pPr lvl="4" rtl="0" algn="r">
              <a:spcBef>
                <a:spcPts val="0"/>
              </a:spcBef>
              <a:spcAft>
                <a:spcPts val="0"/>
              </a:spcAft>
              <a:buSzPts val="1800"/>
              <a:buNone/>
              <a:defRPr sz="1800"/>
            </a:lvl5pPr>
            <a:lvl6pPr lvl="5" rtl="0" algn="r">
              <a:spcBef>
                <a:spcPts val="0"/>
              </a:spcBef>
              <a:spcAft>
                <a:spcPts val="0"/>
              </a:spcAft>
              <a:buSzPts val="1800"/>
              <a:buNone/>
              <a:defRPr sz="1800"/>
            </a:lvl6pPr>
            <a:lvl7pPr lvl="6" rtl="0" algn="r">
              <a:spcBef>
                <a:spcPts val="0"/>
              </a:spcBef>
              <a:spcAft>
                <a:spcPts val="0"/>
              </a:spcAft>
              <a:buSzPts val="1800"/>
              <a:buNone/>
              <a:defRPr sz="1800"/>
            </a:lvl7pPr>
            <a:lvl8pPr lvl="7" rtl="0" algn="r">
              <a:spcBef>
                <a:spcPts val="0"/>
              </a:spcBef>
              <a:spcAft>
                <a:spcPts val="0"/>
              </a:spcAft>
              <a:buSzPts val="1800"/>
              <a:buNone/>
              <a:defRPr sz="1800"/>
            </a:lvl8pPr>
            <a:lvl9pPr lvl="8" rtl="0" algn="r">
              <a:spcBef>
                <a:spcPts val="0"/>
              </a:spcBef>
              <a:spcAft>
                <a:spcPts val="0"/>
              </a:spcAft>
              <a:buSzPts val="1800"/>
              <a:buNone/>
              <a:defRPr sz="1800"/>
            </a:lvl9pPr>
          </a:lstStyle>
          <a:p/>
        </p:txBody>
      </p:sp>
      <p:sp>
        <p:nvSpPr>
          <p:cNvPr id="259" name="Google Shape;259;p47"/>
          <p:cNvSpPr txBox="1"/>
          <p:nvPr>
            <p:ph idx="1" type="subTitle"/>
          </p:nvPr>
        </p:nvSpPr>
        <p:spPr>
          <a:xfrm flipH="1">
            <a:off x="4524840" y="7169758"/>
            <a:ext cx="1520700" cy="23016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000"/>
              <a:buNone/>
              <a:defRPr sz="1000"/>
            </a:lvl1pPr>
            <a:lvl2pPr lvl="1" rtl="0" algn="r">
              <a:lnSpc>
                <a:spcPct val="100000"/>
              </a:lnSpc>
              <a:spcBef>
                <a:spcPts val="0"/>
              </a:spcBef>
              <a:spcAft>
                <a:spcPts val="0"/>
              </a:spcAft>
              <a:buSzPts val="1000"/>
              <a:buNone/>
              <a:defRPr sz="1000"/>
            </a:lvl2pPr>
            <a:lvl3pPr lvl="2" rtl="0" algn="r">
              <a:lnSpc>
                <a:spcPct val="100000"/>
              </a:lnSpc>
              <a:spcBef>
                <a:spcPts val="0"/>
              </a:spcBef>
              <a:spcAft>
                <a:spcPts val="0"/>
              </a:spcAft>
              <a:buSzPts val="1000"/>
              <a:buNone/>
              <a:defRPr sz="1000"/>
            </a:lvl3pPr>
            <a:lvl4pPr lvl="3" rtl="0" algn="r">
              <a:lnSpc>
                <a:spcPct val="100000"/>
              </a:lnSpc>
              <a:spcBef>
                <a:spcPts val="0"/>
              </a:spcBef>
              <a:spcAft>
                <a:spcPts val="0"/>
              </a:spcAft>
              <a:buSzPts val="1000"/>
              <a:buNone/>
              <a:defRPr sz="1000"/>
            </a:lvl4pPr>
            <a:lvl5pPr lvl="4" rtl="0" algn="r">
              <a:lnSpc>
                <a:spcPct val="100000"/>
              </a:lnSpc>
              <a:spcBef>
                <a:spcPts val="0"/>
              </a:spcBef>
              <a:spcAft>
                <a:spcPts val="0"/>
              </a:spcAft>
              <a:buSzPts val="1000"/>
              <a:buNone/>
              <a:defRPr sz="1000"/>
            </a:lvl5pPr>
            <a:lvl6pPr lvl="5" rtl="0" algn="r">
              <a:lnSpc>
                <a:spcPct val="100000"/>
              </a:lnSpc>
              <a:spcBef>
                <a:spcPts val="0"/>
              </a:spcBef>
              <a:spcAft>
                <a:spcPts val="0"/>
              </a:spcAft>
              <a:buSzPts val="1000"/>
              <a:buNone/>
              <a:defRPr sz="1000"/>
            </a:lvl6pPr>
            <a:lvl7pPr lvl="6" rtl="0" algn="r">
              <a:lnSpc>
                <a:spcPct val="100000"/>
              </a:lnSpc>
              <a:spcBef>
                <a:spcPts val="0"/>
              </a:spcBef>
              <a:spcAft>
                <a:spcPts val="0"/>
              </a:spcAft>
              <a:buSzPts val="1000"/>
              <a:buNone/>
              <a:defRPr sz="1000"/>
            </a:lvl7pPr>
            <a:lvl8pPr lvl="7" rtl="0" algn="r">
              <a:lnSpc>
                <a:spcPct val="100000"/>
              </a:lnSpc>
              <a:spcBef>
                <a:spcPts val="0"/>
              </a:spcBef>
              <a:spcAft>
                <a:spcPts val="0"/>
              </a:spcAft>
              <a:buSzPts val="1000"/>
              <a:buNone/>
              <a:defRPr sz="1000"/>
            </a:lvl8pPr>
            <a:lvl9pPr lvl="8" rtl="0" algn="r">
              <a:lnSpc>
                <a:spcPct val="100000"/>
              </a:lnSpc>
              <a:spcBef>
                <a:spcPts val="0"/>
              </a:spcBef>
              <a:spcAft>
                <a:spcPts val="0"/>
              </a:spcAft>
              <a:buSzPts val="1000"/>
              <a:buNone/>
              <a:defRPr sz="1000"/>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CHNOLOGY DESIGN 2">
  <p:cSld name="CUSTOM_6_1_1">
    <p:bg>
      <p:bgPr>
        <a:solidFill>
          <a:srgbClr val="FFFFFF"/>
        </a:solidFill>
      </p:bgPr>
    </p:bg>
    <p:spTree>
      <p:nvGrpSpPr>
        <p:cNvPr id="260" name="Shape 260"/>
        <p:cNvGrpSpPr/>
        <p:nvPr/>
      </p:nvGrpSpPr>
      <p:grpSpPr>
        <a:xfrm>
          <a:off x="0" y="0"/>
          <a:ext cx="0" cy="0"/>
          <a:chOff x="0" y="0"/>
          <a:chExt cx="0" cy="0"/>
        </a:xfrm>
      </p:grpSpPr>
      <p:sp>
        <p:nvSpPr>
          <p:cNvPr id="261" name="Google Shape;261;p48"/>
          <p:cNvSpPr txBox="1"/>
          <p:nvPr>
            <p:ph type="ctrTitle"/>
          </p:nvPr>
        </p:nvSpPr>
        <p:spPr>
          <a:xfrm>
            <a:off x="1735624" y="1954968"/>
            <a:ext cx="2082600" cy="1200600"/>
          </a:xfrm>
          <a:prstGeom prst="rect">
            <a:avLst/>
          </a:prstGeom>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262" name="Google Shape;262;p48"/>
          <p:cNvSpPr txBox="1"/>
          <p:nvPr>
            <p:ph idx="1" type="subTitle"/>
          </p:nvPr>
        </p:nvSpPr>
        <p:spPr>
          <a:xfrm>
            <a:off x="1735634" y="2913880"/>
            <a:ext cx="1520700" cy="2301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LUMNS 3">
  <p:cSld name="CUSTOM_15">
    <p:spTree>
      <p:nvGrpSpPr>
        <p:cNvPr id="263" name="Shape 263"/>
        <p:cNvGrpSpPr/>
        <p:nvPr/>
      </p:nvGrpSpPr>
      <p:grpSpPr>
        <a:xfrm>
          <a:off x="0" y="0"/>
          <a:ext cx="0" cy="0"/>
          <a:chOff x="0" y="0"/>
          <a:chExt cx="0" cy="0"/>
        </a:xfrm>
      </p:grpSpPr>
      <p:sp>
        <p:nvSpPr>
          <p:cNvPr id="264" name="Google Shape;264;p49"/>
          <p:cNvSpPr txBox="1"/>
          <p:nvPr>
            <p:ph type="ctrTitle"/>
          </p:nvPr>
        </p:nvSpPr>
        <p:spPr>
          <a:xfrm flipH="1">
            <a:off x="852338" y="3097905"/>
            <a:ext cx="1815000" cy="12006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1800"/>
              <a:buNone/>
              <a:defRPr sz="1800">
                <a:solidFill>
                  <a:schemeClr val="accent1"/>
                </a:solidFill>
              </a:defRPr>
            </a:lvl1pPr>
            <a:lvl2pPr lvl="1" rtl="0" algn="ctr">
              <a:spcBef>
                <a:spcPts val="0"/>
              </a:spcBef>
              <a:spcAft>
                <a:spcPts val="0"/>
              </a:spcAft>
              <a:buClr>
                <a:schemeClr val="accent1"/>
              </a:buClr>
              <a:buSzPts val="1800"/>
              <a:buNone/>
              <a:defRPr sz="1800">
                <a:solidFill>
                  <a:schemeClr val="accent1"/>
                </a:solidFill>
              </a:defRPr>
            </a:lvl2pPr>
            <a:lvl3pPr lvl="2" rtl="0" algn="ctr">
              <a:spcBef>
                <a:spcPts val="0"/>
              </a:spcBef>
              <a:spcAft>
                <a:spcPts val="0"/>
              </a:spcAft>
              <a:buClr>
                <a:schemeClr val="accent1"/>
              </a:buClr>
              <a:buSzPts val="1800"/>
              <a:buNone/>
              <a:defRPr sz="1800">
                <a:solidFill>
                  <a:schemeClr val="accent1"/>
                </a:solidFill>
              </a:defRPr>
            </a:lvl3pPr>
            <a:lvl4pPr lvl="3" rtl="0" algn="ctr">
              <a:spcBef>
                <a:spcPts val="0"/>
              </a:spcBef>
              <a:spcAft>
                <a:spcPts val="0"/>
              </a:spcAft>
              <a:buClr>
                <a:schemeClr val="accent1"/>
              </a:buClr>
              <a:buSzPts val="1800"/>
              <a:buNone/>
              <a:defRPr sz="1800">
                <a:solidFill>
                  <a:schemeClr val="accent1"/>
                </a:solidFill>
              </a:defRPr>
            </a:lvl4pPr>
            <a:lvl5pPr lvl="4" rtl="0" algn="ctr">
              <a:spcBef>
                <a:spcPts val="0"/>
              </a:spcBef>
              <a:spcAft>
                <a:spcPts val="0"/>
              </a:spcAft>
              <a:buClr>
                <a:schemeClr val="accent1"/>
              </a:buClr>
              <a:buSzPts val="1800"/>
              <a:buNone/>
              <a:defRPr sz="1800">
                <a:solidFill>
                  <a:schemeClr val="accent1"/>
                </a:solidFill>
              </a:defRPr>
            </a:lvl5pPr>
            <a:lvl6pPr lvl="5" rtl="0" algn="ctr">
              <a:spcBef>
                <a:spcPts val="0"/>
              </a:spcBef>
              <a:spcAft>
                <a:spcPts val="0"/>
              </a:spcAft>
              <a:buClr>
                <a:schemeClr val="accent1"/>
              </a:buClr>
              <a:buSzPts val="1800"/>
              <a:buNone/>
              <a:defRPr sz="1800">
                <a:solidFill>
                  <a:schemeClr val="accent1"/>
                </a:solidFill>
              </a:defRPr>
            </a:lvl6pPr>
            <a:lvl7pPr lvl="6" rtl="0" algn="ctr">
              <a:spcBef>
                <a:spcPts val="0"/>
              </a:spcBef>
              <a:spcAft>
                <a:spcPts val="0"/>
              </a:spcAft>
              <a:buClr>
                <a:schemeClr val="accent1"/>
              </a:buClr>
              <a:buSzPts val="1800"/>
              <a:buNone/>
              <a:defRPr sz="1800">
                <a:solidFill>
                  <a:schemeClr val="accent1"/>
                </a:solidFill>
              </a:defRPr>
            </a:lvl7pPr>
            <a:lvl8pPr lvl="7" rtl="0" algn="ctr">
              <a:spcBef>
                <a:spcPts val="0"/>
              </a:spcBef>
              <a:spcAft>
                <a:spcPts val="0"/>
              </a:spcAft>
              <a:buClr>
                <a:schemeClr val="accent1"/>
              </a:buClr>
              <a:buSzPts val="1800"/>
              <a:buNone/>
              <a:defRPr sz="1800">
                <a:solidFill>
                  <a:schemeClr val="accent1"/>
                </a:solidFill>
              </a:defRPr>
            </a:lvl8pPr>
            <a:lvl9pPr lvl="8" rtl="0" algn="ctr">
              <a:spcBef>
                <a:spcPts val="0"/>
              </a:spcBef>
              <a:spcAft>
                <a:spcPts val="0"/>
              </a:spcAft>
              <a:buClr>
                <a:schemeClr val="accent1"/>
              </a:buClr>
              <a:buSzPts val="1800"/>
              <a:buNone/>
              <a:defRPr sz="1800">
                <a:solidFill>
                  <a:schemeClr val="accent1"/>
                </a:solidFill>
              </a:defRPr>
            </a:lvl9pPr>
          </a:lstStyle>
          <a:p/>
        </p:txBody>
      </p:sp>
      <p:sp>
        <p:nvSpPr>
          <p:cNvPr id="265" name="Google Shape;265;p49"/>
          <p:cNvSpPr txBox="1"/>
          <p:nvPr>
            <p:ph idx="1" type="subTitle"/>
          </p:nvPr>
        </p:nvSpPr>
        <p:spPr>
          <a:xfrm flipH="1">
            <a:off x="1085537" y="4056802"/>
            <a:ext cx="1348500" cy="1200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4"/>
              </a:buClr>
              <a:buSzPts val="1100"/>
              <a:buNone/>
              <a:defRPr sz="1100">
                <a:solidFill>
                  <a:schemeClr val="accent4"/>
                </a:solidFill>
              </a:defRPr>
            </a:lvl1pPr>
            <a:lvl2pPr lvl="1" rtl="0" algn="ctr">
              <a:lnSpc>
                <a:spcPct val="100000"/>
              </a:lnSpc>
              <a:spcBef>
                <a:spcPts val="0"/>
              </a:spcBef>
              <a:spcAft>
                <a:spcPts val="0"/>
              </a:spcAft>
              <a:buClr>
                <a:schemeClr val="accent4"/>
              </a:buClr>
              <a:buSzPts val="1100"/>
              <a:buNone/>
              <a:defRPr sz="1100">
                <a:solidFill>
                  <a:schemeClr val="accent4"/>
                </a:solidFill>
              </a:defRPr>
            </a:lvl2pPr>
            <a:lvl3pPr lvl="2" rtl="0" algn="ctr">
              <a:lnSpc>
                <a:spcPct val="100000"/>
              </a:lnSpc>
              <a:spcBef>
                <a:spcPts val="0"/>
              </a:spcBef>
              <a:spcAft>
                <a:spcPts val="0"/>
              </a:spcAft>
              <a:buClr>
                <a:schemeClr val="accent4"/>
              </a:buClr>
              <a:buSzPts val="1100"/>
              <a:buNone/>
              <a:defRPr sz="1100">
                <a:solidFill>
                  <a:schemeClr val="accent4"/>
                </a:solidFill>
              </a:defRPr>
            </a:lvl3pPr>
            <a:lvl4pPr lvl="3" rtl="0" algn="ctr">
              <a:lnSpc>
                <a:spcPct val="100000"/>
              </a:lnSpc>
              <a:spcBef>
                <a:spcPts val="0"/>
              </a:spcBef>
              <a:spcAft>
                <a:spcPts val="0"/>
              </a:spcAft>
              <a:buClr>
                <a:schemeClr val="accent4"/>
              </a:buClr>
              <a:buSzPts val="1100"/>
              <a:buNone/>
              <a:defRPr sz="1100">
                <a:solidFill>
                  <a:schemeClr val="accent4"/>
                </a:solidFill>
              </a:defRPr>
            </a:lvl4pPr>
            <a:lvl5pPr lvl="4" rtl="0" algn="ctr">
              <a:lnSpc>
                <a:spcPct val="100000"/>
              </a:lnSpc>
              <a:spcBef>
                <a:spcPts val="0"/>
              </a:spcBef>
              <a:spcAft>
                <a:spcPts val="0"/>
              </a:spcAft>
              <a:buClr>
                <a:schemeClr val="accent4"/>
              </a:buClr>
              <a:buSzPts val="1100"/>
              <a:buNone/>
              <a:defRPr sz="1100">
                <a:solidFill>
                  <a:schemeClr val="accent4"/>
                </a:solidFill>
              </a:defRPr>
            </a:lvl5pPr>
            <a:lvl6pPr lvl="5" rtl="0" algn="ctr">
              <a:lnSpc>
                <a:spcPct val="100000"/>
              </a:lnSpc>
              <a:spcBef>
                <a:spcPts val="0"/>
              </a:spcBef>
              <a:spcAft>
                <a:spcPts val="0"/>
              </a:spcAft>
              <a:buClr>
                <a:schemeClr val="accent4"/>
              </a:buClr>
              <a:buSzPts val="1100"/>
              <a:buNone/>
              <a:defRPr sz="1100">
                <a:solidFill>
                  <a:schemeClr val="accent4"/>
                </a:solidFill>
              </a:defRPr>
            </a:lvl6pPr>
            <a:lvl7pPr lvl="6" rtl="0" algn="ctr">
              <a:lnSpc>
                <a:spcPct val="100000"/>
              </a:lnSpc>
              <a:spcBef>
                <a:spcPts val="0"/>
              </a:spcBef>
              <a:spcAft>
                <a:spcPts val="0"/>
              </a:spcAft>
              <a:buClr>
                <a:schemeClr val="accent4"/>
              </a:buClr>
              <a:buSzPts val="1100"/>
              <a:buNone/>
              <a:defRPr sz="1100">
                <a:solidFill>
                  <a:schemeClr val="accent4"/>
                </a:solidFill>
              </a:defRPr>
            </a:lvl7pPr>
            <a:lvl8pPr lvl="7" rtl="0" algn="ctr">
              <a:lnSpc>
                <a:spcPct val="100000"/>
              </a:lnSpc>
              <a:spcBef>
                <a:spcPts val="0"/>
              </a:spcBef>
              <a:spcAft>
                <a:spcPts val="0"/>
              </a:spcAft>
              <a:buClr>
                <a:schemeClr val="accent4"/>
              </a:buClr>
              <a:buSzPts val="1100"/>
              <a:buNone/>
              <a:defRPr sz="1100">
                <a:solidFill>
                  <a:schemeClr val="accent4"/>
                </a:solidFill>
              </a:defRPr>
            </a:lvl8pPr>
            <a:lvl9pPr lvl="8" rtl="0" algn="ctr">
              <a:lnSpc>
                <a:spcPct val="100000"/>
              </a:lnSpc>
              <a:spcBef>
                <a:spcPts val="0"/>
              </a:spcBef>
              <a:spcAft>
                <a:spcPts val="0"/>
              </a:spcAft>
              <a:buClr>
                <a:schemeClr val="accent4"/>
              </a:buClr>
              <a:buSzPts val="1100"/>
              <a:buNone/>
              <a:defRPr sz="1100">
                <a:solidFill>
                  <a:schemeClr val="accent4"/>
                </a:solidFill>
              </a:defRPr>
            </a:lvl9pPr>
          </a:lstStyle>
          <a:p/>
        </p:txBody>
      </p:sp>
      <p:sp>
        <p:nvSpPr>
          <p:cNvPr id="266" name="Google Shape;266;p49"/>
          <p:cNvSpPr txBox="1"/>
          <p:nvPr>
            <p:ph idx="2" type="ctrTitle"/>
          </p:nvPr>
        </p:nvSpPr>
        <p:spPr>
          <a:xfrm flipH="1">
            <a:off x="4892771" y="7313314"/>
            <a:ext cx="1815000" cy="12006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1800"/>
              <a:buNone/>
              <a:defRPr sz="1800">
                <a:solidFill>
                  <a:schemeClr val="accent1"/>
                </a:solidFill>
              </a:defRPr>
            </a:lvl1pPr>
            <a:lvl2pPr lvl="1" rtl="0" algn="ctr">
              <a:spcBef>
                <a:spcPts val="0"/>
              </a:spcBef>
              <a:spcAft>
                <a:spcPts val="0"/>
              </a:spcAft>
              <a:buClr>
                <a:schemeClr val="accent1"/>
              </a:buClr>
              <a:buSzPts val="1800"/>
              <a:buNone/>
              <a:defRPr sz="1800">
                <a:solidFill>
                  <a:schemeClr val="accent1"/>
                </a:solidFill>
              </a:defRPr>
            </a:lvl2pPr>
            <a:lvl3pPr lvl="2" rtl="0" algn="ctr">
              <a:spcBef>
                <a:spcPts val="0"/>
              </a:spcBef>
              <a:spcAft>
                <a:spcPts val="0"/>
              </a:spcAft>
              <a:buClr>
                <a:schemeClr val="accent1"/>
              </a:buClr>
              <a:buSzPts val="1800"/>
              <a:buNone/>
              <a:defRPr sz="1800">
                <a:solidFill>
                  <a:schemeClr val="accent1"/>
                </a:solidFill>
              </a:defRPr>
            </a:lvl3pPr>
            <a:lvl4pPr lvl="3" rtl="0" algn="ctr">
              <a:spcBef>
                <a:spcPts val="0"/>
              </a:spcBef>
              <a:spcAft>
                <a:spcPts val="0"/>
              </a:spcAft>
              <a:buClr>
                <a:schemeClr val="accent1"/>
              </a:buClr>
              <a:buSzPts val="1800"/>
              <a:buNone/>
              <a:defRPr sz="1800">
                <a:solidFill>
                  <a:schemeClr val="accent1"/>
                </a:solidFill>
              </a:defRPr>
            </a:lvl4pPr>
            <a:lvl5pPr lvl="4" rtl="0" algn="ctr">
              <a:spcBef>
                <a:spcPts val="0"/>
              </a:spcBef>
              <a:spcAft>
                <a:spcPts val="0"/>
              </a:spcAft>
              <a:buClr>
                <a:schemeClr val="accent1"/>
              </a:buClr>
              <a:buSzPts val="1800"/>
              <a:buNone/>
              <a:defRPr sz="1800">
                <a:solidFill>
                  <a:schemeClr val="accent1"/>
                </a:solidFill>
              </a:defRPr>
            </a:lvl5pPr>
            <a:lvl6pPr lvl="5" rtl="0" algn="ctr">
              <a:spcBef>
                <a:spcPts val="0"/>
              </a:spcBef>
              <a:spcAft>
                <a:spcPts val="0"/>
              </a:spcAft>
              <a:buClr>
                <a:schemeClr val="accent1"/>
              </a:buClr>
              <a:buSzPts val="1800"/>
              <a:buNone/>
              <a:defRPr sz="1800">
                <a:solidFill>
                  <a:schemeClr val="accent1"/>
                </a:solidFill>
              </a:defRPr>
            </a:lvl6pPr>
            <a:lvl7pPr lvl="6" rtl="0" algn="ctr">
              <a:spcBef>
                <a:spcPts val="0"/>
              </a:spcBef>
              <a:spcAft>
                <a:spcPts val="0"/>
              </a:spcAft>
              <a:buClr>
                <a:schemeClr val="accent1"/>
              </a:buClr>
              <a:buSzPts val="1800"/>
              <a:buNone/>
              <a:defRPr sz="1800">
                <a:solidFill>
                  <a:schemeClr val="accent1"/>
                </a:solidFill>
              </a:defRPr>
            </a:lvl7pPr>
            <a:lvl8pPr lvl="7" rtl="0" algn="ctr">
              <a:spcBef>
                <a:spcPts val="0"/>
              </a:spcBef>
              <a:spcAft>
                <a:spcPts val="0"/>
              </a:spcAft>
              <a:buClr>
                <a:schemeClr val="accent1"/>
              </a:buClr>
              <a:buSzPts val="1800"/>
              <a:buNone/>
              <a:defRPr sz="1800">
                <a:solidFill>
                  <a:schemeClr val="accent1"/>
                </a:solidFill>
              </a:defRPr>
            </a:lvl8pPr>
            <a:lvl9pPr lvl="8" rtl="0" algn="ctr">
              <a:spcBef>
                <a:spcPts val="0"/>
              </a:spcBef>
              <a:spcAft>
                <a:spcPts val="0"/>
              </a:spcAft>
              <a:buClr>
                <a:schemeClr val="accent1"/>
              </a:buClr>
              <a:buSzPts val="1800"/>
              <a:buNone/>
              <a:defRPr sz="1800">
                <a:solidFill>
                  <a:schemeClr val="accent1"/>
                </a:solidFill>
              </a:defRPr>
            </a:lvl9pPr>
          </a:lstStyle>
          <a:p/>
        </p:txBody>
      </p:sp>
      <p:sp>
        <p:nvSpPr>
          <p:cNvPr id="267" name="Google Shape;267;p49"/>
          <p:cNvSpPr txBox="1"/>
          <p:nvPr>
            <p:ph idx="3" type="subTitle"/>
          </p:nvPr>
        </p:nvSpPr>
        <p:spPr>
          <a:xfrm flipH="1">
            <a:off x="5125981" y="8272211"/>
            <a:ext cx="1348500" cy="1200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4"/>
              </a:buClr>
              <a:buSzPts val="1100"/>
              <a:buNone/>
              <a:defRPr sz="1100">
                <a:solidFill>
                  <a:schemeClr val="accent4"/>
                </a:solidFill>
              </a:defRPr>
            </a:lvl1pPr>
            <a:lvl2pPr lvl="1" rtl="0" algn="ctr">
              <a:lnSpc>
                <a:spcPct val="100000"/>
              </a:lnSpc>
              <a:spcBef>
                <a:spcPts val="0"/>
              </a:spcBef>
              <a:spcAft>
                <a:spcPts val="0"/>
              </a:spcAft>
              <a:buClr>
                <a:schemeClr val="accent4"/>
              </a:buClr>
              <a:buSzPts val="1100"/>
              <a:buNone/>
              <a:defRPr sz="1100">
                <a:solidFill>
                  <a:schemeClr val="accent4"/>
                </a:solidFill>
              </a:defRPr>
            </a:lvl2pPr>
            <a:lvl3pPr lvl="2" rtl="0" algn="ctr">
              <a:lnSpc>
                <a:spcPct val="100000"/>
              </a:lnSpc>
              <a:spcBef>
                <a:spcPts val="0"/>
              </a:spcBef>
              <a:spcAft>
                <a:spcPts val="0"/>
              </a:spcAft>
              <a:buClr>
                <a:schemeClr val="accent4"/>
              </a:buClr>
              <a:buSzPts val="1100"/>
              <a:buNone/>
              <a:defRPr sz="1100">
                <a:solidFill>
                  <a:schemeClr val="accent4"/>
                </a:solidFill>
              </a:defRPr>
            </a:lvl3pPr>
            <a:lvl4pPr lvl="3" rtl="0" algn="ctr">
              <a:lnSpc>
                <a:spcPct val="100000"/>
              </a:lnSpc>
              <a:spcBef>
                <a:spcPts val="0"/>
              </a:spcBef>
              <a:spcAft>
                <a:spcPts val="0"/>
              </a:spcAft>
              <a:buClr>
                <a:schemeClr val="accent4"/>
              </a:buClr>
              <a:buSzPts val="1100"/>
              <a:buNone/>
              <a:defRPr sz="1100">
                <a:solidFill>
                  <a:schemeClr val="accent4"/>
                </a:solidFill>
              </a:defRPr>
            </a:lvl4pPr>
            <a:lvl5pPr lvl="4" rtl="0" algn="ctr">
              <a:lnSpc>
                <a:spcPct val="100000"/>
              </a:lnSpc>
              <a:spcBef>
                <a:spcPts val="0"/>
              </a:spcBef>
              <a:spcAft>
                <a:spcPts val="0"/>
              </a:spcAft>
              <a:buClr>
                <a:schemeClr val="accent4"/>
              </a:buClr>
              <a:buSzPts val="1100"/>
              <a:buNone/>
              <a:defRPr sz="1100">
                <a:solidFill>
                  <a:schemeClr val="accent4"/>
                </a:solidFill>
              </a:defRPr>
            </a:lvl5pPr>
            <a:lvl6pPr lvl="5" rtl="0" algn="ctr">
              <a:lnSpc>
                <a:spcPct val="100000"/>
              </a:lnSpc>
              <a:spcBef>
                <a:spcPts val="0"/>
              </a:spcBef>
              <a:spcAft>
                <a:spcPts val="0"/>
              </a:spcAft>
              <a:buClr>
                <a:schemeClr val="accent4"/>
              </a:buClr>
              <a:buSzPts val="1100"/>
              <a:buNone/>
              <a:defRPr sz="1100">
                <a:solidFill>
                  <a:schemeClr val="accent4"/>
                </a:solidFill>
              </a:defRPr>
            </a:lvl6pPr>
            <a:lvl7pPr lvl="6" rtl="0" algn="ctr">
              <a:lnSpc>
                <a:spcPct val="100000"/>
              </a:lnSpc>
              <a:spcBef>
                <a:spcPts val="0"/>
              </a:spcBef>
              <a:spcAft>
                <a:spcPts val="0"/>
              </a:spcAft>
              <a:buClr>
                <a:schemeClr val="accent4"/>
              </a:buClr>
              <a:buSzPts val="1100"/>
              <a:buNone/>
              <a:defRPr sz="1100">
                <a:solidFill>
                  <a:schemeClr val="accent4"/>
                </a:solidFill>
              </a:defRPr>
            </a:lvl7pPr>
            <a:lvl8pPr lvl="7" rtl="0" algn="ctr">
              <a:lnSpc>
                <a:spcPct val="100000"/>
              </a:lnSpc>
              <a:spcBef>
                <a:spcPts val="0"/>
              </a:spcBef>
              <a:spcAft>
                <a:spcPts val="0"/>
              </a:spcAft>
              <a:buClr>
                <a:schemeClr val="accent4"/>
              </a:buClr>
              <a:buSzPts val="1100"/>
              <a:buNone/>
              <a:defRPr sz="1100">
                <a:solidFill>
                  <a:schemeClr val="accent4"/>
                </a:solidFill>
              </a:defRPr>
            </a:lvl8pPr>
            <a:lvl9pPr lvl="8" rtl="0" algn="ctr">
              <a:lnSpc>
                <a:spcPct val="100000"/>
              </a:lnSpc>
              <a:spcBef>
                <a:spcPts val="0"/>
              </a:spcBef>
              <a:spcAft>
                <a:spcPts val="0"/>
              </a:spcAft>
              <a:buClr>
                <a:schemeClr val="accent4"/>
              </a:buClr>
              <a:buSzPts val="1100"/>
              <a:buNone/>
              <a:defRPr sz="1100">
                <a:solidFill>
                  <a:schemeClr val="accent4"/>
                </a:solidFill>
              </a:defRPr>
            </a:lvl9pPr>
          </a:lstStyle>
          <a:p/>
        </p:txBody>
      </p:sp>
      <p:sp>
        <p:nvSpPr>
          <p:cNvPr id="268" name="Google Shape;268;p49"/>
          <p:cNvSpPr txBox="1"/>
          <p:nvPr>
            <p:ph idx="4" type="ctrTitle"/>
          </p:nvPr>
        </p:nvSpPr>
        <p:spPr>
          <a:xfrm flipH="1">
            <a:off x="1528113" y="769231"/>
            <a:ext cx="4503600" cy="2555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ANKS">
  <p:cSld name="CUSTOM_18">
    <p:spTree>
      <p:nvGrpSpPr>
        <p:cNvPr id="269" name="Shape 269"/>
        <p:cNvGrpSpPr/>
        <p:nvPr/>
      </p:nvGrpSpPr>
      <p:grpSpPr>
        <a:xfrm>
          <a:off x="0" y="0"/>
          <a:ext cx="0" cy="0"/>
          <a:chOff x="0" y="0"/>
          <a:chExt cx="0" cy="0"/>
        </a:xfrm>
      </p:grpSpPr>
      <p:sp>
        <p:nvSpPr>
          <p:cNvPr id="270" name="Google Shape;270;p50"/>
          <p:cNvSpPr txBox="1"/>
          <p:nvPr>
            <p:ph type="ctrTitle"/>
          </p:nvPr>
        </p:nvSpPr>
        <p:spPr>
          <a:xfrm flipH="1">
            <a:off x="1095821" y="-440441"/>
            <a:ext cx="5368500" cy="39231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2"/>
              </a:buClr>
              <a:buSzPts val="6000"/>
              <a:buNone/>
              <a:defRPr sz="6000">
                <a:solidFill>
                  <a:schemeClr val="accent2"/>
                </a:solidFill>
              </a:defRPr>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p:txBody>
      </p:sp>
      <p:sp>
        <p:nvSpPr>
          <p:cNvPr id="271" name="Google Shape;271;p50"/>
          <p:cNvSpPr txBox="1"/>
          <p:nvPr>
            <p:ph idx="1" type="subTitle"/>
          </p:nvPr>
        </p:nvSpPr>
        <p:spPr>
          <a:xfrm flipH="1">
            <a:off x="2416760" y="3875987"/>
            <a:ext cx="2726400" cy="1393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accent4"/>
              </a:buClr>
              <a:buSzPts val="1400"/>
              <a:buNone/>
              <a:defRPr sz="1400">
                <a:solidFill>
                  <a:schemeClr val="accent4"/>
                </a:solidFill>
              </a:defRPr>
            </a:lvl1pPr>
            <a:lvl2pPr lvl="1" rtl="0" algn="ctr">
              <a:lnSpc>
                <a:spcPct val="100000"/>
              </a:lnSpc>
              <a:spcBef>
                <a:spcPts val="0"/>
              </a:spcBef>
              <a:spcAft>
                <a:spcPts val="0"/>
              </a:spcAft>
              <a:buClr>
                <a:schemeClr val="accent4"/>
              </a:buClr>
              <a:buSzPts val="1400"/>
              <a:buNone/>
              <a:defRPr sz="1400">
                <a:solidFill>
                  <a:schemeClr val="accent4"/>
                </a:solidFill>
              </a:defRPr>
            </a:lvl2pPr>
            <a:lvl3pPr lvl="2" rtl="0" algn="ctr">
              <a:lnSpc>
                <a:spcPct val="100000"/>
              </a:lnSpc>
              <a:spcBef>
                <a:spcPts val="0"/>
              </a:spcBef>
              <a:spcAft>
                <a:spcPts val="0"/>
              </a:spcAft>
              <a:buClr>
                <a:schemeClr val="accent4"/>
              </a:buClr>
              <a:buSzPts val="1400"/>
              <a:buNone/>
              <a:defRPr sz="1400">
                <a:solidFill>
                  <a:schemeClr val="accent4"/>
                </a:solidFill>
              </a:defRPr>
            </a:lvl3pPr>
            <a:lvl4pPr lvl="3" rtl="0" algn="ctr">
              <a:lnSpc>
                <a:spcPct val="100000"/>
              </a:lnSpc>
              <a:spcBef>
                <a:spcPts val="0"/>
              </a:spcBef>
              <a:spcAft>
                <a:spcPts val="0"/>
              </a:spcAft>
              <a:buClr>
                <a:schemeClr val="accent4"/>
              </a:buClr>
              <a:buSzPts val="1400"/>
              <a:buNone/>
              <a:defRPr sz="1400">
                <a:solidFill>
                  <a:schemeClr val="accent4"/>
                </a:solidFill>
              </a:defRPr>
            </a:lvl4pPr>
            <a:lvl5pPr lvl="4" rtl="0" algn="ctr">
              <a:lnSpc>
                <a:spcPct val="100000"/>
              </a:lnSpc>
              <a:spcBef>
                <a:spcPts val="0"/>
              </a:spcBef>
              <a:spcAft>
                <a:spcPts val="0"/>
              </a:spcAft>
              <a:buClr>
                <a:schemeClr val="accent4"/>
              </a:buClr>
              <a:buSzPts val="1400"/>
              <a:buNone/>
              <a:defRPr sz="1400">
                <a:solidFill>
                  <a:schemeClr val="accent4"/>
                </a:solidFill>
              </a:defRPr>
            </a:lvl5pPr>
            <a:lvl6pPr lvl="5" rtl="0" algn="ctr">
              <a:lnSpc>
                <a:spcPct val="100000"/>
              </a:lnSpc>
              <a:spcBef>
                <a:spcPts val="0"/>
              </a:spcBef>
              <a:spcAft>
                <a:spcPts val="0"/>
              </a:spcAft>
              <a:buClr>
                <a:schemeClr val="accent4"/>
              </a:buClr>
              <a:buSzPts val="1400"/>
              <a:buNone/>
              <a:defRPr sz="1400">
                <a:solidFill>
                  <a:schemeClr val="accent4"/>
                </a:solidFill>
              </a:defRPr>
            </a:lvl6pPr>
            <a:lvl7pPr lvl="6" rtl="0" algn="ctr">
              <a:lnSpc>
                <a:spcPct val="100000"/>
              </a:lnSpc>
              <a:spcBef>
                <a:spcPts val="0"/>
              </a:spcBef>
              <a:spcAft>
                <a:spcPts val="0"/>
              </a:spcAft>
              <a:buClr>
                <a:schemeClr val="accent4"/>
              </a:buClr>
              <a:buSzPts val="1400"/>
              <a:buNone/>
              <a:defRPr sz="1400">
                <a:solidFill>
                  <a:schemeClr val="accent4"/>
                </a:solidFill>
              </a:defRPr>
            </a:lvl7pPr>
            <a:lvl8pPr lvl="7" rtl="0" algn="ctr">
              <a:lnSpc>
                <a:spcPct val="100000"/>
              </a:lnSpc>
              <a:spcBef>
                <a:spcPts val="0"/>
              </a:spcBef>
              <a:spcAft>
                <a:spcPts val="0"/>
              </a:spcAft>
              <a:buClr>
                <a:schemeClr val="accent4"/>
              </a:buClr>
              <a:buSzPts val="1400"/>
              <a:buNone/>
              <a:defRPr sz="1400">
                <a:solidFill>
                  <a:schemeClr val="accent4"/>
                </a:solidFill>
              </a:defRPr>
            </a:lvl8pPr>
            <a:lvl9pPr lvl="8" rtl="0" algn="ctr">
              <a:lnSpc>
                <a:spcPct val="100000"/>
              </a:lnSpc>
              <a:spcBef>
                <a:spcPts val="0"/>
              </a:spcBef>
              <a:spcAft>
                <a:spcPts val="0"/>
              </a:spcAft>
              <a:buClr>
                <a:schemeClr val="accent4"/>
              </a:buClr>
              <a:buSzPts val="1400"/>
              <a:buNone/>
              <a:defRPr sz="1400">
                <a:solidFill>
                  <a:schemeClr val="accent4"/>
                </a:solidFill>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REDITS">
  <p:cSld name="CUSTOM_16">
    <p:spTree>
      <p:nvGrpSpPr>
        <p:cNvPr id="272" name="Shape 272"/>
        <p:cNvGrpSpPr/>
        <p:nvPr/>
      </p:nvGrpSpPr>
      <p:grpSpPr>
        <a:xfrm>
          <a:off x="0" y="0"/>
          <a:ext cx="0" cy="0"/>
          <a:chOff x="0" y="0"/>
          <a:chExt cx="0" cy="0"/>
        </a:xfrm>
      </p:grpSpPr>
      <p:sp>
        <p:nvSpPr>
          <p:cNvPr id="273" name="Google Shape;273;p51"/>
          <p:cNvSpPr txBox="1"/>
          <p:nvPr>
            <p:ph idx="1" type="body"/>
          </p:nvPr>
        </p:nvSpPr>
        <p:spPr>
          <a:xfrm>
            <a:off x="492405" y="4596833"/>
            <a:ext cx="2844600" cy="30672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chemeClr val="accent4"/>
              </a:buClr>
              <a:buSzPts val="1200"/>
              <a:buChar char="●"/>
              <a:defRPr>
                <a:solidFill>
                  <a:schemeClr val="accent4"/>
                </a:solidFill>
              </a:defRPr>
            </a:lvl1pPr>
            <a:lvl2pPr indent="-304800" lvl="1" marL="914400" rtl="0">
              <a:spcBef>
                <a:spcPts val="1600"/>
              </a:spcBef>
              <a:spcAft>
                <a:spcPts val="0"/>
              </a:spcAft>
              <a:buClr>
                <a:schemeClr val="accent4"/>
              </a:buClr>
              <a:buSzPts val="1200"/>
              <a:buChar char="○"/>
              <a:defRPr>
                <a:solidFill>
                  <a:schemeClr val="accent4"/>
                </a:solidFill>
              </a:defRPr>
            </a:lvl2pPr>
            <a:lvl3pPr indent="-304800" lvl="2" marL="1371600" rtl="0">
              <a:spcBef>
                <a:spcPts val="1600"/>
              </a:spcBef>
              <a:spcAft>
                <a:spcPts val="0"/>
              </a:spcAft>
              <a:buClr>
                <a:schemeClr val="accent4"/>
              </a:buClr>
              <a:buSzPts val="1200"/>
              <a:buChar char="■"/>
              <a:defRPr>
                <a:solidFill>
                  <a:schemeClr val="accent4"/>
                </a:solidFill>
              </a:defRPr>
            </a:lvl3pPr>
            <a:lvl4pPr indent="-304800" lvl="3" marL="1828800" rtl="0">
              <a:spcBef>
                <a:spcPts val="1600"/>
              </a:spcBef>
              <a:spcAft>
                <a:spcPts val="0"/>
              </a:spcAft>
              <a:buClr>
                <a:schemeClr val="accent4"/>
              </a:buClr>
              <a:buSzPts val="1200"/>
              <a:buChar char="●"/>
              <a:defRPr>
                <a:solidFill>
                  <a:schemeClr val="accent4"/>
                </a:solidFill>
              </a:defRPr>
            </a:lvl4pPr>
            <a:lvl5pPr indent="-304800" lvl="4" marL="2286000" rtl="0">
              <a:spcBef>
                <a:spcPts val="1600"/>
              </a:spcBef>
              <a:spcAft>
                <a:spcPts val="0"/>
              </a:spcAft>
              <a:buClr>
                <a:schemeClr val="accent4"/>
              </a:buClr>
              <a:buSzPts val="1200"/>
              <a:buChar char="○"/>
              <a:defRPr>
                <a:solidFill>
                  <a:schemeClr val="accent4"/>
                </a:solidFill>
              </a:defRPr>
            </a:lvl5pPr>
            <a:lvl6pPr indent="-304800" lvl="5" marL="2743200" rtl="0">
              <a:spcBef>
                <a:spcPts val="1600"/>
              </a:spcBef>
              <a:spcAft>
                <a:spcPts val="0"/>
              </a:spcAft>
              <a:buClr>
                <a:schemeClr val="accent4"/>
              </a:buClr>
              <a:buSzPts val="1200"/>
              <a:buChar char="■"/>
              <a:defRPr>
                <a:solidFill>
                  <a:schemeClr val="accent4"/>
                </a:solidFill>
              </a:defRPr>
            </a:lvl6pPr>
            <a:lvl7pPr indent="-304800" lvl="6" marL="3200400" rtl="0">
              <a:spcBef>
                <a:spcPts val="1600"/>
              </a:spcBef>
              <a:spcAft>
                <a:spcPts val="0"/>
              </a:spcAft>
              <a:buClr>
                <a:schemeClr val="accent4"/>
              </a:buClr>
              <a:buSzPts val="1200"/>
              <a:buChar char="●"/>
              <a:defRPr>
                <a:solidFill>
                  <a:schemeClr val="accent4"/>
                </a:solidFill>
              </a:defRPr>
            </a:lvl7pPr>
            <a:lvl8pPr indent="-304800" lvl="7" marL="3657600" rtl="0">
              <a:spcBef>
                <a:spcPts val="1600"/>
              </a:spcBef>
              <a:spcAft>
                <a:spcPts val="0"/>
              </a:spcAft>
              <a:buClr>
                <a:schemeClr val="accent4"/>
              </a:buClr>
              <a:buSzPts val="1200"/>
              <a:buChar char="○"/>
              <a:defRPr>
                <a:solidFill>
                  <a:schemeClr val="accent4"/>
                </a:solidFill>
              </a:defRPr>
            </a:lvl8pPr>
            <a:lvl9pPr indent="-304800" lvl="8" marL="4114800" rtl="0">
              <a:spcBef>
                <a:spcPts val="1600"/>
              </a:spcBef>
              <a:spcAft>
                <a:spcPts val="1600"/>
              </a:spcAft>
              <a:buClr>
                <a:schemeClr val="accent4"/>
              </a:buClr>
              <a:buSzPts val="1200"/>
              <a:buChar char="■"/>
              <a:defRPr>
                <a:solidFill>
                  <a:schemeClr val="accent4"/>
                </a:solidFill>
              </a:defRPr>
            </a:lvl9pPr>
          </a:lstStyle>
          <a:p/>
        </p:txBody>
      </p:sp>
      <p:sp>
        <p:nvSpPr>
          <p:cNvPr id="274" name="Google Shape;274;p51"/>
          <p:cNvSpPr txBox="1"/>
          <p:nvPr>
            <p:ph type="ctrTitle"/>
          </p:nvPr>
        </p:nvSpPr>
        <p:spPr>
          <a:xfrm flipH="1">
            <a:off x="601978" y="769237"/>
            <a:ext cx="4503600" cy="1872000"/>
          </a:xfrm>
          <a:prstGeom prst="rect">
            <a:avLst/>
          </a:prstGeom>
          <a:noFill/>
        </p:spPr>
        <p:txBody>
          <a:bodyPr anchorCtr="0" anchor="t" bIns="91425" lIns="91425" spcFirstLastPara="1" rIns="91425" wrap="square" tIns="91425">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accent1"/>
              </a:buClr>
              <a:buSzPts val="2400"/>
              <a:buNone/>
              <a:defRPr sz="2400">
                <a:solidFill>
                  <a:schemeClr val="accent1"/>
                </a:solidFill>
              </a:defRPr>
            </a:lvl2pPr>
            <a:lvl3pPr lvl="2" rtl="0">
              <a:spcBef>
                <a:spcPts val="0"/>
              </a:spcBef>
              <a:spcAft>
                <a:spcPts val="0"/>
              </a:spcAft>
              <a:buClr>
                <a:schemeClr val="accent1"/>
              </a:buClr>
              <a:buSzPts val="2400"/>
              <a:buNone/>
              <a:defRPr sz="2400">
                <a:solidFill>
                  <a:schemeClr val="accent1"/>
                </a:solidFill>
              </a:defRPr>
            </a:lvl3pPr>
            <a:lvl4pPr lvl="3" rtl="0">
              <a:spcBef>
                <a:spcPts val="0"/>
              </a:spcBef>
              <a:spcAft>
                <a:spcPts val="0"/>
              </a:spcAft>
              <a:buClr>
                <a:schemeClr val="accent1"/>
              </a:buClr>
              <a:buSzPts val="2400"/>
              <a:buNone/>
              <a:defRPr sz="2400">
                <a:solidFill>
                  <a:schemeClr val="accent1"/>
                </a:solidFill>
              </a:defRPr>
            </a:lvl4pPr>
            <a:lvl5pPr lvl="4" rtl="0">
              <a:spcBef>
                <a:spcPts val="0"/>
              </a:spcBef>
              <a:spcAft>
                <a:spcPts val="0"/>
              </a:spcAft>
              <a:buClr>
                <a:schemeClr val="accent1"/>
              </a:buClr>
              <a:buSzPts val="2400"/>
              <a:buNone/>
              <a:defRPr sz="2400">
                <a:solidFill>
                  <a:schemeClr val="accent1"/>
                </a:solidFill>
              </a:defRPr>
            </a:lvl5pPr>
            <a:lvl6pPr lvl="5" rtl="0">
              <a:spcBef>
                <a:spcPts val="0"/>
              </a:spcBef>
              <a:spcAft>
                <a:spcPts val="0"/>
              </a:spcAft>
              <a:buClr>
                <a:schemeClr val="accent1"/>
              </a:buClr>
              <a:buSzPts val="2400"/>
              <a:buNone/>
              <a:defRPr sz="2400">
                <a:solidFill>
                  <a:schemeClr val="accent1"/>
                </a:solidFill>
              </a:defRPr>
            </a:lvl6pPr>
            <a:lvl7pPr lvl="6" rtl="0">
              <a:spcBef>
                <a:spcPts val="0"/>
              </a:spcBef>
              <a:spcAft>
                <a:spcPts val="0"/>
              </a:spcAft>
              <a:buClr>
                <a:schemeClr val="accent1"/>
              </a:buClr>
              <a:buSzPts val="2400"/>
              <a:buNone/>
              <a:defRPr sz="2400">
                <a:solidFill>
                  <a:schemeClr val="accent1"/>
                </a:solidFill>
              </a:defRPr>
            </a:lvl7pPr>
            <a:lvl8pPr lvl="7" rtl="0">
              <a:spcBef>
                <a:spcPts val="0"/>
              </a:spcBef>
              <a:spcAft>
                <a:spcPts val="0"/>
              </a:spcAft>
              <a:buClr>
                <a:schemeClr val="accent1"/>
              </a:buClr>
              <a:buSzPts val="2400"/>
              <a:buNone/>
              <a:defRPr sz="2400">
                <a:solidFill>
                  <a:schemeClr val="accent1"/>
                </a:solidFill>
              </a:defRPr>
            </a:lvl8pPr>
            <a:lvl9pPr lvl="8" rtl="0">
              <a:spcBef>
                <a:spcPts val="0"/>
              </a:spcBef>
              <a:spcAft>
                <a:spcPts val="0"/>
              </a:spcAft>
              <a:buClr>
                <a:schemeClr val="accent1"/>
              </a:buClr>
              <a:buSzPts val="2400"/>
              <a:buNone/>
              <a:defRPr sz="2400">
                <a:solidFill>
                  <a:schemeClr val="accent1"/>
                </a:solidFill>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RESOURCES">
  <p:cSld name="CUSTOM_12_1">
    <p:spTree>
      <p:nvGrpSpPr>
        <p:cNvPr id="275" name="Shape 275"/>
        <p:cNvGrpSpPr/>
        <p:nvPr/>
      </p:nvGrpSpPr>
      <p:grpSpPr>
        <a:xfrm>
          <a:off x="0" y="0"/>
          <a:ext cx="0" cy="0"/>
          <a:chOff x="0" y="0"/>
          <a:chExt cx="0" cy="0"/>
        </a:xfrm>
      </p:grpSpPr>
      <p:sp>
        <p:nvSpPr>
          <p:cNvPr id="276" name="Google Shape;276;p52"/>
          <p:cNvSpPr txBox="1"/>
          <p:nvPr>
            <p:ph idx="1" type="body"/>
          </p:nvPr>
        </p:nvSpPr>
        <p:spPr>
          <a:xfrm>
            <a:off x="593829" y="1122142"/>
            <a:ext cx="3013800" cy="3067200"/>
          </a:xfrm>
          <a:prstGeom prst="rect">
            <a:avLst/>
          </a:prstGeom>
        </p:spPr>
        <p:txBody>
          <a:bodyPr anchorCtr="0" anchor="t" bIns="91425" lIns="91425" spcFirstLastPara="1" rIns="91425" wrap="square" tIns="91425">
            <a:noAutofit/>
          </a:bodyPr>
          <a:lstStyle>
            <a:lvl1pPr indent="-292100" lvl="0" marL="457200" rtl="0">
              <a:spcBef>
                <a:spcPts val="0"/>
              </a:spcBef>
              <a:spcAft>
                <a:spcPts val="0"/>
              </a:spcAft>
              <a:buSzPts val="1000"/>
              <a:buFont typeface="Josefin Slab"/>
              <a:buChar char="●"/>
              <a:defRPr sz="1000">
                <a:latin typeface="Josefin Slab"/>
                <a:ea typeface="Josefin Slab"/>
                <a:cs typeface="Josefin Slab"/>
                <a:sym typeface="Josefin Slab"/>
              </a:defRPr>
            </a:lvl1pPr>
            <a:lvl2pPr indent="-292100" lvl="1" marL="914400" rtl="0">
              <a:spcBef>
                <a:spcPts val="1600"/>
              </a:spcBef>
              <a:spcAft>
                <a:spcPts val="0"/>
              </a:spcAft>
              <a:buSzPts val="1000"/>
              <a:buFont typeface="Josefin Slab"/>
              <a:buChar char="○"/>
              <a:defRPr sz="1000">
                <a:latin typeface="Josefin Slab"/>
                <a:ea typeface="Josefin Slab"/>
                <a:cs typeface="Josefin Slab"/>
                <a:sym typeface="Josefin Slab"/>
              </a:defRPr>
            </a:lvl2pPr>
            <a:lvl3pPr indent="-292100" lvl="2" marL="1371600" rtl="0">
              <a:spcBef>
                <a:spcPts val="1600"/>
              </a:spcBef>
              <a:spcAft>
                <a:spcPts val="0"/>
              </a:spcAft>
              <a:buSzPts val="1000"/>
              <a:buFont typeface="Josefin Slab"/>
              <a:buChar char="■"/>
              <a:defRPr sz="1000">
                <a:latin typeface="Josefin Slab"/>
                <a:ea typeface="Josefin Slab"/>
                <a:cs typeface="Josefin Slab"/>
                <a:sym typeface="Josefin Slab"/>
              </a:defRPr>
            </a:lvl3pPr>
            <a:lvl4pPr indent="-292100" lvl="3" marL="1828800" rtl="0">
              <a:spcBef>
                <a:spcPts val="1600"/>
              </a:spcBef>
              <a:spcAft>
                <a:spcPts val="0"/>
              </a:spcAft>
              <a:buSzPts val="1000"/>
              <a:buFont typeface="Josefin Slab"/>
              <a:buChar char="●"/>
              <a:defRPr sz="1000">
                <a:latin typeface="Josefin Slab"/>
                <a:ea typeface="Josefin Slab"/>
                <a:cs typeface="Josefin Slab"/>
                <a:sym typeface="Josefin Slab"/>
              </a:defRPr>
            </a:lvl4pPr>
            <a:lvl5pPr indent="-292100" lvl="4" marL="2286000" rtl="0">
              <a:spcBef>
                <a:spcPts val="1600"/>
              </a:spcBef>
              <a:spcAft>
                <a:spcPts val="0"/>
              </a:spcAft>
              <a:buSzPts val="1000"/>
              <a:buFont typeface="Josefin Slab"/>
              <a:buChar char="○"/>
              <a:defRPr sz="1000">
                <a:latin typeface="Josefin Slab"/>
                <a:ea typeface="Josefin Slab"/>
                <a:cs typeface="Josefin Slab"/>
                <a:sym typeface="Josefin Slab"/>
              </a:defRPr>
            </a:lvl5pPr>
            <a:lvl6pPr indent="-292100" lvl="5" marL="2743200" rtl="0">
              <a:spcBef>
                <a:spcPts val="1600"/>
              </a:spcBef>
              <a:spcAft>
                <a:spcPts val="0"/>
              </a:spcAft>
              <a:buSzPts val="1000"/>
              <a:buFont typeface="Josefin Slab"/>
              <a:buChar char="■"/>
              <a:defRPr sz="1000">
                <a:latin typeface="Josefin Slab"/>
                <a:ea typeface="Josefin Slab"/>
                <a:cs typeface="Josefin Slab"/>
                <a:sym typeface="Josefin Slab"/>
              </a:defRPr>
            </a:lvl6pPr>
            <a:lvl7pPr indent="-292100" lvl="6" marL="3200400" rtl="0">
              <a:spcBef>
                <a:spcPts val="1600"/>
              </a:spcBef>
              <a:spcAft>
                <a:spcPts val="0"/>
              </a:spcAft>
              <a:buSzPts val="1000"/>
              <a:buFont typeface="Josefin Slab"/>
              <a:buChar char="●"/>
              <a:defRPr sz="1000">
                <a:latin typeface="Josefin Slab"/>
                <a:ea typeface="Josefin Slab"/>
                <a:cs typeface="Josefin Slab"/>
                <a:sym typeface="Josefin Slab"/>
              </a:defRPr>
            </a:lvl7pPr>
            <a:lvl8pPr indent="-292100" lvl="7" marL="3657600" rtl="0">
              <a:spcBef>
                <a:spcPts val="1600"/>
              </a:spcBef>
              <a:spcAft>
                <a:spcPts val="0"/>
              </a:spcAft>
              <a:buSzPts val="1000"/>
              <a:buFont typeface="Josefin Slab"/>
              <a:buChar char="○"/>
              <a:defRPr sz="1000">
                <a:latin typeface="Josefin Slab"/>
                <a:ea typeface="Josefin Slab"/>
                <a:cs typeface="Josefin Slab"/>
                <a:sym typeface="Josefin Slab"/>
              </a:defRPr>
            </a:lvl8pPr>
            <a:lvl9pPr indent="-292100" lvl="8" marL="4114800" rtl="0">
              <a:spcBef>
                <a:spcPts val="1600"/>
              </a:spcBef>
              <a:spcAft>
                <a:spcPts val="1600"/>
              </a:spcAft>
              <a:buSzPts val="1000"/>
              <a:buFont typeface="Josefin Slab"/>
              <a:buChar char="■"/>
              <a:defRPr sz="1000">
                <a:latin typeface="Josefin Slab"/>
                <a:ea typeface="Josefin Slab"/>
                <a:cs typeface="Josefin Slab"/>
                <a:sym typeface="Josefin Slab"/>
              </a:defRPr>
            </a:lvl9pPr>
          </a:lstStyle>
          <a:p/>
        </p:txBody>
      </p:sp>
      <p:sp>
        <p:nvSpPr>
          <p:cNvPr id="277" name="Google Shape;277;p52"/>
          <p:cNvSpPr txBox="1"/>
          <p:nvPr>
            <p:ph idx="2" type="subTitle"/>
          </p:nvPr>
        </p:nvSpPr>
        <p:spPr>
          <a:xfrm>
            <a:off x="5311604" y="1736203"/>
            <a:ext cx="1653900" cy="12006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chemeClr val="accent4"/>
              </a:buClr>
              <a:buSzPts val="1100"/>
              <a:buNone/>
              <a:defRPr sz="1100">
                <a:solidFill>
                  <a:schemeClr val="accent4"/>
                </a:solidFill>
              </a:defRPr>
            </a:lvl1pPr>
            <a:lvl2pPr lvl="1" rtl="0" algn="r">
              <a:lnSpc>
                <a:spcPct val="100000"/>
              </a:lnSpc>
              <a:spcBef>
                <a:spcPts val="0"/>
              </a:spcBef>
              <a:spcAft>
                <a:spcPts val="0"/>
              </a:spcAft>
              <a:buClr>
                <a:schemeClr val="accent4"/>
              </a:buClr>
              <a:buSzPts val="1000"/>
              <a:buNone/>
              <a:defRPr sz="1000">
                <a:solidFill>
                  <a:schemeClr val="accent4"/>
                </a:solidFill>
              </a:defRPr>
            </a:lvl2pPr>
            <a:lvl3pPr lvl="2" rtl="0" algn="r">
              <a:lnSpc>
                <a:spcPct val="100000"/>
              </a:lnSpc>
              <a:spcBef>
                <a:spcPts val="0"/>
              </a:spcBef>
              <a:spcAft>
                <a:spcPts val="0"/>
              </a:spcAft>
              <a:buClr>
                <a:schemeClr val="accent4"/>
              </a:buClr>
              <a:buSzPts val="1000"/>
              <a:buNone/>
              <a:defRPr sz="1000">
                <a:solidFill>
                  <a:schemeClr val="accent4"/>
                </a:solidFill>
              </a:defRPr>
            </a:lvl3pPr>
            <a:lvl4pPr lvl="3" rtl="0" algn="r">
              <a:lnSpc>
                <a:spcPct val="100000"/>
              </a:lnSpc>
              <a:spcBef>
                <a:spcPts val="0"/>
              </a:spcBef>
              <a:spcAft>
                <a:spcPts val="0"/>
              </a:spcAft>
              <a:buClr>
                <a:schemeClr val="accent4"/>
              </a:buClr>
              <a:buSzPts val="1000"/>
              <a:buNone/>
              <a:defRPr sz="1000">
                <a:solidFill>
                  <a:schemeClr val="accent4"/>
                </a:solidFill>
              </a:defRPr>
            </a:lvl4pPr>
            <a:lvl5pPr lvl="4" rtl="0" algn="r">
              <a:lnSpc>
                <a:spcPct val="100000"/>
              </a:lnSpc>
              <a:spcBef>
                <a:spcPts val="0"/>
              </a:spcBef>
              <a:spcAft>
                <a:spcPts val="0"/>
              </a:spcAft>
              <a:buClr>
                <a:schemeClr val="accent4"/>
              </a:buClr>
              <a:buSzPts val="1000"/>
              <a:buNone/>
              <a:defRPr sz="1000">
                <a:solidFill>
                  <a:schemeClr val="accent4"/>
                </a:solidFill>
              </a:defRPr>
            </a:lvl5pPr>
            <a:lvl6pPr lvl="5" rtl="0" algn="r">
              <a:lnSpc>
                <a:spcPct val="100000"/>
              </a:lnSpc>
              <a:spcBef>
                <a:spcPts val="0"/>
              </a:spcBef>
              <a:spcAft>
                <a:spcPts val="0"/>
              </a:spcAft>
              <a:buClr>
                <a:schemeClr val="accent4"/>
              </a:buClr>
              <a:buSzPts val="1000"/>
              <a:buNone/>
              <a:defRPr sz="1000">
                <a:solidFill>
                  <a:schemeClr val="accent4"/>
                </a:solidFill>
              </a:defRPr>
            </a:lvl6pPr>
            <a:lvl7pPr lvl="6" rtl="0" algn="r">
              <a:lnSpc>
                <a:spcPct val="100000"/>
              </a:lnSpc>
              <a:spcBef>
                <a:spcPts val="0"/>
              </a:spcBef>
              <a:spcAft>
                <a:spcPts val="0"/>
              </a:spcAft>
              <a:buClr>
                <a:schemeClr val="accent4"/>
              </a:buClr>
              <a:buSzPts val="1000"/>
              <a:buNone/>
              <a:defRPr sz="1000">
                <a:solidFill>
                  <a:schemeClr val="accent4"/>
                </a:solidFill>
              </a:defRPr>
            </a:lvl7pPr>
            <a:lvl8pPr lvl="7" rtl="0" algn="r">
              <a:lnSpc>
                <a:spcPct val="100000"/>
              </a:lnSpc>
              <a:spcBef>
                <a:spcPts val="0"/>
              </a:spcBef>
              <a:spcAft>
                <a:spcPts val="0"/>
              </a:spcAft>
              <a:buClr>
                <a:schemeClr val="accent4"/>
              </a:buClr>
              <a:buSzPts val="1000"/>
              <a:buNone/>
              <a:defRPr sz="1000">
                <a:solidFill>
                  <a:schemeClr val="accent4"/>
                </a:solidFill>
              </a:defRPr>
            </a:lvl8pPr>
            <a:lvl9pPr lvl="8" rtl="0" algn="r">
              <a:lnSpc>
                <a:spcPct val="100000"/>
              </a:lnSpc>
              <a:spcBef>
                <a:spcPts val="0"/>
              </a:spcBef>
              <a:spcAft>
                <a:spcPts val="0"/>
              </a:spcAft>
              <a:buClr>
                <a:schemeClr val="accent4"/>
              </a:buClr>
              <a:buSzPts val="1000"/>
              <a:buNone/>
              <a:defRPr sz="1000">
                <a:solidFill>
                  <a:schemeClr val="accent4"/>
                </a:solidFill>
              </a:defRPr>
            </a:lvl9pPr>
          </a:lstStyle>
          <a:p/>
        </p:txBody>
      </p:sp>
      <p:sp>
        <p:nvSpPr>
          <p:cNvPr id="278" name="Google Shape;278;p52"/>
          <p:cNvSpPr txBox="1"/>
          <p:nvPr>
            <p:ph type="ctrTitle"/>
          </p:nvPr>
        </p:nvSpPr>
        <p:spPr>
          <a:xfrm flipH="1">
            <a:off x="4813162" y="769239"/>
            <a:ext cx="2157000" cy="1872000"/>
          </a:xfrm>
          <a:prstGeom prst="rect">
            <a:avLst/>
          </a:prstGeom>
          <a:noFill/>
        </p:spPr>
        <p:txBody>
          <a:bodyPr anchorCtr="0" anchor="t" bIns="91425" lIns="91425" spcFirstLastPara="1" rIns="91425" wrap="square" tIns="91425">
            <a:noAutofit/>
          </a:bodyPr>
          <a:lstStyle>
            <a:lvl1pPr lvl="0" rtl="0" algn="r">
              <a:spcBef>
                <a:spcPts val="0"/>
              </a:spcBef>
              <a:spcAft>
                <a:spcPts val="0"/>
              </a:spcAft>
              <a:buSzPts val="2400"/>
              <a:buNone/>
              <a:defRPr sz="2400"/>
            </a:lvl1pPr>
            <a:lvl2pPr lvl="1" rtl="0" algn="r">
              <a:spcBef>
                <a:spcPts val="0"/>
              </a:spcBef>
              <a:spcAft>
                <a:spcPts val="0"/>
              </a:spcAft>
              <a:buClr>
                <a:schemeClr val="accent2"/>
              </a:buClr>
              <a:buSzPts val="2400"/>
              <a:buNone/>
              <a:defRPr sz="2400">
                <a:solidFill>
                  <a:schemeClr val="accent2"/>
                </a:solidFill>
              </a:defRPr>
            </a:lvl2pPr>
            <a:lvl3pPr lvl="2" rtl="0" algn="r">
              <a:spcBef>
                <a:spcPts val="0"/>
              </a:spcBef>
              <a:spcAft>
                <a:spcPts val="0"/>
              </a:spcAft>
              <a:buClr>
                <a:schemeClr val="accent2"/>
              </a:buClr>
              <a:buSzPts val="2400"/>
              <a:buNone/>
              <a:defRPr sz="2400">
                <a:solidFill>
                  <a:schemeClr val="accent2"/>
                </a:solidFill>
              </a:defRPr>
            </a:lvl3pPr>
            <a:lvl4pPr lvl="3" rtl="0" algn="r">
              <a:spcBef>
                <a:spcPts val="0"/>
              </a:spcBef>
              <a:spcAft>
                <a:spcPts val="0"/>
              </a:spcAft>
              <a:buClr>
                <a:schemeClr val="accent2"/>
              </a:buClr>
              <a:buSzPts val="2400"/>
              <a:buNone/>
              <a:defRPr sz="2400">
                <a:solidFill>
                  <a:schemeClr val="accent2"/>
                </a:solidFill>
              </a:defRPr>
            </a:lvl4pPr>
            <a:lvl5pPr lvl="4" rtl="0" algn="r">
              <a:spcBef>
                <a:spcPts val="0"/>
              </a:spcBef>
              <a:spcAft>
                <a:spcPts val="0"/>
              </a:spcAft>
              <a:buClr>
                <a:schemeClr val="accent2"/>
              </a:buClr>
              <a:buSzPts val="2400"/>
              <a:buNone/>
              <a:defRPr sz="2400">
                <a:solidFill>
                  <a:schemeClr val="accent2"/>
                </a:solidFill>
              </a:defRPr>
            </a:lvl5pPr>
            <a:lvl6pPr lvl="5" rtl="0" algn="r">
              <a:spcBef>
                <a:spcPts val="0"/>
              </a:spcBef>
              <a:spcAft>
                <a:spcPts val="0"/>
              </a:spcAft>
              <a:buClr>
                <a:schemeClr val="accent2"/>
              </a:buClr>
              <a:buSzPts val="2400"/>
              <a:buNone/>
              <a:defRPr sz="2400">
                <a:solidFill>
                  <a:schemeClr val="accent2"/>
                </a:solidFill>
              </a:defRPr>
            </a:lvl6pPr>
            <a:lvl7pPr lvl="6" rtl="0" algn="r">
              <a:spcBef>
                <a:spcPts val="0"/>
              </a:spcBef>
              <a:spcAft>
                <a:spcPts val="0"/>
              </a:spcAft>
              <a:buClr>
                <a:schemeClr val="accent2"/>
              </a:buClr>
              <a:buSzPts val="2400"/>
              <a:buNone/>
              <a:defRPr sz="2400">
                <a:solidFill>
                  <a:schemeClr val="accent2"/>
                </a:solidFill>
              </a:defRPr>
            </a:lvl7pPr>
            <a:lvl8pPr lvl="7" rtl="0" algn="r">
              <a:spcBef>
                <a:spcPts val="0"/>
              </a:spcBef>
              <a:spcAft>
                <a:spcPts val="0"/>
              </a:spcAft>
              <a:buClr>
                <a:schemeClr val="accent2"/>
              </a:buClr>
              <a:buSzPts val="2400"/>
              <a:buNone/>
              <a:defRPr sz="2400">
                <a:solidFill>
                  <a:schemeClr val="accent2"/>
                </a:solidFill>
              </a:defRPr>
            </a:lvl8pPr>
            <a:lvl9pPr lvl="8" rtl="0" algn="r">
              <a:spcBef>
                <a:spcPts val="0"/>
              </a:spcBef>
              <a:spcAft>
                <a:spcPts val="0"/>
              </a:spcAft>
              <a:buClr>
                <a:schemeClr val="accent2"/>
              </a:buClr>
              <a:buSzPts val="2400"/>
              <a:buNone/>
              <a:defRPr sz="2400">
                <a:solidFill>
                  <a:schemeClr val="accent2"/>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4780"/>
            <a:ext cx="7044600" cy="11901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4788" y="9690352"/>
            <a:ext cx="453600" cy="81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LIDE">
  <p:cSld name="CUSTOM_17">
    <p:spTree>
      <p:nvGrpSpPr>
        <p:cNvPr id="279" name="Shape 279"/>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559"/>
            <a:ext cx="2321700" cy="15705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05" y="2887645"/>
            <a:ext cx="2321700" cy="66069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7004788" y="9690352"/>
            <a:ext cx="453600" cy="81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430"/>
            <a:ext cx="5264700" cy="850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4788" y="9690352"/>
            <a:ext cx="453600" cy="81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8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62587"/>
            <a:ext cx="3344400" cy="30804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08" y="5824903"/>
            <a:ext cx="3344400" cy="2566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4657"/>
            <a:ext cx="3172200" cy="76785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7004788" y="9690352"/>
            <a:ext cx="453600" cy="81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1305"/>
            <a:ext cx="4959600" cy="12573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0352"/>
            <a:ext cx="453600" cy="81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3.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44.xml"/><Relationship Id="rId22" Type="http://schemas.openxmlformats.org/officeDocument/2006/relationships/slideLayout" Target="../slideLayouts/slideLayout46.xml"/><Relationship Id="rId21" Type="http://schemas.openxmlformats.org/officeDocument/2006/relationships/slideLayout" Target="../slideLayouts/slideLayout45.xml"/><Relationship Id="rId24" Type="http://schemas.openxmlformats.org/officeDocument/2006/relationships/slideLayout" Target="../slideLayouts/slideLayout48.xml"/><Relationship Id="rId23" Type="http://schemas.openxmlformats.org/officeDocument/2006/relationships/slideLayout" Target="../slideLayouts/slideLayout47.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slideLayout" Target="../slideLayouts/slideLayout33.xml"/><Relationship Id="rId26" Type="http://schemas.openxmlformats.org/officeDocument/2006/relationships/slideLayout" Target="../slideLayouts/slideLayout50.xml"/><Relationship Id="rId25" Type="http://schemas.openxmlformats.org/officeDocument/2006/relationships/slideLayout" Target="../slideLayouts/slideLayout49.xml"/><Relationship Id="rId27" Type="http://schemas.openxmlformats.org/officeDocument/2006/relationships/theme" Target="../theme/theme4.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11" Type="http://schemas.openxmlformats.org/officeDocument/2006/relationships/slideLayout" Target="../slideLayouts/slideLayout35.xml"/><Relationship Id="rId10" Type="http://schemas.openxmlformats.org/officeDocument/2006/relationships/slideLayout" Target="../slideLayouts/slideLayout34.xml"/><Relationship Id="rId13" Type="http://schemas.openxmlformats.org/officeDocument/2006/relationships/slideLayout" Target="../slideLayouts/slideLayout37.xml"/><Relationship Id="rId12" Type="http://schemas.openxmlformats.org/officeDocument/2006/relationships/slideLayout" Target="../slideLayouts/slideLayout36.xml"/><Relationship Id="rId15" Type="http://schemas.openxmlformats.org/officeDocument/2006/relationships/slideLayout" Target="../slideLayouts/slideLayout39.xml"/><Relationship Id="rId14" Type="http://schemas.openxmlformats.org/officeDocument/2006/relationships/slideLayout" Target="../slideLayouts/slideLayout38.xml"/><Relationship Id="rId17" Type="http://schemas.openxmlformats.org/officeDocument/2006/relationships/slideLayout" Target="../slideLayouts/slideLayout41.xml"/><Relationship Id="rId16" Type="http://schemas.openxmlformats.org/officeDocument/2006/relationships/slideLayout" Target="../slideLayouts/slideLayout40.xml"/><Relationship Id="rId19" Type="http://schemas.openxmlformats.org/officeDocument/2006/relationships/slideLayout" Target="../slideLayouts/slideLayout43.xml"/><Relationship Id="rId18"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4780"/>
            <a:ext cx="7044600" cy="11901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05" y="2394889"/>
            <a:ext cx="7044600" cy="70995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4788" y="9690352"/>
            <a:ext cx="453600" cy="8178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a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rgbClr val="FFFFFF"/>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257705" y="924780"/>
            <a:ext cx="7044300" cy="1190100"/>
          </a:xfrm>
          <a:prstGeom prst="rect">
            <a:avLst/>
          </a:prstGeom>
          <a:noFill/>
          <a:ln>
            <a:noFill/>
          </a:ln>
        </p:spPr>
        <p:txBody>
          <a:bodyPr anchorCtr="0" anchor="t" bIns="91400" lIns="91400" spcFirstLastPara="1" rIns="91400" wrap="square" tIns="91400">
            <a:noAutofit/>
          </a:bodyPr>
          <a:lstStyle>
            <a:lvl1pPr lvl="0" rtl="0">
              <a:spcBef>
                <a:spcPts val="0"/>
              </a:spcBef>
              <a:spcAft>
                <a:spcPts val="0"/>
              </a:spcAft>
              <a:buClr>
                <a:schemeClr val="dk1"/>
              </a:buClr>
              <a:buSzPts val="2800"/>
              <a:buFont typeface="Archivo Black"/>
              <a:buNone/>
              <a:defRPr b="1" sz="2800">
                <a:solidFill>
                  <a:schemeClr val="dk1"/>
                </a:solidFill>
                <a:latin typeface="Archivo Black"/>
                <a:ea typeface="Archivo Black"/>
                <a:cs typeface="Archivo Black"/>
                <a:sym typeface="Archivo Black"/>
              </a:defRPr>
            </a:lvl1pPr>
            <a:lvl2pPr lvl="1" rtl="0">
              <a:spcBef>
                <a:spcPts val="0"/>
              </a:spcBef>
              <a:spcAft>
                <a:spcPts val="0"/>
              </a:spcAft>
              <a:buClr>
                <a:schemeClr val="dk1"/>
              </a:buClr>
              <a:buSzPts val="2800"/>
              <a:buFont typeface="Archivo Black"/>
              <a:buNone/>
              <a:defRPr sz="2800">
                <a:solidFill>
                  <a:schemeClr val="dk1"/>
                </a:solidFill>
                <a:latin typeface="Archivo Black"/>
                <a:ea typeface="Archivo Black"/>
                <a:cs typeface="Archivo Black"/>
                <a:sym typeface="Archivo Black"/>
              </a:defRPr>
            </a:lvl2pPr>
            <a:lvl3pPr lvl="2" rtl="0">
              <a:spcBef>
                <a:spcPts val="0"/>
              </a:spcBef>
              <a:spcAft>
                <a:spcPts val="0"/>
              </a:spcAft>
              <a:buClr>
                <a:schemeClr val="dk1"/>
              </a:buClr>
              <a:buSzPts val="2800"/>
              <a:buFont typeface="Archivo Black"/>
              <a:buNone/>
              <a:defRPr sz="2800">
                <a:solidFill>
                  <a:schemeClr val="dk1"/>
                </a:solidFill>
                <a:latin typeface="Archivo Black"/>
                <a:ea typeface="Archivo Black"/>
                <a:cs typeface="Archivo Black"/>
                <a:sym typeface="Archivo Black"/>
              </a:defRPr>
            </a:lvl3pPr>
            <a:lvl4pPr lvl="3" rtl="0">
              <a:spcBef>
                <a:spcPts val="0"/>
              </a:spcBef>
              <a:spcAft>
                <a:spcPts val="0"/>
              </a:spcAft>
              <a:buClr>
                <a:schemeClr val="dk1"/>
              </a:buClr>
              <a:buSzPts val="2800"/>
              <a:buFont typeface="Archivo Black"/>
              <a:buNone/>
              <a:defRPr sz="2800">
                <a:solidFill>
                  <a:schemeClr val="dk1"/>
                </a:solidFill>
                <a:latin typeface="Archivo Black"/>
                <a:ea typeface="Archivo Black"/>
                <a:cs typeface="Archivo Black"/>
                <a:sym typeface="Archivo Black"/>
              </a:defRPr>
            </a:lvl4pPr>
            <a:lvl5pPr lvl="4" rtl="0">
              <a:spcBef>
                <a:spcPts val="0"/>
              </a:spcBef>
              <a:spcAft>
                <a:spcPts val="0"/>
              </a:spcAft>
              <a:buClr>
                <a:schemeClr val="dk1"/>
              </a:buClr>
              <a:buSzPts val="2800"/>
              <a:buFont typeface="Archivo Black"/>
              <a:buNone/>
              <a:defRPr sz="2800">
                <a:solidFill>
                  <a:schemeClr val="dk1"/>
                </a:solidFill>
                <a:latin typeface="Archivo Black"/>
                <a:ea typeface="Archivo Black"/>
                <a:cs typeface="Archivo Black"/>
                <a:sym typeface="Archivo Black"/>
              </a:defRPr>
            </a:lvl5pPr>
            <a:lvl6pPr lvl="5" rtl="0">
              <a:spcBef>
                <a:spcPts val="0"/>
              </a:spcBef>
              <a:spcAft>
                <a:spcPts val="0"/>
              </a:spcAft>
              <a:buClr>
                <a:schemeClr val="dk1"/>
              </a:buClr>
              <a:buSzPts val="2800"/>
              <a:buFont typeface="Archivo Black"/>
              <a:buNone/>
              <a:defRPr sz="2800">
                <a:solidFill>
                  <a:schemeClr val="dk1"/>
                </a:solidFill>
                <a:latin typeface="Archivo Black"/>
                <a:ea typeface="Archivo Black"/>
                <a:cs typeface="Archivo Black"/>
                <a:sym typeface="Archivo Black"/>
              </a:defRPr>
            </a:lvl6pPr>
            <a:lvl7pPr lvl="6" rtl="0">
              <a:spcBef>
                <a:spcPts val="0"/>
              </a:spcBef>
              <a:spcAft>
                <a:spcPts val="0"/>
              </a:spcAft>
              <a:buClr>
                <a:schemeClr val="dk1"/>
              </a:buClr>
              <a:buSzPts val="2800"/>
              <a:buFont typeface="Archivo Black"/>
              <a:buNone/>
              <a:defRPr sz="2800">
                <a:solidFill>
                  <a:schemeClr val="dk1"/>
                </a:solidFill>
                <a:latin typeface="Archivo Black"/>
                <a:ea typeface="Archivo Black"/>
                <a:cs typeface="Archivo Black"/>
                <a:sym typeface="Archivo Black"/>
              </a:defRPr>
            </a:lvl7pPr>
            <a:lvl8pPr lvl="7" rtl="0">
              <a:spcBef>
                <a:spcPts val="0"/>
              </a:spcBef>
              <a:spcAft>
                <a:spcPts val="0"/>
              </a:spcAft>
              <a:buClr>
                <a:schemeClr val="dk1"/>
              </a:buClr>
              <a:buSzPts val="2800"/>
              <a:buFont typeface="Archivo Black"/>
              <a:buNone/>
              <a:defRPr sz="2800">
                <a:solidFill>
                  <a:schemeClr val="dk1"/>
                </a:solidFill>
                <a:latin typeface="Archivo Black"/>
                <a:ea typeface="Archivo Black"/>
                <a:cs typeface="Archivo Black"/>
                <a:sym typeface="Archivo Black"/>
              </a:defRPr>
            </a:lvl8pPr>
            <a:lvl9pPr lvl="8" rtl="0">
              <a:spcBef>
                <a:spcPts val="0"/>
              </a:spcBef>
              <a:spcAft>
                <a:spcPts val="0"/>
              </a:spcAft>
              <a:buClr>
                <a:schemeClr val="dk1"/>
              </a:buClr>
              <a:buSzPts val="2800"/>
              <a:buFont typeface="Archivo Black"/>
              <a:buNone/>
              <a:defRPr sz="2800">
                <a:solidFill>
                  <a:schemeClr val="dk1"/>
                </a:solidFill>
                <a:latin typeface="Archivo Black"/>
                <a:ea typeface="Archivo Black"/>
                <a:cs typeface="Archivo Black"/>
                <a:sym typeface="Archivo Black"/>
              </a:defRPr>
            </a:lvl9pPr>
          </a:lstStyle>
          <a:p/>
        </p:txBody>
      </p:sp>
      <p:sp>
        <p:nvSpPr>
          <p:cNvPr id="52" name="Google Shape;52;p13"/>
          <p:cNvSpPr txBox="1"/>
          <p:nvPr>
            <p:ph idx="1" type="body"/>
          </p:nvPr>
        </p:nvSpPr>
        <p:spPr>
          <a:xfrm>
            <a:off x="257705" y="2394889"/>
            <a:ext cx="7044300" cy="7099500"/>
          </a:xfrm>
          <a:prstGeom prst="rect">
            <a:avLst/>
          </a:prstGeom>
          <a:noFill/>
          <a:ln>
            <a:noFill/>
          </a:ln>
        </p:spPr>
        <p:txBody>
          <a:bodyPr anchorCtr="0" anchor="t" bIns="91400" lIns="91400" spcFirstLastPara="1" rIns="91400" wrap="square" tIns="91400">
            <a:noAutofit/>
          </a:bodyPr>
          <a:lstStyle>
            <a:lvl1pPr indent="-342900" lvl="0" marL="457200" rtl="0">
              <a:lnSpc>
                <a:spcPct val="115000"/>
              </a:lnSpc>
              <a:spcBef>
                <a:spcPts val="0"/>
              </a:spcBef>
              <a:spcAft>
                <a:spcPts val="0"/>
              </a:spcAft>
              <a:buClr>
                <a:schemeClr val="dk1"/>
              </a:buClr>
              <a:buSzPts val="1800"/>
              <a:buFont typeface="Roboto Condensed Light"/>
              <a:buChar char="●"/>
              <a:defRPr sz="1800">
                <a:solidFill>
                  <a:schemeClr val="dk1"/>
                </a:solidFill>
                <a:latin typeface="Roboto Condensed Light"/>
                <a:ea typeface="Roboto Condensed Light"/>
                <a:cs typeface="Roboto Condensed Light"/>
                <a:sym typeface="Roboto Condensed Light"/>
              </a:defRPr>
            </a:lvl1pPr>
            <a:lvl2pPr indent="-317500" lvl="1" marL="914400" rtl="0">
              <a:lnSpc>
                <a:spcPct val="115000"/>
              </a:lnSpc>
              <a:spcBef>
                <a:spcPts val="1600"/>
              </a:spcBef>
              <a:spcAft>
                <a:spcPts val="0"/>
              </a:spcAft>
              <a:buClr>
                <a:schemeClr val="dk1"/>
              </a:buClr>
              <a:buSzPts val="1400"/>
              <a:buFont typeface="Roboto Condensed Light"/>
              <a:buChar char="○"/>
              <a:defRPr sz="1400">
                <a:solidFill>
                  <a:schemeClr val="dk1"/>
                </a:solidFill>
                <a:latin typeface="Roboto Condensed Light"/>
                <a:ea typeface="Roboto Condensed Light"/>
                <a:cs typeface="Roboto Condensed Light"/>
                <a:sym typeface="Roboto Condensed Light"/>
              </a:defRPr>
            </a:lvl2pPr>
            <a:lvl3pPr indent="-317500" lvl="2" marL="1371600" rtl="0">
              <a:lnSpc>
                <a:spcPct val="115000"/>
              </a:lnSpc>
              <a:spcBef>
                <a:spcPts val="1600"/>
              </a:spcBef>
              <a:spcAft>
                <a:spcPts val="0"/>
              </a:spcAft>
              <a:buClr>
                <a:schemeClr val="dk1"/>
              </a:buClr>
              <a:buSzPts val="1400"/>
              <a:buFont typeface="Roboto Condensed Light"/>
              <a:buChar char="■"/>
              <a:defRPr sz="1400">
                <a:solidFill>
                  <a:schemeClr val="dk1"/>
                </a:solidFill>
                <a:latin typeface="Roboto Condensed Light"/>
                <a:ea typeface="Roboto Condensed Light"/>
                <a:cs typeface="Roboto Condensed Light"/>
                <a:sym typeface="Roboto Condensed Light"/>
              </a:defRPr>
            </a:lvl3pPr>
            <a:lvl4pPr indent="-317500" lvl="3" marL="1828800" rtl="0">
              <a:lnSpc>
                <a:spcPct val="115000"/>
              </a:lnSpc>
              <a:spcBef>
                <a:spcPts val="1600"/>
              </a:spcBef>
              <a:spcAft>
                <a:spcPts val="0"/>
              </a:spcAft>
              <a:buClr>
                <a:schemeClr val="dk1"/>
              </a:buClr>
              <a:buSzPts val="1400"/>
              <a:buFont typeface="Roboto Condensed Light"/>
              <a:buChar char="●"/>
              <a:defRPr sz="1400">
                <a:solidFill>
                  <a:schemeClr val="dk1"/>
                </a:solidFill>
                <a:latin typeface="Roboto Condensed Light"/>
                <a:ea typeface="Roboto Condensed Light"/>
                <a:cs typeface="Roboto Condensed Light"/>
                <a:sym typeface="Roboto Condensed Light"/>
              </a:defRPr>
            </a:lvl4pPr>
            <a:lvl5pPr indent="-317500" lvl="4" marL="2286000" rtl="0">
              <a:lnSpc>
                <a:spcPct val="115000"/>
              </a:lnSpc>
              <a:spcBef>
                <a:spcPts val="1600"/>
              </a:spcBef>
              <a:spcAft>
                <a:spcPts val="0"/>
              </a:spcAft>
              <a:buClr>
                <a:schemeClr val="dk1"/>
              </a:buClr>
              <a:buSzPts val="1400"/>
              <a:buFont typeface="Roboto Condensed Light"/>
              <a:buChar char="○"/>
              <a:defRPr sz="1400">
                <a:solidFill>
                  <a:schemeClr val="dk1"/>
                </a:solidFill>
                <a:latin typeface="Roboto Condensed Light"/>
                <a:ea typeface="Roboto Condensed Light"/>
                <a:cs typeface="Roboto Condensed Light"/>
                <a:sym typeface="Roboto Condensed Light"/>
              </a:defRPr>
            </a:lvl5pPr>
            <a:lvl6pPr indent="-317500" lvl="5" marL="2743200" rtl="0">
              <a:lnSpc>
                <a:spcPct val="115000"/>
              </a:lnSpc>
              <a:spcBef>
                <a:spcPts val="1600"/>
              </a:spcBef>
              <a:spcAft>
                <a:spcPts val="0"/>
              </a:spcAft>
              <a:buClr>
                <a:schemeClr val="dk1"/>
              </a:buClr>
              <a:buSzPts val="1400"/>
              <a:buFont typeface="Roboto Condensed Light"/>
              <a:buChar char="■"/>
              <a:defRPr sz="1400">
                <a:solidFill>
                  <a:schemeClr val="dk1"/>
                </a:solidFill>
                <a:latin typeface="Roboto Condensed Light"/>
                <a:ea typeface="Roboto Condensed Light"/>
                <a:cs typeface="Roboto Condensed Light"/>
                <a:sym typeface="Roboto Condensed Light"/>
              </a:defRPr>
            </a:lvl6pPr>
            <a:lvl7pPr indent="-317500" lvl="6" marL="3200400" rtl="0">
              <a:lnSpc>
                <a:spcPct val="115000"/>
              </a:lnSpc>
              <a:spcBef>
                <a:spcPts val="1600"/>
              </a:spcBef>
              <a:spcAft>
                <a:spcPts val="0"/>
              </a:spcAft>
              <a:buClr>
                <a:schemeClr val="dk1"/>
              </a:buClr>
              <a:buSzPts val="1400"/>
              <a:buFont typeface="Roboto Condensed Light"/>
              <a:buChar char="●"/>
              <a:defRPr sz="1400">
                <a:solidFill>
                  <a:schemeClr val="dk1"/>
                </a:solidFill>
                <a:latin typeface="Roboto Condensed Light"/>
                <a:ea typeface="Roboto Condensed Light"/>
                <a:cs typeface="Roboto Condensed Light"/>
                <a:sym typeface="Roboto Condensed Light"/>
              </a:defRPr>
            </a:lvl7pPr>
            <a:lvl8pPr indent="-317500" lvl="7" marL="3657600" rtl="0">
              <a:lnSpc>
                <a:spcPct val="115000"/>
              </a:lnSpc>
              <a:spcBef>
                <a:spcPts val="1600"/>
              </a:spcBef>
              <a:spcAft>
                <a:spcPts val="0"/>
              </a:spcAft>
              <a:buClr>
                <a:schemeClr val="dk1"/>
              </a:buClr>
              <a:buSzPts val="1400"/>
              <a:buFont typeface="Roboto Condensed Light"/>
              <a:buChar char="○"/>
              <a:defRPr sz="1400">
                <a:solidFill>
                  <a:schemeClr val="dk1"/>
                </a:solidFill>
                <a:latin typeface="Roboto Condensed Light"/>
                <a:ea typeface="Roboto Condensed Light"/>
                <a:cs typeface="Roboto Condensed Light"/>
                <a:sym typeface="Roboto Condensed Light"/>
              </a:defRPr>
            </a:lvl8pPr>
            <a:lvl9pPr indent="-317500" lvl="8" marL="4114800" rtl="0">
              <a:lnSpc>
                <a:spcPct val="115000"/>
              </a:lnSpc>
              <a:spcBef>
                <a:spcPts val="1600"/>
              </a:spcBef>
              <a:spcAft>
                <a:spcPts val="1600"/>
              </a:spcAft>
              <a:buClr>
                <a:schemeClr val="dk1"/>
              </a:buClr>
              <a:buSzPts val="1400"/>
              <a:buFont typeface="Roboto Condensed Light"/>
              <a:buChar char="■"/>
              <a:defRPr sz="1400">
                <a:solidFill>
                  <a:schemeClr val="dk1"/>
                </a:solidFill>
                <a:latin typeface="Roboto Condensed Light"/>
                <a:ea typeface="Roboto Condensed Light"/>
                <a:cs typeface="Roboto Condensed Light"/>
                <a:sym typeface="Roboto Condensed Light"/>
              </a:defRPr>
            </a:lvl9pPr>
          </a:lstStyle>
          <a:p/>
        </p:txBody>
      </p:sp>
      <p:sp>
        <p:nvSpPr>
          <p:cNvPr id="53" name="Google Shape;53;p13"/>
          <p:cNvSpPr txBox="1"/>
          <p:nvPr>
            <p:ph idx="12" type="sldNum"/>
          </p:nvPr>
        </p:nvSpPr>
        <p:spPr>
          <a:xfrm>
            <a:off x="7004788" y="9690352"/>
            <a:ext cx="453900" cy="818100"/>
          </a:xfrm>
          <a:prstGeom prst="rect">
            <a:avLst/>
          </a:prstGeom>
          <a:noFill/>
          <a:ln>
            <a:noFill/>
          </a:ln>
        </p:spPr>
        <p:txBody>
          <a:bodyPr anchorCtr="0" anchor="ctr" bIns="91400" lIns="91400" spcFirstLastPara="1" rIns="91400" wrap="square" tIns="91400">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ar"/>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707">
          <p15:clr>
            <a:srgbClr val="EA4335"/>
          </p15:clr>
        </p15:guide>
        <p15:guide id="2" pos="375">
          <p15:clr>
            <a:srgbClr val="EA4335"/>
          </p15:clr>
        </p15:guide>
        <p15:guide id="3" pos="4387">
          <p15:clr>
            <a:srgbClr val="EA4335"/>
          </p15:clr>
        </p15:guide>
        <p15:guide id="4" orient="horz" pos="6026">
          <p15:clr>
            <a:srgbClr val="EA4335"/>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140" name="Shape 140"/>
        <p:cNvGrpSpPr/>
        <p:nvPr/>
      </p:nvGrpSpPr>
      <p:grpSpPr>
        <a:xfrm>
          <a:off x="0" y="0"/>
          <a:ext cx="0" cy="0"/>
          <a:chOff x="0" y="0"/>
          <a:chExt cx="0" cy="0"/>
        </a:xfrm>
      </p:grpSpPr>
      <p:sp>
        <p:nvSpPr>
          <p:cNvPr id="141" name="Google Shape;141;p27"/>
          <p:cNvSpPr txBox="1"/>
          <p:nvPr>
            <p:ph type="title"/>
          </p:nvPr>
        </p:nvSpPr>
        <p:spPr>
          <a:xfrm>
            <a:off x="257705" y="924780"/>
            <a:ext cx="7044600" cy="11901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accent2"/>
              </a:buClr>
              <a:buSzPts val="2800"/>
              <a:buFont typeface="Chelsea Market"/>
              <a:buNone/>
              <a:defRPr sz="2800">
                <a:solidFill>
                  <a:schemeClr val="accent2"/>
                </a:solidFill>
                <a:latin typeface="Chelsea Market"/>
                <a:ea typeface="Chelsea Market"/>
                <a:cs typeface="Chelsea Market"/>
                <a:sym typeface="Chelsea Market"/>
              </a:defRPr>
            </a:lvl1pPr>
            <a:lvl2pPr lvl="1" rtl="0">
              <a:spcBef>
                <a:spcPts val="0"/>
              </a:spcBef>
              <a:spcAft>
                <a:spcPts val="0"/>
              </a:spcAft>
              <a:buClr>
                <a:srgbClr val="666666"/>
              </a:buClr>
              <a:buSzPts val="2800"/>
              <a:buFont typeface="Fira Sans Extra Condensed"/>
              <a:buNone/>
              <a:defRPr sz="2800">
                <a:solidFill>
                  <a:srgbClr val="666666"/>
                </a:solidFill>
                <a:latin typeface="Fira Sans Extra Condensed"/>
                <a:ea typeface="Fira Sans Extra Condensed"/>
                <a:cs typeface="Fira Sans Extra Condensed"/>
                <a:sym typeface="Fira Sans Extra Condensed"/>
              </a:defRPr>
            </a:lvl2pPr>
            <a:lvl3pPr lvl="2" rtl="0">
              <a:spcBef>
                <a:spcPts val="0"/>
              </a:spcBef>
              <a:spcAft>
                <a:spcPts val="0"/>
              </a:spcAft>
              <a:buClr>
                <a:srgbClr val="666666"/>
              </a:buClr>
              <a:buSzPts val="2800"/>
              <a:buFont typeface="Fira Sans Extra Condensed"/>
              <a:buNone/>
              <a:defRPr sz="2800">
                <a:solidFill>
                  <a:srgbClr val="666666"/>
                </a:solidFill>
                <a:latin typeface="Fira Sans Extra Condensed"/>
                <a:ea typeface="Fira Sans Extra Condensed"/>
                <a:cs typeface="Fira Sans Extra Condensed"/>
                <a:sym typeface="Fira Sans Extra Condensed"/>
              </a:defRPr>
            </a:lvl3pPr>
            <a:lvl4pPr lvl="3" rtl="0">
              <a:spcBef>
                <a:spcPts val="0"/>
              </a:spcBef>
              <a:spcAft>
                <a:spcPts val="0"/>
              </a:spcAft>
              <a:buClr>
                <a:srgbClr val="666666"/>
              </a:buClr>
              <a:buSzPts val="2800"/>
              <a:buFont typeface="Fira Sans Extra Condensed"/>
              <a:buNone/>
              <a:defRPr sz="2800">
                <a:solidFill>
                  <a:srgbClr val="666666"/>
                </a:solidFill>
                <a:latin typeface="Fira Sans Extra Condensed"/>
                <a:ea typeface="Fira Sans Extra Condensed"/>
                <a:cs typeface="Fira Sans Extra Condensed"/>
                <a:sym typeface="Fira Sans Extra Condensed"/>
              </a:defRPr>
            </a:lvl4pPr>
            <a:lvl5pPr lvl="4" rtl="0">
              <a:spcBef>
                <a:spcPts val="0"/>
              </a:spcBef>
              <a:spcAft>
                <a:spcPts val="0"/>
              </a:spcAft>
              <a:buClr>
                <a:srgbClr val="666666"/>
              </a:buClr>
              <a:buSzPts val="2800"/>
              <a:buFont typeface="Fira Sans Extra Condensed"/>
              <a:buNone/>
              <a:defRPr sz="2800">
                <a:solidFill>
                  <a:srgbClr val="666666"/>
                </a:solidFill>
                <a:latin typeface="Fira Sans Extra Condensed"/>
                <a:ea typeface="Fira Sans Extra Condensed"/>
                <a:cs typeface="Fira Sans Extra Condensed"/>
                <a:sym typeface="Fira Sans Extra Condensed"/>
              </a:defRPr>
            </a:lvl5pPr>
            <a:lvl6pPr lvl="5" rtl="0">
              <a:spcBef>
                <a:spcPts val="0"/>
              </a:spcBef>
              <a:spcAft>
                <a:spcPts val="0"/>
              </a:spcAft>
              <a:buClr>
                <a:srgbClr val="666666"/>
              </a:buClr>
              <a:buSzPts val="2800"/>
              <a:buFont typeface="Fira Sans Extra Condensed"/>
              <a:buNone/>
              <a:defRPr sz="2800">
                <a:solidFill>
                  <a:srgbClr val="666666"/>
                </a:solidFill>
                <a:latin typeface="Fira Sans Extra Condensed"/>
                <a:ea typeface="Fira Sans Extra Condensed"/>
                <a:cs typeface="Fira Sans Extra Condensed"/>
                <a:sym typeface="Fira Sans Extra Condensed"/>
              </a:defRPr>
            </a:lvl6pPr>
            <a:lvl7pPr lvl="6" rtl="0">
              <a:spcBef>
                <a:spcPts val="0"/>
              </a:spcBef>
              <a:spcAft>
                <a:spcPts val="0"/>
              </a:spcAft>
              <a:buClr>
                <a:srgbClr val="666666"/>
              </a:buClr>
              <a:buSzPts val="2800"/>
              <a:buFont typeface="Fira Sans Extra Condensed"/>
              <a:buNone/>
              <a:defRPr sz="2800">
                <a:solidFill>
                  <a:srgbClr val="666666"/>
                </a:solidFill>
                <a:latin typeface="Fira Sans Extra Condensed"/>
                <a:ea typeface="Fira Sans Extra Condensed"/>
                <a:cs typeface="Fira Sans Extra Condensed"/>
                <a:sym typeface="Fira Sans Extra Condensed"/>
              </a:defRPr>
            </a:lvl7pPr>
            <a:lvl8pPr lvl="7" rtl="0">
              <a:spcBef>
                <a:spcPts val="0"/>
              </a:spcBef>
              <a:spcAft>
                <a:spcPts val="0"/>
              </a:spcAft>
              <a:buClr>
                <a:srgbClr val="666666"/>
              </a:buClr>
              <a:buSzPts val="2800"/>
              <a:buFont typeface="Fira Sans Extra Condensed"/>
              <a:buNone/>
              <a:defRPr sz="2800">
                <a:solidFill>
                  <a:srgbClr val="666666"/>
                </a:solidFill>
                <a:latin typeface="Fira Sans Extra Condensed"/>
                <a:ea typeface="Fira Sans Extra Condensed"/>
                <a:cs typeface="Fira Sans Extra Condensed"/>
                <a:sym typeface="Fira Sans Extra Condensed"/>
              </a:defRPr>
            </a:lvl8pPr>
            <a:lvl9pPr lvl="8" rtl="0">
              <a:spcBef>
                <a:spcPts val="0"/>
              </a:spcBef>
              <a:spcAft>
                <a:spcPts val="0"/>
              </a:spcAft>
              <a:buClr>
                <a:srgbClr val="666666"/>
              </a:buClr>
              <a:buSzPts val="2800"/>
              <a:buFont typeface="Fira Sans Extra Condensed"/>
              <a:buNone/>
              <a:defRPr sz="2800">
                <a:solidFill>
                  <a:srgbClr val="666666"/>
                </a:solidFill>
                <a:latin typeface="Fira Sans Extra Condensed"/>
                <a:ea typeface="Fira Sans Extra Condensed"/>
                <a:cs typeface="Fira Sans Extra Condensed"/>
                <a:sym typeface="Fira Sans Extra Condensed"/>
              </a:defRPr>
            </a:lvl9pPr>
          </a:lstStyle>
          <a:p/>
        </p:txBody>
      </p:sp>
      <p:sp>
        <p:nvSpPr>
          <p:cNvPr id="142" name="Google Shape;142;p27"/>
          <p:cNvSpPr txBox="1"/>
          <p:nvPr>
            <p:ph idx="1" type="body"/>
          </p:nvPr>
        </p:nvSpPr>
        <p:spPr>
          <a:xfrm>
            <a:off x="257705" y="2394889"/>
            <a:ext cx="7044600" cy="70995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Clr>
                <a:schemeClr val="accent4"/>
              </a:buClr>
              <a:buSzPts val="1200"/>
              <a:buFont typeface="Josefin Slab"/>
              <a:buChar char="●"/>
              <a:defRPr sz="1200">
                <a:solidFill>
                  <a:schemeClr val="accent4"/>
                </a:solidFill>
                <a:latin typeface="Josefin Slab"/>
                <a:ea typeface="Josefin Slab"/>
                <a:cs typeface="Josefin Slab"/>
                <a:sym typeface="Josefin Slab"/>
              </a:defRPr>
            </a:lvl1pPr>
            <a:lvl2pPr indent="-304800" lvl="1" marL="914400" rtl="0">
              <a:lnSpc>
                <a:spcPct val="115000"/>
              </a:lnSpc>
              <a:spcBef>
                <a:spcPts val="1600"/>
              </a:spcBef>
              <a:spcAft>
                <a:spcPts val="0"/>
              </a:spcAft>
              <a:buClr>
                <a:schemeClr val="accent4"/>
              </a:buClr>
              <a:buSzPts val="1200"/>
              <a:buFont typeface="Josefin Slab"/>
              <a:buChar char="○"/>
              <a:defRPr sz="1200">
                <a:solidFill>
                  <a:schemeClr val="accent4"/>
                </a:solidFill>
                <a:latin typeface="Josefin Slab"/>
                <a:ea typeface="Josefin Slab"/>
                <a:cs typeface="Josefin Slab"/>
                <a:sym typeface="Josefin Slab"/>
              </a:defRPr>
            </a:lvl2pPr>
            <a:lvl3pPr indent="-304800" lvl="2" marL="1371600" rtl="0">
              <a:lnSpc>
                <a:spcPct val="115000"/>
              </a:lnSpc>
              <a:spcBef>
                <a:spcPts val="1600"/>
              </a:spcBef>
              <a:spcAft>
                <a:spcPts val="0"/>
              </a:spcAft>
              <a:buClr>
                <a:schemeClr val="accent4"/>
              </a:buClr>
              <a:buSzPts val="1200"/>
              <a:buFont typeface="Josefin Slab"/>
              <a:buChar char="■"/>
              <a:defRPr sz="1200">
                <a:solidFill>
                  <a:schemeClr val="accent4"/>
                </a:solidFill>
                <a:latin typeface="Josefin Slab"/>
                <a:ea typeface="Josefin Slab"/>
                <a:cs typeface="Josefin Slab"/>
                <a:sym typeface="Josefin Slab"/>
              </a:defRPr>
            </a:lvl3pPr>
            <a:lvl4pPr indent="-304800" lvl="3" marL="1828800" rtl="0">
              <a:lnSpc>
                <a:spcPct val="115000"/>
              </a:lnSpc>
              <a:spcBef>
                <a:spcPts val="1600"/>
              </a:spcBef>
              <a:spcAft>
                <a:spcPts val="0"/>
              </a:spcAft>
              <a:buClr>
                <a:schemeClr val="accent4"/>
              </a:buClr>
              <a:buSzPts val="1200"/>
              <a:buFont typeface="Josefin Slab"/>
              <a:buChar char="●"/>
              <a:defRPr sz="1200">
                <a:solidFill>
                  <a:schemeClr val="accent4"/>
                </a:solidFill>
                <a:latin typeface="Josefin Slab"/>
                <a:ea typeface="Josefin Slab"/>
                <a:cs typeface="Josefin Slab"/>
                <a:sym typeface="Josefin Slab"/>
              </a:defRPr>
            </a:lvl4pPr>
            <a:lvl5pPr indent="-304800" lvl="4" marL="2286000" rtl="0">
              <a:lnSpc>
                <a:spcPct val="115000"/>
              </a:lnSpc>
              <a:spcBef>
                <a:spcPts val="1600"/>
              </a:spcBef>
              <a:spcAft>
                <a:spcPts val="0"/>
              </a:spcAft>
              <a:buClr>
                <a:schemeClr val="accent4"/>
              </a:buClr>
              <a:buSzPts val="1200"/>
              <a:buFont typeface="Josefin Slab"/>
              <a:buChar char="○"/>
              <a:defRPr sz="1200">
                <a:solidFill>
                  <a:schemeClr val="accent4"/>
                </a:solidFill>
                <a:latin typeface="Josefin Slab"/>
                <a:ea typeface="Josefin Slab"/>
                <a:cs typeface="Josefin Slab"/>
                <a:sym typeface="Josefin Slab"/>
              </a:defRPr>
            </a:lvl5pPr>
            <a:lvl6pPr indent="-304800" lvl="5" marL="2743200" rtl="0">
              <a:lnSpc>
                <a:spcPct val="115000"/>
              </a:lnSpc>
              <a:spcBef>
                <a:spcPts val="1600"/>
              </a:spcBef>
              <a:spcAft>
                <a:spcPts val="0"/>
              </a:spcAft>
              <a:buClr>
                <a:schemeClr val="accent4"/>
              </a:buClr>
              <a:buSzPts val="1200"/>
              <a:buFont typeface="Josefin Slab"/>
              <a:buChar char="■"/>
              <a:defRPr sz="1200">
                <a:solidFill>
                  <a:schemeClr val="accent4"/>
                </a:solidFill>
                <a:latin typeface="Josefin Slab"/>
                <a:ea typeface="Josefin Slab"/>
                <a:cs typeface="Josefin Slab"/>
                <a:sym typeface="Josefin Slab"/>
              </a:defRPr>
            </a:lvl6pPr>
            <a:lvl7pPr indent="-304800" lvl="6" marL="3200400" rtl="0">
              <a:lnSpc>
                <a:spcPct val="115000"/>
              </a:lnSpc>
              <a:spcBef>
                <a:spcPts val="1600"/>
              </a:spcBef>
              <a:spcAft>
                <a:spcPts val="0"/>
              </a:spcAft>
              <a:buClr>
                <a:schemeClr val="accent4"/>
              </a:buClr>
              <a:buSzPts val="1200"/>
              <a:buFont typeface="Josefin Slab"/>
              <a:buChar char="●"/>
              <a:defRPr sz="1200">
                <a:solidFill>
                  <a:schemeClr val="accent4"/>
                </a:solidFill>
                <a:latin typeface="Josefin Slab"/>
                <a:ea typeface="Josefin Slab"/>
                <a:cs typeface="Josefin Slab"/>
                <a:sym typeface="Josefin Slab"/>
              </a:defRPr>
            </a:lvl7pPr>
            <a:lvl8pPr indent="-304800" lvl="7" marL="3657600" rtl="0">
              <a:lnSpc>
                <a:spcPct val="115000"/>
              </a:lnSpc>
              <a:spcBef>
                <a:spcPts val="1600"/>
              </a:spcBef>
              <a:spcAft>
                <a:spcPts val="0"/>
              </a:spcAft>
              <a:buClr>
                <a:schemeClr val="accent4"/>
              </a:buClr>
              <a:buSzPts val="1200"/>
              <a:buFont typeface="Josefin Slab"/>
              <a:buChar char="○"/>
              <a:defRPr sz="1200">
                <a:solidFill>
                  <a:schemeClr val="accent4"/>
                </a:solidFill>
                <a:latin typeface="Josefin Slab"/>
                <a:ea typeface="Josefin Slab"/>
                <a:cs typeface="Josefin Slab"/>
                <a:sym typeface="Josefin Slab"/>
              </a:defRPr>
            </a:lvl8pPr>
            <a:lvl9pPr indent="-304800" lvl="8" marL="4114800" rtl="0">
              <a:lnSpc>
                <a:spcPct val="115000"/>
              </a:lnSpc>
              <a:spcBef>
                <a:spcPts val="1600"/>
              </a:spcBef>
              <a:spcAft>
                <a:spcPts val="1600"/>
              </a:spcAft>
              <a:buClr>
                <a:schemeClr val="accent4"/>
              </a:buClr>
              <a:buSzPts val="1200"/>
              <a:buFont typeface="Josefin Slab"/>
              <a:buChar char="■"/>
              <a:defRPr sz="1200">
                <a:solidFill>
                  <a:schemeClr val="accent4"/>
                </a:solidFill>
                <a:latin typeface="Josefin Slab"/>
                <a:ea typeface="Josefin Slab"/>
                <a:cs typeface="Josefin Slab"/>
                <a:sym typeface="Josefin Slab"/>
              </a:defRPr>
            </a:lvl9pPr>
          </a:lstStyle>
          <a:p/>
        </p:txBody>
      </p:sp>
    </p:spTree>
  </p:cSld>
  <p:clrMap accent1="accent1" accent2="accent2" accent3="accent3" accent4="accent4" accent5="accent5" accent6="accent6" bg1="lt1" bg2="dk2" tx1="dk1" tx2="lt2" folHlink="folHlink" hlink="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 id="2147483692" r:id="rId21"/>
    <p:sldLayoutId id="2147483693" r:id="rId22"/>
    <p:sldLayoutId id="2147483694" r:id="rId23"/>
    <p:sldLayoutId id="2147483695" r:id="rId24"/>
    <p:sldLayoutId id="2147483696" r:id="rId25"/>
    <p:sldLayoutId id="2147483697" r:id="rId2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375">
          <p15:clr>
            <a:srgbClr val="EA4335"/>
          </p15:clr>
        </p15:guide>
        <p15:guide id="2" orient="horz" pos="707">
          <p15:clr>
            <a:srgbClr val="EA4335"/>
          </p15:clr>
        </p15:guide>
        <p15:guide id="3" pos="4387">
          <p15:clr>
            <a:srgbClr val="EA4335"/>
          </p15:clr>
        </p15:guide>
        <p15:guide id="4" orient="horz" pos="6026">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13.png"/><Relationship Id="rId9" Type="http://schemas.openxmlformats.org/officeDocument/2006/relationships/image" Target="../media/image1.png"/><Relationship Id="rId5" Type="http://schemas.openxmlformats.org/officeDocument/2006/relationships/image" Target="../media/image11.png"/><Relationship Id="rId6" Type="http://schemas.openxmlformats.org/officeDocument/2006/relationships/image" Target="../media/image6.png"/><Relationship Id="rId7" Type="http://schemas.openxmlformats.org/officeDocument/2006/relationships/image" Target="../media/image2.png"/><Relationship Id="rId8" Type="http://schemas.openxmlformats.org/officeDocument/2006/relationships/image" Target="../media/image7.png"/><Relationship Id="rId11" Type="http://schemas.openxmlformats.org/officeDocument/2006/relationships/image" Target="../media/image10.png"/><Relationship Id="rId10"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0.xml"/><Relationship Id="rId3"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1.xml"/><Relationship Id="rId3"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2.xml"/><Relationship Id="rId3"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3.xml"/><Relationship Id="rId3"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4.xml"/><Relationship Id="rId3"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6.png"/><Relationship Id="rId5" Type="http://schemas.openxmlformats.org/officeDocument/2006/relationships/image" Target="../media/image14.png"/><Relationship Id="rId6" Type="http://schemas.openxmlformats.org/officeDocument/2006/relationships/image" Target="../media/image12.png"/><Relationship Id="rId7" Type="http://schemas.openxmlformats.org/officeDocument/2006/relationships/hyperlink" Target="http://professionalism438.sarahah.com" TargetMode="External"/><Relationship Id="rId8"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8.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9.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3" name="Shape 283"/>
        <p:cNvGrpSpPr/>
        <p:nvPr/>
      </p:nvGrpSpPr>
      <p:grpSpPr>
        <a:xfrm>
          <a:off x="0" y="0"/>
          <a:ext cx="0" cy="0"/>
          <a:chOff x="0" y="0"/>
          <a:chExt cx="0" cy="0"/>
        </a:xfrm>
      </p:grpSpPr>
      <p:pic>
        <p:nvPicPr>
          <p:cNvPr id="284" name="Google Shape;284;p54"/>
          <p:cNvPicPr preferRelativeResize="0"/>
          <p:nvPr/>
        </p:nvPicPr>
        <p:blipFill rotWithShape="1">
          <a:blip r:embed="rId3">
            <a:alphaModFix/>
          </a:blip>
          <a:srcRect b="0" l="0" r="24868" t="26492"/>
          <a:stretch/>
        </p:blipFill>
        <p:spPr>
          <a:xfrm>
            <a:off x="0" y="3853856"/>
            <a:ext cx="4973924" cy="6880398"/>
          </a:xfrm>
          <a:prstGeom prst="rect">
            <a:avLst/>
          </a:prstGeom>
          <a:noFill/>
          <a:ln>
            <a:noFill/>
          </a:ln>
        </p:spPr>
      </p:pic>
      <p:sp>
        <p:nvSpPr>
          <p:cNvPr id="285" name="Google Shape;285;p54"/>
          <p:cNvSpPr txBox="1"/>
          <p:nvPr>
            <p:ph type="ctrTitle"/>
          </p:nvPr>
        </p:nvSpPr>
        <p:spPr>
          <a:xfrm>
            <a:off x="874650" y="1664675"/>
            <a:ext cx="5841300" cy="1191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ar"/>
              <a:t>Review File</a:t>
            </a:r>
            <a:endParaRPr/>
          </a:p>
          <a:p>
            <a:pPr indent="0" lvl="0" marL="0" rtl="0" algn="ctr">
              <a:spcBef>
                <a:spcPts val="0"/>
              </a:spcBef>
              <a:spcAft>
                <a:spcPts val="0"/>
              </a:spcAft>
              <a:buClr>
                <a:schemeClr val="dk1"/>
              </a:buClr>
              <a:buSzPts val="1100"/>
              <a:buFont typeface="Arial"/>
              <a:buNone/>
            </a:pPr>
            <a:r>
              <a:t/>
            </a:r>
            <a:endParaRPr/>
          </a:p>
          <a:p>
            <a:pPr indent="0" lvl="0" marL="0" rtl="0" algn="ctr">
              <a:spcBef>
                <a:spcPts val="0"/>
              </a:spcBef>
              <a:spcAft>
                <a:spcPts val="0"/>
              </a:spcAft>
              <a:buClr>
                <a:schemeClr val="dk1"/>
              </a:buClr>
              <a:buSzPts val="1100"/>
              <a:buFont typeface="Arial"/>
              <a:buNone/>
            </a:pPr>
            <a:r>
              <a:t/>
            </a:r>
            <a:endParaRPr/>
          </a:p>
        </p:txBody>
      </p:sp>
      <p:pic>
        <p:nvPicPr>
          <p:cNvPr id="286" name="Google Shape;286;p54"/>
          <p:cNvPicPr preferRelativeResize="0"/>
          <p:nvPr/>
        </p:nvPicPr>
        <p:blipFill>
          <a:blip r:embed="rId4">
            <a:alphaModFix/>
          </a:blip>
          <a:stretch>
            <a:fillRect/>
          </a:stretch>
        </p:blipFill>
        <p:spPr>
          <a:xfrm>
            <a:off x="2801598" y="5399892"/>
            <a:ext cx="1483497" cy="1803023"/>
          </a:xfrm>
          <a:prstGeom prst="rect">
            <a:avLst/>
          </a:prstGeom>
          <a:noFill/>
          <a:ln>
            <a:noFill/>
          </a:ln>
        </p:spPr>
      </p:pic>
      <p:pic>
        <p:nvPicPr>
          <p:cNvPr id="287" name="Google Shape;287;p54"/>
          <p:cNvPicPr preferRelativeResize="0"/>
          <p:nvPr/>
        </p:nvPicPr>
        <p:blipFill>
          <a:blip r:embed="rId5">
            <a:alphaModFix/>
          </a:blip>
          <a:stretch>
            <a:fillRect/>
          </a:stretch>
        </p:blipFill>
        <p:spPr>
          <a:xfrm>
            <a:off x="464584" y="1416809"/>
            <a:ext cx="779872" cy="596536"/>
          </a:xfrm>
          <a:prstGeom prst="rect">
            <a:avLst/>
          </a:prstGeom>
          <a:noFill/>
          <a:ln>
            <a:noFill/>
          </a:ln>
        </p:spPr>
      </p:pic>
      <p:pic>
        <p:nvPicPr>
          <p:cNvPr id="288" name="Google Shape;288;p54"/>
          <p:cNvPicPr preferRelativeResize="0"/>
          <p:nvPr/>
        </p:nvPicPr>
        <p:blipFill>
          <a:blip r:embed="rId6">
            <a:alphaModFix/>
          </a:blip>
          <a:stretch>
            <a:fillRect/>
          </a:stretch>
        </p:blipFill>
        <p:spPr>
          <a:xfrm>
            <a:off x="6714805" y="2964686"/>
            <a:ext cx="1038804" cy="1661767"/>
          </a:xfrm>
          <a:prstGeom prst="rect">
            <a:avLst/>
          </a:prstGeom>
          <a:noFill/>
          <a:ln>
            <a:noFill/>
          </a:ln>
        </p:spPr>
      </p:pic>
      <p:pic>
        <p:nvPicPr>
          <p:cNvPr id="289" name="Google Shape;289;p54"/>
          <p:cNvPicPr preferRelativeResize="0"/>
          <p:nvPr/>
        </p:nvPicPr>
        <p:blipFill>
          <a:blip r:embed="rId7">
            <a:alphaModFix/>
          </a:blip>
          <a:stretch>
            <a:fillRect/>
          </a:stretch>
        </p:blipFill>
        <p:spPr>
          <a:xfrm>
            <a:off x="1983363" y="4234309"/>
            <a:ext cx="349270" cy="361174"/>
          </a:xfrm>
          <a:prstGeom prst="rect">
            <a:avLst/>
          </a:prstGeom>
          <a:noFill/>
          <a:ln>
            <a:noFill/>
          </a:ln>
        </p:spPr>
      </p:pic>
      <p:pic>
        <p:nvPicPr>
          <p:cNvPr id="290" name="Google Shape;290;p54"/>
          <p:cNvPicPr preferRelativeResize="0"/>
          <p:nvPr/>
        </p:nvPicPr>
        <p:blipFill>
          <a:blip r:embed="rId8">
            <a:alphaModFix/>
          </a:blip>
          <a:stretch>
            <a:fillRect/>
          </a:stretch>
        </p:blipFill>
        <p:spPr>
          <a:xfrm>
            <a:off x="5996453" y="8460447"/>
            <a:ext cx="575352" cy="471425"/>
          </a:xfrm>
          <a:prstGeom prst="rect">
            <a:avLst/>
          </a:prstGeom>
          <a:noFill/>
          <a:ln>
            <a:noFill/>
          </a:ln>
        </p:spPr>
      </p:pic>
      <p:pic>
        <p:nvPicPr>
          <p:cNvPr id="291" name="Google Shape;291;p54"/>
          <p:cNvPicPr preferRelativeResize="0"/>
          <p:nvPr/>
        </p:nvPicPr>
        <p:blipFill>
          <a:blip r:embed="rId8">
            <a:alphaModFix/>
          </a:blip>
          <a:stretch>
            <a:fillRect/>
          </a:stretch>
        </p:blipFill>
        <p:spPr>
          <a:xfrm>
            <a:off x="187615" y="231909"/>
            <a:ext cx="575352" cy="471432"/>
          </a:xfrm>
          <a:prstGeom prst="rect">
            <a:avLst/>
          </a:prstGeom>
          <a:noFill/>
          <a:ln>
            <a:noFill/>
          </a:ln>
        </p:spPr>
      </p:pic>
      <p:pic>
        <p:nvPicPr>
          <p:cNvPr id="292" name="Google Shape;292;p54"/>
          <p:cNvPicPr preferRelativeResize="0"/>
          <p:nvPr/>
        </p:nvPicPr>
        <p:blipFill rotWithShape="1">
          <a:blip r:embed="rId7">
            <a:alphaModFix/>
          </a:blip>
          <a:srcRect b="0" l="25070" r="-25070" t="0"/>
          <a:stretch/>
        </p:blipFill>
        <p:spPr>
          <a:xfrm>
            <a:off x="7059578" y="7758112"/>
            <a:ext cx="349270" cy="361174"/>
          </a:xfrm>
          <a:prstGeom prst="rect">
            <a:avLst/>
          </a:prstGeom>
          <a:noFill/>
          <a:ln>
            <a:noFill/>
          </a:ln>
        </p:spPr>
      </p:pic>
      <p:sp>
        <p:nvSpPr>
          <p:cNvPr id="293" name="Google Shape;293;p54"/>
          <p:cNvSpPr/>
          <p:nvPr/>
        </p:nvSpPr>
        <p:spPr>
          <a:xfrm>
            <a:off x="1318062" y="3326271"/>
            <a:ext cx="1483535" cy="2572824"/>
          </a:xfrm>
          <a:custGeom>
            <a:rect b="b" l="l" r="r" t="t"/>
            <a:pathLst>
              <a:path extrusionOk="0" h="49525" w="43515">
                <a:moveTo>
                  <a:pt x="26818" y="49525"/>
                </a:moveTo>
                <a:cubicBezTo>
                  <a:pt x="23091" y="44307"/>
                  <a:pt x="19649" y="38537"/>
                  <a:pt x="18328" y="32262"/>
                </a:cubicBezTo>
                <a:cubicBezTo>
                  <a:pt x="16650" y="24293"/>
                  <a:pt x="16740" y="14504"/>
                  <a:pt x="10687" y="9056"/>
                </a:cubicBezTo>
                <a:cubicBezTo>
                  <a:pt x="8092" y="6720"/>
                  <a:pt x="1219" y="5995"/>
                  <a:pt x="216" y="9339"/>
                </a:cubicBezTo>
                <a:cubicBezTo>
                  <a:pt x="-648" y="12220"/>
                  <a:pt x="3228" y="15455"/>
                  <a:pt x="6159" y="16131"/>
                </a:cubicBezTo>
                <a:cubicBezTo>
                  <a:pt x="19375" y="19181"/>
                  <a:pt x="29952" y="0"/>
                  <a:pt x="43515" y="0"/>
                </a:cubicBezTo>
              </a:path>
            </a:pathLst>
          </a:custGeom>
          <a:noFill/>
          <a:ln cap="flat" cmpd="sng" w="19050">
            <a:solidFill>
              <a:schemeClr val="accent1"/>
            </a:solidFill>
            <a:prstDash val="dash"/>
            <a:round/>
            <a:headEnd len="med" w="med" type="none"/>
            <a:tailEnd len="med" w="med" type="none"/>
          </a:ln>
        </p:spPr>
      </p:sp>
      <p:pic>
        <p:nvPicPr>
          <p:cNvPr id="294" name="Google Shape;294;p54"/>
          <p:cNvPicPr preferRelativeResize="0"/>
          <p:nvPr/>
        </p:nvPicPr>
        <p:blipFill>
          <a:blip r:embed="rId9">
            <a:alphaModFix/>
          </a:blip>
          <a:stretch>
            <a:fillRect/>
          </a:stretch>
        </p:blipFill>
        <p:spPr>
          <a:xfrm>
            <a:off x="187619" y="9401726"/>
            <a:ext cx="1865925" cy="1191125"/>
          </a:xfrm>
          <a:prstGeom prst="rect">
            <a:avLst/>
          </a:prstGeom>
          <a:noFill/>
          <a:ln>
            <a:noFill/>
          </a:ln>
        </p:spPr>
      </p:pic>
      <p:pic>
        <p:nvPicPr>
          <p:cNvPr id="295" name="Google Shape;295;p54"/>
          <p:cNvPicPr preferRelativeResize="0"/>
          <p:nvPr/>
        </p:nvPicPr>
        <p:blipFill>
          <a:blip r:embed="rId10">
            <a:alphaModFix/>
          </a:blip>
          <a:stretch>
            <a:fillRect/>
          </a:stretch>
        </p:blipFill>
        <p:spPr>
          <a:xfrm>
            <a:off x="5542914" y="9417293"/>
            <a:ext cx="1865927" cy="1160014"/>
          </a:xfrm>
          <a:prstGeom prst="rect">
            <a:avLst/>
          </a:prstGeom>
          <a:noFill/>
          <a:ln>
            <a:noFill/>
          </a:ln>
        </p:spPr>
      </p:pic>
      <p:pic>
        <p:nvPicPr>
          <p:cNvPr id="296" name="Google Shape;296;p54"/>
          <p:cNvPicPr preferRelativeResize="0"/>
          <p:nvPr/>
        </p:nvPicPr>
        <p:blipFill>
          <a:blip r:embed="rId11">
            <a:alphaModFix/>
          </a:blip>
          <a:stretch>
            <a:fillRect/>
          </a:stretch>
        </p:blipFill>
        <p:spPr>
          <a:xfrm>
            <a:off x="236250" y="4115247"/>
            <a:ext cx="1483496" cy="2403446"/>
          </a:xfrm>
          <a:prstGeom prst="rect">
            <a:avLst/>
          </a:prstGeom>
          <a:noFill/>
          <a:ln>
            <a:noFill/>
          </a:ln>
        </p:spPr>
      </p:pic>
      <p:pic>
        <p:nvPicPr>
          <p:cNvPr id="297" name="Google Shape;297;p54"/>
          <p:cNvPicPr preferRelativeResize="0"/>
          <p:nvPr/>
        </p:nvPicPr>
        <p:blipFill>
          <a:blip r:embed="rId7">
            <a:alphaModFix/>
          </a:blip>
          <a:stretch>
            <a:fillRect/>
          </a:stretch>
        </p:blipFill>
        <p:spPr>
          <a:xfrm>
            <a:off x="1441491" y="5344209"/>
            <a:ext cx="349270" cy="361174"/>
          </a:xfrm>
          <a:prstGeom prst="rect">
            <a:avLst/>
          </a:prstGeom>
          <a:noFill/>
          <a:ln>
            <a:noFill/>
          </a:ln>
        </p:spPr>
      </p:pic>
      <p:sp>
        <p:nvSpPr>
          <p:cNvPr id="298" name="Google Shape;298;p54"/>
          <p:cNvSpPr txBox="1"/>
          <p:nvPr/>
        </p:nvSpPr>
        <p:spPr>
          <a:xfrm>
            <a:off x="2752775" y="3326275"/>
            <a:ext cx="3721800" cy="180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u="sng">
                <a:solidFill>
                  <a:schemeClr val="dk1"/>
                </a:solidFill>
                <a:latin typeface="Chelsea Market"/>
                <a:ea typeface="Chelsea Market"/>
                <a:cs typeface="Chelsea Market"/>
                <a:sym typeface="Chelsea Market"/>
              </a:rPr>
              <a:t>IMPORTANT STUFF:</a:t>
            </a:r>
            <a:endParaRPr b="1" u="sng">
              <a:solidFill>
                <a:schemeClr val="dk1"/>
              </a:solidFill>
              <a:latin typeface="Chelsea Market"/>
              <a:ea typeface="Chelsea Market"/>
              <a:cs typeface="Chelsea Market"/>
              <a:sym typeface="Chelsea Market"/>
            </a:endParaRPr>
          </a:p>
          <a:p>
            <a:pPr indent="-317500" lvl="0" marL="457200" rtl="0" algn="l">
              <a:spcBef>
                <a:spcPts val="0"/>
              </a:spcBef>
              <a:spcAft>
                <a:spcPts val="0"/>
              </a:spcAft>
              <a:buClr>
                <a:schemeClr val="accent4"/>
              </a:buClr>
              <a:buSzPts val="1400"/>
              <a:buFont typeface="Chelsea Market"/>
              <a:buAutoNum type="arabicPeriod"/>
            </a:pPr>
            <a:r>
              <a:rPr lang="ar">
                <a:solidFill>
                  <a:schemeClr val="accent4"/>
                </a:solidFill>
                <a:latin typeface="Chelsea Market"/>
                <a:ea typeface="Chelsea Market"/>
                <a:cs typeface="Chelsea Market"/>
                <a:sym typeface="Chelsea Market"/>
              </a:rPr>
              <a:t>DEFINITIONS</a:t>
            </a:r>
            <a:endParaRPr>
              <a:solidFill>
                <a:schemeClr val="accent4"/>
              </a:solidFill>
              <a:latin typeface="Chelsea Market"/>
              <a:ea typeface="Chelsea Market"/>
              <a:cs typeface="Chelsea Market"/>
              <a:sym typeface="Chelsea Market"/>
            </a:endParaRPr>
          </a:p>
          <a:p>
            <a:pPr indent="-317500" lvl="0" marL="457200" rtl="0" algn="l">
              <a:spcBef>
                <a:spcPts val="0"/>
              </a:spcBef>
              <a:spcAft>
                <a:spcPts val="0"/>
              </a:spcAft>
              <a:buClr>
                <a:schemeClr val="accent4"/>
              </a:buClr>
              <a:buSzPts val="1400"/>
              <a:buFont typeface="Chelsea Market"/>
              <a:buAutoNum type="arabicPeriod"/>
            </a:pPr>
            <a:r>
              <a:rPr lang="ar">
                <a:solidFill>
                  <a:schemeClr val="accent4"/>
                </a:solidFill>
                <a:latin typeface="Chelsea Market"/>
                <a:ea typeface="Chelsea Market"/>
                <a:cs typeface="Chelsea Market"/>
                <a:sym typeface="Chelsea Market"/>
              </a:rPr>
              <a:t>Examples</a:t>
            </a:r>
            <a:endParaRPr>
              <a:solidFill>
                <a:schemeClr val="accent4"/>
              </a:solidFill>
              <a:latin typeface="Chelsea Market"/>
              <a:ea typeface="Chelsea Market"/>
              <a:cs typeface="Chelsea Market"/>
              <a:sym typeface="Chelsea Market"/>
            </a:endParaRPr>
          </a:p>
          <a:p>
            <a:pPr indent="-317500" lvl="0" marL="457200" rtl="0" algn="l">
              <a:spcBef>
                <a:spcPts val="0"/>
              </a:spcBef>
              <a:spcAft>
                <a:spcPts val="0"/>
              </a:spcAft>
              <a:buClr>
                <a:schemeClr val="accent4"/>
              </a:buClr>
              <a:buSzPts val="1400"/>
              <a:buFont typeface="Chelsea Market"/>
              <a:buAutoNum type="arabicPeriod"/>
            </a:pPr>
            <a:r>
              <a:rPr lang="ar">
                <a:solidFill>
                  <a:schemeClr val="accent4"/>
                </a:solidFill>
                <a:latin typeface="Chelsea Market"/>
                <a:ea typeface="Chelsea Market"/>
                <a:cs typeface="Chelsea Market"/>
                <a:sym typeface="Chelsea Market"/>
              </a:rPr>
              <a:t>Principles</a:t>
            </a:r>
            <a:endParaRPr>
              <a:solidFill>
                <a:schemeClr val="accent4"/>
              </a:solidFill>
              <a:latin typeface="Chelsea Market"/>
              <a:ea typeface="Chelsea Market"/>
              <a:cs typeface="Chelsea Market"/>
              <a:sym typeface="Chelsea Market"/>
            </a:endParaRPr>
          </a:p>
          <a:p>
            <a:pPr indent="-317500" lvl="0" marL="457200" rtl="0" algn="l">
              <a:spcBef>
                <a:spcPts val="0"/>
              </a:spcBef>
              <a:spcAft>
                <a:spcPts val="0"/>
              </a:spcAft>
              <a:buClr>
                <a:schemeClr val="accent4"/>
              </a:buClr>
              <a:buSzPts val="1400"/>
              <a:buFont typeface="Chelsea Market"/>
              <a:buAutoNum type="arabicPeriod"/>
            </a:pPr>
            <a:r>
              <a:rPr lang="ar">
                <a:solidFill>
                  <a:schemeClr val="accent4"/>
                </a:solidFill>
                <a:latin typeface="Chelsea Market"/>
                <a:ea typeface="Chelsea Market"/>
                <a:cs typeface="Chelsea Market"/>
                <a:sym typeface="Chelsea Market"/>
              </a:rPr>
              <a:t>Enumerations (</a:t>
            </a:r>
            <a:r>
              <a:rPr lang="ar">
                <a:solidFill>
                  <a:srgbClr val="666666"/>
                </a:solidFill>
                <a:latin typeface="Chelsea Market"/>
                <a:ea typeface="Chelsea Market"/>
                <a:cs typeface="Chelsea Market"/>
                <a:sym typeface="Chelsea Market"/>
              </a:rPr>
              <a:t>memorize </a:t>
            </a:r>
            <a:r>
              <a:rPr lang="ar">
                <a:solidFill>
                  <a:schemeClr val="dk2"/>
                </a:solidFill>
                <a:latin typeface="Chelsea Market"/>
                <a:ea typeface="Chelsea Market"/>
                <a:cs typeface="Chelsea Market"/>
                <a:sym typeface="Chelsea Market"/>
              </a:rPr>
              <a:t>at least 4 of each for SAQ but please do read the rest for MCQs</a:t>
            </a:r>
            <a:r>
              <a:rPr lang="ar">
                <a:solidFill>
                  <a:schemeClr val="accent4"/>
                </a:solidFill>
                <a:latin typeface="Chelsea Market"/>
                <a:ea typeface="Chelsea Market"/>
                <a:cs typeface="Chelsea Market"/>
                <a:sym typeface="Chelsea Market"/>
              </a:rPr>
              <a:t>)</a:t>
            </a:r>
            <a:endParaRPr>
              <a:solidFill>
                <a:schemeClr val="accent4"/>
              </a:solidFill>
              <a:latin typeface="Chelsea Market"/>
              <a:ea typeface="Chelsea Market"/>
              <a:cs typeface="Chelsea Market"/>
              <a:sym typeface="Chelsea Marke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415" name="Shape 415"/>
        <p:cNvGrpSpPr/>
        <p:nvPr/>
      </p:nvGrpSpPr>
      <p:grpSpPr>
        <a:xfrm>
          <a:off x="0" y="0"/>
          <a:ext cx="0" cy="0"/>
          <a:chOff x="0" y="0"/>
          <a:chExt cx="0" cy="0"/>
        </a:xfrm>
      </p:grpSpPr>
      <p:sp>
        <p:nvSpPr>
          <p:cNvPr id="416" name="Google Shape;416;p63"/>
          <p:cNvSpPr txBox="1"/>
          <p:nvPr/>
        </p:nvSpPr>
        <p:spPr>
          <a:xfrm>
            <a:off x="230600" y="520200"/>
            <a:ext cx="3469800" cy="120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1100">
                <a:latin typeface="Roboto Slab"/>
                <a:ea typeface="Roboto Slab"/>
                <a:cs typeface="Roboto Slab"/>
                <a:sym typeface="Roboto Slab"/>
              </a:rPr>
              <a:t>Good communication is needed to:</a:t>
            </a:r>
            <a:endParaRPr b="1" sz="1100">
              <a:latin typeface="Roboto Slab"/>
              <a:ea typeface="Roboto Slab"/>
              <a:cs typeface="Roboto Slab"/>
              <a:sym typeface="Roboto Slab"/>
            </a:endParaRPr>
          </a:p>
          <a:p>
            <a:pPr indent="-298450" lvl="0" marL="457200" rtl="0" algn="l">
              <a:spcBef>
                <a:spcPts val="0"/>
              </a:spcBef>
              <a:spcAft>
                <a:spcPts val="0"/>
              </a:spcAft>
              <a:buSzPts val="1100"/>
              <a:buFont typeface="Roboto Slab"/>
              <a:buChar char="●"/>
            </a:pPr>
            <a:r>
              <a:rPr lang="ar" sz="1100">
                <a:latin typeface="Roboto Slab"/>
                <a:ea typeface="Roboto Slab"/>
                <a:cs typeface="Roboto Slab"/>
                <a:sym typeface="Roboto Slab"/>
              </a:rPr>
              <a:t>Increase our knowledge.</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Char char="●"/>
            </a:pPr>
            <a:r>
              <a:rPr lang="ar" sz="1100">
                <a:latin typeface="Roboto Slab"/>
                <a:ea typeface="Roboto Slab"/>
                <a:cs typeface="Roboto Slab"/>
                <a:sym typeface="Roboto Slab"/>
              </a:rPr>
              <a:t>Makes our feelings and thoughts known.</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Char char="●"/>
            </a:pPr>
            <a:r>
              <a:rPr lang="ar" sz="1100">
                <a:latin typeface="Roboto Slab"/>
                <a:ea typeface="Roboto Slab"/>
                <a:cs typeface="Roboto Slab"/>
                <a:sym typeface="Roboto Slab"/>
              </a:rPr>
              <a:t>Find out about people.</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Char char="●"/>
            </a:pPr>
            <a:r>
              <a:rPr lang="ar" sz="1100">
                <a:latin typeface="Roboto Slab"/>
                <a:ea typeface="Roboto Slab"/>
                <a:cs typeface="Roboto Slab"/>
                <a:sym typeface="Roboto Slab"/>
              </a:rPr>
              <a:t>Find out information.</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Char char="●"/>
            </a:pPr>
            <a:r>
              <a:rPr lang="ar" sz="1100">
                <a:latin typeface="Roboto Slab"/>
                <a:ea typeface="Roboto Slab"/>
                <a:cs typeface="Roboto Slab"/>
                <a:sym typeface="Roboto Slab"/>
              </a:rPr>
              <a:t>Develop relationships.</a:t>
            </a:r>
            <a:endParaRPr sz="1100">
              <a:latin typeface="Roboto Slab"/>
              <a:ea typeface="Roboto Slab"/>
              <a:cs typeface="Roboto Slab"/>
              <a:sym typeface="Roboto Slab"/>
            </a:endParaRPr>
          </a:p>
        </p:txBody>
      </p:sp>
      <p:sp>
        <p:nvSpPr>
          <p:cNvPr id="417" name="Google Shape;417;p63"/>
          <p:cNvSpPr/>
          <p:nvPr/>
        </p:nvSpPr>
        <p:spPr>
          <a:xfrm>
            <a:off x="0" y="7"/>
            <a:ext cx="7560000" cy="483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63"/>
          <p:cNvSpPr txBox="1"/>
          <p:nvPr/>
        </p:nvSpPr>
        <p:spPr>
          <a:xfrm>
            <a:off x="396675" y="-14575"/>
            <a:ext cx="6780000" cy="483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2400">
                <a:solidFill>
                  <a:srgbClr val="FFFFFF"/>
                </a:solidFill>
                <a:latin typeface="Roboto Condensed"/>
                <a:ea typeface="Roboto Condensed"/>
                <a:cs typeface="Roboto Condensed"/>
                <a:sym typeface="Roboto Condensed"/>
              </a:rPr>
              <a:t>The Concept of Communication Skills in Medicine</a:t>
            </a:r>
            <a:endParaRPr b="1" sz="2400">
              <a:solidFill>
                <a:srgbClr val="FFFFFF"/>
              </a:solidFill>
              <a:latin typeface="Roboto Condensed"/>
              <a:ea typeface="Roboto Condensed"/>
              <a:cs typeface="Roboto Condensed"/>
              <a:sym typeface="Roboto Condensed"/>
            </a:endParaRPr>
          </a:p>
        </p:txBody>
      </p:sp>
      <p:sp>
        <p:nvSpPr>
          <p:cNvPr id="419" name="Google Shape;419;p63"/>
          <p:cNvSpPr txBox="1"/>
          <p:nvPr/>
        </p:nvSpPr>
        <p:spPr>
          <a:xfrm>
            <a:off x="3646200" y="468725"/>
            <a:ext cx="3913800" cy="99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1100">
                <a:latin typeface="Roboto Slab"/>
                <a:ea typeface="Roboto Slab"/>
                <a:cs typeface="Roboto Slab"/>
                <a:sym typeface="Roboto Slab"/>
              </a:rPr>
              <a:t>Communication in Medicine</a:t>
            </a:r>
            <a:endParaRPr b="1" sz="1100">
              <a:latin typeface="Roboto Slab"/>
              <a:ea typeface="Roboto Slab"/>
              <a:cs typeface="Roboto Slab"/>
              <a:sym typeface="Roboto Slab"/>
            </a:endParaRPr>
          </a:p>
          <a:p>
            <a:pPr indent="-298450" lvl="0" marL="457200" rtl="0" algn="l">
              <a:spcBef>
                <a:spcPts val="0"/>
              </a:spcBef>
              <a:spcAft>
                <a:spcPts val="0"/>
              </a:spcAft>
              <a:buSzPts val="1100"/>
              <a:buFont typeface="Roboto Slab"/>
              <a:buChar char="●"/>
            </a:pPr>
            <a:r>
              <a:rPr lang="ar" sz="1100">
                <a:latin typeface="Roboto Slab"/>
                <a:ea typeface="Roboto Slab"/>
                <a:cs typeface="Roboto Slab"/>
                <a:sym typeface="Roboto Slab"/>
              </a:rPr>
              <a:t>Reduces the risk of complaint &amp; litigation</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Char char="●"/>
            </a:pPr>
            <a:r>
              <a:rPr lang="ar" sz="1100">
                <a:latin typeface="Roboto Slab"/>
                <a:ea typeface="Roboto Slab"/>
                <a:cs typeface="Roboto Slab"/>
                <a:sym typeface="Roboto Slab"/>
              </a:rPr>
              <a:t>Higher levels of job satisfaction</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Char char="●"/>
            </a:pPr>
            <a:r>
              <a:rPr lang="ar" sz="1100">
                <a:latin typeface="Roboto Slab"/>
                <a:ea typeface="Roboto Slab"/>
                <a:cs typeface="Roboto Slab"/>
                <a:sym typeface="Roboto Slab"/>
              </a:rPr>
              <a:t>Increases patient satisfaction &amp; health outcomes</a:t>
            </a:r>
            <a:endParaRPr sz="1100">
              <a:latin typeface="Roboto Slab"/>
              <a:ea typeface="Roboto Slab"/>
              <a:cs typeface="Roboto Slab"/>
              <a:sym typeface="Roboto Slab"/>
            </a:endParaRPr>
          </a:p>
        </p:txBody>
      </p:sp>
      <p:graphicFrame>
        <p:nvGraphicFramePr>
          <p:cNvPr id="420" name="Google Shape;420;p63"/>
          <p:cNvGraphicFramePr/>
          <p:nvPr/>
        </p:nvGraphicFramePr>
        <p:xfrm>
          <a:off x="230610" y="1761001"/>
          <a:ext cx="3000000" cy="3000000"/>
        </p:xfrm>
        <a:graphic>
          <a:graphicData uri="http://schemas.openxmlformats.org/drawingml/2006/table">
            <a:tbl>
              <a:tblPr>
                <a:noFill/>
                <a:tableStyleId>{34CF5655-4CD1-4569-96A2-748BEEFF8242}</a:tableStyleId>
              </a:tblPr>
              <a:tblGrid>
                <a:gridCol w="4333425"/>
                <a:gridCol w="2765350"/>
              </a:tblGrid>
              <a:tr h="157075">
                <a:tc gridSpan="2">
                  <a:txBody>
                    <a:bodyPr/>
                    <a:lstStyle/>
                    <a:p>
                      <a:pPr indent="0" lvl="0" marL="0" rtl="0" algn="ctr">
                        <a:spcBef>
                          <a:spcPts val="0"/>
                        </a:spcBef>
                        <a:spcAft>
                          <a:spcPts val="0"/>
                        </a:spcAft>
                        <a:buNone/>
                      </a:pPr>
                      <a:r>
                        <a:rPr b="1" lang="ar" sz="1100">
                          <a:latin typeface="Roboto Slab"/>
                          <a:ea typeface="Roboto Slab"/>
                          <a:cs typeface="Roboto Slab"/>
                          <a:sym typeface="Roboto Slab"/>
                        </a:rPr>
                        <a:t>WHAT IS REQUIRED FROM DOCTORS?</a:t>
                      </a:r>
                      <a:endParaRPr b="1" sz="1100">
                        <a:solidFill>
                          <a:srgbClr val="FFFFFF"/>
                        </a:solidFill>
                        <a:latin typeface="Roboto Slab"/>
                        <a:ea typeface="Roboto Slab"/>
                        <a:cs typeface="Roboto Slab"/>
                        <a:sym typeface="Roboto Slab"/>
                      </a:endParaRPr>
                    </a:p>
                  </a:txBody>
                  <a:tcPr marT="91425" marB="91425" marR="91425" marL="91425" anchor="ctr">
                    <a:solidFill>
                      <a:schemeClr val="lt2"/>
                    </a:solidFill>
                  </a:tcPr>
                </a:tc>
                <a:tc hMerge="1"/>
              </a:tr>
              <a:tr h="157075">
                <a:tc>
                  <a:txBody>
                    <a:bodyPr/>
                    <a:lstStyle/>
                    <a:p>
                      <a:pPr indent="0" lvl="0" marL="0" rtl="0" algn="ctr">
                        <a:spcBef>
                          <a:spcPts val="0"/>
                        </a:spcBef>
                        <a:spcAft>
                          <a:spcPts val="0"/>
                        </a:spcAft>
                        <a:buClr>
                          <a:schemeClr val="dk1"/>
                        </a:buClr>
                        <a:buSzPts val="1100"/>
                        <a:buFont typeface="Arial"/>
                        <a:buNone/>
                      </a:pPr>
                      <a:r>
                        <a:rPr b="1" lang="ar" sz="1100">
                          <a:solidFill>
                            <a:schemeClr val="lt1"/>
                          </a:solidFill>
                          <a:latin typeface="Roboto Slab"/>
                          <a:ea typeface="Roboto Slab"/>
                          <a:cs typeface="Roboto Slab"/>
                          <a:sym typeface="Roboto Slab"/>
                        </a:rPr>
                        <a:t>Toward patients</a:t>
                      </a:r>
                      <a:endParaRPr b="1" sz="1100">
                        <a:solidFill>
                          <a:srgbClr val="FFFFFF"/>
                        </a:solidFill>
                        <a:latin typeface="Roboto Slab"/>
                        <a:ea typeface="Roboto Slab"/>
                        <a:cs typeface="Roboto Slab"/>
                        <a:sym typeface="Roboto Slab"/>
                      </a:endParaRPr>
                    </a:p>
                  </a:txBody>
                  <a:tcPr marT="91425" marB="91425" marR="91425" marL="91425" anchor="ctr">
                    <a:solidFill>
                      <a:schemeClr val="accent5"/>
                    </a:solidFill>
                  </a:tcPr>
                </a:tc>
                <a:tc>
                  <a:txBody>
                    <a:bodyPr/>
                    <a:lstStyle/>
                    <a:p>
                      <a:pPr indent="0" lvl="0" marL="0" rtl="0" algn="ctr">
                        <a:spcBef>
                          <a:spcPts val="0"/>
                        </a:spcBef>
                        <a:spcAft>
                          <a:spcPts val="0"/>
                        </a:spcAft>
                        <a:buClr>
                          <a:schemeClr val="dk1"/>
                        </a:buClr>
                        <a:buSzPts val="1100"/>
                        <a:buFont typeface="Arial"/>
                        <a:buNone/>
                      </a:pPr>
                      <a:r>
                        <a:rPr b="1" lang="ar" sz="1100">
                          <a:solidFill>
                            <a:schemeClr val="lt1"/>
                          </a:solidFill>
                          <a:latin typeface="Roboto Slab"/>
                          <a:ea typeface="Roboto Slab"/>
                          <a:cs typeface="Roboto Slab"/>
                          <a:sym typeface="Roboto Slab"/>
                        </a:rPr>
                        <a:t>Toward colleagues</a:t>
                      </a:r>
                      <a:endParaRPr b="1" sz="1100">
                        <a:solidFill>
                          <a:srgbClr val="FFFFFF"/>
                        </a:solidFill>
                        <a:latin typeface="Roboto Slab"/>
                        <a:ea typeface="Roboto Slab"/>
                        <a:cs typeface="Roboto Slab"/>
                        <a:sym typeface="Roboto Slab"/>
                      </a:endParaRPr>
                    </a:p>
                  </a:txBody>
                  <a:tcPr marT="91425" marB="91425" marR="91425" marL="91425" anchor="ct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3"/>
                    </a:solidFill>
                  </a:tcPr>
                </a:tc>
              </a:tr>
              <a:tr h="537075">
                <a:tc>
                  <a:txBody>
                    <a:bodyPr/>
                    <a:lstStyle/>
                    <a:p>
                      <a:pPr indent="-298450" lvl="0" marL="457200" rtl="0" algn="l">
                        <a:spcBef>
                          <a:spcPts val="0"/>
                        </a:spcBef>
                        <a:spcAft>
                          <a:spcPts val="0"/>
                        </a:spcAft>
                        <a:buClr>
                          <a:schemeClr val="dk1"/>
                        </a:buClr>
                        <a:buSzPts val="1100"/>
                        <a:buFont typeface="Roboto Slab"/>
                        <a:buChar char="●"/>
                      </a:pPr>
                      <a:r>
                        <a:rPr lang="ar" sz="1100">
                          <a:solidFill>
                            <a:schemeClr val="dk1"/>
                          </a:solidFill>
                          <a:latin typeface="Roboto Slab"/>
                          <a:ea typeface="Roboto Slab"/>
                          <a:cs typeface="Roboto Slab"/>
                          <a:sym typeface="Roboto Slab"/>
                        </a:rPr>
                        <a:t>Listen &amp; respond to their concerns &amp; preferences</a:t>
                      </a:r>
                      <a:endParaRPr sz="1100">
                        <a:solidFill>
                          <a:schemeClr val="dk1"/>
                        </a:solidFill>
                        <a:latin typeface="Roboto Slab"/>
                        <a:ea typeface="Roboto Slab"/>
                        <a:cs typeface="Roboto Slab"/>
                        <a:sym typeface="Roboto Slab"/>
                      </a:endParaRPr>
                    </a:p>
                    <a:p>
                      <a:pPr indent="-298450" lvl="0" marL="457200" rtl="0" algn="l">
                        <a:spcBef>
                          <a:spcPts val="0"/>
                        </a:spcBef>
                        <a:spcAft>
                          <a:spcPts val="0"/>
                        </a:spcAft>
                        <a:buClr>
                          <a:schemeClr val="dk1"/>
                        </a:buClr>
                        <a:buSzPts val="1100"/>
                        <a:buFont typeface="Roboto Slab"/>
                        <a:buChar char="●"/>
                      </a:pPr>
                      <a:r>
                        <a:rPr lang="ar" sz="1100">
                          <a:solidFill>
                            <a:schemeClr val="dk1"/>
                          </a:solidFill>
                          <a:latin typeface="Roboto Slab"/>
                          <a:ea typeface="Roboto Slab"/>
                          <a:cs typeface="Roboto Slab"/>
                          <a:sym typeface="Roboto Slab"/>
                        </a:rPr>
                        <a:t>Give patients information in way they can understand</a:t>
                      </a:r>
                      <a:endParaRPr sz="1100">
                        <a:solidFill>
                          <a:schemeClr val="dk1"/>
                        </a:solidFill>
                        <a:latin typeface="Roboto Slab"/>
                        <a:ea typeface="Roboto Slab"/>
                        <a:cs typeface="Roboto Slab"/>
                        <a:sym typeface="Roboto Slab"/>
                      </a:endParaRPr>
                    </a:p>
                    <a:p>
                      <a:pPr indent="-298450" lvl="0" marL="457200" rtl="0" algn="l">
                        <a:spcBef>
                          <a:spcPts val="0"/>
                        </a:spcBef>
                        <a:spcAft>
                          <a:spcPts val="0"/>
                        </a:spcAft>
                        <a:buClr>
                          <a:schemeClr val="dk1"/>
                        </a:buClr>
                        <a:buSzPts val="1100"/>
                        <a:buFont typeface="Roboto Slab"/>
                        <a:buChar char="●"/>
                      </a:pPr>
                      <a:r>
                        <a:rPr lang="ar" sz="1100">
                          <a:solidFill>
                            <a:schemeClr val="dk1"/>
                          </a:solidFill>
                          <a:latin typeface="Roboto Slab"/>
                          <a:ea typeface="Roboto Slab"/>
                          <a:cs typeface="Roboto Slab"/>
                          <a:sym typeface="Roboto Slab"/>
                        </a:rPr>
                        <a:t>Taking patient’s views into consideration when assessing their condition</a:t>
                      </a:r>
                      <a:endParaRPr sz="1100">
                        <a:solidFill>
                          <a:schemeClr val="dk1"/>
                        </a:solidFill>
                        <a:latin typeface="Roboto Slab"/>
                        <a:ea typeface="Roboto Slab"/>
                        <a:cs typeface="Roboto Slab"/>
                        <a:sym typeface="Roboto Slab"/>
                      </a:endParaRPr>
                    </a:p>
                    <a:p>
                      <a:pPr indent="-298450" lvl="0" marL="457200" rtl="0" algn="l">
                        <a:spcBef>
                          <a:spcPts val="0"/>
                        </a:spcBef>
                        <a:spcAft>
                          <a:spcPts val="0"/>
                        </a:spcAft>
                        <a:buClr>
                          <a:schemeClr val="dk1"/>
                        </a:buClr>
                        <a:buSzPts val="1100"/>
                        <a:buFont typeface="Roboto Slab"/>
                        <a:buChar char="●"/>
                      </a:pPr>
                      <a:r>
                        <a:rPr lang="ar" sz="1100">
                          <a:solidFill>
                            <a:schemeClr val="dk1"/>
                          </a:solidFill>
                          <a:latin typeface="Roboto Slab"/>
                          <a:ea typeface="Roboto Slab"/>
                          <a:cs typeface="Roboto Slab"/>
                          <a:sym typeface="Roboto Slab"/>
                        </a:rPr>
                        <a:t>Respond to patients questions, keep them informed &amp; share information</a:t>
                      </a:r>
                      <a:endParaRPr sz="1100">
                        <a:solidFill>
                          <a:schemeClr val="dk1"/>
                        </a:solidFill>
                        <a:latin typeface="Roboto Slab"/>
                        <a:ea typeface="Roboto Slab"/>
                        <a:cs typeface="Roboto Slab"/>
                        <a:sym typeface="Roboto Slab"/>
                      </a:endParaRPr>
                    </a:p>
                  </a:txBody>
                  <a:tcPr marT="91425" marB="91425" marR="91425" marL="91425">
                    <a:lnR cap="flat" cmpd="sng" w="9525">
                      <a:solidFill>
                        <a:srgbClr val="9E9E9E"/>
                      </a:solidFill>
                      <a:prstDash val="solid"/>
                      <a:round/>
                      <a:headEnd len="sm" w="sm" type="none"/>
                      <a:tailEnd len="sm" w="sm" type="none"/>
                    </a:lnR>
                  </a:tcPr>
                </a:tc>
                <a:tc>
                  <a:txBody>
                    <a:bodyPr/>
                    <a:lstStyle/>
                    <a:p>
                      <a:pPr indent="-298450" lvl="0" marL="457200" rtl="0" algn="l">
                        <a:spcBef>
                          <a:spcPts val="0"/>
                        </a:spcBef>
                        <a:spcAft>
                          <a:spcPts val="0"/>
                        </a:spcAft>
                        <a:buSzPts val="1100"/>
                        <a:buFont typeface="Roboto Slab"/>
                        <a:buChar char="●"/>
                      </a:pPr>
                      <a:r>
                        <a:rPr lang="ar" sz="1100">
                          <a:latin typeface="Roboto Slab"/>
                          <a:ea typeface="Roboto Slab"/>
                          <a:cs typeface="Roboto Slab"/>
                          <a:sym typeface="Roboto Slab"/>
                        </a:rPr>
                        <a:t>Effective communication</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Char char="●"/>
                      </a:pPr>
                      <a:r>
                        <a:rPr lang="ar" sz="1100">
                          <a:latin typeface="Roboto Slab"/>
                          <a:ea typeface="Roboto Slab"/>
                          <a:cs typeface="Roboto Slab"/>
                          <a:sym typeface="Roboto Slab"/>
                        </a:rPr>
                        <a:t>Understanding the role &amp; responsibilities in the team and each aspect of patient care.</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Char char="●"/>
                      </a:pPr>
                      <a:r>
                        <a:rPr lang="ar" sz="1100">
                          <a:latin typeface="Roboto Slab"/>
                          <a:ea typeface="Roboto Slab"/>
                          <a:cs typeface="Roboto Slab"/>
                          <a:sym typeface="Roboto Slab"/>
                        </a:rPr>
                        <a:t>Respect</a:t>
                      </a:r>
                      <a:endParaRPr sz="1100">
                        <a:latin typeface="Roboto Slab"/>
                        <a:ea typeface="Roboto Slab"/>
                        <a:cs typeface="Roboto Slab"/>
                        <a:sym typeface="Roboto Sla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421" name="Google Shape;421;p63"/>
          <p:cNvSpPr txBox="1"/>
          <p:nvPr/>
        </p:nvSpPr>
        <p:spPr>
          <a:xfrm>
            <a:off x="230600" y="3718050"/>
            <a:ext cx="4756500" cy="107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1100">
                <a:latin typeface="Roboto Slab"/>
                <a:ea typeface="Roboto Slab"/>
                <a:cs typeface="Roboto Slab"/>
                <a:sym typeface="Roboto Slab"/>
              </a:rPr>
              <a:t>Why do the doctors need to practice good communication?</a:t>
            </a:r>
            <a:endParaRPr b="1" sz="1100">
              <a:latin typeface="Roboto Slab"/>
              <a:ea typeface="Roboto Slab"/>
              <a:cs typeface="Roboto Slab"/>
              <a:sym typeface="Roboto Slab"/>
            </a:endParaRPr>
          </a:p>
          <a:p>
            <a:pPr indent="-298450" lvl="0" marL="457200" rtl="0" algn="l">
              <a:spcBef>
                <a:spcPts val="0"/>
              </a:spcBef>
              <a:spcAft>
                <a:spcPts val="0"/>
              </a:spcAft>
              <a:buSzPts val="1100"/>
              <a:buFont typeface="Roboto Slab"/>
              <a:buChar char="●"/>
            </a:pPr>
            <a:r>
              <a:rPr lang="ar" sz="1100">
                <a:latin typeface="Roboto Slab"/>
                <a:ea typeface="Roboto Slab"/>
                <a:cs typeface="Roboto Slab"/>
                <a:sym typeface="Roboto Slab"/>
              </a:rPr>
              <a:t>Because patients are human with sensitive need.</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Char char="●"/>
            </a:pPr>
            <a:r>
              <a:rPr lang="ar" sz="1100">
                <a:latin typeface="Roboto Slab"/>
                <a:ea typeface="Roboto Slab"/>
                <a:cs typeface="Roboto Slab"/>
                <a:sym typeface="Roboto Slab"/>
              </a:rPr>
              <a:t>Doctors cannot practice medicine without effective communication skills.</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Char char="●"/>
            </a:pPr>
            <a:r>
              <a:rPr lang="ar" sz="1100">
                <a:latin typeface="Roboto Slab"/>
                <a:ea typeface="Roboto Slab"/>
                <a:cs typeface="Roboto Slab"/>
                <a:sym typeface="Roboto Slab"/>
              </a:rPr>
              <a:t>Poor communication cause a lot of medico-legal &amp; ethical problems.</a:t>
            </a:r>
            <a:endParaRPr sz="1100">
              <a:latin typeface="Roboto Slab"/>
              <a:ea typeface="Roboto Slab"/>
              <a:cs typeface="Roboto Slab"/>
              <a:sym typeface="Roboto Slab"/>
            </a:endParaRPr>
          </a:p>
        </p:txBody>
      </p:sp>
      <p:sp>
        <p:nvSpPr>
          <p:cNvPr id="422" name="Google Shape;422;p63"/>
          <p:cNvSpPr txBox="1"/>
          <p:nvPr/>
        </p:nvSpPr>
        <p:spPr>
          <a:xfrm>
            <a:off x="4633125" y="3718050"/>
            <a:ext cx="2331600" cy="1436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1100">
                <a:latin typeface="Roboto Slab"/>
                <a:ea typeface="Roboto Slab"/>
                <a:cs typeface="Roboto Slab"/>
                <a:sym typeface="Roboto Slab"/>
              </a:rPr>
              <a:t>Communication: with whom?</a:t>
            </a:r>
            <a:endParaRPr b="1" sz="1100">
              <a:latin typeface="Roboto Slab"/>
              <a:ea typeface="Roboto Slab"/>
              <a:cs typeface="Roboto Slab"/>
              <a:sym typeface="Roboto Slab"/>
            </a:endParaRPr>
          </a:p>
          <a:p>
            <a:pPr indent="-298450" lvl="0" marL="457200" rtl="0" algn="l">
              <a:spcBef>
                <a:spcPts val="0"/>
              </a:spcBef>
              <a:spcAft>
                <a:spcPts val="0"/>
              </a:spcAft>
              <a:buSzPts val="1100"/>
              <a:buFont typeface="Roboto Slab"/>
              <a:buChar char="●"/>
            </a:pPr>
            <a:r>
              <a:rPr lang="ar" sz="1100">
                <a:latin typeface="Roboto Slab"/>
                <a:ea typeface="Roboto Slab"/>
                <a:cs typeface="Roboto Slab"/>
                <a:sym typeface="Roboto Slab"/>
              </a:rPr>
              <a:t>Patients &amp; caregivers</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Char char="●"/>
            </a:pPr>
            <a:r>
              <a:rPr lang="ar" sz="1100">
                <a:latin typeface="Roboto Slab"/>
                <a:ea typeface="Roboto Slab"/>
                <a:cs typeface="Roboto Slab"/>
                <a:sym typeface="Roboto Slab"/>
              </a:rPr>
              <a:t>Nurses &amp; auxiliary staff</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Char char="●"/>
            </a:pPr>
            <a:r>
              <a:rPr lang="ar" sz="1100">
                <a:latin typeface="Roboto Slab"/>
                <a:ea typeface="Roboto Slab"/>
                <a:cs typeface="Roboto Slab"/>
                <a:sym typeface="Roboto Slab"/>
              </a:rPr>
              <a:t>Colleagues</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Char char="●"/>
            </a:pPr>
            <a:r>
              <a:rPr lang="ar" sz="1100">
                <a:latin typeface="Roboto Slab"/>
                <a:ea typeface="Roboto Slab"/>
                <a:cs typeface="Roboto Slab"/>
                <a:sym typeface="Roboto Slab"/>
              </a:rPr>
              <a:t>Administrators</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Char char="●"/>
            </a:pPr>
            <a:r>
              <a:rPr lang="ar" sz="1100">
                <a:latin typeface="Roboto Slab"/>
                <a:ea typeface="Roboto Slab"/>
                <a:cs typeface="Roboto Slab"/>
                <a:sym typeface="Roboto Slab"/>
              </a:rPr>
              <a:t>Report research findings</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Char char="●"/>
            </a:pPr>
            <a:r>
              <a:rPr lang="ar" sz="1100">
                <a:latin typeface="Roboto Slab"/>
                <a:ea typeface="Roboto Slab"/>
                <a:cs typeface="Roboto Slab"/>
                <a:sym typeface="Roboto Slab"/>
              </a:rPr>
              <a:t>Talking to the media</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Char char="●"/>
            </a:pPr>
            <a:r>
              <a:rPr lang="ar" sz="1100">
                <a:latin typeface="Roboto Slab"/>
                <a:ea typeface="Roboto Slab"/>
                <a:cs typeface="Roboto Slab"/>
                <a:sym typeface="Roboto Slab"/>
              </a:rPr>
              <a:t>Public &amp; legislature</a:t>
            </a:r>
            <a:endParaRPr sz="1100">
              <a:latin typeface="Roboto Slab"/>
              <a:ea typeface="Roboto Slab"/>
              <a:cs typeface="Roboto Slab"/>
              <a:sym typeface="Roboto Slab"/>
            </a:endParaRPr>
          </a:p>
        </p:txBody>
      </p:sp>
      <p:sp>
        <p:nvSpPr>
          <p:cNvPr id="423" name="Google Shape;423;p63"/>
          <p:cNvSpPr txBox="1"/>
          <p:nvPr/>
        </p:nvSpPr>
        <p:spPr>
          <a:xfrm>
            <a:off x="230600" y="4825625"/>
            <a:ext cx="4756500" cy="120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1100">
                <a:latin typeface="Roboto Slab"/>
                <a:ea typeface="Roboto Slab"/>
                <a:cs typeface="Roboto Slab"/>
                <a:sym typeface="Roboto Slab"/>
              </a:rPr>
              <a:t>Where to apply our Communication skills? In medical interview between the doctor and the patient, 4 types according to the purpose:</a:t>
            </a:r>
            <a:endParaRPr b="1" sz="1100">
              <a:latin typeface="Roboto Slab"/>
              <a:ea typeface="Roboto Slab"/>
              <a:cs typeface="Roboto Slab"/>
              <a:sym typeface="Roboto Slab"/>
            </a:endParaRPr>
          </a:p>
          <a:p>
            <a:pPr indent="-298450" lvl="0" marL="457200" rtl="0" algn="l">
              <a:spcBef>
                <a:spcPts val="0"/>
              </a:spcBef>
              <a:spcAft>
                <a:spcPts val="0"/>
              </a:spcAft>
              <a:buSzPts val="1100"/>
              <a:buFont typeface="Roboto Slab"/>
              <a:buChar char="●"/>
            </a:pPr>
            <a:r>
              <a:rPr lang="ar" sz="1100">
                <a:latin typeface="Roboto Slab"/>
                <a:ea typeface="Roboto Slab"/>
                <a:cs typeface="Roboto Slab"/>
                <a:sym typeface="Roboto Slab"/>
              </a:rPr>
              <a:t>History taking </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Char char="●"/>
            </a:pPr>
            <a:r>
              <a:rPr lang="ar" sz="1100">
                <a:latin typeface="Roboto Slab"/>
                <a:ea typeface="Roboto Slab"/>
                <a:cs typeface="Roboto Slab"/>
                <a:sym typeface="Roboto Slab"/>
              </a:rPr>
              <a:t>Consultation </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Char char="●"/>
            </a:pPr>
            <a:r>
              <a:rPr lang="ar" sz="1100">
                <a:latin typeface="Roboto Slab"/>
                <a:ea typeface="Roboto Slab"/>
                <a:cs typeface="Roboto Slab"/>
                <a:sym typeface="Roboto Slab"/>
              </a:rPr>
              <a:t>Obtaining </a:t>
            </a:r>
            <a:r>
              <a:rPr lang="ar" sz="1100">
                <a:solidFill>
                  <a:schemeClr val="dk1"/>
                </a:solidFill>
                <a:latin typeface="Roboto Slab"/>
                <a:ea typeface="Roboto Slab"/>
                <a:cs typeface="Roboto Slab"/>
                <a:sym typeface="Roboto Slab"/>
              </a:rPr>
              <a:t>Informed Consent</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Char char="●"/>
            </a:pPr>
            <a:r>
              <a:rPr lang="ar" sz="1100">
                <a:latin typeface="Roboto Slab"/>
                <a:ea typeface="Roboto Slab"/>
                <a:cs typeface="Roboto Slab"/>
                <a:sym typeface="Roboto Slab"/>
              </a:rPr>
              <a:t>Breaking Bad News </a:t>
            </a:r>
            <a:endParaRPr sz="1100">
              <a:latin typeface="Roboto Slab"/>
              <a:ea typeface="Roboto Slab"/>
              <a:cs typeface="Roboto Slab"/>
              <a:sym typeface="Roboto Slab"/>
            </a:endParaRPr>
          </a:p>
        </p:txBody>
      </p:sp>
      <p:sp>
        <p:nvSpPr>
          <p:cNvPr id="424" name="Google Shape;424;p63"/>
          <p:cNvSpPr txBox="1"/>
          <p:nvPr/>
        </p:nvSpPr>
        <p:spPr>
          <a:xfrm>
            <a:off x="230596" y="6060400"/>
            <a:ext cx="4756500" cy="120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1100">
                <a:latin typeface="Roboto Slab"/>
                <a:ea typeface="Roboto Slab"/>
                <a:cs typeface="Roboto Slab"/>
                <a:sym typeface="Roboto Slab"/>
              </a:rPr>
              <a:t>Benefits of effective communication in medicine:</a:t>
            </a:r>
            <a:endParaRPr b="1" sz="1100">
              <a:latin typeface="Roboto Slab"/>
              <a:ea typeface="Roboto Slab"/>
              <a:cs typeface="Roboto Slab"/>
              <a:sym typeface="Roboto Slab"/>
            </a:endParaRPr>
          </a:p>
          <a:p>
            <a:pPr indent="-298450" lvl="0" marL="457200" rtl="0" algn="l">
              <a:spcBef>
                <a:spcPts val="0"/>
              </a:spcBef>
              <a:spcAft>
                <a:spcPts val="0"/>
              </a:spcAft>
              <a:buSzPts val="1100"/>
              <a:buFont typeface="Roboto Slab"/>
              <a:buChar char="●"/>
            </a:pPr>
            <a:r>
              <a:rPr lang="ar" sz="1100">
                <a:latin typeface="Roboto Slab"/>
                <a:ea typeface="Roboto Slab"/>
                <a:cs typeface="Roboto Slab"/>
                <a:sym typeface="Roboto Slab"/>
              </a:rPr>
              <a:t>Ensures good work relationships</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Char char="●"/>
            </a:pPr>
            <a:r>
              <a:rPr lang="ar" sz="1100">
                <a:latin typeface="Roboto Slab"/>
                <a:ea typeface="Roboto Slab"/>
                <a:cs typeface="Roboto Slab"/>
                <a:sym typeface="Roboto Slab"/>
              </a:rPr>
              <a:t>Increases understanding of illness and management</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Char char="●"/>
            </a:pPr>
            <a:r>
              <a:rPr lang="ar" sz="1100">
                <a:latin typeface="Roboto Slab"/>
                <a:ea typeface="Roboto Slab"/>
                <a:cs typeface="Roboto Slab"/>
                <a:sym typeface="Roboto Slab"/>
              </a:rPr>
              <a:t>Reduce medico-legal problems</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Char char="●"/>
            </a:pPr>
            <a:r>
              <a:rPr lang="ar" sz="1100">
                <a:latin typeface="Roboto Slab"/>
                <a:ea typeface="Roboto Slab"/>
                <a:cs typeface="Roboto Slab"/>
                <a:sym typeface="Roboto Slab"/>
              </a:rPr>
              <a:t>Increases patients satisfaction</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Char char="●"/>
            </a:pPr>
            <a:r>
              <a:rPr lang="ar" sz="1100">
                <a:latin typeface="Roboto Slab"/>
                <a:ea typeface="Roboto Slab"/>
                <a:cs typeface="Roboto Slab"/>
                <a:sym typeface="Roboto Slab"/>
              </a:rPr>
              <a:t>Improve patients compliance with treatment</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Char char="●"/>
            </a:pPr>
            <a:r>
              <a:rPr lang="ar" sz="1100">
                <a:latin typeface="Roboto Slab"/>
                <a:ea typeface="Roboto Slab"/>
                <a:cs typeface="Roboto Slab"/>
                <a:sym typeface="Roboto Slab"/>
              </a:rPr>
              <a:t>Reduce uncertainty or doubt</a:t>
            </a:r>
            <a:endParaRPr sz="1100">
              <a:latin typeface="Roboto Slab"/>
              <a:ea typeface="Roboto Slab"/>
              <a:cs typeface="Roboto Slab"/>
              <a:sym typeface="Roboto Slab"/>
            </a:endParaRPr>
          </a:p>
        </p:txBody>
      </p:sp>
      <p:sp>
        <p:nvSpPr>
          <p:cNvPr id="425" name="Google Shape;425;p63"/>
          <p:cNvSpPr txBox="1"/>
          <p:nvPr/>
        </p:nvSpPr>
        <p:spPr>
          <a:xfrm>
            <a:off x="4220600" y="5387968"/>
            <a:ext cx="3393300" cy="120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1100">
                <a:solidFill>
                  <a:schemeClr val="dk1"/>
                </a:solidFill>
                <a:latin typeface="Roboto Slab"/>
                <a:ea typeface="Roboto Slab"/>
                <a:cs typeface="Roboto Slab"/>
                <a:sym typeface="Roboto Slab"/>
              </a:rPr>
              <a:t>Principles of effective communication:</a:t>
            </a:r>
            <a:endParaRPr b="1" sz="1100">
              <a:solidFill>
                <a:schemeClr val="dk1"/>
              </a:solidFill>
              <a:latin typeface="Roboto Slab"/>
              <a:ea typeface="Roboto Slab"/>
              <a:cs typeface="Roboto Slab"/>
              <a:sym typeface="Roboto Slab"/>
            </a:endParaRPr>
          </a:p>
          <a:p>
            <a:pPr indent="-298450" lvl="0" marL="457200" rtl="0" algn="l">
              <a:spcBef>
                <a:spcPts val="0"/>
              </a:spcBef>
              <a:spcAft>
                <a:spcPts val="0"/>
              </a:spcAft>
              <a:buClr>
                <a:schemeClr val="dk1"/>
              </a:buClr>
              <a:buSzPts val="1100"/>
              <a:buFont typeface="Roboto Slab"/>
              <a:buChar char="●"/>
            </a:pPr>
            <a:r>
              <a:rPr lang="ar" sz="1100">
                <a:solidFill>
                  <a:schemeClr val="dk1"/>
                </a:solidFill>
                <a:latin typeface="Roboto Slab"/>
                <a:ea typeface="Roboto Slab"/>
                <a:cs typeface="Roboto Slab"/>
                <a:sym typeface="Roboto Slab"/>
              </a:rPr>
              <a:t>Planning</a:t>
            </a:r>
            <a:endParaRPr sz="1100">
              <a:solidFill>
                <a:schemeClr val="dk1"/>
              </a:solidFill>
              <a:latin typeface="Roboto Slab"/>
              <a:ea typeface="Roboto Slab"/>
              <a:cs typeface="Roboto Slab"/>
              <a:sym typeface="Roboto Slab"/>
            </a:endParaRPr>
          </a:p>
          <a:p>
            <a:pPr indent="-298450" lvl="0" marL="457200" rtl="0" algn="l">
              <a:spcBef>
                <a:spcPts val="0"/>
              </a:spcBef>
              <a:spcAft>
                <a:spcPts val="0"/>
              </a:spcAft>
              <a:buClr>
                <a:schemeClr val="dk1"/>
              </a:buClr>
              <a:buSzPts val="1100"/>
              <a:buFont typeface="Roboto Slab"/>
              <a:buChar char="●"/>
            </a:pPr>
            <a:r>
              <a:rPr lang="ar" sz="1100">
                <a:solidFill>
                  <a:schemeClr val="dk1"/>
                </a:solidFill>
                <a:latin typeface="Roboto Slab"/>
                <a:ea typeface="Roboto Slab"/>
                <a:cs typeface="Roboto Slab"/>
                <a:sym typeface="Roboto Slab"/>
              </a:rPr>
              <a:t>interaction rather than a direct transmission</a:t>
            </a:r>
            <a:endParaRPr sz="1100">
              <a:solidFill>
                <a:schemeClr val="dk1"/>
              </a:solidFill>
              <a:latin typeface="Roboto Slab"/>
              <a:ea typeface="Roboto Slab"/>
              <a:cs typeface="Roboto Slab"/>
              <a:sym typeface="Roboto Slab"/>
            </a:endParaRPr>
          </a:p>
          <a:p>
            <a:pPr indent="-298450" lvl="0" marL="457200" rtl="0" algn="l">
              <a:spcBef>
                <a:spcPts val="0"/>
              </a:spcBef>
              <a:spcAft>
                <a:spcPts val="0"/>
              </a:spcAft>
              <a:buClr>
                <a:schemeClr val="dk1"/>
              </a:buClr>
              <a:buSzPts val="1100"/>
              <a:buFont typeface="Roboto Slab"/>
              <a:buChar char="●"/>
            </a:pPr>
            <a:r>
              <a:rPr lang="ar" sz="1100">
                <a:solidFill>
                  <a:schemeClr val="dk1"/>
                </a:solidFill>
                <a:latin typeface="Roboto Slab"/>
                <a:ea typeface="Roboto Slab"/>
                <a:cs typeface="Roboto Slab"/>
                <a:sym typeface="Roboto Slab"/>
              </a:rPr>
              <a:t>flexibility in relation to different individuals &amp; context</a:t>
            </a:r>
            <a:endParaRPr sz="1100">
              <a:solidFill>
                <a:schemeClr val="dk1"/>
              </a:solidFill>
              <a:latin typeface="Roboto Slab"/>
              <a:ea typeface="Roboto Slab"/>
              <a:cs typeface="Roboto Slab"/>
              <a:sym typeface="Roboto Slab"/>
            </a:endParaRPr>
          </a:p>
          <a:p>
            <a:pPr indent="-298450" lvl="0" marL="457200" rtl="0" algn="l">
              <a:spcBef>
                <a:spcPts val="0"/>
              </a:spcBef>
              <a:spcAft>
                <a:spcPts val="0"/>
              </a:spcAft>
              <a:buClr>
                <a:schemeClr val="dk1"/>
              </a:buClr>
              <a:buSzPts val="1100"/>
              <a:buFont typeface="Roboto Slab"/>
              <a:buChar char="●"/>
            </a:pPr>
            <a:r>
              <a:rPr lang="ar" sz="1100">
                <a:solidFill>
                  <a:schemeClr val="dk1"/>
                </a:solidFill>
                <a:latin typeface="Roboto Slab"/>
                <a:ea typeface="Roboto Slab"/>
                <a:cs typeface="Roboto Slab"/>
                <a:sym typeface="Roboto Slab"/>
              </a:rPr>
              <a:t>ability to handle emotional outbreaks</a:t>
            </a:r>
            <a:endParaRPr sz="1100">
              <a:solidFill>
                <a:schemeClr val="dk1"/>
              </a:solidFill>
              <a:latin typeface="Roboto Slab"/>
              <a:ea typeface="Roboto Slab"/>
              <a:cs typeface="Roboto Slab"/>
              <a:sym typeface="Roboto Slab"/>
            </a:endParaRPr>
          </a:p>
        </p:txBody>
      </p:sp>
      <p:sp>
        <p:nvSpPr>
          <p:cNvPr id="426" name="Google Shape;426;p63"/>
          <p:cNvSpPr txBox="1"/>
          <p:nvPr/>
        </p:nvSpPr>
        <p:spPr>
          <a:xfrm>
            <a:off x="230600" y="7298425"/>
            <a:ext cx="4165800" cy="114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1100">
                <a:solidFill>
                  <a:schemeClr val="dk1"/>
                </a:solidFill>
                <a:latin typeface="Roboto Slab"/>
                <a:ea typeface="Roboto Slab"/>
                <a:cs typeface="Roboto Slab"/>
                <a:sym typeface="Roboto Slab"/>
              </a:rPr>
              <a:t>Communication skills techniques:</a:t>
            </a:r>
            <a:endParaRPr b="1" sz="1100">
              <a:solidFill>
                <a:schemeClr val="dk1"/>
              </a:solidFill>
              <a:latin typeface="Roboto Slab"/>
              <a:ea typeface="Roboto Slab"/>
              <a:cs typeface="Roboto Slab"/>
              <a:sym typeface="Roboto Slab"/>
            </a:endParaRPr>
          </a:p>
          <a:p>
            <a:pPr indent="-298450" lvl="0" marL="457200" rtl="0" algn="l">
              <a:spcBef>
                <a:spcPts val="0"/>
              </a:spcBef>
              <a:spcAft>
                <a:spcPts val="0"/>
              </a:spcAft>
              <a:buClr>
                <a:schemeClr val="dk1"/>
              </a:buClr>
              <a:buSzPts val="1100"/>
              <a:buFont typeface="Roboto Slab"/>
              <a:buChar char="●"/>
            </a:pPr>
            <a:r>
              <a:rPr lang="ar" sz="1100">
                <a:solidFill>
                  <a:schemeClr val="dk1"/>
                </a:solidFill>
                <a:latin typeface="Roboto Slab"/>
                <a:ea typeface="Roboto Slab"/>
                <a:cs typeface="Roboto Slab"/>
                <a:sym typeface="Roboto Slab"/>
              </a:rPr>
              <a:t>PRACTICE- fluent dialogue with patient.</a:t>
            </a:r>
            <a:endParaRPr sz="1100">
              <a:solidFill>
                <a:schemeClr val="dk1"/>
              </a:solidFill>
              <a:latin typeface="Roboto Slab"/>
              <a:ea typeface="Roboto Slab"/>
              <a:cs typeface="Roboto Slab"/>
              <a:sym typeface="Roboto Slab"/>
            </a:endParaRPr>
          </a:p>
          <a:p>
            <a:pPr indent="-298450" lvl="0" marL="457200" rtl="0" algn="l">
              <a:spcBef>
                <a:spcPts val="0"/>
              </a:spcBef>
              <a:spcAft>
                <a:spcPts val="0"/>
              </a:spcAft>
              <a:buClr>
                <a:schemeClr val="dk1"/>
              </a:buClr>
              <a:buSzPts val="1100"/>
              <a:buFont typeface="Roboto Slab"/>
              <a:buChar char="●"/>
            </a:pPr>
            <a:r>
              <a:rPr lang="ar" sz="1100">
                <a:solidFill>
                  <a:schemeClr val="dk1"/>
                </a:solidFill>
                <a:latin typeface="Roboto Slab"/>
                <a:ea typeface="Roboto Slab"/>
                <a:cs typeface="Roboto Slab"/>
                <a:sym typeface="Roboto Slab"/>
              </a:rPr>
              <a:t>ENCOURAGE- patients with your supportive words.</a:t>
            </a:r>
            <a:endParaRPr sz="1100">
              <a:solidFill>
                <a:schemeClr val="dk1"/>
              </a:solidFill>
              <a:latin typeface="Roboto Slab"/>
              <a:ea typeface="Roboto Slab"/>
              <a:cs typeface="Roboto Slab"/>
              <a:sym typeface="Roboto Slab"/>
            </a:endParaRPr>
          </a:p>
          <a:p>
            <a:pPr indent="-298450" lvl="0" marL="457200" rtl="0" algn="l">
              <a:spcBef>
                <a:spcPts val="0"/>
              </a:spcBef>
              <a:spcAft>
                <a:spcPts val="0"/>
              </a:spcAft>
              <a:buClr>
                <a:schemeClr val="dk1"/>
              </a:buClr>
              <a:buSzPts val="1100"/>
              <a:buFont typeface="Roboto Slab"/>
              <a:buChar char="●"/>
            </a:pPr>
            <a:r>
              <a:rPr lang="ar" sz="1100">
                <a:solidFill>
                  <a:schemeClr val="dk1"/>
                </a:solidFill>
                <a:latin typeface="Roboto Slab"/>
                <a:ea typeface="Roboto Slab"/>
                <a:cs typeface="Roboto Slab"/>
                <a:sym typeface="Roboto Slab"/>
              </a:rPr>
              <a:t>USE- silence effectively, allowing patient enough time to express thoughts or feelings.</a:t>
            </a:r>
            <a:endParaRPr sz="1100">
              <a:solidFill>
                <a:schemeClr val="dk1"/>
              </a:solidFill>
              <a:latin typeface="Roboto Slab"/>
              <a:ea typeface="Roboto Slab"/>
              <a:cs typeface="Roboto Slab"/>
              <a:sym typeface="Roboto Slab"/>
            </a:endParaRPr>
          </a:p>
          <a:p>
            <a:pPr indent="-298450" lvl="0" marL="457200" rtl="0" algn="l">
              <a:spcBef>
                <a:spcPts val="0"/>
              </a:spcBef>
              <a:spcAft>
                <a:spcPts val="0"/>
              </a:spcAft>
              <a:buClr>
                <a:schemeClr val="dk1"/>
              </a:buClr>
              <a:buSzPts val="1100"/>
              <a:buFont typeface="Roboto Slab"/>
              <a:buChar char="●"/>
            </a:pPr>
            <a:r>
              <a:rPr lang="ar" sz="1100">
                <a:solidFill>
                  <a:schemeClr val="dk1"/>
                </a:solidFill>
                <a:latin typeface="Roboto Slab"/>
                <a:ea typeface="Roboto Slab"/>
                <a:cs typeface="Roboto Slab"/>
                <a:sym typeface="Roboto Slab"/>
              </a:rPr>
              <a:t>UTILIZE -non-verbal commun</a:t>
            </a:r>
            <a:r>
              <a:rPr lang="ar" sz="1100">
                <a:solidFill>
                  <a:schemeClr val="dk1"/>
                </a:solidFill>
                <a:latin typeface="Roboto Slab"/>
                <a:ea typeface="Roboto Slab"/>
                <a:cs typeface="Roboto Slab"/>
                <a:sym typeface="Roboto Slab"/>
              </a:rPr>
              <a:t>ication.</a:t>
            </a:r>
            <a:endParaRPr sz="1100">
              <a:solidFill>
                <a:schemeClr val="dk1"/>
              </a:solidFill>
              <a:latin typeface="Roboto Slab"/>
              <a:ea typeface="Roboto Slab"/>
              <a:cs typeface="Roboto Slab"/>
              <a:sym typeface="Roboto Slab"/>
            </a:endParaRPr>
          </a:p>
        </p:txBody>
      </p:sp>
      <p:sp>
        <p:nvSpPr>
          <p:cNvPr id="427" name="Google Shape;427;p63"/>
          <p:cNvSpPr txBox="1"/>
          <p:nvPr/>
        </p:nvSpPr>
        <p:spPr>
          <a:xfrm>
            <a:off x="4220600" y="6773207"/>
            <a:ext cx="3393300" cy="1436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1100">
                <a:solidFill>
                  <a:schemeClr val="dk1"/>
                </a:solidFill>
                <a:latin typeface="Roboto Slab"/>
                <a:ea typeface="Roboto Slab"/>
                <a:cs typeface="Roboto Slab"/>
                <a:sym typeface="Roboto Slab"/>
              </a:rPr>
              <a:t>Barriers to effective communication:</a:t>
            </a:r>
            <a:endParaRPr b="1" sz="1100">
              <a:solidFill>
                <a:schemeClr val="dk1"/>
              </a:solidFill>
              <a:latin typeface="Roboto Slab"/>
              <a:ea typeface="Roboto Slab"/>
              <a:cs typeface="Roboto Slab"/>
              <a:sym typeface="Roboto Slab"/>
            </a:endParaRPr>
          </a:p>
          <a:p>
            <a:pPr indent="-298450" lvl="0" marL="457200" rtl="0" algn="l">
              <a:spcBef>
                <a:spcPts val="0"/>
              </a:spcBef>
              <a:spcAft>
                <a:spcPts val="0"/>
              </a:spcAft>
              <a:buClr>
                <a:schemeClr val="dk1"/>
              </a:buClr>
              <a:buSzPts val="1100"/>
              <a:buFont typeface="Roboto Slab"/>
              <a:buChar char="●"/>
            </a:pPr>
            <a:r>
              <a:rPr lang="ar" sz="1100">
                <a:solidFill>
                  <a:schemeClr val="dk1"/>
                </a:solidFill>
                <a:latin typeface="Roboto Slab"/>
                <a:ea typeface="Roboto Slab"/>
                <a:cs typeface="Roboto Slab"/>
                <a:sym typeface="Roboto Slab"/>
              </a:rPr>
              <a:t>Personal attitudes</a:t>
            </a:r>
            <a:endParaRPr sz="1100">
              <a:solidFill>
                <a:schemeClr val="dk1"/>
              </a:solidFill>
              <a:latin typeface="Roboto Slab"/>
              <a:ea typeface="Roboto Slab"/>
              <a:cs typeface="Roboto Slab"/>
              <a:sym typeface="Roboto Slab"/>
            </a:endParaRPr>
          </a:p>
          <a:p>
            <a:pPr indent="-298450" lvl="0" marL="457200" rtl="0" algn="l">
              <a:spcBef>
                <a:spcPts val="0"/>
              </a:spcBef>
              <a:spcAft>
                <a:spcPts val="0"/>
              </a:spcAft>
              <a:buClr>
                <a:schemeClr val="dk1"/>
              </a:buClr>
              <a:buSzPts val="1100"/>
              <a:buFont typeface="Roboto Slab"/>
              <a:buChar char="●"/>
            </a:pPr>
            <a:r>
              <a:rPr lang="ar" sz="1100">
                <a:solidFill>
                  <a:schemeClr val="dk1"/>
                </a:solidFill>
                <a:latin typeface="Roboto Slab"/>
                <a:ea typeface="Roboto Slab"/>
                <a:cs typeface="Roboto Slab"/>
                <a:sym typeface="Roboto Slab"/>
              </a:rPr>
              <a:t>Ignorance</a:t>
            </a:r>
            <a:endParaRPr sz="1100">
              <a:solidFill>
                <a:schemeClr val="dk1"/>
              </a:solidFill>
              <a:latin typeface="Roboto Slab"/>
              <a:ea typeface="Roboto Slab"/>
              <a:cs typeface="Roboto Slab"/>
              <a:sym typeface="Roboto Slab"/>
            </a:endParaRPr>
          </a:p>
          <a:p>
            <a:pPr indent="-298450" lvl="0" marL="457200" rtl="0" algn="l">
              <a:spcBef>
                <a:spcPts val="0"/>
              </a:spcBef>
              <a:spcAft>
                <a:spcPts val="0"/>
              </a:spcAft>
              <a:buClr>
                <a:schemeClr val="dk1"/>
              </a:buClr>
              <a:buSzPts val="1100"/>
              <a:buFont typeface="Roboto Slab"/>
              <a:buChar char="●"/>
            </a:pPr>
            <a:r>
              <a:rPr lang="ar" sz="1100">
                <a:solidFill>
                  <a:schemeClr val="dk1"/>
                </a:solidFill>
                <a:latin typeface="Roboto Slab"/>
                <a:ea typeface="Roboto Slab"/>
                <a:cs typeface="Roboto Slab"/>
                <a:sym typeface="Roboto Slab"/>
              </a:rPr>
              <a:t>Human failings (tiredness, stress)</a:t>
            </a:r>
            <a:endParaRPr sz="1100">
              <a:solidFill>
                <a:schemeClr val="dk1"/>
              </a:solidFill>
              <a:latin typeface="Roboto Slab"/>
              <a:ea typeface="Roboto Slab"/>
              <a:cs typeface="Roboto Slab"/>
              <a:sym typeface="Roboto Slab"/>
            </a:endParaRPr>
          </a:p>
          <a:p>
            <a:pPr indent="-298450" lvl="0" marL="457200" rtl="0" algn="l">
              <a:spcBef>
                <a:spcPts val="0"/>
              </a:spcBef>
              <a:spcAft>
                <a:spcPts val="0"/>
              </a:spcAft>
              <a:buClr>
                <a:schemeClr val="dk1"/>
              </a:buClr>
              <a:buSzPts val="1100"/>
              <a:buFont typeface="Roboto Slab"/>
              <a:buChar char="●"/>
            </a:pPr>
            <a:r>
              <a:rPr lang="ar" sz="1100">
                <a:solidFill>
                  <a:schemeClr val="dk1"/>
                </a:solidFill>
                <a:latin typeface="Roboto Slab"/>
                <a:ea typeface="Roboto Slab"/>
                <a:cs typeface="Roboto Slab"/>
                <a:sym typeface="Roboto Slab"/>
              </a:rPr>
              <a:t>Cultural &amp; language barriers</a:t>
            </a:r>
            <a:endParaRPr sz="1100">
              <a:solidFill>
                <a:schemeClr val="dk1"/>
              </a:solidFill>
              <a:latin typeface="Roboto Slab"/>
              <a:ea typeface="Roboto Slab"/>
              <a:cs typeface="Roboto Slab"/>
              <a:sym typeface="Roboto Slab"/>
            </a:endParaRPr>
          </a:p>
          <a:p>
            <a:pPr indent="-298450" lvl="0" marL="457200" rtl="0" algn="l">
              <a:spcBef>
                <a:spcPts val="0"/>
              </a:spcBef>
              <a:spcAft>
                <a:spcPts val="0"/>
              </a:spcAft>
              <a:buClr>
                <a:schemeClr val="dk1"/>
              </a:buClr>
              <a:buSzPts val="1100"/>
              <a:buFont typeface="Roboto Slab"/>
              <a:buChar char="●"/>
            </a:pPr>
            <a:r>
              <a:rPr lang="ar" sz="1100">
                <a:solidFill>
                  <a:schemeClr val="dk1"/>
                </a:solidFill>
                <a:latin typeface="Roboto Slab"/>
                <a:ea typeface="Roboto Slab"/>
                <a:cs typeface="Roboto Slab"/>
                <a:sym typeface="Roboto Slab"/>
              </a:rPr>
              <a:t>Poor time management</a:t>
            </a:r>
            <a:endParaRPr sz="1100">
              <a:solidFill>
                <a:schemeClr val="dk1"/>
              </a:solidFill>
              <a:latin typeface="Roboto Slab"/>
              <a:ea typeface="Roboto Slab"/>
              <a:cs typeface="Roboto Slab"/>
              <a:sym typeface="Roboto Slab"/>
            </a:endParaRPr>
          </a:p>
          <a:p>
            <a:pPr indent="-298450" lvl="0" marL="457200" rtl="0" algn="l">
              <a:spcBef>
                <a:spcPts val="0"/>
              </a:spcBef>
              <a:spcAft>
                <a:spcPts val="0"/>
              </a:spcAft>
              <a:buClr>
                <a:schemeClr val="dk1"/>
              </a:buClr>
              <a:buSzPts val="1100"/>
              <a:buFont typeface="Roboto Slab"/>
              <a:buChar char="●"/>
            </a:pPr>
            <a:r>
              <a:rPr lang="ar" sz="1100">
                <a:solidFill>
                  <a:schemeClr val="dk1"/>
                </a:solidFill>
                <a:latin typeface="Roboto Slab"/>
                <a:ea typeface="Roboto Slab"/>
                <a:cs typeface="Roboto Slab"/>
                <a:sym typeface="Roboto Slab"/>
              </a:rPr>
              <a:t>Strenuous working environment</a:t>
            </a:r>
            <a:endParaRPr sz="1100">
              <a:solidFill>
                <a:schemeClr val="dk1"/>
              </a:solidFill>
              <a:latin typeface="Roboto Slab"/>
              <a:ea typeface="Roboto Slab"/>
              <a:cs typeface="Roboto Slab"/>
              <a:sym typeface="Roboto Slab"/>
            </a:endParaRPr>
          </a:p>
          <a:p>
            <a:pPr indent="-298450" lvl="0" marL="457200" rtl="0" algn="l">
              <a:spcBef>
                <a:spcPts val="0"/>
              </a:spcBef>
              <a:spcAft>
                <a:spcPts val="0"/>
              </a:spcAft>
              <a:buClr>
                <a:schemeClr val="dk1"/>
              </a:buClr>
              <a:buSzPts val="1100"/>
              <a:buFont typeface="Roboto Slab"/>
              <a:buChar char="●"/>
            </a:pPr>
            <a:r>
              <a:rPr lang="ar" sz="1100">
                <a:solidFill>
                  <a:schemeClr val="dk1"/>
                </a:solidFill>
                <a:latin typeface="Roboto Slab"/>
                <a:ea typeface="Roboto Slab"/>
                <a:cs typeface="Roboto Slab"/>
                <a:sym typeface="Roboto Slab"/>
              </a:rPr>
              <a:t>Physical, Environmental &amp; Biological barriers</a:t>
            </a:r>
            <a:endParaRPr sz="1100">
              <a:solidFill>
                <a:schemeClr val="dk1"/>
              </a:solidFill>
              <a:latin typeface="Roboto Slab"/>
              <a:ea typeface="Roboto Slab"/>
              <a:cs typeface="Roboto Slab"/>
              <a:sym typeface="Roboto Slab"/>
            </a:endParaRPr>
          </a:p>
        </p:txBody>
      </p:sp>
      <p:graphicFrame>
        <p:nvGraphicFramePr>
          <p:cNvPr id="428" name="Google Shape;428;p63"/>
          <p:cNvGraphicFramePr/>
          <p:nvPr/>
        </p:nvGraphicFramePr>
        <p:xfrm>
          <a:off x="396659" y="9660697"/>
          <a:ext cx="3000000" cy="3000000"/>
        </p:xfrm>
        <a:graphic>
          <a:graphicData uri="http://schemas.openxmlformats.org/drawingml/2006/table">
            <a:tbl>
              <a:tblPr>
                <a:noFill/>
                <a:tableStyleId>{34CF5655-4CD1-4569-96A2-748BEEFF8242}</a:tableStyleId>
              </a:tblPr>
              <a:tblGrid>
                <a:gridCol w="3471350"/>
                <a:gridCol w="3471350"/>
              </a:tblGrid>
              <a:tr h="194575">
                <a:tc>
                  <a:txBody>
                    <a:bodyPr/>
                    <a:lstStyle/>
                    <a:p>
                      <a:pPr indent="0" lvl="0" marL="0" rtl="0" algn="ctr">
                        <a:spcBef>
                          <a:spcPts val="0"/>
                        </a:spcBef>
                        <a:spcAft>
                          <a:spcPts val="0"/>
                        </a:spcAft>
                        <a:buNone/>
                      </a:pPr>
                      <a:r>
                        <a:rPr b="1" lang="ar" sz="1100">
                          <a:solidFill>
                            <a:srgbClr val="FFFFFF"/>
                          </a:solidFill>
                          <a:latin typeface="Roboto Slab"/>
                          <a:ea typeface="Roboto Slab"/>
                          <a:cs typeface="Roboto Slab"/>
                          <a:sym typeface="Roboto Slab"/>
                        </a:rPr>
                        <a:t>Listening</a:t>
                      </a:r>
                      <a:endParaRPr b="1" sz="1100">
                        <a:solidFill>
                          <a:srgbClr val="FFFFFF"/>
                        </a:solidFill>
                        <a:latin typeface="Roboto Slab"/>
                        <a:ea typeface="Roboto Slab"/>
                        <a:cs typeface="Roboto Slab"/>
                        <a:sym typeface="Roboto Slab"/>
                      </a:endParaRPr>
                    </a:p>
                  </a:txBody>
                  <a:tcPr marT="91425" marB="91425" marR="91425" marL="91425">
                    <a:solidFill>
                      <a:schemeClr val="accent5"/>
                    </a:solidFill>
                  </a:tcPr>
                </a:tc>
                <a:tc>
                  <a:txBody>
                    <a:bodyPr/>
                    <a:lstStyle/>
                    <a:p>
                      <a:pPr indent="0" lvl="0" marL="0" rtl="0" algn="ctr">
                        <a:spcBef>
                          <a:spcPts val="0"/>
                        </a:spcBef>
                        <a:spcAft>
                          <a:spcPts val="0"/>
                        </a:spcAft>
                        <a:buNone/>
                      </a:pPr>
                      <a:r>
                        <a:rPr b="1" lang="ar" sz="1100">
                          <a:solidFill>
                            <a:srgbClr val="FFFFFF"/>
                          </a:solidFill>
                          <a:latin typeface="Roboto Slab"/>
                          <a:ea typeface="Roboto Slab"/>
                          <a:cs typeface="Roboto Slab"/>
                          <a:sym typeface="Roboto Slab"/>
                        </a:rPr>
                        <a:t>Hearing</a:t>
                      </a:r>
                      <a:endParaRPr b="1" sz="1100">
                        <a:solidFill>
                          <a:srgbClr val="FFFFFF"/>
                        </a:solidFill>
                        <a:latin typeface="Roboto Slab"/>
                        <a:ea typeface="Roboto Slab"/>
                        <a:cs typeface="Roboto Slab"/>
                        <a:sym typeface="Roboto Slab"/>
                      </a:endParaRPr>
                    </a:p>
                  </a:txBody>
                  <a:tcPr marT="91425" marB="91425" marR="91425" marL="91425">
                    <a:lnB cap="flat" cmpd="sng" w="9525">
                      <a:solidFill>
                        <a:srgbClr val="9E9E9E"/>
                      </a:solidFill>
                      <a:prstDash val="solid"/>
                      <a:round/>
                      <a:headEnd len="sm" w="sm" type="none"/>
                      <a:tailEnd len="sm" w="sm" type="none"/>
                    </a:lnB>
                    <a:solidFill>
                      <a:schemeClr val="accent3"/>
                    </a:solidFill>
                  </a:tcPr>
                </a:tc>
              </a:tr>
              <a:tr h="288725">
                <a:tc>
                  <a:txBody>
                    <a:bodyPr/>
                    <a:lstStyle/>
                    <a:p>
                      <a:pPr indent="0" lvl="0" marL="0" rtl="0" algn="ctr">
                        <a:spcBef>
                          <a:spcPts val="0"/>
                        </a:spcBef>
                        <a:spcAft>
                          <a:spcPts val="0"/>
                        </a:spcAft>
                        <a:buNone/>
                      </a:pPr>
                      <a:r>
                        <a:rPr lang="ar" sz="1100">
                          <a:solidFill>
                            <a:schemeClr val="dk1"/>
                          </a:solidFill>
                          <a:latin typeface="Roboto Slab"/>
                          <a:ea typeface="Roboto Slab"/>
                          <a:cs typeface="Roboto Slab"/>
                          <a:sym typeface="Roboto Slab"/>
                        </a:rPr>
                        <a:t>Attention, Active involvement, Full understanding, Takes time &amp; effort</a:t>
                      </a:r>
                      <a:endParaRPr sz="1100">
                        <a:solidFill>
                          <a:schemeClr val="dk1"/>
                        </a:solidFill>
                        <a:latin typeface="Roboto Slab"/>
                        <a:ea typeface="Roboto Slab"/>
                        <a:cs typeface="Roboto Slab"/>
                        <a:sym typeface="Roboto Slab"/>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Clr>
                          <a:schemeClr val="dk1"/>
                        </a:buClr>
                        <a:buSzPts val="1100"/>
                        <a:buFont typeface="Arial"/>
                        <a:buNone/>
                      </a:pPr>
                      <a:r>
                        <a:rPr lang="ar" sz="1100">
                          <a:solidFill>
                            <a:schemeClr val="dk1"/>
                          </a:solidFill>
                          <a:latin typeface="Roboto Slab"/>
                          <a:ea typeface="Roboto Slab"/>
                          <a:cs typeface="Roboto Slab"/>
                          <a:sym typeface="Roboto Slab"/>
                        </a:rPr>
                        <a:t>Passive activity; no effort.</a:t>
                      </a:r>
                      <a:endParaRPr sz="1100">
                        <a:latin typeface="Roboto Slab"/>
                        <a:ea typeface="Roboto Slab"/>
                        <a:cs typeface="Roboto Slab"/>
                        <a:sym typeface="Roboto Sla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429" name="Google Shape;429;p63"/>
          <p:cNvSpPr txBox="1"/>
          <p:nvPr/>
        </p:nvSpPr>
        <p:spPr>
          <a:xfrm>
            <a:off x="268138" y="8390925"/>
            <a:ext cx="7199700" cy="66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1100">
                <a:solidFill>
                  <a:schemeClr val="dk1"/>
                </a:solidFill>
                <a:latin typeface="Roboto Slab"/>
                <a:ea typeface="Roboto Slab"/>
                <a:cs typeface="Roboto Slab"/>
                <a:sym typeface="Roboto Slab"/>
              </a:rPr>
              <a:t>Communication &amp; Medical care: </a:t>
            </a:r>
            <a:r>
              <a:rPr lang="ar" sz="1100">
                <a:solidFill>
                  <a:schemeClr val="dk1"/>
                </a:solidFill>
                <a:latin typeface="Roboto Slab"/>
                <a:ea typeface="Roboto Slab"/>
                <a:cs typeface="Roboto Slab"/>
                <a:sym typeface="Roboto Slab"/>
              </a:rPr>
              <a:t>Good communication should be established between: the </a:t>
            </a:r>
            <a:r>
              <a:rPr b="1" lang="ar" sz="1100">
                <a:solidFill>
                  <a:schemeClr val="dk1"/>
                </a:solidFill>
                <a:latin typeface="Roboto Slab"/>
                <a:ea typeface="Roboto Slab"/>
                <a:cs typeface="Roboto Slab"/>
                <a:sym typeface="Roboto Slab"/>
              </a:rPr>
              <a:t>patient</a:t>
            </a:r>
            <a:r>
              <a:rPr lang="ar" sz="1100">
                <a:solidFill>
                  <a:schemeClr val="dk1"/>
                </a:solidFill>
                <a:latin typeface="Roboto Slab"/>
                <a:ea typeface="Roboto Slab"/>
                <a:cs typeface="Roboto Slab"/>
                <a:sym typeface="Roboto Slab"/>
              </a:rPr>
              <a:t>, the </a:t>
            </a:r>
            <a:r>
              <a:rPr b="1" lang="ar" sz="1100">
                <a:solidFill>
                  <a:schemeClr val="dk1"/>
                </a:solidFill>
                <a:latin typeface="Roboto Slab"/>
                <a:ea typeface="Roboto Slab"/>
                <a:cs typeface="Roboto Slab"/>
                <a:sym typeface="Roboto Slab"/>
              </a:rPr>
              <a:t>family</a:t>
            </a:r>
            <a:r>
              <a:rPr lang="ar" sz="1100">
                <a:solidFill>
                  <a:schemeClr val="dk1"/>
                </a:solidFill>
                <a:latin typeface="Roboto Slab"/>
                <a:ea typeface="Roboto Slab"/>
                <a:cs typeface="Roboto Slab"/>
                <a:sym typeface="Roboto Slab"/>
              </a:rPr>
              <a:t> and the </a:t>
            </a:r>
            <a:r>
              <a:rPr b="1" lang="ar" sz="1100">
                <a:solidFill>
                  <a:schemeClr val="dk1"/>
                </a:solidFill>
                <a:latin typeface="Roboto Slab"/>
                <a:ea typeface="Roboto Slab"/>
                <a:cs typeface="Roboto Slab"/>
                <a:sym typeface="Roboto Slab"/>
              </a:rPr>
              <a:t>treating multidisciplinary team</a:t>
            </a:r>
            <a:r>
              <a:rPr lang="ar" sz="1100">
                <a:solidFill>
                  <a:schemeClr val="dk1"/>
                </a:solidFill>
                <a:latin typeface="Roboto Slab"/>
                <a:ea typeface="Roboto Slab"/>
                <a:cs typeface="Roboto Slab"/>
                <a:sym typeface="Roboto Slab"/>
              </a:rPr>
              <a:t>.</a:t>
            </a:r>
            <a:endParaRPr sz="1100">
              <a:solidFill>
                <a:schemeClr val="dk1"/>
              </a:solidFill>
              <a:latin typeface="Roboto Slab"/>
              <a:ea typeface="Roboto Slab"/>
              <a:cs typeface="Roboto Slab"/>
              <a:sym typeface="Roboto Slab"/>
            </a:endParaRPr>
          </a:p>
          <a:p>
            <a:pPr indent="0" lvl="0" marL="0" rtl="0" algn="l">
              <a:spcBef>
                <a:spcPts val="0"/>
              </a:spcBef>
              <a:spcAft>
                <a:spcPts val="0"/>
              </a:spcAft>
              <a:buNone/>
            </a:pPr>
            <a:r>
              <a:rPr b="1" lang="ar" sz="1100">
                <a:solidFill>
                  <a:schemeClr val="dk1"/>
                </a:solidFill>
                <a:latin typeface="Roboto Slab"/>
                <a:ea typeface="Roboto Slab"/>
                <a:cs typeface="Roboto Slab"/>
                <a:sym typeface="Roboto Slab"/>
              </a:rPr>
              <a:t>Patient &amp; family should be encouraged to participate and verbalize in the ward round discussion about:</a:t>
            </a:r>
            <a:endParaRPr sz="1100">
              <a:solidFill>
                <a:schemeClr val="dk1"/>
              </a:solidFill>
              <a:latin typeface="Roboto Slab"/>
              <a:ea typeface="Roboto Slab"/>
              <a:cs typeface="Roboto Slab"/>
              <a:sym typeface="Roboto Slab"/>
            </a:endParaRPr>
          </a:p>
        </p:txBody>
      </p:sp>
      <p:sp>
        <p:nvSpPr>
          <p:cNvPr id="430" name="Google Shape;430;p63"/>
          <p:cNvSpPr txBox="1"/>
          <p:nvPr/>
        </p:nvSpPr>
        <p:spPr>
          <a:xfrm>
            <a:off x="268138" y="8951609"/>
            <a:ext cx="3000000" cy="66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ar" sz="1100">
                <a:solidFill>
                  <a:schemeClr val="dk1"/>
                </a:solidFill>
                <a:latin typeface="Roboto Slab"/>
                <a:ea typeface="Roboto Slab"/>
                <a:cs typeface="Roboto Slab"/>
                <a:sym typeface="Roboto Slab"/>
              </a:rPr>
              <a:t>-</a:t>
            </a:r>
            <a:r>
              <a:rPr lang="ar" sz="1100">
                <a:solidFill>
                  <a:schemeClr val="dk1"/>
                </a:solidFill>
                <a:latin typeface="Roboto Slab"/>
                <a:ea typeface="Roboto Slab"/>
                <a:cs typeface="Roboto Slab"/>
                <a:sym typeface="Roboto Slab"/>
              </a:rPr>
              <a:t>Offered medical care &amp; treatment</a:t>
            </a:r>
            <a:endParaRPr sz="1100">
              <a:solidFill>
                <a:schemeClr val="dk1"/>
              </a:solidFill>
              <a:latin typeface="Roboto Slab"/>
              <a:ea typeface="Roboto Slab"/>
              <a:cs typeface="Roboto Slab"/>
              <a:sym typeface="Roboto Slab"/>
            </a:endParaRPr>
          </a:p>
          <a:p>
            <a:pPr indent="0" lvl="0" marL="0" rtl="0" algn="l">
              <a:spcBef>
                <a:spcPts val="0"/>
              </a:spcBef>
              <a:spcAft>
                <a:spcPts val="0"/>
              </a:spcAft>
              <a:buNone/>
            </a:pPr>
            <a:r>
              <a:rPr lang="ar" sz="1100">
                <a:solidFill>
                  <a:schemeClr val="dk1"/>
                </a:solidFill>
                <a:latin typeface="Roboto Slab"/>
                <a:ea typeface="Roboto Slab"/>
                <a:cs typeface="Roboto Slab"/>
                <a:sym typeface="Roboto Slab"/>
              </a:rPr>
              <a:t>-Rehabilitation</a:t>
            </a:r>
            <a:endParaRPr sz="1100">
              <a:solidFill>
                <a:schemeClr val="dk1"/>
              </a:solidFill>
              <a:latin typeface="Roboto Slab"/>
              <a:ea typeface="Roboto Slab"/>
              <a:cs typeface="Roboto Slab"/>
              <a:sym typeface="Roboto Slab"/>
            </a:endParaRPr>
          </a:p>
          <a:p>
            <a:pPr indent="0" lvl="0" marL="0" rtl="0" algn="l">
              <a:spcBef>
                <a:spcPts val="0"/>
              </a:spcBef>
              <a:spcAft>
                <a:spcPts val="0"/>
              </a:spcAft>
              <a:buNone/>
            </a:pPr>
            <a:r>
              <a:rPr lang="ar" sz="1100">
                <a:solidFill>
                  <a:schemeClr val="dk1"/>
                </a:solidFill>
                <a:latin typeface="Roboto Slab"/>
                <a:ea typeface="Roboto Slab"/>
                <a:cs typeface="Roboto Slab"/>
                <a:sym typeface="Roboto Slab"/>
              </a:rPr>
              <a:t>-Follow-up/re-admission plans</a:t>
            </a:r>
            <a:endParaRPr/>
          </a:p>
        </p:txBody>
      </p:sp>
      <p:sp>
        <p:nvSpPr>
          <p:cNvPr id="431" name="Google Shape;431;p63"/>
          <p:cNvSpPr txBox="1"/>
          <p:nvPr/>
        </p:nvSpPr>
        <p:spPr>
          <a:xfrm>
            <a:off x="2660938" y="8941700"/>
            <a:ext cx="4806900" cy="68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ar" sz="1100">
                <a:solidFill>
                  <a:schemeClr val="dk1"/>
                </a:solidFill>
                <a:latin typeface="Roboto Slab"/>
                <a:ea typeface="Roboto Slab"/>
                <a:cs typeface="Roboto Slab"/>
                <a:sym typeface="Roboto Slab"/>
              </a:rPr>
              <a:t>-Doubts &amp; worries</a:t>
            </a:r>
            <a:endParaRPr sz="1100">
              <a:solidFill>
                <a:schemeClr val="dk1"/>
              </a:solidFill>
              <a:latin typeface="Roboto Slab"/>
              <a:ea typeface="Roboto Slab"/>
              <a:cs typeface="Roboto Slab"/>
              <a:sym typeface="Roboto Slab"/>
            </a:endParaRPr>
          </a:p>
          <a:p>
            <a:pPr indent="0" lvl="0" marL="0" rtl="0" algn="l">
              <a:spcBef>
                <a:spcPts val="0"/>
              </a:spcBef>
              <a:spcAft>
                <a:spcPts val="0"/>
              </a:spcAft>
              <a:buNone/>
            </a:pPr>
            <a:r>
              <a:rPr lang="ar" sz="1100">
                <a:solidFill>
                  <a:schemeClr val="dk1"/>
                </a:solidFill>
                <a:latin typeface="Roboto Slab"/>
                <a:ea typeface="Roboto Slab"/>
                <a:cs typeface="Roboto Slab"/>
                <a:sym typeface="Roboto Slab"/>
              </a:rPr>
              <a:t>-Proper information to patient and family regarding services available and how they can utilize them.</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435" name="Shape 435"/>
        <p:cNvGrpSpPr/>
        <p:nvPr/>
      </p:nvGrpSpPr>
      <p:grpSpPr>
        <a:xfrm>
          <a:off x="0" y="0"/>
          <a:ext cx="0" cy="0"/>
          <a:chOff x="0" y="0"/>
          <a:chExt cx="0" cy="0"/>
        </a:xfrm>
      </p:grpSpPr>
      <p:sp>
        <p:nvSpPr>
          <p:cNvPr id="436" name="Google Shape;436;p64"/>
          <p:cNvSpPr/>
          <p:nvPr/>
        </p:nvSpPr>
        <p:spPr>
          <a:xfrm>
            <a:off x="0" y="7"/>
            <a:ext cx="7560000" cy="483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64"/>
          <p:cNvSpPr txBox="1"/>
          <p:nvPr/>
        </p:nvSpPr>
        <p:spPr>
          <a:xfrm>
            <a:off x="396675" y="-14575"/>
            <a:ext cx="6780000" cy="483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600">
                <a:solidFill>
                  <a:srgbClr val="FFFFFF"/>
                </a:solidFill>
                <a:latin typeface="Roboto Condensed"/>
                <a:ea typeface="Roboto Condensed"/>
                <a:cs typeface="Roboto Condensed"/>
                <a:sym typeface="Roboto Condensed"/>
              </a:rPr>
              <a:t>Volunteering works &amp; the role of medical professionals in serving the community</a:t>
            </a:r>
            <a:endParaRPr b="1" sz="1600">
              <a:solidFill>
                <a:srgbClr val="FFFFFF"/>
              </a:solidFill>
              <a:latin typeface="Roboto Condensed"/>
              <a:ea typeface="Roboto Condensed"/>
              <a:cs typeface="Roboto Condensed"/>
              <a:sym typeface="Roboto Condensed"/>
            </a:endParaRPr>
          </a:p>
        </p:txBody>
      </p:sp>
      <p:sp>
        <p:nvSpPr>
          <p:cNvPr id="438" name="Google Shape;438;p64"/>
          <p:cNvSpPr txBox="1"/>
          <p:nvPr/>
        </p:nvSpPr>
        <p:spPr>
          <a:xfrm>
            <a:off x="224350" y="523175"/>
            <a:ext cx="7259100" cy="15705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b="1" lang="ar" sz="1100">
                <a:latin typeface="Roboto Slab"/>
                <a:ea typeface="Roboto Slab"/>
                <a:cs typeface="Roboto Slab"/>
                <a:sym typeface="Roboto Slab"/>
              </a:rPr>
              <a:t>Volunteering as an education activity:</a:t>
            </a:r>
            <a:endParaRPr b="1" sz="1100">
              <a:latin typeface="Roboto Slab"/>
              <a:ea typeface="Roboto Slab"/>
              <a:cs typeface="Roboto Slab"/>
              <a:sym typeface="Roboto Slab"/>
            </a:endParaRPr>
          </a:p>
          <a:p>
            <a:pPr indent="-298450" lvl="0" marL="457200" rtl="0" algn="l">
              <a:lnSpc>
                <a:spcPct val="100000"/>
              </a:lnSpc>
              <a:spcBef>
                <a:spcPts val="0"/>
              </a:spcBef>
              <a:spcAft>
                <a:spcPts val="0"/>
              </a:spcAft>
              <a:buSzPts val="1100"/>
              <a:buFont typeface="Roboto Slab"/>
              <a:buAutoNum type="arabicPeriod"/>
            </a:pPr>
            <a:r>
              <a:rPr b="1" lang="ar" sz="1100">
                <a:latin typeface="Roboto Slab"/>
                <a:ea typeface="Roboto Slab"/>
                <a:cs typeface="Roboto Slab"/>
                <a:sym typeface="Roboto Slab"/>
              </a:rPr>
              <a:t>Non-formal Education (NFE): </a:t>
            </a:r>
            <a:r>
              <a:rPr lang="ar" sz="1100">
                <a:latin typeface="Roboto Slab"/>
                <a:ea typeface="Roboto Slab"/>
                <a:cs typeface="Roboto Slab"/>
                <a:sym typeface="Roboto Slab"/>
              </a:rPr>
              <a:t>is any organized educational activity that takes place outside the formal educational system. Usually it is flexible, learner-centered, contextualized and uses a participatory approach. There is no specific target group for NFE; it could be kids, youth or adults.</a:t>
            </a:r>
            <a:endParaRPr sz="1100">
              <a:latin typeface="Roboto Slab"/>
              <a:ea typeface="Roboto Slab"/>
              <a:cs typeface="Roboto Slab"/>
              <a:sym typeface="Roboto Slab"/>
            </a:endParaRPr>
          </a:p>
          <a:p>
            <a:pPr indent="0" lvl="0" marL="0" rtl="0" algn="l">
              <a:lnSpc>
                <a:spcPct val="100000"/>
              </a:lnSpc>
              <a:spcBef>
                <a:spcPts val="0"/>
              </a:spcBef>
              <a:spcAft>
                <a:spcPts val="0"/>
              </a:spcAft>
              <a:buNone/>
            </a:pPr>
            <a:r>
              <a:t/>
            </a:r>
            <a:endParaRPr sz="100">
              <a:latin typeface="Roboto Slab"/>
              <a:ea typeface="Roboto Slab"/>
              <a:cs typeface="Roboto Slab"/>
              <a:sym typeface="Roboto Slab"/>
            </a:endParaRPr>
          </a:p>
          <a:p>
            <a:pPr indent="-298450" lvl="0" marL="457200" rtl="0" algn="l">
              <a:lnSpc>
                <a:spcPct val="100000"/>
              </a:lnSpc>
              <a:spcBef>
                <a:spcPts val="0"/>
              </a:spcBef>
              <a:spcAft>
                <a:spcPts val="0"/>
              </a:spcAft>
              <a:buSzPts val="1100"/>
              <a:buFont typeface="Roboto Slab"/>
              <a:buAutoNum type="arabicPeriod"/>
            </a:pPr>
            <a:r>
              <a:rPr b="1" lang="ar" sz="1100">
                <a:latin typeface="Roboto Slab"/>
                <a:ea typeface="Roboto Slab"/>
                <a:cs typeface="Roboto Slab"/>
                <a:sym typeface="Roboto Slab"/>
              </a:rPr>
              <a:t>Informal Education: </a:t>
            </a:r>
            <a:r>
              <a:rPr lang="ar" sz="1100">
                <a:latin typeface="Roboto Slab"/>
                <a:ea typeface="Roboto Slab"/>
                <a:cs typeface="Roboto Slab"/>
                <a:sym typeface="Roboto Slab"/>
              </a:rPr>
              <a:t>􏰁􏰁a process throughout life, by which every person acquires and accumulates knowledge, abilities, attitudes􏰀􏰀 through everyday experiences, at work or during leisure activities.</a:t>
            </a:r>
            <a:endParaRPr sz="1100">
              <a:latin typeface="Roboto Slab"/>
              <a:ea typeface="Roboto Slab"/>
              <a:cs typeface="Roboto Slab"/>
              <a:sym typeface="Roboto Slab"/>
            </a:endParaRPr>
          </a:p>
          <a:p>
            <a:pPr indent="0" lvl="0" marL="0" rtl="0" algn="l">
              <a:lnSpc>
                <a:spcPct val="100000"/>
              </a:lnSpc>
              <a:spcBef>
                <a:spcPts val="0"/>
              </a:spcBef>
              <a:spcAft>
                <a:spcPts val="0"/>
              </a:spcAft>
              <a:buNone/>
            </a:pPr>
            <a:r>
              <a:t/>
            </a:r>
            <a:endParaRPr sz="100">
              <a:latin typeface="Roboto Slab"/>
              <a:ea typeface="Roboto Slab"/>
              <a:cs typeface="Roboto Slab"/>
              <a:sym typeface="Roboto Slab"/>
            </a:endParaRPr>
          </a:p>
          <a:p>
            <a:pPr indent="-298450" lvl="0" marL="457200" rtl="0" algn="l">
              <a:lnSpc>
                <a:spcPct val="100000"/>
              </a:lnSpc>
              <a:spcBef>
                <a:spcPts val="0"/>
              </a:spcBef>
              <a:spcAft>
                <a:spcPts val="0"/>
              </a:spcAft>
              <a:buSzPts val="1100"/>
              <a:buFont typeface="Roboto Slab"/>
              <a:buAutoNum type="arabicPeriod"/>
            </a:pPr>
            <a:r>
              <a:rPr b="1" lang="ar" sz="1100">
                <a:latin typeface="Roboto Slab"/>
                <a:ea typeface="Roboto Slab"/>
                <a:cs typeface="Roboto Slab"/>
                <a:sym typeface="Roboto Slab"/>
              </a:rPr>
              <a:t>Formal Education:</a:t>
            </a:r>
            <a:r>
              <a:rPr lang="ar" sz="1100">
                <a:latin typeface="Roboto Slab"/>
                <a:ea typeface="Roboto Slab"/>
                <a:cs typeface="Roboto Slab"/>
                <a:sym typeface="Roboto Slab"/>
              </a:rPr>
              <a:t> In some universities &amp; colleges, volunteer activities are part of the curriculum. These activities are often organized like other curricular programs; students are given a set number of hours􏰀 work to complete, followed by assessments.</a:t>
            </a:r>
            <a:endParaRPr sz="1100">
              <a:latin typeface="Roboto Slab"/>
              <a:ea typeface="Roboto Slab"/>
              <a:cs typeface="Roboto Slab"/>
              <a:sym typeface="Roboto Slab"/>
            </a:endParaRPr>
          </a:p>
        </p:txBody>
      </p:sp>
      <p:sp>
        <p:nvSpPr>
          <p:cNvPr id="439" name="Google Shape;439;p64"/>
          <p:cNvSpPr txBox="1"/>
          <p:nvPr/>
        </p:nvSpPr>
        <p:spPr>
          <a:xfrm>
            <a:off x="224350" y="2093675"/>
            <a:ext cx="7178100" cy="1788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1100">
                <a:latin typeface="Roboto Slab"/>
                <a:ea typeface="Roboto Slab"/>
                <a:cs typeface="Roboto Slab"/>
                <a:sym typeface="Roboto Slab"/>
              </a:rPr>
              <a:t>Volunteer motivation:</a:t>
            </a:r>
            <a:endParaRPr b="1" sz="1100">
              <a:solidFill>
                <a:srgbClr val="990000"/>
              </a:solidFill>
              <a:latin typeface="Roboto Slab"/>
              <a:ea typeface="Roboto Slab"/>
              <a:cs typeface="Roboto Slab"/>
              <a:sym typeface="Roboto Slab"/>
            </a:endParaRPr>
          </a:p>
          <a:p>
            <a:pPr indent="-298450" lvl="0" marL="457200" rtl="0" algn="l">
              <a:spcBef>
                <a:spcPts val="0"/>
              </a:spcBef>
              <a:spcAft>
                <a:spcPts val="0"/>
              </a:spcAft>
              <a:buSzPts val="1100"/>
              <a:buAutoNum type="alphaUcPeriod"/>
            </a:pPr>
            <a:r>
              <a:rPr b="1" lang="ar" sz="1100">
                <a:solidFill>
                  <a:srgbClr val="990000"/>
                </a:solidFill>
                <a:latin typeface="Roboto Slab"/>
                <a:ea typeface="Roboto Slab"/>
                <a:cs typeface="Roboto Slab"/>
                <a:sym typeface="Roboto Slab"/>
              </a:rPr>
              <a:t>Expectancy Motivation Theory: </a:t>
            </a:r>
            <a:r>
              <a:rPr lang="ar" sz="1100">
                <a:solidFill>
                  <a:schemeClr val="dk1"/>
                </a:solidFill>
                <a:latin typeface="Roboto Slab"/>
                <a:ea typeface="Roboto Slab"/>
                <a:cs typeface="Roboto Slab"/>
                <a:sym typeface="Roboto Slab"/>
              </a:rPr>
              <a:t>this theory suggests that behavior is caused by a belief that it will </a:t>
            </a:r>
            <a:r>
              <a:rPr b="1" lang="ar" sz="1100">
                <a:solidFill>
                  <a:schemeClr val="dk1"/>
                </a:solidFill>
                <a:latin typeface="Roboto Slab"/>
                <a:ea typeface="Roboto Slab"/>
                <a:cs typeface="Roboto Slab"/>
                <a:sym typeface="Roboto Slab"/>
              </a:rPr>
              <a:t>result in a desired reward or goal</a:t>
            </a:r>
            <a:r>
              <a:rPr lang="ar" sz="1100">
                <a:solidFill>
                  <a:schemeClr val="dk1"/>
                </a:solidFill>
                <a:latin typeface="Roboto Slab"/>
                <a:ea typeface="Roboto Slab"/>
                <a:cs typeface="Roboto Slab"/>
                <a:sym typeface="Roboto Slab"/>
              </a:rPr>
              <a:t>.</a:t>
            </a:r>
            <a:r>
              <a:rPr lang="ar" sz="1100">
                <a:latin typeface="Roboto Slab"/>
                <a:ea typeface="Roboto Slab"/>
                <a:cs typeface="Roboto Slab"/>
                <a:sym typeface="Roboto Slab"/>
              </a:rPr>
              <a:t> </a:t>
            </a:r>
            <a:r>
              <a:rPr lang="ar" sz="1100">
                <a:solidFill>
                  <a:schemeClr val="dk1"/>
                </a:solidFill>
                <a:latin typeface="Roboto Slab"/>
                <a:ea typeface="Roboto Slab"/>
                <a:cs typeface="Roboto Slab"/>
                <a:sym typeface="Roboto Slab"/>
              </a:rPr>
              <a:t>Three factors affect behavior: </a:t>
            </a:r>
            <a:endParaRPr sz="1100">
              <a:solidFill>
                <a:schemeClr val="dk1"/>
              </a:solidFill>
              <a:latin typeface="Roboto Slab"/>
              <a:ea typeface="Roboto Slab"/>
              <a:cs typeface="Roboto Slab"/>
              <a:sym typeface="Roboto Slab"/>
            </a:endParaRPr>
          </a:p>
          <a:p>
            <a:pPr indent="-298450" lvl="0" marL="457200" rtl="0" algn="l">
              <a:spcBef>
                <a:spcPts val="0"/>
              </a:spcBef>
              <a:spcAft>
                <a:spcPts val="0"/>
              </a:spcAft>
              <a:buClr>
                <a:srgbClr val="0C343D"/>
              </a:buClr>
              <a:buSzPts val="1100"/>
              <a:buFont typeface="Century Gothic"/>
              <a:buChar char="●"/>
            </a:pPr>
            <a:r>
              <a:rPr lang="ar" sz="1100">
                <a:solidFill>
                  <a:srgbClr val="0C343D"/>
                </a:solidFill>
                <a:latin typeface="Roboto Slab"/>
                <a:ea typeface="Roboto Slab"/>
                <a:cs typeface="Roboto Slab"/>
                <a:sym typeface="Roboto Slab"/>
              </a:rPr>
              <a:t>The need for </a:t>
            </a:r>
            <a:r>
              <a:rPr b="1" lang="ar" sz="1100">
                <a:solidFill>
                  <a:srgbClr val="0C343D"/>
                </a:solidFill>
                <a:latin typeface="Roboto Slab"/>
                <a:ea typeface="Roboto Slab"/>
                <a:cs typeface="Roboto Slab"/>
                <a:sym typeface="Roboto Slab"/>
              </a:rPr>
              <a:t>achievement</a:t>
            </a:r>
            <a:r>
              <a:rPr lang="ar" sz="1100">
                <a:solidFill>
                  <a:srgbClr val="0C343D"/>
                </a:solidFill>
                <a:latin typeface="Roboto Slab"/>
                <a:ea typeface="Roboto Slab"/>
                <a:cs typeface="Roboto Slab"/>
                <a:sym typeface="Roboto Slab"/>
              </a:rPr>
              <a:t>, which is defined as the capacity for taking pride in accomplishment.</a:t>
            </a:r>
            <a:endParaRPr sz="1100">
              <a:solidFill>
                <a:srgbClr val="0C343D"/>
              </a:solidFill>
              <a:latin typeface="Roboto Slab"/>
              <a:ea typeface="Roboto Slab"/>
              <a:cs typeface="Roboto Slab"/>
              <a:sym typeface="Roboto Slab"/>
            </a:endParaRPr>
          </a:p>
          <a:p>
            <a:pPr indent="-298450" lvl="0" marL="457200" rtl="0" algn="l">
              <a:spcBef>
                <a:spcPts val="0"/>
              </a:spcBef>
              <a:spcAft>
                <a:spcPts val="0"/>
              </a:spcAft>
              <a:buClr>
                <a:srgbClr val="0C343D"/>
              </a:buClr>
              <a:buSzPts val="1100"/>
              <a:buFont typeface="Century Gothic"/>
              <a:buChar char="●"/>
            </a:pPr>
            <a:r>
              <a:rPr lang="ar" sz="1100">
                <a:solidFill>
                  <a:schemeClr val="dk1"/>
                </a:solidFill>
                <a:latin typeface="Roboto Slab"/>
                <a:ea typeface="Roboto Slab"/>
                <a:cs typeface="Roboto Slab"/>
                <a:sym typeface="Roboto Slab"/>
              </a:rPr>
              <a:t>The need for </a:t>
            </a:r>
            <a:r>
              <a:rPr b="1" lang="ar" sz="1100">
                <a:solidFill>
                  <a:schemeClr val="dk1"/>
                </a:solidFill>
                <a:latin typeface="Roboto Slab"/>
                <a:ea typeface="Roboto Slab"/>
                <a:cs typeface="Roboto Slab"/>
                <a:sym typeface="Roboto Slab"/>
              </a:rPr>
              <a:t>affiliation</a:t>
            </a:r>
            <a:r>
              <a:rPr lang="ar" sz="1100">
                <a:solidFill>
                  <a:schemeClr val="dk1"/>
                </a:solidFill>
                <a:latin typeface="Roboto Slab"/>
                <a:ea typeface="Roboto Slab"/>
                <a:cs typeface="Roboto Slab"/>
                <a:sym typeface="Roboto Slab"/>
              </a:rPr>
              <a:t>, defined as the concern for one’s relationships with others. </a:t>
            </a:r>
            <a:endParaRPr sz="1100">
              <a:solidFill>
                <a:schemeClr val="dk1"/>
              </a:solidFill>
              <a:latin typeface="Roboto Slab"/>
              <a:ea typeface="Roboto Slab"/>
              <a:cs typeface="Roboto Slab"/>
              <a:sym typeface="Roboto Slab"/>
            </a:endParaRPr>
          </a:p>
          <a:p>
            <a:pPr indent="-298450" lvl="0" marL="457200" rtl="0" algn="l">
              <a:spcBef>
                <a:spcPts val="0"/>
              </a:spcBef>
              <a:spcAft>
                <a:spcPts val="0"/>
              </a:spcAft>
              <a:buClr>
                <a:schemeClr val="dk1"/>
              </a:buClr>
              <a:buSzPts val="1100"/>
              <a:buFont typeface="Century Gothic"/>
              <a:buChar char="●"/>
            </a:pPr>
            <a:r>
              <a:rPr lang="ar" sz="1100">
                <a:solidFill>
                  <a:schemeClr val="dk1"/>
                </a:solidFill>
                <a:latin typeface="Roboto Slab"/>
                <a:ea typeface="Roboto Slab"/>
                <a:cs typeface="Roboto Slab"/>
                <a:sym typeface="Roboto Slab"/>
              </a:rPr>
              <a:t>The need for </a:t>
            </a:r>
            <a:r>
              <a:rPr b="1" lang="ar" sz="1100">
                <a:solidFill>
                  <a:schemeClr val="dk1"/>
                </a:solidFill>
                <a:latin typeface="Roboto Slab"/>
                <a:ea typeface="Roboto Slab"/>
                <a:cs typeface="Roboto Slab"/>
                <a:sym typeface="Roboto Slab"/>
              </a:rPr>
              <a:t>power</a:t>
            </a:r>
            <a:r>
              <a:rPr lang="ar" sz="1100">
                <a:solidFill>
                  <a:schemeClr val="dk1"/>
                </a:solidFill>
                <a:latin typeface="Roboto Slab"/>
                <a:ea typeface="Roboto Slab"/>
                <a:cs typeface="Roboto Slab"/>
                <a:sym typeface="Roboto Slab"/>
              </a:rPr>
              <a:t>, or wanting to have an influence or impact on others.</a:t>
            </a:r>
            <a:endParaRPr sz="1100">
              <a:solidFill>
                <a:schemeClr val="dk1"/>
              </a:solidFill>
              <a:latin typeface="Roboto Slab"/>
              <a:ea typeface="Roboto Slab"/>
              <a:cs typeface="Roboto Slab"/>
              <a:sym typeface="Roboto Slab"/>
            </a:endParaRPr>
          </a:p>
          <a:p>
            <a:pPr indent="-298450" lvl="0" marL="457200" rtl="0" algn="l">
              <a:spcBef>
                <a:spcPts val="0"/>
              </a:spcBef>
              <a:spcAft>
                <a:spcPts val="0"/>
              </a:spcAft>
              <a:buSzPts val="1100"/>
              <a:buFont typeface="Roboto Slab"/>
              <a:buAutoNum type="alphaUcPeriod"/>
            </a:pPr>
            <a:r>
              <a:rPr b="1" lang="ar" sz="1100">
                <a:solidFill>
                  <a:srgbClr val="990000"/>
                </a:solidFill>
                <a:latin typeface="Roboto Slab"/>
                <a:ea typeface="Roboto Slab"/>
                <a:cs typeface="Roboto Slab"/>
                <a:sym typeface="Roboto Slab"/>
              </a:rPr>
              <a:t>Altruistic Motivation: </a:t>
            </a:r>
            <a:r>
              <a:rPr lang="ar" sz="1100">
                <a:solidFill>
                  <a:schemeClr val="dk1"/>
                </a:solidFill>
                <a:latin typeface="Roboto Slab"/>
                <a:ea typeface="Roboto Slab"/>
                <a:cs typeface="Roboto Slab"/>
                <a:sym typeface="Roboto Slab"/>
              </a:rPr>
              <a:t>altruism is an aspect of human motivation that is present to the degree that the individual derives </a:t>
            </a:r>
            <a:r>
              <a:rPr b="1" lang="ar" sz="1100">
                <a:solidFill>
                  <a:schemeClr val="dk1"/>
                </a:solidFill>
                <a:latin typeface="Roboto Slab"/>
                <a:ea typeface="Roboto Slab"/>
                <a:cs typeface="Roboto Slab"/>
                <a:sym typeface="Roboto Slab"/>
              </a:rPr>
              <a:t>intrinsic</a:t>
            </a:r>
            <a:r>
              <a:rPr lang="ar" sz="1100">
                <a:solidFill>
                  <a:schemeClr val="dk1"/>
                </a:solidFill>
                <a:latin typeface="Roboto Slab"/>
                <a:ea typeface="Roboto Slab"/>
                <a:cs typeface="Roboto Slab"/>
                <a:sym typeface="Roboto Slab"/>
              </a:rPr>
              <a:t> satisfaction or psychic rewards for attempting to </a:t>
            </a:r>
            <a:r>
              <a:rPr b="1" lang="ar" sz="1100">
                <a:solidFill>
                  <a:schemeClr val="dk1"/>
                </a:solidFill>
                <a:latin typeface="Roboto Slab"/>
                <a:ea typeface="Roboto Slab"/>
                <a:cs typeface="Roboto Slab"/>
                <a:sym typeface="Roboto Slab"/>
              </a:rPr>
              <a:t>optimize the intrinsic satisfaction </a:t>
            </a:r>
            <a:r>
              <a:rPr lang="ar" sz="1100">
                <a:solidFill>
                  <a:schemeClr val="dk1"/>
                </a:solidFill>
                <a:latin typeface="Roboto Slab"/>
                <a:ea typeface="Roboto Slab"/>
                <a:cs typeface="Roboto Slab"/>
                <a:sym typeface="Roboto Slab"/>
              </a:rPr>
              <a:t>of one or more other persons without the conscious </a:t>
            </a:r>
            <a:r>
              <a:rPr b="1" lang="ar" sz="1100">
                <a:solidFill>
                  <a:schemeClr val="dk1"/>
                </a:solidFill>
                <a:latin typeface="Roboto Slab"/>
                <a:ea typeface="Roboto Slab"/>
                <a:cs typeface="Roboto Slab"/>
                <a:sym typeface="Roboto Slab"/>
              </a:rPr>
              <a:t>expectation of participating in an exchange relationship.</a:t>
            </a:r>
            <a:endParaRPr sz="1100">
              <a:solidFill>
                <a:schemeClr val="dk1"/>
              </a:solidFill>
              <a:latin typeface="Roboto Slab"/>
              <a:ea typeface="Roboto Slab"/>
              <a:cs typeface="Roboto Slab"/>
              <a:sym typeface="Roboto Slab"/>
            </a:endParaRPr>
          </a:p>
        </p:txBody>
      </p:sp>
      <p:sp>
        <p:nvSpPr>
          <p:cNvPr id="440" name="Google Shape;440;p64"/>
          <p:cNvSpPr txBox="1"/>
          <p:nvPr/>
        </p:nvSpPr>
        <p:spPr>
          <a:xfrm>
            <a:off x="3985875" y="6972825"/>
            <a:ext cx="3035100" cy="1453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1100">
                <a:latin typeface="Roboto Slab"/>
                <a:ea typeface="Roboto Slab"/>
                <a:cs typeface="Roboto Slab"/>
                <a:sym typeface="Roboto Slab"/>
              </a:rPr>
              <a:t>What difficulties/obstacles stop you becoming a volunteer?</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Char char="●"/>
            </a:pPr>
            <a:r>
              <a:rPr lang="ar" sz="1100">
                <a:latin typeface="Roboto Slab"/>
                <a:ea typeface="Roboto Slab"/>
                <a:cs typeface="Roboto Slab"/>
                <a:sym typeface="Roboto Slab"/>
              </a:rPr>
              <a:t>Limited experience</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Char char="●"/>
            </a:pPr>
            <a:r>
              <a:rPr lang="ar" sz="1100">
                <a:latin typeface="Roboto Slab"/>
                <a:ea typeface="Roboto Slab"/>
                <a:cs typeface="Roboto Slab"/>
                <a:sym typeface="Roboto Slab"/>
              </a:rPr>
              <a:t>History of being ignored</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Char char="●"/>
            </a:pPr>
            <a:r>
              <a:rPr lang="ar" sz="1100">
                <a:latin typeface="Roboto Slab"/>
                <a:ea typeface="Roboto Slab"/>
                <a:cs typeface="Roboto Slab"/>
                <a:sym typeface="Roboto Slab"/>
              </a:rPr>
              <a:t>Resistant leaders</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Char char="●"/>
            </a:pPr>
            <a:r>
              <a:rPr lang="ar" sz="1100">
                <a:latin typeface="Roboto Slab"/>
                <a:ea typeface="Roboto Slab"/>
                <a:cs typeface="Roboto Slab"/>
                <a:sym typeface="Roboto Slab"/>
              </a:rPr>
              <a:t>Sense of powerlessness</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Char char="●"/>
            </a:pPr>
            <a:r>
              <a:rPr lang="ar" sz="1100">
                <a:latin typeface="Roboto Slab"/>
                <a:ea typeface="Roboto Slab"/>
                <a:cs typeface="Roboto Slab"/>
                <a:sym typeface="Roboto Slab"/>
              </a:rPr>
              <a:t>Lack of transportation </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Char char="●"/>
            </a:pPr>
            <a:r>
              <a:rPr lang="ar" sz="1100">
                <a:latin typeface="Roboto Slab"/>
                <a:ea typeface="Roboto Slab"/>
                <a:cs typeface="Roboto Slab"/>
                <a:sym typeface="Roboto Slab"/>
              </a:rPr>
              <a:t>Lack of child care</a:t>
            </a:r>
            <a:endParaRPr sz="1100">
              <a:latin typeface="Roboto Slab"/>
              <a:ea typeface="Roboto Slab"/>
              <a:cs typeface="Roboto Slab"/>
              <a:sym typeface="Roboto Slab"/>
            </a:endParaRPr>
          </a:p>
        </p:txBody>
      </p:sp>
      <p:sp>
        <p:nvSpPr>
          <p:cNvPr id="441" name="Google Shape;441;p64"/>
          <p:cNvSpPr txBox="1"/>
          <p:nvPr/>
        </p:nvSpPr>
        <p:spPr>
          <a:xfrm>
            <a:off x="224350" y="7065365"/>
            <a:ext cx="3642000" cy="109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1100">
                <a:latin typeface="Roboto Slab"/>
                <a:ea typeface="Roboto Slab"/>
                <a:cs typeface="Roboto Slab"/>
                <a:sym typeface="Roboto Slab"/>
              </a:rPr>
              <a:t>Why do you want to be a volunteer (benefits)?</a:t>
            </a:r>
            <a:endParaRPr b="1" sz="1100">
              <a:latin typeface="Roboto Slab"/>
              <a:ea typeface="Roboto Slab"/>
              <a:cs typeface="Roboto Slab"/>
              <a:sym typeface="Roboto Slab"/>
            </a:endParaRPr>
          </a:p>
          <a:p>
            <a:pPr indent="-298450" lvl="0" marL="457200" rtl="0" algn="l">
              <a:spcBef>
                <a:spcPts val="0"/>
              </a:spcBef>
              <a:spcAft>
                <a:spcPts val="0"/>
              </a:spcAft>
              <a:buSzPts val="1100"/>
              <a:buFont typeface="Roboto Slab"/>
              <a:buChar char="●"/>
            </a:pPr>
            <a:r>
              <a:rPr lang="ar" sz="1100">
                <a:latin typeface="Roboto Slab"/>
                <a:ea typeface="Roboto Slab"/>
                <a:cs typeface="Roboto Slab"/>
                <a:sym typeface="Roboto Slab"/>
              </a:rPr>
              <a:t>Volunteers live longer &amp; healthier</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Char char="●"/>
            </a:pPr>
            <a:r>
              <a:rPr lang="ar" sz="1100">
                <a:latin typeface="Roboto Slab"/>
                <a:ea typeface="Roboto Slab"/>
                <a:cs typeface="Roboto Slab"/>
                <a:sym typeface="Roboto Slab"/>
              </a:rPr>
              <a:t>Volunteering establishes strong relationships</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Char char="●"/>
            </a:pPr>
            <a:r>
              <a:rPr lang="ar" sz="1100">
                <a:latin typeface="Roboto Slab"/>
                <a:ea typeface="Roboto Slab"/>
                <a:cs typeface="Roboto Slab"/>
                <a:sym typeface="Roboto Slab"/>
              </a:rPr>
              <a:t>Volunteering is good for your career</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Char char="●"/>
            </a:pPr>
            <a:r>
              <a:rPr lang="ar" sz="1100">
                <a:latin typeface="Roboto Slab"/>
                <a:ea typeface="Roboto Slab"/>
                <a:cs typeface="Roboto Slab"/>
                <a:sym typeface="Roboto Slab"/>
              </a:rPr>
              <a:t>Volunteering is good for society</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Char char="●"/>
            </a:pPr>
            <a:r>
              <a:rPr lang="ar" sz="1100">
                <a:latin typeface="Roboto Slab"/>
                <a:ea typeface="Roboto Slab"/>
                <a:cs typeface="Roboto Slab"/>
                <a:sym typeface="Roboto Slab"/>
              </a:rPr>
              <a:t>Volunteering gives you a sense of purpose</a:t>
            </a:r>
            <a:endParaRPr sz="1100">
              <a:latin typeface="Roboto Slab"/>
              <a:ea typeface="Roboto Slab"/>
              <a:cs typeface="Roboto Slab"/>
              <a:sym typeface="Roboto Slab"/>
            </a:endParaRPr>
          </a:p>
        </p:txBody>
      </p:sp>
      <p:sp>
        <p:nvSpPr>
          <p:cNvPr id="442" name="Google Shape;442;p64"/>
          <p:cNvSpPr txBox="1"/>
          <p:nvPr/>
        </p:nvSpPr>
        <p:spPr>
          <a:xfrm>
            <a:off x="3985875" y="5883475"/>
            <a:ext cx="2354100" cy="1029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1100">
                <a:latin typeface="Roboto Slab"/>
                <a:ea typeface="Roboto Slab"/>
                <a:cs typeface="Roboto Slab"/>
                <a:sym typeface="Roboto Slab"/>
              </a:rPr>
              <a:t>Ethics of volunteering</a:t>
            </a:r>
            <a:endParaRPr b="1" sz="1100">
              <a:latin typeface="Roboto Slab"/>
              <a:ea typeface="Roboto Slab"/>
              <a:cs typeface="Roboto Slab"/>
              <a:sym typeface="Roboto Slab"/>
            </a:endParaRPr>
          </a:p>
          <a:p>
            <a:pPr indent="-298450" lvl="0" marL="457200" rtl="0" algn="l">
              <a:spcBef>
                <a:spcPts val="0"/>
              </a:spcBef>
              <a:spcAft>
                <a:spcPts val="0"/>
              </a:spcAft>
              <a:buSzPts val="1100"/>
              <a:buFont typeface="Roboto Slab"/>
              <a:buChar char="●"/>
            </a:pPr>
            <a:r>
              <a:rPr lang="ar" sz="1100">
                <a:latin typeface="Roboto Slab"/>
                <a:ea typeface="Roboto Slab"/>
                <a:cs typeface="Roboto Slab"/>
                <a:sym typeface="Roboto Slab"/>
              </a:rPr>
              <a:t>Trust worthiness </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Char char="●"/>
            </a:pPr>
            <a:r>
              <a:rPr lang="ar" sz="1100">
                <a:latin typeface="Roboto Slab"/>
                <a:ea typeface="Roboto Slab"/>
                <a:cs typeface="Roboto Slab"/>
                <a:sym typeface="Roboto Slab"/>
              </a:rPr>
              <a:t>Respect </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Char char="●"/>
            </a:pPr>
            <a:r>
              <a:rPr lang="ar" sz="1100">
                <a:latin typeface="Roboto Slab"/>
                <a:ea typeface="Roboto Slab"/>
                <a:cs typeface="Roboto Slab"/>
                <a:sym typeface="Roboto Slab"/>
              </a:rPr>
              <a:t>Justice &amp; fairness</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Char char="●"/>
            </a:pPr>
            <a:r>
              <a:rPr lang="ar" sz="1100">
                <a:latin typeface="Roboto Slab"/>
                <a:ea typeface="Roboto Slab"/>
                <a:cs typeface="Roboto Slab"/>
                <a:sym typeface="Roboto Slab"/>
              </a:rPr>
              <a:t> Compassion &amp; generosity </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Char char="●"/>
            </a:pPr>
            <a:r>
              <a:rPr lang="ar" sz="1100">
                <a:latin typeface="Roboto Slab"/>
                <a:ea typeface="Roboto Slab"/>
                <a:cs typeface="Roboto Slab"/>
                <a:sym typeface="Roboto Slab"/>
              </a:rPr>
              <a:t>Responsibility</a:t>
            </a:r>
            <a:endParaRPr sz="1100">
              <a:latin typeface="Roboto Slab"/>
              <a:ea typeface="Roboto Slab"/>
              <a:cs typeface="Roboto Slab"/>
              <a:sym typeface="Roboto Slab"/>
            </a:endParaRPr>
          </a:p>
        </p:txBody>
      </p:sp>
      <p:sp>
        <p:nvSpPr>
          <p:cNvPr id="443" name="Google Shape;443;p64"/>
          <p:cNvSpPr txBox="1"/>
          <p:nvPr/>
        </p:nvSpPr>
        <p:spPr>
          <a:xfrm>
            <a:off x="224339" y="5785065"/>
            <a:ext cx="3868500" cy="120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1100">
                <a:latin typeface="Roboto Slab"/>
                <a:ea typeface="Roboto Slab"/>
                <a:cs typeface="Roboto Slab"/>
                <a:sym typeface="Roboto Slab"/>
              </a:rPr>
              <a:t>Principles of Volunteering:</a:t>
            </a:r>
            <a:endParaRPr b="1" sz="1100">
              <a:latin typeface="Roboto Slab"/>
              <a:ea typeface="Roboto Slab"/>
              <a:cs typeface="Roboto Slab"/>
              <a:sym typeface="Roboto Slab"/>
            </a:endParaRPr>
          </a:p>
          <a:p>
            <a:pPr indent="-298450" lvl="0" marL="457200" rtl="0" algn="l">
              <a:spcBef>
                <a:spcPts val="0"/>
              </a:spcBef>
              <a:spcAft>
                <a:spcPts val="0"/>
              </a:spcAft>
              <a:buSzPts val="1100"/>
              <a:buFont typeface="Roboto Slab"/>
              <a:buChar char="●"/>
            </a:pPr>
            <a:r>
              <a:rPr lang="ar" sz="1100">
                <a:latin typeface="Roboto Slab"/>
                <a:ea typeface="Roboto Slab"/>
                <a:cs typeface="Roboto Slab"/>
                <a:sym typeface="Roboto Slab"/>
              </a:rPr>
              <a:t>Mutually beneficial To individual &amp; organisation</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Char char="●"/>
            </a:pPr>
            <a:r>
              <a:rPr lang="ar" sz="1100">
                <a:latin typeface="Roboto Slab"/>
                <a:ea typeface="Roboto Slab"/>
                <a:cs typeface="Roboto Slab"/>
                <a:sym typeface="Roboto Slab"/>
              </a:rPr>
              <a:t>Independently chosen &amp; freely given</a:t>
            </a:r>
            <a:r>
              <a:rPr lang="ar" sz="1100">
                <a:latin typeface="Roboto Slab"/>
                <a:ea typeface="Roboto Slab"/>
                <a:cs typeface="Roboto Slab"/>
                <a:sym typeface="Roboto Slab"/>
              </a:rPr>
              <a:t> </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Char char="●"/>
            </a:pPr>
            <a:r>
              <a:rPr lang="ar" sz="1100">
                <a:latin typeface="Roboto Slab"/>
                <a:ea typeface="Roboto Slab"/>
                <a:cs typeface="Roboto Slab"/>
                <a:sym typeface="Roboto Slab"/>
              </a:rPr>
              <a:t>Enabling &amp; flexible wherever possible</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Char char="●"/>
            </a:pPr>
            <a:r>
              <a:rPr lang="ar" sz="1100">
                <a:latin typeface="Roboto Slab"/>
                <a:ea typeface="Roboto Slab"/>
                <a:cs typeface="Roboto Slab"/>
                <a:sym typeface="Roboto Slab"/>
              </a:rPr>
              <a:t>Has a community or social benefit</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Char char="●"/>
            </a:pPr>
            <a:r>
              <a:rPr lang="ar" sz="1100">
                <a:latin typeface="Roboto Slab"/>
                <a:ea typeface="Roboto Slab"/>
                <a:cs typeface="Roboto Slab"/>
                <a:sym typeface="Roboto Slab"/>
              </a:rPr>
              <a:t>Offered to not-for-profit activities</a:t>
            </a:r>
            <a:endParaRPr sz="1100">
              <a:latin typeface="Roboto Slab"/>
              <a:ea typeface="Roboto Slab"/>
              <a:cs typeface="Roboto Slab"/>
              <a:sym typeface="Roboto Slab"/>
            </a:endParaRPr>
          </a:p>
        </p:txBody>
      </p:sp>
      <p:sp>
        <p:nvSpPr>
          <p:cNvPr id="444" name="Google Shape;444;p64"/>
          <p:cNvSpPr/>
          <p:nvPr/>
        </p:nvSpPr>
        <p:spPr>
          <a:xfrm>
            <a:off x="391300" y="10271385"/>
            <a:ext cx="6618300" cy="280800"/>
          </a:xfrm>
          <a:prstGeom prst="round2DiagRect">
            <a:avLst>
              <a:gd fmla="val 16667" name="adj1"/>
              <a:gd fmla="val 0" name="adj2"/>
            </a:avLst>
          </a:prstGeom>
          <a:solidFill>
            <a:schemeClr val="accent4"/>
          </a:solidFill>
          <a:ln>
            <a:noFill/>
          </a:ln>
        </p:spPr>
        <p:txBody>
          <a:bodyPr anchorCtr="0" anchor="ctr" bIns="91425" lIns="91425" spcFirstLastPara="1" rIns="91425" wrap="square" tIns="91425">
            <a:noAutofit/>
          </a:bodyPr>
          <a:lstStyle/>
          <a:p>
            <a:pPr indent="-298450" lvl="0" marL="457200" rtl="0" algn="l">
              <a:spcBef>
                <a:spcPts val="0"/>
              </a:spcBef>
              <a:spcAft>
                <a:spcPts val="0"/>
              </a:spcAft>
              <a:buSzPts val="1100"/>
              <a:buFont typeface="Roboto Slab"/>
              <a:buChar char="❏"/>
            </a:pPr>
            <a:r>
              <a:rPr b="1" lang="ar" sz="1100">
                <a:latin typeface="Roboto Slab"/>
                <a:ea typeface="Roboto Slab"/>
                <a:cs typeface="Roboto Slab"/>
                <a:sym typeface="Roboto Slab"/>
              </a:rPr>
              <a:t>The best way to volunteer is to match your personality and interests</a:t>
            </a:r>
            <a:endParaRPr b="1" sz="1100">
              <a:latin typeface="Roboto Slab"/>
              <a:ea typeface="Roboto Slab"/>
              <a:cs typeface="Roboto Slab"/>
              <a:sym typeface="Roboto Slab"/>
            </a:endParaRPr>
          </a:p>
        </p:txBody>
      </p:sp>
      <p:sp>
        <p:nvSpPr>
          <p:cNvPr id="445" name="Google Shape;445;p64"/>
          <p:cNvSpPr txBox="1"/>
          <p:nvPr/>
        </p:nvSpPr>
        <p:spPr>
          <a:xfrm>
            <a:off x="224350" y="3882125"/>
            <a:ext cx="2354100" cy="280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1100">
                <a:solidFill>
                  <a:schemeClr val="dk1"/>
                </a:solidFill>
                <a:latin typeface="Roboto Slab"/>
                <a:ea typeface="Roboto Slab"/>
                <a:cs typeface="Roboto Slab"/>
                <a:sym typeface="Roboto Slab"/>
              </a:rPr>
              <a:t>Factors favor volunteering:</a:t>
            </a:r>
            <a:endParaRPr b="1" sz="1100">
              <a:latin typeface="Roboto Slab"/>
              <a:ea typeface="Roboto Slab"/>
              <a:cs typeface="Roboto Slab"/>
              <a:sym typeface="Roboto Slab"/>
            </a:endParaRPr>
          </a:p>
        </p:txBody>
      </p:sp>
      <p:sp>
        <p:nvSpPr>
          <p:cNvPr id="446" name="Google Shape;446;p64"/>
          <p:cNvSpPr txBox="1"/>
          <p:nvPr/>
        </p:nvSpPr>
        <p:spPr>
          <a:xfrm>
            <a:off x="3446775" y="4109527"/>
            <a:ext cx="4113300" cy="1713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1100">
                <a:latin typeface="Roboto Slab"/>
                <a:ea typeface="Roboto Slab"/>
                <a:cs typeface="Roboto Slab"/>
                <a:sym typeface="Roboto Slab"/>
              </a:rPr>
              <a:t>External:</a:t>
            </a:r>
            <a:endParaRPr b="1" sz="1100">
              <a:latin typeface="Roboto Slab"/>
              <a:ea typeface="Roboto Slab"/>
              <a:cs typeface="Roboto Slab"/>
              <a:sym typeface="Roboto Slab"/>
            </a:endParaRPr>
          </a:p>
          <a:p>
            <a:pPr indent="-298450" lvl="0" marL="457200" rtl="0" algn="l">
              <a:spcBef>
                <a:spcPts val="0"/>
              </a:spcBef>
              <a:spcAft>
                <a:spcPts val="0"/>
              </a:spcAft>
              <a:buClr>
                <a:schemeClr val="dk1"/>
              </a:buClr>
              <a:buSzPts val="1100"/>
              <a:buFont typeface="Roboto Slab"/>
              <a:buAutoNum type="arabicPeriod"/>
            </a:pPr>
            <a:r>
              <a:rPr lang="ar" sz="1100">
                <a:solidFill>
                  <a:schemeClr val="dk1"/>
                </a:solidFill>
                <a:latin typeface="Roboto Slab"/>
                <a:ea typeface="Roboto Slab"/>
                <a:cs typeface="Roboto Slab"/>
                <a:sym typeface="Roboto Slab"/>
              </a:rPr>
              <a:t>Professional image</a:t>
            </a:r>
            <a:endParaRPr sz="1100">
              <a:solidFill>
                <a:schemeClr val="dk1"/>
              </a:solidFill>
              <a:latin typeface="Roboto Slab"/>
              <a:ea typeface="Roboto Slab"/>
              <a:cs typeface="Roboto Slab"/>
              <a:sym typeface="Roboto Slab"/>
            </a:endParaRPr>
          </a:p>
          <a:p>
            <a:pPr indent="-298450" lvl="0" marL="457200" rtl="0" algn="l">
              <a:spcBef>
                <a:spcPts val="0"/>
              </a:spcBef>
              <a:spcAft>
                <a:spcPts val="0"/>
              </a:spcAft>
              <a:buClr>
                <a:schemeClr val="dk1"/>
              </a:buClr>
              <a:buSzPts val="1100"/>
              <a:buFont typeface="Roboto Slab"/>
              <a:buAutoNum type="arabicPeriod"/>
            </a:pPr>
            <a:r>
              <a:rPr lang="ar" sz="1100">
                <a:solidFill>
                  <a:schemeClr val="dk1"/>
                </a:solidFill>
                <a:latin typeface="Roboto Slab"/>
                <a:ea typeface="Roboto Slab"/>
                <a:cs typeface="Roboto Slab"/>
                <a:sym typeface="Roboto Slab"/>
              </a:rPr>
              <a:t>Recognition from society</a:t>
            </a:r>
            <a:endParaRPr sz="1100">
              <a:solidFill>
                <a:schemeClr val="dk1"/>
              </a:solidFill>
              <a:latin typeface="Roboto Slab"/>
              <a:ea typeface="Roboto Slab"/>
              <a:cs typeface="Roboto Slab"/>
              <a:sym typeface="Roboto Slab"/>
            </a:endParaRPr>
          </a:p>
          <a:p>
            <a:pPr indent="-298450" lvl="0" marL="457200" rtl="0" algn="l">
              <a:spcBef>
                <a:spcPts val="0"/>
              </a:spcBef>
              <a:spcAft>
                <a:spcPts val="0"/>
              </a:spcAft>
              <a:buClr>
                <a:schemeClr val="dk1"/>
              </a:buClr>
              <a:buSzPts val="1100"/>
              <a:buFont typeface="Roboto Slab"/>
              <a:buAutoNum type="arabicPeriod"/>
            </a:pPr>
            <a:r>
              <a:rPr lang="ar" sz="1100">
                <a:solidFill>
                  <a:schemeClr val="dk1"/>
                </a:solidFill>
                <a:latin typeface="Roboto Slab"/>
                <a:ea typeface="Roboto Slab"/>
                <a:cs typeface="Roboto Slab"/>
                <a:sym typeface="Roboto Slab"/>
              </a:rPr>
              <a:t>Organizational/college image</a:t>
            </a:r>
            <a:endParaRPr sz="1100">
              <a:solidFill>
                <a:schemeClr val="dk1"/>
              </a:solidFill>
              <a:latin typeface="Roboto Slab"/>
              <a:ea typeface="Roboto Slab"/>
              <a:cs typeface="Roboto Slab"/>
              <a:sym typeface="Roboto Slab"/>
            </a:endParaRPr>
          </a:p>
          <a:p>
            <a:pPr indent="-298450" lvl="0" marL="457200" rtl="0" algn="l">
              <a:spcBef>
                <a:spcPts val="0"/>
              </a:spcBef>
              <a:spcAft>
                <a:spcPts val="0"/>
              </a:spcAft>
              <a:buClr>
                <a:schemeClr val="dk1"/>
              </a:buClr>
              <a:buSzPts val="1100"/>
              <a:buFont typeface="Roboto Slab"/>
              <a:buAutoNum type="arabicPeriod"/>
            </a:pPr>
            <a:r>
              <a:rPr lang="ar" sz="1100">
                <a:solidFill>
                  <a:schemeClr val="dk1"/>
                </a:solidFill>
                <a:latin typeface="Roboto Slab"/>
                <a:ea typeface="Roboto Slab"/>
                <a:cs typeface="Roboto Slab"/>
                <a:sym typeface="Roboto Slab"/>
              </a:rPr>
              <a:t>Organizational/college reputation</a:t>
            </a:r>
            <a:endParaRPr sz="1100">
              <a:solidFill>
                <a:schemeClr val="dk1"/>
              </a:solidFill>
              <a:latin typeface="Roboto Slab"/>
              <a:ea typeface="Roboto Slab"/>
              <a:cs typeface="Roboto Slab"/>
              <a:sym typeface="Roboto Slab"/>
            </a:endParaRPr>
          </a:p>
          <a:p>
            <a:pPr indent="-298450" lvl="0" marL="457200" rtl="0" algn="l">
              <a:spcBef>
                <a:spcPts val="0"/>
              </a:spcBef>
              <a:spcAft>
                <a:spcPts val="0"/>
              </a:spcAft>
              <a:buClr>
                <a:schemeClr val="dk1"/>
              </a:buClr>
              <a:buSzPts val="1100"/>
              <a:buFont typeface="Roboto Slab"/>
              <a:buAutoNum type="arabicPeriod"/>
            </a:pPr>
            <a:r>
              <a:rPr lang="ar" sz="1100">
                <a:solidFill>
                  <a:schemeClr val="dk1"/>
                </a:solidFill>
                <a:latin typeface="Roboto Slab"/>
                <a:ea typeface="Roboto Slab"/>
                <a:cs typeface="Roboto Slab"/>
                <a:sym typeface="Roboto Slab"/>
              </a:rPr>
              <a:t>Holidays</a:t>
            </a:r>
            <a:endParaRPr sz="1100">
              <a:solidFill>
                <a:schemeClr val="dk1"/>
              </a:solidFill>
              <a:latin typeface="Roboto Slab"/>
              <a:ea typeface="Roboto Slab"/>
              <a:cs typeface="Roboto Slab"/>
              <a:sym typeface="Roboto Slab"/>
            </a:endParaRPr>
          </a:p>
          <a:p>
            <a:pPr indent="-298450" lvl="0" marL="457200" rtl="0" algn="l">
              <a:spcBef>
                <a:spcPts val="0"/>
              </a:spcBef>
              <a:spcAft>
                <a:spcPts val="0"/>
              </a:spcAft>
              <a:buClr>
                <a:schemeClr val="dk1"/>
              </a:buClr>
              <a:buSzPts val="1100"/>
              <a:buFont typeface="Roboto Slab"/>
              <a:buAutoNum type="arabicPeriod"/>
            </a:pPr>
            <a:r>
              <a:rPr lang="ar" sz="1100">
                <a:solidFill>
                  <a:schemeClr val="dk1"/>
                </a:solidFill>
                <a:latin typeface="Roboto Slab"/>
                <a:ea typeface="Roboto Slab"/>
                <a:cs typeface="Roboto Slab"/>
                <a:sym typeface="Roboto Slab"/>
              </a:rPr>
              <a:t>Natural disasters</a:t>
            </a:r>
            <a:endParaRPr sz="1100">
              <a:solidFill>
                <a:schemeClr val="dk1"/>
              </a:solidFill>
              <a:latin typeface="Roboto Slab"/>
              <a:ea typeface="Roboto Slab"/>
              <a:cs typeface="Roboto Slab"/>
              <a:sym typeface="Roboto Slab"/>
            </a:endParaRPr>
          </a:p>
          <a:p>
            <a:pPr indent="-298450" lvl="0" marL="457200" rtl="0" algn="l">
              <a:spcBef>
                <a:spcPts val="0"/>
              </a:spcBef>
              <a:spcAft>
                <a:spcPts val="0"/>
              </a:spcAft>
              <a:buClr>
                <a:schemeClr val="dk1"/>
              </a:buClr>
              <a:buSzPts val="1100"/>
              <a:buFont typeface="Roboto Slab"/>
              <a:buAutoNum type="arabicPeriod"/>
            </a:pPr>
            <a:r>
              <a:rPr lang="ar" sz="1100">
                <a:solidFill>
                  <a:schemeClr val="dk1"/>
                </a:solidFill>
                <a:latin typeface="Roboto Slab"/>
                <a:ea typeface="Roboto Slab"/>
                <a:cs typeface="Roboto Slab"/>
                <a:sym typeface="Roboto Slab"/>
              </a:rPr>
              <a:t>Being invited</a:t>
            </a:r>
            <a:endParaRPr sz="1100">
              <a:solidFill>
                <a:schemeClr val="dk1"/>
              </a:solidFill>
              <a:latin typeface="Roboto Slab"/>
              <a:ea typeface="Roboto Slab"/>
              <a:cs typeface="Roboto Slab"/>
              <a:sym typeface="Roboto Slab"/>
            </a:endParaRPr>
          </a:p>
          <a:p>
            <a:pPr indent="-298450" lvl="0" marL="457200" rtl="0" algn="l">
              <a:spcBef>
                <a:spcPts val="0"/>
              </a:spcBef>
              <a:spcAft>
                <a:spcPts val="0"/>
              </a:spcAft>
              <a:buClr>
                <a:schemeClr val="dk1"/>
              </a:buClr>
              <a:buSzPts val="1100"/>
              <a:buFont typeface="Roboto Slab"/>
              <a:buAutoNum type="arabicPeriod"/>
            </a:pPr>
            <a:r>
              <a:rPr lang="ar" sz="1100">
                <a:solidFill>
                  <a:schemeClr val="dk1"/>
                </a:solidFill>
                <a:latin typeface="Roboto Slab"/>
                <a:ea typeface="Roboto Slab"/>
                <a:cs typeface="Roboto Slab"/>
                <a:sym typeface="Roboto Slab"/>
              </a:rPr>
              <a:t>C.Vs differentiation</a:t>
            </a:r>
            <a:endParaRPr sz="1100">
              <a:solidFill>
                <a:schemeClr val="dk1"/>
              </a:solidFill>
              <a:latin typeface="Roboto Slab"/>
              <a:ea typeface="Roboto Slab"/>
              <a:cs typeface="Roboto Slab"/>
              <a:sym typeface="Roboto Slab"/>
            </a:endParaRPr>
          </a:p>
          <a:p>
            <a:pPr indent="-298450" lvl="0" marL="457200" rtl="0" algn="l">
              <a:spcBef>
                <a:spcPts val="0"/>
              </a:spcBef>
              <a:spcAft>
                <a:spcPts val="0"/>
              </a:spcAft>
              <a:buClr>
                <a:schemeClr val="dk1"/>
              </a:buClr>
              <a:buSzPts val="1100"/>
              <a:buFont typeface="Roboto Slab"/>
              <a:buAutoNum type="arabicPeriod"/>
            </a:pPr>
            <a:r>
              <a:rPr lang="ar" sz="1100">
                <a:solidFill>
                  <a:schemeClr val="dk1"/>
                </a:solidFill>
                <a:latin typeface="Roboto Slab"/>
                <a:ea typeface="Roboto Slab"/>
                <a:cs typeface="Roboto Slab"/>
                <a:sym typeface="Roboto Slab"/>
              </a:rPr>
              <a:t>Identification with other volunteers (friend/family)</a:t>
            </a:r>
            <a:endParaRPr sz="1100">
              <a:latin typeface="Roboto Slab"/>
              <a:ea typeface="Roboto Slab"/>
              <a:cs typeface="Roboto Slab"/>
              <a:sym typeface="Roboto Slab"/>
            </a:endParaRPr>
          </a:p>
        </p:txBody>
      </p:sp>
      <p:sp>
        <p:nvSpPr>
          <p:cNvPr id="447" name="Google Shape;447;p64"/>
          <p:cNvSpPr txBox="1"/>
          <p:nvPr/>
        </p:nvSpPr>
        <p:spPr>
          <a:xfrm>
            <a:off x="224350" y="4035500"/>
            <a:ext cx="3452100" cy="1713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1100">
                <a:latin typeface="Roboto Slab"/>
                <a:ea typeface="Roboto Slab"/>
                <a:cs typeface="Roboto Slab"/>
                <a:sym typeface="Roboto Slab"/>
              </a:rPr>
              <a:t>Internal:</a:t>
            </a:r>
            <a:endParaRPr b="1" sz="1100">
              <a:latin typeface="Roboto Slab"/>
              <a:ea typeface="Roboto Slab"/>
              <a:cs typeface="Roboto Slab"/>
              <a:sym typeface="Roboto Slab"/>
            </a:endParaRPr>
          </a:p>
          <a:p>
            <a:pPr indent="-298450" lvl="0" marL="457200" rtl="0" algn="l">
              <a:spcBef>
                <a:spcPts val="0"/>
              </a:spcBef>
              <a:spcAft>
                <a:spcPts val="0"/>
              </a:spcAft>
              <a:buClr>
                <a:schemeClr val="dk1"/>
              </a:buClr>
              <a:buSzPts val="1100"/>
              <a:buFont typeface="Roboto Slab"/>
              <a:buAutoNum type="arabicPeriod"/>
            </a:pPr>
            <a:r>
              <a:rPr lang="ar" sz="1100">
                <a:solidFill>
                  <a:schemeClr val="dk1"/>
                </a:solidFill>
                <a:latin typeface="Roboto Slab"/>
                <a:ea typeface="Roboto Slab"/>
                <a:cs typeface="Roboto Slab"/>
                <a:sym typeface="Roboto Slab"/>
              </a:rPr>
              <a:t>Self esteem</a:t>
            </a:r>
            <a:endParaRPr sz="1100">
              <a:solidFill>
                <a:schemeClr val="dk1"/>
              </a:solidFill>
              <a:latin typeface="Roboto Slab"/>
              <a:ea typeface="Roboto Slab"/>
              <a:cs typeface="Roboto Slab"/>
              <a:sym typeface="Roboto Slab"/>
            </a:endParaRPr>
          </a:p>
          <a:p>
            <a:pPr indent="-298450" lvl="0" marL="457200" rtl="0" algn="l">
              <a:spcBef>
                <a:spcPts val="0"/>
              </a:spcBef>
              <a:spcAft>
                <a:spcPts val="0"/>
              </a:spcAft>
              <a:buClr>
                <a:schemeClr val="dk1"/>
              </a:buClr>
              <a:buSzPts val="1100"/>
              <a:buFont typeface="Roboto Slab"/>
              <a:buAutoNum type="arabicPeriod"/>
            </a:pPr>
            <a:r>
              <a:rPr lang="ar" sz="1100">
                <a:solidFill>
                  <a:schemeClr val="dk1"/>
                </a:solidFill>
                <a:latin typeface="Roboto Slab"/>
                <a:ea typeface="Roboto Slab"/>
                <a:cs typeface="Roboto Slab"/>
                <a:sym typeface="Roboto Slab"/>
              </a:rPr>
              <a:t>Generosity</a:t>
            </a:r>
            <a:endParaRPr sz="1100">
              <a:solidFill>
                <a:schemeClr val="dk1"/>
              </a:solidFill>
              <a:latin typeface="Roboto Slab"/>
              <a:ea typeface="Roboto Slab"/>
              <a:cs typeface="Roboto Slab"/>
              <a:sym typeface="Roboto Slab"/>
            </a:endParaRPr>
          </a:p>
          <a:p>
            <a:pPr indent="-298450" lvl="0" marL="457200" rtl="0" algn="l">
              <a:spcBef>
                <a:spcPts val="0"/>
              </a:spcBef>
              <a:spcAft>
                <a:spcPts val="0"/>
              </a:spcAft>
              <a:buClr>
                <a:schemeClr val="dk1"/>
              </a:buClr>
              <a:buSzPts val="1100"/>
              <a:buFont typeface="Roboto Slab"/>
              <a:buAutoNum type="arabicPeriod"/>
            </a:pPr>
            <a:r>
              <a:rPr lang="ar" sz="1100">
                <a:solidFill>
                  <a:schemeClr val="dk1"/>
                </a:solidFill>
                <a:latin typeface="Roboto Slab"/>
                <a:ea typeface="Roboto Slab"/>
                <a:cs typeface="Roboto Slab"/>
                <a:sym typeface="Roboto Slab"/>
              </a:rPr>
              <a:t>Social responsibility</a:t>
            </a:r>
            <a:endParaRPr sz="1100">
              <a:solidFill>
                <a:schemeClr val="dk1"/>
              </a:solidFill>
              <a:latin typeface="Roboto Slab"/>
              <a:ea typeface="Roboto Slab"/>
              <a:cs typeface="Roboto Slab"/>
              <a:sym typeface="Roboto Slab"/>
            </a:endParaRPr>
          </a:p>
          <a:p>
            <a:pPr indent="-298450" lvl="0" marL="457200" rtl="0" algn="l">
              <a:spcBef>
                <a:spcPts val="0"/>
              </a:spcBef>
              <a:spcAft>
                <a:spcPts val="0"/>
              </a:spcAft>
              <a:buClr>
                <a:schemeClr val="dk1"/>
              </a:buClr>
              <a:buSzPts val="1100"/>
              <a:buFont typeface="Roboto Slab"/>
              <a:buAutoNum type="arabicPeriod"/>
            </a:pPr>
            <a:r>
              <a:rPr lang="ar" sz="1100">
                <a:solidFill>
                  <a:schemeClr val="dk1"/>
                </a:solidFill>
                <a:latin typeface="Roboto Slab"/>
                <a:ea typeface="Roboto Slab"/>
                <a:cs typeface="Roboto Slab"/>
                <a:sym typeface="Roboto Slab"/>
              </a:rPr>
              <a:t>Personal satisfaction</a:t>
            </a:r>
            <a:endParaRPr sz="1100">
              <a:solidFill>
                <a:schemeClr val="dk1"/>
              </a:solidFill>
              <a:latin typeface="Roboto Slab"/>
              <a:ea typeface="Roboto Slab"/>
              <a:cs typeface="Roboto Slab"/>
              <a:sym typeface="Roboto Slab"/>
            </a:endParaRPr>
          </a:p>
          <a:p>
            <a:pPr indent="-298450" lvl="0" marL="457200" rtl="0" algn="l">
              <a:spcBef>
                <a:spcPts val="0"/>
              </a:spcBef>
              <a:spcAft>
                <a:spcPts val="0"/>
              </a:spcAft>
              <a:buClr>
                <a:schemeClr val="dk1"/>
              </a:buClr>
              <a:buSzPts val="1100"/>
              <a:buFont typeface="Roboto Slab"/>
              <a:buAutoNum type="arabicPeriod"/>
            </a:pPr>
            <a:r>
              <a:rPr lang="ar" sz="1100">
                <a:solidFill>
                  <a:schemeClr val="dk1"/>
                </a:solidFill>
                <a:latin typeface="Roboto Slab"/>
                <a:ea typeface="Roboto Slab"/>
                <a:cs typeface="Roboto Slab"/>
                <a:sym typeface="Roboto Slab"/>
              </a:rPr>
              <a:t>Social status</a:t>
            </a:r>
            <a:endParaRPr sz="1100">
              <a:solidFill>
                <a:schemeClr val="dk1"/>
              </a:solidFill>
              <a:latin typeface="Roboto Slab"/>
              <a:ea typeface="Roboto Slab"/>
              <a:cs typeface="Roboto Slab"/>
              <a:sym typeface="Roboto Slab"/>
            </a:endParaRPr>
          </a:p>
          <a:p>
            <a:pPr indent="-298450" lvl="0" marL="457200" rtl="0" algn="l">
              <a:spcBef>
                <a:spcPts val="0"/>
              </a:spcBef>
              <a:spcAft>
                <a:spcPts val="0"/>
              </a:spcAft>
              <a:buClr>
                <a:schemeClr val="dk1"/>
              </a:buClr>
              <a:buSzPts val="1100"/>
              <a:buFont typeface="Roboto Slab"/>
              <a:buAutoNum type="arabicPeriod"/>
            </a:pPr>
            <a:r>
              <a:rPr lang="ar" sz="1100">
                <a:solidFill>
                  <a:schemeClr val="dk1"/>
                </a:solidFill>
                <a:latin typeface="Roboto Slab"/>
                <a:ea typeface="Roboto Slab"/>
                <a:cs typeface="Roboto Slab"/>
                <a:sym typeface="Roboto Slab"/>
              </a:rPr>
              <a:t>Family traditions</a:t>
            </a:r>
            <a:endParaRPr sz="1100">
              <a:solidFill>
                <a:schemeClr val="dk1"/>
              </a:solidFill>
              <a:latin typeface="Roboto Slab"/>
              <a:ea typeface="Roboto Slab"/>
              <a:cs typeface="Roboto Slab"/>
              <a:sym typeface="Roboto Slab"/>
            </a:endParaRPr>
          </a:p>
          <a:p>
            <a:pPr indent="-298450" lvl="0" marL="457200" rtl="0" algn="l">
              <a:spcBef>
                <a:spcPts val="0"/>
              </a:spcBef>
              <a:spcAft>
                <a:spcPts val="0"/>
              </a:spcAft>
              <a:buClr>
                <a:schemeClr val="dk1"/>
              </a:buClr>
              <a:buSzPts val="1100"/>
              <a:buFont typeface="Roboto Slab"/>
              <a:buAutoNum type="arabicPeriod"/>
            </a:pPr>
            <a:r>
              <a:rPr lang="ar" sz="1100">
                <a:solidFill>
                  <a:schemeClr val="dk1"/>
                </a:solidFill>
                <a:latin typeface="Roboto Slab"/>
                <a:ea typeface="Roboto Slab"/>
                <a:cs typeface="Roboto Slab"/>
                <a:sym typeface="Roboto Slab"/>
              </a:rPr>
              <a:t>Identification with organization/college</a:t>
            </a:r>
            <a:endParaRPr sz="1100">
              <a:solidFill>
                <a:schemeClr val="dk1"/>
              </a:solidFill>
              <a:latin typeface="Roboto Slab"/>
              <a:ea typeface="Roboto Slab"/>
              <a:cs typeface="Roboto Slab"/>
              <a:sym typeface="Roboto Slab"/>
            </a:endParaRPr>
          </a:p>
          <a:p>
            <a:pPr indent="-298450" lvl="0" marL="457200" rtl="0" algn="l">
              <a:spcBef>
                <a:spcPts val="0"/>
              </a:spcBef>
              <a:spcAft>
                <a:spcPts val="0"/>
              </a:spcAft>
              <a:buClr>
                <a:schemeClr val="dk1"/>
              </a:buClr>
              <a:buSzPts val="1100"/>
              <a:buFont typeface="Roboto Slab"/>
              <a:buAutoNum type="arabicPeriod"/>
            </a:pPr>
            <a:r>
              <a:rPr lang="ar" sz="1100">
                <a:solidFill>
                  <a:schemeClr val="dk1"/>
                </a:solidFill>
                <a:latin typeface="Roboto Slab"/>
                <a:ea typeface="Roboto Slab"/>
                <a:cs typeface="Roboto Slab"/>
                <a:sym typeface="Roboto Slab"/>
              </a:rPr>
              <a:t>Personal obligation</a:t>
            </a:r>
            <a:endParaRPr sz="1100">
              <a:latin typeface="Roboto Slab"/>
              <a:ea typeface="Roboto Slab"/>
              <a:cs typeface="Roboto Slab"/>
              <a:sym typeface="Roboto Slab"/>
            </a:endParaRPr>
          </a:p>
        </p:txBody>
      </p:sp>
      <p:sp>
        <p:nvSpPr>
          <p:cNvPr id="448" name="Google Shape;448;p64"/>
          <p:cNvSpPr txBox="1"/>
          <p:nvPr/>
        </p:nvSpPr>
        <p:spPr>
          <a:xfrm>
            <a:off x="224350" y="8381199"/>
            <a:ext cx="6952200" cy="1788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1100">
                <a:latin typeface="Roboto Slab"/>
                <a:ea typeface="Roboto Slab"/>
                <a:cs typeface="Roboto Slab"/>
                <a:sym typeface="Roboto Slab"/>
              </a:rPr>
              <a:t>The Precede-Proceed Model (Awareness Campaign):</a:t>
            </a:r>
            <a:endParaRPr b="1" sz="1100">
              <a:latin typeface="Roboto Slab"/>
              <a:ea typeface="Roboto Slab"/>
              <a:cs typeface="Roboto Slab"/>
              <a:sym typeface="Roboto Slab"/>
            </a:endParaRPr>
          </a:p>
          <a:p>
            <a:pPr indent="-298450" lvl="0" marL="457200" rtl="0" algn="l">
              <a:spcBef>
                <a:spcPts val="0"/>
              </a:spcBef>
              <a:spcAft>
                <a:spcPts val="0"/>
              </a:spcAft>
              <a:buSzPts val="1100"/>
              <a:buFont typeface="Roboto Slab"/>
              <a:buChar char="❖"/>
            </a:pPr>
            <a:r>
              <a:rPr lang="ar" sz="1100">
                <a:latin typeface="Roboto Slab"/>
                <a:ea typeface="Roboto Slab"/>
                <a:cs typeface="Roboto Slab"/>
                <a:sym typeface="Roboto Slab"/>
              </a:rPr>
              <a:t>The model involves </a:t>
            </a:r>
            <a:r>
              <a:rPr lang="ar" sz="1100" u="sng">
                <a:latin typeface="Roboto Slab"/>
                <a:ea typeface="Roboto Slab"/>
                <a:cs typeface="Roboto Slab"/>
                <a:sym typeface="Roboto Slab"/>
              </a:rPr>
              <a:t>nine phases</a:t>
            </a:r>
            <a:r>
              <a:rPr lang="ar" sz="1100">
                <a:latin typeface="Roboto Slab"/>
                <a:ea typeface="Roboto Slab"/>
                <a:cs typeface="Roboto Slab"/>
                <a:sym typeface="Roboto Slab"/>
              </a:rPr>
              <a:t> is based on the premise that a thorough </a:t>
            </a:r>
            <a:r>
              <a:rPr lang="ar" sz="1100">
                <a:solidFill>
                  <a:srgbClr val="FF0000"/>
                </a:solidFill>
                <a:latin typeface="Roboto Slab"/>
                <a:ea typeface="Roboto Slab"/>
                <a:cs typeface="Roboto Slab"/>
                <a:sym typeface="Roboto Slab"/>
              </a:rPr>
              <a:t>assessment</a:t>
            </a:r>
            <a:r>
              <a:rPr lang="ar" sz="1100">
                <a:latin typeface="Roboto Slab"/>
                <a:ea typeface="Roboto Slab"/>
                <a:cs typeface="Roboto Slab"/>
                <a:sym typeface="Roboto Slab"/>
              </a:rPr>
              <a:t> (</a:t>
            </a:r>
            <a:r>
              <a:rPr b="1" lang="ar" sz="1100">
                <a:latin typeface="Roboto Slab"/>
                <a:ea typeface="Roboto Slab"/>
                <a:cs typeface="Roboto Slab"/>
                <a:sym typeface="Roboto Slab"/>
              </a:rPr>
              <a:t>Precede</a:t>
            </a:r>
            <a:r>
              <a:rPr lang="ar" sz="1100">
                <a:latin typeface="Roboto Slab"/>
                <a:ea typeface="Roboto Slab"/>
                <a:cs typeface="Roboto Slab"/>
                <a:sym typeface="Roboto Slab"/>
              </a:rPr>
              <a:t>) should be made </a:t>
            </a:r>
            <a:r>
              <a:rPr lang="ar" sz="1100">
                <a:solidFill>
                  <a:srgbClr val="FF0000"/>
                </a:solidFill>
                <a:latin typeface="Roboto Slab"/>
                <a:ea typeface="Roboto Slab"/>
                <a:cs typeface="Roboto Slab"/>
                <a:sym typeface="Roboto Slab"/>
              </a:rPr>
              <a:t>before planning</a:t>
            </a:r>
            <a:r>
              <a:rPr lang="ar" sz="1100">
                <a:latin typeface="Roboto Slab"/>
                <a:ea typeface="Roboto Slab"/>
                <a:cs typeface="Roboto Slab"/>
                <a:sym typeface="Roboto Slab"/>
              </a:rPr>
              <a:t> a health promotion intervention, and evaluation (</a:t>
            </a:r>
            <a:r>
              <a:rPr b="1" lang="ar" sz="1100">
                <a:latin typeface="Roboto Slab"/>
                <a:ea typeface="Roboto Slab"/>
                <a:cs typeface="Roboto Slab"/>
                <a:sym typeface="Roboto Slab"/>
              </a:rPr>
              <a:t>Proceed</a:t>
            </a:r>
            <a:r>
              <a:rPr lang="ar" sz="1100">
                <a:latin typeface="Roboto Slab"/>
                <a:ea typeface="Roboto Slab"/>
                <a:cs typeface="Roboto Slab"/>
                <a:sym typeface="Roboto Slab"/>
              </a:rPr>
              <a:t>) is built in to the process to </a:t>
            </a:r>
            <a:r>
              <a:rPr lang="ar" sz="1100">
                <a:solidFill>
                  <a:srgbClr val="FF0000"/>
                </a:solidFill>
                <a:latin typeface="Roboto Slab"/>
                <a:ea typeface="Roboto Slab"/>
                <a:cs typeface="Roboto Slab"/>
                <a:sym typeface="Roboto Slab"/>
              </a:rPr>
              <a:t>enable measurement </a:t>
            </a:r>
            <a:r>
              <a:rPr lang="ar" sz="1100">
                <a:latin typeface="Roboto Slab"/>
                <a:ea typeface="Roboto Slab"/>
                <a:cs typeface="Roboto Slab"/>
                <a:sym typeface="Roboto Slab"/>
              </a:rPr>
              <a:t>of the effectiveness of each interventions.</a:t>
            </a:r>
            <a:endParaRPr sz="1100">
              <a:latin typeface="Roboto Slab"/>
              <a:ea typeface="Roboto Slab"/>
              <a:cs typeface="Roboto Slab"/>
              <a:sym typeface="Roboto Slab"/>
            </a:endParaRPr>
          </a:p>
          <a:p>
            <a:pPr indent="0" lvl="0" marL="0" rtl="0" algn="l">
              <a:spcBef>
                <a:spcPts val="0"/>
              </a:spcBef>
              <a:spcAft>
                <a:spcPts val="0"/>
              </a:spcAft>
              <a:buNone/>
            </a:pPr>
            <a:r>
              <a:t/>
            </a:r>
            <a:endParaRPr sz="400">
              <a:latin typeface="Roboto Slab"/>
              <a:ea typeface="Roboto Slab"/>
              <a:cs typeface="Roboto Slab"/>
              <a:sym typeface="Roboto Slab"/>
            </a:endParaRPr>
          </a:p>
          <a:p>
            <a:pPr indent="-298450" lvl="0" marL="457200" rtl="0" algn="l">
              <a:spcBef>
                <a:spcPts val="0"/>
              </a:spcBef>
              <a:spcAft>
                <a:spcPts val="0"/>
              </a:spcAft>
              <a:buSzPts val="1100"/>
              <a:buChar char="❖"/>
            </a:pPr>
            <a:r>
              <a:rPr lang="ar" sz="1100">
                <a:latin typeface="Roboto Slab"/>
                <a:ea typeface="Roboto Slab"/>
                <a:cs typeface="Roboto Slab"/>
                <a:sym typeface="Roboto Slab"/>
              </a:rPr>
              <a:t>Priority </a:t>
            </a:r>
            <a:r>
              <a:rPr b="1" lang="ar" sz="1100">
                <a:latin typeface="Roboto Slab"/>
                <a:ea typeface="Roboto Slab"/>
                <a:cs typeface="Roboto Slab"/>
                <a:sym typeface="Roboto Slab"/>
              </a:rPr>
              <a:t>targets</a:t>
            </a:r>
            <a:r>
              <a:rPr lang="ar" sz="1100">
                <a:latin typeface="Roboto Slab"/>
                <a:ea typeface="Roboto Slab"/>
                <a:cs typeface="Roboto Slab"/>
                <a:sym typeface="Roboto Slab"/>
              </a:rPr>
              <a:t> for intervention are established through each phase of the assessment process (</a:t>
            </a:r>
            <a:r>
              <a:rPr b="1" lang="ar" sz="1100">
                <a:latin typeface="Roboto Slab"/>
                <a:ea typeface="Roboto Slab"/>
                <a:cs typeface="Roboto Slab"/>
                <a:sym typeface="Roboto Slab"/>
              </a:rPr>
              <a:t>phases 1–5</a:t>
            </a:r>
            <a:r>
              <a:rPr lang="ar" sz="1100">
                <a:latin typeface="Roboto Slab"/>
                <a:ea typeface="Roboto Slab"/>
                <a:cs typeface="Roboto Slab"/>
                <a:sym typeface="Roboto Slab"/>
              </a:rPr>
              <a:t>) on the basis of causal importance in the chain of health determinants, their prevalence and their changeability.</a:t>
            </a:r>
            <a:endParaRPr sz="1100">
              <a:latin typeface="Roboto Slab"/>
              <a:ea typeface="Roboto Slab"/>
              <a:cs typeface="Roboto Slab"/>
              <a:sym typeface="Roboto Slab"/>
            </a:endParaRPr>
          </a:p>
          <a:p>
            <a:pPr indent="0" lvl="0" marL="0" rtl="0" algn="l">
              <a:spcBef>
                <a:spcPts val="0"/>
              </a:spcBef>
              <a:spcAft>
                <a:spcPts val="0"/>
              </a:spcAft>
              <a:buNone/>
            </a:pPr>
            <a:r>
              <a:t/>
            </a:r>
            <a:endParaRPr sz="400">
              <a:latin typeface="Roboto Slab"/>
              <a:ea typeface="Roboto Slab"/>
              <a:cs typeface="Roboto Slab"/>
              <a:sym typeface="Roboto Slab"/>
            </a:endParaRPr>
          </a:p>
          <a:p>
            <a:pPr indent="-298450" lvl="0" marL="457200" rtl="0" algn="l">
              <a:spcBef>
                <a:spcPts val="0"/>
              </a:spcBef>
              <a:spcAft>
                <a:spcPts val="0"/>
              </a:spcAft>
              <a:buSzPts val="1100"/>
              <a:buChar char="❖"/>
            </a:pPr>
            <a:r>
              <a:rPr lang="ar" sz="1100">
                <a:latin typeface="Roboto Slab"/>
                <a:ea typeface="Roboto Slab"/>
                <a:cs typeface="Roboto Slab"/>
                <a:sym typeface="Roboto Slab"/>
              </a:rPr>
              <a:t>The </a:t>
            </a:r>
            <a:r>
              <a:rPr lang="ar" sz="1100">
                <a:solidFill>
                  <a:srgbClr val="FF0000"/>
                </a:solidFill>
                <a:latin typeface="Roboto Slab"/>
                <a:ea typeface="Roboto Slab"/>
                <a:cs typeface="Roboto Slab"/>
                <a:sym typeface="Roboto Slab"/>
              </a:rPr>
              <a:t>results</a:t>
            </a:r>
            <a:r>
              <a:rPr lang="ar" sz="1100">
                <a:latin typeface="Roboto Slab"/>
                <a:ea typeface="Roboto Slab"/>
                <a:cs typeface="Roboto Slab"/>
                <a:sym typeface="Roboto Slab"/>
              </a:rPr>
              <a:t> of  this assessment process </a:t>
            </a:r>
            <a:r>
              <a:rPr lang="ar" sz="1100">
                <a:solidFill>
                  <a:srgbClr val="FF0000"/>
                </a:solidFill>
                <a:latin typeface="Roboto Slab"/>
                <a:ea typeface="Roboto Slab"/>
                <a:cs typeface="Roboto Slab"/>
                <a:sym typeface="Roboto Slab"/>
              </a:rPr>
              <a:t>guide</a:t>
            </a:r>
            <a:r>
              <a:rPr lang="ar" sz="1100">
                <a:latin typeface="Roboto Slab"/>
                <a:ea typeface="Roboto Slab"/>
                <a:cs typeface="Roboto Slab"/>
                <a:sym typeface="Roboto Slab"/>
              </a:rPr>
              <a:t> the </a:t>
            </a:r>
            <a:r>
              <a:rPr b="1" lang="ar" sz="1100">
                <a:latin typeface="Roboto Slab"/>
                <a:ea typeface="Roboto Slab"/>
                <a:cs typeface="Roboto Slab"/>
                <a:sym typeface="Roboto Slab"/>
              </a:rPr>
              <a:t>development</a:t>
            </a:r>
            <a:r>
              <a:rPr lang="ar" sz="1100">
                <a:latin typeface="Roboto Slab"/>
                <a:ea typeface="Roboto Slab"/>
                <a:cs typeface="Roboto Slab"/>
                <a:sym typeface="Roboto Slab"/>
              </a:rPr>
              <a:t> of the intervention (</a:t>
            </a:r>
            <a:r>
              <a:rPr b="1" lang="ar" sz="1100">
                <a:latin typeface="Roboto Slab"/>
                <a:ea typeface="Roboto Slab"/>
                <a:cs typeface="Roboto Slab"/>
                <a:sym typeface="Roboto Slab"/>
              </a:rPr>
              <a:t>phase 6</a:t>
            </a:r>
            <a:r>
              <a:rPr lang="ar" sz="1100">
                <a:latin typeface="Roboto Slab"/>
                <a:ea typeface="Roboto Slab"/>
                <a:cs typeface="Roboto Slab"/>
                <a:sym typeface="Roboto Slab"/>
              </a:rPr>
              <a:t>)</a:t>
            </a:r>
            <a:endParaRPr sz="1100">
              <a:latin typeface="Roboto Slab"/>
              <a:ea typeface="Roboto Slab"/>
              <a:cs typeface="Roboto Slab"/>
              <a:sym typeface="Roboto Slab"/>
            </a:endParaRPr>
          </a:p>
          <a:p>
            <a:pPr indent="0" lvl="0" marL="0" rtl="0" algn="l">
              <a:spcBef>
                <a:spcPts val="0"/>
              </a:spcBef>
              <a:spcAft>
                <a:spcPts val="0"/>
              </a:spcAft>
              <a:buNone/>
            </a:pPr>
            <a:r>
              <a:t/>
            </a:r>
            <a:endParaRPr sz="400">
              <a:latin typeface="Roboto Slab"/>
              <a:ea typeface="Roboto Slab"/>
              <a:cs typeface="Roboto Slab"/>
              <a:sym typeface="Roboto Slab"/>
            </a:endParaRPr>
          </a:p>
          <a:p>
            <a:pPr indent="-298450" lvl="0" marL="457200" rtl="0" algn="l">
              <a:spcBef>
                <a:spcPts val="0"/>
              </a:spcBef>
              <a:spcAft>
                <a:spcPts val="0"/>
              </a:spcAft>
              <a:buSzPts val="1100"/>
              <a:buChar char="❖"/>
            </a:pPr>
            <a:r>
              <a:rPr lang="ar" sz="1100">
                <a:latin typeface="Roboto Slab"/>
                <a:ea typeface="Roboto Slab"/>
                <a:cs typeface="Roboto Slab"/>
                <a:sym typeface="Roboto Slab"/>
              </a:rPr>
              <a:t>The evaluation (</a:t>
            </a:r>
            <a:r>
              <a:rPr b="1" lang="ar" sz="1100">
                <a:latin typeface="Roboto Slab"/>
                <a:ea typeface="Roboto Slab"/>
                <a:cs typeface="Roboto Slab"/>
                <a:sym typeface="Roboto Slab"/>
              </a:rPr>
              <a:t>phases 7–9</a:t>
            </a:r>
            <a:r>
              <a:rPr lang="ar" sz="1100">
                <a:latin typeface="Roboto Slab"/>
                <a:ea typeface="Roboto Slab"/>
                <a:cs typeface="Roboto Slab"/>
                <a:sym typeface="Roboto Slab"/>
              </a:rPr>
              <a:t>) then </a:t>
            </a:r>
            <a:r>
              <a:rPr lang="ar" sz="1100">
                <a:solidFill>
                  <a:srgbClr val="FF0000"/>
                </a:solidFill>
                <a:latin typeface="Roboto Slab"/>
                <a:ea typeface="Roboto Slab"/>
                <a:cs typeface="Roboto Slab"/>
                <a:sym typeface="Roboto Slab"/>
              </a:rPr>
              <a:t>tracks the impact</a:t>
            </a:r>
            <a:r>
              <a:rPr lang="ar" sz="1100">
                <a:latin typeface="Roboto Slab"/>
                <a:ea typeface="Roboto Slab"/>
                <a:cs typeface="Roboto Slab"/>
                <a:sym typeface="Roboto Slab"/>
              </a:rPr>
              <a:t> of the intervention on factors identified as important targets in the assessment process.</a:t>
            </a:r>
            <a:endParaRPr sz="11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452" name="Shape 452"/>
        <p:cNvGrpSpPr/>
        <p:nvPr/>
      </p:nvGrpSpPr>
      <p:grpSpPr>
        <a:xfrm>
          <a:off x="0" y="0"/>
          <a:ext cx="0" cy="0"/>
          <a:chOff x="0" y="0"/>
          <a:chExt cx="0" cy="0"/>
        </a:xfrm>
      </p:grpSpPr>
      <p:sp>
        <p:nvSpPr>
          <p:cNvPr id="453" name="Google Shape;453;p65"/>
          <p:cNvSpPr/>
          <p:nvPr/>
        </p:nvSpPr>
        <p:spPr>
          <a:xfrm>
            <a:off x="0" y="-1"/>
            <a:ext cx="7560000" cy="5598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65"/>
          <p:cNvSpPr txBox="1"/>
          <p:nvPr/>
        </p:nvSpPr>
        <p:spPr>
          <a:xfrm>
            <a:off x="0" y="-14625"/>
            <a:ext cx="7560000" cy="559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2400">
                <a:solidFill>
                  <a:srgbClr val="FFFFFF"/>
                </a:solidFill>
                <a:latin typeface="Roboto Condensed"/>
                <a:ea typeface="Roboto Condensed"/>
                <a:cs typeface="Roboto Condensed"/>
                <a:sym typeface="Roboto Condensed"/>
              </a:rPr>
              <a:t>CPD, LLL &amp; professionalism through mentoring</a:t>
            </a:r>
            <a:endParaRPr b="1" sz="2400">
              <a:solidFill>
                <a:srgbClr val="FFFFFF"/>
              </a:solidFill>
              <a:latin typeface="Roboto Condensed"/>
              <a:ea typeface="Roboto Condensed"/>
              <a:cs typeface="Roboto Condensed"/>
              <a:sym typeface="Roboto Condensed"/>
            </a:endParaRPr>
          </a:p>
        </p:txBody>
      </p:sp>
      <p:sp>
        <p:nvSpPr>
          <p:cNvPr id="455" name="Google Shape;455;p65"/>
          <p:cNvSpPr txBox="1"/>
          <p:nvPr/>
        </p:nvSpPr>
        <p:spPr>
          <a:xfrm>
            <a:off x="243075" y="657923"/>
            <a:ext cx="3855300" cy="104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1100">
                <a:latin typeface="Roboto Slab"/>
                <a:ea typeface="Roboto Slab"/>
                <a:cs typeface="Roboto Slab"/>
                <a:sym typeface="Roboto Slab"/>
              </a:rPr>
              <a:t>Examples of CPD:</a:t>
            </a:r>
            <a:endParaRPr b="1" sz="1100">
              <a:latin typeface="Roboto Slab"/>
              <a:ea typeface="Roboto Slab"/>
              <a:cs typeface="Roboto Slab"/>
              <a:sym typeface="Roboto Slab"/>
            </a:endParaRPr>
          </a:p>
          <a:p>
            <a:pPr indent="-298450" lvl="0" marL="457200" rtl="0" algn="l">
              <a:spcBef>
                <a:spcPts val="0"/>
              </a:spcBef>
              <a:spcAft>
                <a:spcPts val="0"/>
              </a:spcAft>
              <a:buClr>
                <a:schemeClr val="dk1"/>
              </a:buClr>
              <a:buSzPts val="1100"/>
              <a:buFont typeface="Roboto Slab"/>
              <a:buChar char="●"/>
            </a:pPr>
            <a:r>
              <a:rPr lang="ar" sz="1100">
                <a:solidFill>
                  <a:schemeClr val="dk1"/>
                </a:solidFill>
                <a:latin typeface="Roboto Slab"/>
                <a:ea typeface="Roboto Slab"/>
                <a:cs typeface="Roboto Slab"/>
                <a:sym typeface="Roboto Slab"/>
              </a:rPr>
              <a:t>Training courses &amp; workshops</a:t>
            </a:r>
            <a:endParaRPr sz="1100">
              <a:solidFill>
                <a:schemeClr val="dk1"/>
              </a:solidFill>
              <a:latin typeface="Roboto Slab"/>
              <a:ea typeface="Roboto Slab"/>
              <a:cs typeface="Roboto Slab"/>
              <a:sym typeface="Roboto Slab"/>
            </a:endParaRPr>
          </a:p>
          <a:p>
            <a:pPr indent="-298450" lvl="0" marL="457200" rtl="0" algn="l">
              <a:spcBef>
                <a:spcPts val="0"/>
              </a:spcBef>
              <a:spcAft>
                <a:spcPts val="0"/>
              </a:spcAft>
              <a:buClr>
                <a:schemeClr val="dk1"/>
              </a:buClr>
              <a:buSzPts val="1100"/>
              <a:buFont typeface="Roboto Slab"/>
              <a:buChar char="●"/>
            </a:pPr>
            <a:r>
              <a:rPr lang="ar" sz="1100">
                <a:solidFill>
                  <a:schemeClr val="dk1"/>
                </a:solidFill>
                <a:latin typeface="Roboto Slab"/>
                <a:ea typeface="Roboto Slab"/>
                <a:cs typeface="Roboto Slab"/>
                <a:sym typeface="Roboto Slab"/>
              </a:rPr>
              <a:t>Studying for a qualification or accreditation</a:t>
            </a:r>
            <a:endParaRPr sz="1100">
              <a:solidFill>
                <a:schemeClr val="dk1"/>
              </a:solidFill>
              <a:latin typeface="Roboto Slab"/>
              <a:ea typeface="Roboto Slab"/>
              <a:cs typeface="Roboto Slab"/>
              <a:sym typeface="Roboto Slab"/>
            </a:endParaRPr>
          </a:p>
          <a:p>
            <a:pPr indent="-298450" lvl="0" marL="457200" rtl="0" algn="l">
              <a:spcBef>
                <a:spcPts val="0"/>
              </a:spcBef>
              <a:spcAft>
                <a:spcPts val="0"/>
              </a:spcAft>
              <a:buClr>
                <a:schemeClr val="dk1"/>
              </a:buClr>
              <a:buSzPts val="1100"/>
              <a:buFont typeface="Roboto Slab"/>
              <a:buChar char="●"/>
            </a:pPr>
            <a:r>
              <a:rPr lang="ar" sz="1100">
                <a:solidFill>
                  <a:schemeClr val="dk1"/>
                </a:solidFill>
                <a:latin typeface="Roboto Slab"/>
                <a:ea typeface="Roboto Slab"/>
                <a:cs typeface="Roboto Slab"/>
                <a:sym typeface="Roboto Slab"/>
              </a:rPr>
              <a:t>Online courses/webinars/podcasts</a:t>
            </a:r>
            <a:endParaRPr sz="1100">
              <a:solidFill>
                <a:schemeClr val="dk1"/>
              </a:solidFill>
              <a:latin typeface="Roboto Slab"/>
              <a:ea typeface="Roboto Slab"/>
              <a:cs typeface="Roboto Slab"/>
              <a:sym typeface="Roboto Slab"/>
            </a:endParaRPr>
          </a:p>
          <a:p>
            <a:pPr indent="-298450" lvl="0" marL="457200" rtl="0" algn="l">
              <a:spcBef>
                <a:spcPts val="0"/>
              </a:spcBef>
              <a:spcAft>
                <a:spcPts val="0"/>
              </a:spcAft>
              <a:buClr>
                <a:schemeClr val="dk1"/>
              </a:buClr>
              <a:buSzPts val="1100"/>
              <a:buFont typeface="Roboto Slab"/>
              <a:buChar char="●"/>
            </a:pPr>
            <a:r>
              <a:rPr lang="ar" sz="1100">
                <a:solidFill>
                  <a:schemeClr val="dk1"/>
                </a:solidFill>
                <a:latin typeface="Roboto Slab"/>
                <a:ea typeface="Roboto Slab"/>
                <a:cs typeface="Roboto Slab"/>
                <a:sym typeface="Roboto Slab"/>
              </a:rPr>
              <a:t>Self-reflection, personal reading or research</a:t>
            </a:r>
            <a:endParaRPr sz="1100">
              <a:solidFill>
                <a:schemeClr val="dk1"/>
              </a:solidFill>
              <a:latin typeface="Roboto Slab"/>
              <a:ea typeface="Roboto Slab"/>
              <a:cs typeface="Roboto Slab"/>
              <a:sym typeface="Roboto Slab"/>
            </a:endParaRPr>
          </a:p>
          <a:p>
            <a:pPr indent="-298450" lvl="0" marL="457200" rtl="0" algn="l">
              <a:spcBef>
                <a:spcPts val="0"/>
              </a:spcBef>
              <a:spcAft>
                <a:spcPts val="0"/>
              </a:spcAft>
              <a:buClr>
                <a:schemeClr val="dk1"/>
              </a:buClr>
              <a:buSzPts val="1100"/>
              <a:buFont typeface="Roboto Slab"/>
              <a:buChar char="●"/>
            </a:pPr>
            <a:r>
              <a:rPr lang="ar" sz="1100">
                <a:solidFill>
                  <a:schemeClr val="dk1"/>
                </a:solidFill>
                <a:latin typeface="Roboto Slab"/>
                <a:ea typeface="Roboto Slab"/>
                <a:cs typeface="Roboto Slab"/>
                <a:sym typeface="Roboto Slab"/>
              </a:rPr>
              <a:t>Mentoring</a:t>
            </a:r>
            <a:endParaRPr sz="1100">
              <a:solidFill>
                <a:schemeClr val="dk1"/>
              </a:solidFill>
              <a:latin typeface="Roboto Slab"/>
              <a:ea typeface="Roboto Slab"/>
              <a:cs typeface="Roboto Slab"/>
              <a:sym typeface="Roboto Slab"/>
            </a:endParaRPr>
          </a:p>
        </p:txBody>
      </p:sp>
      <p:sp>
        <p:nvSpPr>
          <p:cNvPr id="456" name="Google Shape;456;p65"/>
          <p:cNvSpPr txBox="1"/>
          <p:nvPr/>
        </p:nvSpPr>
        <p:spPr>
          <a:xfrm>
            <a:off x="3929800" y="657925"/>
            <a:ext cx="3461700" cy="90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1100">
                <a:latin typeface="Roboto Slab"/>
                <a:ea typeface="Roboto Slab"/>
                <a:cs typeface="Roboto Slab"/>
                <a:sym typeface="Roboto Slab"/>
              </a:rPr>
              <a:t>Who is responsible for CPD?</a:t>
            </a:r>
            <a:r>
              <a:rPr b="1" lang="ar" sz="1100">
                <a:latin typeface="Roboto Slab"/>
                <a:ea typeface="Roboto Slab"/>
                <a:cs typeface="Roboto Slab"/>
                <a:sym typeface="Roboto Slab"/>
              </a:rPr>
              <a:t>:</a:t>
            </a:r>
            <a:endParaRPr b="1" sz="1100">
              <a:latin typeface="Roboto Slab"/>
              <a:ea typeface="Roboto Slab"/>
              <a:cs typeface="Roboto Slab"/>
              <a:sym typeface="Roboto Slab"/>
            </a:endParaRPr>
          </a:p>
          <a:p>
            <a:pPr indent="-298450" lvl="0" marL="457200" rtl="0" algn="l">
              <a:spcBef>
                <a:spcPts val="0"/>
              </a:spcBef>
              <a:spcAft>
                <a:spcPts val="0"/>
              </a:spcAft>
              <a:buClr>
                <a:schemeClr val="dk1"/>
              </a:buClr>
              <a:buSzPts val="1100"/>
              <a:buFont typeface="Roboto Slab"/>
              <a:buChar char="●"/>
            </a:pPr>
            <a:r>
              <a:rPr lang="ar" sz="1100">
                <a:solidFill>
                  <a:schemeClr val="dk1"/>
                </a:solidFill>
                <a:latin typeface="Roboto Slab"/>
                <a:ea typeface="Roboto Slab"/>
                <a:cs typeface="Roboto Slab"/>
                <a:sym typeface="Roboto Slab"/>
              </a:rPr>
              <a:t>personal: Responsibility to keep up to date</a:t>
            </a:r>
            <a:endParaRPr sz="1100">
              <a:solidFill>
                <a:schemeClr val="dk1"/>
              </a:solidFill>
              <a:latin typeface="Roboto Slab"/>
              <a:ea typeface="Roboto Slab"/>
              <a:cs typeface="Roboto Slab"/>
              <a:sym typeface="Roboto Slab"/>
            </a:endParaRPr>
          </a:p>
          <a:p>
            <a:pPr indent="-298450" lvl="0" marL="457200" rtl="0" algn="l">
              <a:spcBef>
                <a:spcPts val="0"/>
              </a:spcBef>
              <a:spcAft>
                <a:spcPts val="0"/>
              </a:spcAft>
              <a:buClr>
                <a:schemeClr val="dk1"/>
              </a:buClr>
              <a:buSzPts val="1100"/>
              <a:buFont typeface="Roboto Slab"/>
              <a:buChar char="●"/>
            </a:pPr>
            <a:r>
              <a:rPr lang="ar" sz="1100">
                <a:solidFill>
                  <a:schemeClr val="dk1"/>
                </a:solidFill>
                <a:latin typeface="Roboto Slab"/>
                <a:ea typeface="Roboto Slab"/>
                <a:cs typeface="Roboto Slab"/>
                <a:sym typeface="Roboto Slab"/>
              </a:rPr>
              <a:t>institute: Has a responsibility to ensure that our team keeps up to date</a:t>
            </a:r>
            <a:endParaRPr sz="1100">
              <a:solidFill>
                <a:schemeClr val="dk1"/>
              </a:solidFill>
              <a:latin typeface="Roboto Slab"/>
              <a:ea typeface="Roboto Slab"/>
              <a:cs typeface="Roboto Slab"/>
              <a:sym typeface="Roboto Slab"/>
            </a:endParaRPr>
          </a:p>
        </p:txBody>
      </p:sp>
      <p:sp>
        <p:nvSpPr>
          <p:cNvPr id="457" name="Google Shape;457;p65"/>
          <p:cNvSpPr txBox="1"/>
          <p:nvPr/>
        </p:nvSpPr>
        <p:spPr>
          <a:xfrm>
            <a:off x="243075" y="1797950"/>
            <a:ext cx="6999000" cy="121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1100">
                <a:latin typeface="Roboto Slab"/>
                <a:ea typeface="Roboto Slab"/>
                <a:cs typeface="Roboto Slab"/>
                <a:sym typeface="Roboto Slab"/>
              </a:rPr>
              <a:t>Features of effective CPD</a:t>
            </a:r>
            <a:r>
              <a:rPr b="1" lang="ar" sz="1100">
                <a:latin typeface="Roboto Slab"/>
                <a:ea typeface="Roboto Slab"/>
                <a:cs typeface="Roboto Slab"/>
                <a:sym typeface="Roboto Slab"/>
              </a:rPr>
              <a:t>:</a:t>
            </a:r>
            <a:endParaRPr b="1" sz="1100">
              <a:latin typeface="Roboto Slab"/>
              <a:ea typeface="Roboto Slab"/>
              <a:cs typeface="Roboto Slab"/>
              <a:sym typeface="Roboto Slab"/>
            </a:endParaRPr>
          </a:p>
          <a:p>
            <a:pPr indent="-298450" lvl="0" marL="457200" rtl="0" algn="l">
              <a:spcBef>
                <a:spcPts val="0"/>
              </a:spcBef>
              <a:spcAft>
                <a:spcPts val="0"/>
              </a:spcAft>
              <a:buClr>
                <a:schemeClr val="dk1"/>
              </a:buClr>
              <a:buSzPts val="1100"/>
              <a:buFont typeface="Roboto Slab"/>
              <a:buChar char="●"/>
            </a:pPr>
            <a:r>
              <a:rPr b="1" lang="ar" sz="1100">
                <a:solidFill>
                  <a:schemeClr val="dk1"/>
                </a:solidFill>
                <a:latin typeface="Roboto Slab"/>
                <a:ea typeface="Roboto Slab"/>
                <a:cs typeface="Roboto Slab"/>
                <a:sym typeface="Roboto Slab"/>
              </a:rPr>
              <a:t>Personalised</a:t>
            </a:r>
            <a:r>
              <a:rPr lang="ar" sz="1100">
                <a:solidFill>
                  <a:schemeClr val="dk1"/>
                </a:solidFill>
                <a:latin typeface="Roboto Slab"/>
                <a:ea typeface="Roboto Slab"/>
                <a:cs typeface="Roboto Slab"/>
                <a:sym typeface="Roboto Slab"/>
              </a:rPr>
              <a:t> – i.e. built on individual identified needs and requirements.</a:t>
            </a:r>
            <a:endParaRPr sz="1100">
              <a:solidFill>
                <a:schemeClr val="dk1"/>
              </a:solidFill>
              <a:latin typeface="Roboto Slab"/>
              <a:ea typeface="Roboto Slab"/>
              <a:cs typeface="Roboto Slab"/>
              <a:sym typeface="Roboto Slab"/>
            </a:endParaRPr>
          </a:p>
          <a:p>
            <a:pPr indent="-298450" lvl="0" marL="457200" rtl="0" algn="l">
              <a:spcBef>
                <a:spcPts val="0"/>
              </a:spcBef>
              <a:spcAft>
                <a:spcPts val="0"/>
              </a:spcAft>
              <a:buClr>
                <a:schemeClr val="dk1"/>
              </a:buClr>
              <a:buSzPts val="1100"/>
              <a:buFont typeface="Roboto Slab"/>
              <a:buChar char="●"/>
            </a:pPr>
            <a:r>
              <a:rPr b="1" lang="ar" sz="1100">
                <a:solidFill>
                  <a:schemeClr val="dk1"/>
                </a:solidFill>
                <a:latin typeface="Roboto Slab"/>
                <a:ea typeface="Roboto Slab"/>
                <a:cs typeface="Roboto Slab"/>
                <a:sym typeface="Roboto Slab"/>
              </a:rPr>
              <a:t>Collaborative</a:t>
            </a:r>
            <a:r>
              <a:rPr lang="ar" sz="1100">
                <a:solidFill>
                  <a:schemeClr val="dk1"/>
                </a:solidFill>
                <a:latin typeface="Roboto Slab"/>
                <a:ea typeface="Roboto Slab"/>
                <a:cs typeface="Roboto Slab"/>
                <a:sym typeface="Roboto Slab"/>
              </a:rPr>
              <a:t> –with your fellow teachers and colleagues.</a:t>
            </a:r>
            <a:endParaRPr sz="1100">
              <a:solidFill>
                <a:schemeClr val="dk1"/>
              </a:solidFill>
              <a:latin typeface="Roboto Slab"/>
              <a:ea typeface="Roboto Slab"/>
              <a:cs typeface="Roboto Slab"/>
              <a:sym typeface="Roboto Slab"/>
            </a:endParaRPr>
          </a:p>
          <a:p>
            <a:pPr indent="-298450" lvl="0" marL="457200" rtl="0" algn="l">
              <a:spcBef>
                <a:spcPts val="0"/>
              </a:spcBef>
              <a:spcAft>
                <a:spcPts val="0"/>
              </a:spcAft>
              <a:buClr>
                <a:schemeClr val="dk1"/>
              </a:buClr>
              <a:buSzPts val="1100"/>
              <a:buFont typeface="Roboto Slab"/>
              <a:buChar char="●"/>
            </a:pPr>
            <a:r>
              <a:rPr b="1" lang="ar" sz="1100">
                <a:solidFill>
                  <a:schemeClr val="dk1"/>
                </a:solidFill>
                <a:latin typeface="Roboto Slab"/>
                <a:ea typeface="Roboto Slab"/>
                <a:cs typeface="Roboto Slab"/>
                <a:sym typeface="Roboto Slab"/>
              </a:rPr>
              <a:t>Relevant</a:t>
            </a:r>
            <a:r>
              <a:rPr lang="ar" sz="1100">
                <a:solidFill>
                  <a:schemeClr val="dk1"/>
                </a:solidFill>
                <a:latin typeface="Roboto Slab"/>
                <a:ea typeface="Roboto Slab"/>
                <a:cs typeface="Roboto Slab"/>
                <a:sym typeface="Roboto Slab"/>
              </a:rPr>
              <a:t> – relates to your teaching theory and/ or subject specialism and the needs of learners.</a:t>
            </a:r>
            <a:endParaRPr sz="1100">
              <a:solidFill>
                <a:schemeClr val="dk1"/>
              </a:solidFill>
              <a:latin typeface="Roboto Slab"/>
              <a:ea typeface="Roboto Slab"/>
              <a:cs typeface="Roboto Slab"/>
              <a:sym typeface="Roboto Slab"/>
            </a:endParaRPr>
          </a:p>
          <a:p>
            <a:pPr indent="-298450" lvl="0" marL="457200" rtl="0" algn="l">
              <a:spcBef>
                <a:spcPts val="0"/>
              </a:spcBef>
              <a:spcAft>
                <a:spcPts val="0"/>
              </a:spcAft>
              <a:buClr>
                <a:schemeClr val="dk1"/>
              </a:buClr>
              <a:buSzPts val="1100"/>
              <a:buFont typeface="Roboto Slab"/>
              <a:buChar char="●"/>
            </a:pPr>
            <a:r>
              <a:rPr b="1" lang="ar" sz="1100">
                <a:solidFill>
                  <a:schemeClr val="dk1"/>
                </a:solidFill>
                <a:latin typeface="Roboto Slab"/>
                <a:ea typeface="Roboto Slab"/>
                <a:cs typeface="Roboto Slab"/>
                <a:sym typeface="Roboto Slab"/>
              </a:rPr>
              <a:t>Supported</a:t>
            </a:r>
            <a:r>
              <a:rPr lang="ar" sz="1100">
                <a:solidFill>
                  <a:schemeClr val="dk1"/>
                </a:solidFill>
                <a:latin typeface="Roboto Slab"/>
                <a:ea typeface="Roboto Slab"/>
                <a:cs typeface="Roboto Slab"/>
                <a:sym typeface="Roboto Slab"/>
              </a:rPr>
              <a:t> – by coaching or mentoring from experienced colleagues.</a:t>
            </a:r>
            <a:endParaRPr sz="1100">
              <a:solidFill>
                <a:schemeClr val="dk1"/>
              </a:solidFill>
              <a:latin typeface="Roboto Slab"/>
              <a:ea typeface="Roboto Slab"/>
              <a:cs typeface="Roboto Slab"/>
              <a:sym typeface="Roboto Slab"/>
            </a:endParaRPr>
          </a:p>
          <a:p>
            <a:pPr indent="-298450" lvl="0" marL="457200" rtl="0" algn="l">
              <a:spcBef>
                <a:spcPts val="0"/>
              </a:spcBef>
              <a:spcAft>
                <a:spcPts val="0"/>
              </a:spcAft>
              <a:buClr>
                <a:schemeClr val="dk1"/>
              </a:buClr>
              <a:buSzPts val="1100"/>
              <a:buFont typeface="Roboto Slab"/>
              <a:buChar char="●"/>
            </a:pPr>
            <a:r>
              <a:rPr b="1" lang="ar" sz="1100">
                <a:solidFill>
                  <a:schemeClr val="dk1"/>
                </a:solidFill>
                <a:latin typeface="Roboto Slab"/>
                <a:ea typeface="Roboto Slab"/>
                <a:cs typeface="Roboto Slab"/>
                <a:sym typeface="Roboto Slab"/>
              </a:rPr>
              <a:t>Sustained</a:t>
            </a:r>
            <a:r>
              <a:rPr lang="ar" sz="1100">
                <a:solidFill>
                  <a:schemeClr val="dk1"/>
                </a:solidFill>
                <a:latin typeface="Roboto Slab"/>
                <a:ea typeface="Roboto Slab"/>
                <a:cs typeface="Roboto Slab"/>
                <a:sym typeface="Roboto Slab"/>
              </a:rPr>
              <a:t> – New skills and ideas need time to take hold; experimentation and refinement is the best way to embed new ideas into your classroom practice.</a:t>
            </a:r>
            <a:endParaRPr sz="1100">
              <a:solidFill>
                <a:schemeClr val="dk1"/>
              </a:solidFill>
              <a:latin typeface="Roboto Slab"/>
              <a:ea typeface="Roboto Slab"/>
              <a:cs typeface="Roboto Slab"/>
              <a:sym typeface="Roboto Slab"/>
            </a:endParaRPr>
          </a:p>
        </p:txBody>
      </p:sp>
      <p:sp>
        <p:nvSpPr>
          <p:cNvPr id="458" name="Google Shape;458;p65"/>
          <p:cNvSpPr txBox="1"/>
          <p:nvPr/>
        </p:nvSpPr>
        <p:spPr>
          <a:xfrm>
            <a:off x="243075" y="3108975"/>
            <a:ext cx="2398500" cy="798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1100">
                <a:latin typeface="Roboto Slab"/>
                <a:ea typeface="Roboto Slab"/>
                <a:cs typeface="Roboto Slab"/>
                <a:sym typeface="Roboto Slab"/>
              </a:rPr>
              <a:t>Different Aspects of Competence:</a:t>
            </a:r>
            <a:endParaRPr b="1" sz="1100">
              <a:latin typeface="Roboto Slab"/>
              <a:ea typeface="Roboto Slab"/>
              <a:cs typeface="Roboto Slab"/>
              <a:sym typeface="Roboto Slab"/>
            </a:endParaRPr>
          </a:p>
          <a:p>
            <a:pPr indent="-298450" lvl="0" marL="457200" rtl="0" algn="l">
              <a:spcBef>
                <a:spcPts val="0"/>
              </a:spcBef>
              <a:spcAft>
                <a:spcPts val="0"/>
              </a:spcAft>
              <a:buClr>
                <a:schemeClr val="dk1"/>
              </a:buClr>
              <a:buSzPts val="1100"/>
              <a:buFont typeface="Roboto Slab"/>
              <a:buChar char="●"/>
            </a:pPr>
            <a:r>
              <a:rPr lang="ar" sz="1100">
                <a:solidFill>
                  <a:schemeClr val="dk1"/>
                </a:solidFill>
                <a:latin typeface="Roboto Slab"/>
                <a:ea typeface="Roboto Slab"/>
                <a:cs typeface="Roboto Slab"/>
                <a:sym typeface="Roboto Slab"/>
              </a:rPr>
              <a:t>Knowledge</a:t>
            </a:r>
            <a:endParaRPr sz="1100">
              <a:solidFill>
                <a:schemeClr val="dk1"/>
              </a:solidFill>
              <a:latin typeface="Roboto Slab"/>
              <a:ea typeface="Roboto Slab"/>
              <a:cs typeface="Roboto Slab"/>
              <a:sym typeface="Roboto Slab"/>
            </a:endParaRPr>
          </a:p>
          <a:p>
            <a:pPr indent="-298450" lvl="0" marL="457200" rtl="0" algn="l">
              <a:spcBef>
                <a:spcPts val="0"/>
              </a:spcBef>
              <a:spcAft>
                <a:spcPts val="0"/>
              </a:spcAft>
              <a:buClr>
                <a:schemeClr val="dk1"/>
              </a:buClr>
              <a:buSzPts val="1100"/>
              <a:buFont typeface="Roboto Slab"/>
              <a:buChar char="●"/>
            </a:pPr>
            <a:r>
              <a:rPr lang="ar" sz="1100">
                <a:solidFill>
                  <a:schemeClr val="dk1"/>
                </a:solidFill>
                <a:latin typeface="Roboto Slab"/>
                <a:ea typeface="Roboto Slab"/>
                <a:cs typeface="Roboto Slab"/>
                <a:sym typeface="Roboto Slab"/>
              </a:rPr>
              <a:t>Skills</a:t>
            </a:r>
            <a:endParaRPr sz="1100">
              <a:solidFill>
                <a:schemeClr val="dk1"/>
              </a:solidFill>
              <a:latin typeface="Roboto Slab"/>
              <a:ea typeface="Roboto Slab"/>
              <a:cs typeface="Roboto Slab"/>
              <a:sym typeface="Roboto Slab"/>
            </a:endParaRPr>
          </a:p>
          <a:p>
            <a:pPr indent="-298450" lvl="0" marL="457200" rtl="0" algn="l">
              <a:spcBef>
                <a:spcPts val="0"/>
              </a:spcBef>
              <a:spcAft>
                <a:spcPts val="0"/>
              </a:spcAft>
              <a:buClr>
                <a:schemeClr val="dk1"/>
              </a:buClr>
              <a:buSzPts val="1100"/>
              <a:buFont typeface="Roboto Slab"/>
              <a:buChar char="●"/>
            </a:pPr>
            <a:r>
              <a:rPr lang="ar" sz="1100">
                <a:solidFill>
                  <a:schemeClr val="dk1"/>
                </a:solidFill>
                <a:latin typeface="Roboto Slab"/>
                <a:ea typeface="Roboto Slab"/>
                <a:cs typeface="Roboto Slab"/>
                <a:sym typeface="Roboto Slab"/>
              </a:rPr>
              <a:t>Abilities</a:t>
            </a:r>
            <a:endParaRPr sz="1100">
              <a:solidFill>
                <a:schemeClr val="dk1"/>
              </a:solidFill>
              <a:latin typeface="Roboto Slab"/>
              <a:ea typeface="Roboto Slab"/>
              <a:cs typeface="Roboto Slab"/>
              <a:sym typeface="Roboto Slab"/>
            </a:endParaRPr>
          </a:p>
        </p:txBody>
      </p:sp>
      <p:sp>
        <p:nvSpPr>
          <p:cNvPr id="459" name="Google Shape;459;p65"/>
          <p:cNvSpPr txBox="1"/>
          <p:nvPr/>
        </p:nvSpPr>
        <p:spPr>
          <a:xfrm>
            <a:off x="2641720" y="3108975"/>
            <a:ext cx="2201700" cy="798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1100">
                <a:latin typeface="Roboto Slab"/>
                <a:ea typeface="Roboto Slab"/>
                <a:cs typeface="Roboto Slab"/>
                <a:sym typeface="Roboto Slab"/>
              </a:rPr>
              <a:t>How is competence acquired:</a:t>
            </a:r>
            <a:endParaRPr b="1" sz="1100">
              <a:latin typeface="Roboto Slab"/>
              <a:ea typeface="Roboto Slab"/>
              <a:cs typeface="Roboto Slab"/>
              <a:sym typeface="Roboto Slab"/>
            </a:endParaRPr>
          </a:p>
          <a:p>
            <a:pPr indent="-298450" lvl="0" marL="457200" rtl="0" algn="l">
              <a:spcBef>
                <a:spcPts val="0"/>
              </a:spcBef>
              <a:spcAft>
                <a:spcPts val="0"/>
              </a:spcAft>
              <a:buClr>
                <a:schemeClr val="dk1"/>
              </a:buClr>
              <a:buSzPts val="1100"/>
              <a:buFont typeface="Roboto Slab"/>
              <a:buChar char="●"/>
            </a:pPr>
            <a:r>
              <a:rPr lang="ar" sz="1100">
                <a:solidFill>
                  <a:schemeClr val="dk1"/>
                </a:solidFill>
                <a:latin typeface="Roboto Slab"/>
                <a:ea typeface="Roboto Slab"/>
                <a:cs typeface="Roboto Slab"/>
                <a:sym typeface="Roboto Slab"/>
              </a:rPr>
              <a:t>pre-service education</a:t>
            </a:r>
            <a:endParaRPr sz="1100">
              <a:solidFill>
                <a:schemeClr val="dk1"/>
              </a:solidFill>
              <a:latin typeface="Roboto Slab"/>
              <a:ea typeface="Roboto Slab"/>
              <a:cs typeface="Roboto Slab"/>
              <a:sym typeface="Roboto Slab"/>
            </a:endParaRPr>
          </a:p>
          <a:p>
            <a:pPr indent="-298450" lvl="0" marL="457200" rtl="0" algn="l">
              <a:spcBef>
                <a:spcPts val="0"/>
              </a:spcBef>
              <a:spcAft>
                <a:spcPts val="0"/>
              </a:spcAft>
              <a:buClr>
                <a:schemeClr val="dk1"/>
              </a:buClr>
              <a:buSzPts val="1100"/>
              <a:buFont typeface="Roboto Slab"/>
              <a:buChar char="●"/>
            </a:pPr>
            <a:r>
              <a:rPr lang="ar" sz="1100">
                <a:solidFill>
                  <a:schemeClr val="dk1"/>
                </a:solidFill>
                <a:latin typeface="Roboto Slab"/>
                <a:ea typeface="Roboto Slab"/>
                <a:cs typeface="Roboto Slab"/>
                <a:sym typeface="Roboto Slab"/>
              </a:rPr>
              <a:t>in-service training</a:t>
            </a:r>
            <a:endParaRPr sz="1100">
              <a:solidFill>
                <a:schemeClr val="dk1"/>
              </a:solidFill>
              <a:latin typeface="Roboto Slab"/>
              <a:ea typeface="Roboto Slab"/>
              <a:cs typeface="Roboto Slab"/>
              <a:sym typeface="Roboto Slab"/>
            </a:endParaRPr>
          </a:p>
          <a:p>
            <a:pPr indent="-298450" lvl="0" marL="457200" rtl="0" algn="l">
              <a:spcBef>
                <a:spcPts val="0"/>
              </a:spcBef>
              <a:spcAft>
                <a:spcPts val="0"/>
              </a:spcAft>
              <a:buClr>
                <a:schemeClr val="dk1"/>
              </a:buClr>
              <a:buSzPts val="1100"/>
              <a:buFont typeface="Roboto Slab"/>
              <a:buChar char="●"/>
            </a:pPr>
            <a:r>
              <a:rPr lang="ar" sz="1100">
                <a:solidFill>
                  <a:schemeClr val="dk1"/>
                </a:solidFill>
                <a:latin typeface="Roboto Slab"/>
                <a:ea typeface="Roboto Slab"/>
                <a:cs typeface="Roboto Slab"/>
                <a:sym typeface="Roboto Slab"/>
              </a:rPr>
              <a:t>work experience</a:t>
            </a:r>
            <a:endParaRPr sz="1100">
              <a:solidFill>
                <a:schemeClr val="dk1"/>
              </a:solidFill>
              <a:latin typeface="Roboto Slab"/>
              <a:ea typeface="Roboto Slab"/>
              <a:cs typeface="Roboto Slab"/>
              <a:sym typeface="Roboto Slab"/>
            </a:endParaRPr>
          </a:p>
        </p:txBody>
      </p:sp>
      <p:sp>
        <p:nvSpPr>
          <p:cNvPr id="460" name="Google Shape;460;p65"/>
          <p:cNvSpPr txBox="1"/>
          <p:nvPr/>
        </p:nvSpPr>
        <p:spPr>
          <a:xfrm>
            <a:off x="4843200" y="3010850"/>
            <a:ext cx="2548200" cy="112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1100">
                <a:latin typeface="Roboto Slab"/>
                <a:ea typeface="Roboto Slab"/>
                <a:cs typeface="Roboto Slab"/>
                <a:sym typeface="Roboto Slab"/>
              </a:rPr>
              <a:t>How can we achieve CPD?</a:t>
            </a:r>
            <a:endParaRPr b="1" sz="1100">
              <a:latin typeface="Roboto Slab"/>
              <a:ea typeface="Roboto Slab"/>
              <a:cs typeface="Roboto Slab"/>
              <a:sym typeface="Roboto Slab"/>
            </a:endParaRPr>
          </a:p>
          <a:p>
            <a:pPr indent="-298450" lvl="0" marL="457200" rtl="0" algn="l">
              <a:spcBef>
                <a:spcPts val="0"/>
              </a:spcBef>
              <a:spcAft>
                <a:spcPts val="0"/>
              </a:spcAft>
              <a:buClr>
                <a:schemeClr val="dk1"/>
              </a:buClr>
              <a:buSzPts val="1100"/>
              <a:buFont typeface="Roboto Slab"/>
              <a:buChar char="●"/>
            </a:pPr>
            <a:r>
              <a:rPr lang="ar" sz="1100">
                <a:latin typeface="Roboto Slab"/>
                <a:ea typeface="Roboto Slab"/>
                <a:cs typeface="Roboto Slab"/>
                <a:sym typeface="Roboto Slab"/>
              </a:rPr>
              <a:t>Reflective Practice/Learning (most favoured)</a:t>
            </a:r>
            <a:endParaRPr sz="1100">
              <a:latin typeface="Roboto Slab"/>
              <a:ea typeface="Roboto Slab"/>
              <a:cs typeface="Roboto Slab"/>
              <a:sym typeface="Roboto Slab"/>
            </a:endParaRPr>
          </a:p>
          <a:p>
            <a:pPr indent="-298450" lvl="0" marL="457200" rtl="0" algn="l">
              <a:spcBef>
                <a:spcPts val="0"/>
              </a:spcBef>
              <a:spcAft>
                <a:spcPts val="0"/>
              </a:spcAft>
              <a:buClr>
                <a:schemeClr val="dk1"/>
              </a:buClr>
              <a:buSzPts val="1100"/>
              <a:buFont typeface="Roboto Slab"/>
              <a:buChar char="●"/>
            </a:pPr>
            <a:r>
              <a:rPr lang="ar" sz="1100">
                <a:latin typeface="Roboto Slab"/>
                <a:ea typeface="Roboto Slab"/>
                <a:cs typeface="Roboto Slab"/>
                <a:sym typeface="Roboto Slab"/>
              </a:rPr>
              <a:t>Lecture programs</a:t>
            </a:r>
            <a:endParaRPr sz="1100">
              <a:latin typeface="Roboto Slab"/>
              <a:ea typeface="Roboto Slab"/>
              <a:cs typeface="Roboto Slab"/>
              <a:sym typeface="Roboto Slab"/>
            </a:endParaRPr>
          </a:p>
          <a:p>
            <a:pPr indent="-298450" lvl="0" marL="457200" rtl="0" algn="l">
              <a:spcBef>
                <a:spcPts val="0"/>
              </a:spcBef>
              <a:spcAft>
                <a:spcPts val="0"/>
              </a:spcAft>
              <a:buClr>
                <a:schemeClr val="dk1"/>
              </a:buClr>
              <a:buSzPts val="1100"/>
              <a:buFont typeface="Roboto Slab"/>
              <a:buChar char="●"/>
            </a:pPr>
            <a:r>
              <a:rPr lang="ar" sz="1100">
                <a:latin typeface="Roboto Slab"/>
                <a:ea typeface="Roboto Slab"/>
                <a:cs typeface="Roboto Slab"/>
                <a:sym typeface="Roboto Slab"/>
              </a:rPr>
              <a:t>Conferences</a:t>
            </a:r>
            <a:endParaRPr sz="1100">
              <a:latin typeface="Roboto Slab"/>
              <a:ea typeface="Roboto Slab"/>
              <a:cs typeface="Roboto Slab"/>
              <a:sym typeface="Roboto Slab"/>
            </a:endParaRPr>
          </a:p>
          <a:p>
            <a:pPr indent="-298450" lvl="0" marL="457200" rtl="0" algn="l">
              <a:spcBef>
                <a:spcPts val="0"/>
              </a:spcBef>
              <a:spcAft>
                <a:spcPts val="0"/>
              </a:spcAft>
              <a:buClr>
                <a:schemeClr val="dk1"/>
              </a:buClr>
              <a:buSzPts val="1100"/>
              <a:buFont typeface="Roboto Slab"/>
              <a:buChar char="●"/>
            </a:pPr>
            <a:r>
              <a:rPr lang="ar" sz="1100">
                <a:latin typeface="Roboto Slab"/>
                <a:ea typeface="Roboto Slab"/>
                <a:cs typeface="Roboto Slab"/>
                <a:sym typeface="Roboto Slab"/>
              </a:rPr>
              <a:t>Workshops</a:t>
            </a:r>
            <a:endParaRPr b="1" sz="1100">
              <a:latin typeface="Roboto Slab"/>
              <a:ea typeface="Roboto Slab"/>
              <a:cs typeface="Roboto Slab"/>
              <a:sym typeface="Roboto Slab"/>
            </a:endParaRPr>
          </a:p>
        </p:txBody>
      </p:sp>
      <p:sp>
        <p:nvSpPr>
          <p:cNvPr id="461" name="Google Shape;461;p65"/>
          <p:cNvSpPr txBox="1"/>
          <p:nvPr/>
        </p:nvSpPr>
        <p:spPr>
          <a:xfrm>
            <a:off x="243075" y="4005999"/>
            <a:ext cx="2201700" cy="104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1100">
                <a:latin typeface="Roboto Slab"/>
                <a:ea typeface="Roboto Slab"/>
                <a:cs typeface="Roboto Slab"/>
                <a:sym typeface="Roboto Slab"/>
              </a:rPr>
              <a:t>Levels of competence:</a:t>
            </a:r>
            <a:endParaRPr b="1" sz="1100">
              <a:latin typeface="Roboto Slab"/>
              <a:ea typeface="Roboto Slab"/>
              <a:cs typeface="Roboto Slab"/>
              <a:sym typeface="Roboto Slab"/>
            </a:endParaRPr>
          </a:p>
          <a:p>
            <a:pPr indent="-298450" lvl="0" marL="457200" rtl="0" algn="l">
              <a:spcBef>
                <a:spcPts val="0"/>
              </a:spcBef>
              <a:spcAft>
                <a:spcPts val="0"/>
              </a:spcAft>
              <a:buClr>
                <a:schemeClr val="dk1"/>
              </a:buClr>
              <a:buSzPts val="1100"/>
              <a:buFont typeface="Roboto Slab"/>
              <a:buChar char="●"/>
            </a:pPr>
            <a:r>
              <a:rPr lang="ar" sz="1100">
                <a:solidFill>
                  <a:schemeClr val="dk1"/>
                </a:solidFill>
                <a:latin typeface="Roboto Slab"/>
                <a:ea typeface="Roboto Slab"/>
                <a:cs typeface="Roboto Slab"/>
                <a:sym typeface="Roboto Slab"/>
              </a:rPr>
              <a:t>Novice</a:t>
            </a:r>
            <a:endParaRPr sz="1100">
              <a:solidFill>
                <a:schemeClr val="dk1"/>
              </a:solidFill>
              <a:latin typeface="Roboto Slab"/>
              <a:ea typeface="Roboto Slab"/>
              <a:cs typeface="Roboto Slab"/>
              <a:sym typeface="Roboto Slab"/>
            </a:endParaRPr>
          </a:p>
          <a:p>
            <a:pPr indent="-298450" lvl="0" marL="457200" rtl="0" algn="l">
              <a:spcBef>
                <a:spcPts val="0"/>
              </a:spcBef>
              <a:spcAft>
                <a:spcPts val="0"/>
              </a:spcAft>
              <a:buClr>
                <a:schemeClr val="dk1"/>
              </a:buClr>
              <a:buSzPts val="1100"/>
              <a:buFont typeface="Roboto Slab"/>
              <a:buChar char="●"/>
            </a:pPr>
            <a:r>
              <a:rPr lang="ar" sz="1100">
                <a:solidFill>
                  <a:schemeClr val="dk1"/>
                </a:solidFill>
                <a:latin typeface="Roboto Slab"/>
                <a:ea typeface="Roboto Slab"/>
                <a:cs typeface="Roboto Slab"/>
                <a:sym typeface="Roboto Slab"/>
              </a:rPr>
              <a:t>Advanced beginner</a:t>
            </a:r>
            <a:endParaRPr sz="1100">
              <a:solidFill>
                <a:schemeClr val="dk1"/>
              </a:solidFill>
              <a:latin typeface="Roboto Slab"/>
              <a:ea typeface="Roboto Slab"/>
              <a:cs typeface="Roboto Slab"/>
              <a:sym typeface="Roboto Slab"/>
            </a:endParaRPr>
          </a:p>
          <a:p>
            <a:pPr indent="-298450" lvl="0" marL="457200" rtl="0" algn="l">
              <a:spcBef>
                <a:spcPts val="0"/>
              </a:spcBef>
              <a:spcAft>
                <a:spcPts val="0"/>
              </a:spcAft>
              <a:buClr>
                <a:schemeClr val="dk1"/>
              </a:buClr>
              <a:buSzPts val="1100"/>
              <a:buFont typeface="Roboto Slab"/>
              <a:buChar char="●"/>
            </a:pPr>
            <a:r>
              <a:rPr lang="ar" sz="1100">
                <a:solidFill>
                  <a:schemeClr val="dk1"/>
                </a:solidFill>
                <a:latin typeface="Roboto Slab"/>
                <a:ea typeface="Roboto Slab"/>
                <a:cs typeface="Roboto Slab"/>
                <a:sym typeface="Roboto Slab"/>
              </a:rPr>
              <a:t>Competent</a:t>
            </a:r>
            <a:endParaRPr sz="1100">
              <a:solidFill>
                <a:schemeClr val="dk1"/>
              </a:solidFill>
              <a:latin typeface="Roboto Slab"/>
              <a:ea typeface="Roboto Slab"/>
              <a:cs typeface="Roboto Slab"/>
              <a:sym typeface="Roboto Slab"/>
            </a:endParaRPr>
          </a:p>
          <a:p>
            <a:pPr indent="-298450" lvl="0" marL="457200" rtl="0" algn="l">
              <a:spcBef>
                <a:spcPts val="0"/>
              </a:spcBef>
              <a:spcAft>
                <a:spcPts val="0"/>
              </a:spcAft>
              <a:buClr>
                <a:schemeClr val="dk1"/>
              </a:buClr>
              <a:buSzPts val="1100"/>
              <a:buFont typeface="Roboto Slab"/>
              <a:buChar char="●"/>
            </a:pPr>
            <a:r>
              <a:rPr lang="ar" sz="1100">
                <a:solidFill>
                  <a:schemeClr val="dk1"/>
                </a:solidFill>
                <a:latin typeface="Roboto Slab"/>
                <a:ea typeface="Roboto Slab"/>
                <a:cs typeface="Roboto Slab"/>
                <a:sym typeface="Roboto Slab"/>
              </a:rPr>
              <a:t>Proficient</a:t>
            </a:r>
            <a:endParaRPr sz="1100">
              <a:solidFill>
                <a:schemeClr val="dk1"/>
              </a:solidFill>
              <a:latin typeface="Roboto Slab"/>
              <a:ea typeface="Roboto Slab"/>
              <a:cs typeface="Roboto Slab"/>
              <a:sym typeface="Roboto Slab"/>
            </a:endParaRPr>
          </a:p>
          <a:p>
            <a:pPr indent="-298450" lvl="0" marL="457200" rtl="0" algn="l">
              <a:spcBef>
                <a:spcPts val="0"/>
              </a:spcBef>
              <a:spcAft>
                <a:spcPts val="0"/>
              </a:spcAft>
              <a:buClr>
                <a:schemeClr val="dk1"/>
              </a:buClr>
              <a:buSzPts val="1100"/>
              <a:buFont typeface="Roboto Slab"/>
              <a:buChar char="●"/>
            </a:pPr>
            <a:r>
              <a:rPr lang="ar" sz="1100">
                <a:solidFill>
                  <a:schemeClr val="dk1"/>
                </a:solidFill>
                <a:latin typeface="Roboto Slab"/>
                <a:ea typeface="Roboto Slab"/>
                <a:cs typeface="Roboto Slab"/>
                <a:sym typeface="Roboto Slab"/>
              </a:rPr>
              <a:t>Expert</a:t>
            </a:r>
            <a:endParaRPr sz="1100">
              <a:solidFill>
                <a:schemeClr val="dk1"/>
              </a:solidFill>
              <a:latin typeface="Roboto Slab"/>
              <a:ea typeface="Roboto Slab"/>
              <a:cs typeface="Roboto Slab"/>
              <a:sym typeface="Roboto Slab"/>
            </a:endParaRPr>
          </a:p>
        </p:txBody>
      </p:sp>
      <p:sp>
        <p:nvSpPr>
          <p:cNvPr id="462" name="Google Shape;462;p65"/>
          <p:cNvSpPr txBox="1"/>
          <p:nvPr/>
        </p:nvSpPr>
        <p:spPr>
          <a:xfrm>
            <a:off x="2163800" y="4006000"/>
            <a:ext cx="3224400" cy="104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1100">
                <a:latin typeface="Roboto Slab"/>
                <a:ea typeface="Roboto Slab"/>
                <a:cs typeface="Roboto Slab"/>
                <a:sym typeface="Roboto Slab"/>
              </a:rPr>
              <a:t>Reflection stages:</a:t>
            </a:r>
            <a:endParaRPr b="1" sz="1100">
              <a:latin typeface="Roboto Slab"/>
              <a:ea typeface="Roboto Slab"/>
              <a:cs typeface="Roboto Slab"/>
              <a:sym typeface="Roboto Slab"/>
            </a:endParaRPr>
          </a:p>
          <a:p>
            <a:pPr indent="-298450" lvl="0" marL="457200" rtl="0" algn="l">
              <a:spcBef>
                <a:spcPts val="0"/>
              </a:spcBef>
              <a:spcAft>
                <a:spcPts val="0"/>
              </a:spcAft>
              <a:buClr>
                <a:schemeClr val="dk1"/>
              </a:buClr>
              <a:buSzPts val="1100"/>
              <a:buFont typeface="Roboto Slab"/>
              <a:buAutoNum type="arabicPeriod"/>
            </a:pPr>
            <a:r>
              <a:rPr lang="ar" sz="1100">
                <a:solidFill>
                  <a:schemeClr val="dk1"/>
                </a:solidFill>
                <a:latin typeface="Roboto Slab"/>
                <a:ea typeface="Roboto Slab"/>
                <a:cs typeface="Roboto Slab"/>
                <a:sym typeface="Roboto Slab"/>
              </a:rPr>
              <a:t>An awareness of uncomfortable feeling</a:t>
            </a:r>
            <a:endParaRPr sz="1100">
              <a:solidFill>
                <a:schemeClr val="dk1"/>
              </a:solidFill>
              <a:latin typeface="Roboto Slab"/>
              <a:ea typeface="Roboto Slab"/>
              <a:cs typeface="Roboto Slab"/>
              <a:sym typeface="Roboto Slab"/>
            </a:endParaRPr>
          </a:p>
          <a:p>
            <a:pPr indent="-298450" lvl="0" marL="457200" rtl="0" algn="l">
              <a:spcBef>
                <a:spcPts val="0"/>
              </a:spcBef>
              <a:spcAft>
                <a:spcPts val="0"/>
              </a:spcAft>
              <a:buClr>
                <a:schemeClr val="dk1"/>
              </a:buClr>
              <a:buSzPts val="1100"/>
              <a:buFont typeface="Roboto Slab"/>
              <a:buAutoNum type="arabicPeriod"/>
            </a:pPr>
            <a:r>
              <a:rPr lang="ar" sz="1100">
                <a:solidFill>
                  <a:schemeClr val="dk1"/>
                </a:solidFill>
                <a:latin typeface="Roboto Slab"/>
                <a:ea typeface="Roboto Slab"/>
                <a:cs typeface="Roboto Slab"/>
                <a:sym typeface="Roboto Slab"/>
              </a:rPr>
              <a:t>Examination of situation</a:t>
            </a:r>
            <a:endParaRPr sz="1100">
              <a:solidFill>
                <a:schemeClr val="dk1"/>
              </a:solidFill>
              <a:latin typeface="Roboto Slab"/>
              <a:ea typeface="Roboto Slab"/>
              <a:cs typeface="Roboto Slab"/>
              <a:sym typeface="Roboto Slab"/>
            </a:endParaRPr>
          </a:p>
          <a:p>
            <a:pPr indent="-298450" lvl="0" marL="457200" rtl="0" algn="l">
              <a:spcBef>
                <a:spcPts val="0"/>
              </a:spcBef>
              <a:spcAft>
                <a:spcPts val="0"/>
              </a:spcAft>
              <a:buClr>
                <a:schemeClr val="dk1"/>
              </a:buClr>
              <a:buSzPts val="1100"/>
              <a:buFont typeface="Roboto Slab"/>
              <a:buAutoNum type="arabicPeriod"/>
            </a:pPr>
            <a:r>
              <a:rPr lang="ar" sz="1100">
                <a:solidFill>
                  <a:schemeClr val="dk1"/>
                </a:solidFill>
                <a:latin typeface="Roboto Slab"/>
                <a:ea typeface="Roboto Slab"/>
                <a:cs typeface="Roboto Slab"/>
                <a:sym typeface="Roboto Slab"/>
              </a:rPr>
              <a:t>Exploration of alternative actions</a:t>
            </a:r>
            <a:endParaRPr sz="1100">
              <a:solidFill>
                <a:schemeClr val="dk1"/>
              </a:solidFill>
              <a:latin typeface="Roboto Slab"/>
              <a:ea typeface="Roboto Slab"/>
              <a:cs typeface="Roboto Slab"/>
              <a:sym typeface="Roboto Slab"/>
            </a:endParaRPr>
          </a:p>
          <a:p>
            <a:pPr indent="-298450" lvl="0" marL="457200" rtl="0" algn="l">
              <a:spcBef>
                <a:spcPts val="0"/>
              </a:spcBef>
              <a:spcAft>
                <a:spcPts val="0"/>
              </a:spcAft>
              <a:buClr>
                <a:schemeClr val="dk1"/>
              </a:buClr>
              <a:buSzPts val="1100"/>
              <a:buFont typeface="Roboto Slab"/>
              <a:buAutoNum type="arabicPeriod"/>
            </a:pPr>
            <a:r>
              <a:rPr lang="ar" sz="1100">
                <a:solidFill>
                  <a:schemeClr val="dk1"/>
                </a:solidFill>
                <a:latin typeface="Roboto Slab"/>
                <a:ea typeface="Roboto Slab"/>
                <a:cs typeface="Roboto Slab"/>
                <a:sym typeface="Roboto Slab"/>
              </a:rPr>
              <a:t>Reflective thoughts results in action</a:t>
            </a:r>
            <a:endParaRPr sz="1100">
              <a:solidFill>
                <a:schemeClr val="dk1"/>
              </a:solidFill>
              <a:latin typeface="Roboto Slab"/>
              <a:ea typeface="Roboto Slab"/>
              <a:cs typeface="Roboto Slab"/>
              <a:sym typeface="Roboto Slab"/>
            </a:endParaRPr>
          </a:p>
        </p:txBody>
      </p:sp>
      <p:sp>
        <p:nvSpPr>
          <p:cNvPr id="463" name="Google Shape;463;p65"/>
          <p:cNvSpPr txBox="1"/>
          <p:nvPr/>
        </p:nvSpPr>
        <p:spPr>
          <a:xfrm>
            <a:off x="243075" y="5146025"/>
            <a:ext cx="3156000" cy="68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1100">
                <a:latin typeface="Roboto Slab"/>
                <a:ea typeface="Roboto Slab"/>
                <a:cs typeface="Roboto Slab"/>
                <a:sym typeface="Roboto Slab"/>
              </a:rPr>
              <a:t>Reflective Learning: </a:t>
            </a:r>
            <a:endParaRPr b="1" sz="1100">
              <a:latin typeface="Roboto Slab"/>
              <a:ea typeface="Roboto Slab"/>
              <a:cs typeface="Roboto Slab"/>
              <a:sym typeface="Roboto Slab"/>
            </a:endParaRPr>
          </a:p>
          <a:p>
            <a:pPr indent="-298450" lvl="0" marL="457200" rtl="0" algn="l">
              <a:spcBef>
                <a:spcPts val="0"/>
              </a:spcBef>
              <a:spcAft>
                <a:spcPts val="0"/>
              </a:spcAft>
              <a:buSzPts val="1100"/>
              <a:buFont typeface="Roboto Slab"/>
              <a:buAutoNum type="arabicPeriod"/>
            </a:pPr>
            <a:r>
              <a:rPr lang="ar" sz="1100">
                <a:latin typeface="Roboto Slab"/>
                <a:ea typeface="Roboto Slab"/>
                <a:cs typeface="Roboto Slab"/>
                <a:sym typeface="Roboto Slab"/>
              </a:rPr>
              <a:t>Systematic revisiting of a learning</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AutoNum type="arabicPeriod"/>
            </a:pPr>
            <a:r>
              <a:rPr lang="ar" sz="1100">
                <a:latin typeface="Roboto Slab"/>
                <a:ea typeface="Roboto Slab"/>
                <a:cs typeface="Roboto Slab"/>
                <a:sym typeface="Roboto Slab"/>
              </a:rPr>
              <a:t>experience with a view to learning from it</a:t>
            </a:r>
            <a:endParaRPr sz="1100">
              <a:latin typeface="Roboto Slab"/>
              <a:ea typeface="Roboto Slab"/>
              <a:cs typeface="Roboto Slab"/>
              <a:sym typeface="Roboto Slab"/>
            </a:endParaRPr>
          </a:p>
        </p:txBody>
      </p:sp>
      <p:sp>
        <p:nvSpPr>
          <p:cNvPr id="464" name="Google Shape;464;p65"/>
          <p:cNvSpPr txBox="1"/>
          <p:nvPr/>
        </p:nvSpPr>
        <p:spPr>
          <a:xfrm>
            <a:off x="3211179" y="5112850"/>
            <a:ext cx="2064600" cy="68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1100">
                <a:latin typeface="Roboto Slab"/>
                <a:ea typeface="Roboto Slab"/>
                <a:cs typeface="Roboto Slab"/>
                <a:sym typeface="Roboto Slab"/>
              </a:rPr>
              <a:t>Reflective practice:</a:t>
            </a:r>
            <a:endParaRPr b="1" sz="1100">
              <a:latin typeface="Roboto Slab"/>
              <a:ea typeface="Roboto Slab"/>
              <a:cs typeface="Roboto Slab"/>
              <a:sym typeface="Roboto Slab"/>
            </a:endParaRPr>
          </a:p>
          <a:p>
            <a:pPr indent="-298450" lvl="0" marL="457200" rtl="0" algn="l">
              <a:spcBef>
                <a:spcPts val="0"/>
              </a:spcBef>
              <a:spcAft>
                <a:spcPts val="0"/>
              </a:spcAft>
              <a:buSzPts val="1100"/>
              <a:buFont typeface="Roboto Slab"/>
              <a:buAutoNum type="arabicPeriod"/>
            </a:pPr>
            <a:r>
              <a:rPr lang="ar" sz="1100">
                <a:latin typeface="Roboto Slab"/>
                <a:ea typeface="Roboto Slab"/>
                <a:cs typeface="Roboto Slab"/>
                <a:sym typeface="Roboto Slab"/>
              </a:rPr>
              <a:t>Reflection </a:t>
            </a:r>
            <a:r>
              <a:rPr lang="ar" sz="1100" u="sng">
                <a:latin typeface="Roboto Slab"/>
                <a:ea typeface="Roboto Slab"/>
                <a:cs typeface="Roboto Slab"/>
                <a:sym typeface="Roboto Slab"/>
              </a:rPr>
              <a:t>in</a:t>
            </a:r>
            <a:r>
              <a:rPr lang="ar" sz="1100">
                <a:latin typeface="Roboto Slab"/>
                <a:ea typeface="Roboto Slab"/>
                <a:cs typeface="Roboto Slab"/>
                <a:sym typeface="Roboto Slab"/>
              </a:rPr>
              <a:t> action</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AutoNum type="arabicPeriod"/>
            </a:pPr>
            <a:r>
              <a:rPr lang="ar" sz="1100">
                <a:latin typeface="Roboto Slab"/>
                <a:ea typeface="Roboto Slab"/>
                <a:cs typeface="Roboto Slab"/>
                <a:sym typeface="Roboto Slab"/>
              </a:rPr>
              <a:t>Reflection </a:t>
            </a:r>
            <a:r>
              <a:rPr lang="ar" sz="1100" u="sng">
                <a:latin typeface="Roboto Slab"/>
                <a:ea typeface="Roboto Slab"/>
                <a:cs typeface="Roboto Slab"/>
                <a:sym typeface="Roboto Slab"/>
              </a:rPr>
              <a:t>on</a:t>
            </a:r>
            <a:r>
              <a:rPr lang="ar" sz="1100">
                <a:latin typeface="Roboto Slab"/>
                <a:ea typeface="Roboto Slab"/>
                <a:cs typeface="Roboto Slab"/>
                <a:sym typeface="Roboto Slab"/>
              </a:rPr>
              <a:t> action</a:t>
            </a:r>
            <a:endParaRPr sz="1100">
              <a:latin typeface="Roboto Slab"/>
              <a:ea typeface="Roboto Slab"/>
              <a:cs typeface="Roboto Slab"/>
              <a:sym typeface="Roboto Slab"/>
            </a:endParaRPr>
          </a:p>
        </p:txBody>
      </p:sp>
      <p:sp>
        <p:nvSpPr>
          <p:cNvPr id="465" name="Google Shape;465;p65"/>
          <p:cNvSpPr txBox="1"/>
          <p:nvPr/>
        </p:nvSpPr>
        <p:spPr>
          <a:xfrm>
            <a:off x="243075" y="5830325"/>
            <a:ext cx="5076600" cy="27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1100">
                <a:latin typeface="Roboto Slab"/>
                <a:ea typeface="Roboto Slab"/>
                <a:cs typeface="Roboto Slab"/>
                <a:sym typeface="Roboto Slab"/>
              </a:rPr>
              <a:t>Experiential Learning: </a:t>
            </a:r>
            <a:r>
              <a:rPr lang="ar" sz="1100">
                <a:latin typeface="Roboto Slab"/>
                <a:ea typeface="Roboto Slab"/>
                <a:cs typeface="Roboto Slab"/>
                <a:sym typeface="Roboto Slab"/>
              </a:rPr>
              <a:t>Experience &gt; Reflect &gt; Make sense &gt; Plan for action</a:t>
            </a:r>
            <a:endParaRPr sz="1100">
              <a:latin typeface="Roboto Slab"/>
              <a:ea typeface="Roboto Slab"/>
              <a:cs typeface="Roboto Slab"/>
              <a:sym typeface="Roboto Slab"/>
            </a:endParaRPr>
          </a:p>
        </p:txBody>
      </p:sp>
      <p:sp>
        <p:nvSpPr>
          <p:cNvPr id="466" name="Google Shape;466;p65"/>
          <p:cNvSpPr txBox="1"/>
          <p:nvPr/>
        </p:nvSpPr>
        <p:spPr>
          <a:xfrm>
            <a:off x="243075" y="6101225"/>
            <a:ext cx="3588300" cy="90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1100">
                <a:latin typeface="Roboto Slab"/>
                <a:ea typeface="Roboto Slab"/>
                <a:cs typeface="Roboto Slab"/>
                <a:sym typeface="Roboto Slab"/>
              </a:rPr>
              <a:t>Examples of LLL: </a:t>
            </a:r>
            <a:endParaRPr b="1" sz="1100">
              <a:latin typeface="Roboto Slab"/>
              <a:ea typeface="Roboto Slab"/>
              <a:cs typeface="Roboto Slab"/>
              <a:sym typeface="Roboto Slab"/>
            </a:endParaRPr>
          </a:p>
          <a:p>
            <a:pPr indent="-298450" lvl="0" marL="457200" rtl="0" algn="l">
              <a:spcBef>
                <a:spcPts val="0"/>
              </a:spcBef>
              <a:spcAft>
                <a:spcPts val="0"/>
              </a:spcAft>
              <a:buSzPts val="1100"/>
              <a:buFont typeface="Roboto Slab"/>
              <a:buChar char="●"/>
            </a:pPr>
            <a:r>
              <a:rPr lang="ar" sz="1100">
                <a:latin typeface="Roboto Slab"/>
                <a:ea typeface="Roboto Slab"/>
                <a:cs typeface="Roboto Slab"/>
                <a:sym typeface="Roboto Slab"/>
              </a:rPr>
              <a:t>Internships</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Char char="●"/>
            </a:pPr>
            <a:r>
              <a:rPr lang="ar" sz="1100">
                <a:latin typeface="Roboto Slab"/>
                <a:ea typeface="Roboto Slab"/>
                <a:cs typeface="Roboto Slab"/>
                <a:sym typeface="Roboto Slab"/>
              </a:rPr>
              <a:t>Professional courses</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Char char="●"/>
            </a:pPr>
            <a:r>
              <a:rPr lang="ar" sz="1100">
                <a:latin typeface="Roboto Slab"/>
                <a:ea typeface="Roboto Slab"/>
                <a:cs typeface="Roboto Slab"/>
                <a:sym typeface="Roboto Slab"/>
              </a:rPr>
              <a:t>Teaching yourself a new language</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Char char="●"/>
            </a:pPr>
            <a:r>
              <a:rPr lang="ar" sz="1100">
                <a:latin typeface="Roboto Slab"/>
                <a:ea typeface="Roboto Slab"/>
                <a:cs typeface="Roboto Slab"/>
                <a:sym typeface="Roboto Slab"/>
              </a:rPr>
              <a:t>Studying a new subject</a:t>
            </a:r>
            <a:endParaRPr sz="1100">
              <a:latin typeface="Roboto Slab"/>
              <a:ea typeface="Roboto Slab"/>
              <a:cs typeface="Roboto Slab"/>
              <a:sym typeface="Roboto Slab"/>
            </a:endParaRPr>
          </a:p>
        </p:txBody>
      </p:sp>
      <p:sp>
        <p:nvSpPr>
          <p:cNvPr id="467" name="Google Shape;467;p65"/>
          <p:cNvSpPr txBox="1"/>
          <p:nvPr/>
        </p:nvSpPr>
        <p:spPr>
          <a:xfrm>
            <a:off x="3044213" y="6101232"/>
            <a:ext cx="2398500" cy="90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1100">
                <a:latin typeface="Roboto Slab"/>
                <a:ea typeface="Roboto Slab"/>
                <a:cs typeface="Roboto Slab"/>
                <a:sym typeface="Roboto Slab"/>
              </a:rPr>
              <a:t>Benefits of LLL:</a:t>
            </a:r>
            <a:endParaRPr b="1" sz="1100">
              <a:latin typeface="Roboto Slab"/>
              <a:ea typeface="Roboto Slab"/>
              <a:cs typeface="Roboto Slab"/>
              <a:sym typeface="Roboto Slab"/>
            </a:endParaRPr>
          </a:p>
          <a:p>
            <a:pPr indent="-298450" lvl="0" marL="457200" rtl="0" algn="l">
              <a:spcBef>
                <a:spcPts val="0"/>
              </a:spcBef>
              <a:spcAft>
                <a:spcPts val="0"/>
              </a:spcAft>
              <a:buSzPts val="1100"/>
              <a:buFont typeface="Roboto Slab"/>
              <a:buChar char="●"/>
            </a:pPr>
            <a:r>
              <a:rPr lang="ar" sz="1100">
                <a:latin typeface="Roboto Slab"/>
                <a:ea typeface="Roboto Slab"/>
                <a:cs typeface="Roboto Slab"/>
                <a:sym typeface="Roboto Slab"/>
              </a:rPr>
              <a:t>Gain a new qualification</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Char char="●"/>
            </a:pPr>
            <a:r>
              <a:rPr lang="ar" sz="1100">
                <a:latin typeface="Roboto Slab"/>
                <a:ea typeface="Roboto Slab"/>
                <a:cs typeface="Roboto Slab"/>
                <a:sym typeface="Roboto Slab"/>
              </a:rPr>
              <a:t>Fill</a:t>
            </a:r>
            <a:r>
              <a:rPr lang="ar" sz="1100">
                <a:latin typeface="Roboto Slab"/>
                <a:ea typeface="Roboto Slab"/>
                <a:cs typeface="Roboto Slab"/>
                <a:sym typeface="Roboto Slab"/>
              </a:rPr>
              <a:t> a skills gap</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Char char="●"/>
            </a:pPr>
            <a:r>
              <a:rPr lang="ar" sz="1100">
                <a:latin typeface="Roboto Slab"/>
                <a:ea typeface="Roboto Slab"/>
                <a:cs typeface="Roboto Slab"/>
                <a:sym typeface="Roboto Slab"/>
              </a:rPr>
              <a:t>Mental stimulation</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Char char="●"/>
            </a:pPr>
            <a:r>
              <a:rPr lang="ar" sz="1100">
                <a:latin typeface="Roboto Slab"/>
                <a:ea typeface="Roboto Slab"/>
                <a:cs typeface="Roboto Slab"/>
                <a:sym typeface="Roboto Slab"/>
              </a:rPr>
              <a:t>Earn</a:t>
            </a:r>
            <a:r>
              <a:rPr lang="ar" sz="1100">
                <a:latin typeface="Roboto Slab"/>
                <a:ea typeface="Roboto Slab"/>
                <a:cs typeface="Roboto Slab"/>
                <a:sym typeface="Roboto Slab"/>
              </a:rPr>
              <a:t> more money</a:t>
            </a:r>
            <a:endParaRPr sz="1100">
              <a:latin typeface="Roboto Slab"/>
              <a:ea typeface="Roboto Slab"/>
              <a:cs typeface="Roboto Slab"/>
              <a:sym typeface="Roboto Slab"/>
            </a:endParaRPr>
          </a:p>
        </p:txBody>
      </p:sp>
      <p:sp>
        <p:nvSpPr>
          <p:cNvPr id="468" name="Google Shape;468;p65"/>
          <p:cNvSpPr txBox="1"/>
          <p:nvPr/>
        </p:nvSpPr>
        <p:spPr>
          <a:xfrm>
            <a:off x="5158605" y="5344200"/>
            <a:ext cx="2478600" cy="156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1100">
                <a:latin typeface="Roboto Slab"/>
                <a:ea typeface="Roboto Slab"/>
                <a:cs typeface="Roboto Slab"/>
                <a:sym typeface="Roboto Slab"/>
              </a:rPr>
              <a:t>Tips of Lifelong Learning (LLL):</a:t>
            </a:r>
            <a:endParaRPr b="1" sz="1100">
              <a:latin typeface="Roboto Slab"/>
              <a:ea typeface="Roboto Slab"/>
              <a:cs typeface="Roboto Slab"/>
              <a:sym typeface="Roboto Slab"/>
            </a:endParaRPr>
          </a:p>
          <a:p>
            <a:pPr indent="-298450" lvl="0" marL="457200" rtl="0" algn="l">
              <a:spcBef>
                <a:spcPts val="0"/>
              </a:spcBef>
              <a:spcAft>
                <a:spcPts val="0"/>
              </a:spcAft>
              <a:buSzPts val="1100"/>
              <a:buFont typeface="Roboto Slab"/>
              <a:buAutoNum type="arabicPeriod"/>
            </a:pPr>
            <a:r>
              <a:rPr lang="ar" sz="1100">
                <a:latin typeface="Roboto Slab"/>
                <a:ea typeface="Roboto Slab"/>
                <a:cs typeface="Roboto Slab"/>
                <a:sym typeface="Roboto Slab"/>
              </a:rPr>
              <a:t>Utilise technology</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AutoNum type="arabicPeriod"/>
            </a:pPr>
            <a:r>
              <a:rPr lang="ar" sz="1100">
                <a:latin typeface="Roboto Slab"/>
                <a:ea typeface="Roboto Slab"/>
                <a:cs typeface="Roboto Slab"/>
                <a:sym typeface="Roboto Slab"/>
              </a:rPr>
              <a:t>Ask your employer – for personal development planning</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AutoNum type="arabicPeriod"/>
            </a:pPr>
            <a:r>
              <a:rPr lang="ar" sz="1100">
                <a:latin typeface="Roboto Slab"/>
                <a:ea typeface="Roboto Slab"/>
                <a:cs typeface="Roboto Slab"/>
                <a:sym typeface="Roboto Slab"/>
              </a:rPr>
              <a:t>Stay motivated</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AutoNum type="arabicPeriod"/>
            </a:pPr>
            <a:r>
              <a:rPr lang="ar" sz="1100">
                <a:latin typeface="Roboto Slab"/>
                <a:ea typeface="Roboto Slab"/>
                <a:cs typeface="Roboto Slab"/>
                <a:sym typeface="Roboto Slab"/>
              </a:rPr>
              <a:t>Add some structure</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AutoNum type="arabicPeriod"/>
            </a:pPr>
            <a:r>
              <a:rPr lang="ar" sz="1100">
                <a:latin typeface="Roboto Slab"/>
                <a:ea typeface="Roboto Slab"/>
                <a:cs typeface="Roboto Slab"/>
                <a:sym typeface="Roboto Slab"/>
              </a:rPr>
              <a:t>Take every opportunity</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AutoNum type="arabicPeriod"/>
            </a:pPr>
            <a:r>
              <a:rPr lang="ar" sz="1100">
                <a:latin typeface="Roboto Slab"/>
                <a:ea typeface="Roboto Slab"/>
                <a:cs typeface="Roboto Slab"/>
                <a:sym typeface="Roboto Slab"/>
              </a:rPr>
              <a:t>Don’t make excuses</a:t>
            </a:r>
            <a:endParaRPr sz="1100">
              <a:latin typeface="Roboto Slab"/>
              <a:ea typeface="Roboto Slab"/>
              <a:cs typeface="Roboto Slab"/>
              <a:sym typeface="Roboto Slab"/>
            </a:endParaRPr>
          </a:p>
        </p:txBody>
      </p:sp>
      <p:sp>
        <p:nvSpPr>
          <p:cNvPr id="469" name="Google Shape;469;p65"/>
          <p:cNvSpPr/>
          <p:nvPr/>
        </p:nvSpPr>
        <p:spPr>
          <a:xfrm>
            <a:off x="5275775" y="4249000"/>
            <a:ext cx="1885200" cy="760800"/>
          </a:xfrm>
          <a:prstGeom prst="round2DiagRect">
            <a:avLst>
              <a:gd fmla="val 16667"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sz="1100">
                <a:latin typeface="Roboto Slab"/>
                <a:ea typeface="Roboto Slab"/>
                <a:cs typeface="Roboto Slab"/>
                <a:sym typeface="Roboto Slab"/>
              </a:rPr>
              <a:t>Competence develops over time and is nurtured by reflection on experience</a:t>
            </a:r>
            <a:endParaRPr sz="1100">
              <a:latin typeface="Roboto Slab"/>
              <a:ea typeface="Roboto Slab"/>
              <a:cs typeface="Roboto Slab"/>
              <a:sym typeface="Roboto Slab"/>
            </a:endParaRPr>
          </a:p>
        </p:txBody>
      </p:sp>
      <p:sp>
        <p:nvSpPr>
          <p:cNvPr id="470" name="Google Shape;470;p65"/>
          <p:cNvSpPr txBox="1"/>
          <p:nvPr/>
        </p:nvSpPr>
        <p:spPr>
          <a:xfrm>
            <a:off x="243075" y="7002125"/>
            <a:ext cx="7317000" cy="131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1100">
                <a:solidFill>
                  <a:srgbClr val="990000"/>
                </a:solidFill>
                <a:latin typeface="Roboto Slab"/>
                <a:ea typeface="Roboto Slab"/>
                <a:cs typeface="Roboto Slab"/>
                <a:sym typeface="Roboto Slab"/>
              </a:rPr>
              <a:t>Mentoring Principles:</a:t>
            </a:r>
            <a:endParaRPr b="1" sz="1100">
              <a:solidFill>
                <a:srgbClr val="990000"/>
              </a:solidFill>
              <a:latin typeface="Roboto Slab"/>
              <a:ea typeface="Roboto Slab"/>
              <a:cs typeface="Roboto Slab"/>
              <a:sym typeface="Roboto Slab"/>
            </a:endParaRPr>
          </a:p>
          <a:p>
            <a:pPr indent="-298450" lvl="0" marL="457200" rtl="0" algn="l">
              <a:spcBef>
                <a:spcPts val="0"/>
              </a:spcBef>
              <a:spcAft>
                <a:spcPts val="0"/>
              </a:spcAft>
              <a:buSzPts val="1100"/>
              <a:buFont typeface="Roboto Slab"/>
              <a:buChar char="●"/>
            </a:pPr>
            <a:r>
              <a:rPr lang="ar" sz="1100">
                <a:latin typeface="Roboto Slab"/>
                <a:ea typeface="Roboto Slab"/>
                <a:cs typeface="Roboto Slab"/>
                <a:sym typeface="Roboto Slab"/>
              </a:rPr>
              <a:t>Engagement is on a </a:t>
            </a:r>
            <a:r>
              <a:rPr lang="ar" sz="1100" u="sng">
                <a:latin typeface="Roboto Slab"/>
                <a:ea typeface="Roboto Slab"/>
                <a:cs typeface="Roboto Slab"/>
                <a:sym typeface="Roboto Slab"/>
              </a:rPr>
              <a:t>voluntary</a:t>
            </a:r>
            <a:r>
              <a:rPr lang="ar" sz="1100">
                <a:latin typeface="Roboto Slab"/>
                <a:ea typeface="Roboto Slab"/>
                <a:cs typeface="Roboto Slab"/>
                <a:sym typeface="Roboto Slab"/>
              </a:rPr>
              <a:t> basis for both the Mentor and the Mentee.</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Char char="●"/>
            </a:pPr>
            <a:r>
              <a:rPr lang="ar" sz="1100">
                <a:latin typeface="Roboto Slab"/>
                <a:ea typeface="Roboto Slab"/>
                <a:cs typeface="Roboto Slab"/>
                <a:sym typeface="Roboto Slab"/>
              </a:rPr>
              <a:t>The Mentoring relationship is </a:t>
            </a:r>
            <a:r>
              <a:rPr lang="ar" sz="1100" u="sng">
                <a:latin typeface="Roboto Slab"/>
                <a:ea typeface="Roboto Slab"/>
                <a:cs typeface="Roboto Slab"/>
                <a:sym typeface="Roboto Slab"/>
              </a:rPr>
              <a:t>confidential</a:t>
            </a:r>
            <a:r>
              <a:rPr lang="ar" sz="1100">
                <a:latin typeface="Roboto Slab"/>
                <a:ea typeface="Roboto Slab"/>
                <a:cs typeface="Roboto Slab"/>
                <a:sym typeface="Roboto Slab"/>
              </a:rPr>
              <a:t>.</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Char char="●"/>
            </a:pPr>
            <a:r>
              <a:rPr lang="ar" sz="1100">
                <a:latin typeface="Roboto Slab"/>
                <a:ea typeface="Roboto Slab"/>
                <a:cs typeface="Roboto Slab"/>
                <a:sym typeface="Roboto Slab"/>
              </a:rPr>
              <a:t>Mentoring is </a:t>
            </a:r>
            <a:r>
              <a:rPr lang="ar" sz="1100" u="sng">
                <a:latin typeface="Roboto Slab"/>
                <a:ea typeface="Roboto Slab"/>
                <a:cs typeface="Roboto Slab"/>
                <a:sym typeface="Roboto Slab"/>
              </a:rPr>
              <a:t>non-directive</a:t>
            </a:r>
            <a:r>
              <a:rPr lang="ar" sz="1100">
                <a:latin typeface="Roboto Slab"/>
                <a:ea typeface="Roboto Slab"/>
                <a:cs typeface="Roboto Slab"/>
                <a:sym typeface="Roboto Slab"/>
              </a:rPr>
              <a:t> in its approach.</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Char char="●"/>
            </a:pPr>
            <a:r>
              <a:rPr lang="ar" sz="1100">
                <a:latin typeface="Roboto Slab"/>
                <a:ea typeface="Roboto Slab"/>
                <a:cs typeface="Roboto Slab"/>
                <a:sym typeface="Roboto Slab"/>
              </a:rPr>
              <a:t>It is a relationship built upon </a:t>
            </a:r>
            <a:r>
              <a:rPr lang="ar" sz="1100" u="sng">
                <a:latin typeface="Roboto Slab"/>
                <a:ea typeface="Roboto Slab"/>
                <a:cs typeface="Roboto Slab"/>
                <a:sym typeface="Roboto Slab"/>
              </a:rPr>
              <a:t>trust</a:t>
            </a:r>
            <a:r>
              <a:rPr lang="ar" sz="1100">
                <a:latin typeface="Roboto Slab"/>
                <a:ea typeface="Roboto Slab"/>
                <a:cs typeface="Roboto Slab"/>
                <a:sym typeface="Roboto Slab"/>
              </a:rPr>
              <a:t> and mutual </a:t>
            </a:r>
            <a:r>
              <a:rPr lang="ar" sz="1100" u="sng">
                <a:latin typeface="Roboto Slab"/>
                <a:ea typeface="Roboto Slab"/>
                <a:cs typeface="Roboto Slab"/>
                <a:sym typeface="Roboto Slab"/>
              </a:rPr>
              <a:t>respect</a:t>
            </a:r>
            <a:r>
              <a:rPr lang="ar" sz="1100">
                <a:latin typeface="Roboto Slab"/>
                <a:ea typeface="Roboto Slab"/>
                <a:cs typeface="Roboto Slab"/>
                <a:sym typeface="Roboto Slab"/>
              </a:rPr>
              <a:t>.</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Char char="●"/>
            </a:pPr>
            <a:r>
              <a:rPr lang="ar" sz="1100">
                <a:latin typeface="Roboto Slab"/>
                <a:ea typeface="Roboto Slab"/>
                <a:cs typeface="Roboto Slab"/>
                <a:sym typeface="Roboto Slab"/>
              </a:rPr>
              <a:t>The Mentor </a:t>
            </a:r>
            <a:r>
              <a:rPr lang="ar" sz="1100" u="sng">
                <a:latin typeface="Roboto Slab"/>
                <a:ea typeface="Roboto Slab"/>
                <a:cs typeface="Roboto Slab"/>
                <a:sym typeface="Roboto Slab"/>
              </a:rPr>
              <a:t>empowers the Mentee</a:t>
            </a:r>
            <a:r>
              <a:rPr lang="ar" sz="1100">
                <a:latin typeface="Roboto Slab"/>
                <a:ea typeface="Roboto Slab"/>
                <a:cs typeface="Roboto Slab"/>
                <a:sym typeface="Roboto Slab"/>
              </a:rPr>
              <a:t> to take responsibility for their own learning &amp; career development.</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Char char="●"/>
            </a:pPr>
            <a:r>
              <a:rPr lang="ar" sz="1100">
                <a:latin typeface="Roboto Slab"/>
                <a:ea typeface="Roboto Slab"/>
                <a:cs typeface="Roboto Slab"/>
                <a:sym typeface="Roboto Slab"/>
              </a:rPr>
              <a:t>The relationship places </a:t>
            </a:r>
            <a:r>
              <a:rPr lang="ar" sz="1100" u="sng">
                <a:latin typeface="Roboto Slab"/>
                <a:ea typeface="Roboto Slab"/>
                <a:cs typeface="Roboto Slab"/>
                <a:sym typeface="Roboto Slab"/>
              </a:rPr>
              <a:t>no obligation</a:t>
            </a:r>
            <a:r>
              <a:rPr lang="ar" sz="1100">
                <a:latin typeface="Roboto Slab"/>
                <a:ea typeface="Roboto Slab"/>
                <a:cs typeface="Roboto Slab"/>
                <a:sym typeface="Roboto Slab"/>
              </a:rPr>
              <a:t> on either party beyond its developmental intent.</a:t>
            </a:r>
            <a:endParaRPr sz="1100">
              <a:latin typeface="Roboto Slab"/>
              <a:ea typeface="Roboto Slab"/>
              <a:cs typeface="Roboto Slab"/>
              <a:sym typeface="Roboto Slab"/>
            </a:endParaRPr>
          </a:p>
        </p:txBody>
      </p:sp>
      <p:sp>
        <p:nvSpPr>
          <p:cNvPr id="471" name="Google Shape;471;p65"/>
          <p:cNvSpPr txBox="1"/>
          <p:nvPr/>
        </p:nvSpPr>
        <p:spPr>
          <a:xfrm>
            <a:off x="243075" y="8312225"/>
            <a:ext cx="3156000" cy="131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1100">
                <a:latin typeface="Roboto Slab"/>
                <a:ea typeface="Roboto Slab"/>
                <a:cs typeface="Roboto Slab"/>
                <a:sym typeface="Roboto Slab"/>
              </a:rPr>
              <a:t>The Mentoring Cycle:</a:t>
            </a:r>
            <a:endParaRPr b="1" sz="1100">
              <a:latin typeface="Roboto Slab"/>
              <a:ea typeface="Roboto Slab"/>
              <a:cs typeface="Roboto Slab"/>
              <a:sym typeface="Roboto Slab"/>
            </a:endParaRPr>
          </a:p>
          <a:p>
            <a:pPr indent="-298450" lvl="0" marL="457200" rtl="0" algn="l">
              <a:spcBef>
                <a:spcPts val="0"/>
              </a:spcBef>
              <a:spcAft>
                <a:spcPts val="0"/>
              </a:spcAft>
              <a:buSzPts val="1100"/>
              <a:buFont typeface="Roboto Slab"/>
              <a:buAutoNum type="arabicPeriod"/>
            </a:pPr>
            <a:r>
              <a:rPr lang="ar" sz="1100">
                <a:latin typeface="Roboto Slab"/>
                <a:ea typeface="Roboto Slab"/>
                <a:cs typeface="Roboto Slab"/>
                <a:sym typeface="Roboto Slab"/>
              </a:rPr>
              <a:t>Rapport-building</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AutoNum type="arabicPeriod"/>
            </a:pPr>
            <a:r>
              <a:rPr lang="ar" sz="1100">
                <a:latin typeface="Roboto Slab"/>
                <a:ea typeface="Roboto Slab"/>
                <a:cs typeface="Roboto Slab"/>
                <a:sym typeface="Roboto Slab"/>
              </a:rPr>
              <a:t>Contracting/Ground Rules</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AutoNum type="arabicPeriod"/>
            </a:pPr>
            <a:r>
              <a:rPr lang="ar" sz="1100">
                <a:latin typeface="Roboto Slab"/>
                <a:ea typeface="Roboto Slab"/>
                <a:cs typeface="Roboto Slab"/>
                <a:sym typeface="Roboto Slab"/>
              </a:rPr>
              <a:t>Direction-setting</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AutoNum type="arabicPeriod"/>
            </a:pPr>
            <a:r>
              <a:rPr lang="ar" sz="1100">
                <a:latin typeface="Roboto Slab"/>
                <a:ea typeface="Roboto Slab"/>
                <a:cs typeface="Roboto Slab"/>
                <a:sym typeface="Roboto Slab"/>
              </a:rPr>
              <a:t>Progress making</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AutoNum type="arabicPeriod"/>
            </a:pPr>
            <a:r>
              <a:rPr lang="ar" sz="1100">
                <a:latin typeface="Roboto Slab"/>
                <a:ea typeface="Roboto Slab"/>
                <a:cs typeface="Roboto Slab"/>
                <a:sym typeface="Roboto Slab"/>
              </a:rPr>
              <a:t>Maturation</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AutoNum type="arabicPeriod"/>
            </a:pPr>
            <a:r>
              <a:rPr lang="ar" sz="1100">
                <a:latin typeface="Roboto Slab"/>
                <a:ea typeface="Roboto Slab"/>
                <a:cs typeface="Roboto Slab"/>
                <a:sym typeface="Roboto Slab"/>
              </a:rPr>
              <a:t>Closure</a:t>
            </a:r>
            <a:endParaRPr sz="1100">
              <a:latin typeface="Roboto Slab"/>
              <a:ea typeface="Roboto Slab"/>
              <a:cs typeface="Roboto Slab"/>
              <a:sym typeface="Roboto Slab"/>
            </a:endParaRPr>
          </a:p>
        </p:txBody>
      </p:sp>
      <p:sp>
        <p:nvSpPr>
          <p:cNvPr id="472" name="Google Shape;472;p65"/>
          <p:cNvSpPr txBox="1"/>
          <p:nvPr/>
        </p:nvSpPr>
        <p:spPr>
          <a:xfrm>
            <a:off x="2530650" y="8312225"/>
            <a:ext cx="2201700" cy="150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1100">
                <a:latin typeface="Roboto Slab"/>
                <a:ea typeface="Roboto Slab"/>
                <a:cs typeface="Roboto Slab"/>
                <a:sym typeface="Roboto Slab"/>
              </a:rPr>
              <a:t>Skills Required By Mentors:</a:t>
            </a:r>
            <a:endParaRPr b="1" sz="1100">
              <a:latin typeface="Roboto Slab"/>
              <a:ea typeface="Roboto Slab"/>
              <a:cs typeface="Roboto Slab"/>
              <a:sym typeface="Roboto Slab"/>
            </a:endParaRPr>
          </a:p>
          <a:p>
            <a:pPr indent="-298450" lvl="0" marL="457200" rtl="0" algn="l">
              <a:spcBef>
                <a:spcPts val="0"/>
              </a:spcBef>
              <a:spcAft>
                <a:spcPts val="0"/>
              </a:spcAft>
              <a:buSzPts val="1100"/>
              <a:buFont typeface="Roboto Slab"/>
              <a:buAutoNum type="arabicPeriod"/>
            </a:pPr>
            <a:r>
              <a:rPr lang="ar" sz="1100">
                <a:latin typeface="Roboto Slab"/>
                <a:ea typeface="Roboto Slab"/>
                <a:cs typeface="Roboto Slab"/>
                <a:sym typeface="Roboto Slab"/>
              </a:rPr>
              <a:t>Ability to build rapport with the mentee</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AutoNum type="arabicPeriod"/>
            </a:pPr>
            <a:r>
              <a:rPr lang="ar" sz="1100">
                <a:latin typeface="Roboto Slab"/>
                <a:ea typeface="Roboto Slab"/>
                <a:cs typeface="Roboto Slab"/>
                <a:sym typeface="Roboto Slab"/>
              </a:rPr>
              <a:t>Feedback skills</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AutoNum type="arabicPeriod"/>
            </a:pPr>
            <a:r>
              <a:rPr lang="ar" sz="1100">
                <a:latin typeface="Roboto Slab"/>
                <a:ea typeface="Roboto Slab"/>
                <a:cs typeface="Roboto Slab"/>
                <a:sym typeface="Roboto Slab"/>
              </a:rPr>
              <a:t>Listening skills</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AutoNum type="arabicPeriod"/>
            </a:pPr>
            <a:r>
              <a:rPr lang="ar" sz="1100">
                <a:latin typeface="Roboto Slab"/>
                <a:ea typeface="Roboto Slab"/>
                <a:cs typeface="Roboto Slab"/>
                <a:sym typeface="Roboto Slab"/>
              </a:rPr>
              <a:t>Communication skills</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AutoNum type="arabicPeriod"/>
            </a:pPr>
            <a:r>
              <a:rPr lang="ar" sz="1100">
                <a:latin typeface="Roboto Slab"/>
                <a:ea typeface="Roboto Slab"/>
                <a:cs typeface="Roboto Slab"/>
                <a:sym typeface="Roboto Slab"/>
              </a:rPr>
              <a:t>Questioning skills</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AutoNum type="arabicPeriod"/>
            </a:pPr>
            <a:r>
              <a:rPr lang="ar" sz="1100">
                <a:latin typeface="Roboto Slab"/>
                <a:ea typeface="Roboto Slab"/>
                <a:cs typeface="Roboto Slab"/>
                <a:sym typeface="Roboto Slab"/>
              </a:rPr>
              <a:t>Interpersonal skills</a:t>
            </a:r>
            <a:endParaRPr sz="1100">
              <a:latin typeface="Roboto Slab"/>
              <a:ea typeface="Roboto Slab"/>
              <a:cs typeface="Roboto Slab"/>
              <a:sym typeface="Roboto Slab"/>
            </a:endParaRPr>
          </a:p>
        </p:txBody>
      </p:sp>
      <p:sp>
        <p:nvSpPr>
          <p:cNvPr id="473" name="Google Shape;473;p65"/>
          <p:cNvSpPr txBox="1"/>
          <p:nvPr/>
        </p:nvSpPr>
        <p:spPr>
          <a:xfrm>
            <a:off x="243075" y="9728340"/>
            <a:ext cx="7132500" cy="90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1100">
                <a:latin typeface="Roboto Slab"/>
                <a:ea typeface="Roboto Slab"/>
                <a:cs typeface="Roboto Slab"/>
                <a:sym typeface="Roboto Slab"/>
              </a:rPr>
              <a:t>How Mentors Help Others Learn?</a:t>
            </a:r>
            <a:endParaRPr b="1" sz="1100">
              <a:latin typeface="Roboto Slab"/>
              <a:ea typeface="Roboto Slab"/>
              <a:cs typeface="Roboto Slab"/>
              <a:sym typeface="Roboto Slab"/>
            </a:endParaRPr>
          </a:p>
          <a:p>
            <a:pPr indent="-298450" lvl="0" marL="457200" rtl="0" algn="l">
              <a:spcBef>
                <a:spcPts val="0"/>
              </a:spcBef>
              <a:spcAft>
                <a:spcPts val="0"/>
              </a:spcAft>
              <a:buSzPts val="1100"/>
              <a:buFont typeface="Roboto Slab"/>
              <a:buChar char="●"/>
            </a:pPr>
            <a:r>
              <a:rPr b="1" lang="ar" sz="1100">
                <a:latin typeface="Roboto Slab"/>
                <a:ea typeface="Roboto Slab"/>
                <a:cs typeface="Roboto Slab"/>
                <a:sym typeface="Roboto Slab"/>
              </a:rPr>
              <a:t>􏰁The Guide􏰀:</a:t>
            </a:r>
            <a:r>
              <a:rPr lang="ar" sz="1100">
                <a:latin typeface="Roboto Slab"/>
                <a:ea typeface="Roboto Slab"/>
                <a:cs typeface="Roboto Slab"/>
                <a:sym typeface="Roboto Slab"/>
              </a:rPr>
              <a:t> Hands on guidance, explaining how and why; creating opportunities to learn.</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Char char="●"/>
            </a:pPr>
            <a:r>
              <a:rPr b="1" lang="ar" sz="1100">
                <a:latin typeface="Roboto Slab"/>
                <a:ea typeface="Roboto Slab"/>
                <a:cs typeface="Roboto Slab"/>
                <a:sym typeface="Roboto Slab"/>
              </a:rPr>
              <a:t>􏰁The challenger􏰀: </a:t>
            </a:r>
            <a:r>
              <a:rPr lang="ar" sz="1100">
                <a:latin typeface="Roboto Slab"/>
                <a:ea typeface="Roboto Slab"/>
                <a:cs typeface="Roboto Slab"/>
                <a:sym typeface="Roboto Slab"/>
              </a:rPr>
              <a:t>Making Waves’; challenging, stimulating, questioning, probing.</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Char char="●"/>
            </a:pPr>
            <a:r>
              <a:rPr b="1" lang="ar" sz="1100">
                <a:latin typeface="Roboto Slab"/>
                <a:ea typeface="Roboto Slab"/>
                <a:cs typeface="Roboto Slab"/>
                <a:sym typeface="Roboto Slab"/>
              </a:rPr>
              <a:t>􏰁The role model􏰀: </a:t>
            </a:r>
            <a:r>
              <a:rPr lang="ar" sz="1100">
                <a:latin typeface="Roboto Slab"/>
                <a:ea typeface="Roboto Slab"/>
                <a:cs typeface="Roboto Slab"/>
                <a:sym typeface="Roboto Slab"/>
              </a:rPr>
              <a:t>Unseen, largely unfelt. The Mentee unconsciously adopts aspects of the mentor’s thinking behaviours and/or style.</a:t>
            </a:r>
            <a:endParaRPr sz="1100">
              <a:latin typeface="Roboto Slab"/>
              <a:ea typeface="Roboto Slab"/>
              <a:cs typeface="Roboto Slab"/>
              <a:sym typeface="Roboto Slab"/>
            </a:endParaRPr>
          </a:p>
        </p:txBody>
      </p:sp>
      <p:sp>
        <p:nvSpPr>
          <p:cNvPr id="474" name="Google Shape;474;p65"/>
          <p:cNvSpPr/>
          <p:nvPr/>
        </p:nvSpPr>
        <p:spPr>
          <a:xfrm>
            <a:off x="4843200" y="8393288"/>
            <a:ext cx="2548200" cy="1254000"/>
          </a:xfrm>
          <a:prstGeom prst="round2DiagRect">
            <a:avLst>
              <a:gd fmla="val 16667"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sz="1100">
                <a:latin typeface="Roboto Slab"/>
                <a:ea typeface="Roboto Slab"/>
                <a:cs typeface="Roboto Slab"/>
                <a:sym typeface="Roboto Slab"/>
              </a:rPr>
              <a:t>Mentoring RATIONALE:</a:t>
            </a:r>
            <a:endParaRPr sz="1100">
              <a:latin typeface="Roboto Slab"/>
              <a:ea typeface="Roboto Slab"/>
              <a:cs typeface="Roboto Slab"/>
              <a:sym typeface="Roboto Slab"/>
            </a:endParaRPr>
          </a:p>
          <a:p>
            <a:pPr indent="0" lvl="0" marL="0" rtl="0" algn="ctr">
              <a:spcBef>
                <a:spcPts val="0"/>
              </a:spcBef>
              <a:spcAft>
                <a:spcPts val="0"/>
              </a:spcAft>
              <a:buNone/>
            </a:pPr>
            <a:r>
              <a:rPr lang="ar" sz="1100">
                <a:latin typeface="Roboto Slab"/>
                <a:ea typeface="Roboto Slab"/>
                <a:cs typeface="Roboto Slab"/>
                <a:sym typeface="Roboto Slab"/>
              </a:rPr>
              <a:t>“To support the professional growth of the individual who is in the early stage of their career and to promote excellence in teaching &amp; learning, research and academic leadership”.</a:t>
            </a:r>
            <a:endParaRPr sz="1100">
              <a:latin typeface="Roboto Slab"/>
              <a:ea typeface="Roboto Slab"/>
              <a:cs typeface="Roboto Slab"/>
              <a:sym typeface="Roboto Slab"/>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478" name="Shape 478"/>
        <p:cNvGrpSpPr/>
        <p:nvPr/>
      </p:nvGrpSpPr>
      <p:grpSpPr>
        <a:xfrm>
          <a:off x="0" y="0"/>
          <a:ext cx="0" cy="0"/>
          <a:chOff x="0" y="0"/>
          <a:chExt cx="0" cy="0"/>
        </a:xfrm>
      </p:grpSpPr>
      <p:graphicFrame>
        <p:nvGraphicFramePr>
          <p:cNvPr id="479" name="Google Shape;479;p66"/>
          <p:cNvGraphicFramePr/>
          <p:nvPr/>
        </p:nvGraphicFramePr>
        <p:xfrm>
          <a:off x="129260" y="580377"/>
          <a:ext cx="3000000" cy="3000000"/>
        </p:xfrm>
        <a:graphic>
          <a:graphicData uri="http://schemas.openxmlformats.org/drawingml/2006/table">
            <a:tbl>
              <a:tblPr>
                <a:noFill/>
                <a:tableStyleId>{34CF5655-4CD1-4569-96A2-748BEEFF8242}</a:tableStyleId>
              </a:tblPr>
              <a:tblGrid>
                <a:gridCol w="3193775"/>
                <a:gridCol w="4121050"/>
              </a:tblGrid>
              <a:tr h="239375">
                <a:tc>
                  <a:txBody>
                    <a:bodyPr/>
                    <a:lstStyle/>
                    <a:p>
                      <a:pPr indent="0" lvl="0" marL="0" rtl="0" algn="ctr">
                        <a:spcBef>
                          <a:spcPts val="0"/>
                        </a:spcBef>
                        <a:spcAft>
                          <a:spcPts val="0"/>
                        </a:spcAft>
                        <a:buNone/>
                      </a:pPr>
                      <a:r>
                        <a:rPr b="1" lang="ar" sz="1200">
                          <a:solidFill>
                            <a:srgbClr val="FFFFFF"/>
                          </a:solidFill>
                          <a:latin typeface="Roboto Slab"/>
                          <a:ea typeface="Roboto Slab"/>
                          <a:cs typeface="Roboto Slab"/>
                          <a:sym typeface="Roboto Slab"/>
                        </a:rPr>
                        <a:t>Leadership</a:t>
                      </a:r>
                      <a:endParaRPr b="1" sz="1200">
                        <a:solidFill>
                          <a:srgbClr val="FFFFFF"/>
                        </a:solidFill>
                        <a:latin typeface="Roboto Slab"/>
                        <a:ea typeface="Roboto Slab"/>
                        <a:cs typeface="Roboto Slab"/>
                        <a:sym typeface="Roboto Slab"/>
                      </a:endParaRPr>
                    </a:p>
                  </a:txBody>
                  <a:tcPr marT="91425" marB="91425" marR="91425" marL="91425" anchor="ctr">
                    <a:solidFill>
                      <a:schemeClr val="accent5"/>
                    </a:solidFill>
                  </a:tcPr>
                </a:tc>
                <a:tc>
                  <a:txBody>
                    <a:bodyPr/>
                    <a:lstStyle/>
                    <a:p>
                      <a:pPr indent="0" lvl="0" marL="0" rtl="0" algn="ctr">
                        <a:spcBef>
                          <a:spcPts val="0"/>
                        </a:spcBef>
                        <a:spcAft>
                          <a:spcPts val="0"/>
                        </a:spcAft>
                        <a:buClr>
                          <a:schemeClr val="dk1"/>
                        </a:buClr>
                        <a:buSzPts val="1100"/>
                        <a:buFont typeface="Arial"/>
                        <a:buNone/>
                      </a:pPr>
                      <a:r>
                        <a:rPr b="1" lang="ar" sz="1200">
                          <a:solidFill>
                            <a:srgbClr val="FFFFFF"/>
                          </a:solidFill>
                          <a:latin typeface="Roboto Slab"/>
                          <a:ea typeface="Roboto Slab"/>
                          <a:cs typeface="Roboto Slab"/>
                          <a:sym typeface="Roboto Slab"/>
                        </a:rPr>
                        <a:t>Management</a:t>
                      </a:r>
                      <a:endParaRPr b="1" sz="1200">
                        <a:solidFill>
                          <a:srgbClr val="FFFFFF"/>
                        </a:solidFill>
                        <a:latin typeface="Roboto Slab"/>
                        <a:ea typeface="Roboto Slab"/>
                        <a:cs typeface="Roboto Slab"/>
                        <a:sym typeface="Roboto Slab"/>
                      </a:endParaRPr>
                    </a:p>
                  </a:txBody>
                  <a:tcPr marT="91425" marB="91425" marR="91425" marL="91425" anchor="ct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3"/>
                    </a:solidFill>
                  </a:tcPr>
                </a:tc>
              </a:tr>
              <a:tr h="834725">
                <a:tc>
                  <a:txBody>
                    <a:bodyPr/>
                    <a:lstStyle/>
                    <a:p>
                      <a:pPr indent="-292100" lvl="0" marL="457200" rtl="0" algn="l">
                        <a:spcBef>
                          <a:spcPts val="0"/>
                        </a:spcBef>
                        <a:spcAft>
                          <a:spcPts val="0"/>
                        </a:spcAft>
                        <a:buClr>
                          <a:schemeClr val="dk1"/>
                        </a:buClr>
                        <a:buSzPts val="1000"/>
                        <a:buFont typeface="Roboto Slab"/>
                        <a:buChar char="●"/>
                      </a:pPr>
                      <a:r>
                        <a:rPr lang="ar" sz="1000">
                          <a:solidFill>
                            <a:schemeClr val="dk1"/>
                          </a:solidFill>
                          <a:latin typeface="Roboto Slab"/>
                          <a:ea typeface="Roboto Slab"/>
                          <a:cs typeface="Roboto Slab"/>
                          <a:sym typeface="Roboto Slab"/>
                        </a:rPr>
                        <a:t>Multi-directional influence relation</a:t>
                      </a:r>
                      <a:endParaRPr sz="1000">
                        <a:solidFill>
                          <a:schemeClr val="dk1"/>
                        </a:solidFill>
                        <a:latin typeface="Roboto Slab"/>
                        <a:ea typeface="Roboto Slab"/>
                        <a:cs typeface="Roboto Slab"/>
                        <a:sym typeface="Roboto Slab"/>
                      </a:endParaRPr>
                    </a:p>
                    <a:p>
                      <a:pPr indent="-292100" lvl="0" marL="457200" rtl="0" algn="l">
                        <a:spcBef>
                          <a:spcPts val="0"/>
                        </a:spcBef>
                        <a:spcAft>
                          <a:spcPts val="0"/>
                        </a:spcAft>
                        <a:buClr>
                          <a:schemeClr val="dk1"/>
                        </a:buClr>
                        <a:buSzPts val="1000"/>
                        <a:buFont typeface="Roboto Slab"/>
                        <a:buChar char="●"/>
                      </a:pPr>
                      <a:r>
                        <a:rPr lang="ar" sz="1000">
                          <a:solidFill>
                            <a:schemeClr val="dk1"/>
                          </a:solidFill>
                          <a:latin typeface="Roboto Slab"/>
                          <a:ea typeface="Roboto Slab"/>
                          <a:cs typeface="Roboto Slab"/>
                          <a:sym typeface="Roboto Slab"/>
                        </a:rPr>
                        <a:t>Focus on people motivation &amp; inspiration</a:t>
                      </a:r>
                      <a:endParaRPr sz="1000">
                        <a:solidFill>
                          <a:schemeClr val="dk1"/>
                        </a:solidFill>
                        <a:latin typeface="Roboto Slab"/>
                        <a:ea typeface="Roboto Slab"/>
                        <a:cs typeface="Roboto Slab"/>
                        <a:sym typeface="Roboto Slab"/>
                      </a:endParaRPr>
                    </a:p>
                    <a:p>
                      <a:pPr indent="-292100" lvl="0" marL="457200" rtl="0" algn="l">
                        <a:spcBef>
                          <a:spcPts val="0"/>
                        </a:spcBef>
                        <a:spcAft>
                          <a:spcPts val="0"/>
                        </a:spcAft>
                        <a:buClr>
                          <a:schemeClr val="dk1"/>
                        </a:buClr>
                        <a:buSzPts val="1000"/>
                        <a:buFont typeface="Roboto Slab"/>
                        <a:buChar char="●"/>
                      </a:pPr>
                      <a:r>
                        <a:rPr lang="ar" sz="1000">
                          <a:solidFill>
                            <a:schemeClr val="dk1"/>
                          </a:solidFill>
                          <a:latin typeface="Roboto Slab"/>
                          <a:ea typeface="Roboto Slab"/>
                          <a:cs typeface="Roboto Slab"/>
                          <a:sym typeface="Roboto Slab"/>
                        </a:rPr>
                        <a:t>Long-term view &amp; goals</a:t>
                      </a:r>
                      <a:endParaRPr sz="1000">
                        <a:solidFill>
                          <a:schemeClr val="dk1"/>
                        </a:solidFill>
                        <a:latin typeface="Roboto Slab"/>
                        <a:ea typeface="Roboto Slab"/>
                        <a:cs typeface="Roboto Slab"/>
                        <a:sym typeface="Roboto Slab"/>
                      </a:endParaRPr>
                    </a:p>
                    <a:p>
                      <a:pPr indent="-292100" lvl="0" marL="457200" rtl="0" algn="l">
                        <a:spcBef>
                          <a:spcPts val="0"/>
                        </a:spcBef>
                        <a:spcAft>
                          <a:spcPts val="0"/>
                        </a:spcAft>
                        <a:buClr>
                          <a:schemeClr val="dk1"/>
                        </a:buClr>
                        <a:buSzPts val="1000"/>
                        <a:buFont typeface="Roboto Slab"/>
                        <a:buChar char="●"/>
                      </a:pPr>
                      <a:r>
                        <a:rPr lang="ar" sz="1000">
                          <a:solidFill>
                            <a:schemeClr val="dk1"/>
                          </a:solidFill>
                          <a:latin typeface="Roboto Slab"/>
                          <a:ea typeface="Roboto Slab"/>
                          <a:cs typeface="Roboto Slab"/>
                          <a:sym typeface="Roboto Slab"/>
                        </a:rPr>
                        <a:t>Create trust among people</a:t>
                      </a:r>
                      <a:endParaRPr sz="1000">
                        <a:solidFill>
                          <a:schemeClr val="dk1"/>
                        </a:solidFill>
                        <a:latin typeface="Roboto Slab"/>
                        <a:ea typeface="Roboto Slab"/>
                        <a:cs typeface="Roboto Slab"/>
                        <a:sym typeface="Roboto Slab"/>
                      </a:endParaRPr>
                    </a:p>
                    <a:p>
                      <a:pPr indent="-292100" lvl="0" marL="457200" rtl="0" algn="l">
                        <a:spcBef>
                          <a:spcPts val="0"/>
                        </a:spcBef>
                        <a:spcAft>
                          <a:spcPts val="0"/>
                        </a:spcAft>
                        <a:buClr>
                          <a:schemeClr val="dk1"/>
                        </a:buClr>
                        <a:buSzPts val="1000"/>
                        <a:buFont typeface="Roboto Slab"/>
                        <a:buChar char="●"/>
                      </a:pPr>
                      <a:r>
                        <a:rPr lang="ar" sz="1000">
                          <a:solidFill>
                            <a:schemeClr val="dk1"/>
                          </a:solidFill>
                          <a:latin typeface="Roboto Slab"/>
                          <a:ea typeface="Roboto Slab"/>
                          <a:cs typeface="Roboto Slab"/>
                          <a:sym typeface="Roboto Slab"/>
                        </a:rPr>
                        <a:t>Leaders does right things</a:t>
                      </a:r>
                      <a:endParaRPr sz="1000">
                        <a:solidFill>
                          <a:schemeClr val="dk1"/>
                        </a:solidFill>
                        <a:latin typeface="Roboto Slab"/>
                        <a:ea typeface="Roboto Slab"/>
                        <a:cs typeface="Roboto Slab"/>
                        <a:sym typeface="Roboto Slab"/>
                      </a:endParaRPr>
                    </a:p>
                    <a:p>
                      <a:pPr indent="-292100" lvl="0" marL="457200" rtl="0" algn="l">
                        <a:spcBef>
                          <a:spcPts val="0"/>
                        </a:spcBef>
                        <a:spcAft>
                          <a:spcPts val="0"/>
                        </a:spcAft>
                        <a:buClr>
                          <a:schemeClr val="dk1"/>
                        </a:buClr>
                        <a:buSzPts val="1000"/>
                        <a:buFont typeface="Roboto Slab"/>
                        <a:buChar char="●"/>
                      </a:pPr>
                      <a:r>
                        <a:rPr lang="ar" sz="1000">
                          <a:solidFill>
                            <a:schemeClr val="dk1"/>
                          </a:solidFill>
                          <a:latin typeface="Roboto Slab"/>
                          <a:ea typeface="Roboto Slab"/>
                          <a:cs typeface="Roboto Slab"/>
                          <a:sym typeface="Roboto Slab"/>
                        </a:rPr>
                        <a:t>Vision-oriented</a:t>
                      </a:r>
                      <a:endParaRPr sz="1000">
                        <a:solidFill>
                          <a:schemeClr val="dk1"/>
                        </a:solidFill>
                        <a:latin typeface="Roboto Slab"/>
                        <a:ea typeface="Roboto Slab"/>
                        <a:cs typeface="Roboto Slab"/>
                        <a:sym typeface="Roboto Slab"/>
                      </a:endParaRPr>
                    </a:p>
                    <a:p>
                      <a:pPr indent="-292100" lvl="0" marL="457200" rtl="0" algn="l">
                        <a:spcBef>
                          <a:spcPts val="0"/>
                        </a:spcBef>
                        <a:spcAft>
                          <a:spcPts val="0"/>
                        </a:spcAft>
                        <a:buClr>
                          <a:schemeClr val="dk1"/>
                        </a:buClr>
                        <a:buSzPts val="1000"/>
                        <a:buFont typeface="Roboto Slab"/>
                        <a:buChar char="●"/>
                      </a:pPr>
                      <a:r>
                        <a:rPr lang="ar" sz="1000">
                          <a:solidFill>
                            <a:schemeClr val="dk1"/>
                          </a:solidFill>
                          <a:latin typeface="Roboto Slab"/>
                          <a:ea typeface="Roboto Slab"/>
                          <a:cs typeface="Roboto Slab"/>
                          <a:sym typeface="Roboto Slab"/>
                        </a:rPr>
                        <a:t>Relies on envision and innovation</a:t>
                      </a:r>
                      <a:endParaRPr sz="1000">
                        <a:solidFill>
                          <a:schemeClr val="dk1"/>
                        </a:solidFill>
                        <a:latin typeface="Roboto Slab"/>
                        <a:ea typeface="Roboto Slab"/>
                        <a:cs typeface="Roboto Slab"/>
                        <a:sym typeface="Roboto Slab"/>
                      </a:endParaRPr>
                    </a:p>
                    <a:p>
                      <a:pPr indent="-292100" lvl="0" marL="457200" rtl="0" algn="l">
                        <a:spcBef>
                          <a:spcPts val="0"/>
                        </a:spcBef>
                        <a:spcAft>
                          <a:spcPts val="0"/>
                        </a:spcAft>
                        <a:buClr>
                          <a:schemeClr val="dk1"/>
                        </a:buClr>
                        <a:buSzPts val="1000"/>
                        <a:buFont typeface="Roboto Slab"/>
                        <a:buChar char="●"/>
                      </a:pPr>
                      <a:r>
                        <a:rPr lang="ar" sz="1000">
                          <a:solidFill>
                            <a:schemeClr val="dk1"/>
                          </a:solidFill>
                          <a:latin typeface="Roboto Slab"/>
                          <a:ea typeface="Roboto Slab"/>
                          <a:cs typeface="Roboto Slab"/>
                          <a:sym typeface="Roboto Slab"/>
                        </a:rPr>
                        <a:t>Role-models/do right things</a:t>
                      </a:r>
                      <a:endParaRPr sz="1000">
                        <a:solidFill>
                          <a:schemeClr val="dk1"/>
                        </a:solidFill>
                        <a:latin typeface="Roboto Slab"/>
                        <a:ea typeface="Roboto Slab"/>
                        <a:cs typeface="Roboto Slab"/>
                        <a:sym typeface="Roboto Slab"/>
                      </a:endParaRPr>
                    </a:p>
                    <a:p>
                      <a:pPr indent="-292100" lvl="0" marL="457200" rtl="0" algn="l">
                        <a:spcBef>
                          <a:spcPts val="0"/>
                        </a:spcBef>
                        <a:spcAft>
                          <a:spcPts val="0"/>
                        </a:spcAft>
                        <a:buClr>
                          <a:schemeClr val="dk1"/>
                        </a:buClr>
                        <a:buSzPts val="1000"/>
                        <a:buFont typeface="Roboto Slab"/>
                        <a:buChar char="●"/>
                      </a:pPr>
                      <a:r>
                        <a:rPr lang="ar" sz="1000">
                          <a:solidFill>
                            <a:schemeClr val="dk1"/>
                          </a:solidFill>
                          <a:latin typeface="Roboto Slab"/>
                          <a:ea typeface="Roboto Slab"/>
                          <a:cs typeface="Roboto Slab"/>
                          <a:sym typeface="Roboto Slab"/>
                        </a:rPr>
                        <a:t>Develop power with people</a:t>
                      </a:r>
                      <a:endParaRPr sz="1000">
                        <a:solidFill>
                          <a:schemeClr val="dk1"/>
                        </a:solidFill>
                        <a:latin typeface="Roboto Slab"/>
                        <a:ea typeface="Roboto Slab"/>
                        <a:cs typeface="Roboto Slab"/>
                        <a:sym typeface="Roboto Slab"/>
                      </a:endParaRPr>
                    </a:p>
                    <a:p>
                      <a:pPr indent="-292100" lvl="0" marL="457200" rtl="0" algn="l">
                        <a:spcBef>
                          <a:spcPts val="0"/>
                        </a:spcBef>
                        <a:spcAft>
                          <a:spcPts val="0"/>
                        </a:spcAft>
                        <a:buClr>
                          <a:schemeClr val="dk1"/>
                        </a:buClr>
                        <a:buSzPts val="1000"/>
                        <a:buFont typeface="Roboto Slab"/>
                        <a:buChar char="●"/>
                      </a:pPr>
                      <a:r>
                        <a:rPr lang="ar" sz="1000">
                          <a:solidFill>
                            <a:schemeClr val="dk1"/>
                          </a:solidFill>
                          <a:latin typeface="Roboto Slab"/>
                          <a:ea typeface="Roboto Slab"/>
                          <a:cs typeface="Roboto Slab"/>
                          <a:sym typeface="Roboto Slab"/>
                        </a:rPr>
                        <a:t>Empowers and inspires people</a:t>
                      </a:r>
                      <a:endParaRPr sz="1000">
                        <a:solidFill>
                          <a:schemeClr val="dk1"/>
                        </a:solidFill>
                        <a:latin typeface="Roboto Slab"/>
                        <a:ea typeface="Roboto Slab"/>
                        <a:cs typeface="Roboto Slab"/>
                        <a:sym typeface="Roboto Slab"/>
                      </a:endParaRPr>
                    </a:p>
                  </a:txBody>
                  <a:tcPr marT="91425" marB="91425" marR="91425" marL="91425">
                    <a:lnR cap="flat" cmpd="sng" w="9525">
                      <a:solidFill>
                        <a:srgbClr val="9E9E9E"/>
                      </a:solidFill>
                      <a:prstDash val="solid"/>
                      <a:round/>
                      <a:headEnd len="sm" w="sm" type="none"/>
                      <a:tailEnd len="sm" w="sm" type="none"/>
                    </a:lnR>
                  </a:tcPr>
                </a:tc>
                <a:tc>
                  <a:txBody>
                    <a:bodyPr/>
                    <a:lstStyle/>
                    <a:p>
                      <a:pPr indent="-292100" lvl="0" marL="457200" rtl="0" algn="l">
                        <a:spcBef>
                          <a:spcPts val="0"/>
                        </a:spcBef>
                        <a:spcAft>
                          <a:spcPts val="0"/>
                        </a:spcAft>
                        <a:buSzPts val="1000"/>
                        <a:buFont typeface="Roboto Slab"/>
                        <a:buChar char="●"/>
                      </a:pPr>
                      <a:r>
                        <a:rPr lang="ar" sz="1000">
                          <a:solidFill>
                            <a:schemeClr val="dk1"/>
                          </a:solidFill>
                          <a:latin typeface="Roboto Slab"/>
                          <a:ea typeface="Roboto Slab"/>
                          <a:cs typeface="Roboto Slab"/>
                          <a:sym typeface="Roboto Slab"/>
                        </a:rPr>
                        <a:t>Unidirectional authority relationship</a:t>
                      </a:r>
                      <a:endParaRPr sz="1000">
                        <a:solidFill>
                          <a:schemeClr val="dk1"/>
                        </a:solidFill>
                        <a:latin typeface="Roboto Slab"/>
                        <a:ea typeface="Roboto Slab"/>
                        <a:cs typeface="Roboto Slab"/>
                        <a:sym typeface="Roboto Slab"/>
                      </a:endParaRPr>
                    </a:p>
                    <a:p>
                      <a:pPr indent="-292100" lvl="0" marL="457200" rtl="0" algn="l">
                        <a:spcBef>
                          <a:spcPts val="0"/>
                        </a:spcBef>
                        <a:spcAft>
                          <a:spcPts val="0"/>
                        </a:spcAft>
                        <a:buClr>
                          <a:schemeClr val="dk1"/>
                        </a:buClr>
                        <a:buSzPts val="1000"/>
                        <a:buFont typeface="Roboto Slab"/>
                        <a:buChar char="●"/>
                      </a:pPr>
                      <a:r>
                        <a:rPr lang="ar" sz="1000">
                          <a:solidFill>
                            <a:schemeClr val="dk1"/>
                          </a:solidFill>
                          <a:latin typeface="Roboto Slab"/>
                          <a:ea typeface="Roboto Slab"/>
                          <a:cs typeface="Roboto Slab"/>
                          <a:sym typeface="Roboto Slab"/>
                        </a:rPr>
                        <a:t>Focus on system &amp; structure; Processes, policy, procedures</a:t>
                      </a:r>
                      <a:endParaRPr sz="1000">
                        <a:solidFill>
                          <a:schemeClr val="dk1"/>
                        </a:solidFill>
                        <a:latin typeface="Roboto Slab"/>
                        <a:ea typeface="Roboto Slab"/>
                        <a:cs typeface="Roboto Slab"/>
                        <a:sym typeface="Roboto Slab"/>
                      </a:endParaRPr>
                    </a:p>
                    <a:p>
                      <a:pPr indent="-292100" lvl="0" marL="457200" rtl="0" algn="l">
                        <a:spcBef>
                          <a:spcPts val="0"/>
                        </a:spcBef>
                        <a:spcAft>
                          <a:spcPts val="0"/>
                        </a:spcAft>
                        <a:buClr>
                          <a:schemeClr val="dk1"/>
                        </a:buClr>
                        <a:buSzPts val="1000"/>
                        <a:buFont typeface="Roboto Slab"/>
                        <a:buChar char="●"/>
                      </a:pPr>
                      <a:r>
                        <a:rPr lang="ar" sz="1000">
                          <a:solidFill>
                            <a:schemeClr val="dk1"/>
                          </a:solidFill>
                          <a:latin typeface="Roboto Slab"/>
                          <a:ea typeface="Roboto Slab"/>
                          <a:cs typeface="Roboto Slab"/>
                          <a:sym typeface="Roboto Slab"/>
                        </a:rPr>
                        <a:t>Short-range perspectives</a:t>
                      </a:r>
                      <a:endParaRPr sz="1000">
                        <a:solidFill>
                          <a:schemeClr val="dk1"/>
                        </a:solidFill>
                        <a:latin typeface="Roboto Slab"/>
                        <a:ea typeface="Roboto Slab"/>
                        <a:cs typeface="Roboto Slab"/>
                        <a:sym typeface="Roboto Slab"/>
                      </a:endParaRPr>
                    </a:p>
                    <a:p>
                      <a:pPr indent="-292100" lvl="0" marL="457200" rtl="0" algn="l">
                        <a:spcBef>
                          <a:spcPts val="0"/>
                        </a:spcBef>
                        <a:spcAft>
                          <a:spcPts val="0"/>
                        </a:spcAft>
                        <a:buClr>
                          <a:schemeClr val="dk1"/>
                        </a:buClr>
                        <a:buSzPts val="1000"/>
                        <a:buFont typeface="Roboto Slab"/>
                        <a:buChar char="●"/>
                      </a:pPr>
                      <a:r>
                        <a:rPr lang="ar" sz="1000">
                          <a:solidFill>
                            <a:schemeClr val="dk1"/>
                          </a:solidFill>
                          <a:latin typeface="Roboto Slab"/>
                          <a:ea typeface="Roboto Slab"/>
                          <a:cs typeface="Roboto Slab"/>
                          <a:sym typeface="Roboto Slab"/>
                        </a:rPr>
                        <a:t>Relies on control of people</a:t>
                      </a:r>
                      <a:endParaRPr sz="1000">
                        <a:solidFill>
                          <a:schemeClr val="dk1"/>
                        </a:solidFill>
                        <a:latin typeface="Roboto Slab"/>
                        <a:ea typeface="Roboto Slab"/>
                        <a:cs typeface="Roboto Slab"/>
                        <a:sym typeface="Roboto Slab"/>
                      </a:endParaRPr>
                    </a:p>
                    <a:p>
                      <a:pPr indent="-292100" lvl="0" marL="457200" rtl="0" algn="l">
                        <a:spcBef>
                          <a:spcPts val="0"/>
                        </a:spcBef>
                        <a:spcAft>
                          <a:spcPts val="0"/>
                        </a:spcAft>
                        <a:buClr>
                          <a:schemeClr val="dk1"/>
                        </a:buClr>
                        <a:buSzPts val="1000"/>
                        <a:buFont typeface="Roboto Slab"/>
                        <a:buChar char="●"/>
                      </a:pPr>
                      <a:r>
                        <a:rPr lang="ar" sz="1000">
                          <a:solidFill>
                            <a:schemeClr val="dk1"/>
                          </a:solidFill>
                          <a:latin typeface="Roboto Slab"/>
                          <a:ea typeface="Roboto Slab"/>
                          <a:cs typeface="Roboto Slab"/>
                          <a:sym typeface="Roboto Slab"/>
                        </a:rPr>
                        <a:t>Managers does things right</a:t>
                      </a:r>
                      <a:endParaRPr sz="1000">
                        <a:solidFill>
                          <a:schemeClr val="dk1"/>
                        </a:solidFill>
                        <a:latin typeface="Roboto Slab"/>
                        <a:ea typeface="Roboto Slab"/>
                        <a:cs typeface="Roboto Slab"/>
                        <a:sym typeface="Roboto Slab"/>
                      </a:endParaRPr>
                    </a:p>
                    <a:p>
                      <a:pPr indent="-292100" lvl="0" marL="457200" rtl="0" algn="l">
                        <a:spcBef>
                          <a:spcPts val="0"/>
                        </a:spcBef>
                        <a:spcAft>
                          <a:spcPts val="0"/>
                        </a:spcAft>
                        <a:buClr>
                          <a:schemeClr val="dk1"/>
                        </a:buClr>
                        <a:buSzPts val="1000"/>
                        <a:buFont typeface="Roboto Slab"/>
                        <a:buChar char="●"/>
                      </a:pPr>
                      <a:r>
                        <a:rPr lang="ar" sz="1000">
                          <a:solidFill>
                            <a:schemeClr val="dk1"/>
                          </a:solidFill>
                          <a:latin typeface="Roboto Slab"/>
                          <a:ea typeface="Roboto Slab"/>
                          <a:cs typeface="Roboto Slab"/>
                          <a:sym typeface="Roboto Slab"/>
                        </a:rPr>
                        <a:t>Task–oriented</a:t>
                      </a:r>
                      <a:endParaRPr sz="1000">
                        <a:solidFill>
                          <a:schemeClr val="dk1"/>
                        </a:solidFill>
                        <a:latin typeface="Roboto Slab"/>
                        <a:ea typeface="Roboto Slab"/>
                        <a:cs typeface="Roboto Slab"/>
                        <a:sym typeface="Roboto Slab"/>
                      </a:endParaRPr>
                    </a:p>
                    <a:p>
                      <a:pPr indent="-292100" lvl="0" marL="457200" rtl="0" algn="l">
                        <a:spcBef>
                          <a:spcPts val="0"/>
                        </a:spcBef>
                        <a:spcAft>
                          <a:spcPts val="0"/>
                        </a:spcAft>
                        <a:buClr>
                          <a:schemeClr val="dk1"/>
                        </a:buClr>
                        <a:buSzPts val="1000"/>
                        <a:buFont typeface="Roboto Slab"/>
                        <a:buChar char="●"/>
                      </a:pPr>
                      <a:r>
                        <a:rPr lang="ar" sz="1000">
                          <a:solidFill>
                            <a:schemeClr val="dk1"/>
                          </a:solidFill>
                          <a:latin typeface="Roboto Slab"/>
                          <a:ea typeface="Roboto Slab"/>
                          <a:cs typeface="Roboto Slab"/>
                          <a:sym typeface="Roboto Slab"/>
                        </a:rPr>
                        <a:t>Administration</a:t>
                      </a:r>
                      <a:endParaRPr sz="1000">
                        <a:solidFill>
                          <a:schemeClr val="dk1"/>
                        </a:solidFill>
                        <a:latin typeface="Roboto Slab"/>
                        <a:ea typeface="Roboto Slab"/>
                        <a:cs typeface="Roboto Slab"/>
                        <a:sym typeface="Roboto Slab"/>
                      </a:endParaRPr>
                    </a:p>
                    <a:p>
                      <a:pPr indent="-292100" lvl="0" marL="457200" rtl="0" algn="l">
                        <a:spcBef>
                          <a:spcPts val="0"/>
                        </a:spcBef>
                        <a:spcAft>
                          <a:spcPts val="0"/>
                        </a:spcAft>
                        <a:buClr>
                          <a:schemeClr val="dk1"/>
                        </a:buClr>
                        <a:buSzPts val="1000"/>
                        <a:buFont typeface="Roboto Slab"/>
                        <a:buChar char="●"/>
                      </a:pPr>
                      <a:r>
                        <a:rPr lang="ar" sz="1000">
                          <a:solidFill>
                            <a:schemeClr val="dk1"/>
                          </a:solidFill>
                          <a:latin typeface="Roboto Slab"/>
                          <a:ea typeface="Roboto Slab"/>
                          <a:cs typeface="Roboto Slab"/>
                          <a:sym typeface="Roboto Slab"/>
                        </a:rPr>
                        <a:t>Model roles / Do things right</a:t>
                      </a:r>
                      <a:endParaRPr sz="1000">
                        <a:solidFill>
                          <a:schemeClr val="dk1"/>
                        </a:solidFill>
                        <a:latin typeface="Roboto Slab"/>
                        <a:ea typeface="Roboto Slab"/>
                        <a:cs typeface="Roboto Slab"/>
                        <a:sym typeface="Roboto Slab"/>
                      </a:endParaRPr>
                    </a:p>
                    <a:p>
                      <a:pPr indent="-292100" lvl="0" marL="457200" rtl="0" algn="l">
                        <a:spcBef>
                          <a:spcPts val="0"/>
                        </a:spcBef>
                        <a:spcAft>
                          <a:spcPts val="0"/>
                        </a:spcAft>
                        <a:buClr>
                          <a:schemeClr val="dk1"/>
                        </a:buClr>
                        <a:buSzPts val="1000"/>
                        <a:buFont typeface="Roboto Slab"/>
                        <a:buChar char="●"/>
                      </a:pPr>
                      <a:r>
                        <a:rPr lang="ar" sz="1000">
                          <a:solidFill>
                            <a:schemeClr val="dk1"/>
                          </a:solidFill>
                          <a:latin typeface="Roboto Slab"/>
                          <a:ea typeface="Roboto Slab"/>
                          <a:cs typeface="Roboto Slab"/>
                          <a:sym typeface="Roboto Slab"/>
                        </a:rPr>
                        <a:t>Exercise power over people</a:t>
                      </a:r>
                      <a:endParaRPr sz="1000">
                        <a:solidFill>
                          <a:schemeClr val="dk1"/>
                        </a:solidFill>
                        <a:latin typeface="Roboto Slab"/>
                        <a:ea typeface="Roboto Slab"/>
                        <a:cs typeface="Roboto Slab"/>
                        <a:sym typeface="Roboto Slab"/>
                      </a:endParaRPr>
                    </a:p>
                    <a:p>
                      <a:pPr indent="-292100" lvl="0" marL="457200" rtl="0" algn="l">
                        <a:spcBef>
                          <a:spcPts val="0"/>
                        </a:spcBef>
                        <a:spcAft>
                          <a:spcPts val="0"/>
                        </a:spcAft>
                        <a:buClr>
                          <a:schemeClr val="dk1"/>
                        </a:buClr>
                        <a:buSzPts val="1000"/>
                        <a:buFont typeface="Roboto Slab"/>
                        <a:buChar char="●"/>
                      </a:pPr>
                      <a:r>
                        <a:rPr lang="ar" sz="1000">
                          <a:solidFill>
                            <a:schemeClr val="dk1"/>
                          </a:solidFill>
                          <a:latin typeface="Roboto Slab"/>
                          <a:ea typeface="Roboto Slab"/>
                          <a:cs typeface="Roboto Slab"/>
                          <a:sym typeface="Roboto Slab"/>
                        </a:rPr>
                        <a:t>Ensures that rules are followed</a:t>
                      </a:r>
                      <a:endParaRPr sz="1000">
                        <a:solidFill>
                          <a:schemeClr val="dk1"/>
                        </a:solidFill>
                        <a:latin typeface="Roboto Slab"/>
                        <a:ea typeface="Roboto Slab"/>
                        <a:cs typeface="Roboto Slab"/>
                        <a:sym typeface="Roboto Sla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480" name="Google Shape;480;p66"/>
          <p:cNvSpPr/>
          <p:nvPr/>
        </p:nvSpPr>
        <p:spPr>
          <a:xfrm>
            <a:off x="0" y="7"/>
            <a:ext cx="7560000" cy="483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66"/>
          <p:cNvSpPr txBox="1"/>
          <p:nvPr/>
        </p:nvSpPr>
        <p:spPr>
          <a:xfrm>
            <a:off x="396675" y="-14575"/>
            <a:ext cx="6780000" cy="483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2400">
                <a:solidFill>
                  <a:srgbClr val="FFFFFF"/>
                </a:solidFill>
                <a:latin typeface="Roboto Condensed"/>
                <a:ea typeface="Roboto Condensed"/>
                <a:cs typeface="Roboto Condensed"/>
                <a:sym typeface="Roboto Condensed"/>
              </a:rPr>
              <a:t>Leadership &amp; management skills</a:t>
            </a:r>
            <a:endParaRPr b="1" sz="2400">
              <a:solidFill>
                <a:srgbClr val="FFFFFF"/>
              </a:solidFill>
              <a:latin typeface="Roboto Condensed"/>
              <a:ea typeface="Roboto Condensed"/>
              <a:cs typeface="Roboto Condensed"/>
              <a:sym typeface="Roboto Condensed"/>
            </a:endParaRPr>
          </a:p>
        </p:txBody>
      </p:sp>
      <p:sp>
        <p:nvSpPr>
          <p:cNvPr id="482" name="Google Shape;482;p66"/>
          <p:cNvSpPr txBox="1"/>
          <p:nvPr/>
        </p:nvSpPr>
        <p:spPr>
          <a:xfrm>
            <a:off x="150450" y="2719549"/>
            <a:ext cx="7259100" cy="17529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b="1" lang="ar" sz="1000">
                <a:latin typeface="Roboto Slab"/>
                <a:ea typeface="Roboto Slab"/>
                <a:cs typeface="Roboto Slab"/>
                <a:sym typeface="Roboto Slab"/>
              </a:rPr>
              <a:t>Leadership theories:</a:t>
            </a:r>
            <a:endParaRPr b="1" sz="1000">
              <a:latin typeface="Roboto Slab"/>
              <a:ea typeface="Roboto Slab"/>
              <a:cs typeface="Roboto Slab"/>
              <a:sym typeface="Roboto Slab"/>
            </a:endParaRPr>
          </a:p>
          <a:p>
            <a:pPr indent="-292100" lvl="0" marL="457200" rtl="0" algn="l">
              <a:lnSpc>
                <a:spcPct val="100000"/>
              </a:lnSpc>
              <a:spcBef>
                <a:spcPts val="0"/>
              </a:spcBef>
              <a:spcAft>
                <a:spcPts val="0"/>
              </a:spcAft>
              <a:buSzPts val="1000"/>
              <a:buFont typeface="Roboto Slab"/>
              <a:buAutoNum type="arabicPeriod"/>
            </a:pPr>
            <a:r>
              <a:rPr b="1" lang="ar" sz="1000">
                <a:latin typeface="Roboto Slab"/>
                <a:ea typeface="Roboto Slab"/>
                <a:cs typeface="Roboto Slab"/>
                <a:sym typeface="Roboto Slab"/>
              </a:rPr>
              <a:t>Great Man Theory: </a:t>
            </a:r>
            <a:r>
              <a:rPr lang="ar" sz="1000">
                <a:latin typeface="Roboto Slab"/>
                <a:ea typeface="Roboto Slab"/>
                <a:cs typeface="Roboto Slab"/>
                <a:sym typeface="Roboto Slab"/>
              </a:rPr>
              <a:t>Leaders are exceptional people, born with innate qualities, destined to lead.</a:t>
            </a:r>
            <a:endParaRPr sz="1000">
              <a:latin typeface="Roboto Slab"/>
              <a:ea typeface="Roboto Slab"/>
              <a:cs typeface="Roboto Slab"/>
              <a:sym typeface="Roboto Slab"/>
            </a:endParaRPr>
          </a:p>
          <a:p>
            <a:pPr indent="-292100" lvl="0" marL="457200" rtl="0" algn="l">
              <a:lnSpc>
                <a:spcPct val="100000"/>
              </a:lnSpc>
              <a:spcBef>
                <a:spcPts val="0"/>
              </a:spcBef>
              <a:spcAft>
                <a:spcPts val="0"/>
              </a:spcAft>
              <a:buSzPts val="1000"/>
              <a:buFont typeface="Roboto Slab"/>
              <a:buAutoNum type="arabicPeriod"/>
            </a:pPr>
            <a:r>
              <a:rPr b="1" lang="ar" sz="1000">
                <a:latin typeface="Roboto Slab"/>
                <a:ea typeface="Roboto Slab"/>
                <a:cs typeface="Roboto Slab"/>
                <a:sym typeface="Roboto Slab"/>
              </a:rPr>
              <a:t>Functional Theory: </a:t>
            </a:r>
            <a:r>
              <a:rPr lang="ar" sz="1000">
                <a:latin typeface="Roboto Slab"/>
                <a:ea typeface="Roboto Slab"/>
                <a:cs typeface="Roboto Slab"/>
                <a:sym typeface="Roboto Slab"/>
              </a:rPr>
              <a:t>Interaction of task, team, and individuals</a:t>
            </a:r>
            <a:endParaRPr sz="1000">
              <a:latin typeface="Roboto Slab"/>
              <a:ea typeface="Roboto Slab"/>
              <a:cs typeface="Roboto Slab"/>
              <a:sym typeface="Roboto Slab"/>
            </a:endParaRPr>
          </a:p>
          <a:p>
            <a:pPr indent="-292100" lvl="0" marL="457200" rtl="0" algn="l">
              <a:lnSpc>
                <a:spcPct val="100000"/>
              </a:lnSpc>
              <a:spcBef>
                <a:spcPts val="0"/>
              </a:spcBef>
              <a:spcAft>
                <a:spcPts val="0"/>
              </a:spcAft>
              <a:buSzPts val="1000"/>
              <a:buFont typeface="Roboto Slab"/>
              <a:buAutoNum type="arabicPeriod"/>
            </a:pPr>
            <a:r>
              <a:rPr b="1" lang="ar" sz="1000">
                <a:latin typeface="Roboto Slab"/>
                <a:ea typeface="Roboto Slab"/>
                <a:cs typeface="Roboto Slab"/>
                <a:sym typeface="Roboto Slab"/>
              </a:rPr>
              <a:t>Situational/ Contingency Theory: </a:t>
            </a:r>
            <a:r>
              <a:rPr lang="ar" sz="1000">
                <a:latin typeface="Roboto Slab"/>
                <a:ea typeface="Roboto Slab"/>
                <a:cs typeface="Roboto Slab"/>
                <a:sym typeface="Roboto Slab"/>
              </a:rPr>
              <a:t>Leadership style changes according to the 􏰁situation􏰀 and in response to the individuals being managed - according to their competency and motivation.</a:t>
            </a:r>
            <a:endParaRPr sz="1000">
              <a:latin typeface="Roboto Slab"/>
              <a:ea typeface="Roboto Slab"/>
              <a:cs typeface="Roboto Slab"/>
              <a:sym typeface="Roboto Slab"/>
            </a:endParaRPr>
          </a:p>
          <a:p>
            <a:pPr indent="-292100" lvl="0" marL="457200" rtl="0" algn="l">
              <a:lnSpc>
                <a:spcPct val="100000"/>
              </a:lnSpc>
              <a:spcBef>
                <a:spcPts val="0"/>
              </a:spcBef>
              <a:spcAft>
                <a:spcPts val="0"/>
              </a:spcAft>
              <a:buSzPts val="1000"/>
              <a:buFont typeface="Roboto Slab"/>
              <a:buAutoNum type="arabicPeriod"/>
            </a:pPr>
            <a:r>
              <a:rPr b="1" lang="ar" sz="1000">
                <a:latin typeface="Roboto Slab"/>
                <a:ea typeface="Roboto Slab"/>
                <a:cs typeface="Roboto Slab"/>
                <a:sym typeface="Roboto Slab"/>
              </a:rPr>
              <a:t>Trait Theory: </a:t>
            </a:r>
            <a:r>
              <a:rPr lang="ar" sz="1000">
                <a:latin typeface="Roboto Slab"/>
                <a:ea typeface="Roboto Slab"/>
                <a:cs typeface="Roboto Slab"/>
                <a:sym typeface="Roboto Slab"/>
              </a:rPr>
              <a:t>Qualities associated with leadership e.g. Honesty</a:t>
            </a:r>
            <a:endParaRPr sz="1000">
              <a:latin typeface="Roboto Slab"/>
              <a:ea typeface="Roboto Slab"/>
              <a:cs typeface="Roboto Slab"/>
              <a:sym typeface="Roboto Slab"/>
            </a:endParaRPr>
          </a:p>
          <a:p>
            <a:pPr indent="-292100" lvl="0" marL="457200" rtl="0" algn="l">
              <a:lnSpc>
                <a:spcPct val="100000"/>
              </a:lnSpc>
              <a:spcBef>
                <a:spcPts val="0"/>
              </a:spcBef>
              <a:spcAft>
                <a:spcPts val="0"/>
              </a:spcAft>
              <a:buSzPts val="1000"/>
              <a:buFont typeface="Roboto Slab"/>
              <a:buAutoNum type="arabicPeriod"/>
            </a:pPr>
            <a:r>
              <a:rPr b="1" lang="ar" sz="1000">
                <a:latin typeface="Roboto Slab"/>
                <a:ea typeface="Roboto Slab"/>
                <a:cs typeface="Roboto Slab"/>
                <a:sym typeface="Roboto Slab"/>
              </a:rPr>
              <a:t>Behaviorist Theory: </a:t>
            </a:r>
            <a:r>
              <a:rPr lang="ar" sz="1000">
                <a:latin typeface="Roboto Slab"/>
                <a:ea typeface="Roboto Slab"/>
                <a:cs typeface="Roboto Slab"/>
                <a:sym typeface="Roboto Slab"/>
              </a:rPr>
              <a:t>Leaders behavior and actions, rather than their traits and skills , e.g. Persuasive, consultative, democratic.</a:t>
            </a:r>
            <a:endParaRPr sz="1000">
              <a:latin typeface="Roboto Slab"/>
              <a:ea typeface="Roboto Slab"/>
              <a:cs typeface="Roboto Slab"/>
              <a:sym typeface="Roboto Slab"/>
            </a:endParaRPr>
          </a:p>
          <a:p>
            <a:pPr indent="-292100" lvl="0" marL="457200" rtl="0" algn="l">
              <a:lnSpc>
                <a:spcPct val="100000"/>
              </a:lnSpc>
              <a:spcBef>
                <a:spcPts val="0"/>
              </a:spcBef>
              <a:spcAft>
                <a:spcPts val="0"/>
              </a:spcAft>
              <a:buSzPts val="1000"/>
              <a:buFont typeface="Roboto Slab"/>
              <a:buAutoNum type="arabicPeriod"/>
            </a:pPr>
            <a:r>
              <a:rPr b="1" lang="ar" sz="1000">
                <a:latin typeface="Roboto Slab"/>
                <a:ea typeface="Roboto Slab"/>
                <a:cs typeface="Roboto Slab"/>
                <a:sym typeface="Roboto Slab"/>
              </a:rPr>
              <a:t>Transformational Theory: </a:t>
            </a:r>
            <a:r>
              <a:rPr lang="ar" sz="1000">
                <a:latin typeface="Roboto Slab"/>
                <a:ea typeface="Roboto Slab"/>
                <a:cs typeface="Roboto Slab"/>
                <a:sym typeface="Roboto Slab"/>
              </a:rPr>
              <a:t>Leaders inspire individuals, develop trust, and encourage creativity and personal growth. Individuals develop a sense of purpose to benefit the group, organization or society. This goes beyond their own self-interests and an exchange of rewards or recognition for effort or loyalty.</a:t>
            </a:r>
            <a:endParaRPr sz="1000">
              <a:latin typeface="Roboto Slab"/>
              <a:ea typeface="Roboto Slab"/>
              <a:cs typeface="Roboto Slab"/>
              <a:sym typeface="Roboto Slab"/>
            </a:endParaRPr>
          </a:p>
        </p:txBody>
      </p:sp>
      <p:sp>
        <p:nvSpPr>
          <p:cNvPr id="483" name="Google Shape;483;p66"/>
          <p:cNvSpPr txBox="1"/>
          <p:nvPr/>
        </p:nvSpPr>
        <p:spPr>
          <a:xfrm>
            <a:off x="150450" y="4410400"/>
            <a:ext cx="2283900" cy="483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b="1" lang="ar" sz="1000">
                <a:latin typeface="Roboto Slab"/>
                <a:ea typeface="Roboto Slab"/>
                <a:cs typeface="Roboto Slab"/>
                <a:sym typeface="Roboto Slab"/>
              </a:rPr>
              <a:t>Approaches to leadership:</a:t>
            </a:r>
            <a:endParaRPr b="1" sz="1000">
              <a:latin typeface="Roboto Slab"/>
              <a:ea typeface="Roboto Slab"/>
              <a:cs typeface="Roboto Slab"/>
              <a:sym typeface="Roboto Slab"/>
            </a:endParaRPr>
          </a:p>
          <a:p>
            <a:pPr indent="-292100" lvl="0" marL="457200" rtl="0" algn="l">
              <a:lnSpc>
                <a:spcPct val="100000"/>
              </a:lnSpc>
              <a:spcBef>
                <a:spcPts val="0"/>
              </a:spcBef>
              <a:spcAft>
                <a:spcPts val="0"/>
              </a:spcAft>
              <a:buSzPts val="1000"/>
              <a:buFont typeface="Roboto Slab"/>
              <a:buAutoNum type="arabicPeriod"/>
            </a:pPr>
            <a:r>
              <a:rPr b="1" lang="ar" sz="1000">
                <a:latin typeface="Roboto Slab"/>
                <a:ea typeface="Roboto Slab"/>
                <a:cs typeface="Roboto Slab"/>
                <a:sym typeface="Roboto Slab"/>
              </a:rPr>
              <a:t>The Trait Approach:</a:t>
            </a:r>
            <a:endParaRPr sz="1000">
              <a:latin typeface="Roboto Slab"/>
              <a:ea typeface="Roboto Slab"/>
              <a:cs typeface="Roboto Slab"/>
              <a:sym typeface="Roboto Slab"/>
            </a:endParaRPr>
          </a:p>
        </p:txBody>
      </p:sp>
      <p:sp>
        <p:nvSpPr>
          <p:cNvPr id="484" name="Google Shape;484;p66"/>
          <p:cNvSpPr txBox="1"/>
          <p:nvPr/>
        </p:nvSpPr>
        <p:spPr>
          <a:xfrm>
            <a:off x="-463975" y="4789775"/>
            <a:ext cx="4152000" cy="1134300"/>
          </a:xfrm>
          <a:prstGeom prst="rect">
            <a:avLst/>
          </a:prstGeom>
          <a:noFill/>
          <a:ln>
            <a:noFill/>
          </a:ln>
        </p:spPr>
        <p:txBody>
          <a:bodyPr anchorCtr="0" anchor="ctr" bIns="91425" lIns="91425" spcFirstLastPara="1" rIns="91425" wrap="square" tIns="91425">
            <a:noAutofit/>
          </a:bodyPr>
          <a:lstStyle/>
          <a:p>
            <a:pPr indent="-292100" lvl="1" marL="914400" rtl="0" algn="l">
              <a:spcBef>
                <a:spcPts val="0"/>
              </a:spcBef>
              <a:spcAft>
                <a:spcPts val="0"/>
              </a:spcAft>
              <a:buClr>
                <a:schemeClr val="dk1"/>
              </a:buClr>
              <a:buSzPts val="1000"/>
              <a:buFont typeface="Roboto Slab"/>
              <a:buAutoNum type="alphaLcPeriod"/>
            </a:pPr>
            <a:r>
              <a:rPr lang="ar" sz="1000">
                <a:solidFill>
                  <a:schemeClr val="dk1"/>
                </a:solidFill>
                <a:latin typeface="Roboto Slab"/>
                <a:ea typeface="Roboto Slab"/>
                <a:cs typeface="Roboto Slab"/>
                <a:sym typeface="Roboto Slab"/>
              </a:rPr>
              <a:t>Links a number of qualities to effective leadership</a:t>
            </a:r>
            <a:endParaRPr sz="1000">
              <a:solidFill>
                <a:schemeClr val="dk1"/>
              </a:solidFill>
              <a:latin typeface="Roboto Slab"/>
              <a:ea typeface="Roboto Slab"/>
              <a:cs typeface="Roboto Slab"/>
              <a:sym typeface="Roboto Slab"/>
            </a:endParaRPr>
          </a:p>
          <a:p>
            <a:pPr indent="-292100" lvl="1" marL="914400" rtl="0" algn="l">
              <a:spcBef>
                <a:spcPts val="0"/>
              </a:spcBef>
              <a:spcAft>
                <a:spcPts val="0"/>
              </a:spcAft>
              <a:buClr>
                <a:schemeClr val="dk1"/>
              </a:buClr>
              <a:buSzPts val="1000"/>
              <a:buFont typeface="Roboto Slab"/>
              <a:buAutoNum type="alphaLcPeriod"/>
            </a:pPr>
            <a:r>
              <a:rPr lang="ar" sz="1000">
                <a:solidFill>
                  <a:schemeClr val="dk1"/>
                </a:solidFill>
                <a:latin typeface="Roboto Slab"/>
                <a:ea typeface="Roboto Slab"/>
                <a:cs typeface="Roboto Slab"/>
                <a:sym typeface="Roboto Slab"/>
              </a:rPr>
              <a:t>The ability to be surrounded &amp; supported by good people</a:t>
            </a:r>
            <a:endParaRPr sz="1000">
              <a:solidFill>
                <a:schemeClr val="dk1"/>
              </a:solidFill>
              <a:latin typeface="Roboto Slab"/>
              <a:ea typeface="Roboto Slab"/>
              <a:cs typeface="Roboto Slab"/>
              <a:sym typeface="Roboto Slab"/>
            </a:endParaRPr>
          </a:p>
          <a:p>
            <a:pPr indent="-292100" lvl="1" marL="914400" rtl="0" algn="l">
              <a:spcBef>
                <a:spcPts val="0"/>
              </a:spcBef>
              <a:spcAft>
                <a:spcPts val="0"/>
              </a:spcAft>
              <a:buClr>
                <a:schemeClr val="dk1"/>
              </a:buClr>
              <a:buSzPts val="1000"/>
              <a:buFont typeface="Roboto Slab"/>
              <a:buAutoNum type="alphaLcPeriod"/>
            </a:pPr>
            <a:r>
              <a:rPr lang="ar" sz="1000">
                <a:solidFill>
                  <a:schemeClr val="dk1"/>
                </a:solidFill>
                <a:latin typeface="Roboto Slab"/>
                <a:ea typeface="Roboto Slab"/>
                <a:cs typeface="Roboto Slab"/>
                <a:sym typeface="Roboto Slab"/>
              </a:rPr>
              <a:t>The ability to build effective learning</a:t>
            </a:r>
            <a:endParaRPr sz="1000">
              <a:solidFill>
                <a:schemeClr val="dk1"/>
              </a:solidFill>
              <a:latin typeface="Roboto Slab"/>
              <a:ea typeface="Roboto Slab"/>
              <a:cs typeface="Roboto Slab"/>
              <a:sym typeface="Roboto Slab"/>
            </a:endParaRPr>
          </a:p>
          <a:p>
            <a:pPr indent="-292100" lvl="1" marL="914400" rtl="0" algn="l">
              <a:spcBef>
                <a:spcPts val="0"/>
              </a:spcBef>
              <a:spcAft>
                <a:spcPts val="0"/>
              </a:spcAft>
              <a:buClr>
                <a:schemeClr val="dk1"/>
              </a:buClr>
              <a:buSzPts val="1000"/>
              <a:buFont typeface="Roboto Slab"/>
              <a:buAutoNum type="alphaLcPeriod"/>
            </a:pPr>
            <a:r>
              <a:rPr lang="ar" sz="1000">
                <a:solidFill>
                  <a:schemeClr val="dk1"/>
                </a:solidFill>
                <a:latin typeface="Roboto Slab"/>
                <a:ea typeface="Roboto Slab"/>
                <a:cs typeface="Roboto Slab"/>
                <a:sym typeface="Roboto Slab"/>
              </a:rPr>
              <a:t>The ability to retain good people</a:t>
            </a:r>
            <a:endParaRPr sz="1000">
              <a:solidFill>
                <a:schemeClr val="dk1"/>
              </a:solidFill>
              <a:latin typeface="Roboto Slab"/>
              <a:ea typeface="Roboto Slab"/>
              <a:cs typeface="Roboto Slab"/>
              <a:sym typeface="Roboto Slab"/>
            </a:endParaRPr>
          </a:p>
          <a:p>
            <a:pPr indent="-292100" lvl="1" marL="914400" rtl="0" algn="l">
              <a:spcBef>
                <a:spcPts val="0"/>
              </a:spcBef>
              <a:spcAft>
                <a:spcPts val="0"/>
              </a:spcAft>
              <a:buClr>
                <a:schemeClr val="dk1"/>
              </a:buClr>
              <a:buSzPts val="1000"/>
              <a:buFont typeface="Roboto Slab"/>
              <a:buAutoNum type="alphaLcPeriod"/>
            </a:pPr>
            <a:r>
              <a:rPr lang="ar" sz="1000">
                <a:solidFill>
                  <a:schemeClr val="dk1"/>
                </a:solidFill>
                <a:latin typeface="Roboto Slab"/>
                <a:ea typeface="Roboto Slab"/>
                <a:cs typeface="Roboto Slab"/>
                <a:sym typeface="Roboto Slab"/>
              </a:rPr>
              <a:t>The capability to make own decision</a:t>
            </a:r>
            <a:endParaRPr sz="1000">
              <a:solidFill>
                <a:schemeClr val="dk1"/>
              </a:solidFill>
              <a:latin typeface="Roboto Slab"/>
              <a:ea typeface="Roboto Slab"/>
              <a:cs typeface="Roboto Slab"/>
              <a:sym typeface="Roboto Slab"/>
            </a:endParaRPr>
          </a:p>
          <a:p>
            <a:pPr indent="-292100" lvl="1" marL="914400" rtl="0" algn="l">
              <a:spcBef>
                <a:spcPts val="0"/>
              </a:spcBef>
              <a:spcAft>
                <a:spcPts val="0"/>
              </a:spcAft>
              <a:buClr>
                <a:schemeClr val="dk1"/>
              </a:buClr>
              <a:buSzPts val="1000"/>
              <a:buFont typeface="Roboto Slab"/>
              <a:buAutoNum type="alphaLcPeriod"/>
            </a:pPr>
            <a:r>
              <a:rPr lang="ar" sz="1000">
                <a:solidFill>
                  <a:schemeClr val="dk1"/>
                </a:solidFill>
                <a:latin typeface="Roboto Slab"/>
                <a:ea typeface="Roboto Slab"/>
                <a:cs typeface="Roboto Slab"/>
                <a:sym typeface="Roboto Slab"/>
              </a:rPr>
              <a:t>The ability to listen</a:t>
            </a:r>
            <a:endParaRPr/>
          </a:p>
        </p:txBody>
      </p:sp>
      <p:sp>
        <p:nvSpPr>
          <p:cNvPr id="485" name="Google Shape;485;p66"/>
          <p:cNvSpPr txBox="1"/>
          <p:nvPr/>
        </p:nvSpPr>
        <p:spPr>
          <a:xfrm>
            <a:off x="3582175" y="4593425"/>
            <a:ext cx="3861900" cy="152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000">
                <a:solidFill>
                  <a:schemeClr val="dk1"/>
                </a:solidFill>
                <a:latin typeface="Roboto Slab"/>
                <a:ea typeface="Roboto Slab"/>
                <a:cs typeface="Roboto Slab"/>
                <a:sym typeface="Roboto Slab"/>
              </a:rPr>
              <a:t>2. </a:t>
            </a:r>
            <a:r>
              <a:rPr b="1" lang="ar" sz="1000">
                <a:solidFill>
                  <a:schemeClr val="dk1"/>
                </a:solidFill>
                <a:latin typeface="Roboto Slab"/>
                <a:ea typeface="Roboto Slab"/>
                <a:cs typeface="Roboto Slab"/>
                <a:sym typeface="Roboto Slab"/>
              </a:rPr>
              <a:t>Attitudinal Approach: </a:t>
            </a:r>
            <a:endParaRPr b="1" sz="1000">
              <a:solidFill>
                <a:schemeClr val="dk1"/>
              </a:solidFill>
              <a:latin typeface="Roboto Slab"/>
              <a:ea typeface="Roboto Slab"/>
              <a:cs typeface="Roboto Slab"/>
              <a:sym typeface="Roboto Slab"/>
            </a:endParaRPr>
          </a:p>
          <a:p>
            <a:pPr indent="-292100" lvl="0" marL="457200" rtl="0" algn="l">
              <a:spcBef>
                <a:spcPts val="0"/>
              </a:spcBef>
              <a:spcAft>
                <a:spcPts val="0"/>
              </a:spcAft>
              <a:buClr>
                <a:schemeClr val="dk1"/>
              </a:buClr>
              <a:buSzPts val="1000"/>
              <a:buFont typeface="Roboto Slab"/>
              <a:buChar char="●"/>
            </a:pPr>
            <a:r>
              <a:rPr lang="ar" sz="1000">
                <a:solidFill>
                  <a:schemeClr val="dk1"/>
                </a:solidFill>
                <a:latin typeface="Roboto Slab"/>
                <a:ea typeface="Roboto Slab"/>
                <a:cs typeface="Roboto Slab"/>
                <a:sym typeface="Roboto Slab"/>
              </a:rPr>
              <a:t>Consideration &amp; showing concern for members of the group. E.G. Giving recognition, nurturing self-esteem, developing mutual trust, inviting participation, etc.</a:t>
            </a:r>
            <a:endParaRPr sz="1000">
              <a:solidFill>
                <a:schemeClr val="dk1"/>
              </a:solidFill>
              <a:latin typeface="Roboto Slab"/>
              <a:ea typeface="Roboto Slab"/>
              <a:cs typeface="Roboto Slab"/>
              <a:sym typeface="Roboto Slab"/>
            </a:endParaRPr>
          </a:p>
          <a:p>
            <a:pPr indent="-292100" lvl="0" marL="457200" rtl="0" algn="l">
              <a:spcBef>
                <a:spcPts val="0"/>
              </a:spcBef>
              <a:spcAft>
                <a:spcPts val="0"/>
              </a:spcAft>
              <a:buClr>
                <a:schemeClr val="dk1"/>
              </a:buClr>
              <a:buSzPts val="1000"/>
              <a:buFont typeface="Roboto Slab"/>
              <a:buChar char="●"/>
            </a:pPr>
            <a:r>
              <a:rPr lang="ar" sz="1000">
                <a:solidFill>
                  <a:schemeClr val="dk1"/>
                </a:solidFill>
                <a:latin typeface="Roboto Slab"/>
                <a:ea typeface="Roboto Slab"/>
                <a:cs typeface="Roboto Slab"/>
                <a:sym typeface="Roboto Slab"/>
              </a:rPr>
              <a:t>Initiation of structure: Is a behavior that organizes the group to define relationship, specify task and how it is to be done, emphasize the need to hit deadlines and maintaining qualities, define lines of responsibilities and clarify roles.</a:t>
            </a:r>
            <a:endParaRPr sz="1000">
              <a:solidFill>
                <a:schemeClr val="dk1"/>
              </a:solidFill>
              <a:latin typeface="Roboto Slab"/>
              <a:ea typeface="Roboto Slab"/>
              <a:cs typeface="Roboto Slab"/>
              <a:sym typeface="Roboto Slab"/>
            </a:endParaRPr>
          </a:p>
        </p:txBody>
      </p:sp>
      <p:sp>
        <p:nvSpPr>
          <p:cNvPr id="486" name="Google Shape;486;p66"/>
          <p:cNvSpPr txBox="1"/>
          <p:nvPr/>
        </p:nvSpPr>
        <p:spPr>
          <a:xfrm>
            <a:off x="143775" y="6074575"/>
            <a:ext cx="7351800" cy="113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1000">
                <a:solidFill>
                  <a:schemeClr val="dk1"/>
                </a:solidFill>
                <a:latin typeface="Roboto Slab"/>
                <a:ea typeface="Roboto Slab"/>
                <a:cs typeface="Roboto Slab"/>
                <a:sym typeface="Roboto Slab"/>
              </a:rPr>
              <a:t>Types/styles of leadership:</a:t>
            </a:r>
            <a:endParaRPr b="1" sz="1000">
              <a:solidFill>
                <a:schemeClr val="dk1"/>
              </a:solidFill>
              <a:latin typeface="Roboto Slab"/>
              <a:ea typeface="Roboto Slab"/>
              <a:cs typeface="Roboto Slab"/>
              <a:sym typeface="Roboto Slab"/>
            </a:endParaRPr>
          </a:p>
          <a:p>
            <a:pPr indent="-292100" lvl="0" marL="457200" rtl="0" algn="l">
              <a:spcBef>
                <a:spcPts val="0"/>
              </a:spcBef>
              <a:spcAft>
                <a:spcPts val="0"/>
              </a:spcAft>
              <a:buClr>
                <a:schemeClr val="dk1"/>
              </a:buClr>
              <a:buSzPts val="1000"/>
              <a:buFont typeface="Roboto Slab"/>
              <a:buAutoNum type="arabicPeriod"/>
            </a:pPr>
            <a:r>
              <a:rPr b="1" lang="ar" sz="1000">
                <a:solidFill>
                  <a:schemeClr val="dk1"/>
                </a:solidFill>
                <a:latin typeface="Roboto Slab"/>
                <a:ea typeface="Roboto Slab"/>
                <a:cs typeface="Roboto Slab"/>
                <a:sym typeface="Roboto Slab"/>
              </a:rPr>
              <a:t>Visionary Leader. </a:t>
            </a:r>
            <a:r>
              <a:rPr lang="ar" sz="1000">
                <a:solidFill>
                  <a:schemeClr val="dk1"/>
                </a:solidFill>
                <a:latin typeface="Roboto Slab"/>
                <a:ea typeface="Roboto Slab"/>
                <a:cs typeface="Roboto Slab"/>
                <a:sym typeface="Roboto Slab"/>
              </a:rPr>
              <a:t>Has a long-term perspective form: mission statements, vision and value.</a:t>
            </a:r>
            <a:endParaRPr sz="1000">
              <a:solidFill>
                <a:schemeClr val="dk1"/>
              </a:solidFill>
              <a:latin typeface="Roboto Slab"/>
              <a:ea typeface="Roboto Slab"/>
              <a:cs typeface="Roboto Slab"/>
              <a:sym typeface="Roboto Slab"/>
            </a:endParaRPr>
          </a:p>
          <a:p>
            <a:pPr indent="-292100" lvl="0" marL="457200" rtl="0" algn="l">
              <a:spcBef>
                <a:spcPts val="0"/>
              </a:spcBef>
              <a:spcAft>
                <a:spcPts val="0"/>
              </a:spcAft>
              <a:buClr>
                <a:schemeClr val="dk1"/>
              </a:buClr>
              <a:buSzPts val="1000"/>
              <a:buFont typeface="Roboto Slab"/>
              <a:buAutoNum type="arabicPeriod"/>
            </a:pPr>
            <a:r>
              <a:rPr b="1" lang="ar" sz="1000">
                <a:solidFill>
                  <a:schemeClr val="dk1"/>
                </a:solidFill>
                <a:latin typeface="Roboto Slab"/>
                <a:ea typeface="Roboto Slab"/>
                <a:cs typeface="Roboto Slab"/>
                <a:sym typeface="Roboto Slab"/>
              </a:rPr>
              <a:t>Integration Leader. </a:t>
            </a:r>
            <a:r>
              <a:rPr lang="ar" sz="1000">
                <a:solidFill>
                  <a:schemeClr val="dk1"/>
                </a:solidFill>
                <a:latin typeface="Roboto Slab"/>
                <a:ea typeface="Roboto Slab"/>
                <a:cs typeface="Roboto Slab"/>
                <a:sym typeface="Roboto Slab"/>
              </a:rPr>
              <a:t>Has medium term perspective. Focus on own organization.</a:t>
            </a:r>
            <a:endParaRPr sz="1000">
              <a:solidFill>
                <a:schemeClr val="dk1"/>
              </a:solidFill>
              <a:latin typeface="Roboto Slab"/>
              <a:ea typeface="Roboto Slab"/>
              <a:cs typeface="Roboto Slab"/>
              <a:sym typeface="Roboto Slab"/>
            </a:endParaRPr>
          </a:p>
          <a:p>
            <a:pPr indent="-292100" lvl="0" marL="457200" rtl="0" algn="l">
              <a:spcBef>
                <a:spcPts val="0"/>
              </a:spcBef>
              <a:spcAft>
                <a:spcPts val="0"/>
              </a:spcAft>
              <a:buClr>
                <a:schemeClr val="dk1"/>
              </a:buClr>
              <a:buSzPts val="1000"/>
              <a:buFont typeface="Roboto Slab"/>
              <a:buAutoNum type="arabicPeriod"/>
            </a:pPr>
            <a:r>
              <a:rPr b="1" lang="ar" sz="1000">
                <a:solidFill>
                  <a:schemeClr val="dk1"/>
                </a:solidFill>
                <a:latin typeface="Roboto Slab"/>
                <a:ea typeface="Roboto Slab"/>
                <a:cs typeface="Roboto Slab"/>
                <a:sym typeface="Roboto Slab"/>
              </a:rPr>
              <a:t>Fulfillment Leader. </a:t>
            </a:r>
            <a:r>
              <a:rPr lang="ar" sz="1000">
                <a:solidFill>
                  <a:schemeClr val="dk1"/>
                </a:solidFill>
                <a:latin typeface="Roboto Slab"/>
                <a:ea typeface="Roboto Slab"/>
                <a:cs typeface="Roboto Slab"/>
                <a:sym typeface="Roboto Slab"/>
              </a:rPr>
              <a:t>Has short-term perspective. </a:t>
            </a:r>
            <a:endParaRPr sz="1000">
              <a:solidFill>
                <a:schemeClr val="dk1"/>
              </a:solidFill>
              <a:latin typeface="Roboto Slab"/>
              <a:ea typeface="Roboto Slab"/>
              <a:cs typeface="Roboto Slab"/>
              <a:sym typeface="Roboto Slab"/>
            </a:endParaRPr>
          </a:p>
          <a:p>
            <a:pPr indent="-292100" lvl="0" marL="457200" rtl="0" algn="l">
              <a:spcBef>
                <a:spcPts val="0"/>
              </a:spcBef>
              <a:spcAft>
                <a:spcPts val="0"/>
              </a:spcAft>
              <a:buClr>
                <a:schemeClr val="dk1"/>
              </a:buClr>
              <a:buSzPts val="1000"/>
              <a:buFont typeface="Roboto Slab"/>
              <a:buAutoNum type="arabicPeriod"/>
            </a:pPr>
            <a:r>
              <a:rPr b="1" lang="ar" sz="1000">
                <a:solidFill>
                  <a:schemeClr val="dk1"/>
                </a:solidFill>
                <a:latin typeface="Roboto Slab"/>
                <a:ea typeface="Roboto Slab"/>
                <a:cs typeface="Roboto Slab"/>
                <a:sym typeface="Roboto Slab"/>
              </a:rPr>
              <a:t>Transactional Leader. </a:t>
            </a:r>
            <a:r>
              <a:rPr lang="ar" sz="1000">
                <a:solidFill>
                  <a:schemeClr val="dk1"/>
                </a:solidFill>
                <a:latin typeface="Roboto Slab"/>
                <a:ea typeface="Roboto Slab"/>
                <a:cs typeface="Roboto Slab"/>
                <a:sym typeface="Roboto Slab"/>
              </a:rPr>
              <a:t>Sets clear goals, understand needs of employees, motivates and rewards.</a:t>
            </a:r>
            <a:endParaRPr sz="1000">
              <a:solidFill>
                <a:schemeClr val="dk1"/>
              </a:solidFill>
              <a:latin typeface="Roboto Slab"/>
              <a:ea typeface="Roboto Slab"/>
              <a:cs typeface="Roboto Slab"/>
              <a:sym typeface="Roboto Slab"/>
            </a:endParaRPr>
          </a:p>
          <a:p>
            <a:pPr indent="-292100" lvl="0" marL="457200" rtl="0" algn="l">
              <a:spcBef>
                <a:spcPts val="0"/>
              </a:spcBef>
              <a:spcAft>
                <a:spcPts val="0"/>
              </a:spcAft>
              <a:buClr>
                <a:schemeClr val="dk1"/>
              </a:buClr>
              <a:buSzPts val="1000"/>
              <a:buFont typeface="Roboto Slab"/>
              <a:buAutoNum type="arabicPeriod"/>
            </a:pPr>
            <a:r>
              <a:rPr b="1" lang="ar" sz="1000">
                <a:solidFill>
                  <a:schemeClr val="dk1"/>
                </a:solidFill>
                <a:latin typeface="Roboto Slab"/>
                <a:ea typeface="Roboto Slab"/>
                <a:cs typeface="Roboto Slab"/>
                <a:sym typeface="Roboto Slab"/>
              </a:rPr>
              <a:t>Transformational Leader. </a:t>
            </a:r>
            <a:r>
              <a:rPr lang="ar" sz="1000">
                <a:solidFill>
                  <a:schemeClr val="dk1"/>
                </a:solidFill>
                <a:latin typeface="Roboto Slab"/>
                <a:ea typeface="Roboto Slab"/>
                <a:cs typeface="Roboto Slab"/>
                <a:sym typeface="Roboto Slab"/>
              </a:rPr>
              <a:t>Involves mutual trust and relationship, shared values and shared vision</a:t>
            </a:r>
            <a:endParaRPr sz="1000">
              <a:solidFill>
                <a:schemeClr val="dk1"/>
              </a:solidFill>
              <a:latin typeface="Roboto Slab"/>
              <a:ea typeface="Roboto Slab"/>
              <a:cs typeface="Roboto Slab"/>
              <a:sym typeface="Roboto Slab"/>
            </a:endParaRPr>
          </a:p>
          <a:p>
            <a:pPr indent="-292100" lvl="0" marL="457200" rtl="0" algn="l">
              <a:spcBef>
                <a:spcPts val="0"/>
              </a:spcBef>
              <a:spcAft>
                <a:spcPts val="0"/>
              </a:spcAft>
              <a:buClr>
                <a:schemeClr val="dk1"/>
              </a:buClr>
              <a:buSzPts val="1000"/>
              <a:buFont typeface="Roboto Slab"/>
              <a:buAutoNum type="arabicPeriod"/>
            </a:pPr>
            <a:r>
              <a:rPr b="1" lang="ar" sz="1000">
                <a:solidFill>
                  <a:schemeClr val="dk1"/>
                </a:solidFill>
                <a:latin typeface="Roboto Slab"/>
                <a:ea typeface="Roboto Slab"/>
                <a:cs typeface="Roboto Slab"/>
                <a:sym typeface="Roboto Slab"/>
              </a:rPr>
              <a:t>Charismatic Leader. </a:t>
            </a:r>
            <a:r>
              <a:rPr lang="ar" sz="1000">
                <a:solidFill>
                  <a:schemeClr val="dk1"/>
                </a:solidFill>
                <a:latin typeface="Roboto Slab"/>
                <a:ea typeface="Roboto Slab"/>
                <a:cs typeface="Roboto Slab"/>
                <a:sym typeface="Roboto Slab"/>
              </a:rPr>
              <a:t>Attractive character(s) that he/she is distinguished with! e.g. Attractive when he/she talks</a:t>
            </a:r>
            <a:endParaRPr sz="1000">
              <a:solidFill>
                <a:schemeClr val="dk1"/>
              </a:solidFill>
              <a:latin typeface="Roboto Slab"/>
              <a:ea typeface="Roboto Slab"/>
              <a:cs typeface="Roboto Slab"/>
              <a:sym typeface="Roboto Slab"/>
            </a:endParaRPr>
          </a:p>
        </p:txBody>
      </p:sp>
      <p:sp>
        <p:nvSpPr>
          <p:cNvPr id="487" name="Google Shape;487;p66"/>
          <p:cNvSpPr txBox="1"/>
          <p:nvPr/>
        </p:nvSpPr>
        <p:spPr>
          <a:xfrm>
            <a:off x="143775" y="7208863"/>
            <a:ext cx="3500100" cy="9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000">
                <a:solidFill>
                  <a:schemeClr val="dk1"/>
                </a:solidFill>
                <a:latin typeface="Roboto Slab"/>
                <a:ea typeface="Roboto Slab"/>
                <a:cs typeface="Roboto Slab"/>
                <a:sym typeface="Roboto Slab"/>
              </a:rPr>
              <a:t>When are the challenges of leadership most obvious? </a:t>
            </a:r>
            <a:endParaRPr b="1" sz="1000">
              <a:solidFill>
                <a:schemeClr val="dk1"/>
              </a:solidFill>
              <a:latin typeface="Roboto Slab"/>
              <a:ea typeface="Roboto Slab"/>
              <a:cs typeface="Roboto Slab"/>
              <a:sym typeface="Roboto Slab"/>
            </a:endParaRPr>
          </a:p>
          <a:p>
            <a:pPr indent="-292100" lvl="0" marL="457200" rtl="0" algn="l">
              <a:spcBef>
                <a:spcPts val="0"/>
              </a:spcBef>
              <a:spcAft>
                <a:spcPts val="0"/>
              </a:spcAft>
              <a:buClr>
                <a:schemeClr val="dk1"/>
              </a:buClr>
              <a:buSzPts val="1000"/>
              <a:buFont typeface="Roboto Slab"/>
              <a:buChar char="●"/>
            </a:pPr>
            <a:r>
              <a:rPr lang="ar" sz="1000">
                <a:solidFill>
                  <a:schemeClr val="dk1"/>
                </a:solidFill>
                <a:latin typeface="Roboto Slab"/>
                <a:ea typeface="Roboto Slab"/>
                <a:cs typeface="Roboto Slab"/>
                <a:sym typeface="Roboto Slab"/>
              </a:rPr>
              <a:t>When something new is about to start </a:t>
            </a:r>
            <a:endParaRPr sz="1000">
              <a:solidFill>
                <a:schemeClr val="dk1"/>
              </a:solidFill>
              <a:latin typeface="Roboto Slab"/>
              <a:ea typeface="Roboto Slab"/>
              <a:cs typeface="Roboto Slab"/>
              <a:sym typeface="Roboto Slab"/>
            </a:endParaRPr>
          </a:p>
          <a:p>
            <a:pPr indent="-292100" lvl="0" marL="457200" rtl="0" algn="l">
              <a:spcBef>
                <a:spcPts val="0"/>
              </a:spcBef>
              <a:spcAft>
                <a:spcPts val="0"/>
              </a:spcAft>
              <a:buClr>
                <a:schemeClr val="dk1"/>
              </a:buClr>
              <a:buSzPts val="1000"/>
              <a:buFont typeface="Roboto Slab"/>
              <a:buChar char="●"/>
            </a:pPr>
            <a:r>
              <a:rPr lang="ar" sz="1000">
                <a:solidFill>
                  <a:schemeClr val="dk1"/>
                </a:solidFill>
                <a:latin typeface="Roboto Slab"/>
                <a:ea typeface="Roboto Slab"/>
                <a:cs typeface="Roboto Slab"/>
                <a:sym typeface="Roboto Slab"/>
              </a:rPr>
              <a:t>When something is about to end </a:t>
            </a:r>
            <a:endParaRPr sz="1000">
              <a:solidFill>
                <a:schemeClr val="dk1"/>
              </a:solidFill>
              <a:latin typeface="Roboto Slab"/>
              <a:ea typeface="Roboto Slab"/>
              <a:cs typeface="Roboto Slab"/>
              <a:sym typeface="Roboto Slab"/>
            </a:endParaRPr>
          </a:p>
          <a:p>
            <a:pPr indent="-292100" lvl="0" marL="457200" rtl="0" algn="l">
              <a:spcBef>
                <a:spcPts val="0"/>
              </a:spcBef>
              <a:spcAft>
                <a:spcPts val="0"/>
              </a:spcAft>
              <a:buClr>
                <a:schemeClr val="dk1"/>
              </a:buClr>
              <a:buSzPts val="1000"/>
              <a:buFont typeface="Roboto Slab"/>
              <a:buChar char="●"/>
            </a:pPr>
            <a:r>
              <a:rPr lang="ar" sz="1000">
                <a:solidFill>
                  <a:schemeClr val="dk1"/>
                </a:solidFill>
                <a:latin typeface="Roboto Slab"/>
                <a:ea typeface="Roboto Slab"/>
                <a:cs typeface="Roboto Slab"/>
                <a:sym typeface="Roboto Slab"/>
              </a:rPr>
              <a:t>When times are tough </a:t>
            </a:r>
            <a:endParaRPr sz="1000">
              <a:solidFill>
                <a:schemeClr val="dk1"/>
              </a:solidFill>
              <a:latin typeface="Roboto Slab"/>
              <a:ea typeface="Roboto Slab"/>
              <a:cs typeface="Roboto Slab"/>
              <a:sym typeface="Roboto Slab"/>
            </a:endParaRPr>
          </a:p>
          <a:p>
            <a:pPr indent="-292100" lvl="0" marL="457200" rtl="0" algn="l">
              <a:spcBef>
                <a:spcPts val="0"/>
              </a:spcBef>
              <a:spcAft>
                <a:spcPts val="0"/>
              </a:spcAft>
              <a:buClr>
                <a:schemeClr val="dk1"/>
              </a:buClr>
              <a:buSzPts val="1000"/>
              <a:buFont typeface="Roboto Slab"/>
              <a:buChar char="●"/>
            </a:pPr>
            <a:r>
              <a:rPr lang="ar" sz="1000">
                <a:solidFill>
                  <a:schemeClr val="dk1"/>
                </a:solidFill>
                <a:latin typeface="Roboto Slab"/>
                <a:ea typeface="Roboto Slab"/>
                <a:cs typeface="Roboto Slab"/>
                <a:sym typeface="Roboto Slab"/>
              </a:rPr>
              <a:t>During transitions</a:t>
            </a:r>
            <a:endParaRPr sz="1000">
              <a:solidFill>
                <a:schemeClr val="dk1"/>
              </a:solidFill>
              <a:latin typeface="Roboto Slab"/>
              <a:ea typeface="Roboto Slab"/>
              <a:cs typeface="Roboto Slab"/>
              <a:sym typeface="Roboto Slab"/>
            </a:endParaRPr>
          </a:p>
        </p:txBody>
      </p:sp>
      <p:sp>
        <p:nvSpPr>
          <p:cNvPr id="488" name="Google Shape;488;p66"/>
          <p:cNvSpPr txBox="1"/>
          <p:nvPr/>
        </p:nvSpPr>
        <p:spPr>
          <a:xfrm>
            <a:off x="150450" y="8062794"/>
            <a:ext cx="3750000" cy="1184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1000">
                <a:solidFill>
                  <a:schemeClr val="dk1"/>
                </a:solidFill>
                <a:latin typeface="Roboto Slab"/>
                <a:ea typeface="Roboto Slab"/>
                <a:cs typeface="Roboto Slab"/>
                <a:sym typeface="Roboto Slab"/>
              </a:rPr>
              <a:t>External challenges to leadership:</a:t>
            </a:r>
            <a:endParaRPr b="1" sz="1000">
              <a:solidFill>
                <a:schemeClr val="dk1"/>
              </a:solidFill>
              <a:latin typeface="Roboto Slab"/>
              <a:ea typeface="Roboto Slab"/>
              <a:cs typeface="Roboto Slab"/>
              <a:sym typeface="Roboto Slab"/>
            </a:endParaRPr>
          </a:p>
          <a:p>
            <a:pPr indent="-292100" lvl="0" marL="457200" rtl="0" algn="l">
              <a:spcBef>
                <a:spcPts val="0"/>
              </a:spcBef>
              <a:spcAft>
                <a:spcPts val="0"/>
              </a:spcAft>
              <a:buClr>
                <a:schemeClr val="dk1"/>
              </a:buClr>
              <a:buSzPts val="1000"/>
              <a:buFont typeface="Roboto Slab"/>
              <a:buChar char="●"/>
            </a:pPr>
            <a:r>
              <a:rPr lang="ar" sz="1000">
                <a:solidFill>
                  <a:schemeClr val="dk1"/>
                </a:solidFill>
                <a:latin typeface="Roboto Slab"/>
                <a:ea typeface="Roboto Slab"/>
                <a:cs typeface="Roboto Slab"/>
                <a:sym typeface="Roboto Slab"/>
              </a:rPr>
              <a:t>Public criticism </a:t>
            </a:r>
            <a:endParaRPr sz="1000">
              <a:solidFill>
                <a:schemeClr val="dk1"/>
              </a:solidFill>
              <a:latin typeface="Roboto Slab"/>
              <a:ea typeface="Roboto Slab"/>
              <a:cs typeface="Roboto Slab"/>
              <a:sym typeface="Roboto Slab"/>
            </a:endParaRPr>
          </a:p>
          <a:p>
            <a:pPr indent="-292100" lvl="0" marL="457200" rtl="0" algn="l">
              <a:spcBef>
                <a:spcPts val="0"/>
              </a:spcBef>
              <a:spcAft>
                <a:spcPts val="0"/>
              </a:spcAft>
              <a:buClr>
                <a:schemeClr val="dk1"/>
              </a:buClr>
              <a:buSzPts val="1000"/>
              <a:buFont typeface="Roboto Slab"/>
              <a:buChar char="●"/>
            </a:pPr>
            <a:r>
              <a:rPr lang="ar" sz="1000">
                <a:solidFill>
                  <a:schemeClr val="dk1"/>
                </a:solidFill>
                <a:latin typeface="Roboto Slab"/>
                <a:ea typeface="Roboto Slab"/>
                <a:cs typeface="Roboto Slab"/>
                <a:sym typeface="Roboto Slab"/>
              </a:rPr>
              <a:t>Flare-ups of others' interpersonal issues </a:t>
            </a:r>
            <a:endParaRPr sz="1000">
              <a:solidFill>
                <a:schemeClr val="dk1"/>
              </a:solidFill>
              <a:latin typeface="Roboto Slab"/>
              <a:ea typeface="Roboto Slab"/>
              <a:cs typeface="Roboto Slab"/>
              <a:sym typeface="Roboto Slab"/>
            </a:endParaRPr>
          </a:p>
          <a:p>
            <a:pPr indent="-292100" lvl="0" marL="457200" rtl="0" algn="l">
              <a:spcBef>
                <a:spcPts val="0"/>
              </a:spcBef>
              <a:spcAft>
                <a:spcPts val="0"/>
              </a:spcAft>
              <a:buClr>
                <a:schemeClr val="dk1"/>
              </a:buClr>
              <a:buSzPts val="1000"/>
              <a:buFont typeface="Roboto Slab"/>
              <a:buChar char="●"/>
            </a:pPr>
            <a:r>
              <a:rPr lang="ar" sz="1000">
                <a:solidFill>
                  <a:schemeClr val="dk1"/>
                </a:solidFill>
                <a:latin typeface="Roboto Slab"/>
                <a:ea typeface="Roboto Slab"/>
                <a:cs typeface="Roboto Slab"/>
                <a:sym typeface="Roboto Slab"/>
              </a:rPr>
              <a:t>Crises </a:t>
            </a:r>
            <a:endParaRPr sz="1000">
              <a:solidFill>
                <a:schemeClr val="dk1"/>
              </a:solidFill>
              <a:latin typeface="Roboto Slab"/>
              <a:ea typeface="Roboto Slab"/>
              <a:cs typeface="Roboto Slab"/>
              <a:sym typeface="Roboto Slab"/>
            </a:endParaRPr>
          </a:p>
          <a:p>
            <a:pPr indent="-292100" lvl="0" marL="457200" rtl="0" algn="l">
              <a:spcBef>
                <a:spcPts val="0"/>
              </a:spcBef>
              <a:spcAft>
                <a:spcPts val="0"/>
              </a:spcAft>
              <a:buClr>
                <a:schemeClr val="dk1"/>
              </a:buClr>
              <a:buSzPts val="1000"/>
              <a:buFont typeface="Roboto Slab"/>
              <a:buChar char="●"/>
            </a:pPr>
            <a:r>
              <a:rPr lang="ar" sz="1000">
                <a:solidFill>
                  <a:schemeClr val="dk1"/>
                </a:solidFill>
                <a:latin typeface="Roboto Slab"/>
                <a:ea typeface="Roboto Slab"/>
                <a:cs typeface="Roboto Slab"/>
                <a:sym typeface="Roboto Slab"/>
              </a:rPr>
              <a:t>Opposition and/or hostility from powerful forces </a:t>
            </a:r>
            <a:endParaRPr sz="1000">
              <a:solidFill>
                <a:schemeClr val="dk1"/>
              </a:solidFill>
              <a:latin typeface="Roboto Slab"/>
              <a:ea typeface="Roboto Slab"/>
              <a:cs typeface="Roboto Slab"/>
              <a:sym typeface="Roboto Slab"/>
            </a:endParaRPr>
          </a:p>
          <a:p>
            <a:pPr indent="-292100" lvl="0" marL="457200" rtl="0" algn="l">
              <a:spcBef>
                <a:spcPts val="0"/>
              </a:spcBef>
              <a:spcAft>
                <a:spcPts val="0"/>
              </a:spcAft>
              <a:buClr>
                <a:schemeClr val="dk1"/>
              </a:buClr>
              <a:buSzPts val="1000"/>
              <a:buFont typeface="Roboto Slab"/>
              <a:buChar char="●"/>
            </a:pPr>
            <a:r>
              <a:rPr lang="ar" sz="1000">
                <a:solidFill>
                  <a:schemeClr val="dk1"/>
                </a:solidFill>
                <a:latin typeface="Roboto Slab"/>
                <a:ea typeface="Roboto Slab"/>
                <a:cs typeface="Roboto Slab"/>
                <a:sym typeface="Roboto Slab"/>
              </a:rPr>
              <a:t>A financial or political windfall </a:t>
            </a:r>
            <a:endParaRPr sz="1000">
              <a:solidFill>
                <a:schemeClr val="dk1"/>
              </a:solidFill>
              <a:latin typeface="Roboto Slab"/>
              <a:ea typeface="Roboto Slab"/>
              <a:cs typeface="Roboto Slab"/>
              <a:sym typeface="Roboto Slab"/>
            </a:endParaRPr>
          </a:p>
          <a:p>
            <a:pPr indent="-292100" lvl="0" marL="457200" rtl="0" algn="l">
              <a:spcBef>
                <a:spcPts val="0"/>
              </a:spcBef>
              <a:spcAft>
                <a:spcPts val="0"/>
              </a:spcAft>
              <a:buClr>
                <a:schemeClr val="dk1"/>
              </a:buClr>
              <a:buSzPts val="1000"/>
              <a:buFont typeface="Roboto Slab"/>
              <a:buChar char="●"/>
            </a:pPr>
            <a:r>
              <a:rPr lang="ar" sz="1000">
                <a:solidFill>
                  <a:schemeClr val="dk1"/>
                </a:solidFill>
                <a:latin typeface="Roboto Slab"/>
                <a:ea typeface="Roboto Slab"/>
                <a:cs typeface="Roboto Slab"/>
                <a:sym typeface="Roboto Slab"/>
              </a:rPr>
              <a:t>Collaboration failures</a:t>
            </a:r>
            <a:endParaRPr sz="1000">
              <a:solidFill>
                <a:schemeClr val="dk1"/>
              </a:solidFill>
              <a:latin typeface="Roboto Slab"/>
              <a:ea typeface="Roboto Slab"/>
              <a:cs typeface="Roboto Slab"/>
              <a:sym typeface="Roboto Slab"/>
            </a:endParaRPr>
          </a:p>
        </p:txBody>
      </p:sp>
      <p:sp>
        <p:nvSpPr>
          <p:cNvPr id="489" name="Google Shape;489;p66"/>
          <p:cNvSpPr txBox="1"/>
          <p:nvPr/>
        </p:nvSpPr>
        <p:spPr>
          <a:xfrm>
            <a:off x="143775" y="9287617"/>
            <a:ext cx="3500100" cy="1233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1000">
                <a:solidFill>
                  <a:schemeClr val="dk1"/>
                </a:solidFill>
                <a:latin typeface="Roboto Slab"/>
                <a:ea typeface="Roboto Slab"/>
                <a:cs typeface="Roboto Slab"/>
                <a:sym typeface="Roboto Slab"/>
              </a:rPr>
              <a:t>Internal challenges to leadership:</a:t>
            </a:r>
            <a:endParaRPr b="1" sz="1000">
              <a:solidFill>
                <a:schemeClr val="dk1"/>
              </a:solidFill>
              <a:latin typeface="Roboto Slab"/>
              <a:ea typeface="Roboto Slab"/>
              <a:cs typeface="Roboto Slab"/>
              <a:sym typeface="Roboto Slab"/>
            </a:endParaRPr>
          </a:p>
          <a:p>
            <a:pPr indent="-292100" lvl="0" marL="457200" rtl="0" algn="l">
              <a:spcBef>
                <a:spcPts val="0"/>
              </a:spcBef>
              <a:spcAft>
                <a:spcPts val="0"/>
              </a:spcAft>
              <a:buClr>
                <a:schemeClr val="dk1"/>
              </a:buClr>
              <a:buSzPts val="1000"/>
              <a:buFont typeface="Roboto Slab"/>
              <a:buChar char="●"/>
            </a:pPr>
            <a:r>
              <a:rPr lang="ar" sz="1000">
                <a:solidFill>
                  <a:schemeClr val="dk1"/>
                </a:solidFill>
                <a:latin typeface="Roboto Slab"/>
                <a:ea typeface="Roboto Slab"/>
                <a:cs typeface="Roboto Slab"/>
                <a:sym typeface="Roboto Slab"/>
              </a:rPr>
              <a:t>Insecurity</a:t>
            </a:r>
            <a:endParaRPr sz="1000">
              <a:solidFill>
                <a:schemeClr val="dk1"/>
              </a:solidFill>
              <a:latin typeface="Roboto Slab"/>
              <a:ea typeface="Roboto Slab"/>
              <a:cs typeface="Roboto Slab"/>
              <a:sym typeface="Roboto Slab"/>
            </a:endParaRPr>
          </a:p>
          <a:p>
            <a:pPr indent="-292100" lvl="0" marL="457200" rtl="0" algn="l">
              <a:spcBef>
                <a:spcPts val="0"/>
              </a:spcBef>
              <a:spcAft>
                <a:spcPts val="0"/>
              </a:spcAft>
              <a:buClr>
                <a:schemeClr val="dk1"/>
              </a:buClr>
              <a:buSzPts val="1000"/>
              <a:buFont typeface="Roboto Slab"/>
              <a:buChar char="●"/>
            </a:pPr>
            <a:r>
              <a:rPr lang="ar" sz="1000">
                <a:solidFill>
                  <a:schemeClr val="dk1"/>
                </a:solidFill>
                <a:latin typeface="Roboto Slab"/>
                <a:ea typeface="Roboto Slab"/>
                <a:cs typeface="Roboto Slab"/>
                <a:sym typeface="Roboto Slab"/>
              </a:rPr>
              <a:t>Defensiveness </a:t>
            </a:r>
            <a:endParaRPr sz="1000">
              <a:solidFill>
                <a:schemeClr val="dk1"/>
              </a:solidFill>
              <a:latin typeface="Roboto Slab"/>
              <a:ea typeface="Roboto Slab"/>
              <a:cs typeface="Roboto Slab"/>
              <a:sym typeface="Roboto Slab"/>
            </a:endParaRPr>
          </a:p>
          <a:p>
            <a:pPr indent="-292100" lvl="0" marL="457200" rtl="0" algn="l">
              <a:spcBef>
                <a:spcPts val="0"/>
              </a:spcBef>
              <a:spcAft>
                <a:spcPts val="0"/>
              </a:spcAft>
              <a:buClr>
                <a:schemeClr val="dk1"/>
              </a:buClr>
              <a:buSzPts val="1000"/>
              <a:buFont typeface="Roboto Slab"/>
              <a:buChar char="●"/>
            </a:pPr>
            <a:r>
              <a:rPr lang="ar" sz="1000">
                <a:solidFill>
                  <a:schemeClr val="dk1"/>
                </a:solidFill>
                <a:latin typeface="Roboto Slab"/>
                <a:ea typeface="Roboto Slab"/>
                <a:cs typeface="Roboto Slab"/>
                <a:sym typeface="Roboto Slab"/>
              </a:rPr>
              <a:t>Lack of decisiveness </a:t>
            </a:r>
            <a:endParaRPr sz="1000">
              <a:solidFill>
                <a:schemeClr val="dk1"/>
              </a:solidFill>
              <a:latin typeface="Roboto Slab"/>
              <a:ea typeface="Roboto Slab"/>
              <a:cs typeface="Roboto Slab"/>
              <a:sym typeface="Roboto Slab"/>
            </a:endParaRPr>
          </a:p>
          <a:p>
            <a:pPr indent="-292100" lvl="0" marL="457200" rtl="0" algn="l">
              <a:spcBef>
                <a:spcPts val="0"/>
              </a:spcBef>
              <a:spcAft>
                <a:spcPts val="0"/>
              </a:spcAft>
              <a:buClr>
                <a:schemeClr val="dk1"/>
              </a:buClr>
              <a:buSzPts val="1000"/>
              <a:buFont typeface="Roboto Slab"/>
              <a:buChar char="●"/>
            </a:pPr>
            <a:r>
              <a:rPr lang="ar" sz="1000">
                <a:solidFill>
                  <a:schemeClr val="dk1"/>
                </a:solidFill>
                <a:latin typeface="Roboto Slab"/>
                <a:ea typeface="Roboto Slab"/>
                <a:cs typeface="Roboto Slab"/>
                <a:sym typeface="Roboto Slab"/>
              </a:rPr>
              <a:t>Inability to be direct when there's a problem </a:t>
            </a:r>
            <a:endParaRPr sz="1000">
              <a:solidFill>
                <a:schemeClr val="dk1"/>
              </a:solidFill>
              <a:latin typeface="Roboto Slab"/>
              <a:ea typeface="Roboto Slab"/>
              <a:cs typeface="Roboto Slab"/>
              <a:sym typeface="Roboto Slab"/>
            </a:endParaRPr>
          </a:p>
          <a:p>
            <a:pPr indent="-292100" lvl="0" marL="457200" rtl="0" algn="l">
              <a:spcBef>
                <a:spcPts val="0"/>
              </a:spcBef>
              <a:spcAft>
                <a:spcPts val="0"/>
              </a:spcAft>
              <a:buClr>
                <a:schemeClr val="dk1"/>
              </a:buClr>
              <a:buSzPts val="1000"/>
              <a:buFont typeface="Roboto Slab"/>
              <a:buChar char="●"/>
            </a:pPr>
            <a:r>
              <a:rPr lang="ar" sz="1000">
                <a:solidFill>
                  <a:schemeClr val="dk1"/>
                </a:solidFill>
                <a:latin typeface="Roboto Slab"/>
                <a:ea typeface="Roboto Slab"/>
                <a:cs typeface="Roboto Slab"/>
                <a:sym typeface="Roboto Slab"/>
              </a:rPr>
              <a:t>Inability to be objective </a:t>
            </a:r>
            <a:endParaRPr sz="1000">
              <a:solidFill>
                <a:schemeClr val="dk1"/>
              </a:solidFill>
              <a:latin typeface="Roboto Slab"/>
              <a:ea typeface="Roboto Slab"/>
              <a:cs typeface="Roboto Slab"/>
              <a:sym typeface="Roboto Slab"/>
            </a:endParaRPr>
          </a:p>
          <a:p>
            <a:pPr indent="-292100" lvl="0" marL="457200" rtl="0" algn="l">
              <a:spcBef>
                <a:spcPts val="0"/>
              </a:spcBef>
              <a:spcAft>
                <a:spcPts val="0"/>
              </a:spcAft>
              <a:buClr>
                <a:schemeClr val="dk1"/>
              </a:buClr>
              <a:buSzPts val="1000"/>
              <a:buFont typeface="Roboto Slab"/>
              <a:buChar char="●"/>
            </a:pPr>
            <a:r>
              <a:rPr lang="ar" sz="1000">
                <a:solidFill>
                  <a:schemeClr val="dk1"/>
                </a:solidFill>
                <a:latin typeface="Roboto Slab"/>
                <a:ea typeface="Roboto Slab"/>
                <a:cs typeface="Roboto Slab"/>
                <a:sym typeface="Roboto Slab"/>
              </a:rPr>
              <a:t>Impatience - with others and with situations</a:t>
            </a:r>
            <a:endParaRPr sz="1000">
              <a:solidFill>
                <a:schemeClr val="dk1"/>
              </a:solidFill>
              <a:latin typeface="Roboto Slab"/>
              <a:ea typeface="Roboto Slab"/>
              <a:cs typeface="Roboto Slab"/>
              <a:sym typeface="Roboto Slab"/>
            </a:endParaRPr>
          </a:p>
        </p:txBody>
      </p:sp>
      <p:sp>
        <p:nvSpPr>
          <p:cNvPr id="490" name="Google Shape;490;p66"/>
          <p:cNvSpPr txBox="1"/>
          <p:nvPr/>
        </p:nvSpPr>
        <p:spPr>
          <a:xfrm>
            <a:off x="3747875" y="7267975"/>
            <a:ext cx="3500100" cy="2577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1000">
                <a:solidFill>
                  <a:schemeClr val="dk1"/>
                </a:solidFill>
                <a:latin typeface="Roboto Slab"/>
                <a:ea typeface="Roboto Slab"/>
                <a:cs typeface="Roboto Slab"/>
                <a:sym typeface="Roboto Slab"/>
              </a:rPr>
              <a:t>How can leaders cope with these </a:t>
            </a:r>
            <a:r>
              <a:rPr b="1" lang="ar" sz="1000">
                <a:solidFill>
                  <a:schemeClr val="dk1"/>
                </a:solidFill>
                <a:latin typeface="Roboto Slab"/>
                <a:ea typeface="Roboto Slab"/>
                <a:cs typeface="Roboto Slab"/>
                <a:sym typeface="Roboto Slab"/>
              </a:rPr>
              <a:t>challenges</a:t>
            </a:r>
            <a:r>
              <a:rPr b="1" lang="ar" sz="1000">
                <a:solidFill>
                  <a:schemeClr val="dk1"/>
                </a:solidFill>
                <a:latin typeface="Roboto Slab"/>
                <a:ea typeface="Roboto Slab"/>
                <a:cs typeface="Roboto Slab"/>
                <a:sym typeface="Roboto Slab"/>
              </a:rPr>
              <a:t>?</a:t>
            </a:r>
            <a:endParaRPr b="1" sz="1000">
              <a:solidFill>
                <a:schemeClr val="dk1"/>
              </a:solidFill>
              <a:latin typeface="Roboto Slab"/>
              <a:ea typeface="Roboto Slab"/>
              <a:cs typeface="Roboto Slab"/>
              <a:sym typeface="Roboto Slab"/>
            </a:endParaRPr>
          </a:p>
          <a:p>
            <a:pPr indent="-292100" lvl="0" marL="457200" rtl="0" algn="l">
              <a:spcBef>
                <a:spcPts val="0"/>
              </a:spcBef>
              <a:spcAft>
                <a:spcPts val="0"/>
              </a:spcAft>
              <a:buClr>
                <a:schemeClr val="dk1"/>
              </a:buClr>
              <a:buSzPts val="1000"/>
              <a:buFont typeface="Roboto Slab"/>
              <a:buChar char="●"/>
            </a:pPr>
            <a:r>
              <a:rPr lang="ar" sz="1000">
                <a:solidFill>
                  <a:schemeClr val="dk1"/>
                </a:solidFill>
                <a:latin typeface="Roboto Slab"/>
                <a:ea typeface="Roboto Slab"/>
                <a:cs typeface="Roboto Slab"/>
                <a:sym typeface="Roboto Slab"/>
              </a:rPr>
              <a:t>Be proactive </a:t>
            </a:r>
            <a:endParaRPr sz="1000">
              <a:solidFill>
                <a:schemeClr val="dk1"/>
              </a:solidFill>
              <a:latin typeface="Roboto Slab"/>
              <a:ea typeface="Roboto Slab"/>
              <a:cs typeface="Roboto Slab"/>
              <a:sym typeface="Roboto Slab"/>
            </a:endParaRPr>
          </a:p>
          <a:p>
            <a:pPr indent="-292100" lvl="0" marL="457200" rtl="0" algn="l">
              <a:spcBef>
                <a:spcPts val="0"/>
              </a:spcBef>
              <a:spcAft>
                <a:spcPts val="0"/>
              </a:spcAft>
              <a:buClr>
                <a:schemeClr val="dk1"/>
              </a:buClr>
              <a:buSzPts val="1000"/>
              <a:buFont typeface="Roboto Slab"/>
              <a:buChar char="●"/>
            </a:pPr>
            <a:r>
              <a:rPr lang="ar" sz="1000">
                <a:solidFill>
                  <a:schemeClr val="dk1"/>
                </a:solidFill>
                <a:latin typeface="Roboto Slab"/>
                <a:ea typeface="Roboto Slab"/>
                <a:cs typeface="Roboto Slab"/>
                <a:sym typeface="Roboto Slab"/>
              </a:rPr>
              <a:t>Be creative </a:t>
            </a:r>
            <a:endParaRPr sz="1000">
              <a:solidFill>
                <a:schemeClr val="dk1"/>
              </a:solidFill>
              <a:latin typeface="Roboto Slab"/>
              <a:ea typeface="Roboto Slab"/>
              <a:cs typeface="Roboto Slab"/>
              <a:sym typeface="Roboto Slab"/>
            </a:endParaRPr>
          </a:p>
          <a:p>
            <a:pPr indent="-292100" lvl="0" marL="457200" rtl="0" algn="l">
              <a:spcBef>
                <a:spcPts val="0"/>
              </a:spcBef>
              <a:spcAft>
                <a:spcPts val="0"/>
              </a:spcAft>
              <a:buClr>
                <a:schemeClr val="dk1"/>
              </a:buClr>
              <a:buSzPts val="1000"/>
              <a:buFont typeface="Roboto Slab"/>
              <a:buChar char="●"/>
            </a:pPr>
            <a:r>
              <a:rPr lang="ar" sz="1000">
                <a:solidFill>
                  <a:schemeClr val="dk1"/>
                </a:solidFill>
                <a:latin typeface="Roboto Slab"/>
                <a:ea typeface="Roboto Slab"/>
                <a:cs typeface="Roboto Slab"/>
                <a:sym typeface="Roboto Slab"/>
              </a:rPr>
              <a:t>Face conflict squarely</a:t>
            </a:r>
            <a:endParaRPr sz="1000">
              <a:solidFill>
                <a:schemeClr val="dk1"/>
              </a:solidFill>
              <a:latin typeface="Roboto Slab"/>
              <a:ea typeface="Roboto Slab"/>
              <a:cs typeface="Roboto Slab"/>
              <a:sym typeface="Roboto Slab"/>
            </a:endParaRPr>
          </a:p>
          <a:p>
            <a:pPr indent="-292100" lvl="0" marL="457200" rtl="0" algn="l">
              <a:spcBef>
                <a:spcPts val="0"/>
              </a:spcBef>
              <a:spcAft>
                <a:spcPts val="0"/>
              </a:spcAft>
              <a:buClr>
                <a:schemeClr val="dk1"/>
              </a:buClr>
              <a:buSzPts val="1000"/>
              <a:buFont typeface="Roboto Slab"/>
              <a:buChar char="●"/>
            </a:pPr>
            <a:r>
              <a:rPr lang="ar" sz="1000">
                <a:solidFill>
                  <a:schemeClr val="dk1"/>
                </a:solidFill>
                <a:latin typeface="Roboto Slab"/>
                <a:ea typeface="Roboto Slab"/>
                <a:cs typeface="Roboto Slab"/>
                <a:sym typeface="Roboto Slab"/>
              </a:rPr>
              <a:t>Always look for common ground </a:t>
            </a:r>
            <a:endParaRPr sz="1000">
              <a:solidFill>
                <a:schemeClr val="dk1"/>
              </a:solidFill>
              <a:latin typeface="Roboto Slab"/>
              <a:ea typeface="Roboto Slab"/>
              <a:cs typeface="Roboto Slab"/>
              <a:sym typeface="Roboto Slab"/>
            </a:endParaRPr>
          </a:p>
          <a:p>
            <a:pPr indent="-292100" lvl="0" marL="457200" rtl="0" algn="l">
              <a:spcBef>
                <a:spcPts val="0"/>
              </a:spcBef>
              <a:spcAft>
                <a:spcPts val="0"/>
              </a:spcAft>
              <a:buClr>
                <a:schemeClr val="dk1"/>
              </a:buClr>
              <a:buSzPts val="1000"/>
              <a:buFont typeface="Roboto Slab"/>
              <a:buChar char="●"/>
            </a:pPr>
            <a:r>
              <a:rPr lang="ar" sz="1000">
                <a:solidFill>
                  <a:schemeClr val="dk1"/>
                </a:solidFill>
                <a:latin typeface="Roboto Slab"/>
                <a:ea typeface="Roboto Slab"/>
                <a:cs typeface="Roboto Slab"/>
                <a:sym typeface="Roboto Slab"/>
              </a:rPr>
              <a:t>Retain your objectivity </a:t>
            </a:r>
            <a:endParaRPr sz="1000">
              <a:solidFill>
                <a:schemeClr val="dk1"/>
              </a:solidFill>
              <a:latin typeface="Roboto Slab"/>
              <a:ea typeface="Roboto Slab"/>
              <a:cs typeface="Roboto Slab"/>
              <a:sym typeface="Roboto Slab"/>
            </a:endParaRPr>
          </a:p>
          <a:p>
            <a:pPr indent="-292100" lvl="0" marL="457200" rtl="0" algn="l">
              <a:spcBef>
                <a:spcPts val="0"/>
              </a:spcBef>
              <a:spcAft>
                <a:spcPts val="0"/>
              </a:spcAft>
              <a:buClr>
                <a:schemeClr val="dk1"/>
              </a:buClr>
              <a:buSzPts val="1000"/>
              <a:buFont typeface="Roboto Slab"/>
              <a:buChar char="●"/>
            </a:pPr>
            <a:r>
              <a:rPr lang="ar" sz="1000">
                <a:solidFill>
                  <a:schemeClr val="dk1"/>
                </a:solidFill>
                <a:latin typeface="Roboto Slab"/>
                <a:ea typeface="Roboto Slab"/>
                <a:cs typeface="Roboto Slab"/>
                <a:sym typeface="Roboto Slab"/>
              </a:rPr>
              <a:t>Look for opportunities to collaborate </a:t>
            </a:r>
            <a:endParaRPr sz="1000">
              <a:solidFill>
                <a:schemeClr val="dk1"/>
              </a:solidFill>
              <a:latin typeface="Roboto Slab"/>
              <a:ea typeface="Roboto Slab"/>
              <a:cs typeface="Roboto Slab"/>
              <a:sym typeface="Roboto Slab"/>
            </a:endParaRPr>
          </a:p>
          <a:p>
            <a:pPr indent="-292100" lvl="0" marL="457200" rtl="0" algn="l">
              <a:spcBef>
                <a:spcPts val="0"/>
              </a:spcBef>
              <a:spcAft>
                <a:spcPts val="0"/>
              </a:spcAft>
              <a:buClr>
                <a:schemeClr val="dk1"/>
              </a:buClr>
              <a:buSzPts val="1000"/>
              <a:buFont typeface="Roboto Slab"/>
              <a:buChar char="●"/>
            </a:pPr>
            <a:r>
              <a:rPr lang="ar" sz="1000">
                <a:solidFill>
                  <a:schemeClr val="dk1"/>
                </a:solidFill>
                <a:latin typeface="Roboto Slab"/>
                <a:ea typeface="Roboto Slab"/>
                <a:cs typeface="Roboto Slab"/>
                <a:sym typeface="Roboto Slab"/>
              </a:rPr>
              <a:t>Listen </a:t>
            </a:r>
            <a:endParaRPr sz="1000">
              <a:solidFill>
                <a:schemeClr val="dk1"/>
              </a:solidFill>
              <a:latin typeface="Roboto Slab"/>
              <a:ea typeface="Roboto Slab"/>
              <a:cs typeface="Roboto Slab"/>
              <a:sym typeface="Roboto Slab"/>
            </a:endParaRPr>
          </a:p>
          <a:p>
            <a:pPr indent="-292100" lvl="0" marL="457200" rtl="0" algn="l">
              <a:spcBef>
                <a:spcPts val="0"/>
              </a:spcBef>
              <a:spcAft>
                <a:spcPts val="0"/>
              </a:spcAft>
              <a:buClr>
                <a:schemeClr val="dk1"/>
              </a:buClr>
              <a:buSzPts val="1000"/>
              <a:buFont typeface="Roboto Slab"/>
              <a:buChar char="●"/>
            </a:pPr>
            <a:r>
              <a:rPr lang="ar" sz="1000">
                <a:solidFill>
                  <a:schemeClr val="dk1"/>
                </a:solidFill>
                <a:latin typeface="Roboto Slab"/>
                <a:ea typeface="Roboto Slab"/>
                <a:cs typeface="Roboto Slab"/>
                <a:sym typeface="Roboto Slab"/>
              </a:rPr>
              <a:t>Ask for 360-degree feedback &amp; use it</a:t>
            </a:r>
            <a:endParaRPr sz="1000">
              <a:solidFill>
                <a:schemeClr val="dk1"/>
              </a:solidFill>
              <a:latin typeface="Roboto Slab"/>
              <a:ea typeface="Roboto Slab"/>
              <a:cs typeface="Roboto Slab"/>
              <a:sym typeface="Roboto Slab"/>
            </a:endParaRPr>
          </a:p>
          <a:p>
            <a:pPr indent="-292100" lvl="0" marL="457200" rtl="0" algn="l">
              <a:spcBef>
                <a:spcPts val="0"/>
              </a:spcBef>
              <a:spcAft>
                <a:spcPts val="0"/>
              </a:spcAft>
              <a:buClr>
                <a:schemeClr val="dk1"/>
              </a:buClr>
              <a:buSzPts val="1000"/>
              <a:buFont typeface="Roboto Slab"/>
              <a:buChar char="●"/>
            </a:pPr>
            <a:r>
              <a:rPr lang="ar" sz="1000">
                <a:solidFill>
                  <a:schemeClr val="dk1"/>
                </a:solidFill>
                <a:latin typeface="Roboto Slab"/>
                <a:ea typeface="Roboto Slab"/>
                <a:cs typeface="Roboto Slab"/>
                <a:sym typeface="Roboto Slab"/>
              </a:rPr>
              <a:t>Look at what's going on around you? </a:t>
            </a:r>
            <a:endParaRPr sz="1000">
              <a:solidFill>
                <a:schemeClr val="dk1"/>
              </a:solidFill>
              <a:latin typeface="Roboto Slab"/>
              <a:ea typeface="Roboto Slab"/>
              <a:cs typeface="Roboto Slab"/>
              <a:sym typeface="Roboto Slab"/>
            </a:endParaRPr>
          </a:p>
          <a:p>
            <a:pPr indent="-292100" lvl="0" marL="457200" rtl="0" algn="l">
              <a:spcBef>
                <a:spcPts val="0"/>
              </a:spcBef>
              <a:spcAft>
                <a:spcPts val="0"/>
              </a:spcAft>
              <a:buClr>
                <a:schemeClr val="dk1"/>
              </a:buClr>
              <a:buSzPts val="1000"/>
              <a:buFont typeface="Roboto Slab"/>
              <a:buChar char="●"/>
            </a:pPr>
            <a:r>
              <a:rPr lang="ar" sz="1000">
                <a:solidFill>
                  <a:schemeClr val="dk1"/>
                </a:solidFill>
                <a:latin typeface="Roboto Slab"/>
                <a:ea typeface="Roboto Slab"/>
                <a:cs typeface="Roboto Slab"/>
                <a:sym typeface="Roboto Slab"/>
              </a:rPr>
              <a:t>Reach out for help in facing internal challenges </a:t>
            </a:r>
            <a:endParaRPr sz="1000">
              <a:solidFill>
                <a:schemeClr val="dk1"/>
              </a:solidFill>
              <a:latin typeface="Roboto Slab"/>
              <a:ea typeface="Roboto Slab"/>
              <a:cs typeface="Roboto Slab"/>
              <a:sym typeface="Roboto Slab"/>
            </a:endParaRPr>
          </a:p>
          <a:p>
            <a:pPr indent="-292100" lvl="0" marL="457200" rtl="0" algn="l">
              <a:spcBef>
                <a:spcPts val="0"/>
              </a:spcBef>
              <a:spcAft>
                <a:spcPts val="0"/>
              </a:spcAft>
              <a:buClr>
                <a:schemeClr val="dk1"/>
              </a:buClr>
              <a:buSzPts val="1000"/>
              <a:buFont typeface="Roboto Slab"/>
              <a:buChar char="●"/>
            </a:pPr>
            <a:r>
              <a:rPr lang="ar" sz="1000">
                <a:solidFill>
                  <a:schemeClr val="dk1"/>
                </a:solidFill>
                <a:latin typeface="Roboto Slab"/>
                <a:ea typeface="Roboto Slab"/>
                <a:cs typeface="Roboto Slab"/>
                <a:sym typeface="Roboto Slab"/>
              </a:rPr>
              <a:t>Create mechanisms to revisit your vision </a:t>
            </a:r>
            <a:endParaRPr sz="1000">
              <a:solidFill>
                <a:schemeClr val="dk1"/>
              </a:solidFill>
              <a:latin typeface="Roboto Slab"/>
              <a:ea typeface="Roboto Slab"/>
              <a:cs typeface="Roboto Slab"/>
              <a:sym typeface="Roboto Slab"/>
            </a:endParaRPr>
          </a:p>
          <a:p>
            <a:pPr indent="-292100" lvl="0" marL="457200" rtl="0" algn="l">
              <a:spcBef>
                <a:spcPts val="0"/>
              </a:spcBef>
              <a:spcAft>
                <a:spcPts val="0"/>
              </a:spcAft>
              <a:buClr>
                <a:schemeClr val="dk1"/>
              </a:buClr>
              <a:buSzPts val="1000"/>
              <a:buFont typeface="Roboto Slab"/>
              <a:buChar char="●"/>
            </a:pPr>
            <a:r>
              <a:rPr lang="ar" sz="1000">
                <a:solidFill>
                  <a:schemeClr val="dk1"/>
                </a:solidFill>
                <a:latin typeface="Roboto Slab"/>
                <a:ea typeface="Roboto Slab"/>
                <a:cs typeface="Roboto Slab"/>
                <a:sym typeface="Roboto Slab"/>
              </a:rPr>
              <a:t>Share the burden </a:t>
            </a:r>
            <a:endParaRPr sz="1000">
              <a:solidFill>
                <a:schemeClr val="dk1"/>
              </a:solidFill>
              <a:latin typeface="Roboto Slab"/>
              <a:ea typeface="Roboto Slab"/>
              <a:cs typeface="Roboto Slab"/>
              <a:sym typeface="Roboto Slab"/>
            </a:endParaRPr>
          </a:p>
          <a:p>
            <a:pPr indent="-292100" lvl="0" marL="457200" rtl="0" algn="l">
              <a:spcBef>
                <a:spcPts val="0"/>
              </a:spcBef>
              <a:spcAft>
                <a:spcPts val="0"/>
              </a:spcAft>
              <a:buClr>
                <a:schemeClr val="dk1"/>
              </a:buClr>
              <a:buSzPts val="1000"/>
              <a:buFont typeface="Roboto Slab"/>
              <a:buChar char="●"/>
            </a:pPr>
            <a:r>
              <a:rPr lang="ar" sz="1000">
                <a:solidFill>
                  <a:schemeClr val="dk1"/>
                </a:solidFill>
                <a:latin typeface="Roboto Slab"/>
                <a:ea typeface="Roboto Slab"/>
                <a:cs typeface="Roboto Slab"/>
                <a:sym typeface="Roboto Slab"/>
              </a:rPr>
              <a:t>Find an individual or group with whom you can discuss the realities of leadership </a:t>
            </a:r>
            <a:endParaRPr sz="1000">
              <a:solidFill>
                <a:schemeClr val="dk1"/>
              </a:solidFill>
              <a:latin typeface="Roboto Slab"/>
              <a:ea typeface="Roboto Slab"/>
              <a:cs typeface="Roboto Slab"/>
              <a:sym typeface="Roboto Slab"/>
            </a:endParaRPr>
          </a:p>
          <a:p>
            <a:pPr indent="-292100" lvl="0" marL="457200" rtl="0" algn="l">
              <a:spcBef>
                <a:spcPts val="0"/>
              </a:spcBef>
              <a:spcAft>
                <a:spcPts val="0"/>
              </a:spcAft>
              <a:buClr>
                <a:schemeClr val="dk1"/>
              </a:buClr>
              <a:buSzPts val="1000"/>
              <a:buFont typeface="Roboto Slab"/>
              <a:buChar char="●"/>
            </a:pPr>
            <a:r>
              <a:rPr lang="ar" sz="1000">
                <a:solidFill>
                  <a:schemeClr val="dk1"/>
                </a:solidFill>
                <a:latin typeface="Roboto Slab"/>
                <a:ea typeface="Roboto Slab"/>
                <a:cs typeface="Roboto Slab"/>
                <a:sym typeface="Roboto Slab"/>
              </a:rPr>
              <a:t>Make sure you have personal time</a:t>
            </a:r>
            <a:endParaRPr sz="1000">
              <a:solidFill>
                <a:schemeClr val="dk1"/>
              </a:solidFill>
              <a:latin typeface="Roboto Slab"/>
              <a:ea typeface="Roboto Slab"/>
              <a:cs typeface="Roboto Slab"/>
              <a:sym typeface="Roboto Slab"/>
            </a:endParaRPr>
          </a:p>
        </p:txBody>
      </p:sp>
      <p:sp>
        <p:nvSpPr>
          <p:cNvPr id="491" name="Google Shape;491;p66"/>
          <p:cNvSpPr/>
          <p:nvPr/>
        </p:nvSpPr>
        <p:spPr>
          <a:xfrm>
            <a:off x="3747875" y="10000014"/>
            <a:ext cx="3609300" cy="561000"/>
          </a:xfrm>
          <a:prstGeom prst="round2DiagRect">
            <a:avLst>
              <a:gd fmla="val 16667"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1000">
                <a:latin typeface="Roboto Slab"/>
                <a:ea typeface="Roboto Slab"/>
                <a:cs typeface="Roboto Slab"/>
                <a:sym typeface="Roboto Slab"/>
              </a:rPr>
              <a:t>Is there a best style of leadership? Those who are able to adapt their style to fit the requirement of situations encountered are best leaders.</a:t>
            </a:r>
            <a:endParaRPr b="1" sz="1000">
              <a:latin typeface="Roboto Slab"/>
              <a:ea typeface="Roboto Slab"/>
              <a:cs typeface="Roboto Slab"/>
              <a:sym typeface="Roboto Slab"/>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5" name="Shape 495"/>
        <p:cNvGrpSpPr/>
        <p:nvPr/>
      </p:nvGrpSpPr>
      <p:grpSpPr>
        <a:xfrm>
          <a:off x="0" y="0"/>
          <a:ext cx="0" cy="0"/>
          <a:chOff x="0" y="0"/>
          <a:chExt cx="0" cy="0"/>
        </a:xfrm>
      </p:grpSpPr>
      <p:sp>
        <p:nvSpPr>
          <p:cNvPr id="496" name="Google Shape;496;p67"/>
          <p:cNvSpPr txBox="1"/>
          <p:nvPr>
            <p:ph idx="4" type="ctrTitle"/>
          </p:nvPr>
        </p:nvSpPr>
        <p:spPr>
          <a:xfrm flipH="1">
            <a:off x="138825" y="2316926"/>
            <a:ext cx="4503600" cy="2555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ar" sz="3900"/>
              <a:t>Team leaders</a:t>
            </a:r>
            <a:endParaRPr sz="3900"/>
          </a:p>
        </p:txBody>
      </p:sp>
      <p:pic>
        <p:nvPicPr>
          <p:cNvPr id="497" name="Google Shape;497;p67"/>
          <p:cNvPicPr preferRelativeResize="0"/>
          <p:nvPr/>
        </p:nvPicPr>
        <p:blipFill rotWithShape="1">
          <a:blip r:embed="rId3">
            <a:alphaModFix/>
          </a:blip>
          <a:srcRect b="-7364" l="0" r="0" t="26881"/>
          <a:stretch/>
        </p:blipFill>
        <p:spPr>
          <a:xfrm>
            <a:off x="0" y="2142500"/>
            <a:ext cx="7560000" cy="8060428"/>
          </a:xfrm>
          <a:prstGeom prst="rect">
            <a:avLst/>
          </a:prstGeom>
          <a:noFill/>
          <a:ln>
            <a:noFill/>
          </a:ln>
        </p:spPr>
      </p:pic>
      <p:pic>
        <p:nvPicPr>
          <p:cNvPr id="498" name="Google Shape;498;p67"/>
          <p:cNvPicPr preferRelativeResize="0"/>
          <p:nvPr/>
        </p:nvPicPr>
        <p:blipFill>
          <a:blip r:embed="rId4">
            <a:alphaModFix/>
          </a:blip>
          <a:stretch>
            <a:fillRect/>
          </a:stretch>
        </p:blipFill>
        <p:spPr>
          <a:xfrm>
            <a:off x="2938362" y="5013070"/>
            <a:ext cx="1640004" cy="1663906"/>
          </a:xfrm>
          <a:prstGeom prst="rect">
            <a:avLst/>
          </a:prstGeom>
          <a:noFill/>
          <a:ln>
            <a:noFill/>
          </a:ln>
        </p:spPr>
      </p:pic>
      <p:pic>
        <p:nvPicPr>
          <p:cNvPr id="499" name="Google Shape;499;p67"/>
          <p:cNvPicPr preferRelativeResize="0"/>
          <p:nvPr/>
        </p:nvPicPr>
        <p:blipFill>
          <a:blip r:embed="rId5">
            <a:alphaModFix/>
          </a:blip>
          <a:stretch>
            <a:fillRect/>
          </a:stretch>
        </p:blipFill>
        <p:spPr>
          <a:xfrm>
            <a:off x="259834" y="5257495"/>
            <a:ext cx="779872" cy="596536"/>
          </a:xfrm>
          <a:prstGeom prst="rect">
            <a:avLst/>
          </a:prstGeom>
          <a:noFill/>
          <a:ln>
            <a:noFill/>
          </a:ln>
        </p:spPr>
      </p:pic>
      <p:pic>
        <p:nvPicPr>
          <p:cNvPr id="500" name="Google Shape;500;p67"/>
          <p:cNvPicPr preferRelativeResize="0"/>
          <p:nvPr/>
        </p:nvPicPr>
        <p:blipFill>
          <a:blip r:embed="rId6">
            <a:alphaModFix/>
          </a:blip>
          <a:stretch>
            <a:fillRect/>
          </a:stretch>
        </p:blipFill>
        <p:spPr>
          <a:xfrm>
            <a:off x="2126436" y="7847562"/>
            <a:ext cx="575352" cy="471425"/>
          </a:xfrm>
          <a:prstGeom prst="rect">
            <a:avLst/>
          </a:prstGeom>
          <a:noFill/>
          <a:ln>
            <a:noFill/>
          </a:ln>
        </p:spPr>
      </p:pic>
      <p:pic>
        <p:nvPicPr>
          <p:cNvPr id="501" name="Google Shape;501;p67"/>
          <p:cNvPicPr preferRelativeResize="0"/>
          <p:nvPr/>
        </p:nvPicPr>
        <p:blipFill>
          <a:blip r:embed="rId6">
            <a:alphaModFix/>
          </a:blip>
          <a:stretch>
            <a:fillRect/>
          </a:stretch>
        </p:blipFill>
        <p:spPr>
          <a:xfrm>
            <a:off x="4550592" y="2871903"/>
            <a:ext cx="575352" cy="471425"/>
          </a:xfrm>
          <a:prstGeom prst="rect">
            <a:avLst/>
          </a:prstGeom>
          <a:noFill/>
          <a:ln>
            <a:noFill/>
          </a:ln>
        </p:spPr>
      </p:pic>
      <p:sp>
        <p:nvSpPr>
          <p:cNvPr id="502" name="Google Shape;502;p67"/>
          <p:cNvSpPr txBox="1"/>
          <p:nvPr>
            <p:ph idx="1" type="subTitle"/>
          </p:nvPr>
        </p:nvSpPr>
        <p:spPr>
          <a:xfrm flipH="1">
            <a:off x="-17387" y="2994320"/>
            <a:ext cx="4863000" cy="1200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ar" sz="2900"/>
              <a:t>Abdulrahman Bedaiwi                     Amirah Al-Zahrani</a:t>
            </a:r>
            <a:endParaRPr sz="2900"/>
          </a:p>
        </p:txBody>
      </p:sp>
      <p:pic>
        <p:nvPicPr>
          <p:cNvPr id="503" name="Google Shape;503;p67">
            <a:hlinkClick r:id="rId7"/>
          </p:cNvPr>
          <p:cNvPicPr preferRelativeResize="0"/>
          <p:nvPr/>
        </p:nvPicPr>
        <p:blipFill>
          <a:blip r:embed="rId8">
            <a:alphaModFix/>
          </a:blip>
          <a:stretch>
            <a:fillRect/>
          </a:stretch>
        </p:blipFill>
        <p:spPr>
          <a:xfrm>
            <a:off x="404877" y="9940084"/>
            <a:ext cx="427975" cy="427975"/>
          </a:xfrm>
          <a:prstGeom prst="rect">
            <a:avLst/>
          </a:prstGeom>
          <a:noFill/>
          <a:ln>
            <a:noFill/>
          </a:ln>
        </p:spPr>
      </p:pic>
      <p:sp>
        <p:nvSpPr>
          <p:cNvPr id="504" name="Google Shape;504;p67"/>
          <p:cNvSpPr txBox="1"/>
          <p:nvPr>
            <p:ph idx="4" type="ctrTitle"/>
          </p:nvPr>
        </p:nvSpPr>
        <p:spPr>
          <a:xfrm flipH="1">
            <a:off x="3006175" y="7403566"/>
            <a:ext cx="4503600" cy="1042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ar" sz="3900"/>
              <a:t>Done by</a:t>
            </a:r>
            <a:endParaRPr sz="3900"/>
          </a:p>
        </p:txBody>
      </p:sp>
      <p:sp>
        <p:nvSpPr>
          <p:cNvPr id="505" name="Google Shape;505;p67"/>
          <p:cNvSpPr txBox="1"/>
          <p:nvPr>
            <p:ph idx="1" type="subTitle"/>
          </p:nvPr>
        </p:nvSpPr>
        <p:spPr>
          <a:xfrm flipH="1">
            <a:off x="2826475" y="8012837"/>
            <a:ext cx="4863000" cy="1200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ar" sz="2900"/>
              <a:t>Amirah Al-Zahrani</a:t>
            </a:r>
            <a:endParaRPr sz="2900"/>
          </a:p>
        </p:txBody>
      </p:sp>
      <p:sp>
        <p:nvSpPr>
          <p:cNvPr id="506" name="Google Shape;506;p67"/>
          <p:cNvSpPr txBox="1"/>
          <p:nvPr/>
        </p:nvSpPr>
        <p:spPr>
          <a:xfrm>
            <a:off x="-342880" y="9331216"/>
            <a:ext cx="3799200" cy="68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ar" sz="3600">
                <a:solidFill>
                  <a:schemeClr val="accent1"/>
                </a:solidFill>
                <a:latin typeface="Chelsea Market"/>
                <a:ea typeface="Chelsea Market"/>
                <a:cs typeface="Chelsea Market"/>
                <a:sym typeface="Chelsea Market"/>
              </a:rPr>
              <a:t>Thank you!</a:t>
            </a:r>
            <a:endParaRPr sz="3600">
              <a:solidFill>
                <a:schemeClr val="accent1"/>
              </a:solidFill>
            </a:endParaRPr>
          </a:p>
        </p:txBody>
      </p:sp>
      <p:sp>
        <p:nvSpPr>
          <p:cNvPr id="507" name="Google Shape;507;p67"/>
          <p:cNvSpPr txBox="1"/>
          <p:nvPr>
            <p:ph idx="1" type="subTitle"/>
          </p:nvPr>
        </p:nvSpPr>
        <p:spPr>
          <a:xfrm flipH="1">
            <a:off x="667970" y="9940017"/>
            <a:ext cx="2158500" cy="428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ar" sz="1400"/>
              <a:t>Give us your feedback!</a:t>
            </a:r>
            <a:endParaRPr b="1" sz="1400"/>
          </a:p>
        </p:txBody>
      </p:sp>
      <p:pic>
        <p:nvPicPr>
          <p:cNvPr id="508" name="Google Shape;508;p67"/>
          <p:cNvPicPr preferRelativeResize="0"/>
          <p:nvPr/>
        </p:nvPicPr>
        <p:blipFill>
          <a:blip r:embed="rId9">
            <a:alphaModFix/>
          </a:blip>
          <a:stretch>
            <a:fillRect/>
          </a:stretch>
        </p:blipFill>
        <p:spPr>
          <a:xfrm>
            <a:off x="6431198" y="3914171"/>
            <a:ext cx="1483496" cy="240344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02" name="Shape 302"/>
        <p:cNvGrpSpPr/>
        <p:nvPr/>
      </p:nvGrpSpPr>
      <p:grpSpPr>
        <a:xfrm>
          <a:off x="0" y="0"/>
          <a:ext cx="0" cy="0"/>
          <a:chOff x="0" y="0"/>
          <a:chExt cx="0" cy="0"/>
        </a:xfrm>
      </p:grpSpPr>
      <p:graphicFrame>
        <p:nvGraphicFramePr>
          <p:cNvPr id="303" name="Google Shape;303;p55"/>
          <p:cNvGraphicFramePr/>
          <p:nvPr/>
        </p:nvGraphicFramePr>
        <p:xfrm>
          <a:off x="195709" y="270846"/>
          <a:ext cx="3000000" cy="3000000"/>
        </p:xfrm>
        <a:graphic>
          <a:graphicData uri="http://schemas.openxmlformats.org/drawingml/2006/table">
            <a:tbl>
              <a:tblPr>
                <a:noFill/>
                <a:tableStyleId>{34CF5655-4CD1-4569-96A2-748BEEFF8242}</a:tableStyleId>
              </a:tblPr>
              <a:tblGrid>
                <a:gridCol w="1593225"/>
                <a:gridCol w="5516500"/>
              </a:tblGrid>
              <a:tr h="327475">
                <a:tc>
                  <a:txBody>
                    <a:bodyPr/>
                    <a:lstStyle/>
                    <a:p>
                      <a:pPr indent="0" lvl="0" marL="0" rtl="0" algn="ctr">
                        <a:spcBef>
                          <a:spcPts val="0"/>
                        </a:spcBef>
                        <a:spcAft>
                          <a:spcPts val="0"/>
                        </a:spcAft>
                        <a:buNone/>
                      </a:pPr>
                      <a:r>
                        <a:t/>
                      </a:r>
                      <a:endParaRPr b="1" sz="1200">
                        <a:solidFill>
                          <a:schemeClr val="accent2"/>
                        </a:solidFill>
                        <a:latin typeface="Roboto Slab"/>
                        <a:ea typeface="Roboto Slab"/>
                        <a:cs typeface="Roboto Slab"/>
                        <a:sym typeface="Roboto Slab"/>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rtl="0" algn="ctr">
                        <a:spcBef>
                          <a:spcPts val="0"/>
                        </a:spcBef>
                        <a:spcAft>
                          <a:spcPts val="0"/>
                        </a:spcAft>
                        <a:buNone/>
                      </a:pPr>
                      <a:r>
                        <a:rPr b="1" lang="ar">
                          <a:solidFill>
                            <a:schemeClr val="lt1"/>
                          </a:solidFill>
                          <a:latin typeface="Roboto Slab"/>
                          <a:ea typeface="Roboto Slab"/>
                          <a:cs typeface="Roboto Slab"/>
                          <a:sym typeface="Roboto Slab"/>
                        </a:rPr>
                        <a:t>Definitions</a:t>
                      </a:r>
                      <a:endParaRPr b="1">
                        <a:solidFill>
                          <a:schemeClr val="lt1"/>
                        </a:solidFill>
                        <a:latin typeface="Roboto Slab"/>
                        <a:ea typeface="Roboto Slab"/>
                        <a:cs typeface="Roboto Slab"/>
                        <a:sym typeface="Roboto Slab"/>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chemeClr val="accent2"/>
                    </a:solidFill>
                  </a:tcPr>
                </a:tc>
              </a:tr>
              <a:tr h="756725">
                <a:tc>
                  <a:txBody>
                    <a:bodyPr/>
                    <a:lstStyle/>
                    <a:p>
                      <a:pPr indent="0" lvl="0" marL="0" rtl="0" algn="ctr">
                        <a:spcBef>
                          <a:spcPts val="0"/>
                        </a:spcBef>
                        <a:spcAft>
                          <a:spcPts val="0"/>
                        </a:spcAft>
                        <a:buNone/>
                      </a:pPr>
                      <a:r>
                        <a:rPr b="1" lang="ar" sz="1200">
                          <a:latin typeface="Roboto Slab"/>
                          <a:ea typeface="Roboto Slab"/>
                          <a:cs typeface="Roboto Slab"/>
                          <a:sym typeface="Roboto Slab"/>
                        </a:rPr>
                        <a:t>Professionalism</a:t>
                      </a:r>
                      <a:endParaRPr b="1" sz="1200">
                        <a:latin typeface="Roboto Slab"/>
                        <a:ea typeface="Roboto Slab"/>
                        <a:cs typeface="Roboto Slab"/>
                        <a:sym typeface="Roboto Slab"/>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chemeClr val="accent3"/>
                    </a:solidFill>
                  </a:tcPr>
                </a:tc>
                <a:tc>
                  <a:txBody>
                    <a:bodyPr/>
                    <a:lstStyle/>
                    <a:p>
                      <a:pPr indent="0" lvl="0" marL="0" rtl="0" algn="l">
                        <a:spcBef>
                          <a:spcPts val="0"/>
                        </a:spcBef>
                        <a:spcAft>
                          <a:spcPts val="0"/>
                        </a:spcAft>
                        <a:buNone/>
                      </a:pPr>
                      <a:r>
                        <a:rPr lang="ar" sz="1200">
                          <a:latin typeface="Roboto Slab"/>
                          <a:ea typeface="Roboto Slab"/>
                          <a:cs typeface="Roboto Slab"/>
                          <a:sym typeface="Roboto Slab"/>
                        </a:rPr>
                        <a:t>attitudes and behaviors that serve to maintain others interest above physician Self-interest.</a:t>
                      </a:r>
                      <a:endParaRPr sz="1200">
                        <a:latin typeface="Roboto Slab"/>
                        <a:ea typeface="Roboto Slab"/>
                        <a:cs typeface="Roboto Slab"/>
                        <a:sym typeface="Roboto Slab"/>
                      </a:endParaRPr>
                    </a:p>
                  </a:txBody>
                  <a:tcPr marT="91425" marB="91425" marR="91425" marL="91425" anchor="ctr">
                    <a:lnL cap="flat" cmpd="sng" w="9525">
                      <a:solidFill>
                        <a:srgbClr val="999999"/>
                      </a:solidFill>
                      <a:prstDash val="solid"/>
                      <a:round/>
                      <a:headEnd len="sm" w="sm" type="none"/>
                      <a:tailEnd len="sm" w="sm" type="none"/>
                    </a:lnL>
                    <a:lnT cap="flat" cmpd="sng" w="9525">
                      <a:solidFill>
                        <a:srgbClr val="999999"/>
                      </a:solidFill>
                      <a:prstDash val="solid"/>
                      <a:round/>
                      <a:headEnd len="sm" w="sm" type="none"/>
                      <a:tailEnd len="sm" w="sm" type="none"/>
                    </a:lnT>
                  </a:tcPr>
                </a:tc>
              </a:tr>
              <a:tr h="303625">
                <a:tc>
                  <a:txBody>
                    <a:bodyPr/>
                    <a:lstStyle/>
                    <a:p>
                      <a:pPr indent="0" lvl="0" marL="0" rtl="0" algn="ctr">
                        <a:spcBef>
                          <a:spcPts val="0"/>
                        </a:spcBef>
                        <a:spcAft>
                          <a:spcPts val="0"/>
                        </a:spcAft>
                        <a:buNone/>
                      </a:pPr>
                      <a:r>
                        <a:rPr b="1" lang="ar" sz="1200">
                          <a:latin typeface="Roboto Slab"/>
                          <a:ea typeface="Roboto Slab"/>
                          <a:cs typeface="Roboto Slab"/>
                          <a:sym typeface="Roboto Slab"/>
                        </a:rPr>
                        <a:t>Accountability</a:t>
                      </a:r>
                      <a:endParaRPr b="1" sz="1200">
                        <a:latin typeface="Roboto Slab"/>
                        <a:ea typeface="Roboto Slab"/>
                        <a:cs typeface="Roboto Slab"/>
                        <a:sym typeface="Roboto Slab"/>
                      </a:endParaRPr>
                    </a:p>
                  </a:txBody>
                  <a:tcPr marT="91425" marB="91425" marR="91425" marL="91425" anchor="ctr">
                    <a:lnT cap="flat" cmpd="sng" w="9525">
                      <a:solidFill>
                        <a:srgbClr val="999999"/>
                      </a:solidFill>
                      <a:prstDash val="solid"/>
                      <a:round/>
                      <a:headEnd len="sm" w="sm" type="none"/>
                      <a:tailEnd len="sm" w="sm" type="none"/>
                    </a:lnT>
                    <a:solidFill>
                      <a:schemeClr val="accent3"/>
                    </a:solidFill>
                  </a:tcPr>
                </a:tc>
                <a:tc>
                  <a:txBody>
                    <a:bodyPr/>
                    <a:lstStyle/>
                    <a:p>
                      <a:pPr indent="0" lvl="0" marL="0" rtl="0" algn="l">
                        <a:spcBef>
                          <a:spcPts val="0"/>
                        </a:spcBef>
                        <a:spcAft>
                          <a:spcPts val="0"/>
                        </a:spcAft>
                        <a:buNone/>
                      </a:pPr>
                      <a:r>
                        <a:rPr lang="ar" sz="1200">
                          <a:latin typeface="Roboto Slab"/>
                          <a:ea typeface="Roboto Slab"/>
                          <a:cs typeface="Roboto Slab"/>
                          <a:sym typeface="Roboto Slab"/>
                        </a:rPr>
                        <a:t>being answerable to patients, society and profession.</a:t>
                      </a:r>
                      <a:endParaRPr sz="1200">
                        <a:latin typeface="Roboto Slab"/>
                        <a:ea typeface="Roboto Slab"/>
                        <a:cs typeface="Roboto Slab"/>
                        <a:sym typeface="Roboto Slab"/>
                      </a:endParaRPr>
                    </a:p>
                  </a:txBody>
                  <a:tcPr marT="91425" marB="91425" marR="91425" marL="91425" anchor="ctr"/>
                </a:tc>
              </a:tr>
              <a:tr h="303625">
                <a:tc>
                  <a:txBody>
                    <a:bodyPr/>
                    <a:lstStyle/>
                    <a:p>
                      <a:pPr indent="0" lvl="0" marL="0" rtl="0" algn="ctr">
                        <a:spcBef>
                          <a:spcPts val="0"/>
                        </a:spcBef>
                        <a:spcAft>
                          <a:spcPts val="0"/>
                        </a:spcAft>
                        <a:buNone/>
                      </a:pPr>
                      <a:r>
                        <a:rPr b="1" lang="ar" sz="1200">
                          <a:latin typeface="Roboto Slab"/>
                          <a:ea typeface="Roboto Slab"/>
                          <a:cs typeface="Roboto Slab"/>
                          <a:sym typeface="Roboto Slab"/>
                        </a:rPr>
                        <a:t>UnProfessionalism</a:t>
                      </a:r>
                      <a:endParaRPr b="1" sz="1200">
                        <a:latin typeface="Roboto Slab"/>
                        <a:ea typeface="Roboto Slab"/>
                        <a:cs typeface="Roboto Slab"/>
                        <a:sym typeface="Roboto Slab"/>
                      </a:endParaRPr>
                    </a:p>
                  </a:txBody>
                  <a:tcPr marT="91425" marB="91425" marR="91425" marL="91425" anchor="ctr">
                    <a:solidFill>
                      <a:schemeClr val="accent3"/>
                    </a:solidFill>
                  </a:tcPr>
                </a:tc>
                <a:tc>
                  <a:txBody>
                    <a:bodyPr/>
                    <a:lstStyle/>
                    <a:p>
                      <a:pPr indent="0" lvl="0" marL="0" rtl="0" algn="l">
                        <a:spcBef>
                          <a:spcPts val="0"/>
                        </a:spcBef>
                        <a:spcAft>
                          <a:spcPts val="0"/>
                        </a:spcAft>
                        <a:buNone/>
                      </a:pPr>
                      <a:r>
                        <a:rPr lang="ar" sz="1200">
                          <a:latin typeface="Roboto Slab"/>
                          <a:ea typeface="Roboto Slab"/>
                          <a:cs typeface="Roboto Slab"/>
                          <a:sym typeface="Roboto Slab"/>
                        </a:rPr>
                        <a:t>Not pertaining to the characteristic of a profession.</a:t>
                      </a:r>
                      <a:endParaRPr sz="1200">
                        <a:latin typeface="Roboto Slab"/>
                        <a:ea typeface="Roboto Slab"/>
                        <a:cs typeface="Roboto Slab"/>
                        <a:sym typeface="Roboto Slab"/>
                      </a:endParaRPr>
                    </a:p>
                  </a:txBody>
                  <a:tcPr marT="91425" marB="91425" marR="91425" marL="91425" anchor="ctr"/>
                </a:tc>
              </a:tr>
              <a:tr h="605700">
                <a:tc>
                  <a:txBody>
                    <a:bodyPr/>
                    <a:lstStyle/>
                    <a:p>
                      <a:pPr indent="0" lvl="0" marL="0" rtl="0" algn="ctr">
                        <a:spcBef>
                          <a:spcPts val="0"/>
                        </a:spcBef>
                        <a:spcAft>
                          <a:spcPts val="0"/>
                        </a:spcAft>
                        <a:buNone/>
                      </a:pPr>
                      <a:r>
                        <a:rPr b="1" lang="ar" sz="1200">
                          <a:latin typeface="Roboto Slab"/>
                          <a:ea typeface="Roboto Slab"/>
                          <a:cs typeface="Roboto Slab"/>
                          <a:sym typeface="Roboto Slab"/>
                        </a:rPr>
                        <a:t>Plagiarism</a:t>
                      </a:r>
                      <a:endParaRPr b="1" sz="1200">
                        <a:latin typeface="Roboto Slab"/>
                        <a:ea typeface="Roboto Slab"/>
                        <a:cs typeface="Roboto Slab"/>
                        <a:sym typeface="Roboto Slab"/>
                      </a:endParaRPr>
                    </a:p>
                  </a:txBody>
                  <a:tcPr marT="91425" marB="91425" marR="91425" marL="91425" anchor="ctr">
                    <a:solidFill>
                      <a:schemeClr val="accent3"/>
                    </a:solidFill>
                  </a:tcPr>
                </a:tc>
                <a:tc>
                  <a:txBody>
                    <a:bodyPr/>
                    <a:lstStyle/>
                    <a:p>
                      <a:pPr indent="0" lvl="0" marL="0" rtl="0" algn="l">
                        <a:spcBef>
                          <a:spcPts val="0"/>
                        </a:spcBef>
                        <a:spcAft>
                          <a:spcPts val="0"/>
                        </a:spcAft>
                        <a:buNone/>
                      </a:pPr>
                      <a:r>
                        <a:rPr lang="ar" sz="1200">
                          <a:latin typeface="Roboto Slab"/>
                          <a:ea typeface="Roboto Slab"/>
                          <a:cs typeface="Roboto Slab"/>
                          <a:sym typeface="Roboto Slab"/>
                        </a:rPr>
                        <a:t>Is an unethical, dishonest act whereby an individual uses the work of another, commit literacy theft, or present work as an original idea without crediting the source or stating that it is derived from an existing source.</a:t>
                      </a:r>
                      <a:endParaRPr sz="1200">
                        <a:latin typeface="Roboto Slab"/>
                        <a:ea typeface="Roboto Slab"/>
                        <a:cs typeface="Roboto Slab"/>
                        <a:sym typeface="Roboto Slab"/>
                      </a:endParaRPr>
                    </a:p>
                  </a:txBody>
                  <a:tcPr marT="91425" marB="91425" marR="91425" marL="91425" anchor="ctr">
                    <a:lnB cap="flat" cmpd="sng" w="9525">
                      <a:solidFill>
                        <a:srgbClr val="9E9E9E"/>
                      </a:solidFill>
                      <a:prstDash val="solid"/>
                      <a:round/>
                      <a:headEnd len="sm" w="sm" type="none"/>
                      <a:tailEnd len="sm" w="sm" type="none"/>
                    </a:lnB>
                  </a:tcPr>
                </a:tc>
              </a:tr>
              <a:tr h="454675">
                <a:tc>
                  <a:txBody>
                    <a:bodyPr/>
                    <a:lstStyle/>
                    <a:p>
                      <a:pPr indent="0" lvl="0" marL="0" rtl="0" algn="ctr">
                        <a:spcBef>
                          <a:spcPts val="0"/>
                        </a:spcBef>
                        <a:spcAft>
                          <a:spcPts val="0"/>
                        </a:spcAft>
                        <a:buNone/>
                      </a:pPr>
                      <a:r>
                        <a:rPr b="1" lang="ar" sz="1200">
                          <a:latin typeface="Roboto Slab"/>
                          <a:ea typeface="Roboto Slab"/>
                          <a:cs typeface="Roboto Slab"/>
                          <a:sym typeface="Roboto Slab"/>
                        </a:rPr>
                        <a:t>Direct copying</a:t>
                      </a:r>
                      <a:endParaRPr b="1" sz="1200">
                        <a:latin typeface="Roboto Slab"/>
                        <a:ea typeface="Roboto Slab"/>
                        <a:cs typeface="Roboto Slab"/>
                        <a:sym typeface="Roboto Slab"/>
                      </a:endParaRPr>
                    </a:p>
                  </a:txBody>
                  <a:tcPr marT="91425" marB="91425" marR="91425" marL="91425" anchor="ctr">
                    <a:lnR cap="flat" cmpd="sng" w="9525">
                      <a:solidFill>
                        <a:srgbClr val="9E9E9E"/>
                      </a:solidFill>
                      <a:prstDash val="solid"/>
                      <a:round/>
                      <a:headEnd len="sm" w="sm" type="none"/>
                      <a:tailEnd len="sm" w="sm" type="none"/>
                    </a:lnR>
                    <a:solidFill>
                      <a:schemeClr val="accent3"/>
                    </a:solidFill>
                  </a:tcPr>
                </a:tc>
                <a:tc>
                  <a:txBody>
                    <a:bodyPr/>
                    <a:lstStyle/>
                    <a:p>
                      <a:pPr indent="0" lvl="0" marL="0" rtl="0" algn="l">
                        <a:spcBef>
                          <a:spcPts val="0"/>
                        </a:spcBef>
                        <a:spcAft>
                          <a:spcPts val="0"/>
                        </a:spcAft>
                        <a:buNone/>
                      </a:pPr>
                      <a:r>
                        <a:rPr lang="ar" sz="1200">
                          <a:latin typeface="Roboto Slab"/>
                          <a:ea typeface="Roboto Slab"/>
                          <a:cs typeface="Roboto Slab"/>
                          <a:sym typeface="Roboto Slab"/>
                        </a:rPr>
                        <a:t>Copying someone else’s work using the exact words and putting it as your own.</a:t>
                      </a:r>
                      <a:endParaRPr sz="1200">
                        <a:latin typeface="Roboto Slab"/>
                        <a:ea typeface="Roboto Slab"/>
                        <a:cs typeface="Roboto Slab"/>
                        <a:sym typeface="Roboto Sla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54675">
                <a:tc>
                  <a:txBody>
                    <a:bodyPr/>
                    <a:lstStyle/>
                    <a:p>
                      <a:pPr indent="0" lvl="0" marL="0" rtl="0" algn="ctr">
                        <a:spcBef>
                          <a:spcPts val="0"/>
                        </a:spcBef>
                        <a:spcAft>
                          <a:spcPts val="0"/>
                        </a:spcAft>
                        <a:buNone/>
                      </a:pPr>
                      <a:r>
                        <a:rPr b="1" lang="ar" sz="1200">
                          <a:latin typeface="Roboto Slab"/>
                          <a:ea typeface="Roboto Slab"/>
                          <a:cs typeface="Roboto Slab"/>
                          <a:sym typeface="Roboto Slab"/>
                        </a:rPr>
                        <a:t>Word switching</a:t>
                      </a:r>
                      <a:endParaRPr b="1" sz="1200">
                        <a:latin typeface="Roboto Slab"/>
                        <a:ea typeface="Roboto Slab"/>
                        <a:cs typeface="Roboto Slab"/>
                        <a:sym typeface="Roboto Slab"/>
                      </a:endParaRPr>
                    </a:p>
                  </a:txBody>
                  <a:tcPr marT="91425" marB="91425" marR="91425" marL="91425" anchor="ctr">
                    <a:solidFill>
                      <a:schemeClr val="accent3"/>
                    </a:solidFill>
                  </a:tcPr>
                </a:tc>
                <a:tc>
                  <a:txBody>
                    <a:bodyPr/>
                    <a:lstStyle/>
                    <a:p>
                      <a:pPr indent="0" lvl="0" marL="0" rtl="0" algn="l">
                        <a:spcBef>
                          <a:spcPts val="0"/>
                        </a:spcBef>
                        <a:spcAft>
                          <a:spcPts val="0"/>
                        </a:spcAft>
                        <a:buNone/>
                      </a:pPr>
                      <a:r>
                        <a:rPr lang="ar" sz="1200">
                          <a:latin typeface="Roboto Slab"/>
                          <a:ea typeface="Roboto Slab"/>
                          <a:cs typeface="Roboto Slab"/>
                          <a:sym typeface="Roboto Slab"/>
                        </a:rPr>
                        <a:t>Putting someone else's writing as your own by changing words without showing that you are using someone else's ideas</a:t>
                      </a:r>
                      <a:endParaRPr sz="1200">
                        <a:latin typeface="Roboto Slab"/>
                        <a:ea typeface="Roboto Slab"/>
                        <a:cs typeface="Roboto Slab"/>
                        <a:sym typeface="Roboto Slab"/>
                      </a:endParaRPr>
                    </a:p>
                  </a:txBody>
                  <a:tcPr marT="91425" marB="91425" marR="91425" marL="91425" anchor="ctr">
                    <a:lnT cap="flat" cmpd="sng" w="9525">
                      <a:solidFill>
                        <a:srgbClr val="9E9E9E"/>
                      </a:solidFill>
                      <a:prstDash val="solid"/>
                      <a:round/>
                      <a:headEnd len="sm" w="sm" type="none"/>
                      <a:tailEnd len="sm" w="sm" type="none"/>
                    </a:lnT>
                  </a:tcPr>
                </a:tc>
              </a:tr>
              <a:tr h="303625">
                <a:tc>
                  <a:txBody>
                    <a:bodyPr/>
                    <a:lstStyle/>
                    <a:p>
                      <a:pPr indent="0" lvl="0" marL="0" rtl="0" algn="ctr">
                        <a:spcBef>
                          <a:spcPts val="0"/>
                        </a:spcBef>
                        <a:spcAft>
                          <a:spcPts val="0"/>
                        </a:spcAft>
                        <a:buNone/>
                      </a:pPr>
                      <a:r>
                        <a:rPr b="1" lang="ar" sz="1200">
                          <a:latin typeface="Roboto Slab"/>
                          <a:ea typeface="Roboto Slab"/>
                          <a:cs typeface="Roboto Slab"/>
                          <a:sym typeface="Roboto Slab"/>
                        </a:rPr>
                        <a:t>Concealing sources</a:t>
                      </a:r>
                      <a:endParaRPr b="1" sz="1200">
                        <a:latin typeface="Roboto Slab"/>
                        <a:ea typeface="Roboto Slab"/>
                        <a:cs typeface="Roboto Slab"/>
                        <a:sym typeface="Roboto Slab"/>
                      </a:endParaRPr>
                    </a:p>
                  </a:txBody>
                  <a:tcPr marT="91425" marB="91425" marR="91425" marL="91425" anchor="ctr">
                    <a:solidFill>
                      <a:schemeClr val="accent3"/>
                    </a:solidFill>
                  </a:tcPr>
                </a:tc>
                <a:tc>
                  <a:txBody>
                    <a:bodyPr/>
                    <a:lstStyle/>
                    <a:p>
                      <a:pPr indent="0" lvl="0" marL="0" rtl="0" algn="l">
                        <a:spcBef>
                          <a:spcPts val="0"/>
                        </a:spcBef>
                        <a:spcAft>
                          <a:spcPts val="0"/>
                        </a:spcAft>
                        <a:buNone/>
                      </a:pPr>
                      <a:r>
                        <a:rPr lang="ar" sz="1200">
                          <a:latin typeface="Roboto Slab"/>
                          <a:ea typeface="Roboto Slab"/>
                          <a:cs typeface="Roboto Slab"/>
                          <a:sym typeface="Roboto Slab"/>
                        </a:rPr>
                        <a:t>Hiding the sources of your work &amp; not revealing them.</a:t>
                      </a:r>
                      <a:endParaRPr sz="1200">
                        <a:latin typeface="Roboto Slab"/>
                        <a:ea typeface="Roboto Slab"/>
                        <a:cs typeface="Roboto Slab"/>
                        <a:sym typeface="Roboto Slab"/>
                      </a:endParaRPr>
                    </a:p>
                  </a:txBody>
                  <a:tcPr marT="91425" marB="91425" marR="91425" marL="91425" anchor="ctr"/>
                </a:tc>
              </a:tr>
              <a:tr h="454675">
                <a:tc>
                  <a:txBody>
                    <a:bodyPr/>
                    <a:lstStyle/>
                    <a:p>
                      <a:pPr indent="0" lvl="0" marL="0" rtl="0" algn="ctr">
                        <a:spcBef>
                          <a:spcPts val="0"/>
                        </a:spcBef>
                        <a:spcAft>
                          <a:spcPts val="0"/>
                        </a:spcAft>
                        <a:buNone/>
                      </a:pPr>
                      <a:r>
                        <a:rPr b="1" lang="ar" sz="1200">
                          <a:latin typeface="Roboto Slab"/>
                          <a:ea typeface="Roboto Slab"/>
                          <a:cs typeface="Roboto Slab"/>
                          <a:sym typeface="Roboto Slab"/>
                        </a:rPr>
                        <a:t>Self plagiarism</a:t>
                      </a:r>
                      <a:endParaRPr b="1" sz="1200">
                        <a:latin typeface="Roboto Slab"/>
                        <a:ea typeface="Roboto Slab"/>
                        <a:cs typeface="Roboto Slab"/>
                        <a:sym typeface="Roboto Slab"/>
                      </a:endParaRPr>
                    </a:p>
                  </a:txBody>
                  <a:tcPr marT="91425" marB="91425" marR="91425" marL="91425" anchor="ctr">
                    <a:solidFill>
                      <a:schemeClr val="accent3"/>
                    </a:solidFill>
                  </a:tcPr>
                </a:tc>
                <a:tc>
                  <a:txBody>
                    <a:bodyPr/>
                    <a:lstStyle/>
                    <a:p>
                      <a:pPr indent="0" lvl="0" marL="0" rtl="0" algn="l">
                        <a:spcBef>
                          <a:spcPts val="0"/>
                        </a:spcBef>
                        <a:spcAft>
                          <a:spcPts val="0"/>
                        </a:spcAft>
                        <a:buNone/>
                      </a:pPr>
                      <a:r>
                        <a:rPr lang="ar" sz="1200">
                          <a:latin typeface="Roboto Slab"/>
                          <a:ea typeface="Roboto Slab"/>
                          <a:cs typeface="Roboto Slab"/>
                          <a:sym typeface="Roboto Slab"/>
                        </a:rPr>
                        <a:t>Re-using all or part of an assignment or a project that you have used before without making it clear is considered as plagiarism.</a:t>
                      </a:r>
                      <a:endParaRPr sz="1200">
                        <a:latin typeface="Roboto Slab"/>
                        <a:ea typeface="Roboto Slab"/>
                        <a:cs typeface="Roboto Slab"/>
                        <a:sym typeface="Roboto Slab"/>
                      </a:endParaRPr>
                    </a:p>
                  </a:txBody>
                  <a:tcPr marT="91425" marB="91425" marR="91425" marL="91425" anchor="ctr"/>
                </a:tc>
              </a:tr>
              <a:tr h="454675">
                <a:tc>
                  <a:txBody>
                    <a:bodyPr/>
                    <a:lstStyle/>
                    <a:p>
                      <a:pPr indent="0" lvl="0" marL="0" rtl="0" algn="ctr">
                        <a:spcBef>
                          <a:spcPts val="0"/>
                        </a:spcBef>
                        <a:spcAft>
                          <a:spcPts val="0"/>
                        </a:spcAft>
                        <a:buNone/>
                      </a:pPr>
                      <a:r>
                        <a:rPr b="1" lang="ar" sz="1200">
                          <a:latin typeface="Roboto Slab"/>
                          <a:ea typeface="Roboto Slab"/>
                          <a:cs typeface="Roboto Slab"/>
                          <a:sym typeface="Roboto Slab"/>
                        </a:rPr>
                        <a:t>I</a:t>
                      </a:r>
                      <a:r>
                        <a:rPr b="1" lang="ar" sz="1200">
                          <a:latin typeface="Roboto Slab"/>
                          <a:ea typeface="Roboto Slab"/>
                          <a:cs typeface="Roboto Slab"/>
                          <a:sym typeface="Roboto Slab"/>
                        </a:rPr>
                        <a:t>nterprofessional Education (IPE)</a:t>
                      </a:r>
                      <a:endParaRPr b="1" sz="1200">
                        <a:latin typeface="Roboto Slab"/>
                        <a:ea typeface="Roboto Slab"/>
                        <a:cs typeface="Roboto Slab"/>
                        <a:sym typeface="Roboto Slab"/>
                      </a:endParaRPr>
                    </a:p>
                  </a:txBody>
                  <a:tcPr marT="91425" marB="91425" marR="91425" marL="91425" anchor="ctr">
                    <a:solidFill>
                      <a:schemeClr val="accent3"/>
                    </a:solidFill>
                  </a:tcPr>
                </a:tc>
                <a:tc>
                  <a:txBody>
                    <a:bodyPr/>
                    <a:lstStyle/>
                    <a:p>
                      <a:pPr indent="0" lvl="0" marL="0" rtl="0" algn="l">
                        <a:spcBef>
                          <a:spcPts val="0"/>
                        </a:spcBef>
                        <a:spcAft>
                          <a:spcPts val="0"/>
                        </a:spcAft>
                        <a:buNone/>
                      </a:pPr>
                      <a:r>
                        <a:rPr lang="ar" sz="1200">
                          <a:latin typeface="Roboto Slab"/>
                          <a:ea typeface="Roboto Slab"/>
                          <a:cs typeface="Roboto Slab"/>
                          <a:sym typeface="Roboto Slab"/>
                        </a:rPr>
                        <a:t>Learners from two or more professions learn about, from, and with each other to enable effective collaboration. (WHO 2010)</a:t>
                      </a:r>
                      <a:endParaRPr sz="1200">
                        <a:latin typeface="Roboto Slab"/>
                        <a:ea typeface="Roboto Slab"/>
                        <a:cs typeface="Roboto Slab"/>
                        <a:sym typeface="Roboto Slab"/>
                      </a:endParaRPr>
                    </a:p>
                  </a:txBody>
                  <a:tcPr marT="91425" marB="91425" marR="91425" marL="91425" anchor="ctr"/>
                </a:tc>
              </a:tr>
              <a:tr h="605700">
                <a:tc>
                  <a:txBody>
                    <a:bodyPr/>
                    <a:lstStyle/>
                    <a:p>
                      <a:pPr indent="0" lvl="0" marL="0" rtl="0" algn="ctr">
                        <a:spcBef>
                          <a:spcPts val="0"/>
                        </a:spcBef>
                        <a:spcAft>
                          <a:spcPts val="0"/>
                        </a:spcAft>
                        <a:buNone/>
                      </a:pPr>
                      <a:r>
                        <a:rPr b="1" lang="ar" sz="1200">
                          <a:latin typeface="Roboto Slab"/>
                          <a:ea typeface="Roboto Slab"/>
                          <a:cs typeface="Roboto Slab"/>
                          <a:sym typeface="Roboto Slab"/>
                        </a:rPr>
                        <a:t>I</a:t>
                      </a:r>
                      <a:r>
                        <a:rPr b="1" lang="ar" sz="1200">
                          <a:latin typeface="Roboto Slab"/>
                          <a:ea typeface="Roboto Slab"/>
                          <a:cs typeface="Roboto Slab"/>
                          <a:sym typeface="Roboto Slab"/>
                        </a:rPr>
                        <a:t>nterprofessional Collaboration (IPC)</a:t>
                      </a:r>
                      <a:endParaRPr b="1" sz="1200">
                        <a:latin typeface="Roboto Slab"/>
                        <a:ea typeface="Roboto Slab"/>
                        <a:cs typeface="Roboto Slab"/>
                        <a:sym typeface="Roboto Slab"/>
                      </a:endParaRPr>
                    </a:p>
                  </a:txBody>
                  <a:tcPr marT="91425" marB="91425" marR="91425" marL="91425" anchor="ctr">
                    <a:solidFill>
                      <a:schemeClr val="accent3"/>
                    </a:solidFill>
                  </a:tcPr>
                </a:tc>
                <a:tc>
                  <a:txBody>
                    <a:bodyPr/>
                    <a:lstStyle/>
                    <a:p>
                      <a:pPr indent="0" lvl="0" marL="0" rtl="0" algn="l">
                        <a:spcBef>
                          <a:spcPts val="0"/>
                        </a:spcBef>
                        <a:spcAft>
                          <a:spcPts val="0"/>
                        </a:spcAft>
                        <a:buNone/>
                      </a:pPr>
                      <a:r>
                        <a:rPr lang="ar" sz="1200">
                          <a:latin typeface="Roboto Slab"/>
                          <a:ea typeface="Roboto Slab"/>
                          <a:cs typeface="Roboto Slab"/>
                          <a:sym typeface="Roboto Slab"/>
                        </a:rPr>
                        <a:t>When multiple health workers from different professional backgrounds work together with patients, families, careers &amp; communities to deliver the highest quality of care.</a:t>
                      </a:r>
                      <a:endParaRPr sz="1200">
                        <a:latin typeface="Roboto Slab"/>
                        <a:ea typeface="Roboto Slab"/>
                        <a:cs typeface="Roboto Slab"/>
                        <a:sym typeface="Roboto Slab"/>
                      </a:endParaRPr>
                    </a:p>
                  </a:txBody>
                  <a:tcPr marT="91425" marB="91425" marR="91425" marL="91425" anchor="ctr"/>
                </a:tc>
              </a:tr>
              <a:tr h="907750">
                <a:tc>
                  <a:txBody>
                    <a:bodyPr/>
                    <a:lstStyle/>
                    <a:p>
                      <a:pPr indent="0" lvl="0" marL="0" rtl="0" algn="ctr">
                        <a:spcBef>
                          <a:spcPts val="0"/>
                        </a:spcBef>
                        <a:spcAft>
                          <a:spcPts val="0"/>
                        </a:spcAft>
                        <a:buNone/>
                      </a:pPr>
                      <a:r>
                        <a:rPr b="1" lang="ar" sz="1200">
                          <a:latin typeface="Roboto Slab"/>
                          <a:ea typeface="Roboto Slab"/>
                          <a:cs typeface="Roboto Slab"/>
                          <a:sym typeface="Roboto Slab"/>
                        </a:rPr>
                        <a:t>Culture</a:t>
                      </a:r>
                      <a:endParaRPr b="1" sz="1200">
                        <a:latin typeface="Roboto Slab"/>
                        <a:ea typeface="Roboto Slab"/>
                        <a:cs typeface="Roboto Slab"/>
                        <a:sym typeface="Roboto Slab"/>
                      </a:endParaRPr>
                    </a:p>
                  </a:txBody>
                  <a:tcPr marT="91425" marB="91425" marR="91425" marL="91425" anchor="ctr">
                    <a:solidFill>
                      <a:schemeClr val="accent3"/>
                    </a:solidFill>
                  </a:tcPr>
                </a:tc>
                <a:tc>
                  <a:txBody>
                    <a:bodyPr/>
                    <a:lstStyle/>
                    <a:p>
                      <a:pPr indent="-304800" lvl="0" marL="457200" rtl="0" algn="l">
                        <a:spcBef>
                          <a:spcPts val="0"/>
                        </a:spcBef>
                        <a:spcAft>
                          <a:spcPts val="0"/>
                        </a:spcAft>
                        <a:buSzPts val="1200"/>
                        <a:buFont typeface="Roboto Slab"/>
                        <a:buChar char="●"/>
                      </a:pPr>
                      <a:r>
                        <a:rPr lang="ar" sz="1200">
                          <a:latin typeface="Roboto Slab"/>
                          <a:ea typeface="Roboto Slab"/>
                          <a:cs typeface="Roboto Slab"/>
                          <a:sym typeface="Roboto Slab"/>
                        </a:rPr>
                        <a:t>beliefs, customs, habits, &amp; language shared by people living in particular time &amp; place.</a:t>
                      </a:r>
                      <a:endParaRPr sz="1200">
                        <a:latin typeface="Roboto Slab"/>
                        <a:ea typeface="Roboto Slab"/>
                        <a:cs typeface="Roboto Slab"/>
                        <a:sym typeface="Roboto Slab"/>
                      </a:endParaRPr>
                    </a:p>
                    <a:p>
                      <a:pPr indent="-304800" lvl="0" marL="457200" rtl="0" algn="l">
                        <a:spcBef>
                          <a:spcPts val="0"/>
                        </a:spcBef>
                        <a:spcAft>
                          <a:spcPts val="0"/>
                        </a:spcAft>
                        <a:buSzPts val="1200"/>
                        <a:buFont typeface="Roboto Slab"/>
                        <a:buChar char="●"/>
                      </a:pPr>
                      <a:r>
                        <a:rPr lang="ar" sz="1200">
                          <a:latin typeface="Roboto Slab"/>
                          <a:ea typeface="Roboto Slab"/>
                          <a:cs typeface="Roboto Slab"/>
                          <a:sym typeface="Roboto Slab"/>
                        </a:rPr>
                        <a:t>Different ways of living exhibited by a particular group of people, that are transmitted from one generation to the next and which distinguish that group from others</a:t>
                      </a:r>
                      <a:endParaRPr sz="1200">
                        <a:latin typeface="Roboto Slab"/>
                        <a:ea typeface="Roboto Slab"/>
                        <a:cs typeface="Roboto Slab"/>
                        <a:sym typeface="Roboto Slab"/>
                      </a:endParaRPr>
                    </a:p>
                  </a:txBody>
                  <a:tcPr marT="91425" marB="91425" marR="91425" marL="91425" anchor="ctr"/>
                </a:tc>
              </a:tr>
              <a:tr h="907750">
                <a:tc>
                  <a:txBody>
                    <a:bodyPr/>
                    <a:lstStyle/>
                    <a:p>
                      <a:pPr indent="0" lvl="0" marL="0" rtl="0" algn="ctr">
                        <a:spcBef>
                          <a:spcPts val="0"/>
                        </a:spcBef>
                        <a:spcAft>
                          <a:spcPts val="0"/>
                        </a:spcAft>
                        <a:buNone/>
                      </a:pPr>
                      <a:r>
                        <a:rPr b="1" lang="ar" sz="1200">
                          <a:latin typeface="Roboto Slab"/>
                          <a:ea typeface="Roboto Slab"/>
                          <a:cs typeface="Roboto Slab"/>
                          <a:sym typeface="Roboto Slab"/>
                        </a:rPr>
                        <a:t>Communication</a:t>
                      </a:r>
                      <a:endParaRPr b="1" sz="1200">
                        <a:latin typeface="Roboto Slab"/>
                        <a:ea typeface="Roboto Slab"/>
                        <a:cs typeface="Roboto Slab"/>
                        <a:sym typeface="Roboto Slab"/>
                      </a:endParaRPr>
                    </a:p>
                  </a:txBody>
                  <a:tcPr marT="91425" marB="91425" marR="91425" marL="91425" anchor="ctr">
                    <a:solidFill>
                      <a:schemeClr val="accent3"/>
                    </a:solidFill>
                  </a:tcPr>
                </a:tc>
                <a:tc>
                  <a:txBody>
                    <a:bodyPr/>
                    <a:lstStyle/>
                    <a:p>
                      <a:pPr indent="-304800" lvl="0" marL="457200" rtl="0" algn="l">
                        <a:spcBef>
                          <a:spcPts val="0"/>
                        </a:spcBef>
                        <a:spcAft>
                          <a:spcPts val="0"/>
                        </a:spcAft>
                        <a:buSzPts val="1200"/>
                        <a:buFont typeface="Roboto Slab"/>
                        <a:buChar char="●"/>
                      </a:pPr>
                      <a:r>
                        <a:rPr lang="ar" sz="1200">
                          <a:latin typeface="Roboto Slab"/>
                          <a:ea typeface="Roboto Slab"/>
                          <a:cs typeface="Roboto Slab"/>
                          <a:sym typeface="Roboto Slab"/>
                        </a:rPr>
                        <a:t>The act by which information is shared.</a:t>
                      </a:r>
                      <a:endParaRPr sz="1200">
                        <a:latin typeface="Roboto Slab"/>
                        <a:ea typeface="Roboto Slab"/>
                        <a:cs typeface="Roboto Slab"/>
                        <a:sym typeface="Roboto Slab"/>
                      </a:endParaRPr>
                    </a:p>
                    <a:p>
                      <a:pPr indent="-304800" lvl="0" marL="457200" rtl="0" algn="l">
                        <a:spcBef>
                          <a:spcPts val="0"/>
                        </a:spcBef>
                        <a:spcAft>
                          <a:spcPts val="0"/>
                        </a:spcAft>
                        <a:buSzPts val="1200"/>
                        <a:buFont typeface="Roboto Slab"/>
                        <a:buChar char="●"/>
                      </a:pPr>
                      <a:r>
                        <a:rPr lang="ar" sz="1200">
                          <a:latin typeface="Roboto Slab"/>
                          <a:ea typeface="Roboto Slab"/>
                          <a:cs typeface="Roboto Slab"/>
                          <a:sym typeface="Roboto Slab"/>
                        </a:rPr>
                        <a:t>The process by which we relate and interact with other people.</a:t>
                      </a:r>
                      <a:endParaRPr sz="1200">
                        <a:latin typeface="Roboto Slab"/>
                        <a:ea typeface="Roboto Slab"/>
                        <a:cs typeface="Roboto Slab"/>
                        <a:sym typeface="Roboto Slab"/>
                      </a:endParaRPr>
                    </a:p>
                    <a:p>
                      <a:pPr indent="-304800" lvl="0" marL="457200" rtl="0" algn="l">
                        <a:spcBef>
                          <a:spcPts val="0"/>
                        </a:spcBef>
                        <a:spcAft>
                          <a:spcPts val="0"/>
                        </a:spcAft>
                        <a:buSzPts val="1200"/>
                        <a:buFont typeface="Roboto Slab"/>
                        <a:buChar char="●"/>
                      </a:pPr>
                      <a:r>
                        <a:rPr lang="ar" sz="1200">
                          <a:latin typeface="Roboto Slab"/>
                          <a:ea typeface="Roboto Slab"/>
                          <a:cs typeface="Roboto Slab"/>
                          <a:sym typeface="Roboto Slab"/>
                        </a:rPr>
                        <a:t>includes listening &amp; understanding with passion &amp; respect as well as expressing views, ideas &amp; passing information to others in a clear manner.</a:t>
                      </a:r>
                      <a:endParaRPr sz="1200">
                        <a:latin typeface="Roboto Slab"/>
                        <a:ea typeface="Roboto Slab"/>
                        <a:cs typeface="Roboto Slab"/>
                        <a:sym typeface="Roboto Slab"/>
                      </a:endParaRPr>
                    </a:p>
                  </a:txBody>
                  <a:tcPr marT="91425" marB="91425" marR="91425" marL="91425" anchor="ctr"/>
                </a:tc>
              </a:tr>
              <a:tr h="605700">
                <a:tc>
                  <a:txBody>
                    <a:bodyPr/>
                    <a:lstStyle/>
                    <a:p>
                      <a:pPr indent="0" lvl="0" marL="0" rtl="0" algn="ctr">
                        <a:spcBef>
                          <a:spcPts val="0"/>
                        </a:spcBef>
                        <a:spcAft>
                          <a:spcPts val="0"/>
                        </a:spcAft>
                        <a:buNone/>
                      </a:pPr>
                      <a:r>
                        <a:rPr b="1" lang="ar" sz="1200">
                          <a:latin typeface="Roboto Slab"/>
                          <a:ea typeface="Roboto Slab"/>
                          <a:cs typeface="Roboto Slab"/>
                          <a:sym typeface="Roboto Slab"/>
                        </a:rPr>
                        <a:t>Volunteering</a:t>
                      </a:r>
                      <a:endParaRPr b="1" sz="1200">
                        <a:latin typeface="Roboto Slab"/>
                        <a:ea typeface="Roboto Slab"/>
                        <a:cs typeface="Roboto Slab"/>
                        <a:sym typeface="Roboto Slab"/>
                      </a:endParaRPr>
                    </a:p>
                  </a:txBody>
                  <a:tcPr marT="91425" marB="91425" marR="91425" marL="91425" anchor="ctr">
                    <a:solidFill>
                      <a:schemeClr val="accent3"/>
                    </a:solidFill>
                  </a:tcPr>
                </a:tc>
                <a:tc>
                  <a:txBody>
                    <a:bodyPr/>
                    <a:lstStyle/>
                    <a:p>
                      <a:pPr indent="0" lvl="0" marL="0" rtl="0" algn="l">
                        <a:spcBef>
                          <a:spcPts val="0"/>
                        </a:spcBef>
                        <a:spcAft>
                          <a:spcPts val="0"/>
                        </a:spcAft>
                        <a:buNone/>
                      </a:pPr>
                      <a:r>
                        <a:rPr lang="ar" sz="1200">
                          <a:latin typeface="Roboto Slab"/>
                          <a:ea typeface="Roboto Slab"/>
                          <a:cs typeface="Roboto Slab"/>
                          <a:sym typeface="Roboto Slab"/>
                        </a:rPr>
                        <a:t>any activity which involves spending time, unpaid, doing something which aims to benefit someone (individuals or groups) other than or in addition to close relatives, or to benefit the environment</a:t>
                      </a:r>
                      <a:endParaRPr sz="1200">
                        <a:latin typeface="Roboto Slab"/>
                        <a:ea typeface="Roboto Slab"/>
                        <a:cs typeface="Roboto Slab"/>
                        <a:sym typeface="Roboto Slab"/>
                      </a:endParaRPr>
                    </a:p>
                  </a:txBody>
                  <a:tcPr marT="91425" marB="91425" marR="91425" marL="91425" anchor="ctr"/>
                </a:tc>
              </a:tr>
              <a:tr h="756725">
                <a:tc>
                  <a:txBody>
                    <a:bodyPr/>
                    <a:lstStyle/>
                    <a:p>
                      <a:pPr indent="0" lvl="0" marL="0" rtl="0" algn="ctr">
                        <a:spcBef>
                          <a:spcPts val="0"/>
                        </a:spcBef>
                        <a:spcAft>
                          <a:spcPts val="0"/>
                        </a:spcAft>
                        <a:buNone/>
                      </a:pPr>
                      <a:r>
                        <a:rPr b="1" lang="ar" sz="1200">
                          <a:latin typeface="Roboto Slab"/>
                          <a:ea typeface="Roboto Slab"/>
                          <a:cs typeface="Roboto Slab"/>
                          <a:sym typeface="Roboto Slab"/>
                        </a:rPr>
                        <a:t>Volunteer</a:t>
                      </a:r>
                      <a:endParaRPr b="1" sz="1200">
                        <a:latin typeface="Roboto Slab"/>
                        <a:ea typeface="Roboto Slab"/>
                        <a:cs typeface="Roboto Slab"/>
                        <a:sym typeface="Roboto Slab"/>
                      </a:endParaRPr>
                    </a:p>
                  </a:txBody>
                  <a:tcPr marT="91425" marB="91425" marR="91425" marL="91425" anchor="ctr">
                    <a:solidFill>
                      <a:schemeClr val="accent3"/>
                    </a:solidFill>
                  </a:tcPr>
                </a:tc>
                <a:tc>
                  <a:txBody>
                    <a:bodyPr/>
                    <a:lstStyle/>
                    <a:p>
                      <a:pPr indent="-304800" lvl="0" marL="457200" rtl="0" algn="l">
                        <a:spcBef>
                          <a:spcPts val="0"/>
                        </a:spcBef>
                        <a:spcAft>
                          <a:spcPts val="0"/>
                        </a:spcAft>
                        <a:buSzPts val="1200"/>
                        <a:buFont typeface="Roboto Slab"/>
                        <a:buChar char="●"/>
                      </a:pPr>
                      <a:r>
                        <a:rPr lang="ar" sz="1200">
                          <a:latin typeface="Roboto Slab"/>
                          <a:ea typeface="Roboto Slab"/>
                          <a:cs typeface="Roboto Slab"/>
                          <a:sym typeface="Roboto Slab"/>
                        </a:rPr>
                        <a:t>Someone who does work without being paid for it because they want to do it</a:t>
                      </a:r>
                      <a:endParaRPr sz="1200">
                        <a:latin typeface="Roboto Slab"/>
                        <a:ea typeface="Roboto Slab"/>
                        <a:cs typeface="Roboto Slab"/>
                        <a:sym typeface="Roboto Slab"/>
                      </a:endParaRPr>
                    </a:p>
                    <a:p>
                      <a:pPr indent="-304800" lvl="0" marL="457200" rtl="0" algn="l">
                        <a:spcBef>
                          <a:spcPts val="0"/>
                        </a:spcBef>
                        <a:spcAft>
                          <a:spcPts val="0"/>
                        </a:spcAft>
                        <a:buSzPts val="1200"/>
                        <a:buFont typeface="Roboto Slab"/>
                        <a:buChar char="●"/>
                      </a:pPr>
                      <a:r>
                        <a:rPr lang="ar" sz="1200">
                          <a:latin typeface="Roboto Slab"/>
                          <a:ea typeface="Roboto Slab"/>
                          <a:cs typeface="Roboto Slab"/>
                          <a:sym typeface="Roboto Slab"/>
                        </a:rPr>
                        <a:t>Someone who offers to do a particular task or job without being forced to do it</a:t>
                      </a:r>
                      <a:endParaRPr sz="1200">
                        <a:latin typeface="Roboto Slab"/>
                        <a:ea typeface="Roboto Slab"/>
                        <a:cs typeface="Roboto Slab"/>
                        <a:sym typeface="Roboto Slab"/>
                      </a:endParaRPr>
                    </a:p>
                  </a:txBody>
                  <a:tcPr marT="91425" marB="91425" marR="91425" marL="91425" anchor="ct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07" name="Shape 307"/>
        <p:cNvGrpSpPr/>
        <p:nvPr/>
      </p:nvGrpSpPr>
      <p:grpSpPr>
        <a:xfrm>
          <a:off x="0" y="0"/>
          <a:ext cx="0" cy="0"/>
          <a:chOff x="0" y="0"/>
          <a:chExt cx="0" cy="0"/>
        </a:xfrm>
      </p:grpSpPr>
      <p:graphicFrame>
        <p:nvGraphicFramePr>
          <p:cNvPr id="308" name="Google Shape;308;p56"/>
          <p:cNvGraphicFramePr/>
          <p:nvPr/>
        </p:nvGraphicFramePr>
        <p:xfrm>
          <a:off x="195709" y="270846"/>
          <a:ext cx="3000000" cy="3000000"/>
        </p:xfrm>
        <a:graphic>
          <a:graphicData uri="http://schemas.openxmlformats.org/drawingml/2006/table">
            <a:tbl>
              <a:tblPr>
                <a:noFill/>
                <a:tableStyleId>{34CF5655-4CD1-4569-96A2-748BEEFF8242}</a:tableStyleId>
              </a:tblPr>
              <a:tblGrid>
                <a:gridCol w="1593225"/>
                <a:gridCol w="5516500"/>
              </a:tblGrid>
              <a:tr h="317775">
                <a:tc>
                  <a:txBody>
                    <a:bodyPr/>
                    <a:lstStyle/>
                    <a:p>
                      <a:pPr indent="0" lvl="0" marL="0" rtl="0" algn="ctr">
                        <a:spcBef>
                          <a:spcPts val="0"/>
                        </a:spcBef>
                        <a:spcAft>
                          <a:spcPts val="0"/>
                        </a:spcAft>
                        <a:buNone/>
                      </a:pPr>
                      <a:r>
                        <a:t/>
                      </a:r>
                      <a:endParaRPr b="1" sz="1200">
                        <a:solidFill>
                          <a:schemeClr val="accent2"/>
                        </a:solidFill>
                        <a:latin typeface="Roboto Slab"/>
                        <a:ea typeface="Roboto Slab"/>
                        <a:cs typeface="Roboto Slab"/>
                        <a:sym typeface="Roboto Slab"/>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rtl="0" algn="ctr">
                        <a:spcBef>
                          <a:spcPts val="0"/>
                        </a:spcBef>
                        <a:spcAft>
                          <a:spcPts val="0"/>
                        </a:spcAft>
                        <a:buNone/>
                      </a:pPr>
                      <a:r>
                        <a:rPr b="1" lang="ar">
                          <a:solidFill>
                            <a:schemeClr val="lt1"/>
                          </a:solidFill>
                          <a:latin typeface="Roboto Slab"/>
                          <a:ea typeface="Roboto Slab"/>
                          <a:cs typeface="Roboto Slab"/>
                          <a:sym typeface="Roboto Slab"/>
                        </a:rPr>
                        <a:t>Definitions</a:t>
                      </a:r>
                      <a:endParaRPr b="1">
                        <a:solidFill>
                          <a:schemeClr val="lt1"/>
                        </a:solidFill>
                        <a:latin typeface="Roboto Slab"/>
                        <a:ea typeface="Roboto Slab"/>
                        <a:cs typeface="Roboto Slab"/>
                        <a:sym typeface="Roboto Slab"/>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chemeClr val="accent2"/>
                    </a:solidFill>
                  </a:tcPr>
                </a:tc>
              </a:tr>
              <a:tr h="1027425">
                <a:tc>
                  <a:txBody>
                    <a:bodyPr/>
                    <a:lstStyle/>
                    <a:p>
                      <a:pPr indent="0" lvl="0" marL="0" rtl="0" algn="ctr">
                        <a:spcBef>
                          <a:spcPts val="0"/>
                        </a:spcBef>
                        <a:spcAft>
                          <a:spcPts val="0"/>
                        </a:spcAft>
                        <a:buNone/>
                      </a:pPr>
                      <a:r>
                        <a:rPr b="1" lang="ar" sz="1200">
                          <a:latin typeface="Roboto Slab"/>
                          <a:ea typeface="Roboto Slab"/>
                          <a:cs typeface="Roboto Slab"/>
                          <a:sym typeface="Roboto Slab"/>
                        </a:rPr>
                        <a:t>Continuous Professional</a:t>
                      </a:r>
                      <a:endParaRPr b="1" sz="1200">
                        <a:latin typeface="Roboto Slab"/>
                        <a:ea typeface="Roboto Slab"/>
                        <a:cs typeface="Roboto Slab"/>
                        <a:sym typeface="Roboto Slab"/>
                      </a:endParaRPr>
                    </a:p>
                    <a:p>
                      <a:pPr indent="0" lvl="0" marL="0" rtl="0" algn="ctr">
                        <a:spcBef>
                          <a:spcPts val="0"/>
                        </a:spcBef>
                        <a:spcAft>
                          <a:spcPts val="0"/>
                        </a:spcAft>
                        <a:buNone/>
                      </a:pPr>
                      <a:r>
                        <a:rPr b="1" lang="ar" sz="1200">
                          <a:latin typeface="Roboto Slab"/>
                          <a:ea typeface="Roboto Slab"/>
                          <a:cs typeface="Roboto Slab"/>
                          <a:sym typeface="Roboto Slab"/>
                        </a:rPr>
                        <a:t>Development (CPD)</a:t>
                      </a:r>
                      <a:endParaRPr b="1" sz="1200">
                        <a:latin typeface="Roboto Slab"/>
                        <a:ea typeface="Roboto Slab"/>
                        <a:cs typeface="Roboto Slab"/>
                        <a:sym typeface="Roboto Slab"/>
                      </a:endParaRPr>
                    </a:p>
                  </a:txBody>
                  <a:tcPr marT="91425" marB="91425" marR="91425" marL="91425" anchor="ctr">
                    <a:lnT cap="flat" cmpd="sng" w="9525">
                      <a:solidFill>
                        <a:srgbClr val="999999"/>
                      </a:solidFill>
                      <a:prstDash val="solid"/>
                      <a:round/>
                      <a:headEnd len="sm" w="sm" type="none"/>
                      <a:tailEnd len="sm" w="sm" type="none"/>
                    </a:lnT>
                    <a:solidFill>
                      <a:schemeClr val="accent3"/>
                    </a:solidFill>
                  </a:tcPr>
                </a:tc>
                <a:tc>
                  <a:txBody>
                    <a:bodyPr/>
                    <a:lstStyle/>
                    <a:p>
                      <a:pPr indent="-304800" lvl="0" marL="457200" rtl="0" algn="l">
                        <a:spcBef>
                          <a:spcPts val="0"/>
                        </a:spcBef>
                        <a:spcAft>
                          <a:spcPts val="0"/>
                        </a:spcAft>
                        <a:buSzPts val="1200"/>
                        <a:buFont typeface="Roboto Slab"/>
                        <a:buChar char="●"/>
                      </a:pPr>
                      <a:r>
                        <a:rPr lang="ar" sz="1200">
                          <a:latin typeface="Roboto Slab"/>
                          <a:ea typeface="Roboto Slab"/>
                          <a:cs typeface="Roboto Slab"/>
                          <a:sym typeface="Roboto Slab"/>
                        </a:rPr>
                        <a:t>any activity, formal or informal, that helps you develop your skills and knowledge, and enhances your professional practice.</a:t>
                      </a:r>
                      <a:endParaRPr sz="1200">
                        <a:latin typeface="Roboto Slab"/>
                        <a:ea typeface="Roboto Slab"/>
                        <a:cs typeface="Roboto Slab"/>
                        <a:sym typeface="Roboto Slab"/>
                      </a:endParaRPr>
                    </a:p>
                    <a:p>
                      <a:pPr indent="-304800" lvl="0" marL="457200" rtl="0" algn="l">
                        <a:spcBef>
                          <a:spcPts val="0"/>
                        </a:spcBef>
                        <a:spcAft>
                          <a:spcPts val="0"/>
                        </a:spcAft>
                        <a:buSzPts val="1200"/>
                        <a:buFont typeface="Roboto Slab"/>
                        <a:buChar char="●"/>
                      </a:pPr>
                      <a:r>
                        <a:rPr lang="ar" sz="1200">
                          <a:latin typeface="Roboto Slab"/>
                          <a:ea typeface="Roboto Slab"/>
                          <a:cs typeface="Roboto Slab"/>
                          <a:sym typeface="Roboto Slab"/>
                        </a:rPr>
                        <a:t>a process of lifelong systematic learning for all individuals and teams which meets the needs of patients and delivers the health outcomes and healthcare priorities of the institute and which enables professionals to expand and fulfil their potential.</a:t>
                      </a:r>
                      <a:endParaRPr sz="1200">
                        <a:latin typeface="Roboto Slab"/>
                        <a:ea typeface="Roboto Slab"/>
                        <a:cs typeface="Roboto Slab"/>
                        <a:sym typeface="Roboto Slab"/>
                      </a:endParaRPr>
                    </a:p>
                  </a:txBody>
                  <a:tcPr marT="91425" marB="91425" marR="91425" marL="91425" anchor="ctr">
                    <a:lnT cap="flat" cmpd="sng" w="9525">
                      <a:solidFill>
                        <a:srgbClr val="999999"/>
                      </a:solidFill>
                      <a:prstDash val="solid"/>
                      <a:round/>
                      <a:headEnd len="sm" w="sm" type="none"/>
                      <a:tailEnd len="sm" w="sm" type="none"/>
                    </a:lnT>
                  </a:tcPr>
                </a:tc>
              </a:tr>
              <a:tr h="441200">
                <a:tc>
                  <a:txBody>
                    <a:bodyPr/>
                    <a:lstStyle/>
                    <a:p>
                      <a:pPr indent="0" lvl="0" marL="0" rtl="0" algn="ctr">
                        <a:spcBef>
                          <a:spcPts val="0"/>
                        </a:spcBef>
                        <a:spcAft>
                          <a:spcPts val="0"/>
                        </a:spcAft>
                        <a:buNone/>
                      </a:pPr>
                      <a:r>
                        <a:rPr b="1" lang="ar" sz="1200">
                          <a:latin typeface="Roboto Slab"/>
                          <a:ea typeface="Roboto Slab"/>
                          <a:cs typeface="Roboto Slab"/>
                          <a:sym typeface="Roboto Slab"/>
                        </a:rPr>
                        <a:t>Competence</a:t>
                      </a:r>
                      <a:endParaRPr b="1" sz="1200">
                        <a:latin typeface="Roboto Slab"/>
                        <a:ea typeface="Roboto Slab"/>
                        <a:cs typeface="Roboto Slab"/>
                        <a:sym typeface="Roboto Slab"/>
                      </a:endParaRPr>
                    </a:p>
                  </a:txBody>
                  <a:tcPr marT="91425" marB="91425" marR="91425" marL="91425" anchor="ctr">
                    <a:solidFill>
                      <a:schemeClr val="accent3"/>
                    </a:solidFill>
                  </a:tcPr>
                </a:tc>
                <a:tc>
                  <a:txBody>
                    <a:bodyPr/>
                    <a:lstStyle/>
                    <a:p>
                      <a:pPr indent="0" lvl="0" marL="0" rtl="0" algn="l">
                        <a:spcBef>
                          <a:spcPts val="0"/>
                        </a:spcBef>
                        <a:spcAft>
                          <a:spcPts val="0"/>
                        </a:spcAft>
                        <a:buNone/>
                      </a:pPr>
                      <a:r>
                        <a:rPr lang="ar" sz="1200">
                          <a:latin typeface="Roboto Slab"/>
                          <a:ea typeface="Roboto Slab"/>
                          <a:cs typeface="Roboto Slab"/>
                          <a:sym typeface="Roboto Slab"/>
                        </a:rPr>
                        <a:t>The ability to perform a specific task in a manner that yields desirable outcomes.</a:t>
                      </a:r>
                      <a:endParaRPr sz="1200">
                        <a:latin typeface="Roboto Slab"/>
                        <a:ea typeface="Roboto Slab"/>
                        <a:cs typeface="Roboto Slab"/>
                        <a:sym typeface="Roboto Slab"/>
                      </a:endParaRPr>
                    </a:p>
                  </a:txBody>
                  <a:tcPr marT="91425" marB="91425" marR="91425" marL="91425" anchor="ctr"/>
                </a:tc>
              </a:tr>
              <a:tr h="587750">
                <a:tc>
                  <a:txBody>
                    <a:bodyPr/>
                    <a:lstStyle/>
                    <a:p>
                      <a:pPr indent="0" lvl="0" marL="0" rtl="0" algn="ctr">
                        <a:spcBef>
                          <a:spcPts val="0"/>
                        </a:spcBef>
                        <a:spcAft>
                          <a:spcPts val="0"/>
                        </a:spcAft>
                        <a:buNone/>
                      </a:pPr>
                      <a:r>
                        <a:rPr b="1" lang="ar" sz="1200">
                          <a:latin typeface="Roboto Slab"/>
                          <a:ea typeface="Roboto Slab"/>
                          <a:cs typeface="Roboto Slab"/>
                          <a:sym typeface="Roboto Slab"/>
                        </a:rPr>
                        <a:t>Reflection</a:t>
                      </a:r>
                      <a:endParaRPr b="1" sz="1200">
                        <a:latin typeface="Roboto Slab"/>
                        <a:ea typeface="Roboto Slab"/>
                        <a:cs typeface="Roboto Slab"/>
                        <a:sym typeface="Roboto Slab"/>
                      </a:endParaRPr>
                    </a:p>
                  </a:txBody>
                  <a:tcPr marT="91425" marB="91425" marR="91425" marL="91425" anchor="ctr">
                    <a:solidFill>
                      <a:schemeClr val="accent3"/>
                    </a:solidFill>
                  </a:tcPr>
                </a:tc>
                <a:tc>
                  <a:txBody>
                    <a:bodyPr/>
                    <a:lstStyle/>
                    <a:p>
                      <a:pPr indent="0" lvl="0" marL="0" rtl="0" algn="l">
                        <a:spcBef>
                          <a:spcPts val="0"/>
                        </a:spcBef>
                        <a:spcAft>
                          <a:spcPts val="0"/>
                        </a:spcAft>
                        <a:buNone/>
                      </a:pPr>
                      <a:r>
                        <a:rPr lang="ar" sz="1200">
                          <a:latin typeface="Roboto Slab"/>
                          <a:ea typeface="Roboto Slab"/>
                          <a:cs typeface="Roboto Slab"/>
                          <a:sym typeface="Roboto Slab"/>
                        </a:rPr>
                        <a:t>Metacognitive process that creates greater understanding of both the self and the situation so that future actions can be informed by this understanding.</a:t>
                      </a:r>
                      <a:endParaRPr sz="1200">
                        <a:latin typeface="Roboto Slab"/>
                        <a:ea typeface="Roboto Slab"/>
                        <a:cs typeface="Roboto Slab"/>
                        <a:sym typeface="Roboto Slab"/>
                      </a:endParaRPr>
                    </a:p>
                  </a:txBody>
                  <a:tcPr marT="91425" marB="91425" marR="91425" marL="91425" anchor="ctr"/>
                </a:tc>
              </a:tr>
              <a:tr h="294625">
                <a:tc>
                  <a:txBody>
                    <a:bodyPr/>
                    <a:lstStyle/>
                    <a:p>
                      <a:pPr indent="0" lvl="0" marL="0" rtl="0" algn="ctr">
                        <a:spcBef>
                          <a:spcPts val="0"/>
                        </a:spcBef>
                        <a:spcAft>
                          <a:spcPts val="0"/>
                        </a:spcAft>
                        <a:buNone/>
                      </a:pPr>
                      <a:r>
                        <a:rPr b="1" lang="ar" sz="1200">
                          <a:latin typeface="Roboto Slab"/>
                          <a:ea typeface="Roboto Slab"/>
                          <a:cs typeface="Roboto Slab"/>
                          <a:sym typeface="Roboto Slab"/>
                        </a:rPr>
                        <a:t>Metacognition</a:t>
                      </a:r>
                      <a:endParaRPr b="1" sz="1200">
                        <a:latin typeface="Roboto Slab"/>
                        <a:ea typeface="Roboto Slab"/>
                        <a:cs typeface="Roboto Slab"/>
                        <a:sym typeface="Roboto Slab"/>
                      </a:endParaRPr>
                    </a:p>
                  </a:txBody>
                  <a:tcPr marT="91425" marB="91425" marR="91425" marL="91425" anchor="ctr">
                    <a:solidFill>
                      <a:schemeClr val="accent3"/>
                    </a:solidFill>
                  </a:tcPr>
                </a:tc>
                <a:tc>
                  <a:txBody>
                    <a:bodyPr/>
                    <a:lstStyle/>
                    <a:p>
                      <a:pPr indent="0" lvl="0" marL="0" rtl="0" algn="l">
                        <a:spcBef>
                          <a:spcPts val="0"/>
                        </a:spcBef>
                        <a:spcAft>
                          <a:spcPts val="0"/>
                        </a:spcAft>
                        <a:buNone/>
                      </a:pPr>
                      <a:r>
                        <a:rPr lang="ar" sz="1200">
                          <a:latin typeface="Roboto Slab"/>
                          <a:ea typeface="Roboto Slab"/>
                          <a:cs typeface="Roboto Slab"/>
                          <a:sym typeface="Roboto Slab"/>
                        </a:rPr>
                        <a:t>It is an awareness and understanding of one's own thought process.</a:t>
                      </a:r>
                      <a:endParaRPr sz="1200">
                        <a:latin typeface="Roboto Slab"/>
                        <a:ea typeface="Roboto Slab"/>
                        <a:cs typeface="Roboto Slab"/>
                        <a:sym typeface="Roboto Slab"/>
                      </a:endParaRPr>
                    </a:p>
                  </a:txBody>
                  <a:tcPr marT="91425" marB="91425" marR="91425" marL="91425" anchor="ctr"/>
                </a:tc>
              </a:tr>
              <a:tr h="587750">
                <a:tc>
                  <a:txBody>
                    <a:bodyPr/>
                    <a:lstStyle/>
                    <a:p>
                      <a:pPr indent="0" lvl="0" marL="0" rtl="0" algn="ctr">
                        <a:spcBef>
                          <a:spcPts val="0"/>
                        </a:spcBef>
                        <a:spcAft>
                          <a:spcPts val="0"/>
                        </a:spcAft>
                        <a:buNone/>
                      </a:pPr>
                      <a:r>
                        <a:rPr b="1" lang="ar" sz="1200">
                          <a:latin typeface="Roboto Slab"/>
                          <a:ea typeface="Roboto Slab"/>
                          <a:cs typeface="Roboto Slab"/>
                          <a:sym typeface="Roboto Slab"/>
                        </a:rPr>
                        <a:t>Reflective practice</a:t>
                      </a:r>
                      <a:endParaRPr b="1" sz="1200">
                        <a:latin typeface="Roboto Slab"/>
                        <a:ea typeface="Roboto Slab"/>
                        <a:cs typeface="Roboto Slab"/>
                        <a:sym typeface="Roboto Slab"/>
                      </a:endParaRPr>
                    </a:p>
                  </a:txBody>
                  <a:tcPr marT="91425" marB="91425" marR="91425" marL="91425" anchor="ctr">
                    <a:solidFill>
                      <a:schemeClr val="accent3"/>
                    </a:solidFill>
                  </a:tcPr>
                </a:tc>
                <a:tc>
                  <a:txBody>
                    <a:bodyPr/>
                    <a:lstStyle/>
                    <a:p>
                      <a:pPr indent="0" lvl="0" marL="0" rtl="0" algn="l">
                        <a:spcBef>
                          <a:spcPts val="0"/>
                        </a:spcBef>
                        <a:spcAft>
                          <a:spcPts val="0"/>
                        </a:spcAft>
                        <a:buNone/>
                      </a:pPr>
                      <a:r>
                        <a:rPr lang="ar" sz="1200">
                          <a:solidFill>
                            <a:schemeClr val="dk1"/>
                          </a:solidFill>
                          <a:latin typeface="Roboto Slab"/>
                          <a:ea typeface="Roboto Slab"/>
                          <a:cs typeface="Roboto Slab"/>
                          <a:sym typeface="Roboto Slab"/>
                        </a:rPr>
                        <a:t>Practice-based professional learning in which students, trainees, and doctors learn from their own professional experience rather than just knowledge transfer.</a:t>
                      </a:r>
                      <a:endParaRPr sz="1200">
                        <a:latin typeface="Roboto Slab"/>
                        <a:ea typeface="Roboto Slab"/>
                        <a:cs typeface="Roboto Slab"/>
                        <a:sym typeface="Roboto Slab"/>
                      </a:endParaRPr>
                    </a:p>
                  </a:txBody>
                  <a:tcPr marT="91425" marB="91425" marR="91425" marL="91425" anchor="ctr"/>
                </a:tc>
              </a:tr>
              <a:tr h="587750">
                <a:tc>
                  <a:txBody>
                    <a:bodyPr/>
                    <a:lstStyle/>
                    <a:p>
                      <a:pPr indent="0" lvl="0" marL="0" rtl="0" algn="ctr">
                        <a:spcBef>
                          <a:spcPts val="0"/>
                        </a:spcBef>
                        <a:spcAft>
                          <a:spcPts val="0"/>
                        </a:spcAft>
                        <a:buNone/>
                      </a:pPr>
                      <a:r>
                        <a:rPr b="1" lang="ar" sz="1200">
                          <a:latin typeface="Roboto Slab"/>
                          <a:ea typeface="Roboto Slab"/>
                          <a:cs typeface="Roboto Slab"/>
                          <a:sym typeface="Roboto Slab"/>
                        </a:rPr>
                        <a:t>Life Long Learning (LLL)</a:t>
                      </a:r>
                      <a:endParaRPr b="1" sz="1200">
                        <a:latin typeface="Roboto Slab"/>
                        <a:ea typeface="Roboto Slab"/>
                        <a:cs typeface="Roboto Slab"/>
                        <a:sym typeface="Roboto Slab"/>
                      </a:endParaRPr>
                    </a:p>
                  </a:txBody>
                  <a:tcPr marT="91425" marB="91425" marR="91425" marL="91425" anchor="ctr">
                    <a:solidFill>
                      <a:schemeClr val="accent3"/>
                    </a:solidFill>
                  </a:tcPr>
                </a:tc>
                <a:tc>
                  <a:txBody>
                    <a:bodyPr/>
                    <a:lstStyle/>
                    <a:p>
                      <a:pPr indent="0" lvl="0" marL="0" rtl="0" algn="l">
                        <a:spcBef>
                          <a:spcPts val="0"/>
                        </a:spcBef>
                        <a:spcAft>
                          <a:spcPts val="0"/>
                        </a:spcAft>
                        <a:buNone/>
                      </a:pPr>
                      <a:r>
                        <a:rPr lang="ar" sz="1200">
                          <a:latin typeface="Roboto Slab"/>
                          <a:ea typeface="Roboto Slab"/>
                          <a:cs typeface="Roboto Slab"/>
                          <a:sym typeface="Roboto Slab"/>
                        </a:rPr>
                        <a:t>It’s voluntary, rather than compulsory, and is completely self motivated – with the main goal being to improve personal or professional development.</a:t>
                      </a:r>
                      <a:endParaRPr sz="1200">
                        <a:latin typeface="Roboto Slab"/>
                        <a:ea typeface="Roboto Slab"/>
                        <a:cs typeface="Roboto Slab"/>
                        <a:sym typeface="Roboto Slab"/>
                      </a:endParaRPr>
                    </a:p>
                  </a:txBody>
                  <a:tcPr marT="91425" marB="91425" marR="91425" marL="91425" anchor="ctr"/>
                </a:tc>
              </a:tr>
              <a:tr h="880850">
                <a:tc>
                  <a:txBody>
                    <a:bodyPr/>
                    <a:lstStyle/>
                    <a:p>
                      <a:pPr indent="0" lvl="0" marL="0" rtl="0" algn="ctr">
                        <a:spcBef>
                          <a:spcPts val="0"/>
                        </a:spcBef>
                        <a:spcAft>
                          <a:spcPts val="0"/>
                        </a:spcAft>
                        <a:buNone/>
                      </a:pPr>
                      <a:r>
                        <a:rPr b="1" lang="ar" sz="1200">
                          <a:latin typeface="Roboto Slab"/>
                          <a:ea typeface="Roboto Slab"/>
                          <a:cs typeface="Roboto Slab"/>
                          <a:sym typeface="Roboto Slab"/>
                        </a:rPr>
                        <a:t>Mentoring</a:t>
                      </a:r>
                      <a:endParaRPr b="1" sz="1200">
                        <a:latin typeface="Roboto Slab"/>
                        <a:ea typeface="Roboto Slab"/>
                        <a:cs typeface="Roboto Slab"/>
                        <a:sym typeface="Roboto Slab"/>
                      </a:endParaRPr>
                    </a:p>
                  </a:txBody>
                  <a:tcPr marT="91425" marB="91425" marR="91425" marL="91425" anchor="ctr">
                    <a:solidFill>
                      <a:schemeClr val="accent3"/>
                    </a:solidFill>
                  </a:tcPr>
                </a:tc>
                <a:tc>
                  <a:txBody>
                    <a:bodyPr/>
                    <a:lstStyle/>
                    <a:p>
                      <a:pPr indent="-304800" lvl="0" marL="457200" rtl="0" algn="l">
                        <a:spcBef>
                          <a:spcPts val="0"/>
                        </a:spcBef>
                        <a:spcAft>
                          <a:spcPts val="0"/>
                        </a:spcAft>
                        <a:buSzPts val="1200"/>
                        <a:buFont typeface="Roboto Slab"/>
                        <a:buChar char="●"/>
                      </a:pPr>
                      <a:r>
                        <a:rPr lang="ar" sz="1200">
                          <a:latin typeface="Roboto Slab"/>
                          <a:ea typeface="Roboto Slab"/>
                          <a:cs typeface="Roboto Slab"/>
                          <a:sym typeface="Roboto Slab"/>
                        </a:rPr>
                        <a:t>Off-line help by one person to another in making significant transitions in knowledge work or thinking.</a:t>
                      </a:r>
                      <a:endParaRPr sz="1200">
                        <a:latin typeface="Roboto Slab"/>
                        <a:ea typeface="Roboto Slab"/>
                        <a:cs typeface="Roboto Slab"/>
                        <a:sym typeface="Roboto Slab"/>
                      </a:endParaRPr>
                    </a:p>
                    <a:p>
                      <a:pPr indent="-304800" lvl="0" marL="457200" rtl="0" algn="l">
                        <a:spcBef>
                          <a:spcPts val="0"/>
                        </a:spcBef>
                        <a:spcAft>
                          <a:spcPts val="0"/>
                        </a:spcAft>
                        <a:buSzPts val="1200"/>
                        <a:buFont typeface="Roboto Slab"/>
                        <a:buChar char="●"/>
                      </a:pPr>
                      <a:r>
                        <a:rPr lang="ar" sz="1200">
                          <a:latin typeface="Roboto Slab"/>
                          <a:ea typeface="Roboto Slab"/>
                          <a:cs typeface="Roboto Slab"/>
                          <a:sym typeface="Roboto Slab"/>
                        </a:rPr>
                        <a:t>To help and support people to manage their own learning in order to maximise their potential, develop their skills, improve their performance and become the person they want to be.</a:t>
                      </a:r>
                      <a:endParaRPr sz="1200">
                        <a:latin typeface="Roboto Slab"/>
                        <a:ea typeface="Roboto Slab"/>
                        <a:cs typeface="Roboto Slab"/>
                        <a:sym typeface="Roboto Slab"/>
                      </a:endParaRPr>
                    </a:p>
                  </a:txBody>
                  <a:tcPr marT="91425" marB="91425" marR="91425" marL="91425" anchor="ctr"/>
                </a:tc>
              </a:tr>
              <a:tr h="880850">
                <a:tc>
                  <a:txBody>
                    <a:bodyPr/>
                    <a:lstStyle/>
                    <a:p>
                      <a:pPr indent="0" lvl="0" marL="0" rtl="0" algn="ctr">
                        <a:spcBef>
                          <a:spcPts val="0"/>
                        </a:spcBef>
                        <a:spcAft>
                          <a:spcPts val="0"/>
                        </a:spcAft>
                        <a:buNone/>
                      </a:pPr>
                      <a:r>
                        <a:rPr b="1" lang="ar" sz="1200">
                          <a:latin typeface="Roboto Slab"/>
                          <a:ea typeface="Roboto Slab"/>
                          <a:cs typeface="Roboto Slab"/>
                          <a:sym typeface="Roboto Slab"/>
                        </a:rPr>
                        <a:t>Leadership</a:t>
                      </a:r>
                      <a:endParaRPr b="1" sz="1200">
                        <a:latin typeface="Roboto Slab"/>
                        <a:ea typeface="Roboto Slab"/>
                        <a:cs typeface="Roboto Slab"/>
                        <a:sym typeface="Roboto Slab"/>
                      </a:endParaRPr>
                    </a:p>
                  </a:txBody>
                  <a:tcPr marT="91425" marB="91425" marR="91425" marL="91425" anchor="ctr">
                    <a:solidFill>
                      <a:schemeClr val="accent3"/>
                    </a:solidFill>
                  </a:tcPr>
                </a:tc>
                <a:tc>
                  <a:txBody>
                    <a:bodyPr/>
                    <a:lstStyle/>
                    <a:p>
                      <a:pPr indent="-304800" lvl="0" marL="457200" rtl="0" algn="l">
                        <a:spcBef>
                          <a:spcPts val="0"/>
                        </a:spcBef>
                        <a:spcAft>
                          <a:spcPts val="0"/>
                        </a:spcAft>
                        <a:buSzPts val="1200"/>
                        <a:buFont typeface="Roboto Slab"/>
                        <a:buChar char="●"/>
                      </a:pPr>
                      <a:r>
                        <a:rPr lang="ar" sz="1200">
                          <a:latin typeface="Roboto Slab"/>
                          <a:ea typeface="Roboto Slab"/>
                          <a:cs typeface="Roboto Slab"/>
                          <a:sym typeface="Roboto Slab"/>
                        </a:rPr>
                        <a:t>A function of knowing yourself, having a vision that is well communicated, building trust among colleagues, and taking effective action to realize your own leadership potential.</a:t>
                      </a:r>
                      <a:endParaRPr sz="1200">
                        <a:latin typeface="Roboto Slab"/>
                        <a:ea typeface="Roboto Slab"/>
                        <a:cs typeface="Roboto Slab"/>
                        <a:sym typeface="Roboto Slab"/>
                      </a:endParaRPr>
                    </a:p>
                    <a:p>
                      <a:pPr indent="-304800" lvl="0" marL="457200" rtl="0" algn="l">
                        <a:spcBef>
                          <a:spcPts val="0"/>
                        </a:spcBef>
                        <a:spcAft>
                          <a:spcPts val="0"/>
                        </a:spcAft>
                        <a:buSzPts val="1200"/>
                        <a:buFont typeface="Roboto Slab"/>
                        <a:buChar char="●"/>
                      </a:pPr>
                      <a:r>
                        <a:rPr lang="ar" sz="1200">
                          <a:latin typeface="Roboto Slab"/>
                          <a:ea typeface="Roboto Slab"/>
                          <a:cs typeface="Roboto Slab"/>
                          <a:sym typeface="Roboto Slab"/>
                        </a:rPr>
                        <a:t>Often considered as the ability to influence a group of people towards the achievement of goals.</a:t>
                      </a:r>
                      <a:endParaRPr sz="1200">
                        <a:latin typeface="Roboto Slab"/>
                        <a:ea typeface="Roboto Slab"/>
                        <a:cs typeface="Roboto Slab"/>
                        <a:sym typeface="Roboto Slab"/>
                      </a:endParaRPr>
                    </a:p>
                  </a:txBody>
                  <a:tcPr marT="91425" marB="91425" marR="91425" marL="91425" anchor="ct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12" name="Shape 312"/>
        <p:cNvGrpSpPr/>
        <p:nvPr/>
      </p:nvGrpSpPr>
      <p:grpSpPr>
        <a:xfrm>
          <a:off x="0" y="0"/>
          <a:ext cx="0" cy="0"/>
          <a:chOff x="0" y="0"/>
          <a:chExt cx="0" cy="0"/>
        </a:xfrm>
      </p:grpSpPr>
      <p:sp>
        <p:nvSpPr>
          <p:cNvPr id="313" name="Google Shape;313;p57"/>
          <p:cNvSpPr/>
          <p:nvPr/>
        </p:nvSpPr>
        <p:spPr>
          <a:xfrm>
            <a:off x="-25" y="0"/>
            <a:ext cx="7560000" cy="483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57"/>
          <p:cNvSpPr txBox="1"/>
          <p:nvPr/>
        </p:nvSpPr>
        <p:spPr>
          <a:xfrm>
            <a:off x="755975" y="0"/>
            <a:ext cx="6048000" cy="483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2400">
                <a:solidFill>
                  <a:srgbClr val="FFFFFF"/>
                </a:solidFill>
                <a:latin typeface="Roboto Condensed"/>
                <a:ea typeface="Roboto Condensed"/>
                <a:cs typeface="Roboto Condensed"/>
                <a:sym typeface="Roboto Condensed"/>
              </a:rPr>
              <a:t>Importance of</a:t>
            </a:r>
            <a:r>
              <a:rPr b="1" lang="ar" sz="2400">
                <a:solidFill>
                  <a:srgbClr val="FFFFFF"/>
                </a:solidFill>
                <a:latin typeface="Roboto Condensed"/>
                <a:ea typeface="Roboto Condensed"/>
                <a:cs typeface="Roboto Condensed"/>
                <a:sym typeface="Roboto Condensed"/>
              </a:rPr>
              <a:t>!</a:t>
            </a:r>
            <a:endParaRPr b="1" sz="2400">
              <a:solidFill>
                <a:srgbClr val="FFFFFF"/>
              </a:solidFill>
              <a:latin typeface="Roboto Condensed"/>
              <a:ea typeface="Roboto Condensed"/>
              <a:cs typeface="Roboto Condensed"/>
              <a:sym typeface="Roboto Condensed"/>
            </a:endParaRPr>
          </a:p>
        </p:txBody>
      </p:sp>
      <p:sp>
        <p:nvSpPr>
          <p:cNvPr id="315" name="Google Shape;315;p57"/>
          <p:cNvSpPr txBox="1"/>
          <p:nvPr/>
        </p:nvSpPr>
        <p:spPr>
          <a:xfrm>
            <a:off x="-3895771" y="8019524"/>
            <a:ext cx="3000000" cy="112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Roboto Slab"/>
              <a:ea typeface="Roboto Slab"/>
              <a:cs typeface="Roboto Slab"/>
              <a:sym typeface="Roboto Slab"/>
            </a:endParaRPr>
          </a:p>
        </p:txBody>
      </p:sp>
      <p:sp>
        <p:nvSpPr>
          <p:cNvPr id="316" name="Google Shape;316;p57"/>
          <p:cNvSpPr/>
          <p:nvPr/>
        </p:nvSpPr>
        <p:spPr>
          <a:xfrm>
            <a:off x="349325" y="983475"/>
            <a:ext cx="6861300" cy="2293500"/>
          </a:xfrm>
          <a:prstGeom prst="roundRect">
            <a:avLst>
              <a:gd fmla="val 16667" name="adj"/>
            </a:avLst>
          </a:prstGeom>
          <a:noFill/>
          <a:ln cap="flat" cmpd="sng" w="9525">
            <a:solidFill>
              <a:schemeClr val="dk2"/>
            </a:solidFill>
            <a:prstDash val="lgDash"/>
            <a:round/>
            <a:headEnd len="sm" w="sm" type="none"/>
            <a:tailEnd len="sm" w="sm" type="none"/>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Roboto Slab"/>
              <a:buChar char="●"/>
            </a:pPr>
            <a:r>
              <a:rPr lang="ar" sz="1200">
                <a:latin typeface="Roboto Slab"/>
                <a:ea typeface="Roboto Slab"/>
                <a:cs typeface="Roboto Slab"/>
                <a:sym typeface="Roboto Slab"/>
              </a:rPr>
              <a:t>There is a great increase in interest in developing medical professionalism of the students.</a:t>
            </a:r>
            <a:endParaRPr sz="1200">
              <a:latin typeface="Roboto Slab"/>
              <a:ea typeface="Roboto Slab"/>
              <a:cs typeface="Roboto Slab"/>
              <a:sym typeface="Roboto Slab"/>
            </a:endParaRPr>
          </a:p>
          <a:p>
            <a:pPr indent="-304800" lvl="0" marL="457200" rtl="0" algn="l">
              <a:spcBef>
                <a:spcPts val="0"/>
              </a:spcBef>
              <a:spcAft>
                <a:spcPts val="0"/>
              </a:spcAft>
              <a:buSzPts val="1200"/>
              <a:buFont typeface="Roboto Slab"/>
              <a:buChar char="●"/>
            </a:pPr>
            <a:r>
              <a:rPr lang="ar" sz="1200">
                <a:latin typeface="Roboto Slab"/>
                <a:ea typeface="Roboto Slab"/>
                <a:cs typeface="Roboto Slab"/>
                <a:sym typeface="Roboto Slab"/>
              </a:rPr>
              <a:t> The ethical demands upon medical profession have increased (Due to changes in the traditional modes of health care delivery, increased complexity in the methods of reimbursement, and developing national trends toward managed care).</a:t>
            </a:r>
            <a:endParaRPr sz="1200">
              <a:latin typeface="Roboto Slab"/>
              <a:ea typeface="Roboto Slab"/>
              <a:cs typeface="Roboto Slab"/>
              <a:sym typeface="Roboto Slab"/>
            </a:endParaRPr>
          </a:p>
          <a:p>
            <a:pPr indent="-304800" lvl="0" marL="457200" rtl="0" algn="l">
              <a:spcBef>
                <a:spcPts val="0"/>
              </a:spcBef>
              <a:spcAft>
                <a:spcPts val="0"/>
              </a:spcAft>
              <a:buSzPts val="1200"/>
              <a:buFont typeface="Roboto Slab"/>
              <a:buChar char="●"/>
            </a:pPr>
            <a:r>
              <a:rPr lang="ar" sz="1200">
                <a:latin typeface="Roboto Slab"/>
                <a:ea typeface="Roboto Slab"/>
                <a:cs typeface="Roboto Slab"/>
                <a:sym typeface="Roboto Slab"/>
              </a:rPr>
              <a:t> Most patients desire to be treated by a competent and deeply careful physician.</a:t>
            </a:r>
            <a:endParaRPr sz="1200">
              <a:latin typeface="Roboto Slab"/>
              <a:ea typeface="Roboto Slab"/>
              <a:cs typeface="Roboto Slab"/>
              <a:sym typeface="Roboto Slab"/>
            </a:endParaRPr>
          </a:p>
          <a:p>
            <a:pPr indent="-304800" lvl="0" marL="457200" rtl="0" algn="l">
              <a:spcBef>
                <a:spcPts val="0"/>
              </a:spcBef>
              <a:spcAft>
                <a:spcPts val="0"/>
              </a:spcAft>
              <a:buSzPts val="1200"/>
              <a:buFont typeface="Roboto Slab"/>
              <a:buChar char="●"/>
            </a:pPr>
            <a:r>
              <a:rPr lang="ar" sz="1200">
                <a:latin typeface="Roboto Slab"/>
                <a:ea typeface="Roboto Slab"/>
                <a:cs typeface="Roboto Slab"/>
                <a:sym typeface="Roboto Slab"/>
              </a:rPr>
              <a:t> Professionalism denote the way of behaving in accordance to certain normative values.</a:t>
            </a:r>
            <a:endParaRPr sz="1200">
              <a:latin typeface="Roboto Slab"/>
              <a:ea typeface="Roboto Slab"/>
              <a:cs typeface="Roboto Slab"/>
              <a:sym typeface="Roboto Slab"/>
            </a:endParaRPr>
          </a:p>
          <a:p>
            <a:pPr indent="-304800" lvl="0" marL="457200" rtl="0" algn="l">
              <a:spcBef>
                <a:spcPts val="0"/>
              </a:spcBef>
              <a:spcAft>
                <a:spcPts val="0"/>
              </a:spcAft>
              <a:buSzPts val="1200"/>
              <a:buFont typeface="Roboto Slab"/>
              <a:buChar char="●"/>
            </a:pPr>
            <a:r>
              <a:rPr lang="ar" sz="1200">
                <a:latin typeface="Roboto Slab"/>
                <a:ea typeface="Roboto Slab"/>
                <a:cs typeface="Roboto Slab"/>
                <a:sym typeface="Roboto Slab"/>
              </a:rPr>
              <a:t> Professionalism is not about competent and skillful, it is about behaving in an ethical way.</a:t>
            </a:r>
            <a:endParaRPr sz="1200">
              <a:latin typeface="Roboto Slab"/>
              <a:ea typeface="Roboto Slab"/>
              <a:cs typeface="Roboto Slab"/>
              <a:sym typeface="Roboto Slab"/>
            </a:endParaRPr>
          </a:p>
          <a:p>
            <a:pPr indent="-304800" lvl="0" marL="457200" rtl="0" algn="l">
              <a:spcBef>
                <a:spcPts val="0"/>
              </a:spcBef>
              <a:spcAft>
                <a:spcPts val="0"/>
              </a:spcAft>
              <a:buSzPts val="1200"/>
              <a:buFont typeface="Roboto Slab"/>
              <a:buChar char="●"/>
            </a:pPr>
            <a:r>
              <a:rPr lang="ar" sz="1200">
                <a:latin typeface="Roboto Slab"/>
                <a:ea typeface="Roboto Slab"/>
                <a:cs typeface="Roboto Slab"/>
                <a:sym typeface="Roboto Slab"/>
              </a:rPr>
              <a:t> Professionalism provides effective management of relationships.</a:t>
            </a:r>
            <a:endParaRPr sz="1200">
              <a:latin typeface="Roboto Slab"/>
              <a:ea typeface="Roboto Slab"/>
              <a:cs typeface="Roboto Slab"/>
              <a:sym typeface="Roboto Slab"/>
            </a:endParaRPr>
          </a:p>
        </p:txBody>
      </p:sp>
      <p:sp>
        <p:nvSpPr>
          <p:cNvPr id="317" name="Google Shape;317;p57"/>
          <p:cNvSpPr/>
          <p:nvPr/>
        </p:nvSpPr>
        <p:spPr>
          <a:xfrm>
            <a:off x="755975" y="795150"/>
            <a:ext cx="1631700" cy="3270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ar">
                <a:solidFill>
                  <a:schemeClr val="dk1"/>
                </a:solidFill>
                <a:latin typeface="Roboto Slab"/>
                <a:ea typeface="Roboto Slab"/>
                <a:cs typeface="Roboto Slab"/>
                <a:sym typeface="Roboto Slab"/>
              </a:rPr>
              <a:t>P</a:t>
            </a:r>
            <a:r>
              <a:rPr b="1" lang="ar">
                <a:solidFill>
                  <a:schemeClr val="dk1"/>
                </a:solidFill>
                <a:latin typeface="Roboto Slab"/>
                <a:ea typeface="Roboto Slab"/>
                <a:cs typeface="Roboto Slab"/>
                <a:sym typeface="Roboto Slab"/>
              </a:rPr>
              <a:t>rofessionalism</a:t>
            </a:r>
            <a:endParaRPr b="1">
              <a:latin typeface="Roboto Slab"/>
              <a:ea typeface="Roboto Slab"/>
              <a:cs typeface="Roboto Slab"/>
              <a:sym typeface="Roboto Slab"/>
            </a:endParaRPr>
          </a:p>
        </p:txBody>
      </p:sp>
      <p:sp>
        <p:nvSpPr>
          <p:cNvPr id="318" name="Google Shape;318;p57"/>
          <p:cNvSpPr/>
          <p:nvPr/>
        </p:nvSpPr>
        <p:spPr>
          <a:xfrm>
            <a:off x="349325" y="3743888"/>
            <a:ext cx="5850000" cy="2133900"/>
          </a:xfrm>
          <a:prstGeom prst="roundRect">
            <a:avLst>
              <a:gd fmla="val 16667" name="adj"/>
            </a:avLst>
          </a:prstGeom>
          <a:noFill/>
          <a:ln cap="flat" cmpd="sng" w="9525">
            <a:solidFill>
              <a:schemeClr val="dk2"/>
            </a:solidFill>
            <a:prstDash val="lgDash"/>
            <a:round/>
            <a:headEnd len="sm" w="sm" type="none"/>
            <a:tailEnd len="sm" w="sm" type="none"/>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Roboto Slab"/>
              <a:buChar char="●"/>
            </a:pPr>
            <a:r>
              <a:rPr lang="ar" sz="1200">
                <a:latin typeface="Roboto Slab"/>
                <a:ea typeface="Roboto Slab"/>
                <a:cs typeface="Roboto Slab"/>
                <a:sym typeface="Roboto Slab"/>
              </a:rPr>
              <a:t>The key for providing optimal health care services.</a:t>
            </a:r>
            <a:endParaRPr sz="1200">
              <a:latin typeface="Roboto Slab"/>
              <a:ea typeface="Roboto Slab"/>
              <a:cs typeface="Roboto Slab"/>
              <a:sym typeface="Roboto Slab"/>
            </a:endParaRPr>
          </a:p>
          <a:p>
            <a:pPr indent="-304800" lvl="0" marL="457200" rtl="0" algn="l">
              <a:spcBef>
                <a:spcPts val="0"/>
              </a:spcBef>
              <a:spcAft>
                <a:spcPts val="0"/>
              </a:spcAft>
              <a:buSzPts val="1200"/>
              <a:buFont typeface="Roboto Slab"/>
              <a:buChar char="●"/>
            </a:pPr>
            <a:r>
              <a:rPr lang="ar" sz="1200">
                <a:latin typeface="Roboto Slab"/>
                <a:ea typeface="Roboto Slab"/>
                <a:cs typeface="Roboto Slab"/>
                <a:sym typeface="Roboto Slab"/>
              </a:rPr>
              <a:t>Enables continuing improvement in healthcare system. </a:t>
            </a:r>
            <a:endParaRPr sz="1200">
              <a:latin typeface="Roboto Slab"/>
              <a:ea typeface="Roboto Slab"/>
              <a:cs typeface="Roboto Slab"/>
              <a:sym typeface="Roboto Slab"/>
            </a:endParaRPr>
          </a:p>
          <a:p>
            <a:pPr indent="-304800" lvl="0" marL="457200" rtl="0" algn="l">
              <a:spcBef>
                <a:spcPts val="0"/>
              </a:spcBef>
              <a:spcAft>
                <a:spcPts val="0"/>
              </a:spcAft>
              <a:buSzPts val="1200"/>
              <a:buFont typeface="Roboto Slab"/>
              <a:buChar char="●"/>
            </a:pPr>
            <a:r>
              <a:rPr lang="ar" sz="1200">
                <a:latin typeface="Roboto Slab"/>
                <a:ea typeface="Roboto Slab"/>
                <a:cs typeface="Roboto Slab"/>
                <a:sym typeface="Roboto Slab"/>
              </a:rPr>
              <a:t>Helps in protecting the rights of patients.</a:t>
            </a:r>
            <a:endParaRPr sz="1200">
              <a:latin typeface="Roboto Slab"/>
              <a:ea typeface="Roboto Slab"/>
              <a:cs typeface="Roboto Slab"/>
              <a:sym typeface="Roboto Slab"/>
            </a:endParaRPr>
          </a:p>
          <a:p>
            <a:pPr indent="-304800" lvl="0" marL="457200" rtl="0" algn="l">
              <a:spcBef>
                <a:spcPts val="0"/>
              </a:spcBef>
              <a:spcAft>
                <a:spcPts val="0"/>
              </a:spcAft>
              <a:buSzPts val="1200"/>
              <a:buFont typeface="Roboto Slab"/>
              <a:buChar char="●"/>
            </a:pPr>
            <a:r>
              <a:rPr lang="ar" sz="1200">
                <a:latin typeface="Roboto Slab"/>
                <a:ea typeface="Roboto Slab"/>
                <a:cs typeface="Roboto Slab"/>
                <a:sym typeface="Roboto Slab"/>
              </a:rPr>
              <a:t>Essential in resolving conflicts.</a:t>
            </a:r>
            <a:endParaRPr sz="1200">
              <a:latin typeface="Roboto Slab"/>
              <a:ea typeface="Roboto Slab"/>
              <a:cs typeface="Roboto Slab"/>
              <a:sym typeface="Roboto Slab"/>
            </a:endParaRPr>
          </a:p>
          <a:p>
            <a:pPr indent="-304800" lvl="0" marL="457200" rtl="0" algn="l">
              <a:spcBef>
                <a:spcPts val="0"/>
              </a:spcBef>
              <a:spcAft>
                <a:spcPts val="0"/>
              </a:spcAft>
              <a:buSzPts val="1200"/>
              <a:buFont typeface="Roboto Slab"/>
              <a:buChar char="●"/>
            </a:pPr>
            <a:r>
              <a:rPr lang="ar" sz="1200">
                <a:latin typeface="Roboto Slab"/>
                <a:ea typeface="Roboto Slab"/>
                <a:cs typeface="Roboto Slab"/>
                <a:sym typeface="Roboto Slab"/>
              </a:rPr>
              <a:t>Essential for building trust and ensuring that workplace environment is safe &amp; healthy.</a:t>
            </a:r>
            <a:endParaRPr sz="1200">
              <a:latin typeface="Roboto Slab"/>
              <a:ea typeface="Roboto Slab"/>
              <a:cs typeface="Roboto Slab"/>
              <a:sym typeface="Roboto Slab"/>
            </a:endParaRPr>
          </a:p>
          <a:p>
            <a:pPr indent="-304800" lvl="0" marL="457200" rtl="0" algn="l">
              <a:spcBef>
                <a:spcPts val="0"/>
              </a:spcBef>
              <a:spcAft>
                <a:spcPts val="0"/>
              </a:spcAft>
              <a:buSzPts val="1200"/>
              <a:buFont typeface="Roboto Slab"/>
              <a:buChar char="●"/>
            </a:pPr>
            <a:r>
              <a:rPr lang="ar" sz="1200">
                <a:latin typeface="Roboto Slab"/>
                <a:ea typeface="Roboto Slab"/>
                <a:cs typeface="Roboto Slab"/>
                <a:sym typeface="Roboto Slab"/>
              </a:rPr>
              <a:t>Reflects behavior and attitude of responsible people.</a:t>
            </a:r>
            <a:endParaRPr sz="1200">
              <a:latin typeface="Roboto Slab"/>
              <a:ea typeface="Roboto Slab"/>
              <a:cs typeface="Roboto Slab"/>
              <a:sym typeface="Roboto Slab"/>
            </a:endParaRPr>
          </a:p>
          <a:p>
            <a:pPr indent="-304800" lvl="0" marL="457200" rtl="0" algn="l">
              <a:spcBef>
                <a:spcPts val="0"/>
              </a:spcBef>
              <a:spcAft>
                <a:spcPts val="0"/>
              </a:spcAft>
              <a:buSzPts val="1200"/>
              <a:buFont typeface="Roboto Slab"/>
              <a:buChar char="●"/>
            </a:pPr>
            <a:r>
              <a:rPr lang="ar" sz="1200">
                <a:latin typeface="Roboto Slab"/>
                <a:ea typeface="Roboto Slab"/>
                <a:cs typeface="Roboto Slab"/>
                <a:sym typeface="Roboto Slab"/>
              </a:rPr>
              <a:t>Important for enhancing community health through education, contributing in research projects and committing to volunteer works.</a:t>
            </a:r>
            <a:endParaRPr sz="1200">
              <a:latin typeface="Roboto Slab"/>
              <a:ea typeface="Roboto Slab"/>
              <a:cs typeface="Roboto Slab"/>
              <a:sym typeface="Roboto Slab"/>
            </a:endParaRPr>
          </a:p>
          <a:p>
            <a:pPr indent="-304800" lvl="0" marL="457200" rtl="0" algn="l">
              <a:spcBef>
                <a:spcPts val="0"/>
              </a:spcBef>
              <a:spcAft>
                <a:spcPts val="0"/>
              </a:spcAft>
              <a:buSzPts val="1200"/>
              <a:buFont typeface="Roboto Slab"/>
              <a:buChar char="●"/>
            </a:pPr>
            <a:r>
              <a:rPr lang="ar" sz="1200">
                <a:latin typeface="Roboto Slab"/>
                <a:ea typeface="Roboto Slab"/>
                <a:cs typeface="Roboto Slab"/>
                <a:sym typeface="Roboto Slab"/>
              </a:rPr>
              <a:t>and awareness about diseases in community.</a:t>
            </a:r>
            <a:endParaRPr sz="1200">
              <a:latin typeface="Roboto Slab"/>
              <a:ea typeface="Roboto Slab"/>
              <a:cs typeface="Roboto Slab"/>
              <a:sym typeface="Roboto Slab"/>
            </a:endParaRPr>
          </a:p>
        </p:txBody>
      </p:sp>
      <p:sp>
        <p:nvSpPr>
          <p:cNvPr id="319" name="Google Shape;319;p57"/>
          <p:cNvSpPr/>
          <p:nvPr/>
        </p:nvSpPr>
        <p:spPr>
          <a:xfrm>
            <a:off x="740649" y="3539908"/>
            <a:ext cx="1583400" cy="3270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a:solidFill>
                  <a:schemeClr val="dk1"/>
                </a:solidFill>
                <a:latin typeface="Roboto Slab"/>
                <a:ea typeface="Roboto Slab"/>
                <a:cs typeface="Roboto Slab"/>
                <a:sym typeface="Roboto Slab"/>
              </a:rPr>
              <a:t>A</a:t>
            </a:r>
            <a:r>
              <a:rPr b="1" lang="ar">
                <a:solidFill>
                  <a:schemeClr val="dk1"/>
                </a:solidFill>
                <a:latin typeface="Roboto Slab"/>
                <a:ea typeface="Roboto Slab"/>
                <a:cs typeface="Roboto Slab"/>
                <a:sym typeface="Roboto Slab"/>
              </a:rPr>
              <a:t>ccountability</a:t>
            </a:r>
            <a:endParaRPr b="1">
              <a:latin typeface="Roboto Slab"/>
              <a:ea typeface="Roboto Slab"/>
              <a:cs typeface="Roboto Slab"/>
              <a:sym typeface="Roboto Slab"/>
            </a:endParaRPr>
          </a:p>
        </p:txBody>
      </p:sp>
      <p:sp>
        <p:nvSpPr>
          <p:cNvPr id="320" name="Google Shape;320;p57"/>
          <p:cNvSpPr/>
          <p:nvPr/>
        </p:nvSpPr>
        <p:spPr>
          <a:xfrm>
            <a:off x="385775" y="8373825"/>
            <a:ext cx="5850000" cy="768000"/>
          </a:xfrm>
          <a:prstGeom prst="roundRect">
            <a:avLst>
              <a:gd fmla="val 16667" name="adj"/>
            </a:avLst>
          </a:prstGeom>
          <a:noFill/>
          <a:ln cap="flat" cmpd="sng" w="9525">
            <a:solidFill>
              <a:schemeClr val="dk2"/>
            </a:solidFill>
            <a:prstDash val="lgDash"/>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lang="ar" sz="1200">
                <a:latin typeface="Roboto Slab"/>
                <a:ea typeface="Roboto Slab"/>
                <a:cs typeface="Roboto Slab"/>
                <a:sym typeface="Roboto Slab"/>
              </a:rPr>
              <a:t>Health system cannot deliver high quality patients' care without a well-trained health workforce of sufficient capacity &amp; competencies/ capabilities</a:t>
            </a:r>
            <a:endParaRPr sz="1200">
              <a:latin typeface="Roboto Slab"/>
              <a:ea typeface="Roboto Slab"/>
              <a:cs typeface="Roboto Slab"/>
              <a:sym typeface="Roboto Slab"/>
            </a:endParaRPr>
          </a:p>
        </p:txBody>
      </p:sp>
      <p:sp>
        <p:nvSpPr>
          <p:cNvPr id="321" name="Google Shape;321;p57"/>
          <p:cNvSpPr/>
          <p:nvPr/>
        </p:nvSpPr>
        <p:spPr>
          <a:xfrm>
            <a:off x="696702" y="8196061"/>
            <a:ext cx="1428300" cy="3270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a:solidFill>
                  <a:schemeClr val="dk1"/>
                </a:solidFill>
                <a:latin typeface="Roboto Slab"/>
                <a:ea typeface="Roboto Slab"/>
                <a:cs typeface="Roboto Slab"/>
                <a:sym typeface="Roboto Slab"/>
              </a:rPr>
              <a:t>CPD</a:t>
            </a:r>
            <a:endParaRPr b="1">
              <a:latin typeface="Roboto Slab"/>
              <a:ea typeface="Roboto Slab"/>
              <a:cs typeface="Roboto Slab"/>
              <a:sym typeface="Roboto Slab"/>
            </a:endParaRPr>
          </a:p>
        </p:txBody>
      </p:sp>
      <p:sp>
        <p:nvSpPr>
          <p:cNvPr id="322" name="Google Shape;322;p57"/>
          <p:cNvSpPr/>
          <p:nvPr/>
        </p:nvSpPr>
        <p:spPr>
          <a:xfrm>
            <a:off x="349325" y="6336000"/>
            <a:ext cx="5922900" cy="1628700"/>
          </a:xfrm>
          <a:prstGeom prst="roundRect">
            <a:avLst>
              <a:gd fmla="val 16667" name="adj"/>
            </a:avLst>
          </a:prstGeom>
          <a:noFill/>
          <a:ln cap="flat" cmpd="sng" w="9525">
            <a:solidFill>
              <a:schemeClr val="dk2"/>
            </a:solidFill>
            <a:prstDash val="lgDash"/>
            <a:round/>
            <a:headEnd len="sm" w="sm" type="none"/>
            <a:tailEnd len="sm" w="sm" type="none"/>
          </a:ln>
        </p:spPr>
        <p:txBody>
          <a:bodyPr anchorCtr="0" anchor="b" bIns="91425" lIns="91425" spcFirstLastPara="1" rIns="91425" wrap="square" tIns="91425">
            <a:noAutofit/>
          </a:bodyPr>
          <a:lstStyle/>
          <a:p>
            <a:pPr indent="-304800" lvl="0" marL="457200" rtl="0" algn="l">
              <a:spcBef>
                <a:spcPts val="0"/>
              </a:spcBef>
              <a:spcAft>
                <a:spcPts val="0"/>
              </a:spcAft>
              <a:buSzPts val="1200"/>
              <a:buChar char="●"/>
            </a:pPr>
            <a:r>
              <a:rPr b="1" lang="ar" sz="1200">
                <a:latin typeface="Roboto Slab"/>
                <a:ea typeface="Roboto Slab"/>
                <a:cs typeface="Roboto Slab"/>
                <a:sym typeface="Roboto Slab"/>
              </a:rPr>
              <a:t>SATISFACTION</a:t>
            </a:r>
            <a:r>
              <a:rPr lang="ar" sz="1200">
                <a:latin typeface="Roboto Slab"/>
                <a:ea typeface="Roboto Slab"/>
                <a:cs typeface="Roboto Slab"/>
                <a:sym typeface="Roboto Slab"/>
              </a:rPr>
              <a:t> - Enhance job satisfaction and ease stress and create a more flexible workforce</a:t>
            </a:r>
            <a:endParaRPr sz="1200">
              <a:latin typeface="Roboto Slab"/>
              <a:ea typeface="Roboto Slab"/>
              <a:cs typeface="Roboto Slab"/>
              <a:sym typeface="Roboto Slab"/>
            </a:endParaRPr>
          </a:p>
          <a:p>
            <a:pPr indent="-304800" lvl="0" marL="457200" rtl="0" algn="l">
              <a:spcBef>
                <a:spcPts val="0"/>
              </a:spcBef>
              <a:spcAft>
                <a:spcPts val="0"/>
              </a:spcAft>
              <a:buSzPts val="1200"/>
              <a:buChar char="●"/>
            </a:pPr>
            <a:r>
              <a:rPr b="1" lang="ar" sz="1200">
                <a:latin typeface="Roboto Slab"/>
                <a:ea typeface="Roboto Slab"/>
                <a:cs typeface="Roboto Slab"/>
                <a:sym typeface="Roboto Slab"/>
              </a:rPr>
              <a:t>CARE </a:t>
            </a:r>
            <a:r>
              <a:rPr lang="ar" sz="1200">
                <a:latin typeface="Roboto Slab"/>
                <a:ea typeface="Roboto Slab"/>
                <a:cs typeface="Roboto Slab"/>
                <a:sym typeface="Roboto Slab"/>
              </a:rPr>
              <a:t>- Increase access to care. Improves quality and safety of care</a:t>
            </a:r>
            <a:endParaRPr sz="1200">
              <a:latin typeface="Roboto Slab"/>
              <a:ea typeface="Roboto Slab"/>
              <a:cs typeface="Roboto Slab"/>
              <a:sym typeface="Roboto Slab"/>
            </a:endParaRPr>
          </a:p>
          <a:p>
            <a:pPr indent="-304800" lvl="0" marL="457200" rtl="0" algn="l">
              <a:spcBef>
                <a:spcPts val="0"/>
              </a:spcBef>
              <a:spcAft>
                <a:spcPts val="0"/>
              </a:spcAft>
              <a:buSzPts val="1200"/>
              <a:buChar char="●"/>
            </a:pPr>
            <a:r>
              <a:rPr b="1" lang="ar" sz="1200">
                <a:latin typeface="Roboto Slab"/>
                <a:ea typeface="Roboto Slab"/>
                <a:cs typeface="Roboto Slab"/>
                <a:sym typeface="Roboto Slab"/>
              </a:rPr>
              <a:t>FRAGMENTATION</a:t>
            </a:r>
            <a:r>
              <a:rPr lang="ar" sz="1200">
                <a:latin typeface="Roboto Slab"/>
                <a:ea typeface="Roboto Slab"/>
                <a:cs typeface="Roboto Slab"/>
                <a:sym typeface="Roboto Slab"/>
              </a:rPr>
              <a:t> - Overcome fragmentation and cost. The burden exceeds the capacity of any one profession.</a:t>
            </a:r>
            <a:endParaRPr sz="1200">
              <a:latin typeface="Roboto Slab"/>
              <a:ea typeface="Roboto Slab"/>
              <a:cs typeface="Roboto Slab"/>
              <a:sym typeface="Roboto Slab"/>
            </a:endParaRPr>
          </a:p>
          <a:p>
            <a:pPr indent="-304800" lvl="0" marL="457200" rtl="0" algn="l">
              <a:spcBef>
                <a:spcPts val="0"/>
              </a:spcBef>
              <a:spcAft>
                <a:spcPts val="0"/>
              </a:spcAft>
              <a:buSzPts val="1200"/>
              <a:buChar char="●"/>
            </a:pPr>
            <a:r>
              <a:rPr b="1" lang="ar" sz="1200">
                <a:latin typeface="Roboto Slab"/>
                <a:ea typeface="Roboto Slab"/>
                <a:cs typeface="Roboto Slab"/>
                <a:sym typeface="Roboto Slab"/>
              </a:rPr>
              <a:t>COMMUNICATION</a:t>
            </a:r>
            <a:r>
              <a:rPr lang="ar" sz="1200">
                <a:latin typeface="Roboto Slab"/>
                <a:ea typeface="Roboto Slab"/>
                <a:cs typeface="Roboto Slab"/>
                <a:sym typeface="Roboto Slab"/>
              </a:rPr>
              <a:t> - Remedy failures in trust, respect and communication between professions</a:t>
            </a:r>
            <a:r>
              <a:rPr lang="ar" sz="1200">
                <a:latin typeface="Roboto Slab"/>
                <a:ea typeface="Roboto Slab"/>
                <a:cs typeface="Roboto Slab"/>
                <a:sym typeface="Roboto Slab"/>
              </a:rPr>
              <a:t>.</a:t>
            </a:r>
            <a:endParaRPr sz="1200">
              <a:latin typeface="Roboto Slab"/>
              <a:ea typeface="Roboto Slab"/>
              <a:cs typeface="Roboto Slab"/>
              <a:sym typeface="Roboto Slab"/>
            </a:endParaRPr>
          </a:p>
        </p:txBody>
      </p:sp>
      <p:sp>
        <p:nvSpPr>
          <p:cNvPr id="323" name="Google Shape;323;p57"/>
          <p:cNvSpPr/>
          <p:nvPr/>
        </p:nvSpPr>
        <p:spPr>
          <a:xfrm>
            <a:off x="660250" y="6128034"/>
            <a:ext cx="1428300" cy="3270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a:solidFill>
                  <a:schemeClr val="dk1"/>
                </a:solidFill>
                <a:latin typeface="Roboto Slab"/>
                <a:ea typeface="Roboto Slab"/>
                <a:cs typeface="Roboto Slab"/>
                <a:sym typeface="Roboto Slab"/>
              </a:rPr>
              <a:t>IPE/IPC</a:t>
            </a:r>
            <a:endParaRPr b="1">
              <a:latin typeface="Roboto Slab"/>
              <a:ea typeface="Roboto Slab"/>
              <a:cs typeface="Roboto Slab"/>
              <a:sym typeface="Roboto Slab"/>
            </a:endParaRPr>
          </a:p>
        </p:txBody>
      </p:sp>
      <p:sp>
        <p:nvSpPr>
          <p:cNvPr id="324" name="Google Shape;324;p57"/>
          <p:cNvSpPr/>
          <p:nvPr/>
        </p:nvSpPr>
        <p:spPr>
          <a:xfrm>
            <a:off x="385775" y="9570775"/>
            <a:ext cx="5850000" cy="555600"/>
          </a:xfrm>
          <a:prstGeom prst="roundRect">
            <a:avLst>
              <a:gd fmla="val 16667" name="adj"/>
            </a:avLst>
          </a:prstGeom>
          <a:noFill/>
          <a:ln cap="flat" cmpd="sng" w="9525">
            <a:solidFill>
              <a:schemeClr val="dk2"/>
            </a:solidFill>
            <a:prstDash val="lgDash"/>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ar" sz="1200">
                <a:solidFill>
                  <a:schemeClr val="dk1"/>
                </a:solidFill>
                <a:latin typeface="Roboto Slab"/>
                <a:ea typeface="Roboto Slab"/>
                <a:cs typeface="Roboto Slab"/>
                <a:sym typeface="Roboto Slab"/>
              </a:rPr>
              <a:t>Key to become a lifelong learner – if not most learning opportunities are lost</a:t>
            </a:r>
            <a:endParaRPr sz="1200">
              <a:latin typeface="Roboto Slab"/>
              <a:ea typeface="Roboto Slab"/>
              <a:cs typeface="Roboto Slab"/>
              <a:sym typeface="Roboto Slab"/>
            </a:endParaRPr>
          </a:p>
        </p:txBody>
      </p:sp>
      <p:sp>
        <p:nvSpPr>
          <p:cNvPr id="325" name="Google Shape;325;p57"/>
          <p:cNvSpPr/>
          <p:nvPr/>
        </p:nvSpPr>
        <p:spPr>
          <a:xfrm>
            <a:off x="696701" y="9393026"/>
            <a:ext cx="1428300" cy="3270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a:solidFill>
                  <a:schemeClr val="dk1"/>
                </a:solidFill>
                <a:latin typeface="Roboto Slab"/>
                <a:ea typeface="Roboto Slab"/>
                <a:cs typeface="Roboto Slab"/>
                <a:sym typeface="Roboto Slab"/>
              </a:rPr>
              <a:t>Reflection</a:t>
            </a:r>
            <a:endParaRPr b="1">
              <a:latin typeface="Roboto Slab"/>
              <a:ea typeface="Roboto Slab"/>
              <a:cs typeface="Roboto Slab"/>
              <a:sym typeface="Roboto Slab"/>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29" name="Shape 329"/>
        <p:cNvGrpSpPr/>
        <p:nvPr/>
      </p:nvGrpSpPr>
      <p:grpSpPr>
        <a:xfrm>
          <a:off x="0" y="0"/>
          <a:ext cx="0" cy="0"/>
          <a:chOff x="0" y="0"/>
          <a:chExt cx="0" cy="0"/>
        </a:xfrm>
      </p:grpSpPr>
      <p:sp>
        <p:nvSpPr>
          <p:cNvPr id="330" name="Google Shape;330;p58"/>
          <p:cNvSpPr/>
          <p:nvPr/>
        </p:nvSpPr>
        <p:spPr>
          <a:xfrm rot="10800000">
            <a:off x="230575" y="5787537"/>
            <a:ext cx="7087200" cy="2250000"/>
          </a:xfrm>
          <a:prstGeom prst="round2SameRect">
            <a:avLst>
              <a:gd fmla="val 16667" name="adj1"/>
              <a:gd fmla="val 0" name="adj2"/>
            </a:avLst>
          </a:prstGeom>
          <a:noFill/>
          <a:ln cap="flat" cmpd="sng" w="9525">
            <a:solidFill>
              <a:schemeClr val="dk2"/>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58"/>
          <p:cNvSpPr/>
          <p:nvPr/>
        </p:nvSpPr>
        <p:spPr>
          <a:xfrm>
            <a:off x="-25" y="0"/>
            <a:ext cx="7560000" cy="483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58"/>
          <p:cNvSpPr txBox="1"/>
          <p:nvPr/>
        </p:nvSpPr>
        <p:spPr>
          <a:xfrm>
            <a:off x="756000" y="-5476"/>
            <a:ext cx="6048000" cy="483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2400">
                <a:solidFill>
                  <a:srgbClr val="FFFFFF"/>
                </a:solidFill>
                <a:latin typeface="Roboto Condensed"/>
                <a:ea typeface="Roboto Condensed"/>
                <a:cs typeface="Roboto Condensed"/>
                <a:sym typeface="Roboto Condensed"/>
              </a:rPr>
              <a:t>Professionalism</a:t>
            </a:r>
            <a:endParaRPr b="1" sz="2400">
              <a:solidFill>
                <a:srgbClr val="FFFFFF"/>
              </a:solidFill>
              <a:latin typeface="Roboto Condensed"/>
              <a:ea typeface="Roboto Condensed"/>
              <a:cs typeface="Roboto Condensed"/>
              <a:sym typeface="Roboto Condensed"/>
            </a:endParaRPr>
          </a:p>
        </p:txBody>
      </p:sp>
      <p:sp>
        <p:nvSpPr>
          <p:cNvPr id="333" name="Google Shape;333;p58"/>
          <p:cNvSpPr txBox="1"/>
          <p:nvPr/>
        </p:nvSpPr>
        <p:spPr>
          <a:xfrm>
            <a:off x="257900" y="601375"/>
            <a:ext cx="5148000" cy="1248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1200">
                <a:latin typeface="Roboto Slab"/>
                <a:ea typeface="Roboto Slab"/>
                <a:cs typeface="Roboto Slab"/>
                <a:sym typeface="Roboto Slab"/>
              </a:rPr>
              <a:t>Characteristics of profession:</a:t>
            </a:r>
            <a:endParaRPr b="1" sz="1200">
              <a:latin typeface="Roboto Slab"/>
              <a:ea typeface="Roboto Slab"/>
              <a:cs typeface="Roboto Slab"/>
              <a:sym typeface="Roboto Slab"/>
            </a:endParaRPr>
          </a:p>
          <a:p>
            <a:pPr indent="-304800" lvl="0" marL="457200" rtl="0" algn="l">
              <a:spcBef>
                <a:spcPts val="0"/>
              </a:spcBef>
              <a:spcAft>
                <a:spcPts val="0"/>
              </a:spcAft>
              <a:buSzPts val="1200"/>
              <a:buFont typeface="Roboto Slab"/>
              <a:buChar char="●"/>
            </a:pPr>
            <a:r>
              <a:rPr lang="ar" sz="1200">
                <a:latin typeface="Roboto Slab"/>
                <a:ea typeface="Roboto Slab"/>
                <a:cs typeface="Roboto Slab"/>
                <a:sym typeface="Roboto Slab"/>
              </a:rPr>
              <a:t>Vocation or calling that implies “service to others”</a:t>
            </a:r>
            <a:endParaRPr sz="1200">
              <a:latin typeface="Roboto Slab"/>
              <a:ea typeface="Roboto Slab"/>
              <a:cs typeface="Roboto Slab"/>
              <a:sym typeface="Roboto Slab"/>
            </a:endParaRPr>
          </a:p>
          <a:p>
            <a:pPr indent="-304800" lvl="0" marL="457200" rtl="0" algn="l">
              <a:spcBef>
                <a:spcPts val="0"/>
              </a:spcBef>
              <a:spcAft>
                <a:spcPts val="0"/>
              </a:spcAft>
              <a:buSzPts val="1200"/>
              <a:buFont typeface="Roboto Slab"/>
              <a:buChar char="●"/>
            </a:pPr>
            <a:r>
              <a:rPr lang="ar" sz="1200">
                <a:latin typeface="Roboto Slab"/>
                <a:ea typeface="Roboto Slab"/>
                <a:cs typeface="Roboto Slab"/>
                <a:sym typeface="Roboto Slab"/>
              </a:rPr>
              <a:t>It has a distinctive knowledge base which is kept up to date</a:t>
            </a:r>
            <a:endParaRPr sz="1200">
              <a:latin typeface="Roboto Slab"/>
              <a:ea typeface="Roboto Slab"/>
              <a:cs typeface="Roboto Slab"/>
              <a:sym typeface="Roboto Slab"/>
            </a:endParaRPr>
          </a:p>
          <a:p>
            <a:pPr indent="-304800" lvl="0" marL="457200" rtl="0" algn="l">
              <a:spcBef>
                <a:spcPts val="0"/>
              </a:spcBef>
              <a:spcAft>
                <a:spcPts val="0"/>
              </a:spcAft>
              <a:buSzPts val="1200"/>
              <a:buFont typeface="Roboto Slab"/>
              <a:buChar char="●"/>
            </a:pPr>
            <a:r>
              <a:rPr lang="ar" sz="1200">
                <a:latin typeface="Roboto Slab"/>
                <a:ea typeface="Roboto Slab"/>
                <a:cs typeface="Roboto Slab"/>
                <a:sym typeface="Roboto Slab"/>
              </a:rPr>
              <a:t>It determines its own standards and sets its own examinations</a:t>
            </a:r>
            <a:endParaRPr sz="1200">
              <a:latin typeface="Roboto Slab"/>
              <a:ea typeface="Roboto Slab"/>
              <a:cs typeface="Roboto Slab"/>
              <a:sym typeface="Roboto Slab"/>
            </a:endParaRPr>
          </a:p>
          <a:p>
            <a:pPr indent="-304800" lvl="0" marL="457200" rtl="0" algn="l">
              <a:spcBef>
                <a:spcPts val="0"/>
              </a:spcBef>
              <a:spcAft>
                <a:spcPts val="0"/>
              </a:spcAft>
              <a:buSzPts val="1200"/>
              <a:buFont typeface="Roboto Slab"/>
              <a:buChar char="●"/>
            </a:pPr>
            <a:r>
              <a:rPr lang="ar" sz="1200">
                <a:latin typeface="Roboto Slab"/>
                <a:ea typeface="Roboto Slab"/>
                <a:cs typeface="Roboto Slab"/>
                <a:sym typeface="Roboto Slab"/>
              </a:rPr>
              <a:t>Has a special relationship with those whom it serves</a:t>
            </a:r>
            <a:endParaRPr sz="1200">
              <a:latin typeface="Roboto Slab"/>
              <a:ea typeface="Roboto Slab"/>
              <a:cs typeface="Roboto Slab"/>
              <a:sym typeface="Roboto Slab"/>
            </a:endParaRPr>
          </a:p>
          <a:p>
            <a:pPr indent="-304800" lvl="0" marL="457200" rtl="0" algn="l">
              <a:spcBef>
                <a:spcPts val="0"/>
              </a:spcBef>
              <a:spcAft>
                <a:spcPts val="0"/>
              </a:spcAft>
              <a:buSzPts val="1200"/>
              <a:buFont typeface="Roboto Slab"/>
              <a:buChar char="●"/>
            </a:pPr>
            <a:r>
              <a:rPr lang="ar" sz="1200">
                <a:latin typeface="Roboto Slab"/>
                <a:ea typeface="Roboto Slab"/>
                <a:cs typeface="Roboto Slab"/>
                <a:sym typeface="Roboto Slab"/>
              </a:rPr>
              <a:t>Has particular ethical principles</a:t>
            </a:r>
            <a:endParaRPr sz="1200">
              <a:latin typeface="Roboto Slab"/>
              <a:ea typeface="Roboto Slab"/>
              <a:cs typeface="Roboto Slab"/>
              <a:sym typeface="Roboto Slab"/>
            </a:endParaRPr>
          </a:p>
        </p:txBody>
      </p:sp>
      <p:sp>
        <p:nvSpPr>
          <p:cNvPr id="334" name="Google Shape;334;p58"/>
          <p:cNvSpPr txBox="1"/>
          <p:nvPr/>
        </p:nvSpPr>
        <p:spPr>
          <a:xfrm>
            <a:off x="257875" y="2419138"/>
            <a:ext cx="6241200" cy="197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200">
                <a:latin typeface="Roboto Slab"/>
                <a:ea typeface="Roboto Slab"/>
                <a:cs typeface="Roboto Slab"/>
                <a:sym typeface="Roboto Slab"/>
              </a:rPr>
              <a:t>Professionalism </a:t>
            </a:r>
            <a:r>
              <a:rPr b="1" lang="ar" sz="1200" u="sng">
                <a:latin typeface="Roboto Slab"/>
                <a:ea typeface="Roboto Slab"/>
                <a:cs typeface="Roboto Slab"/>
                <a:sym typeface="Roboto Slab"/>
              </a:rPr>
              <a:t>key elements</a:t>
            </a:r>
            <a:r>
              <a:rPr b="1" lang="ar" sz="1200">
                <a:latin typeface="Roboto Slab"/>
                <a:ea typeface="Roboto Slab"/>
                <a:cs typeface="Roboto Slab"/>
                <a:sym typeface="Roboto Slab"/>
              </a:rPr>
              <a:t>:</a:t>
            </a:r>
            <a:endParaRPr b="1" sz="1200">
              <a:latin typeface="Roboto Slab"/>
              <a:ea typeface="Roboto Slab"/>
              <a:cs typeface="Roboto Slab"/>
              <a:sym typeface="Roboto Slab"/>
            </a:endParaRPr>
          </a:p>
          <a:p>
            <a:pPr indent="-304800" lvl="0" marL="457200" rtl="0" algn="l">
              <a:spcBef>
                <a:spcPts val="0"/>
              </a:spcBef>
              <a:spcAft>
                <a:spcPts val="0"/>
              </a:spcAft>
              <a:buSzPts val="1200"/>
              <a:buFont typeface="Roboto Slab"/>
              <a:buAutoNum type="arabicPeriod"/>
            </a:pPr>
            <a:r>
              <a:rPr b="1" lang="ar" sz="1200">
                <a:latin typeface="Roboto Slab"/>
                <a:ea typeface="Roboto Slab"/>
                <a:cs typeface="Roboto Slab"/>
                <a:sym typeface="Roboto Slab"/>
              </a:rPr>
              <a:t>Altruism: </a:t>
            </a:r>
            <a:r>
              <a:rPr lang="ar" sz="1200">
                <a:latin typeface="Roboto Slab"/>
                <a:ea typeface="Roboto Slab"/>
                <a:cs typeface="Roboto Slab"/>
                <a:sym typeface="Roboto Slab"/>
              </a:rPr>
              <a:t>giving priority to patient interests rather than self-interests</a:t>
            </a:r>
            <a:endParaRPr sz="1200">
              <a:latin typeface="Roboto Slab"/>
              <a:ea typeface="Roboto Slab"/>
              <a:cs typeface="Roboto Slab"/>
              <a:sym typeface="Roboto Slab"/>
            </a:endParaRPr>
          </a:p>
          <a:p>
            <a:pPr indent="-304800" lvl="0" marL="457200" rtl="0" algn="l">
              <a:spcBef>
                <a:spcPts val="0"/>
              </a:spcBef>
              <a:spcAft>
                <a:spcPts val="0"/>
              </a:spcAft>
              <a:buSzPts val="1200"/>
              <a:buFont typeface="Roboto Slab"/>
              <a:buAutoNum type="arabicPeriod"/>
            </a:pPr>
            <a:r>
              <a:rPr b="1" lang="ar" sz="1200">
                <a:latin typeface="Roboto Slab"/>
                <a:ea typeface="Roboto Slab"/>
                <a:cs typeface="Roboto Slab"/>
                <a:sym typeface="Roboto Slab"/>
              </a:rPr>
              <a:t>Excellence: </a:t>
            </a:r>
            <a:r>
              <a:rPr lang="ar" sz="1200">
                <a:latin typeface="Roboto Slab"/>
                <a:ea typeface="Roboto Slab"/>
                <a:cs typeface="Roboto Slab"/>
                <a:sym typeface="Roboto Slab"/>
              </a:rPr>
              <a:t>conscientious effort to perform beyond ordinary expectation &amp; commitment to lifelong learning</a:t>
            </a:r>
            <a:endParaRPr sz="1200">
              <a:latin typeface="Roboto Slab"/>
              <a:ea typeface="Roboto Slab"/>
              <a:cs typeface="Roboto Slab"/>
              <a:sym typeface="Roboto Slab"/>
            </a:endParaRPr>
          </a:p>
          <a:p>
            <a:pPr indent="-304800" lvl="0" marL="457200" rtl="0" algn="l">
              <a:spcBef>
                <a:spcPts val="0"/>
              </a:spcBef>
              <a:spcAft>
                <a:spcPts val="0"/>
              </a:spcAft>
              <a:buSzPts val="1200"/>
              <a:buFont typeface="Roboto Slab"/>
              <a:buAutoNum type="arabicPeriod"/>
            </a:pPr>
            <a:r>
              <a:rPr b="1" lang="ar" sz="1200">
                <a:latin typeface="Roboto Slab"/>
                <a:ea typeface="Roboto Slab"/>
                <a:cs typeface="Roboto Slab"/>
                <a:sym typeface="Roboto Slab"/>
              </a:rPr>
              <a:t>Accountability: </a:t>
            </a:r>
            <a:r>
              <a:rPr lang="ar" sz="1200">
                <a:latin typeface="Roboto Slab"/>
                <a:ea typeface="Roboto Slab"/>
                <a:cs typeface="Roboto Slab"/>
                <a:sym typeface="Roboto Slab"/>
              </a:rPr>
              <a:t>being answerable to patients, society &amp; profession</a:t>
            </a:r>
            <a:endParaRPr sz="1200">
              <a:latin typeface="Roboto Slab"/>
              <a:ea typeface="Roboto Slab"/>
              <a:cs typeface="Roboto Slab"/>
              <a:sym typeface="Roboto Slab"/>
            </a:endParaRPr>
          </a:p>
          <a:p>
            <a:pPr indent="-304800" lvl="0" marL="457200" rtl="0" algn="l">
              <a:spcBef>
                <a:spcPts val="0"/>
              </a:spcBef>
              <a:spcAft>
                <a:spcPts val="0"/>
              </a:spcAft>
              <a:buSzPts val="1200"/>
              <a:buFont typeface="Roboto Slab"/>
              <a:buAutoNum type="arabicPeriod"/>
            </a:pPr>
            <a:r>
              <a:rPr b="1" lang="ar" sz="1200">
                <a:latin typeface="Roboto Slab"/>
                <a:ea typeface="Roboto Slab"/>
                <a:cs typeface="Roboto Slab"/>
                <a:sym typeface="Roboto Slab"/>
              </a:rPr>
              <a:t>Duty: </a:t>
            </a:r>
            <a:r>
              <a:rPr lang="ar" sz="1200">
                <a:latin typeface="Roboto Slab"/>
                <a:ea typeface="Roboto Slab"/>
                <a:cs typeface="Roboto Slab"/>
                <a:sym typeface="Roboto Slab"/>
              </a:rPr>
              <a:t>free acceptance of commitment to service i.e. undergoing inconvenience to achieve a high standard of patient care</a:t>
            </a:r>
            <a:endParaRPr sz="1200">
              <a:latin typeface="Roboto Slab"/>
              <a:ea typeface="Roboto Slab"/>
              <a:cs typeface="Roboto Slab"/>
              <a:sym typeface="Roboto Slab"/>
            </a:endParaRPr>
          </a:p>
          <a:p>
            <a:pPr indent="-304800" lvl="0" marL="457200" rtl="0" algn="l">
              <a:spcBef>
                <a:spcPts val="0"/>
              </a:spcBef>
              <a:spcAft>
                <a:spcPts val="0"/>
              </a:spcAft>
              <a:buSzPts val="1200"/>
              <a:buFont typeface="Roboto Slab"/>
              <a:buAutoNum type="arabicPeriod"/>
            </a:pPr>
            <a:r>
              <a:rPr b="1" lang="ar" sz="1200">
                <a:latin typeface="Roboto Slab"/>
                <a:ea typeface="Roboto Slab"/>
                <a:cs typeface="Roboto Slab"/>
                <a:sym typeface="Roboto Slab"/>
              </a:rPr>
              <a:t>Honor &amp; integrity: </a:t>
            </a:r>
            <a:r>
              <a:rPr lang="ar" sz="1200">
                <a:latin typeface="Roboto Slab"/>
                <a:ea typeface="Roboto Slab"/>
                <a:cs typeface="Roboto Slab"/>
                <a:sym typeface="Roboto Slab"/>
              </a:rPr>
              <a:t>being fair, truthful, straightforward &amp; keeping to one’s work</a:t>
            </a:r>
            <a:endParaRPr sz="1200">
              <a:latin typeface="Roboto Slab"/>
              <a:ea typeface="Roboto Slab"/>
              <a:cs typeface="Roboto Slab"/>
              <a:sym typeface="Roboto Slab"/>
            </a:endParaRPr>
          </a:p>
          <a:p>
            <a:pPr indent="-304800" lvl="0" marL="457200" rtl="0" algn="l">
              <a:spcBef>
                <a:spcPts val="0"/>
              </a:spcBef>
              <a:spcAft>
                <a:spcPts val="0"/>
              </a:spcAft>
              <a:buSzPts val="1200"/>
              <a:buFont typeface="Roboto Slab"/>
              <a:buAutoNum type="arabicPeriod"/>
            </a:pPr>
            <a:r>
              <a:rPr b="1" lang="ar" sz="1200">
                <a:latin typeface="Roboto Slab"/>
                <a:ea typeface="Roboto Slab"/>
                <a:cs typeface="Roboto Slab"/>
                <a:sym typeface="Roboto Slab"/>
              </a:rPr>
              <a:t>Respect for other</a:t>
            </a:r>
            <a:endParaRPr b="1" sz="1200">
              <a:latin typeface="Roboto Slab"/>
              <a:ea typeface="Roboto Slab"/>
              <a:cs typeface="Roboto Slab"/>
              <a:sym typeface="Roboto Slab"/>
            </a:endParaRPr>
          </a:p>
        </p:txBody>
      </p:sp>
      <p:sp>
        <p:nvSpPr>
          <p:cNvPr id="335" name="Google Shape;335;p58"/>
          <p:cNvSpPr/>
          <p:nvPr/>
        </p:nvSpPr>
        <p:spPr>
          <a:xfrm>
            <a:off x="-37" y="2074513"/>
            <a:ext cx="1863300" cy="315000"/>
          </a:xfrm>
          <a:prstGeom prst="rect">
            <a:avLst/>
          </a:prstGeom>
          <a:solidFill>
            <a:srgbClr val="990000"/>
          </a:solid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ar">
                <a:solidFill>
                  <a:srgbClr val="FFFFFF"/>
                </a:solidFill>
                <a:latin typeface="Roboto Slab"/>
                <a:ea typeface="Roboto Slab"/>
                <a:cs typeface="Roboto Slab"/>
                <a:sym typeface="Roboto Slab"/>
              </a:rPr>
              <a:t>Very important</a:t>
            </a:r>
            <a:r>
              <a:rPr b="1" lang="ar">
                <a:solidFill>
                  <a:srgbClr val="FFFFFF"/>
                </a:solidFill>
                <a:latin typeface="Roboto Slab"/>
                <a:ea typeface="Roboto Slab"/>
                <a:cs typeface="Roboto Slab"/>
                <a:sym typeface="Roboto Slab"/>
              </a:rPr>
              <a:t>!</a:t>
            </a:r>
            <a:endParaRPr/>
          </a:p>
        </p:txBody>
      </p:sp>
      <p:sp>
        <p:nvSpPr>
          <p:cNvPr id="336" name="Google Shape;336;p58"/>
          <p:cNvSpPr txBox="1"/>
          <p:nvPr/>
        </p:nvSpPr>
        <p:spPr>
          <a:xfrm>
            <a:off x="394274" y="5910741"/>
            <a:ext cx="2312400" cy="197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200">
                <a:latin typeface="Roboto Slab"/>
                <a:ea typeface="Roboto Slab"/>
                <a:cs typeface="Roboto Slab"/>
                <a:sym typeface="Roboto Slab"/>
              </a:rPr>
              <a:t>Professionalism </a:t>
            </a:r>
            <a:r>
              <a:rPr b="1" lang="ar" sz="1200" u="sng">
                <a:latin typeface="Roboto Slab"/>
                <a:ea typeface="Roboto Slab"/>
                <a:cs typeface="Roboto Slab"/>
                <a:sym typeface="Roboto Slab"/>
              </a:rPr>
              <a:t>values</a:t>
            </a:r>
            <a:r>
              <a:rPr b="1" lang="ar" sz="1200">
                <a:latin typeface="Roboto Slab"/>
                <a:ea typeface="Roboto Slab"/>
                <a:cs typeface="Roboto Slab"/>
                <a:sym typeface="Roboto Slab"/>
              </a:rPr>
              <a:t>:</a:t>
            </a:r>
            <a:endParaRPr b="1" sz="1200">
              <a:latin typeface="Roboto Slab"/>
              <a:ea typeface="Roboto Slab"/>
              <a:cs typeface="Roboto Slab"/>
              <a:sym typeface="Roboto Slab"/>
            </a:endParaRPr>
          </a:p>
          <a:p>
            <a:pPr indent="-304800" lvl="0" marL="457200" rtl="0" algn="l">
              <a:spcBef>
                <a:spcPts val="0"/>
              </a:spcBef>
              <a:spcAft>
                <a:spcPts val="0"/>
              </a:spcAft>
              <a:buSzPts val="1200"/>
              <a:buFont typeface="Roboto Slab"/>
              <a:buAutoNum type="arabicPeriod"/>
            </a:pPr>
            <a:r>
              <a:rPr b="1" lang="ar" sz="1200">
                <a:latin typeface="Roboto Slab"/>
                <a:ea typeface="Roboto Slab"/>
                <a:cs typeface="Roboto Slab"/>
                <a:sym typeface="Roboto Slab"/>
              </a:rPr>
              <a:t>Honesty </a:t>
            </a:r>
            <a:endParaRPr b="1" sz="1200">
              <a:latin typeface="Roboto Slab"/>
              <a:ea typeface="Roboto Slab"/>
              <a:cs typeface="Roboto Slab"/>
              <a:sym typeface="Roboto Slab"/>
            </a:endParaRPr>
          </a:p>
          <a:p>
            <a:pPr indent="-304800" lvl="0" marL="457200" rtl="0" algn="l">
              <a:spcBef>
                <a:spcPts val="0"/>
              </a:spcBef>
              <a:spcAft>
                <a:spcPts val="0"/>
              </a:spcAft>
              <a:buSzPts val="1200"/>
              <a:buFont typeface="Roboto Slab"/>
              <a:buAutoNum type="arabicPeriod"/>
            </a:pPr>
            <a:r>
              <a:rPr b="1" lang="ar" sz="1200">
                <a:latin typeface="Roboto Slab"/>
                <a:ea typeface="Roboto Slab"/>
                <a:cs typeface="Roboto Slab"/>
                <a:sym typeface="Roboto Slab"/>
              </a:rPr>
              <a:t>Trust</a:t>
            </a:r>
            <a:endParaRPr b="1" sz="1200">
              <a:latin typeface="Roboto Slab"/>
              <a:ea typeface="Roboto Slab"/>
              <a:cs typeface="Roboto Slab"/>
              <a:sym typeface="Roboto Slab"/>
            </a:endParaRPr>
          </a:p>
          <a:p>
            <a:pPr indent="-304800" lvl="0" marL="457200" rtl="0" algn="l">
              <a:spcBef>
                <a:spcPts val="0"/>
              </a:spcBef>
              <a:spcAft>
                <a:spcPts val="0"/>
              </a:spcAft>
              <a:buSzPts val="1200"/>
              <a:buFont typeface="Roboto Slab"/>
              <a:buAutoNum type="arabicPeriod"/>
            </a:pPr>
            <a:r>
              <a:rPr b="1" lang="ar" sz="1200">
                <a:latin typeface="Roboto Slab"/>
                <a:ea typeface="Roboto Slab"/>
                <a:cs typeface="Roboto Slab"/>
                <a:sym typeface="Roboto Slab"/>
              </a:rPr>
              <a:t>Service</a:t>
            </a:r>
            <a:endParaRPr b="1" sz="1200">
              <a:latin typeface="Roboto Slab"/>
              <a:ea typeface="Roboto Slab"/>
              <a:cs typeface="Roboto Slab"/>
              <a:sym typeface="Roboto Slab"/>
            </a:endParaRPr>
          </a:p>
          <a:p>
            <a:pPr indent="-304800" lvl="0" marL="457200" rtl="0" algn="l">
              <a:spcBef>
                <a:spcPts val="0"/>
              </a:spcBef>
              <a:spcAft>
                <a:spcPts val="0"/>
              </a:spcAft>
              <a:buSzPts val="1200"/>
              <a:buFont typeface="Roboto Slab"/>
              <a:buAutoNum type="arabicPeriod"/>
            </a:pPr>
            <a:r>
              <a:rPr b="1" lang="ar" sz="1200">
                <a:latin typeface="Roboto Slab"/>
                <a:ea typeface="Roboto Slab"/>
                <a:cs typeface="Roboto Slab"/>
                <a:sym typeface="Roboto Slab"/>
              </a:rPr>
              <a:t>Commitment </a:t>
            </a:r>
            <a:endParaRPr b="1" sz="1200">
              <a:latin typeface="Roboto Slab"/>
              <a:ea typeface="Roboto Slab"/>
              <a:cs typeface="Roboto Slab"/>
              <a:sym typeface="Roboto Slab"/>
            </a:endParaRPr>
          </a:p>
          <a:p>
            <a:pPr indent="-304800" lvl="0" marL="457200" rtl="0" algn="l">
              <a:spcBef>
                <a:spcPts val="0"/>
              </a:spcBef>
              <a:spcAft>
                <a:spcPts val="0"/>
              </a:spcAft>
              <a:buSzPts val="1200"/>
              <a:buFont typeface="Roboto Slab"/>
              <a:buAutoNum type="arabicPeriod"/>
            </a:pPr>
            <a:r>
              <a:rPr b="1" lang="ar" sz="1200">
                <a:latin typeface="Roboto Slab"/>
                <a:ea typeface="Roboto Slab"/>
                <a:cs typeface="Roboto Slab"/>
                <a:sym typeface="Roboto Slab"/>
              </a:rPr>
              <a:t>Communication </a:t>
            </a:r>
            <a:endParaRPr b="1" sz="1200">
              <a:latin typeface="Roboto Slab"/>
              <a:ea typeface="Roboto Slab"/>
              <a:cs typeface="Roboto Slab"/>
              <a:sym typeface="Roboto Slab"/>
            </a:endParaRPr>
          </a:p>
          <a:p>
            <a:pPr indent="-304800" lvl="0" marL="457200" rtl="0" algn="l">
              <a:spcBef>
                <a:spcPts val="0"/>
              </a:spcBef>
              <a:spcAft>
                <a:spcPts val="0"/>
              </a:spcAft>
              <a:buSzPts val="1200"/>
              <a:buFont typeface="Roboto Slab"/>
              <a:buAutoNum type="arabicPeriod"/>
            </a:pPr>
            <a:r>
              <a:rPr b="1" lang="ar" sz="1200">
                <a:latin typeface="Roboto Slab"/>
                <a:ea typeface="Roboto Slab"/>
                <a:cs typeface="Roboto Slab"/>
                <a:sym typeface="Roboto Slab"/>
              </a:rPr>
              <a:t>Accountability </a:t>
            </a:r>
            <a:endParaRPr b="1" sz="1200">
              <a:latin typeface="Roboto Slab"/>
              <a:ea typeface="Roboto Slab"/>
              <a:cs typeface="Roboto Slab"/>
              <a:sym typeface="Roboto Slab"/>
            </a:endParaRPr>
          </a:p>
          <a:p>
            <a:pPr indent="-304800" lvl="0" marL="457200" rtl="0" algn="l">
              <a:spcBef>
                <a:spcPts val="0"/>
              </a:spcBef>
              <a:spcAft>
                <a:spcPts val="0"/>
              </a:spcAft>
              <a:buSzPts val="1200"/>
              <a:buFont typeface="Roboto Slab"/>
              <a:buAutoNum type="arabicPeriod"/>
            </a:pPr>
            <a:r>
              <a:rPr b="1" lang="ar" sz="1200">
                <a:latin typeface="Roboto Slab"/>
                <a:ea typeface="Roboto Slab"/>
                <a:cs typeface="Roboto Slab"/>
                <a:sym typeface="Roboto Slab"/>
              </a:rPr>
              <a:t>Lifelong learning</a:t>
            </a:r>
            <a:endParaRPr b="1" sz="1200">
              <a:latin typeface="Roboto Slab"/>
              <a:ea typeface="Roboto Slab"/>
              <a:cs typeface="Roboto Slab"/>
              <a:sym typeface="Roboto Slab"/>
            </a:endParaRPr>
          </a:p>
        </p:txBody>
      </p:sp>
      <p:sp>
        <p:nvSpPr>
          <p:cNvPr id="337" name="Google Shape;337;p58"/>
          <p:cNvSpPr txBox="1"/>
          <p:nvPr/>
        </p:nvSpPr>
        <p:spPr>
          <a:xfrm>
            <a:off x="2310076" y="5903812"/>
            <a:ext cx="2759100" cy="15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200">
                <a:latin typeface="Roboto Slab"/>
                <a:ea typeface="Roboto Slab"/>
                <a:cs typeface="Roboto Slab"/>
                <a:sym typeface="Roboto Slab"/>
              </a:rPr>
              <a:t>Accountability</a:t>
            </a:r>
            <a:r>
              <a:rPr b="1" lang="ar" sz="1200">
                <a:latin typeface="Roboto Slab"/>
                <a:ea typeface="Roboto Slab"/>
                <a:cs typeface="Roboto Slab"/>
                <a:sym typeface="Roboto Slab"/>
              </a:rPr>
              <a:t>:</a:t>
            </a:r>
            <a:endParaRPr b="1" sz="1200">
              <a:latin typeface="Roboto Slab"/>
              <a:ea typeface="Roboto Slab"/>
              <a:cs typeface="Roboto Slab"/>
              <a:sym typeface="Roboto Slab"/>
            </a:endParaRPr>
          </a:p>
          <a:p>
            <a:pPr indent="-304800" lvl="0" marL="457200" rtl="0" algn="l">
              <a:spcBef>
                <a:spcPts val="0"/>
              </a:spcBef>
              <a:spcAft>
                <a:spcPts val="0"/>
              </a:spcAft>
              <a:buSzPts val="1200"/>
              <a:buFont typeface="Roboto Slab"/>
              <a:buChar char="●"/>
            </a:pPr>
            <a:r>
              <a:rPr lang="ar" sz="1200">
                <a:latin typeface="Roboto Slab"/>
                <a:ea typeface="Roboto Slab"/>
                <a:cs typeface="Roboto Slab"/>
                <a:sym typeface="Roboto Slab"/>
              </a:rPr>
              <a:t>Responsibility</a:t>
            </a:r>
            <a:endParaRPr sz="1200">
              <a:latin typeface="Roboto Slab"/>
              <a:ea typeface="Roboto Slab"/>
              <a:cs typeface="Roboto Slab"/>
              <a:sym typeface="Roboto Slab"/>
            </a:endParaRPr>
          </a:p>
          <a:p>
            <a:pPr indent="-304800" lvl="0" marL="457200" rtl="0" algn="l">
              <a:spcBef>
                <a:spcPts val="0"/>
              </a:spcBef>
              <a:spcAft>
                <a:spcPts val="0"/>
              </a:spcAft>
              <a:buSzPts val="1200"/>
              <a:buFont typeface="Roboto Slab"/>
              <a:buChar char="●"/>
            </a:pPr>
            <a:r>
              <a:rPr lang="ar" sz="1200">
                <a:latin typeface="Roboto Slab"/>
                <a:ea typeface="Roboto Slab"/>
                <a:cs typeface="Roboto Slab"/>
                <a:sym typeface="Roboto Slab"/>
              </a:rPr>
              <a:t>Self regulation in activities</a:t>
            </a:r>
            <a:endParaRPr sz="1200">
              <a:latin typeface="Roboto Slab"/>
              <a:ea typeface="Roboto Slab"/>
              <a:cs typeface="Roboto Slab"/>
              <a:sym typeface="Roboto Slab"/>
            </a:endParaRPr>
          </a:p>
          <a:p>
            <a:pPr indent="-304800" lvl="0" marL="457200" rtl="0" algn="l">
              <a:spcBef>
                <a:spcPts val="0"/>
              </a:spcBef>
              <a:spcAft>
                <a:spcPts val="0"/>
              </a:spcAft>
              <a:buSzPts val="1200"/>
              <a:buFont typeface="Roboto Slab"/>
              <a:buChar char="●"/>
            </a:pPr>
            <a:r>
              <a:rPr lang="ar" sz="1200">
                <a:latin typeface="Roboto Slab"/>
                <a:ea typeface="Roboto Slab"/>
                <a:cs typeface="Roboto Slab"/>
                <a:sym typeface="Roboto Slab"/>
              </a:rPr>
              <a:t>Standard setting</a:t>
            </a:r>
            <a:endParaRPr sz="1200">
              <a:latin typeface="Roboto Slab"/>
              <a:ea typeface="Roboto Slab"/>
              <a:cs typeface="Roboto Slab"/>
              <a:sym typeface="Roboto Slab"/>
            </a:endParaRPr>
          </a:p>
          <a:p>
            <a:pPr indent="-304800" lvl="0" marL="457200" rtl="0" algn="l">
              <a:spcBef>
                <a:spcPts val="0"/>
              </a:spcBef>
              <a:spcAft>
                <a:spcPts val="0"/>
              </a:spcAft>
              <a:buSzPts val="1200"/>
              <a:buFont typeface="Roboto Slab"/>
              <a:buChar char="●"/>
            </a:pPr>
            <a:r>
              <a:rPr lang="ar" sz="1200">
                <a:latin typeface="Roboto Slab"/>
                <a:ea typeface="Roboto Slab"/>
                <a:cs typeface="Roboto Slab"/>
                <a:sym typeface="Roboto Slab"/>
              </a:rPr>
              <a:t>Ability to resolve conflicts</a:t>
            </a:r>
            <a:endParaRPr sz="1200">
              <a:latin typeface="Roboto Slab"/>
              <a:ea typeface="Roboto Slab"/>
              <a:cs typeface="Roboto Slab"/>
              <a:sym typeface="Roboto Slab"/>
            </a:endParaRPr>
          </a:p>
          <a:p>
            <a:pPr indent="-304800" lvl="0" marL="457200" rtl="0" algn="l">
              <a:spcBef>
                <a:spcPts val="0"/>
              </a:spcBef>
              <a:spcAft>
                <a:spcPts val="0"/>
              </a:spcAft>
              <a:buSzPts val="1200"/>
              <a:buFont typeface="Roboto Slab"/>
              <a:buChar char="●"/>
            </a:pPr>
            <a:r>
              <a:rPr lang="ar" sz="1200">
                <a:latin typeface="Roboto Slab"/>
                <a:ea typeface="Roboto Slab"/>
                <a:cs typeface="Roboto Slab"/>
                <a:sym typeface="Roboto Slab"/>
              </a:rPr>
              <a:t>Free acceptance of duties to serve public</a:t>
            </a:r>
            <a:endParaRPr sz="1200">
              <a:latin typeface="Roboto Slab"/>
              <a:ea typeface="Roboto Slab"/>
              <a:cs typeface="Roboto Slab"/>
              <a:sym typeface="Roboto Slab"/>
            </a:endParaRPr>
          </a:p>
          <a:p>
            <a:pPr indent="-304800" lvl="0" marL="457200" rtl="0" algn="l">
              <a:spcBef>
                <a:spcPts val="0"/>
              </a:spcBef>
              <a:spcAft>
                <a:spcPts val="0"/>
              </a:spcAft>
              <a:buSzPts val="1200"/>
              <a:buFont typeface="Roboto Slab"/>
              <a:buChar char="●"/>
            </a:pPr>
            <a:r>
              <a:rPr lang="ar" sz="1200">
                <a:latin typeface="Roboto Slab"/>
                <a:ea typeface="Roboto Slab"/>
                <a:cs typeface="Roboto Slab"/>
                <a:sym typeface="Roboto Slab"/>
              </a:rPr>
              <a:t>Explain and give reason for actions</a:t>
            </a:r>
            <a:r>
              <a:rPr lang="ar" sz="1200">
                <a:latin typeface="Roboto Slab"/>
                <a:ea typeface="Roboto Slab"/>
                <a:cs typeface="Roboto Slab"/>
                <a:sym typeface="Roboto Slab"/>
              </a:rPr>
              <a:t>er</a:t>
            </a:r>
            <a:endParaRPr sz="1200">
              <a:latin typeface="Roboto Slab"/>
              <a:ea typeface="Roboto Slab"/>
              <a:cs typeface="Roboto Slab"/>
              <a:sym typeface="Roboto Slab"/>
            </a:endParaRPr>
          </a:p>
        </p:txBody>
      </p:sp>
      <p:sp>
        <p:nvSpPr>
          <p:cNvPr id="338" name="Google Shape;338;p58"/>
          <p:cNvSpPr txBox="1"/>
          <p:nvPr/>
        </p:nvSpPr>
        <p:spPr>
          <a:xfrm>
            <a:off x="4964250" y="5959662"/>
            <a:ext cx="3001500" cy="1347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1200">
                <a:latin typeface="Roboto Slab"/>
                <a:ea typeface="Roboto Slab"/>
                <a:cs typeface="Roboto Slab"/>
                <a:sym typeface="Roboto Slab"/>
              </a:rPr>
              <a:t>How can you implement professionalism</a:t>
            </a:r>
            <a:r>
              <a:rPr b="1" lang="ar" sz="1200">
                <a:solidFill>
                  <a:srgbClr val="B7B7B7"/>
                </a:solidFill>
                <a:latin typeface="Roboto Slab"/>
                <a:ea typeface="Roboto Slab"/>
                <a:cs typeface="Roboto Slab"/>
                <a:sym typeface="Roboto Slab"/>
              </a:rPr>
              <a:t> as a student</a:t>
            </a:r>
            <a:r>
              <a:rPr b="1" lang="ar" sz="1200">
                <a:latin typeface="Roboto Slab"/>
                <a:ea typeface="Roboto Slab"/>
                <a:cs typeface="Roboto Slab"/>
                <a:sym typeface="Roboto Slab"/>
              </a:rPr>
              <a:t>?</a:t>
            </a:r>
            <a:endParaRPr b="1" sz="1200">
              <a:latin typeface="Roboto Slab"/>
              <a:ea typeface="Roboto Slab"/>
              <a:cs typeface="Roboto Slab"/>
              <a:sym typeface="Roboto Slab"/>
            </a:endParaRPr>
          </a:p>
          <a:p>
            <a:pPr indent="-304800" lvl="0" marL="457200" rtl="0" algn="l">
              <a:spcBef>
                <a:spcPts val="0"/>
              </a:spcBef>
              <a:spcAft>
                <a:spcPts val="0"/>
              </a:spcAft>
              <a:buClr>
                <a:srgbClr val="B7B7B7"/>
              </a:buClr>
              <a:buSzPts val="1200"/>
              <a:buFont typeface="Roboto Slab"/>
              <a:buChar char="●"/>
            </a:pPr>
            <a:r>
              <a:rPr lang="ar" sz="1200">
                <a:solidFill>
                  <a:srgbClr val="B7B7B7"/>
                </a:solidFill>
                <a:latin typeface="Roboto Slab"/>
                <a:ea typeface="Roboto Slab"/>
                <a:cs typeface="Roboto Slab"/>
                <a:sym typeface="Roboto Slab"/>
              </a:rPr>
              <a:t>Attending lectures</a:t>
            </a:r>
            <a:endParaRPr sz="1200">
              <a:solidFill>
                <a:srgbClr val="B7B7B7"/>
              </a:solidFill>
              <a:latin typeface="Roboto Slab"/>
              <a:ea typeface="Roboto Slab"/>
              <a:cs typeface="Roboto Slab"/>
              <a:sym typeface="Roboto Slab"/>
            </a:endParaRPr>
          </a:p>
          <a:p>
            <a:pPr indent="-304800" lvl="0" marL="457200" rtl="0" algn="l">
              <a:spcBef>
                <a:spcPts val="0"/>
              </a:spcBef>
              <a:spcAft>
                <a:spcPts val="0"/>
              </a:spcAft>
              <a:buClr>
                <a:srgbClr val="B7B7B7"/>
              </a:buClr>
              <a:buSzPts val="1200"/>
              <a:buFont typeface="Roboto Slab"/>
              <a:buChar char="●"/>
            </a:pPr>
            <a:r>
              <a:rPr lang="ar" sz="1200">
                <a:solidFill>
                  <a:srgbClr val="B7B7B7"/>
                </a:solidFill>
                <a:latin typeface="Roboto Slab"/>
                <a:ea typeface="Roboto Slab"/>
                <a:cs typeface="Roboto Slab"/>
                <a:sym typeface="Roboto Slab"/>
              </a:rPr>
              <a:t>Respect </a:t>
            </a:r>
            <a:endParaRPr sz="1200">
              <a:solidFill>
                <a:srgbClr val="B7B7B7"/>
              </a:solidFill>
              <a:latin typeface="Roboto Slab"/>
              <a:ea typeface="Roboto Slab"/>
              <a:cs typeface="Roboto Slab"/>
              <a:sym typeface="Roboto Slab"/>
            </a:endParaRPr>
          </a:p>
          <a:p>
            <a:pPr indent="-304800" lvl="0" marL="457200" rtl="0" algn="l">
              <a:spcBef>
                <a:spcPts val="0"/>
              </a:spcBef>
              <a:spcAft>
                <a:spcPts val="0"/>
              </a:spcAft>
              <a:buClr>
                <a:srgbClr val="B7B7B7"/>
              </a:buClr>
              <a:buSzPts val="1200"/>
              <a:buFont typeface="Roboto Slab"/>
              <a:buChar char="●"/>
            </a:pPr>
            <a:r>
              <a:rPr lang="ar" sz="1200">
                <a:solidFill>
                  <a:srgbClr val="B7B7B7"/>
                </a:solidFill>
                <a:latin typeface="Roboto Slab"/>
                <a:ea typeface="Roboto Slab"/>
                <a:cs typeface="Roboto Slab"/>
                <a:sym typeface="Roboto Slab"/>
              </a:rPr>
              <a:t>Excellence </a:t>
            </a:r>
            <a:endParaRPr sz="1200">
              <a:solidFill>
                <a:srgbClr val="B7B7B7"/>
              </a:solidFill>
              <a:latin typeface="Roboto Slab"/>
              <a:ea typeface="Roboto Slab"/>
              <a:cs typeface="Roboto Slab"/>
              <a:sym typeface="Roboto Slab"/>
            </a:endParaRPr>
          </a:p>
          <a:p>
            <a:pPr indent="-304800" lvl="0" marL="457200" rtl="0" algn="l">
              <a:spcBef>
                <a:spcPts val="0"/>
              </a:spcBef>
              <a:spcAft>
                <a:spcPts val="0"/>
              </a:spcAft>
              <a:buClr>
                <a:srgbClr val="B7B7B7"/>
              </a:buClr>
              <a:buSzPts val="1200"/>
              <a:buFont typeface="Roboto Slab"/>
              <a:buChar char="●"/>
            </a:pPr>
            <a:r>
              <a:rPr lang="ar" sz="1200">
                <a:solidFill>
                  <a:srgbClr val="B7B7B7"/>
                </a:solidFill>
                <a:latin typeface="Roboto Slab"/>
                <a:ea typeface="Roboto Slab"/>
                <a:cs typeface="Roboto Slab"/>
                <a:sym typeface="Roboto Slab"/>
              </a:rPr>
              <a:t>Teamwork </a:t>
            </a:r>
            <a:endParaRPr sz="1200">
              <a:solidFill>
                <a:srgbClr val="B7B7B7"/>
              </a:solidFill>
              <a:latin typeface="Roboto Slab"/>
              <a:ea typeface="Roboto Slab"/>
              <a:cs typeface="Roboto Slab"/>
              <a:sym typeface="Roboto Slab"/>
            </a:endParaRPr>
          </a:p>
          <a:p>
            <a:pPr indent="-304800" lvl="0" marL="457200" rtl="0" algn="l">
              <a:spcBef>
                <a:spcPts val="0"/>
              </a:spcBef>
              <a:spcAft>
                <a:spcPts val="0"/>
              </a:spcAft>
              <a:buClr>
                <a:srgbClr val="B7B7B7"/>
              </a:buClr>
              <a:buSzPts val="1200"/>
              <a:buFont typeface="Roboto Slab"/>
              <a:buChar char="●"/>
            </a:pPr>
            <a:r>
              <a:rPr lang="ar" sz="1200">
                <a:solidFill>
                  <a:srgbClr val="B7B7B7"/>
                </a:solidFill>
                <a:latin typeface="Roboto Slab"/>
                <a:ea typeface="Roboto Slab"/>
                <a:cs typeface="Roboto Slab"/>
                <a:sym typeface="Roboto Slab"/>
              </a:rPr>
              <a:t>Lifelong learning</a:t>
            </a:r>
            <a:endParaRPr sz="1200">
              <a:solidFill>
                <a:srgbClr val="B7B7B7"/>
              </a:solidFill>
              <a:latin typeface="Roboto Slab"/>
              <a:ea typeface="Roboto Slab"/>
              <a:cs typeface="Roboto Slab"/>
              <a:sym typeface="Roboto Slab"/>
            </a:endParaRPr>
          </a:p>
        </p:txBody>
      </p:sp>
      <p:graphicFrame>
        <p:nvGraphicFramePr>
          <p:cNvPr id="339" name="Google Shape;339;p58"/>
          <p:cNvGraphicFramePr/>
          <p:nvPr/>
        </p:nvGraphicFramePr>
        <p:xfrm>
          <a:off x="230610" y="8275238"/>
          <a:ext cx="3000000" cy="3000000"/>
        </p:xfrm>
        <a:graphic>
          <a:graphicData uri="http://schemas.openxmlformats.org/drawingml/2006/table">
            <a:tbl>
              <a:tblPr>
                <a:noFill/>
                <a:tableStyleId>{34CF5655-4CD1-4569-96A2-748BEEFF8242}</a:tableStyleId>
              </a:tblPr>
              <a:tblGrid>
                <a:gridCol w="3777275"/>
                <a:gridCol w="3321500"/>
              </a:tblGrid>
              <a:tr h="387075">
                <a:tc>
                  <a:txBody>
                    <a:bodyPr/>
                    <a:lstStyle/>
                    <a:p>
                      <a:pPr indent="0" lvl="0" marL="0" rtl="0" algn="ctr">
                        <a:spcBef>
                          <a:spcPts val="0"/>
                        </a:spcBef>
                        <a:spcAft>
                          <a:spcPts val="0"/>
                        </a:spcAft>
                        <a:buNone/>
                      </a:pPr>
                      <a:r>
                        <a:rPr b="1" lang="ar" sz="1200">
                          <a:solidFill>
                            <a:srgbClr val="FFFFFF"/>
                          </a:solidFill>
                          <a:latin typeface="Roboto Slab"/>
                          <a:ea typeface="Roboto Slab"/>
                          <a:cs typeface="Roboto Slab"/>
                          <a:sym typeface="Roboto Slab"/>
                        </a:rPr>
                        <a:t>Role of the doctor within the health service and community</a:t>
                      </a:r>
                      <a:endParaRPr b="1" sz="1200">
                        <a:solidFill>
                          <a:srgbClr val="FFFFFF"/>
                        </a:solidFill>
                        <a:latin typeface="Roboto Slab"/>
                        <a:ea typeface="Roboto Slab"/>
                        <a:cs typeface="Roboto Slab"/>
                        <a:sym typeface="Roboto Slab"/>
                      </a:endParaRPr>
                    </a:p>
                  </a:txBody>
                  <a:tcPr marT="91425" marB="91425" marR="91425" marL="91425" anchor="ctr">
                    <a:solidFill>
                      <a:schemeClr val="accent5"/>
                    </a:solidFill>
                  </a:tcPr>
                </a:tc>
                <a:tc>
                  <a:txBody>
                    <a:bodyPr/>
                    <a:lstStyle/>
                    <a:p>
                      <a:pPr indent="0" lvl="0" marL="0" rtl="0" algn="ctr">
                        <a:spcBef>
                          <a:spcPts val="0"/>
                        </a:spcBef>
                        <a:spcAft>
                          <a:spcPts val="0"/>
                        </a:spcAft>
                        <a:buClr>
                          <a:schemeClr val="dk1"/>
                        </a:buClr>
                        <a:buSzPts val="1100"/>
                        <a:buFont typeface="Arial"/>
                        <a:buNone/>
                      </a:pPr>
                      <a:r>
                        <a:rPr b="1" lang="ar" sz="1200">
                          <a:solidFill>
                            <a:srgbClr val="FFFFFF"/>
                          </a:solidFill>
                          <a:latin typeface="Roboto Slab"/>
                          <a:ea typeface="Roboto Slab"/>
                          <a:cs typeface="Roboto Slab"/>
                          <a:sym typeface="Roboto Slab"/>
                        </a:rPr>
                        <a:t>Personal Development &amp; Lifelong learning</a:t>
                      </a:r>
                      <a:endParaRPr b="1" sz="1200">
                        <a:solidFill>
                          <a:srgbClr val="FFFFFF"/>
                        </a:solidFill>
                        <a:latin typeface="Roboto Slab"/>
                        <a:ea typeface="Roboto Slab"/>
                        <a:cs typeface="Roboto Slab"/>
                        <a:sym typeface="Roboto Slab"/>
                      </a:endParaRPr>
                    </a:p>
                  </a:txBody>
                  <a:tcPr marT="91425" marB="91425" marR="91425" marL="91425" anchor="ct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3"/>
                    </a:solidFill>
                  </a:tcPr>
                </a:tc>
              </a:tr>
              <a:tr h="1158550">
                <a:tc>
                  <a:txBody>
                    <a:bodyPr/>
                    <a:lstStyle/>
                    <a:p>
                      <a:pPr indent="-304800" lvl="0" marL="457200" rtl="0" algn="l">
                        <a:spcBef>
                          <a:spcPts val="0"/>
                        </a:spcBef>
                        <a:spcAft>
                          <a:spcPts val="0"/>
                        </a:spcAft>
                        <a:buClr>
                          <a:schemeClr val="dk1"/>
                        </a:buClr>
                        <a:buSzPts val="1200"/>
                        <a:buFont typeface="Roboto Slab"/>
                        <a:buChar char="●"/>
                      </a:pPr>
                      <a:r>
                        <a:rPr lang="ar" sz="1200">
                          <a:solidFill>
                            <a:schemeClr val="dk1"/>
                          </a:solidFill>
                          <a:latin typeface="Roboto Slab"/>
                          <a:ea typeface="Roboto Slab"/>
                          <a:cs typeface="Roboto Slab"/>
                          <a:sym typeface="Roboto Slab"/>
                        </a:rPr>
                        <a:t>Understanding of the health care system</a:t>
                      </a:r>
                      <a:endParaRPr sz="1200">
                        <a:solidFill>
                          <a:schemeClr val="dk1"/>
                        </a:solidFill>
                        <a:latin typeface="Roboto Slab"/>
                        <a:ea typeface="Roboto Slab"/>
                        <a:cs typeface="Roboto Slab"/>
                        <a:sym typeface="Roboto Slab"/>
                      </a:endParaRPr>
                    </a:p>
                    <a:p>
                      <a:pPr indent="-304800" lvl="0" marL="457200" rtl="0" algn="l">
                        <a:spcBef>
                          <a:spcPts val="0"/>
                        </a:spcBef>
                        <a:spcAft>
                          <a:spcPts val="0"/>
                        </a:spcAft>
                        <a:buClr>
                          <a:schemeClr val="dk1"/>
                        </a:buClr>
                        <a:buSzPts val="1200"/>
                        <a:buFont typeface="Roboto Slab"/>
                        <a:buChar char="●"/>
                      </a:pPr>
                      <a:r>
                        <a:rPr lang="ar" sz="1200">
                          <a:solidFill>
                            <a:schemeClr val="dk1"/>
                          </a:solidFill>
                          <a:latin typeface="Roboto Slab"/>
                          <a:ea typeface="Roboto Slab"/>
                          <a:cs typeface="Roboto Slab"/>
                          <a:sym typeface="Roboto Slab"/>
                        </a:rPr>
                        <a:t>Understanding of clinical responsibilities</a:t>
                      </a:r>
                      <a:endParaRPr sz="1200">
                        <a:solidFill>
                          <a:schemeClr val="dk1"/>
                        </a:solidFill>
                        <a:latin typeface="Roboto Slab"/>
                        <a:ea typeface="Roboto Slab"/>
                        <a:cs typeface="Roboto Slab"/>
                        <a:sym typeface="Roboto Slab"/>
                      </a:endParaRPr>
                    </a:p>
                    <a:p>
                      <a:pPr indent="-304800" lvl="0" marL="457200" rtl="0" algn="l">
                        <a:spcBef>
                          <a:spcPts val="0"/>
                        </a:spcBef>
                        <a:spcAft>
                          <a:spcPts val="0"/>
                        </a:spcAft>
                        <a:buClr>
                          <a:schemeClr val="dk1"/>
                        </a:buClr>
                        <a:buSzPts val="1200"/>
                        <a:buFont typeface="Roboto Slab"/>
                        <a:buChar char="●"/>
                      </a:pPr>
                      <a:r>
                        <a:rPr lang="ar" sz="1200">
                          <a:solidFill>
                            <a:schemeClr val="dk1"/>
                          </a:solidFill>
                          <a:latin typeface="Roboto Slab"/>
                          <a:ea typeface="Roboto Slab"/>
                          <a:cs typeface="Roboto Slab"/>
                          <a:sym typeface="Roboto Slab"/>
                        </a:rPr>
                        <a:t>Appreciation of doctor as researcher</a:t>
                      </a:r>
                      <a:endParaRPr sz="1200">
                        <a:solidFill>
                          <a:schemeClr val="dk1"/>
                        </a:solidFill>
                        <a:latin typeface="Roboto Slab"/>
                        <a:ea typeface="Roboto Slab"/>
                        <a:cs typeface="Roboto Slab"/>
                        <a:sym typeface="Roboto Slab"/>
                      </a:endParaRPr>
                    </a:p>
                    <a:p>
                      <a:pPr indent="-304800" lvl="0" marL="457200" rtl="0" algn="l">
                        <a:spcBef>
                          <a:spcPts val="0"/>
                        </a:spcBef>
                        <a:spcAft>
                          <a:spcPts val="0"/>
                        </a:spcAft>
                        <a:buClr>
                          <a:schemeClr val="dk1"/>
                        </a:buClr>
                        <a:buSzPts val="1200"/>
                        <a:buFont typeface="Roboto Slab"/>
                        <a:buChar char="●"/>
                      </a:pPr>
                      <a:r>
                        <a:rPr lang="ar" sz="1200">
                          <a:solidFill>
                            <a:schemeClr val="dk1"/>
                          </a:solidFill>
                          <a:latin typeface="Roboto Slab"/>
                          <a:ea typeface="Roboto Slab"/>
                          <a:cs typeface="Roboto Slab"/>
                          <a:sym typeface="Roboto Slab"/>
                        </a:rPr>
                        <a:t>Appreciation of doctor as mentor or teacher</a:t>
                      </a:r>
                      <a:endParaRPr sz="1200">
                        <a:solidFill>
                          <a:schemeClr val="dk1"/>
                        </a:solidFill>
                        <a:latin typeface="Roboto Slab"/>
                        <a:ea typeface="Roboto Slab"/>
                        <a:cs typeface="Roboto Slab"/>
                        <a:sym typeface="Roboto Slab"/>
                      </a:endParaRPr>
                    </a:p>
                    <a:p>
                      <a:pPr indent="-304800" lvl="0" marL="457200" rtl="0" algn="l">
                        <a:spcBef>
                          <a:spcPts val="0"/>
                        </a:spcBef>
                        <a:spcAft>
                          <a:spcPts val="0"/>
                        </a:spcAft>
                        <a:buClr>
                          <a:schemeClr val="dk1"/>
                        </a:buClr>
                        <a:buSzPts val="1200"/>
                        <a:buFont typeface="Roboto Slab"/>
                        <a:buChar char="●"/>
                      </a:pPr>
                      <a:r>
                        <a:rPr lang="ar" sz="1200">
                          <a:solidFill>
                            <a:schemeClr val="dk1"/>
                          </a:solidFill>
                          <a:latin typeface="Roboto Slab"/>
                          <a:ea typeface="Roboto Slab"/>
                          <a:cs typeface="Roboto Slab"/>
                          <a:sym typeface="Roboto Slab"/>
                        </a:rPr>
                        <a:t>Appreciation of doctor as manager including quality control</a:t>
                      </a:r>
                      <a:endParaRPr sz="1200">
                        <a:solidFill>
                          <a:schemeClr val="dk1"/>
                        </a:solidFill>
                        <a:latin typeface="Roboto Slab"/>
                        <a:ea typeface="Roboto Slab"/>
                        <a:cs typeface="Roboto Slab"/>
                        <a:sym typeface="Roboto Slab"/>
                      </a:endParaRPr>
                    </a:p>
                    <a:p>
                      <a:pPr indent="-304800" lvl="0" marL="457200" rtl="0" algn="l">
                        <a:spcBef>
                          <a:spcPts val="0"/>
                        </a:spcBef>
                        <a:spcAft>
                          <a:spcPts val="0"/>
                        </a:spcAft>
                        <a:buClr>
                          <a:schemeClr val="dk1"/>
                        </a:buClr>
                        <a:buSzPts val="1200"/>
                        <a:buFont typeface="Roboto Slab"/>
                        <a:buChar char="●"/>
                      </a:pPr>
                      <a:r>
                        <a:rPr lang="ar" sz="1200">
                          <a:solidFill>
                            <a:schemeClr val="dk1"/>
                          </a:solidFill>
                          <a:latin typeface="Roboto Slab"/>
                          <a:ea typeface="Roboto Slab"/>
                          <a:cs typeface="Roboto Slab"/>
                          <a:sym typeface="Roboto Slab"/>
                        </a:rPr>
                        <a:t>Team working</a:t>
                      </a:r>
                      <a:endParaRPr sz="1200">
                        <a:solidFill>
                          <a:schemeClr val="dk1"/>
                        </a:solidFill>
                        <a:latin typeface="Roboto Slab"/>
                        <a:ea typeface="Roboto Slab"/>
                        <a:cs typeface="Roboto Slab"/>
                        <a:sym typeface="Roboto Slab"/>
                      </a:endParaRPr>
                    </a:p>
                  </a:txBody>
                  <a:tcPr marT="91425" marB="91425" marR="91425" marL="91425">
                    <a:lnR cap="flat" cmpd="sng" w="9525">
                      <a:solidFill>
                        <a:srgbClr val="9E9E9E"/>
                      </a:solidFill>
                      <a:prstDash val="solid"/>
                      <a:round/>
                      <a:headEnd len="sm" w="sm" type="none"/>
                      <a:tailEnd len="sm" w="sm" type="none"/>
                    </a:lnR>
                  </a:tcPr>
                </a:tc>
                <a:tc>
                  <a:txBody>
                    <a:bodyPr/>
                    <a:lstStyle/>
                    <a:p>
                      <a:pPr indent="-304800" lvl="0" marL="457200" rtl="0" algn="l">
                        <a:spcBef>
                          <a:spcPts val="0"/>
                        </a:spcBef>
                        <a:spcAft>
                          <a:spcPts val="0"/>
                        </a:spcAft>
                        <a:buSzPts val="1200"/>
                        <a:buFont typeface="Roboto Slab"/>
                        <a:buChar char="●"/>
                      </a:pPr>
                      <a:r>
                        <a:rPr lang="ar" sz="1200">
                          <a:latin typeface="Roboto Slab"/>
                          <a:ea typeface="Roboto Slab"/>
                          <a:cs typeface="Roboto Slab"/>
                          <a:sym typeface="Roboto Slab"/>
                        </a:rPr>
                        <a:t>Lifelong Learner</a:t>
                      </a:r>
                      <a:endParaRPr sz="1200">
                        <a:latin typeface="Roboto Slab"/>
                        <a:ea typeface="Roboto Slab"/>
                        <a:cs typeface="Roboto Slab"/>
                        <a:sym typeface="Roboto Slab"/>
                      </a:endParaRPr>
                    </a:p>
                    <a:p>
                      <a:pPr indent="-304800" lvl="0" marL="457200" rtl="0" algn="l">
                        <a:spcBef>
                          <a:spcPts val="0"/>
                        </a:spcBef>
                        <a:spcAft>
                          <a:spcPts val="0"/>
                        </a:spcAft>
                        <a:buSzPts val="1200"/>
                        <a:buFont typeface="Roboto Slab"/>
                        <a:buChar char="●"/>
                      </a:pPr>
                      <a:r>
                        <a:rPr lang="ar" sz="1200">
                          <a:latin typeface="Roboto Slab"/>
                          <a:ea typeface="Roboto Slab"/>
                          <a:cs typeface="Roboto Slab"/>
                          <a:sym typeface="Roboto Slab"/>
                        </a:rPr>
                        <a:t>Self awareness</a:t>
                      </a:r>
                      <a:endParaRPr sz="1200">
                        <a:latin typeface="Roboto Slab"/>
                        <a:ea typeface="Roboto Slab"/>
                        <a:cs typeface="Roboto Slab"/>
                        <a:sym typeface="Roboto Slab"/>
                      </a:endParaRPr>
                    </a:p>
                    <a:p>
                      <a:pPr indent="-304800" lvl="0" marL="457200" rtl="0" algn="l">
                        <a:spcBef>
                          <a:spcPts val="0"/>
                        </a:spcBef>
                        <a:spcAft>
                          <a:spcPts val="0"/>
                        </a:spcAft>
                        <a:buSzPts val="1200"/>
                        <a:buFont typeface="Roboto Slab"/>
                        <a:buChar char="●"/>
                      </a:pPr>
                      <a:r>
                        <a:rPr lang="ar" sz="1200">
                          <a:latin typeface="Roboto Slab"/>
                          <a:ea typeface="Roboto Slab"/>
                          <a:cs typeface="Roboto Slab"/>
                          <a:sym typeface="Roboto Slab"/>
                        </a:rPr>
                        <a:t>Self confidence</a:t>
                      </a:r>
                      <a:endParaRPr sz="1200">
                        <a:latin typeface="Roboto Slab"/>
                        <a:ea typeface="Roboto Slab"/>
                        <a:cs typeface="Roboto Slab"/>
                        <a:sym typeface="Roboto Slab"/>
                      </a:endParaRPr>
                    </a:p>
                    <a:p>
                      <a:pPr indent="-304800" lvl="0" marL="457200" rtl="0" algn="l">
                        <a:spcBef>
                          <a:spcPts val="0"/>
                        </a:spcBef>
                        <a:spcAft>
                          <a:spcPts val="0"/>
                        </a:spcAft>
                        <a:buSzPts val="1200"/>
                        <a:buFont typeface="Roboto Slab"/>
                        <a:buChar char="●"/>
                      </a:pPr>
                      <a:r>
                        <a:rPr lang="ar" sz="1200">
                          <a:latin typeface="Roboto Slab"/>
                          <a:ea typeface="Roboto Slab"/>
                          <a:cs typeface="Roboto Slab"/>
                          <a:sym typeface="Roboto Slab"/>
                        </a:rPr>
                        <a:t>Self regulation (Self care, Self control, Personal time management)</a:t>
                      </a:r>
                      <a:endParaRPr sz="1200">
                        <a:latin typeface="Roboto Slab"/>
                        <a:ea typeface="Roboto Slab"/>
                        <a:cs typeface="Roboto Slab"/>
                        <a:sym typeface="Roboto Slab"/>
                      </a:endParaRPr>
                    </a:p>
                    <a:p>
                      <a:pPr indent="-304800" lvl="0" marL="457200" rtl="0" algn="l">
                        <a:spcBef>
                          <a:spcPts val="0"/>
                        </a:spcBef>
                        <a:spcAft>
                          <a:spcPts val="0"/>
                        </a:spcAft>
                        <a:buSzPts val="1200"/>
                        <a:buFont typeface="Roboto Slab"/>
                        <a:buChar char="●"/>
                      </a:pPr>
                      <a:r>
                        <a:rPr lang="ar" sz="1200">
                          <a:latin typeface="Roboto Slab"/>
                          <a:ea typeface="Roboto Slab"/>
                          <a:cs typeface="Roboto Slab"/>
                          <a:sym typeface="Roboto Slab"/>
                        </a:rPr>
                        <a:t>Motivation (Achievement drive, Commitment, initiative)</a:t>
                      </a:r>
                      <a:endParaRPr sz="1200">
                        <a:latin typeface="Roboto Slab"/>
                        <a:ea typeface="Roboto Slab"/>
                        <a:cs typeface="Roboto Slab"/>
                        <a:sym typeface="Roboto Slab"/>
                      </a:endParaRPr>
                    </a:p>
                    <a:p>
                      <a:pPr indent="-304800" lvl="0" marL="457200" rtl="0" algn="l">
                        <a:spcBef>
                          <a:spcPts val="0"/>
                        </a:spcBef>
                        <a:spcAft>
                          <a:spcPts val="0"/>
                        </a:spcAft>
                        <a:buSzPts val="1200"/>
                        <a:buFont typeface="Roboto Slab"/>
                        <a:buChar char="●"/>
                      </a:pPr>
                      <a:r>
                        <a:rPr lang="ar" sz="1200">
                          <a:latin typeface="Roboto Slab"/>
                          <a:ea typeface="Roboto Slab"/>
                          <a:cs typeface="Roboto Slab"/>
                          <a:sym typeface="Roboto Slab"/>
                        </a:rPr>
                        <a:t>Career choice</a:t>
                      </a:r>
                      <a:endParaRPr sz="1200">
                        <a:latin typeface="Roboto Slab"/>
                        <a:ea typeface="Roboto Slab"/>
                        <a:cs typeface="Roboto Slab"/>
                        <a:sym typeface="Roboto Sla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340" name="Google Shape;340;p58"/>
          <p:cNvSpPr txBox="1"/>
          <p:nvPr/>
        </p:nvSpPr>
        <p:spPr>
          <a:xfrm>
            <a:off x="394275" y="7584412"/>
            <a:ext cx="5607000" cy="45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200">
                <a:latin typeface="Roboto Slab"/>
                <a:ea typeface="Roboto Slab"/>
                <a:cs typeface="Roboto Slab"/>
                <a:sym typeface="Roboto Slab"/>
              </a:rPr>
              <a:t>How professionalism can be </a:t>
            </a:r>
            <a:r>
              <a:rPr b="1" lang="ar" sz="1200">
                <a:latin typeface="Roboto Slab"/>
                <a:ea typeface="Roboto Slab"/>
                <a:cs typeface="Roboto Slab"/>
                <a:sym typeface="Roboto Slab"/>
              </a:rPr>
              <a:t>taught</a:t>
            </a:r>
            <a:r>
              <a:rPr b="1" lang="ar" sz="1200">
                <a:latin typeface="Roboto Slab"/>
                <a:ea typeface="Roboto Slab"/>
                <a:cs typeface="Roboto Slab"/>
                <a:sym typeface="Roboto Slab"/>
              </a:rPr>
              <a:t>? </a:t>
            </a:r>
            <a:r>
              <a:rPr lang="ar" sz="1200">
                <a:solidFill>
                  <a:srgbClr val="B7B7B7"/>
                </a:solidFill>
                <a:latin typeface="Roboto Slab"/>
                <a:ea typeface="Roboto Slab"/>
                <a:cs typeface="Roboto Slab"/>
                <a:sym typeface="Roboto Slab"/>
              </a:rPr>
              <a:t>By being a role model</a:t>
            </a:r>
            <a:endParaRPr sz="1200">
              <a:solidFill>
                <a:srgbClr val="B7B7B7"/>
              </a:solidFill>
              <a:latin typeface="Roboto Slab"/>
              <a:ea typeface="Roboto Slab"/>
              <a:cs typeface="Roboto Slab"/>
              <a:sym typeface="Roboto Slab"/>
            </a:endParaRPr>
          </a:p>
        </p:txBody>
      </p:sp>
      <p:sp>
        <p:nvSpPr>
          <p:cNvPr id="341" name="Google Shape;341;p58"/>
          <p:cNvSpPr/>
          <p:nvPr/>
        </p:nvSpPr>
        <p:spPr>
          <a:xfrm>
            <a:off x="0" y="5644663"/>
            <a:ext cx="1863300" cy="315000"/>
          </a:xfrm>
          <a:prstGeom prst="rect">
            <a:avLst/>
          </a:prstGeom>
          <a:solidFill>
            <a:srgbClr val="990000"/>
          </a:solid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ar">
                <a:solidFill>
                  <a:srgbClr val="FFFFFF"/>
                </a:solidFill>
                <a:latin typeface="Roboto Slab"/>
                <a:ea typeface="Roboto Slab"/>
                <a:cs typeface="Roboto Slab"/>
                <a:sym typeface="Roboto Slab"/>
              </a:rPr>
              <a:t>Very important!</a:t>
            </a:r>
            <a:endParaRPr/>
          </a:p>
        </p:txBody>
      </p:sp>
      <p:sp>
        <p:nvSpPr>
          <p:cNvPr id="342" name="Google Shape;342;p58"/>
          <p:cNvSpPr/>
          <p:nvPr/>
        </p:nvSpPr>
        <p:spPr>
          <a:xfrm>
            <a:off x="5571979" y="924636"/>
            <a:ext cx="1603200" cy="1572900"/>
          </a:xfrm>
          <a:prstGeom prst="donut">
            <a:avLst>
              <a:gd fmla="val 25000"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58"/>
          <p:cNvSpPr/>
          <p:nvPr/>
        </p:nvSpPr>
        <p:spPr>
          <a:xfrm>
            <a:off x="5245954" y="601386"/>
            <a:ext cx="2249100" cy="2219400"/>
          </a:xfrm>
          <a:prstGeom prst="donut">
            <a:avLst>
              <a:gd fmla="val 16176"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58"/>
          <p:cNvSpPr/>
          <p:nvPr/>
        </p:nvSpPr>
        <p:spPr>
          <a:xfrm>
            <a:off x="5905879" y="1256886"/>
            <a:ext cx="928500" cy="9084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58"/>
          <p:cNvSpPr txBox="1"/>
          <p:nvPr/>
        </p:nvSpPr>
        <p:spPr>
          <a:xfrm>
            <a:off x="5159264" y="727411"/>
            <a:ext cx="2502600" cy="28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200">
                <a:solidFill>
                  <a:srgbClr val="FFFFFF"/>
                </a:solidFill>
                <a:latin typeface="Roboto Slab"/>
                <a:ea typeface="Roboto Slab"/>
                <a:cs typeface="Roboto Slab"/>
                <a:sym typeface="Roboto Slab"/>
              </a:rPr>
              <a:t>Professionalism</a:t>
            </a:r>
            <a:endParaRPr b="1" sz="1200">
              <a:solidFill>
                <a:srgbClr val="FFFFFF"/>
              </a:solidFill>
              <a:latin typeface="Roboto Slab"/>
              <a:ea typeface="Roboto Slab"/>
              <a:cs typeface="Roboto Slab"/>
              <a:sym typeface="Roboto Slab"/>
            </a:endParaRPr>
          </a:p>
        </p:txBody>
      </p:sp>
      <p:sp>
        <p:nvSpPr>
          <p:cNvPr id="346" name="Google Shape;346;p58"/>
          <p:cNvSpPr txBox="1"/>
          <p:nvPr/>
        </p:nvSpPr>
        <p:spPr>
          <a:xfrm>
            <a:off x="5906254" y="1008511"/>
            <a:ext cx="928500" cy="28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200">
                <a:solidFill>
                  <a:srgbClr val="FFFFFF"/>
                </a:solidFill>
                <a:latin typeface="Roboto Slab"/>
                <a:ea typeface="Roboto Slab"/>
                <a:cs typeface="Roboto Slab"/>
                <a:sym typeface="Roboto Slab"/>
              </a:rPr>
              <a:t>Approach to tasks</a:t>
            </a:r>
            <a:endParaRPr b="1" sz="1200">
              <a:solidFill>
                <a:srgbClr val="FFFFFF"/>
              </a:solidFill>
              <a:latin typeface="Roboto Slab"/>
              <a:ea typeface="Roboto Slab"/>
              <a:cs typeface="Roboto Slab"/>
              <a:sym typeface="Roboto Slab"/>
            </a:endParaRPr>
          </a:p>
        </p:txBody>
      </p:sp>
      <p:sp>
        <p:nvSpPr>
          <p:cNvPr id="347" name="Google Shape;347;p58"/>
          <p:cNvSpPr txBox="1"/>
          <p:nvPr/>
        </p:nvSpPr>
        <p:spPr>
          <a:xfrm>
            <a:off x="5792618" y="1570528"/>
            <a:ext cx="1155000" cy="28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200">
                <a:solidFill>
                  <a:srgbClr val="FFFFFF"/>
                </a:solidFill>
                <a:latin typeface="Roboto Slab"/>
                <a:ea typeface="Roboto Slab"/>
                <a:cs typeface="Roboto Slab"/>
                <a:sym typeface="Roboto Slab"/>
              </a:rPr>
              <a:t>Performance of tasks</a:t>
            </a:r>
            <a:endParaRPr b="1" sz="1200">
              <a:solidFill>
                <a:srgbClr val="FFFFFF"/>
              </a:solidFill>
              <a:latin typeface="Roboto Slab"/>
              <a:ea typeface="Roboto Slab"/>
              <a:cs typeface="Roboto Slab"/>
              <a:sym typeface="Roboto Slab"/>
            </a:endParaRPr>
          </a:p>
        </p:txBody>
      </p:sp>
      <p:graphicFrame>
        <p:nvGraphicFramePr>
          <p:cNvPr id="348" name="Google Shape;348;p58"/>
          <p:cNvGraphicFramePr/>
          <p:nvPr/>
        </p:nvGraphicFramePr>
        <p:xfrm>
          <a:off x="308659" y="4406235"/>
          <a:ext cx="3000000" cy="3000000"/>
        </p:xfrm>
        <a:graphic>
          <a:graphicData uri="http://schemas.openxmlformats.org/drawingml/2006/table">
            <a:tbl>
              <a:tblPr>
                <a:noFill/>
                <a:tableStyleId>{34CF5655-4CD1-4569-96A2-748BEEFF8242}</a:tableStyleId>
              </a:tblPr>
              <a:tblGrid>
                <a:gridCol w="3471350"/>
                <a:gridCol w="3471350"/>
              </a:tblGrid>
              <a:tr h="392400">
                <a:tc>
                  <a:txBody>
                    <a:bodyPr/>
                    <a:lstStyle/>
                    <a:p>
                      <a:pPr indent="0" lvl="0" marL="0" rtl="0" algn="ctr">
                        <a:spcBef>
                          <a:spcPts val="0"/>
                        </a:spcBef>
                        <a:spcAft>
                          <a:spcPts val="0"/>
                        </a:spcAft>
                        <a:buNone/>
                      </a:pPr>
                      <a:r>
                        <a:rPr b="1" lang="ar">
                          <a:solidFill>
                            <a:srgbClr val="FFFFFF"/>
                          </a:solidFill>
                          <a:latin typeface="Roboto Slab"/>
                          <a:ea typeface="Roboto Slab"/>
                          <a:cs typeface="Roboto Slab"/>
                          <a:sym typeface="Roboto Slab"/>
                        </a:rPr>
                        <a:t>Professionalism</a:t>
                      </a:r>
                      <a:endParaRPr b="1">
                        <a:solidFill>
                          <a:srgbClr val="FFFFFF"/>
                        </a:solidFill>
                        <a:latin typeface="Roboto Slab"/>
                        <a:ea typeface="Roboto Slab"/>
                        <a:cs typeface="Roboto Slab"/>
                        <a:sym typeface="Roboto Slab"/>
                      </a:endParaRPr>
                    </a:p>
                  </a:txBody>
                  <a:tcPr marT="91425" marB="91425" marR="91425" marL="91425">
                    <a:solidFill>
                      <a:schemeClr val="accent5"/>
                    </a:solidFill>
                  </a:tcPr>
                </a:tc>
                <a:tc>
                  <a:txBody>
                    <a:bodyPr/>
                    <a:lstStyle/>
                    <a:p>
                      <a:pPr indent="0" lvl="0" marL="0" rtl="0" algn="ctr">
                        <a:spcBef>
                          <a:spcPts val="0"/>
                        </a:spcBef>
                        <a:spcAft>
                          <a:spcPts val="0"/>
                        </a:spcAft>
                        <a:buNone/>
                      </a:pPr>
                      <a:r>
                        <a:rPr b="1" lang="ar">
                          <a:solidFill>
                            <a:srgbClr val="FFFFFF"/>
                          </a:solidFill>
                          <a:latin typeface="Roboto Slab"/>
                          <a:ea typeface="Roboto Slab"/>
                          <a:cs typeface="Roboto Slab"/>
                          <a:sym typeface="Roboto Slab"/>
                        </a:rPr>
                        <a:t>Ethics</a:t>
                      </a:r>
                      <a:endParaRPr b="1">
                        <a:solidFill>
                          <a:srgbClr val="FFFFFF"/>
                        </a:solidFill>
                        <a:latin typeface="Roboto Slab"/>
                        <a:ea typeface="Roboto Slab"/>
                        <a:cs typeface="Roboto Slab"/>
                        <a:sym typeface="Roboto Slab"/>
                      </a:endParaRPr>
                    </a:p>
                  </a:txBody>
                  <a:tcPr marT="91425" marB="91425" marR="91425" marL="91425">
                    <a:lnB cap="flat" cmpd="sng" w="9525">
                      <a:solidFill>
                        <a:srgbClr val="9E9E9E"/>
                      </a:solidFill>
                      <a:prstDash val="solid"/>
                      <a:round/>
                      <a:headEnd len="sm" w="sm" type="none"/>
                      <a:tailEnd len="sm" w="sm" type="none"/>
                    </a:lnB>
                    <a:solidFill>
                      <a:schemeClr val="accent3"/>
                    </a:solidFill>
                  </a:tcPr>
                </a:tc>
              </a:tr>
              <a:tr h="381000">
                <a:tc>
                  <a:txBody>
                    <a:bodyPr/>
                    <a:lstStyle/>
                    <a:p>
                      <a:pPr indent="0" lvl="0" marL="0" rtl="0" algn="ctr">
                        <a:spcBef>
                          <a:spcPts val="0"/>
                        </a:spcBef>
                        <a:spcAft>
                          <a:spcPts val="0"/>
                        </a:spcAft>
                        <a:buNone/>
                      </a:pPr>
                      <a:r>
                        <a:rPr lang="ar" sz="1200">
                          <a:solidFill>
                            <a:schemeClr val="dk1"/>
                          </a:solidFill>
                          <a:latin typeface="Roboto Slab"/>
                          <a:ea typeface="Roboto Slab"/>
                          <a:cs typeface="Roboto Slab"/>
                          <a:sym typeface="Roboto Slab"/>
                        </a:rPr>
                        <a:t>are skills, competence and conduct displayed by an individual at certain profession.</a:t>
                      </a:r>
                      <a:endParaRPr>
                        <a:latin typeface="Roboto Slab"/>
                        <a:ea typeface="Roboto Slab"/>
                        <a:cs typeface="Roboto Slab"/>
                        <a:sym typeface="Roboto Slab"/>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lang="ar" sz="1200">
                          <a:latin typeface="Roboto Slab"/>
                          <a:ea typeface="Roboto Slab"/>
                          <a:cs typeface="Roboto Slab"/>
                          <a:sym typeface="Roboto Slab"/>
                        </a:rPr>
                        <a:t>are guides for an individual which clearly states the dos and don'ts.</a:t>
                      </a:r>
                      <a:endParaRPr sz="1200">
                        <a:latin typeface="Roboto Slab"/>
                        <a:ea typeface="Roboto Slab"/>
                        <a:cs typeface="Roboto Slab"/>
                        <a:sym typeface="Roboto Sla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52" name="Shape 352"/>
        <p:cNvGrpSpPr/>
        <p:nvPr/>
      </p:nvGrpSpPr>
      <p:grpSpPr>
        <a:xfrm>
          <a:off x="0" y="0"/>
          <a:ext cx="0" cy="0"/>
          <a:chOff x="0" y="0"/>
          <a:chExt cx="0" cy="0"/>
        </a:xfrm>
      </p:grpSpPr>
      <p:sp>
        <p:nvSpPr>
          <p:cNvPr id="353" name="Google Shape;353;p59"/>
          <p:cNvSpPr/>
          <p:nvPr/>
        </p:nvSpPr>
        <p:spPr>
          <a:xfrm>
            <a:off x="-25" y="0"/>
            <a:ext cx="7560000" cy="483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59"/>
          <p:cNvSpPr txBox="1"/>
          <p:nvPr/>
        </p:nvSpPr>
        <p:spPr>
          <a:xfrm>
            <a:off x="50225" y="0"/>
            <a:ext cx="7329600" cy="75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2400">
                <a:solidFill>
                  <a:srgbClr val="FFFFFF"/>
                </a:solidFill>
                <a:latin typeface="Roboto Condensed"/>
                <a:ea typeface="Roboto Condensed"/>
                <a:cs typeface="Roboto Condensed"/>
                <a:sym typeface="Roboto Condensed"/>
              </a:rPr>
              <a:t>Un</a:t>
            </a:r>
            <a:r>
              <a:rPr b="1" lang="ar" sz="2400">
                <a:solidFill>
                  <a:srgbClr val="FFFFFF"/>
                </a:solidFill>
                <a:latin typeface="Roboto Condensed"/>
                <a:ea typeface="Roboto Condensed"/>
                <a:cs typeface="Roboto Condensed"/>
                <a:sym typeface="Roboto Condensed"/>
              </a:rPr>
              <a:t>Professionalism</a:t>
            </a:r>
            <a:endParaRPr b="1" sz="2400">
              <a:solidFill>
                <a:srgbClr val="FFFFFF"/>
              </a:solidFill>
              <a:latin typeface="Roboto Condensed"/>
              <a:ea typeface="Roboto Condensed"/>
              <a:cs typeface="Roboto Condensed"/>
              <a:sym typeface="Roboto Condensed"/>
            </a:endParaRPr>
          </a:p>
          <a:p>
            <a:pPr indent="0" lvl="0" marL="0" rtl="0" algn="ctr">
              <a:spcBef>
                <a:spcPts val="0"/>
              </a:spcBef>
              <a:spcAft>
                <a:spcPts val="0"/>
              </a:spcAft>
              <a:buNone/>
            </a:pPr>
            <a:r>
              <a:t/>
            </a:r>
            <a:endParaRPr b="1" sz="100">
              <a:solidFill>
                <a:srgbClr val="FFFFFF"/>
              </a:solidFill>
              <a:latin typeface="Roboto Condensed"/>
              <a:ea typeface="Roboto Condensed"/>
              <a:cs typeface="Roboto Condensed"/>
              <a:sym typeface="Roboto Condensed"/>
            </a:endParaRPr>
          </a:p>
          <a:p>
            <a:pPr indent="0" lvl="0" marL="0" rtl="0" algn="ctr">
              <a:spcBef>
                <a:spcPts val="0"/>
              </a:spcBef>
              <a:spcAft>
                <a:spcPts val="0"/>
              </a:spcAft>
              <a:buNone/>
            </a:pPr>
            <a:r>
              <a:rPr lang="ar" sz="1200">
                <a:latin typeface="Roboto Condensed"/>
                <a:ea typeface="Roboto Condensed"/>
                <a:cs typeface="Roboto Condensed"/>
                <a:sym typeface="Roboto Condensed"/>
              </a:rPr>
              <a:t>Questions may come as scenarios so make sure to practice the scenarios (go back to slides)</a:t>
            </a:r>
            <a:endParaRPr sz="1200">
              <a:latin typeface="Roboto Condensed"/>
              <a:ea typeface="Roboto Condensed"/>
              <a:cs typeface="Roboto Condensed"/>
              <a:sym typeface="Roboto Condensed"/>
            </a:endParaRPr>
          </a:p>
        </p:txBody>
      </p:sp>
      <p:sp>
        <p:nvSpPr>
          <p:cNvPr id="355" name="Google Shape;355;p59"/>
          <p:cNvSpPr txBox="1"/>
          <p:nvPr/>
        </p:nvSpPr>
        <p:spPr>
          <a:xfrm>
            <a:off x="3911625" y="643563"/>
            <a:ext cx="3053100" cy="100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200">
                <a:latin typeface="Roboto Slab"/>
                <a:ea typeface="Roboto Slab"/>
                <a:cs typeface="Roboto Slab"/>
                <a:sym typeface="Roboto Slab"/>
              </a:rPr>
              <a:t>Results of unprofessionalism</a:t>
            </a:r>
            <a:r>
              <a:rPr b="1" lang="ar" sz="1200">
                <a:latin typeface="Roboto Slab"/>
                <a:ea typeface="Roboto Slab"/>
                <a:cs typeface="Roboto Slab"/>
                <a:sym typeface="Roboto Slab"/>
              </a:rPr>
              <a:t>:</a:t>
            </a:r>
            <a:endParaRPr b="1" sz="1200">
              <a:latin typeface="Roboto Slab"/>
              <a:ea typeface="Roboto Slab"/>
              <a:cs typeface="Roboto Slab"/>
              <a:sym typeface="Roboto Slab"/>
            </a:endParaRPr>
          </a:p>
          <a:p>
            <a:pPr indent="-304800" lvl="0" marL="457200" rtl="0" algn="l">
              <a:spcBef>
                <a:spcPts val="0"/>
              </a:spcBef>
              <a:spcAft>
                <a:spcPts val="0"/>
              </a:spcAft>
              <a:buSzPts val="1200"/>
              <a:buFont typeface="Roboto Slab"/>
              <a:buChar char="●"/>
            </a:pPr>
            <a:r>
              <a:rPr lang="ar" sz="1200">
                <a:latin typeface="Roboto Slab"/>
                <a:ea typeface="Roboto Slab"/>
                <a:cs typeface="Roboto Slab"/>
                <a:sym typeface="Roboto Slab"/>
              </a:rPr>
              <a:t>Increased workplace difficulties</a:t>
            </a:r>
            <a:endParaRPr sz="1200">
              <a:latin typeface="Roboto Slab"/>
              <a:ea typeface="Roboto Slab"/>
              <a:cs typeface="Roboto Slab"/>
              <a:sym typeface="Roboto Slab"/>
            </a:endParaRPr>
          </a:p>
          <a:p>
            <a:pPr indent="-304800" lvl="0" marL="457200" rtl="0" algn="l">
              <a:spcBef>
                <a:spcPts val="0"/>
              </a:spcBef>
              <a:spcAft>
                <a:spcPts val="0"/>
              </a:spcAft>
              <a:buSzPts val="1200"/>
              <a:buFont typeface="Roboto Slab"/>
              <a:buChar char="●"/>
            </a:pPr>
            <a:r>
              <a:rPr lang="ar" sz="1200">
                <a:latin typeface="Roboto Slab"/>
                <a:ea typeface="Roboto Slab"/>
                <a:cs typeface="Roboto Slab"/>
                <a:sym typeface="Roboto Slab"/>
              </a:rPr>
              <a:t>Decreased morale in other staff</a:t>
            </a:r>
            <a:endParaRPr sz="1200">
              <a:latin typeface="Roboto Slab"/>
              <a:ea typeface="Roboto Slab"/>
              <a:cs typeface="Roboto Slab"/>
              <a:sym typeface="Roboto Slab"/>
            </a:endParaRPr>
          </a:p>
          <a:p>
            <a:pPr indent="-304800" lvl="0" marL="457200" rtl="0" algn="l">
              <a:spcBef>
                <a:spcPts val="0"/>
              </a:spcBef>
              <a:spcAft>
                <a:spcPts val="0"/>
              </a:spcAft>
              <a:buSzPts val="1200"/>
              <a:buFont typeface="Roboto Slab"/>
              <a:buChar char="●"/>
            </a:pPr>
            <a:r>
              <a:rPr lang="ar" sz="1200">
                <a:latin typeface="Roboto Slab"/>
                <a:ea typeface="Roboto Slab"/>
                <a:cs typeface="Roboto Slab"/>
                <a:sym typeface="Roboto Slab"/>
              </a:rPr>
              <a:t>Decline in patient care</a:t>
            </a:r>
            <a:endParaRPr sz="1200">
              <a:latin typeface="Roboto Slab"/>
              <a:ea typeface="Roboto Slab"/>
              <a:cs typeface="Roboto Slab"/>
              <a:sym typeface="Roboto Slab"/>
            </a:endParaRPr>
          </a:p>
        </p:txBody>
      </p:sp>
      <p:sp>
        <p:nvSpPr>
          <p:cNvPr id="356" name="Google Shape;356;p59"/>
          <p:cNvSpPr txBox="1"/>
          <p:nvPr/>
        </p:nvSpPr>
        <p:spPr>
          <a:xfrm>
            <a:off x="293975" y="643574"/>
            <a:ext cx="3561600" cy="157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200">
                <a:latin typeface="Roboto Slab"/>
                <a:ea typeface="Roboto Slab"/>
                <a:cs typeface="Roboto Slab"/>
                <a:sym typeface="Roboto Slab"/>
              </a:rPr>
              <a:t>Signs &amp; symptoms </a:t>
            </a:r>
            <a:r>
              <a:rPr b="1" lang="ar" sz="1200">
                <a:latin typeface="Roboto Slab"/>
                <a:ea typeface="Roboto Slab"/>
                <a:cs typeface="Roboto Slab"/>
                <a:sym typeface="Roboto Slab"/>
              </a:rPr>
              <a:t>of unprofessional behavior:</a:t>
            </a:r>
            <a:endParaRPr b="1" sz="1200">
              <a:latin typeface="Roboto Slab"/>
              <a:ea typeface="Roboto Slab"/>
              <a:cs typeface="Roboto Slab"/>
              <a:sym typeface="Roboto Slab"/>
            </a:endParaRPr>
          </a:p>
          <a:p>
            <a:pPr indent="-304800" lvl="0" marL="457200" rtl="0" algn="l">
              <a:spcBef>
                <a:spcPts val="0"/>
              </a:spcBef>
              <a:spcAft>
                <a:spcPts val="0"/>
              </a:spcAft>
              <a:buSzPts val="1200"/>
              <a:buFont typeface="Roboto Slab"/>
              <a:buAutoNum type="arabicPeriod"/>
            </a:pPr>
            <a:r>
              <a:rPr lang="ar" sz="1200">
                <a:latin typeface="Roboto Slab"/>
                <a:ea typeface="Roboto Slab"/>
                <a:cs typeface="Roboto Slab"/>
                <a:sym typeface="Roboto Slab"/>
              </a:rPr>
              <a:t>Abuse of power </a:t>
            </a:r>
            <a:endParaRPr sz="1200">
              <a:latin typeface="Roboto Slab"/>
              <a:ea typeface="Roboto Slab"/>
              <a:cs typeface="Roboto Slab"/>
              <a:sym typeface="Roboto Slab"/>
            </a:endParaRPr>
          </a:p>
          <a:p>
            <a:pPr indent="-304800" lvl="0" marL="457200" rtl="0" algn="l">
              <a:spcBef>
                <a:spcPts val="0"/>
              </a:spcBef>
              <a:spcAft>
                <a:spcPts val="0"/>
              </a:spcAft>
              <a:buSzPts val="1200"/>
              <a:buFont typeface="Roboto Slab"/>
              <a:buAutoNum type="arabicPeriod"/>
            </a:pPr>
            <a:r>
              <a:rPr lang="ar" sz="1200">
                <a:latin typeface="Roboto Slab"/>
                <a:ea typeface="Roboto Slab"/>
                <a:cs typeface="Roboto Slab"/>
                <a:sym typeface="Roboto Slab"/>
              </a:rPr>
              <a:t>Arrogance</a:t>
            </a:r>
            <a:endParaRPr sz="1200">
              <a:latin typeface="Roboto Slab"/>
              <a:ea typeface="Roboto Slab"/>
              <a:cs typeface="Roboto Slab"/>
              <a:sym typeface="Roboto Slab"/>
            </a:endParaRPr>
          </a:p>
          <a:p>
            <a:pPr indent="-304800" lvl="0" marL="457200" rtl="0" algn="l">
              <a:spcBef>
                <a:spcPts val="0"/>
              </a:spcBef>
              <a:spcAft>
                <a:spcPts val="0"/>
              </a:spcAft>
              <a:buSzPts val="1200"/>
              <a:buFont typeface="Roboto Slab"/>
              <a:buAutoNum type="arabicPeriod"/>
            </a:pPr>
            <a:r>
              <a:rPr lang="ar" sz="1200">
                <a:latin typeface="Roboto Slab"/>
                <a:ea typeface="Roboto Slab"/>
                <a:cs typeface="Roboto Slab"/>
                <a:sym typeface="Roboto Slab"/>
              </a:rPr>
              <a:t>Greed</a:t>
            </a:r>
            <a:endParaRPr sz="1200">
              <a:latin typeface="Roboto Slab"/>
              <a:ea typeface="Roboto Slab"/>
              <a:cs typeface="Roboto Slab"/>
              <a:sym typeface="Roboto Slab"/>
            </a:endParaRPr>
          </a:p>
          <a:p>
            <a:pPr indent="-304800" lvl="0" marL="457200" rtl="0" algn="l">
              <a:spcBef>
                <a:spcPts val="0"/>
              </a:spcBef>
              <a:spcAft>
                <a:spcPts val="0"/>
              </a:spcAft>
              <a:buSzPts val="1200"/>
              <a:buFont typeface="Roboto Slab"/>
              <a:buAutoNum type="arabicPeriod"/>
            </a:pPr>
            <a:r>
              <a:rPr lang="ar" sz="1200">
                <a:latin typeface="Roboto Slab"/>
                <a:ea typeface="Roboto Slab"/>
                <a:cs typeface="Roboto Slab"/>
                <a:sym typeface="Roboto Slab"/>
              </a:rPr>
              <a:t>Misrepresentation</a:t>
            </a:r>
            <a:endParaRPr sz="1200">
              <a:latin typeface="Roboto Slab"/>
              <a:ea typeface="Roboto Slab"/>
              <a:cs typeface="Roboto Slab"/>
              <a:sym typeface="Roboto Slab"/>
            </a:endParaRPr>
          </a:p>
          <a:p>
            <a:pPr indent="-304800" lvl="0" marL="457200" rtl="0" algn="l">
              <a:spcBef>
                <a:spcPts val="0"/>
              </a:spcBef>
              <a:spcAft>
                <a:spcPts val="0"/>
              </a:spcAft>
              <a:buSzPts val="1200"/>
              <a:buFont typeface="Roboto Slab"/>
              <a:buAutoNum type="arabicPeriod"/>
            </a:pPr>
            <a:r>
              <a:rPr lang="ar" sz="1200">
                <a:latin typeface="Roboto Slab"/>
                <a:ea typeface="Roboto Slab"/>
                <a:cs typeface="Roboto Slab"/>
                <a:sym typeface="Roboto Slab"/>
              </a:rPr>
              <a:t>Impairment</a:t>
            </a:r>
            <a:endParaRPr sz="1200">
              <a:latin typeface="Roboto Slab"/>
              <a:ea typeface="Roboto Slab"/>
              <a:cs typeface="Roboto Slab"/>
              <a:sym typeface="Roboto Slab"/>
            </a:endParaRPr>
          </a:p>
          <a:p>
            <a:pPr indent="-304800" lvl="0" marL="457200" rtl="0" algn="l">
              <a:spcBef>
                <a:spcPts val="0"/>
              </a:spcBef>
              <a:spcAft>
                <a:spcPts val="0"/>
              </a:spcAft>
              <a:buSzPts val="1200"/>
              <a:buFont typeface="Roboto Slab"/>
              <a:buAutoNum type="arabicPeriod"/>
            </a:pPr>
            <a:r>
              <a:rPr lang="ar" sz="1200">
                <a:latin typeface="Roboto Slab"/>
                <a:ea typeface="Roboto Slab"/>
                <a:cs typeface="Roboto Slab"/>
                <a:sym typeface="Roboto Slab"/>
              </a:rPr>
              <a:t>Lack of conscientiousness</a:t>
            </a:r>
            <a:endParaRPr sz="1200">
              <a:latin typeface="Roboto Slab"/>
              <a:ea typeface="Roboto Slab"/>
              <a:cs typeface="Roboto Slab"/>
              <a:sym typeface="Roboto Slab"/>
            </a:endParaRPr>
          </a:p>
          <a:p>
            <a:pPr indent="-304800" lvl="0" marL="457200" rtl="0" algn="l">
              <a:spcBef>
                <a:spcPts val="0"/>
              </a:spcBef>
              <a:spcAft>
                <a:spcPts val="0"/>
              </a:spcAft>
              <a:buSzPts val="1200"/>
              <a:buFont typeface="Roboto Slab"/>
              <a:buAutoNum type="arabicPeriod"/>
            </a:pPr>
            <a:r>
              <a:rPr lang="ar" sz="1200">
                <a:latin typeface="Roboto Slab"/>
                <a:ea typeface="Roboto Slab"/>
                <a:cs typeface="Roboto Slab"/>
                <a:sym typeface="Roboto Slab"/>
              </a:rPr>
              <a:t>Conflicts in interests</a:t>
            </a:r>
            <a:endParaRPr sz="1200">
              <a:latin typeface="Roboto Slab"/>
              <a:ea typeface="Roboto Slab"/>
              <a:cs typeface="Roboto Slab"/>
              <a:sym typeface="Roboto Slab"/>
            </a:endParaRPr>
          </a:p>
        </p:txBody>
      </p:sp>
      <p:sp>
        <p:nvSpPr>
          <p:cNvPr id="357" name="Google Shape;357;p59"/>
          <p:cNvSpPr txBox="1"/>
          <p:nvPr/>
        </p:nvSpPr>
        <p:spPr>
          <a:xfrm>
            <a:off x="293963" y="2304213"/>
            <a:ext cx="6842100" cy="199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1200">
                <a:latin typeface="Roboto Slab"/>
                <a:ea typeface="Roboto Slab"/>
                <a:cs typeface="Roboto Slab"/>
                <a:sym typeface="Roboto Slab"/>
              </a:rPr>
              <a:t>Unprofessional behavior</a:t>
            </a:r>
            <a:r>
              <a:rPr b="1" lang="ar" sz="1200">
                <a:latin typeface="Roboto Slab"/>
                <a:ea typeface="Roboto Slab"/>
                <a:cs typeface="Roboto Slab"/>
                <a:sym typeface="Roboto Slab"/>
              </a:rPr>
              <a:t>:</a:t>
            </a:r>
            <a:endParaRPr b="1" sz="1200">
              <a:latin typeface="Roboto Slab"/>
              <a:ea typeface="Roboto Slab"/>
              <a:cs typeface="Roboto Slab"/>
              <a:sym typeface="Roboto Slab"/>
            </a:endParaRPr>
          </a:p>
          <a:p>
            <a:pPr indent="-304800" lvl="0" marL="457200" rtl="0" algn="l">
              <a:spcBef>
                <a:spcPts val="0"/>
              </a:spcBef>
              <a:spcAft>
                <a:spcPts val="0"/>
              </a:spcAft>
              <a:buSzPts val="1200"/>
              <a:buFont typeface="Roboto Slab"/>
              <a:buAutoNum type="arabicPeriod"/>
            </a:pPr>
            <a:r>
              <a:rPr b="1" lang="ar" sz="1200">
                <a:latin typeface="Roboto Slab"/>
                <a:ea typeface="Roboto Slab"/>
                <a:cs typeface="Roboto Slab"/>
                <a:sym typeface="Roboto Slab"/>
              </a:rPr>
              <a:t>Illegal or criminal acts</a:t>
            </a:r>
            <a:endParaRPr b="1" sz="1200">
              <a:latin typeface="Roboto Slab"/>
              <a:ea typeface="Roboto Slab"/>
              <a:cs typeface="Roboto Slab"/>
              <a:sym typeface="Roboto Slab"/>
            </a:endParaRPr>
          </a:p>
          <a:p>
            <a:pPr indent="-304800" lvl="0" marL="457200" rtl="0" algn="l">
              <a:spcBef>
                <a:spcPts val="0"/>
              </a:spcBef>
              <a:spcAft>
                <a:spcPts val="0"/>
              </a:spcAft>
              <a:buSzPts val="1200"/>
              <a:buFont typeface="Roboto Slab"/>
              <a:buAutoNum type="arabicPeriod"/>
            </a:pPr>
            <a:r>
              <a:rPr b="1" lang="ar" sz="1200">
                <a:latin typeface="Roboto Slab"/>
                <a:ea typeface="Roboto Slab"/>
                <a:cs typeface="Roboto Slab"/>
                <a:sym typeface="Roboto Slab"/>
              </a:rPr>
              <a:t>Immoral acts</a:t>
            </a:r>
            <a:r>
              <a:rPr lang="ar" sz="1200">
                <a:latin typeface="Roboto Slab"/>
                <a:ea typeface="Roboto Slab"/>
                <a:cs typeface="Roboto Slab"/>
                <a:sym typeface="Roboto Slab"/>
              </a:rPr>
              <a:t> (sexual activity with individuals that may be patients).</a:t>
            </a:r>
            <a:endParaRPr sz="1200">
              <a:latin typeface="Roboto Slab"/>
              <a:ea typeface="Roboto Slab"/>
              <a:cs typeface="Roboto Slab"/>
              <a:sym typeface="Roboto Slab"/>
            </a:endParaRPr>
          </a:p>
          <a:p>
            <a:pPr indent="-304800" lvl="0" marL="457200" rtl="0" algn="l">
              <a:spcBef>
                <a:spcPts val="0"/>
              </a:spcBef>
              <a:spcAft>
                <a:spcPts val="0"/>
              </a:spcAft>
              <a:buSzPts val="1200"/>
              <a:buFont typeface="Roboto Slab"/>
              <a:buAutoNum type="arabicPeriod"/>
            </a:pPr>
            <a:r>
              <a:rPr b="1" lang="ar" sz="1200">
                <a:latin typeface="Roboto Slab"/>
                <a:ea typeface="Roboto Slab"/>
                <a:cs typeface="Roboto Slab"/>
                <a:sym typeface="Roboto Slab"/>
              </a:rPr>
              <a:t>Business</a:t>
            </a:r>
            <a:r>
              <a:rPr b="1" lang="ar" sz="1200">
                <a:latin typeface="Roboto Slab"/>
                <a:ea typeface="Roboto Slab"/>
                <a:cs typeface="Roboto Slab"/>
                <a:sym typeface="Roboto Slab"/>
              </a:rPr>
              <a:t> related acts:</a:t>
            </a:r>
            <a:r>
              <a:rPr lang="ar" sz="1200">
                <a:latin typeface="Roboto Slab"/>
                <a:ea typeface="Roboto Slab"/>
                <a:cs typeface="Roboto Slab"/>
                <a:sym typeface="Roboto Slab"/>
              </a:rPr>
              <a:t> </a:t>
            </a:r>
            <a:r>
              <a:rPr lang="ar" sz="1200">
                <a:latin typeface="Roboto Slab"/>
                <a:ea typeface="Roboto Slab"/>
                <a:cs typeface="Roboto Slab"/>
                <a:sym typeface="Roboto Slab"/>
              </a:rPr>
              <a:t>related to the operation of the business, not the quality of the care (Obtain, maintain, or renew a license to practice medicine by bribery, fraud or misrepresentation)</a:t>
            </a:r>
            <a:endParaRPr sz="1200">
              <a:latin typeface="Roboto Slab"/>
              <a:ea typeface="Roboto Slab"/>
              <a:cs typeface="Roboto Slab"/>
              <a:sym typeface="Roboto Slab"/>
            </a:endParaRPr>
          </a:p>
          <a:p>
            <a:pPr indent="-304800" lvl="0" marL="457200" rtl="0" algn="l">
              <a:spcBef>
                <a:spcPts val="0"/>
              </a:spcBef>
              <a:spcAft>
                <a:spcPts val="0"/>
              </a:spcAft>
              <a:buSzPts val="1200"/>
              <a:buFont typeface="Roboto Slab"/>
              <a:buAutoNum type="arabicPeriod"/>
            </a:pPr>
            <a:r>
              <a:rPr b="1" lang="ar" sz="1200">
                <a:latin typeface="Roboto Slab"/>
                <a:ea typeface="Roboto Slab"/>
                <a:cs typeface="Roboto Slab"/>
                <a:sym typeface="Roboto Slab"/>
              </a:rPr>
              <a:t>Negligent practice</a:t>
            </a:r>
            <a:endParaRPr b="1" sz="1200">
              <a:latin typeface="Roboto Slab"/>
              <a:ea typeface="Roboto Slab"/>
              <a:cs typeface="Roboto Slab"/>
              <a:sym typeface="Roboto Slab"/>
            </a:endParaRPr>
          </a:p>
          <a:p>
            <a:pPr indent="-304800" lvl="1" marL="914400" rtl="0" algn="l">
              <a:spcBef>
                <a:spcPts val="0"/>
              </a:spcBef>
              <a:spcAft>
                <a:spcPts val="0"/>
              </a:spcAft>
              <a:buSzPts val="1200"/>
              <a:buFont typeface="Roboto Slab"/>
              <a:buAutoNum type="alphaLcPeriod"/>
            </a:pPr>
            <a:r>
              <a:rPr lang="ar" sz="1200">
                <a:latin typeface="Roboto Slab"/>
                <a:ea typeface="Roboto Slab"/>
                <a:cs typeface="Roboto Slab"/>
                <a:sym typeface="Roboto Slab"/>
              </a:rPr>
              <a:t>Failure to maintain records of a patient, relating to diagnosis, treatment &amp; care.</a:t>
            </a:r>
            <a:endParaRPr sz="1200">
              <a:latin typeface="Roboto Slab"/>
              <a:ea typeface="Roboto Slab"/>
              <a:cs typeface="Roboto Slab"/>
              <a:sym typeface="Roboto Slab"/>
            </a:endParaRPr>
          </a:p>
          <a:p>
            <a:pPr indent="-304800" lvl="1" marL="914400" rtl="0" algn="l">
              <a:spcBef>
                <a:spcPts val="0"/>
              </a:spcBef>
              <a:spcAft>
                <a:spcPts val="0"/>
              </a:spcAft>
              <a:buSzPts val="1200"/>
              <a:buFont typeface="Roboto Slab"/>
              <a:buAutoNum type="alphaLcPeriod"/>
            </a:pPr>
            <a:r>
              <a:rPr lang="ar" sz="1200">
                <a:latin typeface="Roboto Slab"/>
                <a:ea typeface="Roboto Slab"/>
                <a:cs typeface="Roboto Slab"/>
                <a:sym typeface="Roboto Slab"/>
              </a:rPr>
              <a:t>Altering medical records.</a:t>
            </a:r>
            <a:endParaRPr sz="1200">
              <a:latin typeface="Roboto Slab"/>
              <a:ea typeface="Roboto Slab"/>
              <a:cs typeface="Roboto Slab"/>
              <a:sym typeface="Roboto Slab"/>
            </a:endParaRPr>
          </a:p>
          <a:p>
            <a:pPr indent="-304800" lvl="1" marL="914400" rtl="0" algn="l">
              <a:spcBef>
                <a:spcPts val="0"/>
              </a:spcBef>
              <a:spcAft>
                <a:spcPts val="0"/>
              </a:spcAft>
              <a:buSzPts val="1200"/>
              <a:buFont typeface="Roboto Slab"/>
              <a:buAutoNum type="alphaLcPeriod"/>
            </a:pPr>
            <a:r>
              <a:rPr lang="ar" sz="1200">
                <a:latin typeface="Roboto Slab"/>
                <a:ea typeface="Roboto Slab"/>
                <a:cs typeface="Roboto Slab"/>
                <a:sym typeface="Roboto Slab"/>
              </a:rPr>
              <a:t>Failure to make medical records available for inspection.</a:t>
            </a:r>
            <a:endParaRPr sz="1200">
              <a:latin typeface="Roboto Slab"/>
              <a:ea typeface="Roboto Slab"/>
              <a:cs typeface="Roboto Slab"/>
              <a:sym typeface="Roboto Slab"/>
            </a:endParaRPr>
          </a:p>
          <a:p>
            <a:pPr indent="-304800" lvl="0" marL="457200" rtl="0" algn="l">
              <a:spcBef>
                <a:spcPts val="0"/>
              </a:spcBef>
              <a:spcAft>
                <a:spcPts val="0"/>
              </a:spcAft>
              <a:buSzPts val="1200"/>
              <a:buFont typeface="Roboto Slab"/>
              <a:buAutoNum type="arabicPeriod"/>
            </a:pPr>
            <a:r>
              <a:rPr b="1" lang="ar" sz="1200">
                <a:latin typeface="Roboto Slab"/>
                <a:ea typeface="Roboto Slab"/>
                <a:cs typeface="Roboto Slab"/>
                <a:sym typeface="Roboto Slab"/>
              </a:rPr>
              <a:t>Plagiarism</a:t>
            </a:r>
            <a:endParaRPr b="1" sz="1200">
              <a:latin typeface="Roboto Slab"/>
              <a:ea typeface="Roboto Slab"/>
              <a:cs typeface="Roboto Slab"/>
              <a:sym typeface="Roboto Slab"/>
            </a:endParaRPr>
          </a:p>
        </p:txBody>
      </p:sp>
      <p:sp>
        <p:nvSpPr>
          <p:cNvPr id="358" name="Google Shape;358;p59"/>
          <p:cNvSpPr txBox="1"/>
          <p:nvPr/>
        </p:nvSpPr>
        <p:spPr>
          <a:xfrm>
            <a:off x="293975" y="4494800"/>
            <a:ext cx="3789000" cy="178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1200">
                <a:latin typeface="Roboto Slab"/>
                <a:ea typeface="Roboto Slab"/>
                <a:cs typeface="Roboto Slab"/>
                <a:sym typeface="Roboto Slab"/>
              </a:rPr>
              <a:t>Types of </a:t>
            </a:r>
            <a:r>
              <a:rPr b="1" lang="ar" sz="1200">
                <a:latin typeface="Roboto Slab"/>
                <a:ea typeface="Roboto Slab"/>
                <a:cs typeface="Roboto Slab"/>
                <a:sym typeface="Roboto Slab"/>
              </a:rPr>
              <a:t>plagiarism</a:t>
            </a:r>
            <a:r>
              <a:rPr b="1" lang="ar" sz="1200">
                <a:latin typeface="Roboto Slab"/>
                <a:ea typeface="Roboto Slab"/>
                <a:cs typeface="Roboto Slab"/>
                <a:sym typeface="Roboto Slab"/>
              </a:rPr>
              <a:t>:</a:t>
            </a:r>
            <a:endParaRPr b="1" sz="1200">
              <a:latin typeface="Roboto Slab"/>
              <a:ea typeface="Roboto Slab"/>
              <a:cs typeface="Roboto Slab"/>
              <a:sym typeface="Roboto Slab"/>
            </a:endParaRPr>
          </a:p>
          <a:p>
            <a:pPr indent="-304800" lvl="0" marL="457200" rtl="0" algn="l">
              <a:spcBef>
                <a:spcPts val="0"/>
              </a:spcBef>
              <a:spcAft>
                <a:spcPts val="0"/>
              </a:spcAft>
              <a:buSzPts val="1200"/>
              <a:buFont typeface="Roboto Slab"/>
              <a:buChar char="●"/>
            </a:pPr>
            <a:r>
              <a:rPr b="1" lang="ar" sz="1200">
                <a:latin typeface="Roboto Slab"/>
                <a:ea typeface="Roboto Slab"/>
                <a:cs typeface="Roboto Slab"/>
                <a:sym typeface="Roboto Slab"/>
              </a:rPr>
              <a:t>Direct copying</a:t>
            </a:r>
            <a:r>
              <a:rPr lang="ar" sz="1200">
                <a:latin typeface="Roboto Slab"/>
                <a:ea typeface="Roboto Slab"/>
                <a:cs typeface="Roboto Slab"/>
                <a:sym typeface="Roboto Slab"/>
              </a:rPr>
              <a:t> (most common)</a:t>
            </a:r>
            <a:endParaRPr sz="1200">
              <a:latin typeface="Roboto Slab"/>
              <a:ea typeface="Roboto Slab"/>
              <a:cs typeface="Roboto Slab"/>
              <a:sym typeface="Roboto Slab"/>
            </a:endParaRPr>
          </a:p>
          <a:p>
            <a:pPr indent="-304800" lvl="0" marL="457200" rtl="0" algn="l">
              <a:spcBef>
                <a:spcPts val="0"/>
              </a:spcBef>
              <a:spcAft>
                <a:spcPts val="0"/>
              </a:spcAft>
              <a:buSzPts val="1200"/>
              <a:buFont typeface="Roboto Slab"/>
              <a:buChar char="●"/>
            </a:pPr>
            <a:r>
              <a:rPr b="1" lang="ar" sz="1200">
                <a:latin typeface="Roboto Slab"/>
                <a:ea typeface="Roboto Slab"/>
                <a:cs typeface="Roboto Slab"/>
                <a:sym typeface="Roboto Slab"/>
              </a:rPr>
              <a:t>Word switching</a:t>
            </a:r>
            <a:endParaRPr b="1" sz="1200">
              <a:latin typeface="Roboto Slab"/>
              <a:ea typeface="Roboto Slab"/>
              <a:cs typeface="Roboto Slab"/>
              <a:sym typeface="Roboto Slab"/>
            </a:endParaRPr>
          </a:p>
          <a:p>
            <a:pPr indent="-304800" lvl="0" marL="457200" rtl="0" algn="l">
              <a:spcBef>
                <a:spcPts val="0"/>
              </a:spcBef>
              <a:spcAft>
                <a:spcPts val="0"/>
              </a:spcAft>
              <a:buSzPts val="1200"/>
              <a:buFont typeface="Roboto Slab"/>
              <a:buChar char="●"/>
            </a:pPr>
            <a:r>
              <a:rPr b="1" lang="ar" sz="1200">
                <a:latin typeface="Roboto Slab"/>
                <a:ea typeface="Roboto Slab"/>
                <a:cs typeface="Roboto Slab"/>
                <a:sym typeface="Roboto Slab"/>
              </a:rPr>
              <a:t>Concealing sources</a:t>
            </a:r>
            <a:endParaRPr b="1" sz="1200">
              <a:latin typeface="Roboto Slab"/>
              <a:ea typeface="Roboto Slab"/>
              <a:cs typeface="Roboto Slab"/>
              <a:sym typeface="Roboto Slab"/>
            </a:endParaRPr>
          </a:p>
          <a:p>
            <a:pPr indent="-304800" lvl="1" marL="914400" rtl="0" algn="l">
              <a:spcBef>
                <a:spcPts val="0"/>
              </a:spcBef>
              <a:spcAft>
                <a:spcPts val="0"/>
              </a:spcAft>
              <a:buSzPts val="1200"/>
              <a:buFont typeface="Roboto Slab"/>
              <a:buChar char="○"/>
            </a:pPr>
            <a:r>
              <a:rPr lang="ar" sz="1200">
                <a:latin typeface="Roboto Slab"/>
                <a:ea typeface="Roboto Slab"/>
                <a:cs typeface="Roboto Slab"/>
                <a:sym typeface="Roboto Slab"/>
              </a:rPr>
              <a:t>Putting someone else’s ideas on your words without referring to them. </a:t>
            </a:r>
            <a:endParaRPr sz="1200">
              <a:latin typeface="Roboto Slab"/>
              <a:ea typeface="Roboto Slab"/>
              <a:cs typeface="Roboto Slab"/>
              <a:sym typeface="Roboto Slab"/>
            </a:endParaRPr>
          </a:p>
          <a:p>
            <a:pPr indent="-304800" lvl="1" marL="914400" rtl="0" algn="l">
              <a:spcBef>
                <a:spcPts val="0"/>
              </a:spcBef>
              <a:spcAft>
                <a:spcPts val="0"/>
              </a:spcAft>
              <a:buSzPts val="1200"/>
              <a:buFont typeface="Roboto Slab"/>
              <a:buChar char="○"/>
            </a:pPr>
            <a:r>
              <a:rPr lang="ar" sz="1200">
                <a:latin typeface="Roboto Slab"/>
                <a:ea typeface="Roboto Slab"/>
                <a:cs typeface="Roboto Slab"/>
                <a:sym typeface="Roboto Slab"/>
              </a:rPr>
              <a:t>Using a reference more than one time, but only pointing it out once.</a:t>
            </a:r>
            <a:endParaRPr sz="1200">
              <a:latin typeface="Roboto Slab"/>
              <a:ea typeface="Roboto Slab"/>
              <a:cs typeface="Roboto Slab"/>
              <a:sym typeface="Roboto Slab"/>
            </a:endParaRPr>
          </a:p>
          <a:p>
            <a:pPr indent="-304800" lvl="0" marL="457200" rtl="0" algn="l">
              <a:spcBef>
                <a:spcPts val="0"/>
              </a:spcBef>
              <a:spcAft>
                <a:spcPts val="0"/>
              </a:spcAft>
              <a:buSzPts val="1200"/>
              <a:buFont typeface="Roboto Slab"/>
              <a:buChar char="●"/>
            </a:pPr>
            <a:r>
              <a:rPr b="1" lang="ar" sz="1200">
                <a:latin typeface="Roboto Slab"/>
                <a:ea typeface="Roboto Slab"/>
                <a:cs typeface="Roboto Slab"/>
                <a:sym typeface="Roboto Slab"/>
              </a:rPr>
              <a:t>Buying assignments</a:t>
            </a:r>
            <a:r>
              <a:rPr lang="ar" sz="1200">
                <a:latin typeface="Roboto Slab"/>
                <a:ea typeface="Roboto Slab"/>
                <a:cs typeface="Roboto Slab"/>
                <a:sym typeface="Roboto Slab"/>
              </a:rPr>
              <a:t> (worst type)</a:t>
            </a:r>
            <a:endParaRPr sz="1200">
              <a:latin typeface="Roboto Slab"/>
              <a:ea typeface="Roboto Slab"/>
              <a:cs typeface="Roboto Slab"/>
              <a:sym typeface="Roboto Slab"/>
            </a:endParaRPr>
          </a:p>
          <a:p>
            <a:pPr indent="-304800" lvl="0" marL="457200" rtl="0" algn="l">
              <a:spcBef>
                <a:spcPts val="0"/>
              </a:spcBef>
              <a:spcAft>
                <a:spcPts val="0"/>
              </a:spcAft>
              <a:buSzPts val="1200"/>
              <a:buFont typeface="Roboto Slab"/>
              <a:buChar char="●"/>
            </a:pPr>
            <a:r>
              <a:rPr b="1" lang="ar" sz="1200">
                <a:latin typeface="Roboto Slab"/>
                <a:ea typeface="Roboto Slab"/>
                <a:cs typeface="Roboto Slab"/>
                <a:sym typeface="Roboto Slab"/>
              </a:rPr>
              <a:t>Self plagiarism</a:t>
            </a:r>
            <a:endParaRPr b="1" sz="1200">
              <a:latin typeface="Roboto Slab"/>
              <a:ea typeface="Roboto Slab"/>
              <a:cs typeface="Roboto Slab"/>
              <a:sym typeface="Roboto Slab"/>
            </a:endParaRPr>
          </a:p>
        </p:txBody>
      </p:sp>
      <p:graphicFrame>
        <p:nvGraphicFramePr>
          <p:cNvPr id="359" name="Google Shape;359;p59"/>
          <p:cNvGraphicFramePr/>
          <p:nvPr/>
        </p:nvGraphicFramePr>
        <p:xfrm>
          <a:off x="165635" y="6455251"/>
          <a:ext cx="3000000" cy="3000000"/>
        </p:xfrm>
        <a:graphic>
          <a:graphicData uri="http://schemas.openxmlformats.org/drawingml/2006/table">
            <a:tbl>
              <a:tblPr>
                <a:noFill/>
                <a:tableStyleId>{34CF5655-4CD1-4569-96A2-748BEEFF8242}</a:tableStyleId>
              </a:tblPr>
              <a:tblGrid>
                <a:gridCol w="3417825"/>
                <a:gridCol w="3680950"/>
              </a:tblGrid>
              <a:tr h="239375">
                <a:tc gridSpan="2">
                  <a:txBody>
                    <a:bodyPr/>
                    <a:lstStyle/>
                    <a:p>
                      <a:pPr indent="0" lvl="0" marL="0" rtl="0" algn="ctr">
                        <a:spcBef>
                          <a:spcPts val="0"/>
                        </a:spcBef>
                        <a:spcAft>
                          <a:spcPts val="0"/>
                        </a:spcAft>
                        <a:buNone/>
                      </a:pPr>
                      <a:r>
                        <a:rPr b="1" lang="ar" sz="1200">
                          <a:latin typeface="Roboto Slab"/>
                          <a:ea typeface="Roboto Slab"/>
                          <a:cs typeface="Roboto Slab"/>
                          <a:sym typeface="Roboto Slab"/>
                        </a:rPr>
                        <a:t>Working with others</a:t>
                      </a:r>
                      <a:endParaRPr b="1" sz="1200">
                        <a:latin typeface="Roboto Slab"/>
                        <a:ea typeface="Roboto Slab"/>
                        <a:cs typeface="Roboto Slab"/>
                        <a:sym typeface="Roboto Slab"/>
                      </a:endParaRPr>
                    </a:p>
                  </a:txBody>
                  <a:tcPr marT="91425" marB="91425" marR="91425" marL="91425" anchor="ctr">
                    <a:solidFill>
                      <a:schemeClr val="lt2"/>
                    </a:solidFill>
                  </a:tcPr>
                </a:tc>
                <a:tc hMerge="1"/>
              </a:tr>
              <a:tr h="239375">
                <a:tc>
                  <a:txBody>
                    <a:bodyPr/>
                    <a:lstStyle/>
                    <a:p>
                      <a:pPr indent="0" lvl="0" marL="0" rtl="0" algn="ctr">
                        <a:spcBef>
                          <a:spcPts val="0"/>
                        </a:spcBef>
                        <a:spcAft>
                          <a:spcPts val="0"/>
                        </a:spcAft>
                        <a:buNone/>
                      </a:pPr>
                      <a:r>
                        <a:rPr b="1" lang="ar" sz="1200">
                          <a:solidFill>
                            <a:srgbClr val="FFFFFF"/>
                          </a:solidFill>
                          <a:latin typeface="Roboto Slab"/>
                          <a:ea typeface="Roboto Slab"/>
                          <a:cs typeface="Roboto Slab"/>
                          <a:sym typeface="Roboto Slab"/>
                        </a:rPr>
                        <a:t>Acceptable</a:t>
                      </a:r>
                      <a:endParaRPr b="1" sz="1200">
                        <a:solidFill>
                          <a:srgbClr val="FFFFFF"/>
                        </a:solidFill>
                        <a:latin typeface="Roboto Slab"/>
                        <a:ea typeface="Roboto Slab"/>
                        <a:cs typeface="Roboto Slab"/>
                        <a:sym typeface="Roboto Slab"/>
                      </a:endParaRPr>
                    </a:p>
                  </a:txBody>
                  <a:tcPr marT="91425" marB="91425" marR="91425" marL="91425" anchor="ctr">
                    <a:solidFill>
                      <a:schemeClr val="accent5"/>
                    </a:solidFill>
                  </a:tcPr>
                </a:tc>
                <a:tc>
                  <a:txBody>
                    <a:bodyPr/>
                    <a:lstStyle/>
                    <a:p>
                      <a:pPr indent="0" lvl="0" marL="0" rtl="0" algn="ctr">
                        <a:spcBef>
                          <a:spcPts val="0"/>
                        </a:spcBef>
                        <a:spcAft>
                          <a:spcPts val="0"/>
                        </a:spcAft>
                        <a:buClr>
                          <a:schemeClr val="dk1"/>
                        </a:buClr>
                        <a:buSzPts val="1100"/>
                        <a:buFont typeface="Arial"/>
                        <a:buNone/>
                      </a:pPr>
                      <a:r>
                        <a:rPr b="1" lang="ar" sz="1200">
                          <a:solidFill>
                            <a:srgbClr val="FFFFFF"/>
                          </a:solidFill>
                          <a:latin typeface="Roboto Slab"/>
                          <a:ea typeface="Roboto Slab"/>
                          <a:cs typeface="Roboto Slab"/>
                          <a:sym typeface="Roboto Slab"/>
                        </a:rPr>
                        <a:t>Not acceptable</a:t>
                      </a:r>
                      <a:endParaRPr b="1" sz="1200">
                        <a:solidFill>
                          <a:srgbClr val="FFFFFF"/>
                        </a:solidFill>
                        <a:latin typeface="Roboto Slab"/>
                        <a:ea typeface="Roboto Slab"/>
                        <a:cs typeface="Roboto Slab"/>
                        <a:sym typeface="Roboto Slab"/>
                      </a:endParaRPr>
                    </a:p>
                  </a:txBody>
                  <a:tcPr marT="91425" marB="91425" marR="91425" marL="91425" anchor="ct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3"/>
                    </a:solidFill>
                  </a:tcPr>
                </a:tc>
              </a:tr>
              <a:tr h="834725">
                <a:tc>
                  <a:txBody>
                    <a:bodyPr/>
                    <a:lstStyle/>
                    <a:p>
                      <a:pPr indent="-304800" lvl="0" marL="457200" rtl="0" algn="l">
                        <a:spcBef>
                          <a:spcPts val="0"/>
                        </a:spcBef>
                        <a:spcAft>
                          <a:spcPts val="0"/>
                        </a:spcAft>
                        <a:buClr>
                          <a:schemeClr val="dk1"/>
                        </a:buClr>
                        <a:buSzPts val="1200"/>
                        <a:buFont typeface="Roboto Slab"/>
                        <a:buChar char="●"/>
                      </a:pPr>
                      <a:r>
                        <a:rPr lang="ar" sz="1200">
                          <a:solidFill>
                            <a:schemeClr val="dk1"/>
                          </a:solidFill>
                          <a:latin typeface="Roboto Slab"/>
                          <a:ea typeface="Roboto Slab"/>
                          <a:cs typeface="Roboto Slab"/>
                          <a:sym typeface="Roboto Slab"/>
                        </a:rPr>
                        <a:t>Group assignments.</a:t>
                      </a:r>
                      <a:endParaRPr sz="1200">
                        <a:solidFill>
                          <a:schemeClr val="dk1"/>
                        </a:solidFill>
                        <a:latin typeface="Roboto Slab"/>
                        <a:ea typeface="Roboto Slab"/>
                        <a:cs typeface="Roboto Slab"/>
                        <a:sym typeface="Roboto Slab"/>
                      </a:endParaRPr>
                    </a:p>
                    <a:p>
                      <a:pPr indent="-304800" lvl="0" marL="457200" rtl="0" algn="l">
                        <a:spcBef>
                          <a:spcPts val="0"/>
                        </a:spcBef>
                        <a:spcAft>
                          <a:spcPts val="0"/>
                        </a:spcAft>
                        <a:buClr>
                          <a:schemeClr val="dk1"/>
                        </a:buClr>
                        <a:buSzPts val="1200"/>
                        <a:buFont typeface="Roboto Slab"/>
                        <a:buChar char="●"/>
                      </a:pPr>
                      <a:r>
                        <a:rPr lang="ar" sz="1200">
                          <a:solidFill>
                            <a:schemeClr val="dk1"/>
                          </a:solidFill>
                          <a:latin typeface="Roboto Slab"/>
                          <a:ea typeface="Roboto Slab"/>
                          <a:cs typeface="Roboto Slab"/>
                          <a:sym typeface="Roboto Slab"/>
                        </a:rPr>
                        <a:t>Discussing your work and ideas with other students.</a:t>
                      </a:r>
                      <a:endParaRPr sz="1200">
                        <a:solidFill>
                          <a:schemeClr val="dk1"/>
                        </a:solidFill>
                        <a:latin typeface="Roboto Slab"/>
                        <a:ea typeface="Roboto Slab"/>
                        <a:cs typeface="Roboto Slab"/>
                        <a:sym typeface="Roboto Slab"/>
                      </a:endParaRPr>
                    </a:p>
                    <a:p>
                      <a:pPr indent="-304800" lvl="0" marL="457200" rtl="0" algn="l">
                        <a:spcBef>
                          <a:spcPts val="0"/>
                        </a:spcBef>
                        <a:spcAft>
                          <a:spcPts val="0"/>
                        </a:spcAft>
                        <a:buClr>
                          <a:schemeClr val="dk1"/>
                        </a:buClr>
                        <a:buSzPts val="1200"/>
                        <a:buFont typeface="Roboto Slab"/>
                        <a:buChar char="●"/>
                      </a:pPr>
                      <a:r>
                        <a:rPr lang="ar" sz="1200">
                          <a:solidFill>
                            <a:schemeClr val="dk1"/>
                          </a:solidFill>
                          <a:latin typeface="Roboto Slab"/>
                          <a:ea typeface="Roboto Slab"/>
                          <a:cs typeface="Roboto Slab"/>
                          <a:sym typeface="Roboto Slab"/>
                        </a:rPr>
                        <a:t>Getting advice on sources of information from other students, lecturers or professionals.</a:t>
                      </a:r>
                      <a:endParaRPr sz="1200">
                        <a:solidFill>
                          <a:schemeClr val="dk1"/>
                        </a:solidFill>
                        <a:latin typeface="Roboto Slab"/>
                        <a:ea typeface="Roboto Slab"/>
                        <a:cs typeface="Roboto Slab"/>
                        <a:sym typeface="Roboto Slab"/>
                      </a:endParaRPr>
                    </a:p>
                  </a:txBody>
                  <a:tcPr marT="91425" marB="91425" marR="91425" marL="91425">
                    <a:lnR cap="flat" cmpd="sng" w="9525">
                      <a:solidFill>
                        <a:srgbClr val="9E9E9E"/>
                      </a:solidFill>
                      <a:prstDash val="solid"/>
                      <a:round/>
                      <a:headEnd len="sm" w="sm" type="none"/>
                      <a:tailEnd len="sm" w="sm" type="none"/>
                    </a:lnR>
                  </a:tcPr>
                </a:tc>
                <a:tc>
                  <a:txBody>
                    <a:bodyPr/>
                    <a:lstStyle/>
                    <a:p>
                      <a:pPr indent="-304800" lvl="0" marL="457200" rtl="0" algn="l">
                        <a:spcBef>
                          <a:spcPts val="0"/>
                        </a:spcBef>
                        <a:spcAft>
                          <a:spcPts val="0"/>
                        </a:spcAft>
                        <a:buSzPts val="1200"/>
                        <a:buFont typeface="Roboto Slab"/>
                        <a:buChar char="●"/>
                      </a:pPr>
                      <a:r>
                        <a:rPr lang="ar" sz="1200">
                          <a:latin typeface="Roboto Slab"/>
                          <a:ea typeface="Roboto Slab"/>
                          <a:cs typeface="Roboto Slab"/>
                          <a:sym typeface="Roboto Slab"/>
                        </a:rPr>
                        <a:t>Copying all or part of another student's writing.</a:t>
                      </a:r>
                      <a:endParaRPr sz="1200">
                        <a:latin typeface="Roboto Slab"/>
                        <a:ea typeface="Roboto Slab"/>
                        <a:cs typeface="Roboto Slab"/>
                        <a:sym typeface="Roboto Slab"/>
                      </a:endParaRPr>
                    </a:p>
                    <a:p>
                      <a:pPr indent="-304800" lvl="0" marL="457200" rtl="0" algn="l">
                        <a:spcBef>
                          <a:spcPts val="0"/>
                        </a:spcBef>
                        <a:spcAft>
                          <a:spcPts val="0"/>
                        </a:spcAft>
                        <a:buSzPts val="1200"/>
                        <a:buFont typeface="Roboto Slab"/>
                        <a:buChar char="●"/>
                      </a:pPr>
                      <a:r>
                        <a:rPr lang="ar" sz="1200">
                          <a:latin typeface="Roboto Slab"/>
                          <a:ea typeface="Roboto Slab"/>
                          <a:cs typeface="Roboto Slab"/>
                          <a:sym typeface="Roboto Slab"/>
                        </a:rPr>
                        <a:t>Sharing an assignment.</a:t>
                      </a:r>
                      <a:endParaRPr sz="1200">
                        <a:latin typeface="Roboto Slab"/>
                        <a:ea typeface="Roboto Slab"/>
                        <a:cs typeface="Roboto Slab"/>
                        <a:sym typeface="Roboto Slab"/>
                      </a:endParaRPr>
                    </a:p>
                    <a:p>
                      <a:pPr indent="-304800" lvl="0" marL="457200" rtl="0" algn="l">
                        <a:spcBef>
                          <a:spcPts val="0"/>
                        </a:spcBef>
                        <a:spcAft>
                          <a:spcPts val="0"/>
                        </a:spcAft>
                        <a:buSzPts val="1200"/>
                        <a:buFont typeface="Roboto Slab"/>
                        <a:buChar char="●"/>
                      </a:pPr>
                      <a:r>
                        <a:rPr lang="ar" sz="1200">
                          <a:latin typeface="Roboto Slab"/>
                          <a:ea typeface="Roboto Slab"/>
                          <a:cs typeface="Roboto Slab"/>
                          <a:sym typeface="Roboto Slab"/>
                        </a:rPr>
                        <a:t>Group work on individual assignment.</a:t>
                      </a:r>
                      <a:endParaRPr sz="1200">
                        <a:latin typeface="Roboto Slab"/>
                        <a:ea typeface="Roboto Slab"/>
                        <a:cs typeface="Roboto Slab"/>
                        <a:sym typeface="Roboto Slab"/>
                      </a:endParaRPr>
                    </a:p>
                    <a:p>
                      <a:pPr indent="-304800" lvl="0" marL="457200" rtl="0" algn="l">
                        <a:spcBef>
                          <a:spcPts val="0"/>
                        </a:spcBef>
                        <a:spcAft>
                          <a:spcPts val="0"/>
                        </a:spcAft>
                        <a:buSzPts val="1200"/>
                        <a:buFont typeface="Roboto Slab"/>
                        <a:buChar char="●"/>
                      </a:pPr>
                      <a:r>
                        <a:rPr lang="ar" sz="1200">
                          <a:latin typeface="Roboto Slab"/>
                          <a:ea typeface="Roboto Slab"/>
                          <a:cs typeface="Roboto Slab"/>
                          <a:sym typeface="Roboto Slab"/>
                        </a:rPr>
                        <a:t>Writing in Arabic and asking someone else to translate your work.</a:t>
                      </a:r>
                      <a:endParaRPr sz="1200">
                        <a:latin typeface="Roboto Slab"/>
                        <a:ea typeface="Roboto Slab"/>
                        <a:cs typeface="Roboto Slab"/>
                        <a:sym typeface="Roboto Sla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360" name="Google Shape;360;p59"/>
          <p:cNvSpPr txBox="1"/>
          <p:nvPr/>
        </p:nvSpPr>
        <p:spPr>
          <a:xfrm>
            <a:off x="4045175" y="4387250"/>
            <a:ext cx="3053100" cy="178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200">
                <a:latin typeface="Roboto Slab"/>
                <a:ea typeface="Roboto Slab"/>
                <a:cs typeface="Roboto Slab"/>
                <a:sym typeface="Roboto Slab"/>
              </a:rPr>
              <a:t>Unprofessional physician:</a:t>
            </a:r>
            <a:endParaRPr b="1" sz="1200">
              <a:latin typeface="Roboto Slab"/>
              <a:ea typeface="Roboto Slab"/>
              <a:cs typeface="Roboto Slab"/>
              <a:sym typeface="Roboto Slab"/>
            </a:endParaRPr>
          </a:p>
          <a:p>
            <a:pPr indent="-304800" lvl="0" marL="457200" rtl="0" algn="l">
              <a:spcBef>
                <a:spcPts val="0"/>
              </a:spcBef>
              <a:spcAft>
                <a:spcPts val="0"/>
              </a:spcAft>
              <a:buSzPts val="1200"/>
              <a:buFont typeface="Roboto Slab"/>
              <a:buChar char="●"/>
            </a:pPr>
            <a:r>
              <a:rPr lang="ar" sz="1200">
                <a:latin typeface="Roboto Slab"/>
                <a:ea typeface="Roboto Slab"/>
                <a:cs typeface="Roboto Slab"/>
                <a:sym typeface="Roboto Slab"/>
              </a:rPr>
              <a:t>Impaired</a:t>
            </a:r>
            <a:endParaRPr sz="1200">
              <a:latin typeface="Roboto Slab"/>
              <a:ea typeface="Roboto Slab"/>
              <a:cs typeface="Roboto Slab"/>
              <a:sym typeface="Roboto Slab"/>
            </a:endParaRPr>
          </a:p>
          <a:p>
            <a:pPr indent="-304800" lvl="0" marL="457200" rtl="0" algn="l">
              <a:spcBef>
                <a:spcPts val="0"/>
              </a:spcBef>
              <a:spcAft>
                <a:spcPts val="0"/>
              </a:spcAft>
              <a:buSzPts val="1200"/>
              <a:buFont typeface="Roboto Slab"/>
              <a:buChar char="●"/>
            </a:pPr>
            <a:r>
              <a:rPr lang="ar" sz="1200">
                <a:latin typeface="Roboto Slab"/>
                <a:ea typeface="Roboto Slab"/>
                <a:cs typeface="Roboto Slab"/>
                <a:sym typeface="Roboto Slab"/>
              </a:rPr>
              <a:t>Disruptive</a:t>
            </a:r>
            <a:endParaRPr sz="1200">
              <a:latin typeface="Roboto Slab"/>
              <a:ea typeface="Roboto Slab"/>
              <a:cs typeface="Roboto Slab"/>
              <a:sym typeface="Roboto Slab"/>
            </a:endParaRPr>
          </a:p>
          <a:p>
            <a:pPr indent="-304800" lvl="0" marL="457200" rtl="0" algn="l">
              <a:spcBef>
                <a:spcPts val="0"/>
              </a:spcBef>
              <a:spcAft>
                <a:spcPts val="0"/>
              </a:spcAft>
              <a:buSzPts val="1200"/>
              <a:buFont typeface="Roboto Slab"/>
              <a:buChar char="●"/>
            </a:pPr>
            <a:r>
              <a:rPr lang="ar" sz="1200">
                <a:latin typeface="Roboto Slab"/>
                <a:ea typeface="Roboto Slab"/>
                <a:cs typeface="Roboto Slab"/>
                <a:sym typeface="Roboto Slab"/>
              </a:rPr>
              <a:t>Dishonest </a:t>
            </a:r>
            <a:endParaRPr sz="1200">
              <a:latin typeface="Roboto Slab"/>
              <a:ea typeface="Roboto Slab"/>
              <a:cs typeface="Roboto Slab"/>
              <a:sym typeface="Roboto Slab"/>
            </a:endParaRPr>
          </a:p>
          <a:p>
            <a:pPr indent="-304800" lvl="0" marL="457200" rtl="0" algn="l">
              <a:spcBef>
                <a:spcPts val="0"/>
              </a:spcBef>
              <a:spcAft>
                <a:spcPts val="0"/>
              </a:spcAft>
              <a:buSzPts val="1200"/>
              <a:buFont typeface="Roboto Slab"/>
              <a:buChar char="●"/>
            </a:pPr>
            <a:r>
              <a:rPr lang="ar" sz="1200">
                <a:latin typeface="Roboto Slab"/>
                <a:ea typeface="Roboto Slab"/>
                <a:cs typeface="Roboto Slab"/>
                <a:sym typeface="Roboto Slab"/>
              </a:rPr>
              <a:t>Greedy</a:t>
            </a:r>
            <a:endParaRPr sz="1200">
              <a:latin typeface="Roboto Slab"/>
              <a:ea typeface="Roboto Slab"/>
              <a:cs typeface="Roboto Slab"/>
              <a:sym typeface="Roboto Slab"/>
            </a:endParaRPr>
          </a:p>
          <a:p>
            <a:pPr indent="-304800" lvl="0" marL="457200" rtl="0" algn="l">
              <a:spcBef>
                <a:spcPts val="0"/>
              </a:spcBef>
              <a:spcAft>
                <a:spcPts val="0"/>
              </a:spcAft>
              <a:buSzPts val="1200"/>
              <a:buFont typeface="Roboto Slab"/>
              <a:buChar char="●"/>
            </a:pPr>
            <a:r>
              <a:rPr lang="ar" sz="1200">
                <a:latin typeface="Roboto Slab"/>
                <a:ea typeface="Roboto Slab"/>
                <a:cs typeface="Roboto Slab"/>
                <a:sym typeface="Roboto Slab"/>
              </a:rPr>
              <a:t>Abuses power</a:t>
            </a:r>
            <a:endParaRPr sz="1200">
              <a:latin typeface="Roboto Slab"/>
              <a:ea typeface="Roboto Slab"/>
              <a:cs typeface="Roboto Slab"/>
              <a:sym typeface="Roboto Slab"/>
            </a:endParaRPr>
          </a:p>
          <a:p>
            <a:pPr indent="-304800" lvl="0" marL="457200" rtl="0" algn="l">
              <a:spcBef>
                <a:spcPts val="0"/>
              </a:spcBef>
              <a:spcAft>
                <a:spcPts val="0"/>
              </a:spcAft>
              <a:buSzPts val="1200"/>
              <a:buFont typeface="Roboto Slab"/>
              <a:buChar char="●"/>
            </a:pPr>
            <a:r>
              <a:rPr lang="ar" sz="1200">
                <a:latin typeface="Roboto Slab"/>
                <a:ea typeface="Roboto Slab"/>
                <a:cs typeface="Roboto Slab"/>
                <a:sym typeface="Roboto Slab"/>
              </a:rPr>
              <a:t>Lacks interpersonal skills</a:t>
            </a:r>
            <a:endParaRPr sz="1200">
              <a:latin typeface="Roboto Slab"/>
              <a:ea typeface="Roboto Slab"/>
              <a:cs typeface="Roboto Slab"/>
              <a:sym typeface="Roboto Slab"/>
            </a:endParaRPr>
          </a:p>
          <a:p>
            <a:pPr indent="-304800" lvl="0" marL="457200" rtl="0" algn="l">
              <a:spcBef>
                <a:spcPts val="0"/>
              </a:spcBef>
              <a:spcAft>
                <a:spcPts val="0"/>
              </a:spcAft>
              <a:buSzPts val="1200"/>
              <a:buFont typeface="Roboto Slab"/>
              <a:buChar char="●"/>
            </a:pPr>
            <a:r>
              <a:rPr lang="ar" sz="1200">
                <a:latin typeface="Roboto Slab"/>
                <a:ea typeface="Roboto Slab"/>
                <a:cs typeface="Roboto Slab"/>
                <a:sym typeface="Roboto Slab"/>
              </a:rPr>
              <a:t>Conflict of interest</a:t>
            </a:r>
            <a:endParaRPr sz="1200">
              <a:latin typeface="Roboto Slab"/>
              <a:ea typeface="Roboto Slab"/>
              <a:cs typeface="Roboto Slab"/>
              <a:sym typeface="Roboto Slab"/>
            </a:endParaRPr>
          </a:p>
          <a:p>
            <a:pPr indent="-304800" lvl="0" marL="457200" rtl="0" algn="l">
              <a:spcBef>
                <a:spcPts val="0"/>
              </a:spcBef>
              <a:spcAft>
                <a:spcPts val="0"/>
              </a:spcAft>
              <a:buSzPts val="1200"/>
              <a:buFont typeface="Roboto Slab"/>
              <a:buChar char="●"/>
            </a:pPr>
            <a:r>
              <a:rPr lang="ar" sz="1200">
                <a:latin typeface="Roboto Slab"/>
                <a:ea typeface="Roboto Slab"/>
                <a:cs typeface="Roboto Slab"/>
                <a:sym typeface="Roboto Slab"/>
              </a:rPr>
              <a:t>Self-serving</a:t>
            </a:r>
            <a:endParaRPr sz="1200">
              <a:latin typeface="Roboto Slab"/>
              <a:ea typeface="Roboto Slab"/>
              <a:cs typeface="Roboto Slab"/>
              <a:sym typeface="Roboto Slab"/>
            </a:endParaRPr>
          </a:p>
        </p:txBody>
      </p:sp>
      <p:sp>
        <p:nvSpPr>
          <p:cNvPr id="361" name="Google Shape;361;p59"/>
          <p:cNvSpPr txBox="1"/>
          <p:nvPr/>
        </p:nvSpPr>
        <p:spPr>
          <a:xfrm>
            <a:off x="293975" y="8556516"/>
            <a:ext cx="3289500" cy="147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200">
                <a:latin typeface="Roboto Slab"/>
                <a:ea typeface="Roboto Slab"/>
                <a:cs typeface="Roboto Slab"/>
                <a:sym typeface="Roboto Slab"/>
              </a:rPr>
              <a:t>Early warning signs</a:t>
            </a:r>
            <a:r>
              <a:rPr b="1" lang="ar" sz="1200">
                <a:latin typeface="Roboto Slab"/>
                <a:ea typeface="Roboto Slab"/>
                <a:cs typeface="Roboto Slab"/>
                <a:sym typeface="Roboto Slab"/>
              </a:rPr>
              <a:t>:</a:t>
            </a:r>
            <a:endParaRPr b="1" sz="1200">
              <a:latin typeface="Roboto Slab"/>
              <a:ea typeface="Roboto Slab"/>
              <a:cs typeface="Roboto Slab"/>
              <a:sym typeface="Roboto Slab"/>
            </a:endParaRPr>
          </a:p>
          <a:p>
            <a:pPr indent="-304800" lvl="0" marL="457200" rtl="0" algn="l">
              <a:spcBef>
                <a:spcPts val="0"/>
              </a:spcBef>
              <a:spcAft>
                <a:spcPts val="0"/>
              </a:spcAft>
              <a:buSzPts val="1200"/>
              <a:buFont typeface="Roboto Slab"/>
              <a:buChar char="●"/>
            </a:pPr>
            <a:r>
              <a:rPr lang="ar" sz="1200">
                <a:latin typeface="Roboto Slab"/>
                <a:ea typeface="Roboto Slab"/>
                <a:cs typeface="Roboto Slab"/>
                <a:sym typeface="Roboto Slab"/>
              </a:rPr>
              <a:t>Late or incomplete charting.</a:t>
            </a:r>
            <a:endParaRPr sz="1200">
              <a:latin typeface="Roboto Slab"/>
              <a:ea typeface="Roboto Slab"/>
              <a:cs typeface="Roboto Slab"/>
              <a:sym typeface="Roboto Slab"/>
            </a:endParaRPr>
          </a:p>
          <a:p>
            <a:pPr indent="-304800" lvl="0" marL="457200" rtl="0" algn="l">
              <a:spcBef>
                <a:spcPts val="0"/>
              </a:spcBef>
              <a:spcAft>
                <a:spcPts val="0"/>
              </a:spcAft>
              <a:buSzPts val="1200"/>
              <a:buFont typeface="Roboto Slab"/>
              <a:buChar char="●"/>
            </a:pPr>
            <a:r>
              <a:rPr lang="ar" sz="1200">
                <a:latin typeface="Roboto Slab"/>
                <a:ea typeface="Roboto Slab"/>
                <a:cs typeface="Roboto Slab"/>
                <a:sym typeface="Roboto Slab"/>
              </a:rPr>
              <a:t>Delayed or no responses to call or pagers.</a:t>
            </a:r>
            <a:endParaRPr sz="1200">
              <a:latin typeface="Roboto Slab"/>
              <a:ea typeface="Roboto Slab"/>
              <a:cs typeface="Roboto Slab"/>
              <a:sym typeface="Roboto Slab"/>
            </a:endParaRPr>
          </a:p>
          <a:p>
            <a:pPr indent="-304800" lvl="0" marL="457200" rtl="0" algn="l">
              <a:spcBef>
                <a:spcPts val="0"/>
              </a:spcBef>
              <a:spcAft>
                <a:spcPts val="0"/>
              </a:spcAft>
              <a:buSzPts val="1200"/>
              <a:buFont typeface="Roboto Slab"/>
              <a:buChar char="●"/>
            </a:pPr>
            <a:r>
              <a:rPr lang="ar" sz="1200">
                <a:latin typeface="Roboto Slab"/>
                <a:ea typeface="Roboto Slab"/>
                <a:cs typeface="Roboto Slab"/>
                <a:sym typeface="Roboto Slab"/>
              </a:rPr>
              <a:t>Abusive treatment of staff.</a:t>
            </a:r>
            <a:endParaRPr sz="1200">
              <a:latin typeface="Roboto Slab"/>
              <a:ea typeface="Roboto Slab"/>
              <a:cs typeface="Roboto Slab"/>
              <a:sym typeface="Roboto Slab"/>
            </a:endParaRPr>
          </a:p>
          <a:p>
            <a:pPr indent="-304800" lvl="0" marL="457200" rtl="0" algn="l">
              <a:spcBef>
                <a:spcPts val="0"/>
              </a:spcBef>
              <a:spcAft>
                <a:spcPts val="0"/>
              </a:spcAft>
              <a:buSzPts val="1200"/>
              <a:buFont typeface="Roboto Slab"/>
              <a:buChar char="●"/>
            </a:pPr>
            <a:r>
              <a:rPr lang="ar" sz="1200">
                <a:latin typeface="Roboto Slab"/>
                <a:ea typeface="Roboto Slab"/>
                <a:cs typeface="Roboto Slab"/>
                <a:sym typeface="Roboto Slab"/>
              </a:rPr>
              <a:t>Unkempt appearance and dress.</a:t>
            </a:r>
            <a:endParaRPr sz="1200">
              <a:latin typeface="Roboto Slab"/>
              <a:ea typeface="Roboto Slab"/>
              <a:cs typeface="Roboto Slab"/>
              <a:sym typeface="Roboto Slab"/>
            </a:endParaRPr>
          </a:p>
          <a:p>
            <a:pPr indent="-304800" lvl="0" marL="457200" rtl="0" algn="l">
              <a:spcBef>
                <a:spcPts val="0"/>
              </a:spcBef>
              <a:spcAft>
                <a:spcPts val="0"/>
              </a:spcAft>
              <a:buSzPts val="1200"/>
              <a:buFont typeface="Roboto Slab"/>
              <a:buChar char="●"/>
            </a:pPr>
            <a:r>
              <a:rPr lang="ar" sz="1200">
                <a:latin typeface="Roboto Slab"/>
                <a:ea typeface="Roboto Slab"/>
                <a:cs typeface="Roboto Slab"/>
                <a:sym typeface="Roboto Slab"/>
              </a:rPr>
              <a:t>Inability to accept criticism.</a:t>
            </a:r>
            <a:endParaRPr sz="1200">
              <a:latin typeface="Roboto Slab"/>
              <a:ea typeface="Roboto Slab"/>
              <a:cs typeface="Roboto Slab"/>
              <a:sym typeface="Roboto Slab"/>
            </a:endParaRPr>
          </a:p>
          <a:p>
            <a:pPr indent="-304800" lvl="0" marL="457200" rtl="0" algn="l">
              <a:spcBef>
                <a:spcPts val="0"/>
              </a:spcBef>
              <a:spcAft>
                <a:spcPts val="0"/>
              </a:spcAft>
              <a:buSzPts val="1200"/>
              <a:buFont typeface="Roboto Slab"/>
              <a:buChar char="●"/>
            </a:pPr>
            <a:r>
              <a:rPr lang="ar" sz="1200">
                <a:latin typeface="Roboto Slab"/>
                <a:ea typeface="Roboto Slab"/>
                <a:cs typeface="Roboto Slab"/>
                <a:sym typeface="Roboto Slab"/>
              </a:rPr>
              <a:t>Gender or Religious bias.</a:t>
            </a:r>
            <a:endParaRPr sz="1200">
              <a:latin typeface="Roboto Slab"/>
              <a:ea typeface="Roboto Slab"/>
              <a:cs typeface="Roboto Slab"/>
              <a:sym typeface="Roboto Slab"/>
            </a:endParaRPr>
          </a:p>
        </p:txBody>
      </p:sp>
      <p:sp>
        <p:nvSpPr>
          <p:cNvPr id="362" name="Google Shape;362;p59"/>
          <p:cNvSpPr txBox="1"/>
          <p:nvPr/>
        </p:nvSpPr>
        <p:spPr>
          <a:xfrm>
            <a:off x="3583475" y="8556516"/>
            <a:ext cx="3976500" cy="147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200">
                <a:latin typeface="Roboto Slab"/>
                <a:ea typeface="Roboto Slab"/>
                <a:cs typeface="Roboto Slab"/>
                <a:sym typeface="Roboto Slab"/>
              </a:rPr>
              <a:t>Disruptive behavior &amp; its intervention</a:t>
            </a:r>
            <a:r>
              <a:rPr b="1" lang="ar" sz="1200">
                <a:latin typeface="Roboto Slab"/>
                <a:ea typeface="Roboto Slab"/>
                <a:cs typeface="Roboto Slab"/>
                <a:sym typeface="Roboto Slab"/>
              </a:rPr>
              <a:t>:</a:t>
            </a:r>
            <a:endParaRPr sz="1200">
              <a:latin typeface="Roboto Slab"/>
              <a:ea typeface="Roboto Slab"/>
              <a:cs typeface="Roboto Slab"/>
              <a:sym typeface="Roboto Slab"/>
            </a:endParaRPr>
          </a:p>
          <a:p>
            <a:pPr indent="-304800" lvl="0" marL="457200" rtl="0" algn="l">
              <a:spcBef>
                <a:spcPts val="0"/>
              </a:spcBef>
              <a:spcAft>
                <a:spcPts val="0"/>
              </a:spcAft>
              <a:buSzPts val="1200"/>
              <a:buFont typeface="Roboto Slab"/>
              <a:buChar char="●"/>
            </a:pPr>
            <a:r>
              <a:rPr lang="ar" sz="1200">
                <a:latin typeface="Roboto Slab"/>
                <a:ea typeface="Roboto Slab"/>
                <a:cs typeface="Roboto Slab"/>
                <a:sym typeface="Roboto Slab"/>
              </a:rPr>
              <a:t>No professionalism issues (vast majority of doctors) &gt;&gt;&gt; none</a:t>
            </a:r>
            <a:endParaRPr sz="1200">
              <a:latin typeface="Roboto Slab"/>
              <a:ea typeface="Roboto Slab"/>
              <a:cs typeface="Roboto Slab"/>
              <a:sym typeface="Roboto Slab"/>
            </a:endParaRPr>
          </a:p>
          <a:p>
            <a:pPr indent="-304800" lvl="0" marL="457200" rtl="0" algn="l">
              <a:spcBef>
                <a:spcPts val="0"/>
              </a:spcBef>
              <a:spcAft>
                <a:spcPts val="0"/>
              </a:spcAft>
              <a:buSzPts val="1200"/>
              <a:buFont typeface="Roboto Slab"/>
              <a:buChar char="●"/>
            </a:pPr>
            <a:r>
              <a:rPr lang="ar" sz="1200">
                <a:solidFill>
                  <a:schemeClr val="dk1"/>
                </a:solidFill>
                <a:latin typeface="Roboto Slab"/>
                <a:ea typeface="Roboto Slab"/>
                <a:cs typeface="Roboto Slab"/>
                <a:sym typeface="Roboto Slab"/>
              </a:rPr>
              <a:t>Single ‘unprofessional’ incident &gt;&gt;&gt; informal</a:t>
            </a:r>
            <a:endParaRPr sz="1200">
              <a:solidFill>
                <a:schemeClr val="dk1"/>
              </a:solidFill>
              <a:latin typeface="Roboto Slab"/>
              <a:ea typeface="Roboto Slab"/>
              <a:cs typeface="Roboto Slab"/>
              <a:sym typeface="Roboto Slab"/>
            </a:endParaRPr>
          </a:p>
          <a:p>
            <a:pPr indent="-304800" lvl="0" marL="457200" rtl="0" algn="l">
              <a:spcBef>
                <a:spcPts val="0"/>
              </a:spcBef>
              <a:spcAft>
                <a:spcPts val="0"/>
              </a:spcAft>
              <a:buClr>
                <a:schemeClr val="dk1"/>
              </a:buClr>
              <a:buSzPts val="1200"/>
              <a:buFont typeface="Roboto Slab"/>
              <a:buChar char="●"/>
            </a:pPr>
            <a:r>
              <a:rPr lang="ar" sz="1200">
                <a:solidFill>
                  <a:schemeClr val="dk1"/>
                </a:solidFill>
                <a:latin typeface="Roboto Slab"/>
                <a:ea typeface="Roboto Slab"/>
                <a:cs typeface="Roboto Slab"/>
                <a:sym typeface="Roboto Slab"/>
              </a:rPr>
              <a:t>Apparent pattern awareness &gt;&gt;&gt; awareness</a:t>
            </a:r>
            <a:endParaRPr sz="1200">
              <a:solidFill>
                <a:schemeClr val="dk1"/>
              </a:solidFill>
              <a:latin typeface="Roboto Slab"/>
              <a:ea typeface="Roboto Slab"/>
              <a:cs typeface="Roboto Slab"/>
              <a:sym typeface="Roboto Slab"/>
            </a:endParaRPr>
          </a:p>
          <a:p>
            <a:pPr indent="-304800" lvl="0" marL="457200" rtl="0" algn="l">
              <a:spcBef>
                <a:spcPts val="0"/>
              </a:spcBef>
              <a:spcAft>
                <a:spcPts val="0"/>
              </a:spcAft>
              <a:buClr>
                <a:schemeClr val="dk1"/>
              </a:buClr>
              <a:buSzPts val="1200"/>
              <a:buFont typeface="Roboto Slab"/>
              <a:buChar char="●"/>
            </a:pPr>
            <a:r>
              <a:rPr lang="ar" sz="1200">
                <a:solidFill>
                  <a:schemeClr val="dk1"/>
                </a:solidFill>
                <a:latin typeface="Roboto Slab"/>
                <a:ea typeface="Roboto Slab"/>
                <a:cs typeface="Roboto Slab"/>
                <a:sym typeface="Roboto Slab"/>
              </a:rPr>
              <a:t>Pattern persists &gt;&gt;&gt; Guided by authority</a:t>
            </a:r>
            <a:endParaRPr sz="1200">
              <a:solidFill>
                <a:schemeClr val="dk1"/>
              </a:solidFill>
              <a:latin typeface="Roboto Slab"/>
              <a:ea typeface="Roboto Slab"/>
              <a:cs typeface="Roboto Slab"/>
              <a:sym typeface="Roboto Slab"/>
            </a:endParaRPr>
          </a:p>
          <a:p>
            <a:pPr indent="-304800" lvl="0" marL="457200" rtl="0" algn="l">
              <a:spcBef>
                <a:spcPts val="0"/>
              </a:spcBef>
              <a:spcAft>
                <a:spcPts val="0"/>
              </a:spcAft>
              <a:buClr>
                <a:schemeClr val="dk1"/>
              </a:buClr>
              <a:buSzPts val="1200"/>
              <a:buFont typeface="Roboto Slab"/>
              <a:buChar char="●"/>
            </a:pPr>
            <a:r>
              <a:rPr lang="ar" sz="1200">
                <a:solidFill>
                  <a:schemeClr val="dk1"/>
                </a:solidFill>
                <a:latin typeface="Roboto Slab"/>
                <a:ea typeface="Roboto Slab"/>
                <a:cs typeface="Roboto Slab"/>
                <a:sym typeface="Roboto Slab"/>
              </a:rPr>
              <a:t>Norm &gt;&gt;&gt; Disciplinary</a:t>
            </a:r>
            <a:endParaRPr sz="1200">
              <a:solidFill>
                <a:schemeClr val="dk1"/>
              </a:solidFill>
              <a:latin typeface="Roboto Slab"/>
              <a:ea typeface="Roboto Slab"/>
              <a:cs typeface="Roboto Slab"/>
              <a:sym typeface="Roboto Slab"/>
            </a:endParaRPr>
          </a:p>
        </p:txBody>
      </p:sp>
      <p:sp>
        <p:nvSpPr>
          <p:cNvPr id="363" name="Google Shape;363;p59"/>
          <p:cNvSpPr txBox="1"/>
          <p:nvPr/>
        </p:nvSpPr>
        <p:spPr>
          <a:xfrm>
            <a:off x="293975" y="10108573"/>
            <a:ext cx="68421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200">
                <a:latin typeface="Roboto Slab"/>
                <a:ea typeface="Roboto Slab"/>
                <a:cs typeface="Roboto Slab"/>
                <a:sym typeface="Roboto Slab"/>
              </a:rPr>
              <a:t>What does formalizing a response need? </a:t>
            </a:r>
            <a:r>
              <a:rPr lang="ar" sz="1200">
                <a:latin typeface="Roboto Slab"/>
                <a:ea typeface="Roboto Slab"/>
                <a:cs typeface="Roboto Slab"/>
                <a:sym typeface="Roboto Slab"/>
              </a:rPr>
              <a:t>Formalizing a response need </a:t>
            </a:r>
            <a:r>
              <a:rPr lang="ar" sz="1200" u="sng">
                <a:latin typeface="Roboto Slab"/>
                <a:ea typeface="Roboto Slab"/>
                <a:cs typeface="Roboto Slab"/>
                <a:sym typeface="Roboto Slab"/>
              </a:rPr>
              <a:t>cost</a:t>
            </a:r>
            <a:r>
              <a:rPr lang="ar" sz="1200">
                <a:latin typeface="Roboto Slab"/>
                <a:ea typeface="Roboto Slab"/>
                <a:cs typeface="Roboto Slab"/>
                <a:sym typeface="Roboto Slab"/>
              </a:rPr>
              <a:t> and </a:t>
            </a:r>
            <a:r>
              <a:rPr lang="ar" sz="1200" u="sng">
                <a:latin typeface="Roboto Slab"/>
                <a:ea typeface="Roboto Slab"/>
                <a:cs typeface="Roboto Slab"/>
                <a:sym typeface="Roboto Slab"/>
              </a:rPr>
              <a:t>time</a:t>
            </a:r>
            <a:endParaRPr sz="1200" u="sng">
              <a:latin typeface="Roboto Slab"/>
              <a:ea typeface="Roboto Slab"/>
              <a:cs typeface="Roboto Slab"/>
              <a:sym typeface="Roboto Slab"/>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67" name="Shape 367"/>
        <p:cNvGrpSpPr/>
        <p:nvPr/>
      </p:nvGrpSpPr>
      <p:grpSpPr>
        <a:xfrm>
          <a:off x="0" y="0"/>
          <a:ext cx="0" cy="0"/>
          <a:chOff x="0" y="0"/>
          <a:chExt cx="0" cy="0"/>
        </a:xfrm>
      </p:grpSpPr>
      <p:sp>
        <p:nvSpPr>
          <p:cNvPr id="368" name="Google Shape;368;p60"/>
          <p:cNvSpPr/>
          <p:nvPr/>
        </p:nvSpPr>
        <p:spPr>
          <a:xfrm>
            <a:off x="-25" y="0"/>
            <a:ext cx="7560000" cy="483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60"/>
          <p:cNvSpPr txBox="1"/>
          <p:nvPr/>
        </p:nvSpPr>
        <p:spPr>
          <a:xfrm>
            <a:off x="756000" y="-5475"/>
            <a:ext cx="6048000" cy="483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2400">
                <a:solidFill>
                  <a:srgbClr val="FFFFFF"/>
                </a:solidFill>
                <a:latin typeface="Roboto Condensed"/>
                <a:ea typeface="Roboto Condensed"/>
                <a:cs typeface="Roboto Condensed"/>
                <a:sym typeface="Roboto Condensed"/>
              </a:rPr>
              <a:t>Interprofessional education (IPE)</a:t>
            </a:r>
            <a:endParaRPr b="1" sz="2400">
              <a:solidFill>
                <a:srgbClr val="FFFFFF"/>
              </a:solidFill>
              <a:latin typeface="Roboto Condensed"/>
              <a:ea typeface="Roboto Condensed"/>
              <a:cs typeface="Roboto Condensed"/>
              <a:sym typeface="Roboto Condensed"/>
            </a:endParaRPr>
          </a:p>
        </p:txBody>
      </p:sp>
      <p:graphicFrame>
        <p:nvGraphicFramePr>
          <p:cNvPr id="370" name="Google Shape;370;p60"/>
          <p:cNvGraphicFramePr/>
          <p:nvPr/>
        </p:nvGraphicFramePr>
        <p:xfrm>
          <a:off x="127213" y="576953"/>
          <a:ext cx="3000000" cy="3000000"/>
        </p:xfrm>
        <a:graphic>
          <a:graphicData uri="http://schemas.openxmlformats.org/drawingml/2006/table">
            <a:tbl>
              <a:tblPr>
                <a:noFill/>
                <a:tableStyleId>{34CF5655-4CD1-4569-96A2-748BEEFF8242}</a:tableStyleId>
              </a:tblPr>
              <a:tblGrid>
                <a:gridCol w="1344400"/>
                <a:gridCol w="1935950"/>
                <a:gridCol w="4025175"/>
              </a:tblGrid>
              <a:tr h="380475">
                <a:tc>
                  <a:txBody>
                    <a:bodyPr/>
                    <a:lstStyle/>
                    <a:p>
                      <a:pPr indent="0" lvl="0" marL="0" rtl="0" algn="ctr">
                        <a:spcBef>
                          <a:spcPts val="0"/>
                        </a:spcBef>
                        <a:spcAft>
                          <a:spcPts val="0"/>
                        </a:spcAft>
                        <a:buNone/>
                      </a:pPr>
                      <a:r>
                        <a:rPr b="1" lang="ar" sz="1000">
                          <a:latin typeface="Roboto Slab"/>
                          <a:ea typeface="Roboto Slab"/>
                          <a:cs typeface="Roboto Slab"/>
                          <a:sym typeface="Roboto Slab"/>
                        </a:rPr>
                        <a:t>IPE competencies domains </a:t>
                      </a:r>
                      <a:endParaRPr b="1" sz="1000">
                        <a:latin typeface="Roboto Slab"/>
                        <a:ea typeface="Roboto Slab"/>
                        <a:cs typeface="Roboto Slab"/>
                        <a:sym typeface="Roboto Slab"/>
                      </a:endParaRPr>
                    </a:p>
                  </a:txBody>
                  <a:tcPr marT="91425" marB="91425" marR="91425" marL="91425" anchor="ctr">
                    <a:solidFill>
                      <a:schemeClr val="accent2"/>
                    </a:solidFill>
                  </a:tcPr>
                </a:tc>
                <a:tc>
                  <a:txBody>
                    <a:bodyPr/>
                    <a:lstStyle/>
                    <a:p>
                      <a:pPr indent="0" lvl="0" marL="0" rtl="0" algn="ctr">
                        <a:spcBef>
                          <a:spcPts val="0"/>
                        </a:spcBef>
                        <a:spcAft>
                          <a:spcPts val="0"/>
                        </a:spcAft>
                        <a:buNone/>
                      </a:pPr>
                      <a:r>
                        <a:rPr b="1" lang="ar" sz="1000">
                          <a:latin typeface="Roboto Slab"/>
                          <a:ea typeface="Roboto Slab"/>
                          <a:cs typeface="Roboto Slab"/>
                          <a:sym typeface="Roboto Slab"/>
                        </a:rPr>
                        <a:t>Definitions</a:t>
                      </a:r>
                      <a:endParaRPr b="1" sz="1000">
                        <a:latin typeface="Roboto Slab"/>
                        <a:ea typeface="Roboto Slab"/>
                        <a:cs typeface="Roboto Slab"/>
                        <a:sym typeface="Roboto Slab"/>
                      </a:endParaRPr>
                    </a:p>
                  </a:txBody>
                  <a:tcPr marT="91425" marB="91425" marR="91425" marL="91425" anchor="ctr">
                    <a:solidFill>
                      <a:schemeClr val="accent2"/>
                    </a:solidFill>
                  </a:tcPr>
                </a:tc>
                <a:tc>
                  <a:txBody>
                    <a:bodyPr/>
                    <a:lstStyle/>
                    <a:p>
                      <a:pPr indent="0" lvl="0" marL="0" rtl="0" algn="ctr">
                        <a:spcBef>
                          <a:spcPts val="0"/>
                        </a:spcBef>
                        <a:spcAft>
                          <a:spcPts val="0"/>
                        </a:spcAft>
                        <a:buNone/>
                      </a:pPr>
                      <a:r>
                        <a:rPr b="1" lang="ar" sz="1000">
                          <a:latin typeface="Roboto Slab"/>
                          <a:ea typeface="Roboto Slab"/>
                          <a:cs typeface="Roboto Slab"/>
                          <a:sym typeface="Roboto Slab"/>
                        </a:rPr>
                        <a:t>Specific</a:t>
                      </a:r>
                      <a:r>
                        <a:rPr b="1" lang="ar" sz="1000">
                          <a:latin typeface="Roboto Slab"/>
                          <a:ea typeface="Roboto Slab"/>
                          <a:cs typeface="Roboto Slab"/>
                          <a:sym typeface="Roboto Slab"/>
                        </a:rPr>
                        <a:t> competencies</a:t>
                      </a:r>
                      <a:endParaRPr b="1" sz="1000">
                        <a:latin typeface="Roboto Slab"/>
                        <a:ea typeface="Roboto Slab"/>
                        <a:cs typeface="Roboto Slab"/>
                        <a:sym typeface="Roboto Slab"/>
                      </a:endParaRPr>
                    </a:p>
                    <a:p>
                      <a:pPr indent="0" lvl="0" marL="0" rtl="0" algn="ctr">
                        <a:spcBef>
                          <a:spcPts val="0"/>
                        </a:spcBef>
                        <a:spcAft>
                          <a:spcPts val="0"/>
                        </a:spcAft>
                        <a:buNone/>
                      </a:pPr>
                      <a:r>
                        <a:rPr lang="ar" sz="1000">
                          <a:solidFill>
                            <a:srgbClr val="FFFFFF"/>
                          </a:solidFill>
                          <a:latin typeface="Roboto Slab"/>
                          <a:ea typeface="Roboto Slab"/>
                          <a:cs typeface="Roboto Slab"/>
                          <a:sym typeface="Roboto Slab"/>
                        </a:rPr>
                        <a:t>Not all of them are mentioned please go back to slides</a:t>
                      </a:r>
                      <a:endParaRPr sz="1000">
                        <a:solidFill>
                          <a:srgbClr val="FFFFFF"/>
                        </a:solidFill>
                        <a:latin typeface="Roboto Slab"/>
                        <a:ea typeface="Roboto Slab"/>
                        <a:cs typeface="Roboto Slab"/>
                        <a:sym typeface="Roboto Slab"/>
                      </a:endParaRPr>
                    </a:p>
                  </a:txBody>
                  <a:tcPr marT="91425" marB="91425" marR="91425" marL="91425" anchor="ctr">
                    <a:solidFill>
                      <a:schemeClr val="accent2"/>
                    </a:solidFill>
                  </a:tcPr>
                </a:tc>
              </a:tr>
              <a:tr h="975000">
                <a:tc>
                  <a:txBody>
                    <a:bodyPr/>
                    <a:lstStyle/>
                    <a:p>
                      <a:pPr indent="0" lvl="0" marL="0" rtl="0" algn="l">
                        <a:spcBef>
                          <a:spcPts val="0"/>
                        </a:spcBef>
                        <a:spcAft>
                          <a:spcPts val="0"/>
                        </a:spcAft>
                        <a:buNone/>
                      </a:pPr>
                      <a:r>
                        <a:rPr b="1" lang="ar" sz="1000">
                          <a:latin typeface="Roboto Slab"/>
                          <a:ea typeface="Roboto Slab"/>
                          <a:cs typeface="Roboto Slab"/>
                          <a:sym typeface="Roboto Slab"/>
                        </a:rPr>
                        <a:t>1.</a:t>
                      </a:r>
                      <a:r>
                        <a:rPr b="1" lang="ar" sz="1000">
                          <a:latin typeface="Roboto Slab"/>
                          <a:ea typeface="Roboto Slab"/>
                          <a:cs typeface="Roboto Slab"/>
                          <a:sym typeface="Roboto Slab"/>
                        </a:rPr>
                        <a:t>Values/Ethics</a:t>
                      </a:r>
                      <a:endParaRPr b="1" sz="1000">
                        <a:latin typeface="Roboto Slab"/>
                        <a:ea typeface="Roboto Slab"/>
                        <a:cs typeface="Roboto Slab"/>
                        <a:sym typeface="Roboto Slab"/>
                      </a:endParaRPr>
                    </a:p>
                  </a:txBody>
                  <a:tcPr marT="91425" marB="91425" marR="91425" marL="91425" anchor="ctr">
                    <a:solidFill>
                      <a:schemeClr val="accent3"/>
                    </a:solidFill>
                  </a:tcPr>
                </a:tc>
                <a:tc>
                  <a:txBody>
                    <a:bodyPr/>
                    <a:lstStyle/>
                    <a:p>
                      <a:pPr indent="0" lvl="0" marL="0" rtl="0" algn="l">
                        <a:spcBef>
                          <a:spcPts val="0"/>
                        </a:spcBef>
                        <a:spcAft>
                          <a:spcPts val="0"/>
                        </a:spcAft>
                        <a:buNone/>
                      </a:pPr>
                      <a:r>
                        <a:rPr lang="ar" sz="1000">
                          <a:latin typeface="Roboto Slab"/>
                          <a:ea typeface="Roboto Slab"/>
                          <a:cs typeface="Roboto Slab"/>
                          <a:sym typeface="Roboto Slab"/>
                        </a:rPr>
                        <a:t>Work with individuals of other professions to maintain a climate of mutual respect and shared values</a:t>
                      </a:r>
                      <a:endParaRPr sz="1000">
                        <a:latin typeface="Roboto Slab"/>
                        <a:ea typeface="Roboto Slab"/>
                        <a:cs typeface="Roboto Slab"/>
                        <a:sym typeface="Roboto Slab"/>
                      </a:endParaRPr>
                    </a:p>
                  </a:txBody>
                  <a:tcPr marT="91425" marB="91425" marR="91425" marL="91425" anchor="ctr"/>
                </a:tc>
                <a:tc>
                  <a:txBody>
                    <a:bodyPr/>
                    <a:lstStyle/>
                    <a:p>
                      <a:pPr indent="-292100" lvl="0" marL="457200" rtl="0" algn="l">
                        <a:spcBef>
                          <a:spcPts val="0"/>
                        </a:spcBef>
                        <a:spcAft>
                          <a:spcPts val="0"/>
                        </a:spcAft>
                        <a:buSzPts val="1000"/>
                        <a:buFont typeface="Roboto Slab"/>
                        <a:buChar char="●"/>
                      </a:pPr>
                      <a:r>
                        <a:rPr lang="ar" sz="1000">
                          <a:latin typeface="Roboto Slab"/>
                          <a:ea typeface="Roboto Slab"/>
                          <a:cs typeface="Roboto Slab"/>
                          <a:sym typeface="Roboto Slab"/>
                        </a:rPr>
                        <a:t>Respect the dignity and privacy of patients while maintaining confidentiality in the delivery of team based care.</a:t>
                      </a:r>
                      <a:endParaRPr sz="1000">
                        <a:latin typeface="Roboto Slab"/>
                        <a:ea typeface="Roboto Slab"/>
                        <a:cs typeface="Roboto Slab"/>
                        <a:sym typeface="Roboto Slab"/>
                      </a:endParaRPr>
                    </a:p>
                    <a:p>
                      <a:pPr indent="-292100" lvl="0" marL="457200" rtl="0" algn="l">
                        <a:spcBef>
                          <a:spcPts val="0"/>
                        </a:spcBef>
                        <a:spcAft>
                          <a:spcPts val="0"/>
                        </a:spcAft>
                        <a:buSzPts val="1000"/>
                        <a:buFont typeface="Roboto Slab"/>
                        <a:buChar char="●"/>
                      </a:pPr>
                      <a:r>
                        <a:rPr lang="ar" sz="1000">
                          <a:latin typeface="Roboto Slab"/>
                          <a:ea typeface="Roboto Slab"/>
                          <a:cs typeface="Roboto Slab"/>
                          <a:sym typeface="Roboto Slab"/>
                        </a:rPr>
                        <a:t>Embrace the cultural diversity</a:t>
                      </a:r>
                      <a:endParaRPr sz="1000">
                        <a:latin typeface="Roboto Slab"/>
                        <a:ea typeface="Roboto Slab"/>
                        <a:cs typeface="Roboto Slab"/>
                        <a:sym typeface="Roboto Slab"/>
                      </a:endParaRPr>
                    </a:p>
                    <a:p>
                      <a:pPr indent="-292100" lvl="0" marL="457200" rtl="0" algn="l">
                        <a:spcBef>
                          <a:spcPts val="0"/>
                        </a:spcBef>
                        <a:spcAft>
                          <a:spcPts val="0"/>
                        </a:spcAft>
                        <a:buSzPts val="1000"/>
                        <a:buFont typeface="Roboto Slab"/>
                        <a:buChar char="●"/>
                      </a:pPr>
                      <a:r>
                        <a:rPr lang="ar" sz="1000">
                          <a:latin typeface="Roboto Slab"/>
                          <a:ea typeface="Roboto Slab"/>
                          <a:cs typeface="Roboto Slab"/>
                          <a:sym typeface="Roboto Slab"/>
                        </a:rPr>
                        <a:t>Act with honesty and integrity</a:t>
                      </a:r>
                      <a:endParaRPr sz="1000">
                        <a:latin typeface="Roboto Slab"/>
                        <a:ea typeface="Roboto Slab"/>
                        <a:cs typeface="Roboto Slab"/>
                        <a:sym typeface="Roboto Slab"/>
                      </a:endParaRPr>
                    </a:p>
                    <a:p>
                      <a:pPr indent="-292100" lvl="0" marL="457200" rtl="0" algn="l">
                        <a:spcBef>
                          <a:spcPts val="0"/>
                        </a:spcBef>
                        <a:spcAft>
                          <a:spcPts val="0"/>
                        </a:spcAft>
                        <a:buSzPts val="1000"/>
                        <a:buFont typeface="Roboto Slab"/>
                        <a:buChar char="●"/>
                      </a:pPr>
                      <a:r>
                        <a:rPr lang="ar" sz="1000">
                          <a:latin typeface="Roboto Slab"/>
                          <a:ea typeface="Roboto Slab"/>
                          <a:cs typeface="Roboto Slab"/>
                          <a:sym typeface="Roboto Slab"/>
                        </a:rPr>
                        <a:t>Develop a trusting relationship with patients, families, and other team members.</a:t>
                      </a:r>
                      <a:endParaRPr sz="1000">
                        <a:latin typeface="Roboto Slab"/>
                        <a:ea typeface="Roboto Slab"/>
                        <a:cs typeface="Roboto Slab"/>
                        <a:sym typeface="Roboto Slab"/>
                      </a:endParaRPr>
                    </a:p>
                  </a:txBody>
                  <a:tcPr marT="91425" marB="91425" marR="91425" marL="91425"/>
                </a:tc>
              </a:tr>
              <a:tr h="975000">
                <a:tc>
                  <a:txBody>
                    <a:bodyPr/>
                    <a:lstStyle/>
                    <a:p>
                      <a:pPr indent="0" lvl="0" marL="0" rtl="0" algn="l">
                        <a:spcBef>
                          <a:spcPts val="0"/>
                        </a:spcBef>
                        <a:spcAft>
                          <a:spcPts val="0"/>
                        </a:spcAft>
                        <a:buNone/>
                      </a:pPr>
                      <a:r>
                        <a:rPr b="1" lang="ar" sz="1000">
                          <a:solidFill>
                            <a:schemeClr val="dk1"/>
                          </a:solidFill>
                          <a:latin typeface="Roboto Slab"/>
                          <a:ea typeface="Roboto Slab"/>
                          <a:cs typeface="Roboto Slab"/>
                          <a:sym typeface="Roboto Slab"/>
                        </a:rPr>
                        <a:t>2.</a:t>
                      </a:r>
                      <a:r>
                        <a:rPr b="1" lang="ar" sz="1000">
                          <a:solidFill>
                            <a:schemeClr val="dk1"/>
                          </a:solidFill>
                          <a:latin typeface="Roboto Slab"/>
                          <a:ea typeface="Roboto Slab"/>
                          <a:cs typeface="Roboto Slab"/>
                          <a:sym typeface="Roboto Slab"/>
                        </a:rPr>
                        <a:t>Roles/Responsibilities</a:t>
                      </a:r>
                      <a:endParaRPr b="1" sz="1000">
                        <a:latin typeface="Roboto Slab"/>
                        <a:ea typeface="Roboto Slab"/>
                        <a:cs typeface="Roboto Slab"/>
                        <a:sym typeface="Roboto Slab"/>
                      </a:endParaRPr>
                    </a:p>
                  </a:txBody>
                  <a:tcPr marT="91425" marB="91425" marR="91425" marL="91425" anchor="ctr">
                    <a:solidFill>
                      <a:schemeClr val="accent3"/>
                    </a:solidFill>
                  </a:tcPr>
                </a:tc>
                <a:tc>
                  <a:txBody>
                    <a:bodyPr/>
                    <a:lstStyle/>
                    <a:p>
                      <a:pPr indent="0" lvl="0" marL="0" rtl="0" algn="l">
                        <a:spcBef>
                          <a:spcPts val="0"/>
                        </a:spcBef>
                        <a:spcAft>
                          <a:spcPts val="0"/>
                        </a:spcAft>
                        <a:buNone/>
                      </a:pPr>
                      <a:r>
                        <a:rPr lang="ar" sz="1000">
                          <a:latin typeface="Roboto Slab"/>
                          <a:ea typeface="Roboto Slab"/>
                          <a:cs typeface="Roboto Slab"/>
                          <a:sym typeface="Roboto Slab"/>
                        </a:rPr>
                        <a:t>Use the knowledge of one’s own role and those of other professions to appropriately assess and address the health care needs of the patients and populations served</a:t>
                      </a:r>
                      <a:endParaRPr sz="1000">
                        <a:latin typeface="Roboto Slab"/>
                        <a:ea typeface="Roboto Slab"/>
                        <a:cs typeface="Roboto Slab"/>
                        <a:sym typeface="Roboto Slab"/>
                      </a:endParaRPr>
                    </a:p>
                  </a:txBody>
                  <a:tcPr marT="91425" marB="91425" marR="91425" marL="91425" anchor="ctr"/>
                </a:tc>
                <a:tc>
                  <a:txBody>
                    <a:bodyPr/>
                    <a:lstStyle/>
                    <a:p>
                      <a:pPr indent="-292100" lvl="0" marL="457200" rtl="0" algn="l">
                        <a:spcBef>
                          <a:spcPts val="0"/>
                        </a:spcBef>
                        <a:spcAft>
                          <a:spcPts val="0"/>
                        </a:spcAft>
                        <a:buSzPts val="1000"/>
                        <a:buFont typeface="Roboto Slab"/>
                        <a:buChar char="●"/>
                      </a:pPr>
                      <a:r>
                        <a:rPr lang="ar" sz="1000">
                          <a:latin typeface="Roboto Slab"/>
                          <a:ea typeface="Roboto Slab"/>
                          <a:cs typeface="Roboto Slab"/>
                          <a:sym typeface="Roboto Slab"/>
                        </a:rPr>
                        <a:t>Recognize one’s limitations</a:t>
                      </a:r>
                      <a:endParaRPr sz="1000">
                        <a:latin typeface="Roboto Slab"/>
                        <a:ea typeface="Roboto Slab"/>
                        <a:cs typeface="Roboto Slab"/>
                        <a:sym typeface="Roboto Slab"/>
                      </a:endParaRPr>
                    </a:p>
                    <a:p>
                      <a:pPr indent="-292100" lvl="0" marL="457200" rtl="0" algn="l">
                        <a:spcBef>
                          <a:spcPts val="0"/>
                        </a:spcBef>
                        <a:spcAft>
                          <a:spcPts val="0"/>
                        </a:spcAft>
                        <a:buSzPts val="1000"/>
                        <a:buFont typeface="Roboto Slab"/>
                        <a:buChar char="●"/>
                      </a:pPr>
                      <a:r>
                        <a:rPr lang="ar" sz="1000">
                          <a:latin typeface="Roboto Slab"/>
                          <a:ea typeface="Roboto Slab"/>
                          <a:cs typeface="Roboto Slab"/>
                          <a:sym typeface="Roboto Slab"/>
                        </a:rPr>
                        <a:t>Communicate with team members to clarify each member’s responsibility</a:t>
                      </a:r>
                      <a:endParaRPr sz="1000">
                        <a:latin typeface="Roboto Slab"/>
                        <a:ea typeface="Roboto Slab"/>
                        <a:cs typeface="Roboto Slab"/>
                        <a:sym typeface="Roboto Slab"/>
                      </a:endParaRPr>
                    </a:p>
                    <a:p>
                      <a:pPr indent="-292100" lvl="0" marL="457200" rtl="0" algn="l">
                        <a:spcBef>
                          <a:spcPts val="0"/>
                        </a:spcBef>
                        <a:spcAft>
                          <a:spcPts val="0"/>
                        </a:spcAft>
                        <a:buSzPts val="1000"/>
                        <a:buFont typeface="Roboto Slab"/>
                        <a:buChar char="●"/>
                      </a:pPr>
                      <a:r>
                        <a:rPr lang="ar" sz="1000">
                          <a:latin typeface="Roboto Slab"/>
                          <a:ea typeface="Roboto Slab"/>
                          <a:cs typeface="Roboto Slab"/>
                          <a:sym typeface="Roboto Slab"/>
                        </a:rPr>
                        <a:t>Engage diverse healthcare professionals who complement one’s own professional expertise</a:t>
                      </a:r>
                      <a:endParaRPr sz="1000">
                        <a:latin typeface="Roboto Slab"/>
                        <a:ea typeface="Roboto Slab"/>
                        <a:cs typeface="Roboto Slab"/>
                        <a:sym typeface="Roboto Slab"/>
                      </a:endParaRPr>
                    </a:p>
                    <a:p>
                      <a:pPr indent="-292100" lvl="0" marL="457200" rtl="0" algn="l">
                        <a:spcBef>
                          <a:spcPts val="0"/>
                        </a:spcBef>
                        <a:spcAft>
                          <a:spcPts val="0"/>
                        </a:spcAft>
                        <a:buSzPts val="1000"/>
                        <a:buFont typeface="Roboto Slab"/>
                        <a:buChar char="●"/>
                      </a:pPr>
                      <a:r>
                        <a:rPr lang="ar" sz="1000">
                          <a:latin typeface="Roboto Slab"/>
                          <a:ea typeface="Roboto Slab"/>
                          <a:cs typeface="Roboto Slab"/>
                          <a:sym typeface="Roboto Slab"/>
                        </a:rPr>
                        <a:t>Engage in continuous professional and interprofessional development to enhance team performance</a:t>
                      </a:r>
                      <a:endParaRPr sz="1000">
                        <a:latin typeface="Roboto Slab"/>
                        <a:ea typeface="Roboto Slab"/>
                        <a:cs typeface="Roboto Slab"/>
                        <a:sym typeface="Roboto Slab"/>
                      </a:endParaRPr>
                    </a:p>
                  </a:txBody>
                  <a:tcPr marT="91425" marB="91425" marR="91425" marL="91425"/>
                </a:tc>
              </a:tr>
              <a:tr h="856100">
                <a:tc>
                  <a:txBody>
                    <a:bodyPr/>
                    <a:lstStyle/>
                    <a:p>
                      <a:pPr indent="0" lvl="0" marL="0" rtl="0" algn="l">
                        <a:spcBef>
                          <a:spcPts val="0"/>
                        </a:spcBef>
                        <a:spcAft>
                          <a:spcPts val="0"/>
                        </a:spcAft>
                        <a:buNone/>
                      </a:pPr>
                      <a:r>
                        <a:rPr b="1" lang="ar" sz="1000">
                          <a:solidFill>
                            <a:schemeClr val="dk1"/>
                          </a:solidFill>
                          <a:latin typeface="Roboto Slab"/>
                          <a:ea typeface="Roboto Slab"/>
                          <a:cs typeface="Roboto Slab"/>
                          <a:sym typeface="Roboto Slab"/>
                        </a:rPr>
                        <a:t>3.</a:t>
                      </a:r>
                      <a:r>
                        <a:rPr b="1" lang="ar" sz="1000">
                          <a:solidFill>
                            <a:schemeClr val="dk1"/>
                          </a:solidFill>
                          <a:latin typeface="Roboto Slab"/>
                          <a:ea typeface="Roboto Slab"/>
                          <a:cs typeface="Roboto Slab"/>
                          <a:sym typeface="Roboto Slab"/>
                        </a:rPr>
                        <a:t>Interprofessional Communication</a:t>
                      </a:r>
                      <a:endParaRPr b="1" sz="1000">
                        <a:latin typeface="Roboto Slab"/>
                        <a:ea typeface="Roboto Slab"/>
                        <a:cs typeface="Roboto Slab"/>
                        <a:sym typeface="Roboto Slab"/>
                      </a:endParaRPr>
                    </a:p>
                  </a:txBody>
                  <a:tcPr marT="91425" marB="91425" marR="91425" marL="91425" anchor="ctr">
                    <a:solidFill>
                      <a:schemeClr val="accent3"/>
                    </a:solidFill>
                  </a:tcPr>
                </a:tc>
                <a:tc>
                  <a:txBody>
                    <a:bodyPr/>
                    <a:lstStyle/>
                    <a:p>
                      <a:pPr indent="0" lvl="0" marL="0" rtl="0" algn="l">
                        <a:spcBef>
                          <a:spcPts val="0"/>
                        </a:spcBef>
                        <a:spcAft>
                          <a:spcPts val="0"/>
                        </a:spcAft>
                        <a:buNone/>
                      </a:pPr>
                      <a:r>
                        <a:rPr lang="ar" sz="1000">
                          <a:latin typeface="Roboto Slab"/>
                          <a:ea typeface="Roboto Slab"/>
                          <a:cs typeface="Roboto Slab"/>
                          <a:sym typeface="Roboto Slab"/>
                        </a:rPr>
                        <a:t>Communicate with patients, families, communities, and other health professionals in a responsive and responsible manner</a:t>
                      </a:r>
                      <a:endParaRPr sz="1000">
                        <a:latin typeface="Roboto Slab"/>
                        <a:ea typeface="Roboto Slab"/>
                        <a:cs typeface="Roboto Slab"/>
                        <a:sym typeface="Roboto Slab"/>
                      </a:endParaRPr>
                    </a:p>
                  </a:txBody>
                  <a:tcPr marT="91425" marB="91425" marR="91425" marL="91425" anchor="ctr"/>
                </a:tc>
                <a:tc>
                  <a:txBody>
                    <a:bodyPr/>
                    <a:lstStyle/>
                    <a:p>
                      <a:pPr indent="-292100" lvl="0" marL="457200" rtl="0" algn="l">
                        <a:spcBef>
                          <a:spcPts val="0"/>
                        </a:spcBef>
                        <a:spcAft>
                          <a:spcPts val="0"/>
                        </a:spcAft>
                        <a:buSzPts val="1000"/>
                        <a:buFont typeface="Roboto Slab"/>
                        <a:buChar char="●"/>
                      </a:pPr>
                      <a:r>
                        <a:rPr lang="ar" sz="1000">
                          <a:latin typeface="Roboto Slab"/>
                          <a:ea typeface="Roboto Slab"/>
                          <a:cs typeface="Roboto Slab"/>
                          <a:sym typeface="Roboto Slab"/>
                        </a:rPr>
                        <a:t>Listen actively</a:t>
                      </a:r>
                      <a:endParaRPr sz="1000">
                        <a:latin typeface="Roboto Slab"/>
                        <a:ea typeface="Roboto Slab"/>
                        <a:cs typeface="Roboto Slab"/>
                        <a:sym typeface="Roboto Slab"/>
                      </a:endParaRPr>
                    </a:p>
                    <a:p>
                      <a:pPr indent="-292100" lvl="0" marL="457200" rtl="0" algn="l">
                        <a:spcBef>
                          <a:spcPts val="0"/>
                        </a:spcBef>
                        <a:spcAft>
                          <a:spcPts val="0"/>
                        </a:spcAft>
                        <a:buSzPts val="1000"/>
                        <a:buFont typeface="Roboto Slab"/>
                        <a:buChar char="●"/>
                      </a:pPr>
                      <a:r>
                        <a:rPr lang="ar" sz="1000">
                          <a:latin typeface="Roboto Slab"/>
                          <a:ea typeface="Roboto Slab"/>
                          <a:cs typeface="Roboto Slab"/>
                          <a:sym typeface="Roboto Slab"/>
                        </a:rPr>
                        <a:t>Choose effective communication tools and techniques</a:t>
                      </a:r>
                      <a:endParaRPr sz="1000">
                        <a:latin typeface="Roboto Slab"/>
                        <a:ea typeface="Roboto Slab"/>
                        <a:cs typeface="Roboto Slab"/>
                        <a:sym typeface="Roboto Slab"/>
                      </a:endParaRPr>
                    </a:p>
                    <a:p>
                      <a:pPr indent="-292100" lvl="0" marL="457200" rtl="0" algn="l">
                        <a:spcBef>
                          <a:spcPts val="0"/>
                        </a:spcBef>
                        <a:spcAft>
                          <a:spcPts val="0"/>
                        </a:spcAft>
                        <a:buSzPts val="1000"/>
                        <a:buFont typeface="Roboto Slab"/>
                        <a:buChar char="●"/>
                      </a:pPr>
                      <a:r>
                        <a:rPr lang="ar" sz="1000">
                          <a:latin typeface="Roboto Slab"/>
                          <a:ea typeface="Roboto Slab"/>
                          <a:cs typeface="Roboto Slab"/>
                          <a:sym typeface="Roboto Slab"/>
                        </a:rPr>
                        <a:t>Give timely, sensitive, instructive feedback</a:t>
                      </a:r>
                      <a:endParaRPr sz="1000">
                        <a:latin typeface="Roboto Slab"/>
                        <a:ea typeface="Roboto Slab"/>
                        <a:cs typeface="Roboto Slab"/>
                        <a:sym typeface="Roboto Slab"/>
                      </a:endParaRPr>
                    </a:p>
                    <a:p>
                      <a:pPr indent="-292100" lvl="0" marL="457200" rtl="0" algn="l">
                        <a:spcBef>
                          <a:spcPts val="0"/>
                        </a:spcBef>
                        <a:spcAft>
                          <a:spcPts val="0"/>
                        </a:spcAft>
                        <a:buSzPts val="1000"/>
                        <a:buFont typeface="Roboto Slab"/>
                        <a:buChar char="●"/>
                      </a:pPr>
                      <a:r>
                        <a:rPr lang="ar" sz="1000">
                          <a:latin typeface="Roboto Slab"/>
                          <a:ea typeface="Roboto Slab"/>
                          <a:cs typeface="Roboto Slab"/>
                          <a:sym typeface="Roboto Slab"/>
                        </a:rPr>
                        <a:t>Use respectful language</a:t>
                      </a:r>
                      <a:endParaRPr sz="1000">
                        <a:latin typeface="Roboto Slab"/>
                        <a:ea typeface="Roboto Slab"/>
                        <a:cs typeface="Roboto Slab"/>
                        <a:sym typeface="Roboto Slab"/>
                      </a:endParaRPr>
                    </a:p>
                  </a:txBody>
                  <a:tcPr marT="91425" marB="91425" marR="91425" marL="91425"/>
                </a:tc>
              </a:tr>
              <a:tr h="1093925">
                <a:tc>
                  <a:txBody>
                    <a:bodyPr/>
                    <a:lstStyle/>
                    <a:p>
                      <a:pPr indent="0" lvl="0" marL="0" rtl="0" algn="l">
                        <a:spcBef>
                          <a:spcPts val="0"/>
                        </a:spcBef>
                        <a:spcAft>
                          <a:spcPts val="0"/>
                        </a:spcAft>
                        <a:buNone/>
                      </a:pPr>
                      <a:r>
                        <a:rPr b="1" lang="ar" sz="1000">
                          <a:solidFill>
                            <a:schemeClr val="dk1"/>
                          </a:solidFill>
                          <a:latin typeface="Roboto Slab"/>
                          <a:ea typeface="Roboto Slab"/>
                          <a:cs typeface="Roboto Slab"/>
                          <a:sym typeface="Roboto Slab"/>
                        </a:rPr>
                        <a:t>4.</a:t>
                      </a:r>
                      <a:r>
                        <a:rPr b="1" lang="ar" sz="1000">
                          <a:solidFill>
                            <a:schemeClr val="dk1"/>
                          </a:solidFill>
                          <a:latin typeface="Roboto Slab"/>
                          <a:ea typeface="Roboto Slab"/>
                          <a:cs typeface="Roboto Slab"/>
                          <a:sym typeface="Roboto Slab"/>
                        </a:rPr>
                        <a:t>Teams &amp; Teamwork</a:t>
                      </a:r>
                      <a:endParaRPr b="1" sz="1000">
                        <a:solidFill>
                          <a:schemeClr val="dk1"/>
                        </a:solidFill>
                        <a:latin typeface="Roboto Slab"/>
                        <a:ea typeface="Roboto Slab"/>
                        <a:cs typeface="Roboto Slab"/>
                        <a:sym typeface="Roboto Slab"/>
                      </a:endParaRPr>
                    </a:p>
                  </a:txBody>
                  <a:tcPr marT="91425" marB="91425" marR="91425" marL="91425" anchor="ctr">
                    <a:solidFill>
                      <a:schemeClr val="accent3"/>
                    </a:solidFill>
                  </a:tcPr>
                </a:tc>
                <a:tc>
                  <a:txBody>
                    <a:bodyPr/>
                    <a:lstStyle/>
                    <a:p>
                      <a:pPr indent="0" lvl="0" marL="0" rtl="0" algn="l">
                        <a:spcBef>
                          <a:spcPts val="0"/>
                        </a:spcBef>
                        <a:spcAft>
                          <a:spcPts val="0"/>
                        </a:spcAft>
                        <a:buNone/>
                      </a:pPr>
                      <a:r>
                        <a:rPr lang="ar" sz="1000">
                          <a:latin typeface="Roboto Slab"/>
                          <a:ea typeface="Roboto Slab"/>
                          <a:cs typeface="Roboto Slab"/>
                          <a:sym typeface="Roboto Slab"/>
                        </a:rPr>
                        <a:t>apply relationship-building values and the principles of team dynamics to perform effectively in different teams roles.</a:t>
                      </a:r>
                      <a:endParaRPr sz="1000">
                        <a:latin typeface="Roboto Slab"/>
                        <a:ea typeface="Roboto Slab"/>
                        <a:cs typeface="Roboto Slab"/>
                        <a:sym typeface="Roboto Slab"/>
                      </a:endParaRPr>
                    </a:p>
                  </a:txBody>
                  <a:tcPr marT="91425" marB="91425" marR="91425" marL="91425" anchor="ctr"/>
                </a:tc>
                <a:tc>
                  <a:txBody>
                    <a:bodyPr/>
                    <a:lstStyle/>
                    <a:p>
                      <a:pPr indent="-292100" lvl="0" marL="457200" rtl="0" algn="l">
                        <a:spcBef>
                          <a:spcPts val="0"/>
                        </a:spcBef>
                        <a:spcAft>
                          <a:spcPts val="0"/>
                        </a:spcAft>
                        <a:buSzPts val="1000"/>
                        <a:buFont typeface="Roboto Slab"/>
                        <a:buChar char="●"/>
                      </a:pPr>
                      <a:r>
                        <a:rPr lang="ar" sz="1000">
                          <a:latin typeface="Roboto Slab"/>
                          <a:ea typeface="Roboto Slab"/>
                          <a:cs typeface="Roboto Slab"/>
                          <a:sym typeface="Roboto Slab"/>
                        </a:rPr>
                        <a:t>Apply leadership practices that support collaborative practice and team effectiveness</a:t>
                      </a:r>
                      <a:endParaRPr sz="1000">
                        <a:latin typeface="Roboto Slab"/>
                        <a:ea typeface="Roboto Slab"/>
                        <a:cs typeface="Roboto Slab"/>
                        <a:sym typeface="Roboto Slab"/>
                      </a:endParaRPr>
                    </a:p>
                    <a:p>
                      <a:pPr indent="-292100" lvl="0" marL="457200" rtl="0" algn="l">
                        <a:spcBef>
                          <a:spcPts val="0"/>
                        </a:spcBef>
                        <a:spcAft>
                          <a:spcPts val="0"/>
                        </a:spcAft>
                        <a:buSzPts val="1000"/>
                        <a:buFont typeface="Roboto Slab"/>
                        <a:buChar char="●"/>
                      </a:pPr>
                      <a:r>
                        <a:rPr lang="ar" sz="1000">
                          <a:latin typeface="Roboto Slab"/>
                          <a:ea typeface="Roboto Slab"/>
                          <a:cs typeface="Roboto Slab"/>
                          <a:sym typeface="Roboto Slab"/>
                        </a:rPr>
                        <a:t>Engage other health professionals in shared patient-centered problem-solving</a:t>
                      </a:r>
                      <a:endParaRPr sz="1000">
                        <a:latin typeface="Roboto Slab"/>
                        <a:ea typeface="Roboto Slab"/>
                        <a:cs typeface="Roboto Slab"/>
                        <a:sym typeface="Roboto Slab"/>
                      </a:endParaRPr>
                    </a:p>
                    <a:p>
                      <a:pPr indent="-292100" lvl="0" marL="457200" rtl="0" algn="l">
                        <a:spcBef>
                          <a:spcPts val="0"/>
                        </a:spcBef>
                        <a:spcAft>
                          <a:spcPts val="0"/>
                        </a:spcAft>
                        <a:buSzPts val="1000"/>
                        <a:buFont typeface="Roboto Slab"/>
                        <a:buChar char="●"/>
                      </a:pPr>
                      <a:r>
                        <a:rPr lang="ar" sz="1000">
                          <a:latin typeface="Roboto Slab"/>
                          <a:ea typeface="Roboto Slab"/>
                          <a:cs typeface="Roboto Slab"/>
                          <a:sym typeface="Roboto Slab"/>
                        </a:rPr>
                        <a:t>Perform effectively on teams and in different team roles in various settings</a:t>
                      </a:r>
                      <a:endParaRPr sz="1000">
                        <a:latin typeface="Roboto Slab"/>
                        <a:ea typeface="Roboto Slab"/>
                        <a:cs typeface="Roboto Slab"/>
                        <a:sym typeface="Roboto Slab"/>
                      </a:endParaRPr>
                    </a:p>
                    <a:p>
                      <a:pPr indent="-292100" lvl="0" marL="457200" rtl="0" algn="l">
                        <a:spcBef>
                          <a:spcPts val="0"/>
                        </a:spcBef>
                        <a:spcAft>
                          <a:spcPts val="0"/>
                        </a:spcAft>
                        <a:buSzPts val="1000"/>
                        <a:buFont typeface="Roboto Slab"/>
                        <a:buChar char="●"/>
                      </a:pPr>
                      <a:r>
                        <a:rPr lang="ar" sz="1000">
                          <a:latin typeface="Roboto Slab"/>
                          <a:ea typeface="Roboto Slab"/>
                          <a:cs typeface="Roboto Slab"/>
                          <a:sym typeface="Roboto Slab"/>
                        </a:rPr>
                        <a:t>Describe the process of team development and the roles and practices of effective teams</a:t>
                      </a:r>
                      <a:endParaRPr sz="1000">
                        <a:latin typeface="Roboto Slab"/>
                        <a:ea typeface="Roboto Slab"/>
                        <a:cs typeface="Roboto Slab"/>
                        <a:sym typeface="Roboto Slab"/>
                      </a:endParaRPr>
                    </a:p>
                  </a:txBody>
                  <a:tcPr marT="91425" marB="91425" marR="91425" marL="91425"/>
                </a:tc>
              </a:tr>
            </a:tbl>
          </a:graphicData>
        </a:graphic>
      </p:graphicFrame>
      <p:sp>
        <p:nvSpPr>
          <p:cNvPr id="371" name="Google Shape;371;p60"/>
          <p:cNvSpPr txBox="1"/>
          <p:nvPr/>
        </p:nvSpPr>
        <p:spPr>
          <a:xfrm>
            <a:off x="127225" y="6004450"/>
            <a:ext cx="3867900" cy="119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1100">
                <a:latin typeface="Roboto Slab"/>
                <a:ea typeface="Roboto Slab"/>
                <a:cs typeface="Roboto Slab"/>
                <a:sym typeface="Roboto Slab"/>
              </a:rPr>
              <a:t>Best Practices in Interprofessional Communication:</a:t>
            </a:r>
            <a:endParaRPr b="1" sz="1100">
              <a:latin typeface="Roboto Slab"/>
              <a:ea typeface="Roboto Slab"/>
              <a:cs typeface="Roboto Slab"/>
              <a:sym typeface="Roboto Slab"/>
            </a:endParaRPr>
          </a:p>
          <a:p>
            <a:pPr indent="-298450" lvl="0" marL="457200" rtl="0" algn="l">
              <a:spcBef>
                <a:spcPts val="0"/>
              </a:spcBef>
              <a:spcAft>
                <a:spcPts val="0"/>
              </a:spcAft>
              <a:buSzPts val="1100"/>
              <a:buFont typeface="Roboto Slab"/>
              <a:buAutoNum type="arabicPeriod"/>
            </a:pPr>
            <a:r>
              <a:rPr lang="ar" sz="1100">
                <a:latin typeface="Roboto Slab"/>
                <a:ea typeface="Roboto Slab"/>
                <a:cs typeface="Roboto Slab"/>
                <a:sym typeface="Roboto Slab"/>
              </a:rPr>
              <a:t>The lifeline of care team</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AutoNum type="arabicPeriod"/>
            </a:pPr>
            <a:r>
              <a:rPr lang="ar" sz="1100">
                <a:latin typeface="Roboto Slab"/>
                <a:ea typeface="Roboto Slab"/>
                <a:cs typeface="Roboto Slab"/>
                <a:sym typeface="Roboto Slab"/>
              </a:rPr>
              <a:t>Process by which information is exchanged between individuals, departments, or organizations</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AutoNum type="arabicPeriod"/>
            </a:pPr>
            <a:r>
              <a:rPr lang="ar" sz="1100">
                <a:latin typeface="Roboto Slab"/>
                <a:ea typeface="Roboto Slab"/>
                <a:cs typeface="Roboto Slab"/>
                <a:sym typeface="Roboto Slab"/>
              </a:rPr>
              <a:t>Should be: Complete, Clear, Brief &amp; Timely</a:t>
            </a:r>
            <a:endParaRPr sz="1100">
              <a:latin typeface="Roboto Slab"/>
              <a:ea typeface="Roboto Slab"/>
              <a:cs typeface="Roboto Slab"/>
              <a:sym typeface="Roboto Slab"/>
            </a:endParaRPr>
          </a:p>
        </p:txBody>
      </p:sp>
      <p:sp>
        <p:nvSpPr>
          <p:cNvPr id="372" name="Google Shape;372;p60"/>
          <p:cNvSpPr txBox="1"/>
          <p:nvPr/>
        </p:nvSpPr>
        <p:spPr>
          <a:xfrm>
            <a:off x="127225" y="7212538"/>
            <a:ext cx="3764400" cy="1806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1100">
                <a:latin typeface="Roboto Slab"/>
                <a:ea typeface="Roboto Slab"/>
                <a:cs typeface="Roboto Slab"/>
                <a:sym typeface="Roboto Slab"/>
              </a:rPr>
              <a:t>Information Exchange Strategies</a:t>
            </a:r>
            <a:endParaRPr b="1" sz="1100">
              <a:latin typeface="Roboto Slab"/>
              <a:ea typeface="Roboto Slab"/>
              <a:cs typeface="Roboto Slab"/>
              <a:sym typeface="Roboto Slab"/>
            </a:endParaRPr>
          </a:p>
          <a:p>
            <a:pPr indent="-298450" lvl="0" marL="457200" rtl="0" algn="l">
              <a:spcBef>
                <a:spcPts val="0"/>
              </a:spcBef>
              <a:spcAft>
                <a:spcPts val="0"/>
              </a:spcAft>
              <a:buSzPts val="1100"/>
              <a:buFont typeface="Roboto Slab"/>
              <a:buChar char="●"/>
            </a:pPr>
            <a:r>
              <a:rPr b="1" lang="ar" sz="1100">
                <a:latin typeface="Roboto Slab"/>
                <a:ea typeface="Roboto Slab"/>
                <a:cs typeface="Roboto Slab"/>
                <a:sym typeface="Roboto Slab"/>
              </a:rPr>
              <a:t>SBAR</a:t>
            </a:r>
            <a:r>
              <a:rPr lang="ar" sz="1100">
                <a:latin typeface="Roboto Slab"/>
                <a:ea typeface="Roboto Slab"/>
                <a:cs typeface="Roboto Slab"/>
                <a:sym typeface="Roboto Slab"/>
              </a:rPr>
              <a:t> (</a:t>
            </a:r>
            <a:r>
              <a:rPr lang="ar" sz="1100" u="sng">
                <a:latin typeface="Roboto Slab"/>
                <a:ea typeface="Roboto Slab"/>
                <a:cs typeface="Roboto Slab"/>
                <a:sym typeface="Roboto Slab"/>
              </a:rPr>
              <a:t>S</a:t>
            </a:r>
            <a:r>
              <a:rPr lang="ar" sz="1100">
                <a:latin typeface="Roboto Slab"/>
                <a:ea typeface="Roboto Slab"/>
                <a:cs typeface="Roboto Slab"/>
                <a:sym typeface="Roboto Slab"/>
              </a:rPr>
              <a:t>ituation- </a:t>
            </a:r>
            <a:r>
              <a:rPr lang="ar" sz="1100" u="sng">
                <a:latin typeface="Roboto Slab"/>
                <a:ea typeface="Roboto Slab"/>
                <a:cs typeface="Roboto Slab"/>
                <a:sym typeface="Roboto Slab"/>
              </a:rPr>
              <a:t>B</a:t>
            </a:r>
            <a:r>
              <a:rPr lang="ar" sz="1100">
                <a:latin typeface="Roboto Slab"/>
                <a:ea typeface="Roboto Slab"/>
                <a:cs typeface="Roboto Slab"/>
                <a:sym typeface="Roboto Slab"/>
              </a:rPr>
              <a:t>ackground - </a:t>
            </a:r>
            <a:r>
              <a:rPr lang="ar" sz="1100" u="sng">
                <a:latin typeface="Roboto Slab"/>
                <a:ea typeface="Roboto Slab"/>
                <a:cs typeface="Roboto Slab"/>
                <a:sym typeface="Roboto Slab"/>
              </a:rPr>
              <a:t>A</a:t>
            </a:r>
            <a:r>
              <a:rPr lang="ar" sz="1100">
                <a:latin typeface="Roboto Slab"/>
                <a:ea typeface="Roboto Slab"/>
                <a:cs typeface="Roboto Slab"/>
                <a:sym typeface="Roboto Slab"/>
              </a:rPr>
              <a:t>ssessment - </a:t>
            </a:r>
            <a:r>
              <a:rPr lang="ar" sz="1100" u="sng">
                <a:latin typeface="Roboto Slab"/>
                <a:ea typeface="Roboto Slab"/>
                <a:cs typeface="Roboto Slab"/>
                <a:sym typeface="Roboto Slab"/>
              </a:rPr>
              <a:t>R</a:t>
            </a:r>
            <a:r>
              <a:rPr lang="ar" sz="1100">
                <a:latin typeface="Roboto Slab"/>
                <a:ea typeface="Roboto Slab"/>
                <a:cs typeface="Roboto Slab"/>
                <a:sym typeface="Roboto Slab"/>
              </a:rPr>
              <a:t>ecommendation): to effectively communicate information to one another</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Char char="●"/>
            </a:pPr>
            <a:r>
              <a:rPr b="1" lang="ar" sz="1100">
                <a:latin typeface="Roboto Slab"/>
                <a:ea typeface="Roboto Slab"/>
                <a:cs typeface="Roboto Slab"/>
                <a:sym typeface="Roboto Slab"/>
              </a:rPr>
              <a:t>Call out:</a:t>
            </a:r>
            <a:r>
              <a:rPr lang="ar" sz="1100">
                <a:latin typeface="Roboto Slab"/>
                <a:ea typeface="Roboto Slab"/>
                <a:cs typeface="Roboto Slab"/>
                <a:sym typeface="Roboto Slab"/>
              </a:rPr>
              <a:t> to communicate important or critical information. Ex. During emergency, codes, etc</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Char char="●"/>
            </a:pPr>
            <a:r>
              <a:rPr b="1" lang="ar" sz="1100">
                <a:latin typeface="Roboto Slab"/>
                <a:ea typeface="Roboto Slab"/>
                <a:cs typeface="Roboto Slab"/>
                <a:sym typeface="Roboto Slab"/>
              </a:rPr>
              <a:t>Check-Back:</a:t>
            </a:r>
            <a:r>
              <a:rPr lang="ar" sz="1100">
                <a:latin typeface="Roboto Slab"/>
                <a:ea typeface="Roboto Slab"/>
                <a:cs typeface="Roboto Slab"/>
                <a:sym typeface="Roboto Slab"/>
              </a:rPr>
              <a:t> to ensure that message is received</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Char char="●"/>
            </a:pPr>
            <a:r>
              <a:rPr b="1" lang="ar" sz="1100">
                <a:latin typeface="Roboto Slab"/>
                <a:ea typeface="Roboto Slab"/>
                <a:cs typeface="Roboto Slab"/>
                <a:sym typeface="Roboto Slab"/>
              </a:rPr>
              <a:t>Handoffs:</a:t>
            </a:r>
            <a:r>
              <a:rPr lang="ar" sz="1100">
                <a:latin typeface="Roboto Slab"/>
                <a:ea typeface="Roboto Slab"/>
                <a:cs typeface="Roboto Slab"/>
                <a:sym typeface="Roboto Slab"/>
              </a:rPr>
              <a:t> to transfer information during transitions in care across the continuum</a:t>
            </a:r>
            <a:endParaRPr sz="1100">
              <a:latin typeface="Roboto Slab"/>
              <a:ea typeface="Roboto Slab"/>
              <a:cs typeface="Roboto Slab"/>
              <a:sym typeface="Roboto Slab"/>
            </a:endParaRPr>
          </a:p>
        </p:txBody>
      </p:sp>
      <p:sp>
        <p:nvSpPr>
          <p:cNvPr id="373" name="Google Shape;373;p60"/>
          <p:cNvSpPr txBox="1"/>
          <p:nvPr/>
        </p:nvSpPr>
        <p:spPr>
          <a:xfrm>
            <a:off x="127225" y="9018850"/>
            <a:ext cx="3867900" cy="1582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1100">
                <a:latin typeface="Roboto Slab"/>
                <a:ea typeface="Roboto Slab"/>
                <a:cs typeface="Roboto Slab"/>
                <a:sym typeface="Roboto Slab"/>
              </a:rPr>
              <a:t>Interprofessional Communication Challenges/ Barriers:</a:t>
            </a:r>
            <a:endParaRPr b="1" sz="1100">
              <a:latin typeface="Roboto Slab"/>
              <a:ea typeface="Roboto Slab"/>
              <a:cs typeface="Roboto Slab"/>
              <a:sym typeface="Roboto Slab"/>
            </a:endParaRPr>
          </a:p>
          <a:p>
            <a:pPr indent="-298450" lvl="0" marL="457200" rtl="0" algn="l">
              <a:spcBef>
                <a:spcPts val="0"/>
              </a:spcBef>
              <a:spcAft>
                <a:spcPts val="0"/>
              </a:spcAft>
              <a:buSzPts val="1100"/>
              <a:buFont typeface="Roboto Slab"/>
              <a:buChar char="●"/>
            </a:pPr>
            <a:r>
              <a:rPr lang="ar" sz="1100">
                <a:latin typeface="Roboto Slab"/>
                <a:ea typeface="Roboto Slab"/>
                <a:cs typeface="Roboto Slab"/>
                <a:sym typeface="Roboto Slab"/>
              </a:rPr>
              <a:t>Language barrier</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Char char="●"/>
            </a:pPr>
            <a:r>
              <a:rPr lang="ar" sz="1100">
                <a:latin typeface="Roboto Slab"/>
                <a:ea typeface="Roboto Slab"/>
                <a:cs typeface="Roboto Slab"/>
                <a:sym typeface="Roboto Slab"/>
              </a:rPr>
              <a:t>Distractions &amp; Conflict</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Char char="●"/>
            </a:pPr>
            <a:r>
              <a:rPr lang="ar" sz="1100">
                <a:latin typeface="Roboto Slab"/>
                <a:ea typeface="Roboto Slab"/>
                <a:cs typeface="Roboto Slab"/>
                <a:sym typeface="Roboto Slab"/>
              </a:rPr>
              <a:t>Physical proximity</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Char char="●"/>
            </a:pPr>
            <a:r>
              <a:rPr lang="ar" sz="1100">
                <a:latin typeface="Roboto Slab"/>
                <a:ea typeface="Roboto Slab"/>
                <a:cs typeface="Roboto Slab"/>
                <a:sym typeface="Roboto Slab"/>
              </a:rPr>
              <a:t>Personalities</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Char char="●"/>
            </a:pPr>
            <a:r>
              <a:rPr lang="ar" sz="1100">
                <a:solidFill>
                  <a:schemeClr val="dk1"/>
                </a:solidFill>
                <a:latin typeface="Roboto Slab"/>
                <a:ea typeface="Roboto Slab"/>
                <a:cs typeface="Roboto Slab"/>
                <a:sym typeface="Roboto Slab"/>
              </a:rPr>
              <a:t>Varying communication styles</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Char char="●"/>
            </a:pPr>
            <a:r>
              <a:rPr lang="ar" sz="1100">
                <a:solidFill>
                  <a:schemeClr val="dk1"/>
                </a:solidFill>
                <a:latin typeface="Roboto Slab"/>
                <a:ea typeface="Roboto Slab"/>
                <a:cs typeface="Roboto Slab"/>
                <a:sym typeface="Roboto Slab"/>
              </a:rPr>
              <a:t>Lack of information verification</a:t>
            </a:r>
            <a:endParaRPr sz="1100">
              <a:solidFill>
                <a:schemeClr val="dk1"/>
              </a:solidFill>
              <a:latin typeface="Roboto Slab"/>
              <a:ea typeface="Roboto Slab"/>
              <a:cs typeface="Roboto Slab"/>
              <a:sym typeface="Roboto Slab"/>
            </a:endParaRPr>
          </a:p>
          <a:p>
            <a:pPr indent="-298450" lvl="0" marL="457200" rtl="0" algn="l">
              <a:spcBef>
                <a:spcPts val="0"/>
              </a:spcBef>
              <a:spcAft>
                <a:spcPts val="0"/>
              </a:spcAft>
              <a:buClr>
                <a:schemeClr val="dk1"/>
              </a:buClr>
              <a:buSzPts val="1100"/>
              <a:buFont typeface="Roboto Slab"/>
              <a:buChar char="●"/>
            </a:pPr>
            <a:r>
              <a:rPr lang="ar" sz="1100">
                <a:solidFill>
                  <a:schemeClr val="dk1"/>
                </a:solidFill>
                <a:latin typeface="Roboto Slab"/>
                <a:ea typeface="Roboto Slab"/>
                <a:cs typeface="Roboto Slab"/>
                <a:sym typeface="Roboto Slab"/>
              </a:rPr>
              <a:t>Shift change</a:t>
            </a:r>
            <a:endParaRPr sz="1100">
              <a:solidFill>
                <a:schemeClr val="dk1"/>
              </a:solidFill>
              <a:latin typeface="Roboto Slab"/>
              <a:ea typeface="Roboto Slab"/>
              <a:cs typeface="Roboto Slab"/>
              <a:sym typeface="Roboto Slab"/>
            </a:endParaRPr>
          </a:p>
          <a:p>
            <a:pPr indent="-298450" lvl="0" marL="457200" rtl="0" algn="l">
              <a:spcBef>
                <a:spcPts val="0"/>
              </a:spcBef>
              <a:spcAft>
                <a:spcPts val="0"/>
              </a:spcAft>
              <a:buClr>
                <a:schemeClr val="dk1"/>
              </a:buClr>
              <a:buSzPts val="1100"/>
              <a:buFont typeface="Roboto Slab"/>
              <a:buChar char="●"/>
            </a:pPr>
            <a:r>
              <a:rPr lang="ar" sz="1100">
                <a:solidFill>
                  <a:schemeClr val="dk1"/>
                </a:solidFill>
                <a:latin typeface="Roboto Slab"/>
                <a:ea typeface="Roboto Slab"/>
                <a:cs typeface="Roboto Slab"/>
                <a:sym typeface="Roboto Slab"/>
              </a:rPr>
              <a:t>Workload</a:t>
            </a:r>
            <a:endParaRPr sz="1100">
              <a:solidFill>
                <a:schemeClr val="dk1"/>
              </a:solidFill>
              <a:latin typeface="Roboto Slab"/>
              <a:ea typeface="Roboto Slab"/>
              <a:cs typeface="Roboto Slab"/>
              <a:sym typeface="Roboto Slab"/>
            </a:endParaRPr>
          </a:p>
        </p:txBody>
      </p:sp>
      <p:sp>
        <p:nvSpPr>
          <p:cNvPr id="374" name="Google Shape;374;p60"/>
          <p:cNvSpPr txBox="1"/>
          <p:nvPr/>
        </p:nvSpPr>
        <p:spPr>
          <a:xfrm>
            <a:off x="3967500" y="6004450"/>
            <a:ext cx="3592500" cy="377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1100">
                <a:latin typeface="Roboto Slab"/>
                <a:ea typeface="Roboto Slab"/>
                <a:cs typeface="Roboto Slab"/>
                <a:sym typeface="Roboto Slab"/>
              </a:rPr>
              <a:t>Benefits of IPE/IPC:</a:t>
            </a:r>
            <a:endParaRPr b="1" sz="1100">
              <a:latin typeface="Roboto Slab"/>
              <a:ea typeface="Roboto Slab"/>
              <a:cs typeface="Roboto Slab"/>
              <a:sym typeface="Roboto Slab"/>
            </a:endParaRPr>
          </a:p>
          <a:p>
            <a:pPr indent="0" lvl="0" marL="0" rtl="0" algn="l">
              <a:spcBef>
                <a:spcPts val="0"/>
              </a:spcBef>
              <a:spcAft>
                <a:spcPts val="0"/>
              </a:spcAft>
              <a:buNone/>
            </a:pPr>
            <a:r>
              <a:rPr b="1" lang="ar" sz="1100">
                <a:latin typeface="Roboto Slab"/>
                <a:ea typeface="Roboto Slab"/>
                <a:cs typeface="Roboto Slab"/>
                <a:sym typeface="Roboto Slab"/>
              </a:rPr>
              <a:t>-Patients:</a:t>
            </a:r>
            <a:endParaRPr b="1" sz="1100">
              <a:latin typeface="Roboto Slab"/>
              <a:ea typeface="Roboto Slab"/>
              <a:cs typeface="Roboto Slab"/>
              <a:sym typeface="Roboto Slab"/>
            </a:endParaRPr>
          </a:p>
          <a:p>
            <a:pPr indent="-298450" lvl="0" marL="457200" rtl="0" algn="l">
              <a:spcBef>
                <a:spcPts val="0"/>
              </a:spcBef>
              <a:spcAft>
                <a:spcPts val="0"/>
              </a:spcAft>
              <a:buSzPts val="1100"/>
              <a:buFont typeface="Roboto Slab"/>
              <a:buChar char="●"/>
            </a:pPr>
            <a:r>
              <a:rPr lang="ar" sz="1100">
                <a:latin typeface="Roboto Slab"/>
                <a:ea typeface="Roboto Slab"/>
                <a:cs typeface="Roboto Slab"/>
                <a:sym typeface="Roboto Slab"/>
              </a:rPr>
              <a:t>Shorter wait times for care</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Char char="●"/>
            </a:pPr>
            <a:r>
              <a:rPr lang="ar" sz="1100">
                <a:latin typeface="Roboto Slab"/>
                <a:ea typeface="Roboto Slab"/>
                <a:cs typeface="Roboto Slab"/>
                <a:sym typeface="Roboto Slab"/>
              </a:rPr>
              <a:t>Improved patient care and safety</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Char char="●"/>
            </a:pPr>
            <a:r>
              <a:rPr lang="ar" sz="1100">
                <a:latin typeface="Roboto Slab"/>
                <a:ea typeface="Roboto Slab"/>
                <a:cs typeface="Roboto Slab"/>
                <a:sym typeface="Roboto Slab"/>
              </a:rPr>
              <a:t>Increased satisfaction with care provided</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Char char="●"/>
            </a:pPr>
            <a:r>
              <a:rPr lang="ar" sz="1100">
                <a:latin typeface="Roboto Slab"/>
                <a:ea typeface="Roboto Slab"/>
                <a:cs typeface="Roboto Slab"/>
                <a:sym typeface="Roboto Slab"/>
              </a:rPr>
              <a:t>Better health outcomes</a:t>
            </a:r>
            <a:endParaRPr sz="1100">
              <a:latin typeface="Roboto Slab"/>
              <a:ea typeface="Roboto Slab"/>
              <a:cs typeface="Roboto Slab"/>
              <a:sym typeface="Roboto Slab"/>
            </a:endParaRPr>
          </a:p>
          <a:p>
            <a:pPr indent="0" lvl="0" marL="0" rtl="0" algn="l">
              <a:spcBef>
                <a:spcPts val="0"/>
              </a:spcBef>
              <a:spcAft>
                <a:spcPts val="0"/>
              </a:spcAft>
              <a:buNone/>
            </a:pPr>
            <a:r>
              <a:rPr b="1" lang="ar" sz="1100">
                <a:latin typeface="Roboto Slab"/>
                <a:ea typeface="Roboto Slab"/>
                <a:cs typeface="Roboto Slab"/>
                <a:sym typeface="Roboto Slab"/>
              </a:rPr>
              <a:t>-Health care organizations:</a:t>
            </a:r>
            <a:endParaRPr b="1" sz="1100">
              <a:latin typeface="Roboto Slab"/>
              <a:ea typeface="Roboto Slab"/>
              <a:cs typeface="Roboto Slab"/>
              <a:sym typeface="Roboto Slab"/>
            </a:endParaRPr>
          </a:p>
          <a:p>
            <a:pPr indent="-298450" lvl="0" marL="457200" rtl="0" algn="l">
              <a:spcBef>
                <a:spcPts val="0"/>
              </a:spcBef>
              <a:spcAft>
                <a:spcPts val="0"/>
              </a:spcAft>
              <a:buSzPts val="1100"/>
              <a:buFont typeface="Roboto Slab"/>
              <a:buChar char="●"/>
            </a:pPr>
            <a:r>
              <a:rPr lang="ar" sz="1100">
                <a:latin typeface="Roboto Slab"/>
                <a:ea typeface="Roboto Slab"/>
                <a:cs typeface="Roboto Slab"/>
                <a:sym typeface="Roboto Slab"/>
              </a:rPr>
              <a:t>Greater efficiency and capacity - ability to provide</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Char char="●"/>
            </a:pPr>
            <a:r>
              <a:rPr lang="ar" sz="1100">
                <a:latin typeface="Roboto Slab"/>
                <a:ea typeface="Roboto Slab"/>
                <a:cs typeface="Roboto Slab"/>
                <a:sym typeface="Roboto Slab"/>
              </a:rPr>
              <a:t>Decreased staff turnover with enhanced staff morale</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Char char="●"/>
            </a:pPr>
            <a:r>
              <a:rPr lang="ar" sz="1100">
                <a:latin typeface="Roboto Slab"/>
                <a:ea typeface="Roboto Slab"/>
                <a:cs typeface="Roboto Slab"/>
                <a:sym typeface="Roboto Slab"/>
              </a:rPr>
              <a:t>Improved recruitment and retention</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Char char="●"/>
            </a:pPr>
            <a:r>
              <a:rPr lang="ar" sz="1100">
                <a:latin typeface="Roboto Slab"/>
                <a:ea typeface="Roboto Slab"/>
                <a:cs typeface="Roboto Slab"/>
                <a:sym typeface="Roboto Slab"/>
              </a:rPr>
              <a:t>Increased patient safety and fewer treatment errors</a:t>
            </a:r>
            <a:endParaRPr sz="1100">
              <a:latin typeface="Roboto Slab"/>
              <a:ea typeface="Roboto Slab"/>
              <a:cs typeface="Roboto Slab"/>
              <a:sym typeface="Roboto Slab"/>
            </a:endParaRPr>
          </a:p>
          <a:p>
            <a:pPr indent="0" lvl="0" marL="0" rtl="0" algn="l">
              <a:spcBef>
                <a:spcPts val="0"/>
              </a:spcBef>
              <a:spcAft>
                <a:spcPts val="0"/>
              </a:spcAft>
              <a:buNone/>
            </a:pPr>
            <a:r>
              <a:rPr b="1" lang="ar" sz="1100">
                <a:latin typeface="Roboto Slab"/>
                <a:ea typeface="Roboto Slab"/>
                <a:cs typeface="Roboto Slab"/>
                <a:sym typeface="Roboto Slab"/>
              </a:rPr>
              <a:t>-Health care providers:</a:t>
            </a:r>
            <a:endParaRPr b="1" sz="1100">
              <a:latin typeface="Roboto Slab"/>
              <a:ea typeface="Roboto Slab"/>
              <a:cs typeface="Roboto Slab"/>
              <a:sym typeface="Roboto Slab"/>
            </a:endParaRPr>
          </a:p>
          <a:p>
            <a:pPr indent="-298450" lvl="0" marL="457200" rtl="0" algn="l">
              <a:spcBef>
                <a:spcPts val="0"/>
              </a:spcBef>
              <a:spcAft>
                <a:spcPts val="0"/>
              </a:spcAft>
              <a:buSzPts val="1100"/>
              <a:buFont typeface="Roboto Slab"/>
              <a:buChar char="●"/>
            </a:pPr>
            <a:r>
              <a:rPr lang="ar" sz="1100">
                <a:latin typeface="Roboto Slab"/>
                <a:ea typeface="Roboto Slab"/>
                <a:cs typeface="Roboto Slab"/>
                <a:sym typeface="Roboto Slab"/>
              </a:rPr>
              <a:t>Greater job satisfaction</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Char char="●"/>
            </a:pPr>
            <a:r>
              <a:rPr lang="ar" sz="1100">
                <a:latin typeface="Roboto Slab"/>
                <a:ea typeface="Roboto Slab"/>
                <a:cs typeface="Roboto Slab"/>
                <a:sym typeface="Roboto Slab"/>
              </a:rPr>
              <a:t>Less stress and burnout</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Char char="●"/>
            </a:pPr>
            <a:r>
              <a:rPr lang="ar" sz="1100">
                <a:latin typeface="Roboto Slab"/>
                <a:ea typeface="Roboto Slab"/>
                <a:cs typeface="Roboto Slab"/>
                <a:sym typeface="Roboto Slab"/>
              </a:rPr>
              <a:t>opportunity to work within the full scope of practice</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Char char="●"/>
            </a:pPr>
            <a:r>
              <a:rPr lang="ar" sz="1100">
                <a:latin typeface="Roboto Slab"/>
                <a:ea typeface="Roboto Slab"/>
                <a:cs typeface="Roboto Slab"/>
                <a:sym typeface="Roboto Slab"/>
              </a:rPr>
              <a:t>improved professional environment that supports clinical practice</a:t>
            </a:r>
            <a:endParaRPr sz="1100">
              <a:latin typeface="Roboto Slab"/>
              <a:ea typeface="Roboto Slab"/>
              <a:cs typeface="Roboto Slab"/>
              <a:sym typeface="Roboto Slab"/>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78" name="Shape 378"/>
        <p:cNvGrpSpPr/>
        <p:nvPr/>
      </p:nvGrpSpPr>
      <p:grpSpPr>
        <a:xfrm>
          <a:off x="0" y="0"/>
          <a:ext cx="0" cy="0"/>
          <a:chOff x="0" y="0"/>
          <a:chExt cx="0" cy="0"/>
        </a:xfrm>
      </p:grpSpPr>
      <p:sp>
        <p:nvSpPr>
          <p:cNvPr id="379" name="Google Shape;379;p61"/>
          <p:cNvSpPr/>
          <p:nvPr/>
        </p:nvSpPr>
        <p:spPr>
          <a:xfrm>
            <a:off x="-37" y="3007350"/>
            <a:ext cx="7560000" cy="483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61"/>
          <p:cNvSpPr/>
          <p:nvPr/>
        </p:nvSpPr>
        <p:spPr>
          <a:xfrm>
            <a:off x="-25" y="0"/>
            <a:ext cx="7560000" cy="483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61"/>
          <p:cNvSpPr/>
          <p:nvPr/>
        </p:nvSpPr>
        <p:spPr>
          <a:xfrm rot="10800000">
            <a:off x="279750" y="6054575"/>
            <a:ext cx="6550800" cy="4143000"/>
          </a:xfrm>
          <a:prstGeom prst="round2SameRect">
            <a:avLst>
              <a:gd fmla="val 16667" name="adj1"/>
              <a:gd fmla="val 0" name="adj2"/>
            </a:avLst>
          </a:prstGeom>
          <a:noFill/>
          <a:ln cap="flat" cmpd="sng" w="9525">
            <a:solidFill>
              <a:schemeClr val="dk2"/>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sp>
        <p:nvSpPr>
          <p:cNvPr id="382" name="Google Shape;382;p61"/>
          <p:cNvSpPr txBox="1"/>
          <p:nvPr/>
        </p:nvSpPr>
        <p:spPr>
          <a:xfrm>
            <a:off x="655063" y="7577299"/>
            <a:ext cx="4232700" cy="837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1100">
                <a:latin typeface="Roboto Slab"/>
                <a:ea typeface="Roboto Slab"/>
                <a:cs typeface="Roboto Slab"/>
                <a:sym typeface="Roboto Slab"/>
              </a:rPr>
              <a:t>A doctor should approach cultural differences with:</a:t>
            </a:r>
            <a:endParaRPr b="1" sz="1100">
              <a:latin typeface="Roboto Slab"/>
              <a:ea typeface="Roboto Slab"/>
              <a:cs typeface="Roboto Slab"/>
              <a:sym typeface="Roboto Slab"/>
            </a:endParaRPr>
          </a:p>
          <a:p>
            <a:pPr indent="-298450" lvl="0" marL="457200" rtl="0" algn="l">
              <a:spcBef>
                <a:spcPts val="0"/>
              </a:spcBef>
              <a:spcAft>
                <a:spcPts val="0"/>
              </a:spcAft>
              <a:buSzPts val="1100"/>
              <a:buFont typeface="Roboto Slab"/>
              <a:buChar char="●"/>
            </a:pPr>
            <a:r>
              <a:rPr lang="ar" sz="1100">
                <a:latin typeface="Roboto Slab"/>
                <a:ea typeface="Roboto Slab"/>
                <a:cs typeface="Roboto Slab"/>
                <a:sym typeface="Roboto Slab"/>
              </a:rPr>
              <a:t>Competency</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Char char="●"/>
            </a:pPr>
            <a:r>
              <a:rPr lang="ar" sz="1100">
                <a:latin typeface="Roboto Slab"/>
                <a:ea typeface="Roboto Slab"/>
                <a:cs typeface="Roboto Slab"/>
                <a:sym typeface="Roboto Slab"/>
              </a:rPr>
              <a:t>Humility </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Char char="●"/>
            </a:pPr>
            <a:r>
              <a:rPr lang="ar" sz="1100">
                <a:latin typeface="Roboto Slab"/>
                <a:ea typeface="Roboto Slab"/>
                <a:cs typeface="Roboto Slab"/>
                <a:sym typeface="Roboto Slab"/>
              </a:rPr>
              <a:t>Empathy </a:t>
            </a:r>
            <a:endParaRPr sz="1100">
              <a:latin typeface="Roboto Slab"/>
              <a:ea typeface="Roboto Slab"/>
              <a:cs typeface="Roboto Slab"/>
              <a:sym typeface="Roboto Slab"/>
            </a:endParaRPr>
          </a:p>
        </p:txBody>
      </p:sp>
      <p:sp>
        <p:nvSpPr>
          <p:cNvPr id="383" name="Google Shape;383;p61"/>
          <p:cNvSpPr txBox="1"/>
          <p:nvPr/>
        </p:nvSpPr>
        <p:spPr>
          <a:xfrm>
            <a:off x="756000" y="-5476"/>
            <a:ext cx="6048000" cy="483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2400">
                <a:solidFill>
                  <a:srgbClr val="FFFFFF"/>
                </a:solidFill>
                <a:latin typeface="Roboto Condensed"/>
                <a:ea typeface="Roboto Condensed"/>
                <a:cs typeface="Roboto Condensed"/>
                <a:sym typeface="Roboto Condensed"/>
              </a:rPr>
              <a:t>Interprofessional education (IPE)</a:t>
            </a:r>
            <a:endParaRPr b="1" sz="2400">
              <a:solidFill>
                <a:srgbClr val="FFFFFF"/>
              </a:solidFill>
              <a:latin typeface="Roboto Condensed"/>
              <a:ea typeface="Roboto Condensed"/>
              <a:cs typeface="Roboto Condensed"/>
              <a:sym typeface="Roboto Condensed"/>
            </a:endParaRPr>
          </a:p>
        </p:txBody>
      </p:sp>
      <p:graphicFrame>
        <p:nvGraphicFramePr>
          <p:cNvPr id="384" name="Google Shape;384;p61"/>
          <p:cNvGraphicFramePr/>
          <p:nvPr/>
        </p:nvGraphicFramePr>
        <p:xfrm>
          <a:off x="230585" y="566163"/>
          <a:ext cx="3000000" cy="3000000"/>
        </p:xfrm>
        <a:graphic>
          <a:graphicData uri="http://schemas.openxmlformats.org/drawingml/2006/table">
            <a:tbl>
              <a:tblPr>
                <a:noFill/>
                <a:tableStyleId>{34CF5655-4CD1-4569-96A2-748BEEFF8242}</a:tableStyleId>
              </a:tblPr>
              <a:tblGrid>
                <a:gridCol w="3417825"/>
                <a:gridCol w="3680950"/>
              </a:tblGrid>
              <a:tr h="239375">
                <a:tc gridSpan="2">
                  <a:txBody>
                    <a:bodyPr/>
                    <a:lstStyle/>
                    <a:p>
                      <a:pPr indent="0" lvl="0" marL="0" rtl="0" algn="ctr">
                        <a:spcBef>
                          <a:spcPts val="0"/>
                        </a:spcBef>
                        <a:spcAft>
                          <a:spcPts val="0"/>
                        </a:spcAft>
                        <a:buNone/>
                      </a:pPr>
                      <a:r>
                        <a:rPr b="1" lang="ar" sz="1200">
                          <a:latin typeface="Roboto Slab"/>
                          <a:ea typeface="Roboto Slab"/>
                          <a:cs typeface="Roboto Slab"/>
                          <a:sym typeface="Roboto Slab"/>
                        </a:rPr>
                        <a:t>Example of IPE Activities</a:t>
                      </a:r>
                      <a:endParaRPr b="1" sz="1200">
                        <a:latin typeface="Roboto Slab"/>
                        <a:ea typeface="Roboto Slab"/>
                        <a:cs typeface="Roboto Slab"/>
                        <a:sym typeface="Roboto Slab"/>
                      </a:endParaRPr>
                    </a:p>
                  </a:txBody>
                  <a:tcPr marT="91425" marB="91425" marR="91425" marL="91425" anchor="ctr">
                    <a:solidFill>
                      <a:schemeClr val="lt2"/>
                    </a:solidFill>
                  </a:tcPr>
                </a:tc>
                <a:tc hMerge="1"/>
              </a:tr>
              <a:tr h="239375">
                <a:tc>
                  <a:txBody>
                    <a:bodyPr/>
                    <a:lstStyle/>
                    <a:p>
                      <a:pPr indent="0" lvl="0" marL="0" rtl="0" algn="ctr">
                        <a:spcBef>
                          <a:spcPts val="0"/>
                        </a:spcBef>
                        <a:spcAft>
                          <a:spcPts val="0"/>
                        </a:spcAft>
                        <a:buNone/>
                      </a:pPr>
                      <a:r>
                        <a:rPr b="1" lang="ar" sz="1200">
                          <a:solidFill>
                            <a:srgbClr val="FFFFFF"/>
                          </a:solidFill>
                          <a:latin typeface="Roboto Slab"/>
                          <a:ea typeface="Roboto Slab"/>
                          <a:cs typeface="Roboto Slab"/>
                          <a:sym typeface="Roboto Slab"/>
                        </a:rPr>
                        <a:t>Experiential training programs</a:t>
                      </a:r>
                      <a:endParaRPr b="1" sz="1200">
                        <a:solidFill>
                          <a:srgbClr val="FFFFFF"/>
                        </a:solidFill>
                        <a:latin typeface="Roboto Slab"/>
                        <a:ea typeface="Roboto Slab"/>
                        <a:cs typeface="Roboto Slab"/>
                        <a:sym typeface="Roboto Slab"/>
                      </a:endParaRPr>
                    </a:p>
                  </a:txBody>
                  <a:tcPr marT="91425" marB="91425" marR="91425" marL="91425" anchor="ctr">
                    <a:solidFill>
                      <a:schemeClr val="accent5"/>
                    </a:solidFill>
                  </a:tcPr>
                </a:tc>
                <a:tc>
                  <a:txBody>
                    <a:bodyPr/>
                    <a:lstStyle/>
                    <a:p>
                      <a:pPr indent="0" lvl="0" marL="0" rtl="0" algn="ctr">
                        <a:spcBef>
                          <a:spcPts val="0"/>
                        </a:spcBef>
                        <a:spcAft>
                          <a:spcPts val="0"/>
                        </a:spcAft>
                        <a:buClr>
                          <a:schemeClr val="dk1"/>
                        </a:buClr>
                        <a:buSzPts val="1100"/>
                        <a:buFont typeface="Arial"/>
                        <a:buNone/>
                      </a:pPr>
                      <a:r>
                        <a:rPr b="1" lang="ar" sz="1200">
                          <a:solidFill>
                            <a:srgbClr val="FFFFFF"/>
                          </a:solidFill>
                          <a:latin typeface="Roboto Slab"/>
                          <a:ea typeface="Roboto Slab"/>
                          <a:cs typeface="Roboto Slab"/>
                          <a:sym typeface="Roboto Slab"/>
                        </a:rPr>
                        <a:t>Community-based related activities</a:t>
                      </a:r>
                      <a:endParaRPr b="1" sz="1200">
                        <a:solidFill>
                          <a:srgbClr val="FFFFFF"/>
                        </a:solidFill>
                        <a:latin typeface="Roboto Slab"/>
                        <a:ea typeface="Roboto Slab"/>
                        <a:cs typeface="Roboto Slab"/>
                        <a:sym typeface="Roboto Slab"/>
                      </a:endParaRPr>
                    </a:p>
                  </a:txBody>
                  <a:tcPr marT="91425" marB="91425" marR="91425" marL="91425" anchor="ct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3"/>
                    </a:solidFill>
                  </a:tcPr>
                </a:tc>
              </a:tr>
              <a:tr h="834725">
                <a:tc>
                  <a:txBody>
                    <a:bodyPr/>
                    <a:lstStyle/>
                    <a:p>
                      <a:pPr indent="-304800" lvl="0" marL="457200" rtl="0" algn="l">
                        <a:spcBef>
                          <a:spcPts val="0"/>
                        </a:spcBef>
                        <a:spcAft>
                          <a:spcPts val="0"/>
                        </a:spcAft>
                        <a:buClr>
                          <a:schemeClr val="dk1"/>
                        </a:buClr>
                        <a:buSzPts val="1200"/>
                        <a:buFont typeface="Roboto Slab"/>
                        <a:buChar char="●"/>
                      </a:pPr>
                      <a:r>
                        <a:rPr lang="ar" sz="1200">
                          <a:solidFill>
                            <a:schemeClr val="dk1"/>
                          </a:solidFill>
                          <a:latin typeface="Roboto Slab"/>
                          <a:ea typeface="Roboto Slab"/>
                          <a:cs typeface="Roboto Slab"/>
                          <a:sym typeface="Roboto Slab"/>
                        </a:rPr>
                        <a:t>Clinical Sessions during internship</a:t>
                      </a:r>
                      <a:endParaRPr sz="1200">
                        <a:solidFill>
                          <a:schemeClr val="dk1"/>
                        </a:solidFill>
                        <a:latin typeface="Roboto Slab"/>
                        <a:ea typeface="Roboto Slab"/>
                        <a:cs typeface="Roboto Slab"/>
                        <a:sym typeface="Roboto Slab"/>
                      </a:endParaRPr>
                    </a:p>
                    <a:p>
                      <a:pPr indent="-304800" lvl="0" marL="457200" rtl="0" algn="l">
                        <a:spcBef>
                          <a:spcPts val="0"/>
                        </a:spcBef>
                        <a:spcAft>
                          <a:spcPts val="0"/>
                        </a:spcAft>
                        <a:buClr>
                          <a:schemeClr val="dk1"/>
                        </a:buClr>
                        <a:buSzPts val="1200"/>
                        <a:buFont typeface="Roboto Slab"/>
                        <a:buChar char="●"/>
                      </a:pPr>
                      <a:r>
                        <a:rPr lang="ar" sz="1200">
                          <a:solidFill>
                            <a:schemeClr val="dk1"/>
                          </a:solidFill>
                          <a:latin typeface="Roboto Slab"/>
                          <a:ea typeface="Roboto Slab"/>
                          <a:cs typeface="Roboto Slab"/>
                          <a:sym typeface="Roboto Slab"/>
                        </a:rPr>
                        <a:t>Interprofessional clinical rounds</a:t>
                      </a:r>
                      <a:endParaRPr sz="1200">
                        <a:solidFill>
                          <a:schemeClr val="dk1"/>
                        </a:solidFill>
                        <a:latin typeface="Roboto Slab"/>
                        <a:ea typeface="Roboto Slab"/>
                        <a:cs typeface="Roboto Slab"/>
                        <a:sym typeface="Roboto Slab"/>
                      </a:endParaRPr>
                    </a:p>
                    <a:p>
                      <a:pPr indent="-304800" lvl="0" marL="457200" rtl="0" algn="l">
                        <a:spcBef>
                          <a:spcPts val="0"/>
                        </a:spcBef>
                        <a:spcAft>
                          <a:spcPts val="0"/>
                        </a:spcAft>
                        <a:buClr>
                          <a:schemeClr val="dk1"/>
                        </a:buClr>
                        <a:buSzPts val="1200"/>
                        <a:buFont typeface="Roboto Slab"/>
                        <a:buChar char="●"/>
                      </a:pPr>
                      <a:r>
                        <a:rPr lang="ar" sz="1200">
                          <a:solidFill>
                            <a:schemeClr val="dk1"/>
                          </a:solidFill>
                          <a:latin typeface="Roboto Slab"/>
                          <a:ea typeface="Roboto Slab"/>
                          <a:cs typeface="Roboto Slab"/>
                          <a:sym typeface="Roboto Slab"/>
                        </a:rPr>
                        <a:t>Interprofessional ambulatory clinics: Students team up and assigned a real patient from outpatient clinic</a:t>
                      </a:r>
                      <a:endParaRPr sz="1200">
                        <a:solidFill>
                          <a:schemeClr val="dk1"/>
                        </a:solidFill>
                        <a:latin typeface="Roboto Slab"/>
                        <a:ea typeface="Roboto Slab"/>
                        <a:cs typeface="Roboto Slab"/>
                        <a:sym typeface="Roboto Slab"/>
                      </a:endParaRPr>
                    </a:p>
                    <a:p>
                      <a:pPr indent="-304800" lvl="0" marL="457200" rtl="0" algn="l">
                        <a:spcBef>
                          <a:spcPts val="0"/>
                        </a:spcBef>
                        <a:spcAft>
                          <a:spcPts val="0"/>
                        </a:spcAft>
                        <a:buClr>
                          <a:schemeClr val="dk1"/>
                        </a:buClr>
                        <a:buSzPts val="1200"/>
                        <a:buFont typeface="Roboto Slab"/>
                        <a:buChar char="●"/>
                      </a:pPr>
                      <a:r>
                        <a:rPr lang="ar" sz="1200">
                          <a:solidFill>
                            <a:schemeClr val="dk1"/>
                          </a:solidFill>
                          <a:latin typeface="Roboto Slab"/>
                          <a:ea typeface="Roboto Slab"/>
                          <a:cs typeface="Roboto Slab"/>
                          <a:sym typeface="Roboto Slab"/>
                        </a:rPr>
                        <a:t>Case presentations, Case studies</a:t>
                      </a:r>
                      <a:r>
                        <a:rPr lang="ar" sz="1200">
                          <a:solidFill>
                            <a:schemeClr val="dk1"/>
                          </a:solidFill>
                          <a:latin typeface="Roboto Slab"/>
                          <a:ea typeface="Roboto Slab"/>
                          <a:cs typeface="Roboto Slab"/>
                          <a:sym typeface="Roboto Slab"/>
                        </a:rPr>
                        <a:t>.</a:t>
                      </a:r>
                      <a:endParaRPr sz="1200">
                        <a:solidFill>
                          <a:schemeClr val="dk1"/>
                        </a:solidFill>
                        <a:latin typeface="Roboto Slab"/>
                        <a:ea typeface="Roboto Slab"/>
                        <a:cs typeface="Roboto Slab"/>
                        <a:sym typeface="Roboto Slab"/>
                      </a:endParaRPr>
                    </a:p>
                    <a:p>
                      <a:pPr indent="-304800" lvl="0" marL="457200" rtl="0" algn="l">
                        <a:spcBef>
                          <a:spcPts val="0"/>
                        </a:spcBef>
                        <a:spcAft>
                          <a:spcPts val="0"/>
                        </a:spcAft>
                        <a:buClr>
                          <a:schemeClr val="dk1"/>
                        </a:buClr>
                        <a:buSzPts val="1200"/>
                        <a:buFont typeface="Roboto Slab"/>
                        <a:buChar char="●"/>
                      </a:pPr>
                      <a:r>
                        <a:rPr lang="ar" sz="1200">
                          <a:solidFill>
                            <a:schemeClr val="dk1"/>
                          </a:solidFill>
                          <a:latin typeface="Roboto Slab"/>
                          <a:ea typeface="Roboto Slab"/>
                          <a:cs typeface="Roboto Slab"/>
                          <a:sym typeface="Roboto Slab"/>
                        </a:rPr>
                        <a:t>Journal clubs, Ethic cases</a:t>
                      </a:r>
                      <a:endParaRPr sz="1200">
                        <a:solidFill>
                          <a:schemeClr val="dk1"/>
                        </a:solidFill>
                        <a:latin typeface="Roboto Slab"/>
                        <a:ea typeface="Roboto Slab"/>
                        <a:cs typeface="Roboto Slab"/>
                        <a:sym typeface="Roboto Slab"/>
                      </a:endParaRPr>
                    </a:p>
                  </a:txBody>
                  <a:tcPr marT="91425" marB="91425" marR="91425" marL="91425">
                    <a:lnR cap="flat" cmpd="sng" w="9525">
                      <a:solidFill>
                        <a:srgbClr val="9E9E9E"/>
                      </a:solidFill>
                      <a:prstDash val="solid"/>
                      <a:round/>
                      <a:headEnd len="sm" w="sm" type="none"/>
                      <a:tailEnd len="sm" w="sm" type="none"/>
                    </a:lnR>
                  </a:tcPr>
                </a:tc>
                <a:tc>
                  <a:txBody>
                    <a:bodyPr/>
                    <a:lstStyle/>
                    <a:p>
                      <a:pPr indent="-304800" lvl="0" marL="457200" rtl="0" algn="l">
                        <a:spcBef>
                          <a:spcPts val="0"/>
                        </a:spcBef>
                        <a:spcAft>
                          <a:spcPts val="0"/>
                        </a:spcAft>
                        <a:buSzPts val="1200"/>
                        <a:buFont typeface="Roboto Slab"/>
                        <a:buChar char="●"/>
                      </a:pPr>
                      <a:r>
                        <a:rPr lang="ar" sz="1200">
                          <a:latin typeface="Roboto Slab"/>
                          <a:ea typeface="Roboto Slab"/>
                          <a:cs typeface="Roboto Slab"/>
                          <a:sym typeface="Roboto Slab"/>
                        </a:rPr>
                        <a:t>Service learning: Students teams up and identify a community partner (nursing home, Rehab center, etc) and conduct a community project</a:t>
                      </a:r>
                      <a:endParaRPr sz="1200">
                        <a:latin typeface="Roboto Slab"/>
                        <a:ea typeface="Roboto Slab"/>
                        <a:cs typeface="Roboto Slab"/>
                        <a:sym typeface="Roboto Slab"/>
                      </a:endParaRPr>
                    </a:p>
                    <a:p>
                      <a:pPr indent="-304800" lvl="0" marL="457200" rtl="0" algn="l">
                        <a:spcBef>
                          <a:spcPts val="0"/>
                        </a:spcBef>
                        <a:spcAft>
                          <a:spcPts val="0"/>
                        </a:spcAft>
                        <a:buSzPts val="1200"/>
                        <a:buFont typeface="Roboto Slab"/>
                        <a:buChar char="●"/>
                      </a:pPr>
                      <a:r>
                        <a:rPr lang="ar" sz="1200">
                          <a:latin typeface="Roboto Slab"/>
                          <a:ea typeface="Roboto Slab"/>
                          <a:cs typeface="Roboto Slab"/>
                          <a:sym typeface="Roboto Slab"/>
                        </a:rPr>
                        <a:t>Health campaigns </a:t>
                      </a:r>
                      <a:endParaRPr sz="1200">
                        <a:latin typeface="Roboto Slab"/>
                        <a:ea typeface="Roboto Slab"/>
                        <a:cs typeface="Roboto Slab"/>
                        <a:sym typeface="Roboto Slab"/>
                      </a:endParaRPr>
                    </a:p>
                    <a:p>
                      <a:pPr indent="-304800" lvl="0" marL="457200" rtl="0" algn="l">
                        <a:spcBef>
                          <a:spcPts val="0"/>
                        </a:spcBef>
                        <a:spcAft>
                          <a:spcPts val="0"/>
                        </a:spcAft>
                        <a:buSzPts val="1200"/>
                        <a:buFont typeface="Roboto Slab"/>
                        <a:buChar char="●"/>
                      </a:pPr>
                      <a:r>
                        <a:rPr lang="ar" sz="1200">
                          <a:latin typeface="Roboto Slab"/>
                          <a:ea typeface="Roboto Slab"/>
                          <a:cs typeface="Roboto Slab"/>
                          <a:sym typeface="Roboto Slab"/>
                        </a:rPr>
                        <a:t>Screening programs</a:t>
                      </a:r>
                      <a:endParaRPr sz="1200">
                        <a:latin typeface="Roboto Slab"/>
                        <a:ea typeface="Roboto Slab"/>
                        <a:cs typeface="Roboto Slab"/>
                        <a:sym typeface="Roboto Slab"/>
                      </a:endParaRPr>
                    </a:p>
                    <a:p>
                      <a:pPr indent="-304800" lvl="0" marL="457200" rtl="0" algn="l">
                        <a:spcBef>
                          <a:spcPts val="0"/>
                        </a:spcBef>
                        <a:spcAft>
                          <a:spcPts val="0"/>
                        </a:spcAft>
                        <a:buSzPts val="1200"/>
                        <a:buFont typeface="Roboto Slab"/>
                        <a:buChar char="●"/>
                      </a:pPr>
                      <a:r>
                        <a:rPr lang="ar" sz="1200">
                          <a:latin typeface="Roboto Slab"/>
                          <a:ea typeface="Roboto Slab"/>
                          <a:cs typeface="Roboto Slab"/>
                          <a:sym typeface="Roboto Slab"/>
                        </a:rPr>
                        <a:t>Free- or Mobile clinic (e.g. in Hajj) </a:t>
                      </a:r>
                      <a:endParaRPr sz="1200">
                        <a:latin typeface="Roboto Slab"/>
                        <a:ea typeface="Roboto Slab"/>
                        <a:cs typeface="Roboto Slab"/>
                        <a:sym typeface="Roboto Slab"/>
                      </a:endParaRPr>
                    </a:p>
                    <a:p>
                      <a:pPr indent="-304800" lvl="0" marL="457200" rtl="0" algn="l">
                        <a:spcBef>
                          <a:spcPts val="0"/>
                        </a:spcBef>
                        <a:spcAft>
                          <a:spcPts val="0"/>
                        </a:spcAft>
                        <a:buSzPts val="1200"/>
                        <a:buFont typeface="Roboto Slab"/>
                        <a:buChar char="●"/>
                      </a:pPr>
                      <a:r>
                        <a:rPr lang="ar" sz="1200">
                          <a:latin typeface="Roboto Slab"/>
                          <a:ea typeface="Roboto Slab"/>
                          <a:cs typeface="Roboto Slab"/>
                          <a:sym typeface="Roboto Slab"/>
                        </a:rPr>
                        <a:t>Extracurricular activities</a:t>
                      </a:r>
                      <a:endParaRPr sz="1200">
                        <a:latin typeface="Roboto Slab"/>
                        <a:ea typeface="Roboto Slab"/>
                        <a:cs typeface="Roboto Slab"/>
                        <a:sym typeface="Roboto Sla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385" name="Google Shape;385;p61"/>
          <p:cNvSpPr txBox="1"/>
          <p:nvPr/>
        </p:nvSpPr>
        <p:spPr>
          <a:xfrm>
            <a:off x="431513" y="3007350"/>
            <a:ext cx="6780000" cy="483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2400">
                <a:solidFill>
                  <a:srgbClr val="FFFFFF"/>
                </a:solidFill>
                <a:latin typeface="Roboto Condensed"/>
                <a:ea typeface="Roboto Condensed"/>
                <a:cs typeface="Roboto Condensed"/>
                <a:sym typeface="Roboto Condensed"/>
              </a:rPr>
              <a:t>Professionalism in Different Cultural Context</a:t>
            </a:r>
            <a:endParaRPr b="1" sz="2400">
              <a:solidFill>
                <a:srgbClr val="FFFFFF"/>
              </a:solidFill>
              <a:latin typeface="Roboto Condensed"/>
              <a:ea typeface="Roboto Condensed"/>
              <a:cs typeface="Roboto Condensed"/>
              <a:sym typeface="Roboto Condensed"/>
            </a:endParaRPr>
          </a:p>
        </p:txBody>
      </p:sp>
      <p:sp>
        <p:nvSpPr>
          <p:cNvPr id="386" name="Google Shape;386;p61"/>
          <p:cNvSpPr txBox="1"/>
          <p:nvPr/>
        </p:nvSpPr>
        <p:spPr>
          <a:xfrm>
            <a:off x="173600" y="3484738"/>
            <a:ext cx="4232700" cy="837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1100">
                <a:latin typeface="Roboto Slab"/>
                <a:ea typeface="Roboto Slab"/>
                <a:cs typeface="Roboto Slab"/>
                <a:sym typeface="Roboto Slab"/>
              </a:rPr>
              <a:t>Medical Professionalism Three fundamental principles:</a:t>
            </a:r>
            <a:endParaRPr b="1" sz="1100">
              <a:latin typeface="Roboto Slab"/>
              <a:ea typeface="Roboto Slab"/>
              <a:cs typeface="Roboto Slab"/>
              <a:sym typeface="Roboto Slab"/>
            </a:endParaRPr>
          </a:p>
          <a:p>
            <a:pPr indent="-298450" lvl="0" marL="457200" rtl="0" algn="l">
              <a:spcBef>
                <a:spcPts val="0"/>
              </a:spcBef>
              <a:spcAft>
                <a:spcPts val="0"/>
              </a:spcAft>
              <a:buSzPts val="1100"/>
              <a:buFont typeface="Roboto Slab"/>
              <a:buAutoNum type="arabicPeriod"/>
            </a:pPr>
            <a:r>
              <a:rPr lang="ar" sz="1100">
                <a:latin typeface="Roboto Slab"/>
                <a:ea typeface="Roboto Slab"/>
                <a:cs typeface="Roboto Slab"/>
                <a:sym typeface="Roboto Slab"/>
              </a:rPr>
              <a:t>Patient welfare </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AutoNum type="arabicPeriod"/>
            </a:pPr>
            <a:r>
              <a:rPr lang="ar" sz="1100">
                <a:latin typeface="Roboto Slab"/>
                <a:ea typeface="Roboto Slab"/>
                <a:cs typeface="Roboto Slab"/>
                <a:sym typeface="Roboto Slab"/>
              </a:rPr>
              <a:t>Patient autonomy </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AutoNum type="arabicPeriod"/>
            </a:pPr>
            <a:r>
              <a:rPr lang="ar" sz="1100">
                <a:latin typeface="Roboto Slab"/>
                <a:ea typeface="Roboto Slab"/>
                <a:cs typeface="Roboto Slab"/>
                <a:sym typeface="Roboto Slab"/>
              </a:rPr>
              <a:t>Social justice</a:t>
            </a:r>
            <a:endParaRPr sz="1100">
              <a:latin typeface="Roboto Slab"/>
              <a:ea typeface="Roboto Slab"/>
              <a:cs typeface="Roboto Slab"/>
              <a:sym typeface="Roboto Slab"/>
            </a:endParaRPr>
          </a:p>
        </p:txBody>
      </p:sp>
      <p:sp>
        <p:nvSpPr>
          <p:cNvPr id="387" name="Google Shape;387;p61"/>
          <p:cNvSpPr txBox="1"/>
          <p:nvPr/>
        </p:nvSpPr>
        <p:spPr>
          <a:xfrm>
            <a:off x="610225" y="6289825"/>
            <a:ext cx="6137700" cy="627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1100">
                <a:latin typeface="Roboto Slab"/>
                <a:ea typeface="Roboto Slab"/>
                <a:cs typeface="Roboto Slab"/>
                <a:sym typeface="Roboto Slab"/>
              </a:rPr>
              <a:t>Why is it important to think about cultural differences at work? </a:t>
            </a:r>
            <a:r>
              <a:rPr lang="ar" sz="1100">
                <a:latin typeface="Roboto Slab"/>
                <a:ea typeface="Roboto Slab"/>
                <a:cs typeface="Roboto Slab"/>
                <a:sym typeface="Roboto Slab"/>
              </a:rPr>
              <a:t>Culture is directly related to health promotion, disease prevention, early detection, access to health care, trust and compliance.</a:t>
            </a:r>
            <a:endParaRPr sz="1100">
              <a:latin typeface="Roboto Slab"/>
              <a:ea typeface="Roboto Slab"/>
              <a:cs typeface="Roboto Slab"/>
              <a:sym typeface="Roboto Slab"/>
            </a:endParaRPr>
          </a:p>
        </p:txBody>
      </p:sp>
      <p:sp>
        <p:nvSpPr>
          <p:cNvPr id="388" name="Google Shape;388;p61"/>
          <p:cNvSpPr txBox="1"/>
          <p:nvPr/>
        </p:nvSpPr>
        <p:spPr>
          <a:xfrm>
            <a:off x="173600" y="4441898"/>
            <a:ext cx="6350400" cy="753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1100">
                <a:latin typeface="Roboto Slab"/>
                <a:ea typeface="Roboto Slab"/>
                <a:cs typeface="Roboto Slab"/>
                <a:sym typeface="Roboto Slab"/>
              </a:rPr>
              <a:t>Special Cultural Issues In Professional Care In Different Parts Of The World:</a:t>
            </a:r>
            <a:endParaRPr b="1" sz="1100">
              <a:latin typeface="Roboto Slab"/>
              <a:ea typeface="Roboto Slab"/>
              <a:cs typeface="Roboto Slab"/>
              <a:sym typeface="Roboto Slab"/>
            </a:endParaRPr>
          </a:p>
          <a:p>
            <a:pPr indent="-298450" lvl="0" marL="457200" rtl="0" algn="l">
              <a:spcBef>
                <a:spcPts val="0"/>
              </a:spcBef>
              <a:spcAft>
                <a:spcPts val="0"/>
              </a:spcAft>
              <a:buSzPts val="1100"/>
              <a:buFont typeface="Roboto Slab"/>
              <a:buChar char="●"/>
            </a:pPr>
            <a:r>
              <a:rPr lang="ar" sz="1100">
                <a:latin typeface="Roboto Slab"/>
                <a:ea typeface="Roboto Slab"/>
                <a:cs typeface="Roboto Slab"/>
                <a:sym typeface="Roboto Slab"/>
              </a:rPr>
              <a:t>Uncovering of </a:t>
            </a:r>
            <a:r>
              <a:rPr lang="ar" sz="1100">
                <a:solidFill>
                  <a:schemeClr val="dk1"/>
                </a:solidFill>
                <a:latin typeface="Roboto Slab"/>
                <a:ea typeface="Roboto Slab"/>
                <a:cs typeface="Roboto Slab"/>
                <a:sym typeface="Roboto Slab"/>
              </a:rPr>
              <a:t>face for females</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Char char="●"/>
            </a:pPr>
            <a:r>
              <a:rPr lang="ar" sz="1100">
                <a:latin typeface="Roboto Slab"/>
                <a:ea typeface="Roboto Slab"/>
                <a:cs typeface="Roboto Slab"/>
                <a:sym typeface="Roboto Slab"/>
              </a:rPr>
              <a:t>eye contact </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Char char="●"/>
            </a:pPr>
            <a:r>
              <a:rPr lang="ar" sz="1100">
                <a:latin typeface="Roboto Slab"/>
                <a:ea typeface="Roboto Slab"/>
                <a:cs typeface="Roboto Slab"/>
                <a:sym typeface="Roboto Slab"/>
              </a:rPr>
              <a:t>History taking of female adults from </a:t>
            </a:r>
            <a:endParaRPr sz="1100">
              <a:latin typeface="Roboto Slab"/>
              <a:ea typeface="Roboto Slab"/>
              <a:cs typeface="Roboto Slab"/>
              <a:sym typeface="Roboto Slab"/>
            </a:endParaRPr>
          </a:p>
          <a:p>
            <a:pPr indent="0" lvl="0" marL="0" rtl="0" algn="l">
              <a:spcBef>
                <a:spcPts val="0"/>
              </a:spcBef>
              <a:spcAft>
                <a:spcPts val="0"/>
              </a:spcAft>
              <a:buNone/>
            </a:pPr>
            <a:r>
              <a:rPr lang="ar" sz="1100">
                <a:latin typeface="Roboto Slab"/>
                <a:ea typeface="Roboto Slab"/>
                <a:cs typeface="Roboto Slab"/>
                <a:sym typeface="Roboto Slab"/>
              </a:rPr>
              <a:t>            parents or husbands</a:t>
            </a:r>
            <a:endParaRPr sz="1100">
              <a:latin typeface="Roboto Slab"/>
              <a:ea typeface="Roboto Slab"/>
              <a:cs typeface="Roboto Slab"/>
              <a:sym typeface="Roboto Slab"/>
            </a:endParaRPr>
          </a:p>
        </p:txBody>
      </p:sp>
      <p:sp>
        <p:nvSpPr>
          <p:cNvPr id="389" name="Google Shape;389;p61"/>
          <p:cNvSpPr txBox="1"/>
          <p:nvPr/>
        </p:nvSpPr>
        <p:spPr>
          <a:xfrm>
            <a:off x="655075" y="6864400"/>
            <a:ext cx="6048000" cy="837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1100">
                <a:latin typeface="Roboto Slab"/>
                <a:ea typeface="Roboto Slab"/>
                <a:cs typeface="Roboto Slab"/>
                <a:sym typeface="Roboto Slab"/>
              </a:rPr>
              <a:t>The Doctor-Patient Relationship:</a:t>
            </a:r>
            <a:endParaRPr b="1" sz="1100">
              <a:latin typeface="Roboto Slab"/>
              <a:ea typeface="Roboto Slab"/>
              <a:cs typeface="Roboto Slab"/>
              <a:sym typeface="Roboto Slab"/>
            </a:endParaRPr>
          </a:p>
          <a:p>
            <a:pPr indent="-298450" lvl="0" marL="457200" rtl="0" algn="l">
              <a:spcBef>
                <a:spcPts val="0"/>
              </a:spcBef>
              <a:spcAft>
                <a:spcPts val="0"/>
              </a:spcAft>
              <a:buSzPts val="1100"/>
              <a:buFont typeface="Roboto Slab"/>
              <a:buChar char="●"/>
            </a:pPr>
            <a:r>
              <a:rPr lang="ar" sz="1100">
                <a:latin typeface="Roboto Slab"/>
                <a:ea typeface="Roboto Slab"/>
                <a:cs typeface="Roboto Slab"/>
                <a:sym typeface="Roboto Slab"/>
              </a:rPr>
              <a:t>Doctor-patient relationship &amp; communication is central to effective patient care.</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Char char="●"/>
            </a:pPr>
            <a:r>
              <a:rPr lang="ar" sz="1100">
                <a:latin typeface="Roboto Slab"/>
                <a:ea typeface="Roboto Slab"/>
                <a:cs typeface="Roboto Slab"/>
                <a:sym typeface="Roboto Slab"/>
              </a:rPr>
              <a:t>The clinical reality has been formulated in a way that puts the physician in a dominant role in this relationship.</a:t>
            </a:r>
            <a:endParaRPr sz="1100">
              <a:latin typeface="Roboto Slab"/>
              <a:ea typeface="Roboto Slab"/>
              <a:cs typeface="Roboto Slab"/>
              <a:sym typeface="Roboto Slab"/>
            </a:endParaRPr>
          </a:p>
        </p:txBody>
      </p:sp>
      <p:sp>
        <p:nvSpPr>
          <p:cNvPr id="390" name="Google Shape;390;p61"/>
          <p:cNvSpPr txBox="1"/>
          <p:nvPr/>
        </p:nvSpPr>
        <p:spPr>
          <a:xfrm>
            <a:off x="655087" y="8391600"/>
            <a:ext cx="6048000" cy="1653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1100">
                <a:latin typeface="Roboto Slab"/>
                <a:ea typeface="Roboto Slab"/>
                <a:cs typeface="Roboto Slab"/>
                <a:sym typeface="Roboto Slab"/>
              </a:rPr>
              <a:t>PEARLS concept:</a:t>
            </a:r>
            <a:endParaRPr b="1" sz="1100">
              <a:latin typeface="Roboto Slab"/>
              <a:ea typeface="Roboto Slab"/>
              <a:cs typeface="Roboto Slab"/>
              <a:sym typeface="Roboto Slab"/>
            </a:endParaRPr>
          </a:p>
          <a:p>
            <a:pPr indent="0" lvl="0" marL="0" rtl="0" algn="l">
              <a:spcBef>
                <a:spcPts val="0"/>
              </a:spcBef>
              <a:spcAft>
                <a:spcPts val="0"/>
              </a:spcAft>
              <a:buNone/>
            </a:pPr>
            <a:r>
              <a:rPr b="1" lang="ar" sz="1100" u="sng">
                <a:latin typeface="Roboto Slab"/>
                <a:ea typeface="Roboto Slab"/>
                <a:cs typeface="Roboto Slab"/>
                <a:sym typeface="Roboto Slab"/>
              </a:rPr>
              <a:t>P</a:t>
            </a:r>
            <a:r>
              <a:rPr b="1" lang="ar" sz="1100">
                <a:latin typeface="Roboto Slab"/>
                <a:ea typeface="Roboto Slab"/>
                <a:cs typeface="Roboto Slab"/>
                <a:sym typeface="Roboto Slab"/>
              </a:rPr>
              <a:t>artnership: </a:t>
            </a:r>
            <a:r>
              <a:rPr lang="ar" sz="1100">
                <a:latin typeface="Roboto Slab"/>
                <a:ea typeface="Roboto Slab"/>
                <a:cs typeface="Roboto Slab"/>
                <a:sym typeface="Roboto Slab"/>
              </a:rPr>
              <a:t>working with the patient to accomplish a shared outcome.</a:t>
            </a:r>
            <a:endParaRPr sz="1100">
              <a:latin typeface="Roboto Slab"/>
              <a:ea typeface="Roboto Slab"/>
              <a:cs typeface="Roboto Slab"/>
              <a:sym typeface="Roboto Slab"/>
            </a:endParaRPr>
          </a:p>
          <a:p>
            <a:pPr indent="0" lvl="0" marL="0" rtl="0" algn="l">
              <a:spcBef>
                <a:spcPts val="0"/>
              </a:spcBef>
              <a:spcAft>
                <a:spcPts val="0"/>
              </a:spcAft>
              <a:buNone/>
            </a:pPr>
            <a:r>
              <a:rPr b="1" lang="ar" sz="1100" u="sng">
                <a:latin typeface="Roboto Slab"/>
                <a:ea typeface="Roboto Slab"/>
                <a:cs typeface="Roboto Slab"/>
                <a:sym typeface="Roboto Slab"/>
              </a:rPr>
              <a:t>E</a:t>
            </a:r>
            <a:r>
              <a:rPr b="1" lang="ar" sz="1100">
                <a:latin typeface="Roboto Slab"/>
                <a:ea typeface="Roboto Slab"/>
                <a:cs typeface="Roboto Slab"/>
                <a:sym typeface="Roboto Slab"/>
              </a:rPr>
              <a:t>mpathy: </a:t>
            </a:r>
            <a:r>
              <a:rPr lang="ar" sz="1100">
                <a:latin typeface="Roboto Slab"/>
                <a:ea typeface="Roboto Slab"/>
                <a:cs typeface="Roboto Slab"/>
                <a:sym typeface="Roboto Slab"/>
              </a:rPr>
              <a:t>Recognizing and comprehending another’s feelings or experience.</a:t>
            </a:r>
            <a:endParaRPr sz="1100">
              <a:latin typeface="Roboto Slab"/>
              <a:ea typeface="Roboto Slab"/>
              <a:cs typeface="Roboto Slab"/>
              <a:sym typeface="Roboto Slab"/>
            </a:endParaRPr>
          </a:p>
          <a:p>
            <a:pPr indent="0" lvl="0" marL="0" rtl="0" algn="l">
              <a:spcBef>
                <a:spcPts val="0"/>
              </a:spcBef>
              <a:spcAft>
                <a:spcPts val="0"/>
              </a:spcAft>
              <a:buNone/>
            </a:pPr>
            <a:r>
              <a:rPr b="1" lang="ar" sz="1100" u="sng">
                <a:latin typeface="Roboto Slab"/>
                <a:ea typeface="Roboto Slab"/>
                <a:cs typeface="Roboto Slab"/>
                <a:sym typeface="Roboto Slab"/>
              </a:rPr>
              <a:t>A</a:t>
            </a:r>
            <a:r>
              <a:rPr b="1" lang="ar" sz="1100">
                <a:latin typeface="Roboto Slab"/>
                <a:ea typeface="Roboto Slab"/>
                <a:cs typeface="Roboto Slab"/>
                <a:sym typeface="Roboto Slab"/>
              </a:rPr>
              <a:t>nalogy: </a:t>
            </a:r>
            <a:r>
              <a:rPr lang="ar" sz="1100">
                <a:latin typeface="Roboto Slab"/>
                <a:ea typeface="Roboto Slab"/>
                <a:cs typeface="Roboto Slab"/>
                <a:sym typeface="Roboto Slab"/>
              </a:rPr>
              <a:t>Willingness to acknowledge or express regret for contributing to the patient’s discomfort or distress.</a:t>
            </a:r>
            <a:endParaRPr sz="1100">
              <a:latin typeface="Roboto Slab"/>
              <a:ea typeface="Roboto Slab"/>
              <a:cs typeface="Roboto Slab"/>
              <a:sym typeface="Roboto Slab"/>
            </a:endParaRPr>
          </a:p>
          <a:p>
            <a:pPr indent="0" lvl="0" marL="0" rtl="0" algn="l">
              <a:spcBef>
                <a:spcPts val="0"/>
              </a:spcBef>
              <a:spcAft>
                <a:spcPts val="0"/>
              </a:spcAft>
              <a:buNone/>
            </a:pPr>
            <a:r>
              <a:rPr b="1" lang="ar" sz="1100" u="sng">
                <a:latin typeface="Roboto Slab"/>
                <a:ea typeface="Roboto Slab"/>
                <a:cs typeface="Roboto Slab"/>
                <a:sym typeface="Roboto Slab"/>
              </a:rPr>
              <a:t>R</a:t>
            </a:r>
            <a:r>
              <a:rPr b="1" lang="ar" sz="1100">
                <a:latin typeface="Roboto Slab"/>
                <a:ea typeface="Roboto Slab"/>
                <a:cs typeface="Roboto Slab"/>
                <a:sym typeface="Roboto Slab"/>
              </a:rPr>
              <a:t>espect: </a:t>
            </a:r>
            <a:r>
              <a:rPr lang="ar" sz="1100">
                <a:latin typeface="Roboto Slab"/>
                <a:ea typeface="Roboto Slab"/>
                <a:cs typeface="Roboto Slab"/>
                <a:sym typeface="Roboto Slab"/>
              </a:rPr>
              <a:t>Non-judgmental acceptance of each patient as a unique individual.</a:t>
            </a:r>
            <a:endParaRPr sz="1100">
              <a:latin typeface="Roboto Slab"/>
              <a:ea typeface="Roboto Slab"/>
              <a:cs typeface="Roboto Slab"/>
              <a:sym typeface="Roboto Slab"/>
            </a:endParaRPr>
          </a:p>
          <a:p>
            <a:pPr indent="0" lvl="0" marL="0" rtl="0" algn="l">
              <a:spcBef>
                <a:spcPts val="0"/>
              </a:spcBef>
              <a:spcAft>
                <a:spcPts val="0"/>
              </a:spcAft>
              <a:buNone/>
            </a:pPr>
            <a:r>
              <a:rPr b="1" lang="ar" sz="1100" u="sng">
                <a:latin typeface="Roboto Slab"/>
                <a:ea typeface="Roboto Slab"/>
                <a:cs typeface="Roboto Slab"/>
                <a:sym typeface="Roboto Slab"/>
              </a:rPr>
              <a:t>L</a:t>
            </a:r>
            <a:r>
              <a:rPr b="1" lang="ar" sz="1100">
                <a:latin typeface="Roboto Slab"/>
                <a:ea typeface="Roboto Slab"/>
                <a:cs typeface="Roboto Slab"/>
                <a:sym typeface="Roboto Slab"/>
              </a:rPr>
              <a:t>egitimization: </a:t>
            </a:r>
            <a:r>
              <a:rPr lang="ar" sz="1100">
                <a:latin typeface="Roboto Slab"/>
                <a:ea typeface="Roboto Slab"/>
                <a:cs typeface="Roboto Slab"/>
                <a:sym typeface="Roboto Slab"/>
              </a:rPr>
              <a:t>Accepting Patients Feeling So Reactions Whether or not you agree with their perceptions.</a:t>
            </a:r>
            <a:endParaRPr sz="1100">
              <a:latin typeface="Roboto Slab"/>
              <a:ea typeface="Roboto Slab"/>
              <a:cs typeface="Roboto Slab"/>
              <a:sym typeface="Roboto Slab"/>
            </a:endParaRPr>
          </a:p>
          <a:p>
            <a:pPr indent="0" lvl="0" marL="0" rtl="0" algn="l">
              <a:spcBef>
                <a:spcPts val="0"/>
              </a:spcBef>
              <a:spcAft>
                <a:spcPts val="0"/>
              </a:spcAft>
              <a:buNone/>
            </a:pPr>
            <a:r>
              <a:rPr b="1" lang="ar" sz="1100" u="sng">
                <a:latin typeface="Roboto Slab"/>
                <a:ea typeface="Roboto Slab"/>
                <a:cs typeface="Roboto Slab"/>
                <a:sym typeface="Roboto Slab"/>
              </a:rPr>
              <a:t>S</a:t>
            </a:r>
            <a:r>
              <a:rPr b="1" lang="ar" sz="1100">
                <a:latin typeface="Roboto Slab"/>
                <a:ea typeface="Roboto Slab"/>
                <a:cs typeface="Roboto Slab"/>
                <a:sym typeface="Roboto Slab"/>
              </a:rPr>
              <a:t>upport: </a:t>
            </a:r>
            <a:r>
              <a:rPr lang="ar" sz="1100">
                <a:latin typeface="Roboto Slab"/>
                <a:ea typeface="Roboto Slab"/>
                <a:cs typeface="Roboto Slab"/>
                <a:sym typeface="Roboto Slab"/>
              </a:rPr>
              <a:t>Expressing willingness to care and be helpful to the patient however you can.</a:t>
            </a:r>
            <a:endParaRPr sz="1100">
              <a:latin typeface="Roboto Slab"/>
              <a:ea typeface="Roboto Slab"/>
              <a:cs typeface="Roboto Slab"/>
              <a:sym typeface="Roboto Slab"/>
            </a:endParaRPr>
          </a:p>
        </p:txBody>
      </p:sp>
      <p:sp>
        <p:nvSpPr>
          <p:cNvPr id="391" name="Google Shape;391;p61"/>
          <p:cNvSpPr/>
          <p:nvPr/>
        </p:nvSpPr>
        <p:spPr>
          <a:xfrm>
            <a:off x="-8" y="5872448"/>
            <a:ext cx="1863300" cy="315000"/>
          </a:xfrm>
          <a:prstGeom prst="rect">
            <a:avLst/>
          </a:prstGeom>
          <a:solidFill>
            <a:srgbClr val="990000"/>
          </a:solid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ar">
                <a:solidFill>
                  <a:srgbClr val="FFFFFF"/>
                </a:solidFill>
                <a:latin typeface="Roboto Slab"/>
                <a:ea typeface="Roboto Slab"/>
                <a:cs typeface="Roboto Slab"/>
                <a:sym typeface="Roboto Slab"/>
              </a:rPr>
              <a:t>Very important!</a:t>
            </a:r>
            <a:endParaRPr/>
          </a:p>
        </p:txBody>
      </p:sp>
      <p:sp>
        <p:nvSpPr>
          <p:cNvPr id="392" name="Google Shape;392;p61"/>
          <p:cNvSpPr/>
          <p:nvPr/>
        </p:nvSpPr>
        <p:spPr>
          <a:xfrm>
            <a:off x="230550" y="5351725"/>
            <a:ext cx="6662700" cy="364500"/>
          </a:xfrm>
          <a:prstGeom prst="round2DiagRect">
            <a:avLst>
              <a:gd fmla="val 16667"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100">
                <a:latin typeface="Roboto Slab"/>
                <a:ea typeface="Roboto Slab"/>
                <a:cs typeface="Roboto Slab"/>
                <a:sym typeface="Roboto Slab"/>
              </a:rPr>
              <a:t>Cultural competency refers to possessing knowledge, awareness, and respect for other cultures</a:t>
            </a:r>
            <a:endParaRPr sz="1100"/>
          </a:p>
        </p:txBody>
      </p:sp>
      <p:sp>
        <p:nvSpPr>
          <p:cNvPr id="393" name="Google Shape;393;p61"/>
          <p:cNvSpPr txBox="1"/>
          <p:nvPr/>
        </p:nvSpPr>
        <p:spPr>
          <a:xfrm>
            <a:off x="3304825" y="4474298"/>
            <a:ext cx="4164600" cy="837900"/>
          </a:xfrm>
          <a:prstGeom prst="rect">
            <a:avLst/>
          </a:prstGeom>
          <a:noFill/>
          <a:ln>
            <a:noFill/>
          </a:ln>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Font typeface="Roboto Slab"/>
              <a:buChar char="●"/>
            </a:pPr>
            <a:r>
              <a:rPr lang="ar" sz="1100">
                <a:solidFill>
                  <a:schemeClr val="dk1"/>
                </a:solidFill>
                <a:latin typeface="Roboto Slab"/>
                <a:ea typeface="Roboto Slab"/>
                <a:cs typeface="Roboto Slab"/>
                <a:sym typeface="Roboto Slab"/>
              </a:rPr>
              <a:t>Undressing of female patients</a:t>
            </a:r>
            <a:endParaRPr sz="1100">
              <a:solidFill>
                <a:schemeClr val="dk1"/>
              </a:solidFill>
              <a:latin typeface="Roboto Slab"/>
              <a:ea typeface="Roboto Slab"/>
              <a:cs typeface="Roboto Slab"/>
              <a:sym typeface="Roboto Slab"/>
            </a:endParaRPr>
          </a:p>
          <a:p>
            <a:pPr indent="-298450" lvl="0" marL="457200" rtl="0" algn="l">
              <a:spcBef>
                <a:spcPts val="0"/>
              </a:spcBef>
              <a:spcAft>
                <a:spcPts val="0"/>
              </a:spcAft>
              <a:buClr>
                <a:schemeClr val="dk1"/>
              </a:buClr>
              <a:buSzPts val="1100"/>
              <a:buFont typeface="Roboto Slab"/>
              <a:buChar char="●"/>
            </a:pPr>
            <a:r>
              <a:rPr lang="ar" sz="1100">
                <a:solidFill>
                  <a:schemeClr val="dk1"/>
                </a:solidFill>
                <a:latin typeface="Roboto Slab"/>
                <a:ea typeface="Roboto Slab"/>
                <a:cs typeface="Roboto Slab"/>
                <a:sym typeface="Roboto Slab"/>
              </a:rPr>
              <a:t>Sharing of confidential information</a:t>
            </a:r>
            <a:endParaRPr sz="1100">
              <a:solidFill>
                <a:schemeClr val="dk1"/>
              </a:solidFill>
              <a:latin typeface="Roboto Slab"/>
              <a:ea typeface="Roboto Slab"/>
              <a:cs typeface="Roboto Slab"/>
              <a:sym typeface="Roboto Slab"/>
            </a:endParaRPr>
          </a:p>
          <a:p>
            <a:pPr indent="-298450" lvl="0" marL="457200" rtl="0" algn="l">
              <a:spcBef>
                <a:spcPts val="0"/>
              </a:spcBef>
              <a:spcAft>
                <a:spcPts val="0"/>
              </a:spcAft>
              <a:buClr>
                <a:schemeClr val="dk1"/>
              </a:buClr>
              <a:buSzPts val="1100"/>
              <a:buFont typeface="Roboto Slab"/>
              <a:buChar char="●"/>
            </a:pPr>
            <a:r>
              <a:rPr lang="ar" sz="1100">
                <a:solidFill>
                  <a:schemeClr val="dk1"/>
                </a:solidFill>
                <a:latin typeface="Roboto Slab"/>
                <a:ea typeface="Roboto Slab"/>
                <a:cs typeface="Roboto Slab"/>
                <a:sym typeface="Roboto Slab"/>
              </a:rPr>
              <a:t>Giving information to patients in a way they can understand</a:t>
            </a:r>
            <a:endParaRPr sz="1100"/>
          </a:p>
        </p:txBody>
      </p:sp>
      <p:sp>
        <p:nvSpPr>
          <p:cNvPr id="394" name="Google Shape;394;p61"/>
          <p:cNvSpPr txBox="1"/>
          <p:nvPr/>
        </p:nvSpPr>
        <p:spPr>
          <a:xfrm>
            <a:off x="2308038" y="7805299"/>
            <a:ext cx="1602300" cy="627000"/>
          </a:xfrm>
          <a:prstGeom prst="rect">
            <a:avLst/>
          </a:prstGeom>
          <a:noFill/>
          <a:ln>
            <a:noFill/>
          </a:ln>
        </p:spPr>
        <p:txBody>
          <a:bodyPr anchorCtr="0" anchor="ctr" bIns="91425" lIns="91425" spcFirstLastPara="1" rIns="91425" wrap="square" tIns="91425">
            <a:noAutofit/>
          </a:bodyPr>
          <a:lstStyle/>
          <a:p>
            <a:pPr indent="-298450" lvl="0" marL="457200" rtl="0" algn="l">
              <a:spcBef>
                <a:spcPts val="0"/>
              </a:spcBef>
              <a:spcAft>
                <a:spcPts val="0"/>
              </a:spcAft>
              <a:buClr>
                <a:schemeClr val="dk1"/>
              </a:buClr>
              <a:buSzPts val="1100"/>
              <a:buFont typeface="Roboto Slab"/>
              <a:buChar char="●"/>
            </a:pPr>
            <a:r>
              <a:rPr lang="ar" sz="1100">
                <a:solidFill>
                  <a:schemeClr val="dk1"/>
                </a:solidFill>
                <a:latin typeface="Roboto Slab"/>
                <a:ea typeface="Roboto Slab"/>
                <a:cs typeface="Roboto Slab"/>
                <a:sym typeface="Roboto Slab"/>
              </a:rPr>
              <a:t>Respect </a:t>
            </a:r>
            <a:endParaRPr sz="1100">
              <a:solidFill>
                <a:schemeClr val="dk1"/>
              </a:solidFill>
              <a:latin typeface="Roboto Slab"/>
              <a:ea typeface="Roboto Slab"/>
              <a:cs typeface="Roboto Slab"/>
              <a:sym typeface="Roboto Slab"/>
            </a:endParaRPr>
          </a:p>
          <a:p>
            <a:pPr indent="-298450" lvl="0" marL="457200" rtl="0" algn="l">
              <a:spcBef>
                <a:spcPts val="0"/>
              </a:spcBef>
              <a:spcAft>
                <a:spcPts val="0"/>
              </a:spcAft>
              <a:buClr>
                <a:schemeClr val="dk1"/>
              </a:buClr>
              <a:buSzPts val="1100"/>
              <a:buFont typeface="Roboto Slab"/>
              <a:buChar char="●"/>
            </a:pPr>
            <a:r>
              <a:rPr lang="ar" sz="1100">
                <a:solidFill>
                  <a:schemeClr val="dk1"/>
                </a:solidFill>
                <a:latin typeface="Roboto Slab"/>
                <a:ea typeface="Roboto Slab"/>
                <a:cs typeface="Roboto Slab"/>
                <a:sym typeface="Roboto Slab"/>
              </a:rPr>
              <a:t>Sensitivity</a:t>
            </a:r>
            <a:endParaRPr sz="1100">
              <a:solidFill>
                <a:schemeClr val="dk1"/>
              </a:solidFill>
              <a:latin typeface="Roboto Slab"/>
              <a:ea typeface="Roboto Slab"/>
              <a:cs typeface="Roboto Slab"/>
              <a:sym typeface="Roboto Slab"/>
            </a:endParaRPr>
          </a:p>
          <a:p>
            <a:pPr indent="-298450" lvl="0" marL="457200" rtl="0" algn="l">
              <a:spcBef>
                <a:spcPts val="0"/>
              </a:spcBef>
              <a:spcAft>
                <a:spcPts val="0"/>
              </a:spcAft>
              <a:buClr>
                <a:schemeClr val="dk1"/>
              </a:buClr>
              <a:buSzPts val="1100"/>
              <a:buFont typeface="Roboto Slab"/>
              <a:buChar char="●"/>
            </a:pPr>
            <a:r>
              <a:rPr lang="ar" sz="1100">
                <a:solidFill>
                  <a:schemeClr val="dk1"/>
                </a:solidFill>
                <a:latin typeface="Roboto Slab"/>
                <a:ea typeface="Roboto Slab"/>
                <a:cs typeface="Roboto Slab"/>
                <a:sym typeface="Roboto Slab"/>
              </a:rPr>
              <a:t>Curiosity</a:t>
            </a:r>
            <a:endParaRPr sz="1100"/>
          </a:p>
        </p:txBody>
      </p:sp>
      <p:sp>
        <p:nvSpPr>
          <p:cNvPr id="395" name="Google Shape;395;p61"/>
          <p:cNvSpPr txBox="1"/>
          <p:nvPr/>
        </p:nvSpPr>
        <p:spPr>
          <a:xfrm>
            <a:off x="3815450" y="7805300"/>
            <a:ext cx="3196200" cy="483300"/>
          </a:xfrm>
          <a:prstGeom prst="rect">
            <a:avLst/>
          </a:prstGeom>
          <a:noFill/>
          <a:ln>
            <a:noFill/>
          </a:ln>
        </p:spPr>
        <p:txBody>
          <a:bodyPr anchorCtr="0" anchor="ctr" bIns="91425" lIns="91425" spcFirstLastPara="1" rIns="91425" wrap="square" tIns="91425">
            <a:noAutofit/>
          </a:bodyPr>
          <a:lstStyle/>
          <a:p>
            <a:pPr indent="-298450" lvl="0" marL="457200" rtl="0" algn="l">
              <a:spcBef>
                <a:spcPts val="0"/>
              </a:spcBef>
              <a:spcAft>
                <a:spcPts val="0"/>
              </a:spcAft>
              <a:buClr>
                <a:schemeClr val="dk1"/>
              </a:buClr>
              <a:buSzPts val="1100"/>
              <a:buFont typeface="Roboto Slab"/>
              <a:buChar char="●"/>
            </a:pPr>
            <a:r>
              <a:rPr lang="ar" sz="1100">
                <a:solidFill>
                  <a:schemeClr val="dk1"/>
                </a:solidFill>
                <a:latin typeface="Roboto Slab"/>
                <a:ea typeface="Roboto Slab"/>
                <a:cs typeface="Roboto Slab"/>
                <a:sym typeface="Roboto Slab"/>
              </a:rPr>
              <a:t>Awareness of possible external influences</a:t>
            </a:r>
            <a:endParaRPr sz="11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99" name="Shape 399"/>
        <p:cNvGrpSpPr/>
        <p:nvPr/>
      </p:nvGrpSpPr>
      <p:grpSpPr>
        <a:xfrm>
          <a:off x="0" y="0"/>
          <a:ext cx="0" cy="0"/>
          <a:chOff x="0" y="0"/>
          <a:chExt cx="0" cy="0"/>
        </a:xfrm>
      </p:grpSpPr>
      <p:sp>
        <p:nvSpPr>
          <p:cNvPr id="400" name="Google Shape;400;p62"/>
          <p:cNvSpPr/>
          <p:nvPr/>
        </p:nvSpPr>
        <p:spPr>
          <a:xfrm>
            <a:off x="-25" y="4944393"/>
            <a:ext cx="7560000" cy="483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62"/>
          <p:cNvSpPr/>
          <p:nvPr/>
        </p:nvSpPr>
        <p:spPr>
          <a:xfrm>
            <a:off x="-25" y="0"/>
            <a:ext cx="7560000" cy="483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62"/>
          <p:cNvSpPr txBox="1"/>
          <p:nvPr/>
        </p:nvSpPr>
        <p:spPr>
          <a:xfrm>
            <a:off x="393325" y="0"/>
            <a:ext cx="6780000" cy="483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2400">
                <a:solidFill>
                  <a:srgbClr val="FFFFFF"/>
                </a:solidFill>
                <a:latin typeface="Roboto Condensed"/>
                <a:ea typeface="Roboto Condensed"/>
                <a:cs typeface="Roboto Condensed"/>
                <a:sym typeface="Roboto Condensed"/>
              </a:rPr>
              <a:t>Professionalism in Different Cultural Context</a:t>
            </a:r>
            <a:endParaRPr b="1" sz="2400">
              <a:solidFill>
                <a:srgbClr val="FFFFFF"/>
              </a:solidFill>
              <a:latin typeface="Roboto Condensed"/>
              <a:ea typeface="Roboto Condensed"/>
              <a:cs typeface="Roboto Condensed"/>
              <a:sym typeface="Roboto Condensed"/>
            </a:endParaRPr>
          </a:p>
        </p:txBody>
      </p:sp>
      <p:graphicFrame>
        <p:nvGraphicFramePr>
          <p:cNvPr id="403" name="Google Shape;403;p62"/>
          <p:cNvGraphicFramePr/>
          <p:nvPr/>
        </p:nvGraphicFramePr>
        <p:xfrm>
          <a:off x="115286" y="946190"/>
          <a:ext cx="3000000" cy="3000000"/>
        </p:xfrm>
        <a:graphic>
          <a:graphicData uri="http://schemas.openxmlformats.org/drawingml/2006/table">
            <a:tbl>
              <a:tblPr>
                <a:noFill/>
                <a:tableStyleId>{34CF5655-4CD1-4569-96A2-748BEEFF8242}</a:tableStyleId>
              </a:tblPr>
              <a:tblGrid>
                <a:gridCol w="1157275"/>
                <a:gridCol w="1505775"/>
                <a:gridCol w="1419850"/>
                <a:gridCol w="1867925"/>
                <a:gridCol w="1391925"/>
              </a:tblGrid>
              <a:tr h="237300">
                <a:tc gridSpan="5">
                  <a:txBody>
                    <a:bodyPr/>
                    <a:lstStyle/>
                    <a:p>
                      <a:pPr indent="0" lvl="0" marL="0" rtl="0" algn="ctr">
                        <a:spcBef>
                          <a:spcPts val="0"/>
                        </a:spcBef>
                        <a:spcAft>
                          <a:spcPts val="0"/>
                        </a:spcAft>
                        <a:buClr>
                          <a:srgbClr val="000000"/>
                        </a:buClr>
                        <a:buSzPts val="1100"/>
                        <a:buFont typeface="Arial"/>
                        <a:buNone/>
                      </a:pPr>
                      <a:r>
                        <a:rPr b="1" lang="ar" sz="1100">
                          <a:latin typeface="Roboto Slab"/>
                          <a:ea typeface="Roboto Slab"/>
                          <a:cs typeface="Roboto Slab"/>
                          <a:sym typeface="Roboto Slab"/>
                        </a:rPr>
                        <a:t>Models of Doctor-Patient Relationship</a:t>
                      </a:r>
                      <a:endParaRPr b="1" sz="1100">
                        <a:latin typeface="Roboto Slab"/>
                        <a:ea typeface="Roboto Slab"/>
                        <a:cs typeface="Roboto Slab"/>
                        <a:sym typeface="Roboto Slab"/>
                      </a:endParaRPr>
                    </a:p>
                  </a:txBody>
                  <a:tcPr marT="91425" marB="91425" marR="91425" marL="9142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chemeClr val="lt2"/>
                    </a:solidFill>
                  </a:tcPr>
                </a:tc>
                <a:tc hMerge="1"/>
                <a:tc hMerge="1"/>
                <a:tc hMerge="1"/>
                <a:tc hMerge="1"/>
              </a:tr>
              <a:tr h="237300">
                <a:tc>
                  <a:txBody>
                    <a:bodyPr/>
                    <a:lstStyle/>
                    <a:p>
                      <a:pPr indent="0" lvl="0" marL="0" rtl="0" algn="ctr">
                        <a:spcBef>
                          <a:spcPts val="0"/>
                        </a:spcBef>
                        <a:spcAft>
                          <a:spcPts val="0"/>
                        </a:spcAft>
                        <a:buClr>
                          <a:srgbClr val="000000"/>
                        </a:buClr>
                        <a:buSzPts val="1100"/>
                        <a:buFont typeface="Arial"/>
                        <a:buNone/>
                      </a:pPr>
                      <a:r>
                        <a:t/>
                      </a:r>
                      <a:endParaRPr b="1" sz="1100">
                        <a:latin typeface="Roboto Slab"/>
                        <a:ea typeface="Roboto Slab"/>
                        <a:cs typeface="Roboto Slab"/>
                        <a:sym typeface="Roboto Slab"/>
                      </a:endParaRPr>
                    </a:p>
                  </a:txBody>
                  <a:tcPr marT="91425" marB="91425" marR="91425" marL="9142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b="1" lang="ar" sz="1100">
                          <a:latin typeface="Roboto Slab"/>
                          <a:ea typeface="Roboto Slab"/>
                          <a:cs typeface="Roboto Slab"/>
                          <a:sym typeface="Roboto Slab"/>
                        </a:rPr>
                        <a:t>Paternalistic</a:t>
                      </a:r>
                      <a:endParaRPr b="1" sz="1100">
                        <a:latin typeface="Roboto Slab"/>
                        <a:ea typeface="Roboto Slab"/>
                        <a:cs typeface="Roboto Slab"/>
                        <a:sym typeface="Roboto Slab"/>
                      </a:endParaRPr>
                    </a:p>
                  </a:txBody>
                  <a:tcPr marT="91425" marB="91425" marR="91425" marL="9142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b="1" lang="ar" sz="1100">
                          <a:latin typeface="Roboto Slab"/>
                          <a:ea typeface="Roboto Slab"/>
                          <a:cs typeface="Roboto Slab"/>
                          <a:sym typeface="Roboto Slab"/>
                        </a:rPr>
                        <a:t>Informative</a:t>
                      </a:r>
                      <a:endParaRPr b="1" sz="1100">
                        <a:latin typeface="Roboto Slab"/>
                        <a:ea typeface="Roboto Slab"/>
                        <a:cs typeface="Roboto Slab"/>
                        <a:sym typeface="Roboto Slab"/>
                      </a:endParaRPr>
                    </a:p>
                  </a:txBody>
                  <a:tcPr marT="91425" marB="91425" marR="91425" marL="9142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b="1" lang="ar" sz="1100">
                          <a:latin typeface="Roboto Slab"/>
                          <a:ea typeface="Roboto Slab"/>
                          <a:cs typeface="Roboto Slab"/>
                          <a:sym typeface="Roboto Slab"/>
                        </a:rPr>
                        <a:t>Interpretive</a:t>
                      </a:r>
                      <a:endParaRPr b="1" sz="1100">
                        <a:latin typeface="Roboto Slab"/>
                        <a:ea typeface="Roboto Slab"/>
                        <a:cs typeface="Roboto Slab"/>
                        <a:sym typeface="Roboto Slab"/>
                      </a:endParaRPr>
                    </a:p>
                  </a:txBody>
                  <a:tcPr marT="91425" marB="91425" marR="91425" marL="9142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b="1" lang="ar" sz="1100">
                          <a:latin typeface="Roboto Slab"/>
                          <a:ea typeface="Roboto Slab"/>
                          <a:cs typeface="Roboto Slab"/>
                          <a:sym typeface="Roboto Slab"/>
                        </a:rPr>
                        <a:t>Deliberative</a:t>
                      </a:r>
                      <a:endParaRPr b="1" sz="1100">
                        <a:latin typeface="Roboto Slab"/>
                        <a:ea typeface="Roboto Slab"/>
                        <a:cs typeface="Roboto Slab"/>
                        <a:sym typeface="Roboto Slab"/>
                      </a:endParaRPr>
                    </a:p>
                  </a:txBody>
                  <a:tcPr marT="91425" marB="91425" marR="91425" marL="9142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chemeClr val="accent3"/>
                    </a:solidFill>
                  </a:tcPr>
                </a:tc>
              </a:tr>
              <a:tr h="926300">
                <a:tc>
                  <a:txBody>
                    <a:bodyPr/>
                    <a:lstStyle/>
                    <a:p>
                      <a:pPr indent="0" lvl="0" marL="0" rtl="0" algn="ctr">
                        <a:spcBef>
                          <a:spcPts val="0"/>
                        </a:spcBef>
                        <a:spcAft>
                          <a:spcPts val="0"/>
                        </a:spcAft>
                        <a:buNone/>
                      </a:pPr>
                      <a:r>
                        <a:rPr b="1" lang="ar" sz="1100">
                          <a:latin typeface="Roboto Slab"/>
                          <a:ea typeface="Roboto Slab"/>
                          <a:cs typeface="Roboto Slab"/>
                          <a:sym typeface="Roboto Slab"/>
                        </a:rPr>
                        <a:t>Physician obligation</a:t>
                      </a:r>
                      <a:endParaRPr b="1" sz="1100">
                        <a:latin typeface="Roboto Slab"/>
                        <a:ea typeface="Roboto Slab"/>
                        <a:cs typeface="Roboto Slab"/>
                        <a:sym typeface="Roboto Slab"/>
                      </a:endParaRPr>
                    </a:p>
                  </a:txBody>
                  <a:tcPr marT="91425" marB="91425" marR="91425" marL="9142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a:txBody>
                    <a:bodyPr/>
                    <a:lstStyle/>
                    <a:p>
                      <a:pPr indent="0" lvl="0" marL="0" rtl="0" algn="l">
                        <a:spcBef>
                          <a:spcPts val="0"/>
                        </a:spcBef>
                        <a:spcAft>
                          <a:spcPts val="0"/>
                        </a:spcAft>
                        <a:buNone/>
                      </a:pPr>
                      <a:r>
                        <a:rPr lang="ar" sz="1100">
                          <a:latin typeface="Roboto Slab"/>
                          <a:ea typeface="Roboto Slab"/>
                          <a:cs typeface="Roboto Slab"/>
                          <a:sym typeface="Roboto Slab"/>
                        </a:rPr>
                        <a:t>Promoting patient’s well-being independent of the patient’s preference</a:t>
                      </a:r>
                      <a:endParaRPr sz="1100">
                        <a:latin typeface="Roboto Slab"/>
                        <a:ea typeface="Roboto Slab"/>
                        <a:cs typeface="Roboto Slab"/>
                        <a:sym typeface="Roboto Slab"/>
                      </a:endParaRPr>
                    </a:p>
                  </a:txBody>
                  <a:tcPr marT="91425" marB="91425" marR="91425" marL="9142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a:txBody>
                    <a:bodyPr/>
                    <a:lstStyle/>
                    <a:p>
                      <a:pPr indent="0" lvl="0" marL="0" rtl="0" algn="l">
                        <a:spcBef>
                          <a:spcPts val="0"/>
                        </a:spcBef>
                        <a:spcAft>
                          <a:spcPts val="0"/>
                        </a:spcAft>
                        <a:buNone/>
                      </a:pPr>
                      <a:r>
                        <a:rPr lang="ar" sz="1100">
                          <a:latin typeface="Roboto Slab"/>
                          <a:ea typeface="Roboto Slab"/>
                          <a:cs typeface="Roboto Slab"/>
                          <a:sym typeface="Roboto Slab"/>
                        </a:rPr>
                        <a:t>Provide relevant facts &amp; information to the patient and executes the patients wishes</a:t>
                      </a:r>
                      <a:endParaRPr sz="1100">
                        <a:latin typeface="Roboto Slab"/>
                        <a:ea typeface="Roboto Slab"/>
                        <a:cs typeface="Roboto Slab"/>
                        <a:sym typeface="Roboto Slab"/>
                      </a:endParaRPr>
                    </a:p>
                  </a:txBody>
                  <a:tcPr marT="91425" marB="91425" marR="91425" marL="9142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a:txBody>
                    <a:bodyPr/>
                    <a:lstStyle/>
                    <a:p>
                      <a:pPr indent="0" lvl="0" marL="0" rtl="0" algn="l">
                        <a:spcBef>
                          <a:spcPts val="0"/>
                        </a:spcBef>
                        <a:spcAft>
                          <a:spcPts val="0"/>
                        </a:spcAft>
                        <a:buNone/>
                      </a:pPr>
                      <a:r>
                        <a:rPr lang="ar" sz="1100">
                          <a:latin typeface="Roboto Slab"/>
                          <a:ea typeface="Roboto Slab"/>
                          <a:cs typeface="Roboto Slab"/>
                          <a:sym typeface="Roboto Slab"/>
                        </a:rPr>
                        <a:t>Provides relevant facts and information to the patient while trying to understand the patient's values to help the patient choose the intervention that suits his/her values</a:t>
                      </a:r>
                      <a:endParaRPr sz="1100">
                        <a:latin typeface="Roboto Slab"/>
                        <a:ea typeface="Roboto Slab"/>
                        <a:cs typeface="Roboto Slab"/>
                        <a:sym typeface="Roboto Slab"/>
                      </a:endParaRPr>
                    </a:p>
                  </a:txBody>
                  <a:tcPr marT="91425" marB="91425" marR="91425" marL="9142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a:txBody>
                    <a:bodyPr/>
                    <a:lstStyle/>
                    <a:p>
                      <a:pPr indent="0" lvl="0" marL="0" rtl="0" algn="l">
                        <a:spcBef>
                          <a:spcPts val="0"/>
                        </a:spcBef>
                        <a:spcAft>
                          <a:spcPts val="0"/>
                        </a:spcAft>
                        <a:buNone/>
                      </a:pPr>
                      <a:r>
                        <a:rPr lang="ar" sz="1100">
                          <a:latin typeface="Roboto Slab"/>
                          <a:ea typeface="Roboto Slab"/>
                          <a:cs typeface="Roboto Slab"/>
                          <a:sym typeface="Roboto Slab"/>
                        </a:rPr>
                        <a:t>Informs guides the patient to the intervention that is best suited for his clinical situation</a:t>
                      </a:r>
                      <a:endParaRPr sz="1100">
                        <a:latin typeface="Roboto Slab"/>
                        <a:ea typeface="Roboto Slab"/>
                        <a:cs typeface="Roboto Slab"/>
                        <a:sym typeface="Roboto Slab"/>
                      </a:endParaRPr>
                    </a:p>
                  </a:txBody>
                  <a:tcPr marT="91425" marB="91425" marR="91425" marL="9142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r>
              <a:tr h="466975">
                <a:tc>
                  <a:txBody>
                    <a:bodyPr/>
                    <a:lstStyle/>
                    <a:p>
                      <a:pPr indent="0" lvl="0" marL="0" rtl="0" algn="ctr">
                        <a:spcBef>
                          <a:spcPts val="0"/>
                        </a:spcBef>
                        <a:spcAft>
                          <a:spcPts val="0"/>
                        </a:spcAft>
                        <a:buNone/>
                      </a:pPr>
                      <a:r>
                        <a:rPr b="1" lang="ar" sz="1100">
                          <a:latin typeface="Roboto Slab"/>
                          <a:ea typeface="Roboto Slab"/>
                          <a:cs typeface="Roboto Slab"/>
                          <a:sym typeface="Roboto Slab"/>
                        </a:rPr>
                        <a:t>Patient autonomy</a:t>
                      </a:r>
                      <a:endParaRPr b="1" sz="1100">
                        <a:latin typeface="Roboto Slab"/>
                        <a:ea typeface="Roboto Slab"/>
                        <a:cs typeface="Roboto Slab"/>
                        <a:sym typeface="Roboto Slab"/>
                      </a:endParaRPr>
                    </a:p>
                  </a:txBody>
                  <a:tcPr marT="91425" marB="91425" marR="91425" marL="9142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a:txBody>
                    <a:bodyPr/>
                    <a:lstStyle/>
                    <a:p>
                      <a:pPr indent="0" lvl="0" marL="0" rtl="0" algn="l">
                        <a:spcBef>
                          <a:spcPts val="0"/>
                        </a:spcBef>
                        <a:spcAft>
                          <a:spcPts val="0"/>
                        </a:spcAft>
                        <a:buNone/>
                      </a:pPr>
                      <a:r>
                        <a:rPr lang="ar" sz="1100">
                          <a:latin typeface="Roboto Slab"/>
                          <a:ea typeface="Roboto Slab"/>
                          <a:cs typeface="Roboto Slab"/>
                          <a:sym typeface="Roboto Slab"/>
                        </a:rPr>
                        <a:t>Consents to the doctors choice</a:t>
                      </a:r>
                      <a:endParaRPr sz="1100">
                        <a:latin typeface="Roboto Slab"/>
                        <a:ea typeface="Roboto Slab"/>
                        <a:cs typeface="Roboto Slab"/>
                        <a:sym typeface="Roboto Slab"/>
                      </a:endParaRPr>
                    </a:p>
                  </a:txBody>
                  <a:tcPr marT="91425" marB="91425" marR="91425" marL="9142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a:txBody>
                    <a:bodyPr/>
                    <a:lstStyle/>
                    <a:p>
                      <a:pPr indent="0" lvl="0" marL="0" rtl="0" algn="l">
                        <a:spcBef>
                          <a:spcPts val="0"/>
                        </a:spcBef>
                        <a:spcAft>
                          <a:spcPts val="0"/>
                        </a:spcAft>
                        <a:buNone/>
                      </a:pPr>
                      <a:r>
                        <a:rPr lang="ar" sz="1100">
                          <a:latin typeface="Roboto Slab"/>
                          <a:ea typeface="Roboto Slab"/>
                          <a:cs typeface="Roboto Slab"/>
                          <a:sym typeface="Roboto Slab"/>
                        </a:rPr>
                        <a:t>Patient controls the decision making</a:t>
                      </a:r>
                      <a:endParaRPr sz="1100">
                        <a:latin typeface="Roboto Slab"/>
                        <a:ea typeface="Roboto Slab"/>
                        <a:cs typeface="Roboto Slab"/>
                        <a:sym typeface="Roboto Slab"/>
                      </a:endParaRPr>
                    </a:p>
                  </a:txBody>
                  <a:tcPr marT="91425" marB="91425" marR="91425" marL="9142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a:txBody>
                    <a:bodyPr/>
                    <a:lstStyle/>
                    <a:p>
                      <a:pPr indent="0" lvl="0" marL="0" rtl="0" algn="l">
                        <a:spcBef>
                          <a:spcPts val="0"/>
                        </a:spcBef>
                        <a:spcAft>
                          <a:spcPts val="0"/>
                        </a:spcAft>
                        <a:buNone/>
                      </a:pPr>
                      <a:r>
                        <a:rPr lang="ar" sz="1100">
                          <a:latin typeface="Roboto Slab"/>
                          <a:ea typeface="Roboto Slab"/>
                          <a:cs typeface="Roboto Slab"/>
                          <a:sym typeface="Roboto Slab"/>
                        </a:rPr>
                        <a:t>Patient understands him/herself better to help her in making the choice</a:t>
                      </a:r>
                      <a:endParaRPr sz="1100">
                        <a:latin typeface="Roboto Slab"/>
                        <a:ea typeface="Roboto Slab"/>
                        <a:cs typeface="Roboto Slab"/>
                        <a:sym typeface="Roboto Slab"/>
                      </a:endParaRPr>
                    </a:p>
                  </a:txBody>
                  <a:tcPr marT="91425" marB="91425" marR="91425" marL="9142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a:txBody>
                    <a:bodyPr/>
                    <a:lstStyle/>
                    <a:p>
                      <a:pPr indent="0" lvl="0" marL="0" rtl="0" algn="l">
                        <a:spcBef>
                          <a:spcPts val="0"/>
                        </a:spcBef>
                        <a:spcAft>
                          <a:spcPts val="0"/>
                        </a:spcAft>
                        <a:buNone/>
                      </a:pPr>
                      <a:r>
                        <a:rPr lang="ar" sz="1100">
                          <a:latin typeface="Roboto Slab"/>
                          <a:ea typeface="Roboto Slab"/>
                          <a:cs typeface="Roboto Slab"/>
                          <a:sym typeface="Roboto Slab"/>
                        </a:rPr>
                        <a:t>Self-development</a:t>
                      </a:r>
                      <a:endParaRPr sz="1100">
                        <a:latin typeface="Roboto Slab"/>
                        <a:ea typeface="Roboto Slab"/>
                        <a:cs typeface="Roboto Slab"/>
                        <a:sym typeface="Roboto Slab"/>
                      </a:endParaRPr>
                    </a:p>
                  </a:txBody>
                  <a:tcPr marT="91425" marB="91425" marR="91425" marL="9142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r>
              <a:tr h="237300">
                <a:tc>
                  <a:txBody>
                    <a:bodyPr/>
                    <a:lstStyle/>
                    <a:p>
                      <a:pPr indent="0" lvl="0" marL="0" rtl="0" algn="ctr">
                        <a:spcBef>
                          <a:spcPts val="0"/>
                        </a:spcBef>
                        <a:spcAft>
                          <a:spcPts val="0"/>
                        </a:spcAft>
                        <a:buNone/>
                      </a:pPr>
                      <a:r>
                        <a:rPr b="1" lang="ar" sz="1100">
                          <a:latin typeface="Roboto Slab"/>
                          <a:ea typeface="Roboto Slab"/>
                          <a:cs typeface="Roboto Slab"/>
                          <a:sym typeface="Roboto Slab"/>
                        </a:rPr>
                        <a:t>Physician role</a:t>
                      </a:r>
                      <a:endParaRPr b="1" sz="1100">
                        <a:latin typeface="Roboto Slab"/>
                        <a:ea typeface="Roboto Slab"/>
                        <a:cs typeface="Roboto Slab"/>
                        <a:sym typeface="Roboto Slab"/>
                      </a:endParaRPr>
                    </a:p>
                  </a:txBody>
                  <a:tcPr marT="91425" marB="91425" marR="91425" marL="9142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a:txBody>
                    <a:bodyPr/>
                    <a:lstStyle/>
                    <a:p>
                      <a:pPr indent="0" lvl="0" marL="0" rtl="0" algn="l">
                        <a:spcBef>
                          <a:spcPts val="0"/>
                        </a:spcBef>
                        <a:spcAft>
                          <a:spcPts val="0"/>
                        </a:spcAft>
                        <a:buNone/>
                      </a:pPr>
                      <a:r>
                        <a:rPr lang="ar" sz="1100">
                          <a:latin typeface="Roboto Slab"/>
                          <a:ea typeface="Roboto Slab"/>
                          <a:cs typeface="Roboto Slab"/>
                          <a:sym typeface="Roboto Slab"/>
                        </a:rPr>
                        <a:t>A guardian, parent</a:t>
                      </a:r>
                      <a:endParaRPr sz="1100">
                        <a:latin typeface="Roboto Slab"/>
                        <a:ea typeface="Roboto Slab"/>
                        <a:cs typeface="Roboto Slab"/>
                        <a:sym typeface="Roboto Slab"/>
                      </a:endParaRPr>
                    </a:p>
                  </a:txBody>
                  <a:tcPr marT="91425" marB="91425" marR="91425" marL="9142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a:txBody>
                    <a:bodyPr/>
                    <a:lstStyle/>
                    <a:p>
                      <a:pPr indent="0" lvl="0" marL="0" rtl="0" algn="l">
                        <a:spcBef>
                          <a:spcPts val="0"/>
                        </a:spcBef>
                        <a:spcAft>
                          <a:spcPts val="0"/>
                        </a:spcAft>
                        <a:buNone/>
                      </a:pPr>
                      <a:r>
                        <a:rPr lang="ar" sz="1100">
                          <a:latin typeface="Roboto Slab"/>
                          <a:ea typeface="Roboto Slab"/>
                          <a:cs typeface="Roboto Slab"/>
                          <a:sym typeface="Roboto Slab"/>
                        </a:rPr>
                        <a:t>A technical expert</a:t>
                      </a:r>
                      <a:endParaRPr sz="1100">
                        <a:latin typeface="Roboto Slab"/>
                        <a:ea typeface="Roboto Slab"/>
                        <a:cs typeface="Roboto Slab"/>
                        <a:sym typeface="Roboto Slab"/>
                      </a:endParaRPr>
                    </a:p>
                  </a:txBody>
                  <a:tcPr marT="91425" marB="91425" marR="91425" marL="9142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a:txBody>
                    <a:bodyPr/>
                    <a:lstStyle/>
                    <a:p>
                      <a:pPr indent="0" lvl="0" marL="0" rtl="0" algn="l">
                        <a:spcBef>
                          <a:spcPts val="0"/>
                        </a:spcBef>
                        <a:spcAft>
                          <a:spcPts val="0"/>
                        </a:spcAft>
                        <a:buNone/>
                      </a:pPr>
                      <a:r>
                        <a:rPr lang="ar" sz="1100">
                          <a:latin typeface="Roboto Slab"/>
                          <a:ea typeface="Roboto Slab"/>
                          <a:cs typeface="Roboto Slab"/>
                          <a:sym typeface="Roboto Slab"/>
                        </a:rPr>
                        <a:t>Counselor or advisor</a:t>
                      </a:r>
                      <a:endParaRPr sz="1100">
                        <a:latin typeface="Roboto Slab"/>
                        <a:ea typeface="Roboto Slab"/>
                        <a:cs typeface="Roboto Slab"/>
                        <a:sym typeface="Roboto Slab"/>
                      </a:endParaRPr>
                    </a:p>
                  </a:txBody>
                  <a:tcPr marT="91425" marB="91425" marR="91425" marL="9142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a:txBody>
                    <a:bodyPr/>
                    <a:lstStyle/>
                    <a:p>
                      <a:pPr indent="0" lvl="0" marL="0" rtl="0" algn="l">
                        <a:spcBef>
                          <a:spcPts val="0"/>
                        </a:spcBef>
                        <a:spcAft>
                          <a:spcPts val="0"/>
                        </a:spcAft>
                        <a:buNone/>
                      </a:pPr>
                      <a:r>
                        <a:rPr lang="ar" sz="1100">
                          <a:latin typeface="Roboto Slab"/>
                          <a:ea typeface="Roboto Slab"/>
                          <a:cs typeface="Roboto Slab"/>
                          <a:sym typeface="Roboto Slab"/>
                        </a:rPr>
                        <a:t>Mentor </a:t>
                      </a:r>
                      <a:r>
                        <a:rPr lang="ar" sz="1100">
                          <a:latin typeface="Roboto Slab"/>
                          <a:ea typeface="Roboto Slab"/>
                          <a:cs typeface="Roboto Slab"/>
                          <a:sym typeface="Roboto Slab"/>
                        </a:rPr>
                        <a:t>or teacher</a:t>
                      </a:r>
                      <a:endParaRPr sz="1100">
                        <a:latin typeface="Roboto Slab"/>
                        <a:ea typeface="Roboto Slab"/>
                        <a:cs typeface="Roboto Slab"/>
                        <a:sym typeface="Roboto Slab"/>
                      </a:endParaRPr>
                    </a:p>
                  </a:txBody>
                  <a:tcPr marT="91425" marB="91425" marR="91425" marL="9142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r>
              <a:tr h="466975">
                <a:tc>
                  <a:txBody>
                    <a:bodyPr/>
                    <a:lstStyle/>
                    <a:p>
                      <a:pPr indent="0" lvl="0" marL="0" rtl="0" algn="ctr">
                        <a:spcBef>
                          <a:spcPts val="0"/>
                        </a:spcBef>
                        <a:spcAft>
                          <a:spcPts val="0"/>
                        </a:spcAft>
                        <a:buNone/>
                      </a:pPr>
                      <a:r>
                        <a:rPr b="1" lang="ar" sz="1100">
                          <a:latin typeface="Roboto Slab"/>
                          <a:ea typeface="Roboto Slab"/>
                          <a:cs typeface="Roboto Slab"/>
                          <a:sym typeface="Roboto Slab"/>
                        </a:rPr>
                        <a:t>Epidemiology</a:t>
                      </a:r>
                      <a:endParaRPr b="1" sz="1100">
                        <a:latin typeface="Roboto Slab"/>
                        <a:ea typeface="Roboto Slab"/>
                        <a:cs typeface="Roboto Slab"/>
                        <a:sym typeface="Roboto Slab"/>
                      </a:endParaRPr>
                    </a:p>
                  </a:txBody>
                  <a:tcPr marT="91425" marB="91425" marR="91425" marL="9142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a:txBody>
                    <a:bodyPr/>
                    <a:lstStyle/>
                    <a:p>
                      <a:pPr indent="0" lvl="0" marL="0" rtl="0" algn="l">
                        <a:spcBef>
                          <a:spcPts val="0"/>
                        </a:spcBef>
                        <a:spcAft>
                          <a:spcPts val="0"/>
                        </a:spcAft>
                        <a:buNone/>
                      </a:pPr>
                      <a:r>
                        <a:rPr lang="ar" sz="1100">
                          <a:latin typeface="Roboto Slab"/>
                          <a:ea typeface="Roboto Slab"/>
                          <a:cs typeface="Roboto Slab"/>
                          <a:sym typeface="Roboto Slab"/>
                        </a:rPr>
                        <a:t>-in Chinese culture </a:t>
                      </a:r>
                      <a:endParaRPr sz="1100">
                        <a:latin typeface="Roboto Slab"/>
                        <a:ea typeface="Roboto Slab"/>
                        <a:cs typeface="Roboto Slab"/>
                        <a:sym typeface="Roboto Slab"/>
                      </a:endParaRPr>
                    </a:p>
                    <a:p>
                      <a:pPr indent="0" lvl="0" marL="0" rtl="0" algn="l">
                        <a:spcBef>
                          <a:spcPts val="0"/>
                        </a:spcBef>
                        <a:spcAft>
                          <a:spcPts val="0"/>
                        </a:spcAft>
                        <a:buClr>
                          <a:srgbClr val="000000"/>
                        </a:buClr>
                        <a:buSzPts val="1100"/>
                        <a:buFont typeface="Arial"/>
                        <a:buNone/>
                      </a:pPr>
                      <a:r>
                        <a:rPr lang="ar" sz="1100">
                          <a:latin typeface="Roboto Slab"/>
                          <a:ea typeface="Roboto Slab"/>
                          <a:cs typeface="Roboto Slab"/>
                          <a:sym typeface="Roboto Slab"/>
                        </a:rPr>
                        <a:t>-partially in Far East &amp; South Asian</a:t>
                      </a:r>
                      <a:endParaRPr sz="1100">
                        <a:latin typeface="Roboto Slab"/>
                        <a:ea typeface="Roboto Slab"/>
                        <a:cs typeface="Roboto Slab"/>
                        <a:sym typeface="Roboto Slab"/>
                      </a:endParaRPr>
                    </a:p>
                  </a:txBody>
                  <a:tcPr marT="91425" marB="91425" marR="91425" marL="9142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a:txBody>
                    <a:bodyPr/>
                    <a:lstStyle/>
                    <a:p>
                      <a:pPr indent="0" lvl="0" marL="0" rtl="0" algn="l">
                        <a:spcBef>
                          <a:spcPts val="0"/>
                        </a:spcBef>
                        <a:spcAft>
                          <a:spcPts val="0"/>
                        </a:spcAft>
                        <a:buNone/>
                      </a:pPr>
                      <a:r>
                        <a:rPr lang="ar" sz="1100">
                          <a:latin typeface="Roboto Slab"/>
                          <a:ea typeface="Roboto Slab"/>
                          <a:cs typeface="Roboto Slab"/>
                          <a:sym typeface="Roboto Slab"/>
                        </a:rPr>
                        <a:t>-in Western</a:t>
                      </a:r>
                      <a:endParaRPr sz="1100">
                        <a:latin typeface="Roboto Slab"/>
                        <a:ea typeface="Roboto Slab"/>
                        <a:cs typeface="Roboto Slab"/>
                        <a:sym typeface="Roboto Slab"/>
                      </a:endParaRPr>
                    </a:p>
                    <a:p>
                      <a:pPr indent="0" lvl="0" marL="0" rtl="0" algn="l">
                        <a:spcBef>
                          <a:spcPts val="0"/>
                        </a:spcBef>
                        <a:spcAft>
                          <a:spcPts val="0"/>
                        </a:spcAft>
                        <a:buNone/>
                      </a:pPr>
                      <a:r>
                        <a:rPr lang="ar" sz="1100">
                          <a:latin typeface="Roboto Slab"/>
                          <a:ea typeface="Roboto Slab"/>
                          <a:cs typeface="Roboto Slab"/>
                          <a:sym typeface="Roboto Slab"/>
                        </a:rPr>
                        <a:t>-less in Eastern</a:t>
                      </a:r>
                      <a:endParaRPr sz="1100">
                        <a:latin typeface="Roboto Slab"/>
                        <a:ea typeface="Roboto Slab"/>
                        <a:cs typeface="Roboto Slab"/>
                        <a:sym typeface="Roboto Slab"/>
                      </a:endParaRPr>
                    </a:p>
                  </a:txBody>
                  <a:tcPr marT="91425" marB="91425" marR="91425" marL="9142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a:txBody>
                    <a:bodyPr/>
                    <a:lstStyle/>
                    <a:p>
                      <a:pPr indent="0" lvl="0" marL="0" rtl="0" algn="l">
                        <a:spcBef>
                          <a:spcPts val="0"/>
                        </a:spcBef>
                        <a:spcAft>
                          <a:spcPts val="0"/>
                        </a:spcAft>
                        <a:buNone/>
                      </a:pPr>
                      <a:r>
                        <a:rPr lang="ar" sz="1100">
                          <a:latin typeface="Roboto Slab"/>
                          <a:ea typeface="Roboto Slab"/>
                          <a:cs typeface="Roboto Slab"/>
                          <a:sym typeface="Roboto Slab"/>
                        </a:rPr>
                        <a:t>-in West</a:t>
                      </a:r>
                      <a:endParaRPr sz="1100">
                        <a:latin typeface="Roboto Slab"/>
                        <a:ea typeface="Roboto Slab"/>
                        <a:cs typeface="Roboto Slab"/>
                        <a:sym typeface="Roboto Slab"/>
                      </a:endParaRPr>
                    </a:p>
                    <a:p>
                      <a:pPr indent="0" lvl="0" marL="0" rtl="0" algn="l">
                        <a:spcBef>
                          <a:spcPts val="0"/>
                        </a:spcBef>
                        <a:spcAft>
                          <a:spcPts val="0"/>
                        </a:spcAft>
                        <a:buNone/>
                      </a:pPr>
                      <a:r>
                        <a:rPr lang="ar" sz="1100">
                          <a:latin typeface="Roboto Slab"/>
                          <a:ea typeface="Roboto Slab"/>
                          <a:cs typeface="Roboto Slab"/>
                          <a:sym typeface="Roboto Slab"/>
                        </a:rPr>
                        <a:t>-increase acceptance in East</a:t>
                      </a:r>
                      <a:endParaRPr sz="1100">
                        <a:latin typeface="Roboto Slab"/>
                        <a:ea typeface="Roboto Slab"/>
                        <a:cs typeface="Roboto Slab"/>
                        <a:sym typeface="Roboto Slab"/>
                      </a:endParaRPr>
                    </a:p>
                  </a:txBody>
                  <a:tcPr marT="91425" marB="91425" marR="91425" marL="9142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a:txBody>
                    <a:bodyPr/>
                    <a:lstStyle/>
                    <a:p>
                      <a:pPr indent="0" lvl="0" marL="0" rtl="0" algn="l">
                        <a:spcBef>
                          <a:spcPts val="0"/>
                        </a:spcBef>
                        <a:spcAft>
                          <a:spcPts val="0"/>
                        </a:spcAft>
                        <a:buNone/>
                      </a:pPr>
                      <a:r>
                        <a:t/>
                      </a:r>
                      <a:endParaRPr sz="1100">
                        <a:latin typeface="Roboto Slab"/>
                        <a:ea typeface="Roboto Slab"/>
                        <a:cs typeface="Roboto Slab"/>
                        <a:sym typeface="Roboto Slab"/>
                      </a:endParaRPr>
                    </a:p>
                  </a:txBody>
                  <a:tcPr marT="91425" marB="91425" marR="91425" marL="9142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r>
            </a:tbl>
          </a:graphicData>
        </a:graphic>
      </p:graphicFrame>
      <p:sp>
        <p:nvSpPr>
          <p:cNvPr id="404" name="Google Shape;404;p62"/>
          <p:cNvSpPr/>
          <p:nvPr/>
        </p:nvSpPr>
        <p:spPr>
          <a:xfrm>
            <a:off x="-20" y="557238"/>
            <a:ext cx="1863300" cy="315000"/>
          </a:xfrm>
          <a:prstGeom prst="rect">
            <a:avLst/>
          </a:prstGeom>
          <a:solidFill>
            <a:srgbClr val="990000"/>
          </a:solid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ar">
                <a:solidFill>
                  <a:srgbClr val="FFFFFF"/>
                </a:solidFill>
                <a:latin typeface="Roboto Slab"/>
                <a:ea typeface="Roboto Slab"/>
                <a:cs typeface="Roboto Slab"/>
                <a:sym typeface="Roboto Slab"/>
              </a:rPr>
              <a:t>Very important!</a:t>
            </a:r>
            <a:endParaRPr/>
          </a:p>
        </p:txBody>
      </p:sp>
      <p:sp>
        <p:nvSpPr>
          <p:cNvPr id="405" name="Google Shape;405;p62"/>
          <p:cNvSpPr txBox="1"/>
          <p:nvPr/>
        </p:nvSpPr>
        <p:spPr>
          <a:xfrm>
            <a:off x="396650" y="4929543"/>
            <a:ext cx="6780000" cy="483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2400">
                <a:solidFill>
                  <a:srgbClr val="FFFFFF"/>
                </a:solidFill>
                <a:latin typeface="Roboto Condensed"/>
                <a:ea typeface="Roboto Condensed"/>
                <a:cs typeface="Roboto Condensed"/>
                <a:sym typeface="Roboto Condensed"/>
              </a:rPr>
              <a:t>The Concept of Communication Skills in Medicine</a:t>
            </a:r>
            <a:endParaRPr b="1" sz="2400">
              <a:solidFill>
                <a:srgbClr val="FFFFFF"/>
              </a:solidFill>
              <a:latin typeface="Roboto Condensed"/>
              <a:ea typeface="Roboto Condensed"/>
              <a:cs typeface="Roboto Condensed"/>
              <a:sym typeface="Roboto Condensed"/>
            </a:endParaRPr>
          </a:p>
        </p:txBody>
      </p:sp>
      <p:sp>
        <p:nvSpPr>
          <p:cNvPr id="406" name="Google Shape;406;p62"/>
          <p:cNvSpPr txBox="1"/>
          <p:nvPr/>
        </p:nvSpPr>
        <p:spPr>
          <a:xfrm>
            <a:off x="115275" y="5427700"/>
            <a:ext cx="5073900" cy="48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1100">
                <a:latin typeface="Roboto Slab"/>
                <a:ea typeface="Roboto Slab"/>
                <a:cs typeface="Roboto Slab"/>
                <a:sym typeface="Roboto Slab"/>
              </a:rPr>
              <a:t>Communication Theory: </a:t>
            </a:r>
            <a:r>
              <a:rPr lang="ar" sz="1100">
                <a:latin typeface="Roboto Slab"/>
                <a:ea typeface="Roboto Slab"/>
                <a:cs typeface="Roboto Slab"/>
                <a:sym typeface="Roboto Slab"/>
              </a:rPr>
              <a:t>(It is a learned skill based on</a:t>
            </a:r>
            <a:r>
              <a:rPr b="1" lang="ar" sz="1100">
                <a:latin typeface="Roboto Slab"/>
                <a:ea typeface="Roboto Slab"/>
                <a:cs typeface="Roboto Slab"/>
                <a:sym typeface="Roboto Slab"/>
              </a:rPr>
              <a:t> 3 pillars</a:t>
            </a:r>
            <a:r>
              <a:rPr lang="ar" sz="1100">
                <a:latin typeface="Roboto Slab"/>
                <a:ea typeface="Roboto Slab"/>
                <a:cs typeface="Roboto Slab"/>
                <a:sym typeface="Roboto Slab"/>
              </a:rPr>
              <a:t>)</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AutoNum type="arabicPeriod"/>
            </a:pPr>
            <a:r>
              <a:rPr lang="ar" sz="1100">
                <a:latin typeface="Roboto Slab"/>
                <a:ea typeface="Roboto Slab"/>
                <a:cs typeface="Roboto Slab"/>
                <a:sym typeface="Roboto Slab"/>
              </a:rPr>
              <a:t>Accuracy 2. Efficiency 3. Supportiveness</a:t>
            </a:r>
            <a:endParaRPr sz="1100">
              <a:latin typeface="Roboto Slab"/>
              <a:ea typeface="Roboto Slab"/>
              <a:cs typeface="Roboto Slab"/>
              <a:sym typeface="Roboto Slab"/>
            </a:endParaRPr>
          </a:p>
        </p:txBody>
      </p:sp>
      <p:sp>
        <p:nvSpPr>
          <p:cNvPr id="407" name="Google Shape;407;p62"/>
          <p:cNvSpPr txBox="1"/>
          <p:nvPr/>
        </p:nvSpPr>
        <p:spPr>
          <a:xfrm>
            <a:off x="115275" y="5925850"/>
            <a:ext cx="6515100" cy="120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1100">
                <a:latin typeface="Roboto Slab"/>
                <a:ea typeface="Roboto Slab"/>
                <a:cs typeface="Roboto Slab"/>
                <a:sym typeface="Roboto Slab"/>
              </a:rPr>
              <a:t>Types of communication:</a:t>
            </a:r>
            <a:endParaRPr b="1" sz="1100">
              <a:latin typeface="Roboto Slab"/>
              <a:ea typeface="Roboto Slab"/>
              <a:cs typeface="Roboto Slab"/>
              <a:sym typeface="Roboto Slab"/>
            </a:endParaRPr>
          </a:p>
          <a:p>
            <a:pPr indent="-298450" lvl="0" marL="457200" rtl="0" algn="l">
              <a:spcBef>
                <a:spcPts val="0"/>
              </a:spcBef>
              <a:spcAft>
                <a:spcPts val="0"/>
              </a:spcAft>
              <a:buSzPts val="1100"/>
              <a:buFont typeface="Roboto Slab"/>
              <a:buAutoNum type="arabicPeriod"/>
            </a:pPr>
            <a:r>
              <a:rPr b="1" lang="ar" sz="1100">
                <a:latin typeface="Roboto Slab"/>
                <a:ea typeface="Roboto Slab"/>
                <a:cs typeface="Roboto Slab"/>
                <a:sym typeface="Roboto Slab"/>
              </a:rPr>
              <a:t>Verbal</a:t>
            </a:r>
            <a:r>
              <a:rPr lang="ar" sz="1100">
                <a:latin typeface="Roboto Slab"/>
                <a:ea typeface="Roboto Slab"/>
                <a:cs typeface="Roboto Slab"/>
                <a:sym typeface="Roboto Slab"/>
              </a:rPr>
              <a:t> (Most common): Sharing of information between individuals by using speech</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AutoNum type="arabicPeriod"/>
            </a:pPr>
            <a:r>
              <a:rPr b="1" lang="ar" sz="1100">
                <a:latin typeface="Roboto Slab"/>
                <a:ea typeface="Roboto Slab"/>
                <a:cs typeface="Roboto Slab"/>
                <a:sym typeface="Roboto Slab"/>
              </a:rPr>
              <a:t>Non-Verbal: </a:t>
            </a:r>
            <a:r>
              <a:rPr lang="ar" sz="1100">
                <a:latin typeface="Roboto Slab"/>
                <a:ea typeface="Roboto Slab"/>
                <a:cs typeface="Roboto Slab"/>
                <a:sym typeface="Roboto Slab"/>
              </a:rPr>
              <a:t>Done by sending and receiving wordless clues</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AutoNum type="arabicPeriod"/>
            </a:pPr>
            <a:r>
              <a:rPr b="1" lang="ar" sz="1100">
                <a:latin typeface="Roboto Slab"/>
                <a:ea typeface="Roboto Slab"/>
                <a:cs typeface="Roboto Slab"/>
                <a:sym typeface="Roboto Slab"/>
              </a:rPr>
              <a:t>Written: </a:t>
            </a:r>
            <a:r>
              <a:rPr lang="ar" sz="1100">
                <a:latin typeface="Roboto Slab"/>
                <a:ea typeface="Roboto Slab"/>
                <a:cs typeface="Roboto Slab"/>
                <a:sym typeface="Roboto Slab"/>
              </a:rPr>
              <a:t>Messages or information is exchanged or communicated within sender and receiver through written form</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AutoNum type="arabicPeriod"/>
            </a:pPr>
            <a:r>
              <a:rPr b="1" lang="ar" sz="1100">
                <a:latin typeface="Roboto Slab"/>
                <a:ea typeface="Roboto Slab"/>
                <a:cs typeface="Roboto Slab"/>
                <a:sym typeface="Roboto Slab"/>
              </a:rPr>
              <a:t>Visualization: </a:t>
            </a:r>
            <a:r>
              <a:rPr lang="ar" sz="1100">
                <a:latin typeface="Roboto Slab"/>
                <a:ea typeface="Roboto Slab"/>
                <a:cs typeface="Roboto Slab"/>
                <a:sym typeface="Roboto Slab"/>
              </a:rPr>
              <a:t>Transmission of information and ideas using symbols and imagery</a:t>
            </a:r>
            <a:endParaRPr sz="1100">
              <a:latin typeface="Roboto Slab"/>
              <a:ea typeface="Roboto Slab"/>
              <a:cs typeface="Roboto Slab"/>
              <a:sym typeface="Roboto Slab"/>
            </a:endParaRPr>
          </a:p>
        </p:txBody>
      </p:sp>
      <p:graphicFrame>
        <p:nvGraphicFramePr>
          <p:cNvPr id="408" name="Google Shape;408;p62"/>
          <p:cNvGraphicFramePr/>
          <p:nvPr/>
        </p:nvGraphicFramePr>
        <p:xfrm>
          <a:off x="230598" y="7144601"/>
          <a:ext cx="3000000" cy="3000000"/>
        </p:xfrm>
        <a:graphic>
          <a:graphicData uri="http://schemas.openxmlformats.org/drawingml/2006/table">
            <a:tbl>
              <a:tblPr>
                <a:noFill/>
                <a:tableStyleId>{34CF5655-4CD1-4569-96A2-748BEEFF8242}</a:tableStyleId>
              </a:tblPr>
              <a:tblGrid>
                <a:gridCol w="4629000"/>
                <a:gridCol w="2469775"/>
              </a:tblGrid>
              <a:tr h="151000">
                <a:tc>
                  <a:txBody>
                    <a:bodyPr/>
                    <a:lstStyle/>
                    <a:p>
                      <a:pPr indent="0" lvl="0" marL="0" rtl="0" algn="ctr">
                        <a:spcBef>
                          <a:spcPts val="0"/>
                        </a:spcBef>
                        <a:spcAft>
                          <a:spcPts val="0"/>
                        </a:spcAft>
                        <a:buNone/>
                      </a:pPr>
                      <a:r>
                        <a:rPr b="1" lang="ar" sz="1200">
                          <a:solidFill>
                            <a:srgbClr val="FFFFFF"/>
                          </a:solidFill>
                          <a:latin typeface="Roboto Slab"/>
                          <a:ea typeface="Roboto Slab"/>
                          <a:cs typeface="Roboto Slab"/>
                          <a:sym typeface="Roboto Slab"/>
                        </a:rPr>
                        <a:t>Verbal Communication</a:t>
                      </a:r>
                      <a:endParaRPr b="1" sz="1200">
                        <a:solidFill>
                          <a:srgbClr val="FFFFFF"/>
                        </a:solidFill>
                        <a:latin typeface="Roboto Slab"/>
                        <a:ea typeface="Roboto Slab"/>
                        <a:cs typeface="Roboto Slab"/>
                        <a:sym typeface="Roboto Slab"/>
                      </a:endParaRPr>
                    </a:p>
                  </a:txBody>
                  <a:tcPr marT="91425" marB="91425" marR="91425" marL="91425" anchor="ctr">
                    <a:solidFill>
                      <a:schemeClr val="accent5"/>
                    </a:solidFill>
                  </a:tcPr>
                </a:tc>
                <a:tc>
                  <a:txBody>
                    <a:bodyPr/>
                    <a:lstStyle/>
                    <a:p>
                      <a:pPr indent="0" lvl="0" marL="0" rtl="0" algn="ctr">
                        <a:spcBef>
                          <a:spcPts val="0"/>
                        </a:spcBef>
                        <a:spcAft>
                          <a:spcPts val="0"/>
                        </a:spcAft>
                        <a:buClr>
                          <a:schemeClr val="dk1"/>
                        </a:buClr>
                        <a:buSzPts val="1100"/>
                        <a:buFont typeface="Arial"/>
                        <a:buNone/>
                      </a:pPr>
                      <a:r>
                        <a:rPr b="1" lang="ar" sz="1200">
                          <a:solidFill>
                            <a:srgbClr val="FFFFFF"/>
                          </a:solidFill>
                          <a:latin typeface="Roboto Slab"/>
                          <a:ea typeface="Roboto Slab"/>
                          <a:cs typeface="Roboto Slab"/>
                          <a:sym typeface="Roboto Slab"/>
                        </a:rPr>
                        <a:t>Non-Verbal Communication</a:t>
                      </a:r>
                      <a:endParaRPr b="1" sz="1200">
                        <a:solidFill>
                          <a:srgbClr val="FFFFFF"/>
                        </a:solidFill>
                        <a:latin typeface="Roboto Slab"/>
                        <a:ea typeface="Roboto Slab"/>
                        <a:cs typeface="Roboto Slab"/>
                        <a:sym typeface="Roboto Slab"/>
                      </a:endParaRPr>
                    </a:p>
                  </a:txBody>
                  <a:tcPr marT="91425" marB="91425" marR="91425" marL="91425" anchor="ct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3"/>
                    </a:solidFill>
                  </a:tcPr>
                </a:tc>
              </a:tr>
              <a:tr h="676775">
                <a:tc>
                  <a:txBody>
                    <a:bodyPr/>
                    <a:lstStyle/>
                    <a:p>
                      <a:pPr indent="-304800" lvl="0" marL="457200" rtl="0" algn="l">
                        <a:spcBef>
                          <a:spcPts val="0"/>
                        </a:spcBef>
                        <a:spcAft>
                          <a:spcPts val="0"/>
                        </a:spcAft>
                        <a:buClr>
                          <a:schemeClr val="dk1"/>
                        </a:buClr>
                        <a:buSzPts val="1200"/>
                        <a:buFont typeface="Roboto Slab"/>
                        <a:buChar char="●"/>
                      </a:pPr>
                      <a:r>
                        <a:rPr lang="ar" sz="1200">
                          <a:solidFill>
                            <a:schemeClr val="dk1"/>
                          </a:solidFill>
                          <a:latin typeface="Roboto Slab"/>
                          <a:ea typeface="Roboto Slab"/>
                          <a:cs typeface="Roboto Slab"/>
                          <a:sym typeface="Roboto Slab"/>
                        </a:rPr>
                        <a:t>Open:</a:t>
                      </a:r>
                      <a:endParaRPr sz="1200">
                        <a:solidFill>
                          <a:schemeClr val="dk1"/>
                        </a:solidFill>
                        <a:latin typeface="Roboto Slab"/>
                        <a:ea typeface="Roboto Slab"/>
                        <a:cs typeface="Roboto Slab"/>
                        <a:sym typeface="Roboto Slab"/>
                      </a:endParaRPr>
                    </a:p>
                    <a:p>
                      <a:pPr indent="-304800" lvl="1" marL="914400" rtl="0" algn="l">
                        <a:spcBef>
                          <a:spcPts val="0"/>
                        </a:spcBef>
                        <a:spcAft>
                          <a:spcPts val="0"/>
                        </a:spcAft>
                        <a:buClr>
                          <a:schemeClr val="dk1"/>
                        </a:buClr>
                        <a:buSzPts val="1200"/>
                        <a:buFont typeface="Roboto Slab"/>
                        <a:buChar char="○"/>
                      </a:pPr>
                      <a:r>
                        <a:rPr lang="ar" sz="1200">
                          <a:solidFill>
                            <a:schemeClr val="dk1"/>
                          </a:solidFill>
                          <a:latin typeface="Roboto Slab"/>
                          <a:ea typeface="Roboto Slab"/>
                          <a:cs typeface="Roboto Slab"/>
                          <a:sym typeface="Roboto Slab"/>
                        </a:rPr>
                        <a:t>Broad - gives control to respondent, allows disclosure.</a:t>
                      </a:r>
                      <a:endParaRPr sz="1200">
                        <a:solidFill>
                          <a:schemeClr val="dk1"/>
                        </a:solidFill>
                        <a:latin typeface="Roboto Slab"/>
                        <a:ea typeface="Roboto Slab"/>
                        <a:cs typeface="Roboto Slab"/>
                        <a:sym typeface="Roboto Slab"/>
                      </a:endParaRPr>
                    </a:p>
                    <a:p>
                      <a:pPr indent="-304800" lvl="1" marL="914400" rtl="0" algn="l">
                        <a:spcBef>
                          <a:spcPts val="0"/>
                        </a:spcBef>
                        <a:spcAft>
                          <a:spcPts val="0"/>
                        </a:spcAft>
                        <a:buClr>
                          <a:schemeClr val="dk1"/>
                        </a:buClr>
                        <a:buSzPts val="1200"/>
                        <a:buFont typeface="Roboto Slab"/>
                        <a:buChar char="○"/>
                      </a:pPr>
                      <a:r>
                        <a:rPr lang="ar" sz="1200">
                          <a:solidFill>
                            <a:schemeClr val="dk1"/>
                          </a:solidFill>
                          <a:latin typeface="Roboto Slab"/>
                          <a:ea typeface="Roboto Slab"/>
                          <a:cs typeface="Roboto Slab"/>
                          <a:sym typeface="Roboto Slab"/>
                        </a:rPr>
                        <a:t>focused - gives control to respondent within a given area, encourages disclosure of feelings.</a:t>
                      </a:r>
                      <a:endParaRPr sz="1200">
                        <a:solidFill>
                          <a:schemeClr val="dk1"/>
                        </a:solidFill>
                        <a:latin typeface="Roboto Slab"/>
                        <a:ea typeface="Roboto Slab"/>
                        <a:cs typeface="Roboto Slab"/>
                        <a:sym typeface="Roboto Slab"/>
                      </a:endParaRPr>
                    </a:p>
                    <a:p>
                      <a:pPr indent="-304800" lvl="0" marL="457200" rtl="0" algn="l">
                        <a:spcBef>
                          <a:spcPts val="0"/>
                        </a:spcBef>
                        <a:spcAft>
                          <a:spcPts val="0"/>
                        </a:spcAft>
                        <a:buClr>
                          <a:schemeClr val="dk1"/>
                        </a:buClr>
                        <a:buSzPts val="1200"/>
                        <a:buFont typeface="Roboto Slab"/>
                        <a:buChar char="●"/>
                      </a:pPr>
                      <a:r>
                        <a:rPr lang="ar" sz="1200">
                          <a:solidFill>
                            <a:schemeClr val="dk1"/>
                          </a:solidFill>
                          <a:latin typeface="Roboto Slab"/>
                          <a:ea typeface="Roboto Slab"/>
                          <a:cs typeface="Roboto Slab"/>
                          <a:sym typeface="Roboto Slab"/>
                        </a:rPr>
                        <a:t>Closed: control is with interviewer, checks information.</a:t>
                      </a:r>
                      <a:endParaRPr sz="1200">
                        <a:solidFill>
                          <a:schemeClr val="dk1"/>
                        </a:solidFill>
                        <a:latin typeface="Roboto Slab"/>
                        <a:ea typeface="Roboto Slab"/>
                        <a:cs typeface="Roboto Slab"/>
                        <a:sym typeface="Roboto Slab"/>
                      </a:endParaRPr>
                    </a:p>
                    <a:p>
                      <a:pPr indent="-304800" lvl="0" marL="457200" rtl="0" algn="l">
                        <a:spcBef>
                          <a:spcPts val="0"/>
                        </a:spcBef>
                        <a:spcAft>
                          <a:spcPts val="0"/>
                        </a:spcAft>
                        <a:buClr>
                          <a:schemeClr val="dk1"/>
                        </a:buClr>
                        <a:buSzPts val="1200"/>
                        <a:buFont typeface="Roboto Slab"/>
                        <a:buChar char="●"/>
                      </a:pPr>
                      <a:r>
                        <a:rPr lang="ar" sz="1200">
                          <a:solidFill>
                            <a:schemeClr val="dk1"/>
                          </a:solidFill>
                          <a:latin typeface="Roboto Slab"/>
                          <a:ea typeface="Roboto Slab"/>
                          <a:cs typeface="Roboto Slab"/>
                          <a:sym typeface="Roboto Slab"/>
                        </a:rPr>
                        <a:t>Leading: control with the interviewer, suggests a desired response.</a:t>
                      </a:r>
                      <a:endParaRPr sz="1200">
                        <a:solidFill>
                          <a:schemeClr val="dk1"/>
                        </a:solidFill>
                        <a:latin typeface="Roboto Slab"/>
                        <a:ea typeface="Roboto Slab"/>
                        <a:cs typeface="Roboto Slab"/>
                        <a:sym typeface="Roboto Slab"/>
                      </a:endParaRPr>
                    </a:p>
                  </a:txBody>
                  <a:tcPr marT="91425" marB="91425" marR="91425" marL="91425">
                    <a:lnR cap="flat" cmpd="sng" w="9525">
                      <a:solidFill>
                        <a:srgbClr val="9E9E9E"/>
                      </a:solidFill>
                      <a:prstDash val="solid"/>
                      <a:round/>
                      <a:headEnd len="sm" w="sm" type="none"/>
                      <a:tailEnd len="sm" w="sm" type="none"/>
                    </a:lnR>
                  </a:tcPr>
                </a:tc>
                <a:tc>
                  <a:txBody>
                    <a:bodyPr/>
                    <a:lstStyle/>
                    <a:p>
                      <a:pPr indent="-304800" lvl="0" marL="457200" rtl="0" algn="l">
                        <a:spcBef>
                          <a:spcPts val="0"/>
                        </a:spcBef>
                        <a:spcAft>
                          <a:spcPts val="0"/>
                        </a:spcAft>
                        <a:buSzPts val="1200"/>
                        <a:buFont typeface="Roboto Slab"/>
                        <a:buChar char="●"/>
                      </a:pPr>
                      <a:r>
                        <a:rPr lang="ar" sz="1200">
                          <a:latin typeface="Roboto Slab"/>
                          <a:ea typeface="Roboto Slab"/>
                          <a:cs typeface="Roboto Slab"/>
                          <a:sym typeface="Roboto Slab"/>
                        </a:rPr>
                        <a:t>Facial expression</a:t>
                      </a:r>
                      <a:endParaRPr sz="1200">
                        <a:latin typeface="Roboto Slab"/>
                        <a:ea typeface="Roboto Slab"/>
                        <a:cs typeface="Roboto Slab"/>
                        <a:sym typeface="Roboto Slab"/>
                      </a:endParaRPr>
                    </a:p>
                    <a:p>
                      <a:pPr indent="-304800" lvl="0" marL="457200" rtl="0" algn="l">
                        <a:spcBef>
                          <a:spcPts val="0"/>
                        </a:spcBef>
                        <a:spcAft>
                          <a:spcPts val="0"/>
                        </a:spcAft>
                        <a:buSzPts val="1200"/>
                        <a:buFont typeface="Roboto Slab"/>
                        <a:buChar char="●"/>
                      </a:pPr>
                      <a:r>
                        <a:rPr lang="ar" sz="1200">
                          <a:latin typeface="Roboto Slab"/>
                          <a:ea typeface="Roboto Slab"/>
                          <a:cs typeface="Roboto Slab"/>
                          <a:sym typeface="Roboto Slab"/>
                        </a:rPr>
                        <a:t>Posture </a:t>
                      </a:r>
                      <a:endParaRPr sz="1200">
                        <a:latin typeface="Roboto Slab"/>
                        <a:ea typeface="Roboto Slab"/>
                        <a:cs typeface="Roboto Slab"/>
                        <a:sym typeface="Roboto Slab"/>
                      </a:endParaRPr>
                    </a:p>
                    <a:p>
                      <a:pPr indent="-304800" lvl="0" marL="457200" rtl="0" algn="l">
                        <a:spcBef>
                          <a:spcPts val="0"/>
                        </a:spcBef>
                        <a:spcAft>
                          <a:spcPts val="0"/>
                        </a:spcAft>
                        <a:buSzPts val="1200"/>
                        <a:buFont typeface="Roboto Slab"/>
                        <a:buChar char="●"/>
                      </a:pPr>
                      <a:r>
                        <a:rPr lang="ar" sz="1200">
                          <a:latin typeface="Roboto Slab"/>
                          <a:ea typeface="Roboto Slab"/>
                          <a:cs typeface="Roboto Slab"/>
                          <a:sym typeface="Roboto Slab"/>
                        </a:rPr>
                        <a:t>Hand Gestures</a:t>
                      </a:r>
                      <a:endParaRPr sz="1200">
                        <a:latin typeface="Roboto Slab"/>
                        <a:ea typeface="Roboto Slab"/>
                        <a:cs typeface="Roboto Slab"/>
                        <a:sym typeface="Roboto Slab"/>
                      </a:endParaRPr>
                    </a:p>
                    <a:p>
                      <a:pPr indent="-304800" lvl="0" marL="457200" rtl="0" algn="l">
                        <a:spcBef>
                          <a:spcPts val="0"/>
                        </a:spcBef>
                        <a:spcAft>
                          <a:spcPts val="0"/>
                        </a:spcAft>
                        <a:buSzPts val="1200"/>
                        <a:buFont typeface="Roboto Slab"/>
                        <a:buChar char="●"/>
                      </a:pPr>
                      <a:r>
                        <a:rPr lang="ar" sz="1200">
                          <a:latin typeface="Roboto Slab"/>
                          <a:ea typeface="Roboto Slab"/>
                          <a:cs typeface="Roboto Slab"/>
                          <a:sym typeface="Roboto Slab"/>
                        </a:rPr>
                        <a:t>Touch </a:t>
                      </a:r>
                      <a:endParaRPr sz="1200">
                        <a:latin typeface="Roboto Slab"/>
                        <a:ea typeface="Roboto Slab"/>
                        <a:cs typeface="Roboto Slab"/>
                        <a:sym typeface="Roboto Slab"/>
                      </a:endParaRPr>
                    </a:p>
                    <a:p>
                      <a:pPr indent="-304800" lvl="0" marL="457200" rtl="0" algn="l">
                        <a:spcBef>
                          <a:spcPts val="0"/>
                        </a:spcBef>
                        <a:spcAft>
                          <a:spcPts val="0"/>
                        </a:spcAft>
                        <a:buSzPts val="1200"/>
                        <a:buFont typeface="Roboto Slab"/>
                        <a:buChar char="●"/>
                      </a:pPr>
                      <a:r>
                        <a:rPr lang="ar" sz="1200">
                          <a:latin typeface="Roboto Slab"/>
                          <a:ea typeface="Roboto Slab"/>
                          <a:cs typeface="Roboto Slab"/>
                          <a:sym typeface="Roboto Slab"/>
                        </a:rPr>
                        <a:t>Listening (active &amp; passive)</a:t>
                      </a:r>
                      <a:endParaRPr sz="1200">
                        <a:latin typeface="Roboto Slab"/>
                        <a:ea typeface="Roboto Slab"/>
                        <a:cs typeface="Roboto Slab"/>
                        <a:sym typeface="Roboto Slab"/>
                      </a:endParaRPr>
                    </a:p>
                    <a:p>
                      <a:pPr indent="-304800" lvl="0" marL="457200" rtl="0" algn="l">
                        <a:spcBef>
                          <a:spcPts val="0"/>
                        </a:spcBef>
                        <a:spcAft>
                          <a:spcPts val="0"/>
                        </a:spcAft>
                        <a:buSzPts val="1200"/>
                        <a:buFont typeface="Roboto Slab"/>
                        <a:buChar char="●"/>
                      </a:pPr>
                      <a:r>
                        <a:rPr lang="ar" sz="1200">
                          <a:latin typeface="Roboto Slab"/>
                          <a:ea typeface="Roboto Slab"/>
                          <a:cs typeface="Roboto Slab"/>
                          <a:sym typeface="Roboto Slab"/>
                        </a:rPr>
                        <a:t>Eye contact</a:t>
                      </a:r>
                      <a:endParaRPr sz="1200">
                        <a:latin typeface="Roboto Slab"/>
                        <a:ea typeface="Roboto Slab"/>
                        <a:cs typeface="Roboto Slab"/>
                        <a:sym typeface="Roboto Slab"/>
                      </a:endParaRPr>
                    </a:p>
                    <a:p>
                      <a:pPr indent="-304800" lvl="0" marL="457200" rtl="0" algn="l">
                        <a:spcBef>
                          <a:spcPts val="0"/>
                        </a:spcBef>
                        <a:spcAft>
                          <a:spcPts val="0"/>
                        </a:spcAft>
                        <a:buSzPts val="1200"/>
                        <a:buFont typeface="Roboto Slab"/>
                        <a:buChar char="●"/>
                      </a:pPr>
                      <a:r>
                        <a:rPr lang="ar" sz="1200">
                          <a:latin typeface="Roboto Slab"/>
                          <a:ea typeface="Roboto Slab"/>
                          <a:cs typeface="Roboto Slab"/>
                          <a:sym typeface="Roboto Slab"/>
                        </a:rPr>
                        <a:t>Silence</a:t>
                      </a:r>
                      <a:endParaRPr sz="1200">
                        <a:latin typeface="Roboto Slab"/>
                        <a:ea typeface="Roboto Slab"/>
                        <a:cs typeface="Roboto Slab"/>
                        <a:sym typeface="Roboto Sla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409" name="Google Shape;409;p62"/>
          <p:cNvSpPr txBox="1"/>
          <p:nvPr/>
        </p:nvSpPr>
        <p:spPr>
          <a:xfrm>
            <a:off x="115275" y="9153925"/>
            <a:ext cx="4392300" cy="64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1100">
                <a:latin typeface="Roboto Slab"/>
                <a:ea typeface="Roboto Slab"/>
                <a:cs typeface="Roboto Slab"/>
                <a:sym typeface="Roboto Slab"/>
              </a:rPr>
              <a:t>Why visual communication is important?</a:t>
            </a:r>
            <a:endParaRPr b="1" sz="1100">
              <a:latin typeface="Roboto Slab"/>
              <a:ea typeface="Roboto Slab"/>
              <a:cs typeface="Roboto Slab"/>
              <a:sym typeface="Roboto Slab"/>
            </a:endParaRPr>
          </a:p>
          <a:p>
            <a:pPr indent="-298450" lvl="0" marL="457200" rtl="0" algn="l">
              <a:spcBef>
                <a:spcPts val="0"/>
              </a:spcBef>
              <a:spcAft>
                <a:spcPts val="0"/>
              </a:spcAft>
              <a:buSzPts val="1100"/>
              <a:buFont typeface="Roboto Slab"/>
              <a:buAutoNum type="arabicPeriod"/>
            </a:pPr>
            <a:r>
              <a:rPr lang="ar" sz="1100">
                <a:latin typeface="Roboto Slab"/>
                <a:ea typeface="Roboto Slab"/>
                <a:cs typeface="Roboto Slab"/>
                <a:sym typeface="Roboto Slab"/>
              </a:rPr>
              <a:t>Complements verbal communication</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AutoNum type="arabicPeriod"/>
            </a:pPr>
            <a:r>
              <a:rPr lang="ar" sz="1100">
                <a:latin typeface="Roboto Slab"/>
                <a:ea typeface="Roboto Slab"/>
                <a:cs typeface="Roboto Slab"/>
                <a:sym typeface="Roboto Slab"/>
              </a:rPr>
              <a:t>Helps in maintaining interest and retaining information</a:t>
            </a:r>
            <a:endParaRPr sz="1100">
              <a:latin typeface="Roboto Slab"/>
              <a:ea typeface="Roboto Slab"/>
              <a:cs typeface="Roboto Slab"/>
              <a:sym typeface="Roboto Slab"/>
            </a:endParaRPr>
          </a:p>
        </p:txBody>
      </p:sp>
      <p:sp>
        <p:nvSpPr>
          <p:cNvPr id="410" name="Google Shape;410;p62"/>
          <p:cNvSpPr txBox="1"/>
          <p:nvPr/>
        </p:nvSpPr>
        <p:spPr>
          <a:xfrm>
            <a:off x="4426425" y="9153925"/>
            <a:ext cx="3356400" cy="79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1100">
                <a:latin typeface="Roboto Slab"/>
                <a:ea typeface="Roboto Slab"/>
                <a:cs typeface="Roboto Slab"/>
                <a:sym typeface="Roboto Slab"/>
              </a:rPr>
              <a:t>Benefits of effective Communication:</a:t>
            </a:r>
            <a:endParaRPr b="1" sz="1100">
              <a:latin typeface="Roboto Slab"/>
              <a:ea typeface="Roboto Slab"/>
              <a:cs typeface="Roboto Slab"/>
              <a:sym typeface="Roboto Slab"/>
            </a:endParaRPr>
          </a:p>
          <a:p>
            <a:pPr indent="-298450" lvl="0" marL="457200" rtl="0" algn="l">
              <a:spcBef>
                <a:spcPts val="0"/>
              </a:spcBef>
              <a:spcAft>
                <a:spcPts val="0"/>
              </a:spcAft>
              <a:buSzPts val="1100"/>
              <a:buFont typeface="Roboto Slab"/>
              <a:buAutoNum type="arabicPeriod"/>
            </a:pPr>
            <a:r>
              <a:rPr lang="ar" sz="1100">
                <a:latin typeface="Roboto Slab"/>
                <a:ea typeface="Roboto Slab"/>
                <a:cs typeface="Roboto Slab"/>
                <a:sym typeface="Roboto Slab"/>
              </a:rPr>
              <a:t>Improve providers’ interviewing skills</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AutoNum type="arabicPeriod"/>
            </a:pPr>
            <a:r>
              <a:rPr lang="ar" sz="1100">
                <a:latin typeface="Roboto Slab"/>
                <a:ea typeface="Roboto Slab"/>
                <a:cs typeface="Roboto Slab"/>
                <a:sym typeface="Roboto Slab"/>
              </a:rPr>
              <a:t>Facilitate information-gathering</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AutoNum type="arabicPeriod"/>
            </a:pPr>
            <a:r>
              <a:rPr lang="ar" sz="1100">
                <a:latin typeface="Roboto Slab"/>
                <a:ea typeface="Roboto Slab"/>
                <a:cs typeface="Roboto Slab"/>
                <a:sym typeface="Roboto Slab"/>
              </a:rPr>
              <a:t>Decrease malpractice claims</a:t>
            </a:r>
            <a:endParaRPr sz="1100">
              <a:latin typeface="Roboto Slab"/>
              <a:ea typeface="Roboto Slab"/>
              <a:cs typeface="Roboto Slab"/>
              <a:sym typeface="Roboto Slab"/>
            </a:endParaRPr>
          </a:p>
        </p:txBody>
      </p:sp>
      <p:sp>
        <p:nvSpPr>
          <p:cNvPr id="411" name="Google Shape;411;p62"/>
          <p:cNvSpPr/>
          <p:nvPr/>
        </p:nvSpPr>
        <p:spPr>
          <a:xfrm>
            <a:off x="346425" y="10051438"/>
            <a:ext cx="6618300" cy="527400"/>
          </a:xfrm>
          <a:prstGeom prst="round2DiagRect">
            <a:avLst>
              <a:gd fmla="val 16667" name="adj1"/>
              <a:gd fmla="val 0" name="adj2"/>
            </a:avLst>
          </a:prstGeom>
          <a:solidFill>
            <a:schemeClr val="accent4"/>
          </a:solidFill>
          <a:ln>
            <a:noFill/>
          </a:ln>
        </p:spPr>
        <p:txBody>
          <a:bodyPr anchorCtr="0" anchor="ctr" bIns="91425" lIns="91425" spcFirstLastPara="1" rIns="91425" wrap="square" tIns="91425">
            <a:noAutofit/>
          </a:bodyPr>
          <a:lstStyle/>
          <a:p>
            <a:pPr indent="-298450" lvl="0" marL="457200" rtl="0" algn="l">
              <a:spcBef>
                <a:spcPts val="0"/>
              </a:spcBef>
              <a:spcAft>
                <a:spcPts val="0"/>
              </a:spcAft>
              <a:buSzPts val="1100"/>
              <a:buFont typeface="Roboto Slab"/>
              <a:buChar char="❏"/>
            </a:pPr>
            <a:r>
              <a:rPr b="1" lang="ar" sz="1100">
                <a:latin typeface="Roboto Slab"/>
                <a:ea typeface="Roboto Slab"/>
                <a:cs typeface="Roboto Slab"/>
                <a:sym typeface="Roboto Slab"/>
              </a:rPr>
              <a:t>Effective communication is the basis of mutual understanding &amp; trust.</a:t>
            </a:r>
            <a:endParaRPr b="1" sz="1100">
              <a:latin typeface="Roboto Slab"/>
              <a:ea typeface="Roboto Slab"/>
              <a:cs typeface="Roboto Slab"/>
              <a:sym typeface="Roboto Slab"/>
            </a:endParaRPr>
          </a:p>
          <a:p>
            <a:pPr indent="-298450" lvl="0" marL="457200" rtl="0" algn="l">
              <a:spcBef>
                <a:spcPts val="0"/>
              </a:spcBef>
              <a:spcAft>
                <a:spcPts val="0"/>
              </a:spcAft>
              <a:buSzPts val="1100"/>
              <a:buFont typeface="Roboto Slab"/>
              <a:buChar char="❏"/>
            </a:pPr>
            <a:r>
              <a:rPr b="1" lang="ar" sz="1100">
                <a:latin typeface="Roboto Slab"/>
                <a:ea typeface="Roboto Slab"/>
                <a:cs typeface="Roboto Slab"/>
                <a:sym typeface="Roboto Slab"/>
              </a:rPr>
              <a:t>Poor communication causes a lot of misunderstanding &amp; hinders work &amp; productivity.</a:t>
            </a:r>
            <a:endParaRPr b="1" sz="1100">
              <a:latin typeface="Roboto Slab"/>
              <a:ea typeface="Roboto Slab"/>
              <a:cs typeface="Roboto Slab"/>
              <a:sym typeface="Roboto Slab"/>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Journalist Resume">
  <a:themeElements>
    <a:clrScheme name="Simple Light">
      <a:dk1>
        <a:srgbClr val="000000"/>
      </a:dk1>
      <a:lt1>
        <a:srgbClr val="FFFFFF"/>
      </a:lt1>
      <a:dk2>
        <a:srgbClr val="595959"/>
      </a:dk2>
      <a:lt2>
        <a:srgbClr val="EEEEEE"/>
      </a:lt2>
      <a:accent1>
        <a:srgbClr val="F05543"/>
      </a:accent1>
      <a:accent2>
        <a:srgbClr val="E2A0A1"/>
      </a:accent2>
      <a:accent3>
        <a:srgbClr val="6BB9C3"/>
      </a:accent3>
      <a:accent4>
        <a:srgbClr val="A9C5C8"/>
      </a:accent4>
      <a:accent5>
        <a:srgbClr val="0097A7"/>
      </a:accent5>
      <a:accent6>
        <a:srgbClr val="990000"/>
      </a:accent6>
      <a:hlink>
        <a:srgbClr val="3ECBD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Cultural Diversity by Slidesgo">
  <a:themeElements>
    <a:clrScheme name="Simple Light">
      <a:dk1>
        <a:srgbClr val="000000"/>
      </a:dk1>
      <a:lt1>
        <a:srgbClr val="FFFFFF"/>
      </a:lt1>
      <a:dk2>
        <a:srgbClr val="595959"/>
      </a:dk2>
      <a:lt2>
        <a:srgbClr val="EEEEEE"/>
      </a:lt2>
      <a:accent1>
        <a:srgbClr val="F46440"/>
      </a:accent1>
      <a:accent2>
        <a:srgbClr val="69A1C2"/>
      </a:accent2>
      <a:accent3>
        <a:srgbClr val="FFE7D4"/>
      </a:accent3>
      <a:accent4>
        <a:srgbClr val="57261D"/>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