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3"/>
  </p:notesMasterIdLst>
  <p:handoutMasterIdLst>
    <p:handoutMasterId r:id="rId14"/>
  </p:handoutMasterIdLst>
  <p:sldIdLst>
    <p:sldId id="508" r:id="rId2"/>
    <p:sldId id="504" r:id="rId3"/>
    <p:sldId id="505" r:id="rId4"/>
    <p:sldId id="515" r:id="rId5"/>
    <p:sldId id="507" r:id="rId6"/>
    <p:sldId id="506" r:id="rId7"/>
    <p:sldId id="510" r:id="rId8"/>
    <p:sldId id="511" r:id="rId9"/>
    <p:sldId id="512" r:id="rId10"/>
    <p:sldId id="513" r:id="rId11"/>
    <p:sldId id="509" r:id="rId12"/>
  </p:sldIdLst>
  <p:sldSz cx="9144000" cy="6858000" type="screen4x3"/>
  <p:notesSz cx="6854825" cy="9750425"/>
  <p:defaultTextStyle>
    <a:defPPr>
      <a:defRPr lang="en-US"/>
    </a:defPPr>
    <a:lvl1pPr algn="l" rtl="0" eaLnBrk="0" fontAlgn="base" hangingPunct="0">
      <a:spcBef>
        <a:spcPct val="0"/>
      </a:spcBef>
      <a:spcAft>
        <a:spcPct val="0"/>
      </a:spcAft>
      <a:defRPr sz="44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4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4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4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4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1">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FF66"/>
    <a:srgbClr val="99FFCC"/>
    <a:srgbClr val="CCFFCC"/>
    <a:srgbClr val="CCECFF"/>
    <a:srgbClr val="000000"/>
    <a:srgbClr val="00CC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9023" autoAdjust="0"/>
  </p:normalViewPr>
  <p:slideViewPr>
    <p:cSldViewPr snapToGrid="0">
      <p:cViewPr varScale="1">
        <p:scale>
          <a:sx n="59" d="100"/>
          <a:sy n="59" d="100"/>
        </p:scale>
        <p:origin x="1428"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28" d="100"/>
          <a:sy n="28" d="100"/>
        </p:scale>
        <p:origin x="-1186" y="-77"/>
      </p:cViewPr>
      <p:guideLst>
        <p:guide orient="horz" pos="3071"/>
        <p:guide pos="215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4.xml"/><Relationship Id="rId7"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5.xml"/><Relationship Id="rId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0213" cy="487363"/>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Times New Roman" pitchFamily="18" charset="0"/>
                <a:ea typeface="+mn-ea"/>
                <a:cs typeface="Times New Roman" pitchFamily="18" charset="0"/>
              </a:defRPr>
            </a:lvl1pPr>
          </a:lstStyle>
          <a:p>
            <a:pPr>
              <a:defRPr/>
            </a:pPr>
            <a:endParaRPr lang="en-US"/>
          </a:p>
        </p:txBody>
      </p:sp>
      <p:sp>
        <p:nvSpPr>
          <p:cNvPr id="58371" name="Rectangle 3"/>
          <p:cNvSpPr>
            <a:spLocks noGrp="1" noChangeArrowheads="1"/>
          </p:cNvSpPr>
          <p:nvPr>
            <p:ph type="dt" sz="quarter" idx="1"/>
          </p:nvPr>
        </p:nvSpPr>
        <p:spPr bwMode="auto">
          <a:xfrm>
            <a:off x="3884613" y="0"/>
            <a:ext cx="2970212" cy="487363"/>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Times New Roman" pitchFamily="18" charset="0"/>
                <a:ea typeface="+mn-ea"/>
                <a:cs typeface="Times New Roman" pitchFamily="18" charset="0"/>
              </a:defRPr>
            </a:lvl1pPr>
          </a:lstStyle>
          <a:p>
            <a:pPr>
              <a:defRPr/>
            </a:pPr>
            <a:endParaRPr lang="en-US"/>
          </a:p>
        </p:txBody>
      </p:sp>
      <p:sp>
        <p:nvSpPr>
          <p:cNvPr id="58372" name="Rectangle 4"/>
          <p:cNvSpPr>
            <a:spLocks noGrp="1" noChangeArrowheads="1"/>
          </p:cNvSpPr>
          <p:nvPr>
            <p:ph type="ftr" sz="quarter" idx="2"/>
          </p:nvPr>
        </p:nvSpPr>
        <p:spPr bwMode="auto">
          <a:xfrm>
            <a:off x="0" y="9263063"/>
            <a:ext cx="2970213" cy="48736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Times New Roman" pitchFamily="18" charset="0"/>
                <a:ea typeface="+mn-ea"/>
                <a:cs typeface="Times New Roman" pitchFamily="18" charset="0"/>
              </a:defRPr>
            </a:lvl1pPr>
          </a:lstStyle>
          <a:p>
            <a:pPr>
              <a:defRPr/>
            </a:pPr>
            <a:endParaRPr lang="en-US"/>
          </a:p>
        </p:txBody>
      </p:sp>
      <p:sp>
        <p:nvSpPr>
          <p:cNvPr id="58373" name="Rectangle 5"/>
          <p:cNvSpPr>
            <a:spLocks noGrp="1" noChangeArrowheads="1"/>
          </p:cNvSpPr>
          <p:nvPr>
            <p:ph type="sldNum" sz="quarter" idx="3"/>
          </p:nvPr>
        </p:nvSpPr>
        <p:spPr bwMode="auto">
          <a:xfrm>
            <a:off x="3884613" y="9263063"/>
            <a:ext cx="2970212" cy="48736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vl1pPr>
          </a:lstStyle>
          <a:p>
            <a:fld id="{481A9955-247A-42C1-B4B3-E07B923629F9}" type="slidenum">
              <a:rPr lang="ar-SA" altLang="en-US"/>
              <a:pPr/>
              <a:t>‹#›</a:t>
            </a:fld>
            <a:endParaRPr lang="en-US" altLang="en-US"/>
          </a:p>
        </p:txBody>
      </p:sp>
    </p:spTree>
    <p:extLst>
      <p:ext uri="{BB962C8B-B14F-4D97-AF65-F5344CB8AC3E}">
        <p14:creationId xmlns:p14="http://schemas.microsoft.com/office/powerpoint/2010/main" val="2427108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0213" cy="487363"/>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Times New Roman" pitchFamily="18" charset="0"/>
                <a:ea typeface="+mn-ea"/>
                <a:cs typeface="Times New Roman" pitchFamily="18" charset="0"/>
              </a:defRPr>
            </a:lvl1pPr>
          </a:lstStyle>
          <a:p>
            <a:pPr>
              <a:defRPr/>
            </a:pPr>
            <a:endParaRPr lang="en-US"/>
          </a:p>
        </p:txBody>
      </p:sp>
      <p:sp>
        <p:nvSpPr>
          <p:cNvPr id="55299" name="Rectangle 3"/>
          <p:cNvSpPr>
            <a:spLocks noGrp="1" noChangeArrowheads="1"/>
          </p:cNvSpPr>
          <p:nvPr>
            <p:ph type="dt" idx="1"/>
          </p:nvPr>
        </p:nvSpPr>
        <p:spPr bwMode="auto">
          <a:xfrm>
            <a:off x="3884613" y="0"/>
            <a:ext cx="2970212" cy="487363"/>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Times New Roman" pitchFamily="18" charset="0"/>
                <a:ea typeface="+mn-ea"/>
                <a:cs typeface="Times New Roman" pitchFamily="18"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987425" y="731838"/>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p:cNvSpPr>
            <a:spLocks noGrp="1" noChangeArrowheads="1"/>
          </p:cNvSpPr>
          <p:nvPr>
            <p:ph type="body" sz="quarter" idx="3"/>
          </p:nvPr>
        </p:nvSpPr>
        <p:spPr bwMode="auto">
          <a:xfrm>
            <a:off x="914400" y="4632325"/>
            <a:ext cx="5026025" cy="4386263"/>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9263063"/>
            <a:ext cx="2970213" cy="48736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Times New Roman" pitchFamily="18" charset="0"/>
                <a:ea typeface="+mn-ea"/>
                <a:cs typeface="Times New Roman" pitchFamily="18" charset="0"/>
              </a:defRPr>
            </a:lvl1pPr>
          </a:lstStyle>
          <a:p>
            <a:pPr>
              <a:defRPr/>
            </a:pPr>
            <a:endParaRPr lang="en-US"/>
          </a:p>
        </p:txBody>
      </p:sp>
      <p:sp>
        <p:nvSpPr>
          <p:cNvPr id="55303" name="Rectangle 7"/>
          <p:cNvSpPr>
            <a:spLocks noGrp="1" noChangeArrowheads="1"/>
          </p:cNvSpPr>
          <p:nvPr>
            <p:ph type="sldNum" sz="quarter" idx="5"/>
          </p:nvPr>
        </p:nvSpPr>
        <p:spPr bwMode="auto">
          <a:xfrm>
            <a:off x="3884613" y="9263063"/>
            <a:ext cx="2970212" cy="48736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vl1pPr>
          </a:lstStyle>
          <a:p>
            <a:fld id="{ACF9566C-C08E-468E-A736-AE43F99D8C7D}" type="slidenum">
              <a:rPr lang="ar-SA" altLang="en-US"/>
              <a:pPr/>
              <a:t>‹#›</a:t>
            </a:fld>
            <a:endParaRPr lang="en-US" altLang="en-US"/>
          </a:p>
        </p:txBody>
      </p:sp>
    </p:spTree>
    <p:extLst>
      <p:ext uri="{BB962C8B-B14F-4D97-AF65-F5344CB8AC3E}">
        <p14:creationId xmlns:p14="http://schemas.microsoft.com/office/powerpoint/2010/main" val="3076517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Times New Roman" pitchFamily="18"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Times New Roman" charset="0"/>
        <a:cs typeface="Times New Roman" pitchFamily="18"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Times New Roman" charset="0"/>
        <a:cs typeface="Times New Roman" pitchFamily="18"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Times New Roman" charset="0"/>
        <a:cs typeface="Times New Roman" pitchFamily="18"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Times New Roman" charset="0"/>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2B538059-F582-47D6-B947-D308ED054828}" type="slidenum">
              <a:rPr lang="ar-SA" altLang="en-US" sz="1200"/>
              <a:pPr/>
              <a:t>2</a:t>
            </a:fld>
            <a:endParaRPr lang="en-US" alt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Its thin connective tissue </a:t>
            </a:r>
            <a:r>
              <a:rPr lang="en-US" altLang="en-US" u="sng"/>
              <a:t>capsule</a:t>
            </a:r>
            <a:r>
              <a:rPr lang="en-US" altLang="en-US"/>
              <a:t> forms </a:t>
            </a:r>
            <a:r>
              <a:rPr lang="en-US" altLang="en-US" u="sng"/>
              <a:t>septa</a:t>
            </a:r>
            <a:r>
              <a:rPr lang="en-US" altLang="en-US"/>
              <a:t>, which subdivide the gland into </a:t>
            </a:r>
            <a:r>
              <a:rPr lang="en-US" altLang="en-US" u="sng"/>
              <a:t>lobules</a:t>
            </a:r>
            <a:r>
              <a:rPr lang="en-US" altLang="en-US"/>
              <a:t>. The vascular and nerve supply of the pancreas, as well as its system of ducts, travels in these connective tissue septa.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66C0BD8B-3DF8-4C70-8E99-E695595CE49B}" type="slidenum">
              <a:rPr lang="ar-SA" altLang="en-US" sz="1200"/>
              <a:pPr/>
              <a:t>3</a:t>
            </a:fld>
            <a:endParaRPr lang="en-US" altLang="en-US" sz="12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Why are myoepithelial cells absent?: pancreatic secretions are mostly achieved by hormonal stimulation (cholecystokinin, secretin, gastrin, somatostatin, pancreatic polypeptide), whereas other glandular organs with myoepithelial cells achieve their secretory functions by effect of contraction.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25A97AC3-B747-445B-8125-DA32B561CB9C}" type="slidenum">
              <a:rPr lang="ar-SA" altLang="en-US" sz="1200"/>
              <a:pPr/>
              <a:t>4</a:t>
            </a:fld>
            <a:endParaRPr lang="en-US" alt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B188908C-F3C6-43F8-AD82-1E81A1F3E7B6}" type="slidenum">
              <a:rPr lang="ar-SA" altLang="en-US" sz="1200"/>
              <a:pPr/>
              <a:t>5</a:t>
            </a:fld>
            <a:endParaRPr lang="en-US" alt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Centroacinar cells line the initial portion of the intercalated duct.</a:t>
            </a:r>
          </a:p>
          <a:p>
            <a:pPr algn="just" eaLnBrk="1" hangingPunct="1"/>
            <a:r>
              <a:rPr lang="en-US" altLang="en-US"/>
              <a:t>After branching from an interlobular duct and entering the lobule the intralobular duct branches almost immediately into much smaller intercalated ducts which are long and also branched. So, unlike salivary glands, intralobular ducts are small and difficult to discern.</a:t>
            </a:r>
          </a:p>
          <a:p>
            <a:pPr algn="just" eaLnBrk="1" hangingPunct="1"/>
            <a:r>
              <a:rPr lang="en-US" altLang="en-US"/>
              <a:t>Interlobular ducts are lined by columnar epithelium. Main pancreatic duct is lined by tall columnar epithelium.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FD7DA585-3989-4D5D-8FB8-3BBB3D4364C7}" type="slidenum">
              <a:rPr lang="ar-SA" altLang="en-US" sz="1200"/>
              <a:pPr/>
              <a:t>6</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C1198468-6DBF-40B1-AF58-BA2A2415174C}" type="slidenum">
              <a:rPr lang="ar-SA" altLang="en-US" sz="1200"/>
              <a:pPr/>
              <a:t>7</a:t>
            </a:fld>
            <a:endParaRPr lang="en-US" alt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CEEA61FE-F068-4092-900D-9D345C97F258}" type="slidenum">
              <a:rPr lang="ar-SA" altLang="en-US" sz="1200"/>
              <a:pPr/>
              <a:t>8</a:t>
            </a:fld>
            <a:endParaRPr lang="en-US" alt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0AAFB8AF-AA61-4537-A4FD-E7B7F8B04380}" type="slidenum">
              <a:rPr lang="ar-SA" altLang="en-US" sz="1200"/>
              <a:pPr/>
              <a:t>9</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fld id="{4E73A27B-BC29-47F2-8E49-D694F61C702F}" type="slidenum">
              <a:rPr lang="ar-SA" altLang="en-US" sz="1200"/>
              <a:pPr/>
              <a:t>10</a:t>
            </a:fld>
            <a:endParaRPr lang="en-US" alt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747" name="Rectangle 3"/>
          <p:cNvSpPr>
            <a:spLocks noGrp="1" noChangeArrowheads="1"/>
          </p:cNvSpPr>
          <p:nvPr>
            <p:ph type="ctrTitle"/>
          </p:nvPr>
        </p:nvSpPr>
        <p:spPr>
          <a:xfrm>
            <a:off x="685800" y="2670175"/>
            <a:ext cx="7772400" cy="758825"/>
          </a:xfrm>
        </p:spPr>
        <p:txBody>
          <a:bodyPr/>
          <a:lstStyle>
            <a:lvl1pPr>
              <a:defRPr/>
            </a:lvl1pPr>
          </a:lstStyle>
          <a:p>
            <a:r>
              <a:rPr lang="en-US"/>
              <a:t>Click to edit Master title style</a:t>
            </a:r>
          </a:p>
        </p:txBody>
      </p:sp>
      <p:sp>
        <p:nvSpPr>
          <p:cNvPr id="31748"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77936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32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0363" y="228600"/>
            <a:ext cx="2008187" cy="339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872163" cy="339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00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19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081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368425"/>
            <a:ext cx="3787775" cy="225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30775" y="1368425"/>
            <a:ext cx="3787775" cy="225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08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30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206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97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62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786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063625"/>
            <a:ext cx="9144000"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23" name="Rectangle 3"/>
          <p:cNvSpPr>
            <a:spLocks noGrp="1" noChangeArrowheads="1"/>
          </p:cNvSpPr>
          <p:nvPr>
            <p:ph type="title"/>
          </p:nvPr>
        </p:nvSpPr>
        <p:spPr bwMode="auto">
          <a:xfrm>
            <a:off x="685800" y="228600"/>
            <a:ext cx="7772400" cy="758825"/>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spAutoFit/>
          </a:bodyPr>
          <a:lstStyle/>
          <a:p>
            <a:pPr lvl="0"/>
            <a:r>
              <a:rPr lang="en-US"/>
              <a:t>Click to edit Master title style</a:t>
            </a:r>
          </a:p>
        </p:txBody>
      </p:sp>
      <p:sp>
        <p:nvSpPr>
          <p:cNvPr id="30724" name="Rectangle 4"/>
          <p:cNvSpPr>
            <a:spLocks noGrp="1" noChangeArrowheads="1"/>
          </p:cNvSpPr>
          <p:nvPr>
            <p:ph type="body" idx="1"/>
          </p:nvPr>
        </p:nvSpPr>
        <p:spPr bwMode="auto">
          <a:xfrm>
            <a:off x="990600" y="1368425"/>
            <a:ext cx="7727950" cy="22574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Times New Roman"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Times New Roman"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Times New Roman"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Times New Roman"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65000"/>
        <a:buFont typeface="Monotype Sorts" pitchFamily="3" charset="2"/>
        <a:buChar char="u"/>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cs typeface="+mn-cs"/>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cs typeface="+mn-cs"/>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cs typeface="+mn-cs"/>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12.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663"/>
            <a:ext cx="7772400" cy="766762"/>
          </a:xfrm>
        </p:spPr>
        <p:txBody>
          <a:bodyPr/>
          <a:lstStyle/>
          <a:p>
            <a:pPr>
              <a:defRPr/>
            </a:pPr>
            <a:r>
              <a:rPr lang="en-US" altLang="en-US"/>
              <a:t>PANCREAS</a:t>
            </a:r>
          </a:p>
        </p:txBody>
      </p:sp>
      <p:sp>
        <p:nvSpPr>
          <p:cNvPr id="3" name="Content Placeholder 2"/>
          <p:cNvSpPr>
            <a:spLocks noGrp="1"/>
          </p:cNvSpPr>
          <p:nvPr>
            <p:ph idx="1"/>
          </p:nvPr>
        </p:nvSpPr>
        <p:spPr>
          <a:xfrm>
            <a:off x="708025" y="1368425"/>
            <a:ext cx="7727950" cy="4422775"/>
          </a:xfrm>
        </p:spPr>
        <p:txBody>
          <a:bodyPr/>
          <a:lstStyle/>
          <a:p>
            <a:pPr algn="ctr">
              <a:buFont typeface="Wingdings" pitchFamily="2" charset="2"/>
              <a:buNone/>
              <a:defRPr/>
            </a:pPr>
            <a:r>
              <a:rPr lang="en-US" altLang="en-US" b="1" u="sng">
                <a:solidFill>
                  <a:srgbClr val="FFFF99"/>
                </a:solidFill>
              </a:rPr>
              <a:t>Objectives</a:t>
            </a:r>
          </a:p>
          <a:p>
            <a:pPr>
              <a:buFont typeface="Wingdings" pitchFamily="2" charset="2"/>
              <a:buNone/>
              <a:defRPr/>
            </a:pPr>
            <a:r>
              <a:rPr lang="en-US" altLang="en-US"/>
              <a:t>The student should be able to describe:</a:t>
            </a:r>
          </a:p>
          <a:p>
            <a:pPr>
              <a:buFont typeface="Wingdings" pitchFamily="2" charset="2"/>
              <a:buNone/>
              <a:defRPr/>
            </a:pPr>
            <a:r>
              <a:rPr lang="en-US" altLang="en-US"/>
              <a:t>1.	The </a:t>
            </a:r>
            <a:r>
              <a:rPr lang="en-US" altLang="en-US" u="sng"/>
              <a:t>endocrine part</a:t>
            </a:r>
            <a:r>
              <a:rPr lang="en-US" altLang="en-US"/>
              <a:t> of the pancreas within the </a:t>
            </a:r>
            <a:r>
              <a:rPr lang="en-US" altLang="en-US" u="sng"/>
              <a:t>exocrine part</a:t>
            </a:r>
            <a:r>
              <a:rPr lang="en-US" altLang="en-US"/>
              <a:t>.</a:t>
            </a:r>
          </a:p>
          <a:p>
            <a:pPr>
              <a:buFont typeface="Wingdings" pitchFamily="2" charset="2"/>
              <a:buNone/>
              <a:defRPr/>
            </a:pPr>
            <a:r>
              <a:rPr lang="en-US" altLang="en-US"/>
              <a:t>2.	The </a:t>
            </a:r>
            <a:r>
              <a:rPr lang="en-US" altLang="en-US" u="sng"/>
              <a:t>histological features</a:t>
            </a:r>
            <a:r>
              <a:rPr lang="en-US" altLang="en-US"/>
              <a:t> of the cells of islet of Langerhans.</a:t>
            </a:r>
          </a:p>
          <a:p>
            <a:pPr>
              <a:buFont typeface="Wingdings" pitchFamily="2" charset="2"/>
              <a:buNone/>
              <a:defRPr/>
            </a:pPr>
            <a:r>
              <a:rPr lang="en-US" altLang="en-US"/>
              <a:t>3.	The </a:t>
            </a:r>
            <a:r>
              <a:rPr lang="en-US" altLang="en-US" u="sng"/>
              <a:t>function</a:t>
            </a:r>
            <a:r>
              <a:rPr lang="en-US" altLang="en-US"/>
              <a:t> of different cells of islets of Langerhans.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26"/>
    </mc:Choice>
    <mc:Fallback xmlns="">
      <p:transition spd="slow" advTm="4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924" x="2990850" y="3086100"/>
          <p14:tracePt t="22373" x="2997200" y="3073400"/>
          <p14:tracePt t="22376" x="3041650" y="3028950"/>
          <p14:tracePt t="22396" x="3073400" y="3003550"/>
          <p14:tracePt t="22412" x="3105150" y="2978150"/>
          <p14:tracePt t="22429" x="3124200" y="2971800"/>
          <p14:tracePt t="22446" x="3162300" y="2971800"/>
          <p14:tracePt t="22463" x="3219450" y="2971800"/>
          <p14:tracePt t="22480" x="3378200" y="3009900"/>
          <p14:tracePt t="22496" x="3486150" y="3035300"/>
          <p14:tracePt t="22513" x="3594100" y="3060700"/>
          <p14:tracePt t="22529" x="3689350" y="3073400"/>
          <p14:tracePt t="22547" x="3759200" y="3092450"/>
          <p14:tracePt t="22562" x="3810000" y="3111500"/>
          <p14:tracePt t="22579" x="3848100" y="3124200"/>
          <p14:tracePt t="22596" x="3886200" y="3136900"/>
          <p14:tracePt t="22613" x="3924300" y="3143250"/>
          <p14:tracePt t="22629" x="3975100" y="3143250"/>
          <p14:tracePt t="22646" x="4019550" y="3143250"/>
          <p14:tracePt t="22662" x="4044950" y="3143250"/>
          <p14:tracePt t="22680" x="4083050" y="3143250"/>
          <p14:tracePt t="22696" x="4108450" y="3143250"/>
          <p14:tracePt t="22714" x="4127500" y="3143250"/>
          <p14:tracePt t="22729" x="4146550" y="3143250"/>
          <p14:tracePt t="22746" x="4171950" y="3143250"/>
          <p14:tracePt t="22763" x="4197350" y="3143250"/>
          <p14:tracePt t="22780" x="4235450" y="3143250"/>
          <p14:tracePt t="22796" x="4254500" y="3143250"/>
          <p14:tracePt t="22813" x="4267200" y="3143250"/>
          <p14:tracePt t="22829" x="4279900" y="3143250"/>
          <p14:tracePt t="22865" x="4286250" y="3143250"/>
          <p14:tracePt t="22877" x="4286250" y="3136900"/>
          <p14:tracePt t="23053" x="4279900" y="3136900"/>
          <p14:tracePt t="23062" x="4254500" y="3143250"/>
          <p14:tracePt t="23080" x="4229100" y="3149600"/>
          <p14:tracePt t="23095" x="4203700" y="3155950"/>
          <p14:tracePt t="23113" x="4165600" y="3168650"/>
          <p14:tracePt t="23129" x="4121150" y="3175000"/>
          <p14:tracePt t="23146" x="4083050" y="3187700"/>
          <p14:tracePt t="23162" x="4038600" y="3194050"/>
          <p14:tracePt t="23180" x="3981450" y="3206750"/>
          <p14:tracePt t="23196" x="3911600" y="3219450"/>
          <p14:tracePt t="23213" x="3860800" y="3225800"/>
          <p14:tracePt t="23229" x="3765550" y="3232150"/>
          <p14:tracePt t="23246" x="3695700" y="3244850"/>
          <p14:tracePt t="23262" x="3638550" y="3251200"/>
          <p14:tracePt t="23279" x="3581400" y="3257550"/>
          <p14:tracePt t="23296" x="3524250" y="3270250"/>
          <p14:tracePt t="23312" x="3454400" y="3276600"/>
          <p14:tracePt t="23328" x="3378200" y="3302000"/>
          <p14:tracePt t="23346" x="3346450" y="3327400"/>
          <p14:tracePt t="23362" x="3314700" y="3346450"/>
          <p14:tracePt t="23378" x="3282950" y="3359150"/>
          <p14:tracePt t="23394" x="3263900" y="3378200"/>
          <p14:tracePt t="23412" x="3238500" y="3397250"/>
          <p14:tracePt t="23429" x="3225800" y="3409950"/>
          <p14:tracePt t="23445" x="3213100" y="3429000"/>
          <p14:tracePt t="23461" x="3200400" y="3441700"/>
          <p14:tracePt t="23479" x="3187700" y="3473450"/>
          <p14:tracePt t="23494" x="3181350" y="3479800"/>
          <p14:tracePt t="23511" x="3168650" y="3505200"/>
          <p14:tracePt t="23527" x="3162300" y="3517900"/>
          <p14:tracePt t="23544" x="3162300" y="3530600"/>
          <p14:tracePt t="23561" x="3149600" y="3543300"/>
          <p14:tracePt t="23579" x="3149600" y="3549650"/>
          <p14:tracePt t="23619" x="3149600" y="3556000"/>
          <p14:tracePt t="23753" x="3162300" y="3549650"/>
          <p14:tracePt t="23761" x="3200400" y="3530600"/>
          <p14:tracePt t="23779" x="3257550" y="3517900"/>
          <p14:tracePt t="23796" x="3365500" y="3486150"/>
          <p14:tracePt t="23813" x="3460750" y="3473450"/>
          <p14:tracePt t="23829" x="3613150" y="3448050"/>
          <p14:tracePt t="23846" x="3689350" y="3435350"/>
          <p14:tracePt t="23862" x="3771900" y="3435350"/>
          <p14:tracePt t="23879" x="3829050" y="3435350"/>
          <p14:tracePt t="23895" x="3892550" y="3435350"/>
          <p14:tracePt t="23913" x="3943350" y="3435350"/>
          <p14:tracePt t="23929" x="4006850" y="3435350"/>
          <p14:tracePt t="23945" x="4038600" y="3441700"/>
          <p14:tracePt t="23961" x="4095750" y="3460750"/>
          <p14:tracePt t="23979" x="4152900" y="3460750"/>
          <p14:tracePt t="23995" x="4241800" y="3467100"/>
          <p14:tracePt t="24012" x="4324350" y="3467100"/>
          <p14:tracePt t="24028" x="4432300" y="3460750"/>
          <p14:tracePt t="24045" x="4483100" y="3441700"/>
          <p14:tracePt t="24061" x="4521200" y="3435350"/>
          <p14:tracePt t="24079" x="4546600" y="3435350"/>
          <p14:tracePt t="24094" x="4572000" y="3429000"/>
          <p14:tracePt t="24112" x="4603750" y="3429000"/>
          <p14:tracePt t="24128" x="4629150" y="3429000"/>
          <p14:tracePt t="24144" x="4641850" y="3435350"/>
          <p14:tracePt t="24161" x="4660900" y="3441700"/>
          <p14:tracePt t="24178" x="4679950" y="3448050"/>
          <p14:tracePt t="24194" x="4692650" y="3454400"/>
          <p14:tracePt t="24211" x="4711700" y="3460750"/>
          <p14:tracePt t="24227" x="4724400" y="3467100"/>
          <p14:tracePt t="24244" x="4730750" y="3467100"/>
          <p14:tracePt t="27272" x="4724400" y="3492500"/>
          <p14:tracePt t="27279" x="4705350" y="3549650"/>
          <p14:tracePt t="27279" x="4686300" y="3568700"/>
          <p14:tracePt t="27296" x="4673600" y="3600450"/>
          <p14:tracePt t="27311" x="4660900" y="3625850"/>
          <p14:tracePt t="27328" x="4641850" y="3657600"/>
          <p14:tracePt t="27344" x="4629150" y="3683000"/>
          <p14:tracePt t="27360" x="4610100" y="3695700"/>
          <p14:tracePt t="27379" x="4578350" y="3740150"/>
          <p14:tracePt t="27396" x="4552950" y="3759200"/>
          <p14:tracePt t="27411" x="4527550" y="3778250"/>
          <p14:tracePt t="27428" x="4483100" y="3797300"/>
          <p14:tracePt t="27445" x="4457700" y="3822700"/>
          <p14:tracePt t="27462" x="4432300" y="3841750"/>
          <p14:tracePt t="27478" x="4394200" y="3860800"/>
          <p14:tracePt t="27494" x="4324350" y="3898900"/>
          <p14:tracePt t="27511" x="4248150" y="3930650"/>
          <p14:tracePt t="27529" x="4165600" y="3956050"/>
          <p14:tracePt t="27544" x="4051300" y="3994150"/>
          <p14:tracePt t="27561" x="3930650" y="4032250"/>
          <p14:tracePt t="27577" x="3810000" y="4057650"/>
          <p14:tracePt t="27577" x="3759200" y="4064000"/>
          <p14:tracePt t="27595" x="3708400" y="4083050"/>
          <p14:tracePt t="27610" x="3683000" y="4089400"/>
          <p14:tracePt t="27627" x="3657600" y="4095750"/>
          <p14:tracePt t="27644" x="3632200" y="4095750"/>
          <p14:tracePt t="27661" x="3613150" y="4095750"/>
          <p14:tracePt t="27677" x="3594100" y="4095750"/>
          <p14:tracePt t="27695" x="3524250" y="4102100"/>
          <p14:tracePt t="27711" x="3454400" y="4108450"/>
          <p14:tracePt t="27727" x="3384550" y="4108450"/>
          <p14:tracePt t="27744" x="3333750" y="4108450"/>
          <p14:tracePt t="27761" x="3308350" y="4108450"/>
          <p14:tracePt t="27778" x="3295650" y="4108450"/>
          <p14:tracePt t="27837" x="3282950" y="4102100"/>
          <p14:tracePt t="27843" x="3270250" y="4095750"/>
          <p14:tracePt t="27901" x="3270250" y="4089400"/>
          <p14:tracePt t="27991" x="3276600" y="4089400"/>
          <p14:tracePt t="27992" x="3327400" y="4102100"/>
          <p14:tracePt t="28010" x="3416300" y="4114800"/>
          <p14:tracePt t="28027" x="3562350" y="4133850"/>
          <p14:tracePt t="28044" x="3663950" y="4140200"/>
          <p14:tracePt t="28061" x="3759200" y="4152900"/>
          <p14:tracePt t="28077" x="3822700" y="4152900"/>
          <p14:tracePt t="28095" x="3867150" y="4152900"/>
          <p14:tracePt t="28110" x="3898900" y="4146550"/>
          <p14:tracePt t="28128" x="3987800" y="4146550"/>
          <p14:tracePt t="28144" x="4051300" y="4146550"/>
          <p14:tracePt t="28161" x="4095750" y="4146550"/>
          <p14:tracePt t="28177" x="4121150" y="4146550"/>
          <p14:tracePt t="28194" x="4146550" y="4146550"/>
          <p14:tracePt t="28211" x="4159250" y="4146550"/>
          <p14:tracePt t="28228" x="4191000" y="4146550"/>
          <p14:tracePt t="28244" x="4210050" y="4146550"/>
          <p14:tracePt t="28261" x="4216400" y="4146550"/>
          <p14:tracePt t="28277" x="4222750" y="4146550"/>
          <p14:tracePt t="28630" x="4229100" y="4140200"/>
          <p14:tracePt t="28637" x="4343400" y="4140200"/>
          <p14:tracePt t="28651" x="4495800" y="4152900"/>
          <p14:tracePt t="28661" x="4648200" y="4152900"/>
          <p14:tracePt t="28677" x="4800600" y="4152900"/>
          <p14:tracePt t="28694" x="4953000" y="4146550"/>
          <p14:tracePt t="28710" x="5092700" y="4146550"/>
          <p14:tracePt t="28727" x="5321300" y="4146550"/>
          <p14:tracePt t="28743" x="5480050" y="4146550"/>
          <p14:tracePt t="28761" x="5632450" y="4152900"/>
          <p14:tracePt t="28777" x="5772150" y="4152900"/>
          <p14:tracePt t="28795" x="5886450" y="4152900"/>
          <p14:tracePt t="28810" x="5969000" y="4140200"/>
          <p14:tracePt t="28827" x="6057900" y="4133850"/>
          <p14:tracePt t="28844" x="6121400" y="4133850"/>
          <p14:tracePt t="28861" x="6216650" y="4127500"/>
          <p14:tracePt t="28877" x="6324600" y="4114800"/>
          <p14:tracePt t="28895" x="6388100" y="4114800"/>
          <p14:tracePt t="28911" x="6419850" y="4108450"/>
          <p14:tracePt t="28927" x="6451600" y="4108450"/>
          <p14:tracePt t="28944" x="6457950" y="4108450"/>
          <p14:tracePt t="28961" x="6470650" y="4108450"/>
          <p14:tracePt t="28977" x="6483350" y="4108450"/>
          <p14:tracePt t="28994" x="6502400" y="4108450"/>
          <p14:tracePt t="29011" x="6508750" y="4108450"/>
          <p14:tracePt t="29093" x="6515100" y="4108450"/>
          <p14:tracePt t="29476" x="6502400" y="4108450"/>
          <p14:tracePt t="29483" x="6369050" y="4146550"/>
          <p14:tracePt t="29494" x="6197600" y="4197350"/>
          <p14:tracePt t="29510" x="5994400" y="4235450"/>
          <p14:tracePt t="29527" x="5734050" y="4298950"/>
          <p14:tracePt t="29544" x="5575300" y="4318000"/>
          <p14:tracePt t="29561" x="5422900" y="4318000"/>
          <p14:tracePt t="29577" x="5283200" y="4318000"/>
          <p14:tracePt t="29595" x="5130800" y="4311650"/>
          <p14:tracePt t="29610" x="4991100" y="4311650"/>
          <p14:tracePt t="29628" x="4781550" y="4318000"/>
          <p14:tracePt t="29643" x="4667250" y="4324350"/>
          <p14:tracePt t="29661" x="4533900" y="4343400"/>
          <p14:tracePt t="29677" x="4432300" y="4356100"/>
          <p14:tracePt t="29694" x="4324350" y="4368800"/>
          <p14:tracePt t="29710" x="4216400" y="4387850"/>
          <p14:tracePt t="29728" x="4089400" y="4413250"/>
          <p14:tracePt t="29743" x="4032250" y="4419600"/>
          <p14:tracePt t="29761" x="3981450" y="4425950"/>
          <p14:tracePt t="29777" x="3917950" y="4438650"/>
          <p14:tracePt t="29793" x="3873500" y="4445000"/>
          <p14:tracePt t="29810" x="3822700" y="4445000"/>
          <p14:tracePt t="29828" x="3746500" y="4445000"/>
          <p14:tracePt t="29844" x="3714750" y="4451350"/>
          <p14:tracePt t="29860" x="3689350" y="4457700"/>
          <p14:tracePt t="29877" x="3663950" y="4464050"/>
          <p14:tracePt t="29894" x="3638550" y="4470400"/>
          <p14:tracePt t="29910" x="3613150" y="4483100"/>
          <p14:tracePt t="29927" x="3594100" y="4489450"/>
          <p14:tracePt t="29943" x="3587750" y="4495800"/>
          <p14:tracePt t="29960" x="3581400" y="4495800"/>
          <p14:tracePt t="30067" x="3575050" y="4502150"/>
          <p14:tracePt t="30079" x="3575050" y="4508500"/>
          <p14:tracePt t="30079" x="3568700" y="4521200"/>
          <p14:tracePt t="30109" x="3568700" y="4533900"/>
          <p14:tracePt t="30110" x="3568700" y="4546600"/>
          <p14:tracePt t="30127" x="3568700" y="4552950"/>
          <p14:tracePt t="30143" x="3568700" y="4559300"/>
          <p14:tracePt t="30161" x="3568700" y="4578350"/>
          <p14:tracePt t="30177" x="3568700" y="4591050"/>
          <p14:tracePt t="30194" x="3581400" y="4597400"/>
          <p14:tracePt t="30210" x="3594100" y="4603750"/>
          <p14:tracePt t="30227" x="3619500" y="4616450"/>
          <p14:tracePt t="30243" x="3644900" y="4629150"/>
          <p14:tracePt t="30261" x="3670300" y="4641850"/>
          <p14:tracePt t="30277" x="3708400" y="4654550"/>
          <p14:tracePt t="30294" x="3733800" y="4660900"/>
          <p14:tracePt t="30310" x="3759200" y="4673600"/>
          <p14:tracePt t="30326" x="3784600" y="4673600"/>
          <p14:tracePt t="30343" x="3810000" y="4679950"/>
          <p14:tracePt t="30360" x="3835400" y="4686300"/>
          <p14:tracePt t="30376" x="3860800" y="4692650"/>
          <p14:tracePt t="30394" x="3873500" y="4692650"/>
          <p14:tracePt t="30410" x="3892550" y="4692650"/>
          <p14:tracePt t="30427" x="3917950" y="4699000"/>
          <p14:tracePt t="30443" x="3924300" y="4699000"/>
          <p14:tracePt t="30460" x="3943350" y="4699000"/>
          <p14:tracePt t="30476" x="3975100" y="4699000"/>
          <p14:tracePt t="30494" x="3987800" y="4692650"/>
          <p14:tracePt t="30510" x="4000500" y="4692650"/>
          <p14:tracePt t="30527" x="4013200" y="4692650"/>
          <p14:tracePt t="30543" x="4025900" y="4692650"/>
          <p14:tracePt t="30560" x="4044950" y="4686300"/>
          <p14:tracePt t="30577" x="4076700" y="4679950"/>
          <p14:tracePt t="30609" x="4095750" y="4673600"/>
          <p14:tracePt t="30610" x="4102100" y="4673600"/>
          <p14:tracePt t="30643" x="4108450" y="4673600"/>
          <p14:tracePt t="30643" x="4108450" y="4667250"/>
          <p14:tracePt t="35615" x="4070350" y="4679950"/>
          <p14:tracePt t="35623" x="3956050" y="4730750"/>
          <p14:tracePt t="35642" x="3879850" y="4762500"/>
          <p14:tracePt t="35658" x="3848100" y="4787900"/>
          <p14:tracePt t="35675" x="3816350" y="4806950"/>
          <p14:tracePt t="35692" x="3784600" y="4832350"/>
          <p14:tracePt t="35709" x="3759200" y="4851400"/>
          <p14:tracePt t="35725" x="3740150" y="4864100"/>
          <p14:tracePt t="35742" x="3714750" y="4883150"/>
          <p14:tracePt t="35758" x="3689350" y="4889500"/>
          <p14:tracePt t="35775" x="3683000" y="4902200"/>
          <p14:tracePt t="35791" x="3657600" y="4914900"/>
          <p14:tracePt t="35808" x="3638550" y="4921250"/>
          <p14:tracePt t="35824" x="3632200" y="4927600"/>
          <p14:tracePt t="35841" x="3619500" y="4940300"/>
          <p14:tracePt t="35858" x="3606800" y="4953000"/>
          <p14:tracePt t="35874" x="3606800" y="4959350"/>
          <p14:tracePt t="35892" x="3587750" y="4978400"/>
          <p14:tracePt t="35909" x="3575050" y="4997450"/>
          <p14:tracePt t="35924" x="3562350" y="5010150"/>
          <p14:tracePt t="35941" x="3556000" y="5022850"/>
          <p14:tracePt t="35957" x="3549650" y="5041900"/>
          <p14:tracePt t="35975" x="3543300" y="5054600"/>
          <p14:tracePt t="35991" x="3530600" y="5067300"/>
          <p14:tracePt t="36008" x="3524250" y="5080000"/>
          <p14:tracePt t="36024" x="3517900" y="5092700"/>
          <p14:tracePt t="36041" x="3511550" y="5111750"/>
          <p14:tracePt t="36058" x="3511550" y="5118100"/>
          <p14:tracePt t="36075" x="3505200" y="5124450"/>
          <p14:tracePt t="36091" x="3492500" y="5143500"/>
          <p14:tracePt t="36108" x="3479800" y="5156200"/>
          <p14:tracePt t="36125" x="3473450" y="5162550"/>
          <p14:tracePt t="36142" x="3467100" y="5168900"/>
          <p14:tracePt t="36158" x="3467100" y="5175250"/>
          <p14:tracePt t="36174" x="3460750" y="5181600"/>
          <p14:tracePt t="36191" x="3448050" y="5194300"/>
          <p14:tracePt t="36208" x="3441700" y="5194300"/>
          <p14:tracePt t="36224" x="3435350" y="5207000"/>
          <p14:tracePt t="36261" x="3435350" y="5213350"/>
          <p14:tracePt t="36281" x="3429000" y="5219700"/>
          <p14:tracePt t="37786" x="3429000" y="5213350"/>
          <p14:tracePt t="37786" x="3441700" y="5194300"/>
          <p14:tracePt t="37806" x="3448050" y="5194300"/>
          <p14:tracePt t="39708" x="3454400" y="5187950"/>
          <p14:tracePt t="39712" x="3498850" y="5181600"/>
          <p14:tracePt t="39725" x="3524250" y="5181600"/>
          <p14:tracePt t="39740" x="3549650" y="5175250"/>
          <p14:tracePt t="39758" x="3575050" y="5168900"/>
          <p14:tracePt t="39773" x="3613150" y="5168900"/>
          <p14:tracePt t="39793" x="3638550" y="5168900"/>
          <p14:tracePt t="39807" x="3663950" y="5168900"/>
          <p14:tracePt t="39824" x="3683000" y="5168900"/>
          <p14:tracePt t="39841" x="3708400" y="5168900"/>
          <p14:tracePt t="39857" x="3733800" y="5175250"/>
          <p14:tracePt t="39873" x="3778250" y="5181600"/>
          <p14:tracePt t="39873" x="3797300" y="5181600"/>
          <p14:tracePt t="39893" x="3822700" y="5187950"/>
          <p14:tracePt t="39907" x="3854450" y="5200650"/>
          <p14:tracePt t="39925" x="3879850" y="5207000"/>
          <p14:tracePt t="39942" x="3924300" y="5213350"/>
          <p14:tracePt t="39959" x="3994150" y="5226050"/>
          <p14:tracePt t="39974" x="4057650" y="5226050"/>
          <p14:tracePt t="39974" x="4089400" y="5226050"/>
          <p14:tracePt t="39995" x="4140200" y="5232400"/>
          <p14:tracePt t="39995" x="4165600" y="5232400"/>
          <p14:tracePt t="40024" x="4184650" y="5232400"/>
          <p14:tracePt t="40025" x="4229100" y="5232400"/>
          <p14:tracePt t="40042" x="4260850" y="5238750"/>
          <p14:tracePt t="40058" x="4286250" y="5238750"/>
          <p14:tracePt t="40073" x="4337050" y="5238750"/>
          <p14:tracePt t="40092" x="4387850" y="5238750"/>
          <p14:tracePt t="40107" x="4425950" y="5238750"/>
          <p14:tracePt t="40123" x="4470400" y="5238750"/>
          <p14:tracePt t="40139" x="4502150" y="5232400"/>
          <p14:tracePt t="40155" x="4546600" y="5232400"/>
          <p14:tracePt t="40172" x="4578350" y="5232400"/>
          <p14:tracePt t="40189" x="4603750" y="5226050"/>
          <p14:tracePt t="40205" x="4635500" y="5226050"/>
          <p14:tracePt t="40222" x="4660900" y="5226050"/>
          <p14:tracePt t="40238" x="4686300" y="5219700"/>
          <p14:tracePt t="40255" x="4711700" y="5219700"/>
          <p14:tracePt t="40272" x="4737100" y="5219700"/>
          <p14:tracePt t="40272" x="4756150" y="5219700"/>
          <p14:tracePt t="40291" x="4768850" y="5219700"/>
          <p14:tracePt t="40305" x="4806950" y="5219700"/>
          <p14:tracePt t="40323" x="4819650" y="5219700"/>
          <p14:tracePt t="40339" x="4838700" y="5219700"/>
          <p14:tracePt t="40355" x="4857750" y="5219700"/>
          <p14:tracePt t="40372" x="4883150" y="5213350"/>
          <p14:tracePt t="40389" x="4908550" y="5213350"/>
          <p14:tracePt t="40406" x="4914900" y="5207000"/>
          <p14:tracePt t="40444" x="4921250" y="5207000"/>
          <p14:tracePt t="40456" x="4940300" y="5207000"/>
          <p14:tracePt t="40474" x="4953000" y="5207000"/>
          <p14:tracePt t="40489" x="4972050" y="5207000"/>
          <p14:tracePt t="40505" x="4991100" y="5207000"/>
          <p14:tracePt t="40522" x="5010150" y="5207000"/>
          <p14:tracePt t="40539" x="5035550" y="5207000"/>
          <p14:tracePt t="40539" x="5048250" y="5213350"/>
          <p14:tracePt t="40556" x="5086350" y="5219700"/>
          <p14:tracePt t="40572" x="5118100" y="5226050"/>
          <p14:tracePt t="40589" x="5168900" y="5238750"/>
          <p14:tracePt t="40605" x="5207000" y="5245100"/>
          <p14:tracePt t="40622" x="5238750" y="5245100"/>
          <p14:tracePt t="40638" x="5283200" y="5245100"/>
          <p14:tracePt t="40655" x="5321300" y="5245100"/>
          <p14:tracePt t="40672" x="5353050" y="5238750"/>
          <p14:tracePt t="40690" x="5378450" y="5232400"/>
          <p14:tracePt t="40705" x="5410200" y="5219700"/>
          <p14:tracePt t="40722" x="5435600" y="5213350"/>
          <p14:tracePt t="40739" x="5473700" y="5200650"/>
          <p14:tracePt t="40755" x="5505450" y="5200650"/>
          <p14:tracePt t="40773" x="5524500" y="5200650"/>
          <p14:tracePt t="40789" x="5549900" y="5200650"/>
          <p14:tracePt t="40805" x="5575300" y="5200650"/>
          <p14:tracePt t="40822" x="5600700" y="5200650"/>
          <p14:tracePt t="40838" x="5626100" y="5207000"/>
          <p14:tracePt t="40855" x="5670550" y="5213350"/>
          <p14:tracePt t="40872" x="5702300" y="5226050"/>
          <p14:tracePt t="40888" x="5727700" y="5232400"/>
          <p14:tracePt t="40905" x="5753100" y="5232400"/>
          <p14:tracePt t="40922" x="5778500" y="5238750"/>
          <p14:tracePt t="40939" x="5803900" y="5238750"/>
          <p14:tracePt t="40954" x="5835650" y="5238750"/>
          <p14:tracePt t="40971" x="5854700" y="5238750"/>
          <p14:tracePt t="40989" x="5867400" y="5238750"/>
          <p14:tracePt t="41005" x="5880100" y="5238750"/>
          <p14:tracePt t="41022" x="5892800" y="5238750"/>
          <p14:tracePt t="41040" x="5918200" y="5238750"/>
          <p14:tracePt t="41055" x="5949950" y="5238750"/>
          <p14:tracePt t="41072" x="5962650" y="5238750"/>
          <p14:tracePt t="41089" x="5981700" y="5238750"/>
          <p14:tracePt t="41106" x="6000750" y="5238750"/>
          <p14:tracePt t="41122" x="6013450" y="5238750"/>
          <p14:tracePt t="41139" x="6026150" y="5232400"/>
          <p14:tracePt t="42782" x="6026150" y="5238750"/>
          <p14:tracePt t="42936" x="6026150" y="5245100"/>
          <p14:tracePt t="42957"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Endocrine Pancreas</a:t>
            </a:r>
          </a:p>
        </p:txBody>
      </p:sp>
      <p:sp>
        <p:nvSpPr>
          <p:cNvPr id="8" name="Content Placeholder 7"/>
          <p:cNvSpPr>
            <a:spLocks noGrp="1"/>
          </p:cNvSpPr>
          <p:nvPr>
            <p:ph idx="1"/>
          </p:nvPr>
        </p:nvSpPr>
        <p:spPr>
          <a:xfrm>
            <a:off x="190500" y="1200150"/>
            <a:ext cx="8094663" cy="4953000"/>
          </a:xfrm>
        </p:spPr>
        <p:txBody>
          <a:bodyPr/>
          <a:lstStyle/>
          <a:p>
            <a:pPr>
              <a:buFont typeface="Wingdings" pitchFamily="2" charset="2"/>
              <a:buNone/>
              <a:defRPr/>
            </a:pPr>
            <a:r>
              <a:rPr lang="en-US" altLang="en-US" sz="2800" b="1">
                <a:solidFill>
                  <a:srgbClr val="FFFF66"/>
                </a:solidFill>
              </a:rPr>
              <a:t>Cells of the Islets:</a:t>
            </a:r>
          </a:p>
          <a:p>
            <a:pPr>
              <a:defRPr/>
            </a:pPr>
            <a:r>
              <a:rPr lang="en-US" altLang="en-US" sz="2800">
                <a:solidFill>
                  <a:srgbClr val="F9B092"/>
                </a:solidFill>
              </a:rPr>
              <a:t>G cells:</a:t>
            </a:r>
          </a:p>
          <a:p>
            <a:pPr lvl="1">
              <a:defRPr/>
            </a:pPr>
            <a:r>
              <a:rPr lang="en-US" altLang="en-US" sz="2400">
                <a:ea typeface="Arial" pitchFamily="34" charset="0"/>
              </a:rPr>
              <a:t>Constitute 1% of islet cells.</a:t>
            </a:r>
          </a:p>
          <a:p>
            <a:pPr lvl="1">
              <a:defRPr/>
            </a:pPr>
            <a:r>
              <a:rPr lang="en-US" altLang="en-US" sz="2400">
                <a:ea typeface="Arial" pitchFamily="34" charset="0"/>
              </a:rPr>
              <a:t>Scattered throughout the islet.</a:t>
            </a:r>
          </a:p>
          <a:p>
            <a:pPr lvl="1">
              <a:defRPr/>
            </a:pPr>
            <a:r>
              <a:rPr lang="en-US" altLang="en-US" sz="2400">
                <a:ea typeface="Arial" pitchFamily="34" charset="0"/>
              </a:rPr>
              <a:t>Function: secrete </a:t>
            </a:r>
            <a:r>
              <a:rPr lang="en-US" altLang="en-US" sz="2400" u="sng">
                <a:ea typeface="Arial" pitchFamily="34" charset="0"/>
              </a:rPr>
              <a:t>gastrin</a:t>
            </a:r>
            <a:r>
              <a:rPr lang="en-US" altLang="en-US" sz="2400">
                <a:ea typeface="Arial" pitchFamily="34" charset="0"/>
              </a:rPr>
              <a:t> which ↑ production of HCl by parietal cells of the stomach.</a:t>
            </a:r>
          </a:p>
          <a:p>
            <a:pPr>
              <a:defRPr/>
            </a:pPr>
            <a:r>
              <a:rPr lang="en-US" altLang="en-US" sz="2800">
                <a:solidFill>
                  <a:srgbClr val="F9B092"/>
                </a:solidFill>
              </a:rPr>
              <a:t>PP cells:</a:t>
            </a:r>
          </a:p>
          <a:p>
            <a:pPr lvl="1">
              <a:defRPr/>
            </a:pPr>
            <a:r>
              <a:rPr lang="en-US" altLang="en-US" sz="2400">
                <a:ea typeface="Arial" pitchFamily="34" charset="0"/>
              </a:rPr>
              <a:t>Constitute 1% of islet cells.</a:t>
            </a:r>
          </a:p>
          <a:p>
            <a:pPr lvl="1">
              <a:defRPr/>
            </a:pPr>
            <a:r>
              <a:rPr lang="en-US" altLang="en-US" sz="2400">
                <a:ea typeface="Arial" pitchFamily="34" charset="0"/>
              </a:rPr>
              <a:t>Scattered throughout the islet.</a:t>
            </a:r>
          </a:p>
          <a:p>
            <a:pPr lvl="1">
              <a:defRPr/>
            </a:pPr>
            <a:r>
              <a:rPr lang="en-US" altLang="en-US" sz="2400">
                <a:ea typeface="Arial" pitchFamily="34" charset="0"/>
              </a:rPr>
              <a:t>Function: secrete </a:t>
            </a:r>
            <a:r>
              <a:rPr lang="en-US" altLang="en-US" sz="2400" u="sng">
                <a:ea typeface="Arial" pitchFamily="34" charset="0"/>
              </a:rPr>
              <a:t>pancreatic polypeptide</a:t>
            </a:r>
            <a:r>
              <a:rPr lang="en-US" altLang="en-US" sz="2400">
                <a:ea typeface="Arial" pitchFamily="34" charset="0"/>
              </a:rPr>
              <a:t> which ↓ exocrine secretions of pancreas.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512"/>
    </mc:Choice>
    <mc:Fallback xmlns="">
      <p:transition spd="slow" advTm="5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16" x="1085850" y="2133600"/>
          <p14:tracePt t="2917" x="1073150" y="2133600"/>
          <p14:tracePt t="2933" x="1066800" y="2133600"/>
          <p14:tracePt t="2998" x="1060450" y="2133600"/>
          <p14:tracePt t="3015" x="1054100" y="2146300"/>
          <p14:tracePt t="3036" x="1047750" y="2152650"/>
          <p14:tracePt t="3053" x="1047750" y="2165350"/>
          <p14:tracePt t="3102" x="1041400" y="2171700"/>
          <p14:tracePt t="3109" x="1028700" y="2184400"/>
          <p14:tracePt t="3124" x="1009650" y="2203450"/>
          <p14:tracePt t="3140" x="996950" y="2228850"/>
          <p14:tracePt t="3156" x="977900" y="2254250"/>
          <p14:tracePt t="3166" x="971550" y="2266950"/>
          <p14:tracePt t="3190" x="958850" y="2273300"/>
          <p14:tracePt t="3206" x="952500" y="2279650"/>
          <p14:tracePt t="3228" x="946150" y="2279650"/>
          <p14:tracePt t="3236" x="939800" y="2286000"/>
          <p14:tracePt t="3252" x="933450" y="2292350"/>
          <p14:tracePt t="3270" x="927100" y="2292350"/>
          <p14:tracePt t="3316" x="920750" y="2298700"/>
          <p14:tracePt t="3333" x="914400" y="2305050"/>
          <p14:tracePt t="3334" x="901700" y="2311400"/>
          <p14:tracePt t="3350" x="889000" y="2317750"/>
          <p14:tracePt t="3367" x="889000" y="2324100"/>
          <p14:tracePt t="3420" x="889000" y="2336800"/>
          <p14:tracePt t="3430" x="882650" y="2406650"/>
          <p14:tracePt t="3449" x="882650" y="2508250"/>
          <p14:tracePt t="3467" x="895350" y="2616200"/>
          <p14:tracePt t="3483" x="901700" y="2717800"/>
          <p14:tracePt t="3500" x="939800" y="2997200"/>
          <p14:tracePt t="3534" x="946150" y="3117850"/>
          <p14:tracePt t="3549" x="958850" y="3219450"/>
          <p14:tracePt t="3567" x="958850" y="3327400"/>
          <p14:tracePt t="3583" x="958850" y="3416300"/>
          <p14:tracePt t="3600" x="958850" y="3543300"/>
          <p14:tracePt t="3616" x="958850" y="3625850"/>
          <p14:tracePt t="3633" x="958850" y="3689350"/>
          <p14:tracePt t="3650" x="958850" y="3771900"/>
          <p14:tracePt t="3667" x="958850" y="3829050"/>
          <p14:tracePt t="3683" x="958850" y="3873500"/>
          <p14:tracePt t="3700" x="958850" y="3943350"/>
          <p14:tracePt t="3716" x="958850" y="4013200"/>
          <p14:tracePt t="3734" x="958850" y="4114800"/>
          <p14:tracePt t="3749" x="958850" y="4191000"/>
          <p14:tracePt t="3767" x="965200" y="4254500"/>
          <p14:tracePt t="3782" x="965200" y="4286250"/>
          <p14:tracePt t="3799" x="971550" y="4305300"/>
          <p14:tracePt t="3816" x="971550" y="4330700"/>
          <p14:tracePt t="3833" x="971550" y="4349750"/>
          <p14:tracePt t="3849" x="971550" y="4356100"/>
          <p14:tracePt t="3866" x="971550" y="4362450"/>
          <p14:tracePt t="3883" x="971550" y="4368800"/>
          <p14:tracePt t="3900" x="971550" y="4381500"/>
          <p14:tracePt t="3916" x="977900" y="4406900"/>
          <p14:tracePt t="3933" x="984250" y="4419600"/>
          <p14:tracePt t="3950" x="984250" y="4432300"/>
          <p14:tracePt t="3967" x="984250" y="4438650"/>
          <p14:tracePt t="3983" x="990600" y="4445000"/>
          <p14:tracePt t="4000" x="990600" y="4451350"/>
          <p14:tracePt t="4132" x="990600" y="4457700"/>
          <p14:tracePt t="5603" x="990600" y="4445000"/>
          <p14:tracePt t="5611" x="990600" y="4425950"/>
          <p14:tracePt t="5617" x="977900" y="4337050"/>
          <p14:tracePt t="5634" x="965200" y="4273550"/>
          <p14:tracePt t="5651" x="958850" y="4222750"/>
          <p14:tracePt t="5668" x="958850" y="4178300"/>
          <p14:tracePt t="5684" x="958850" y="4108450"/>
          <p14:tracePt t="5701" x="958850" y="3994150"/>
          <p14:tracePt t="5717" x="958850" y="3886200"/>
          <p14:tracePt t="5734" x="958850" y="3810000"/>
          <p14:tracePt t="5750" x="952500" y="3727450"/>
          <p14:tracePt t="5768" x="952500" y="3625850"/>
          <p14:tracePt t="5783" x="952500" y="3536950"/>
          <p14:tracePt t="5800" x="952500" y="3454400"/>
          <p14:tracePt t="5816" x="927100" y="3308350"/>
          <p14:tracePt t="5833" x="901700" y="3200400"/>
          <p14:tracePt t="5849" x="882650" y="3092450"/>
          <p14:tracePt t="5867" x="863600" y="2984500"/>
          <p14:tracePt t="5883" x="838200" y="2889250"/>
          <p14:tracePt t="5901" x="819150" y="2794000"/>
          <p14:tracePt t="5916" x="806450" y="2686050"/>
          <p14:tracePt t="5934" x="793750" y="2616200"/>
          <p14:tracePt t="5950" x="774700" y="2546350"/>
          <p14:tracePt t="5967" x="768350" y="2489200"/>
          <p14:tracePt t="5983" x="755650" y="2419350"/>
          <p14:tracePt t="6000" x="736600" y="2349500"/>
          <p14:tracePt t="6017" x="711200" y="2247900"/>
          <p14:tracePt t="6034" x="679450" y="2184400"/>
          <p14:tracePt t="6049" x="654050" y="2108200"/>
          <p14:tracePt t="6067" x="635000" y="2051050"/>
          <p14:tracePt t="6083" x="609600" y="1987550"/>
          <p14:tracePt t="6100" x="577850" y="1936750"/>
          <p14:tracePt t="6116" x="558800" y="1879600"/>
          <p14:tracePt t="6134" x="552450" y="1854200"/>
          <p14:tracePt t="6150" x="552450" y="1835150"/>
          <p14:tracePt t="6167" x="552450" y="1828800"/>
          <p14:tracePt t="6247" x="558800" y="1822450"/>
          <p14:tracePt t="6266" x="571500" y="1816100"/>
          <p14:tracePt t="6266" x="596900" y="1809750"/>
          <p14:tracePt t="6283" x="622300" y="1809750"/>
          <p14:tracePt t="6300" x="647700" y="1828800"/>
          <p14:tracePt t="6316" x="704850" y="1866900"/>
          <p14:tracePt t="6333" x="730250" y="1905000"/>
          <p14:tracePt t="6349" x="762000" y="1955800"/>
          <p14:tracePt t="6366" x="793750" y="2019300"/>
          <p14:tracePt t="6383" x="825500" y="2114550"/>
          <p14:tracePt t="6400" x="863600" y="2216150"/>
          <p14:tracePt t="6416" x="914400" y="2374900"/>
          <p14:tracePt t="6433" x="952500" y="2476500"/>
          <p14:tracePt t="6449" x="984250" y="2559050"/>
          <p14:tracePt t="6466" x="1022350" y="2635250"/>
          <p14:tracePt t="6483" x="1047750" y="2679700"/>
          <p14:tracePt t="6500" x="1079500" y="2711450"/>
          <p14:tracePt t="6516" x="1111250" y="2755900"/>
          <p14:tracePt t="6533" x="1123950" y="2768600"/>
          <p14:tracePt t="6549" x="1149350" y="2800350"/>
          <p14:tracePt t="6567" x="1181100" y="2825750"/>
          <p14:tracePt t="6583" x="1225550" y="2832100"/>
          <p14:tracePt t="6600" x="1282700" y="2832100"/>
          <p14:tracePt t="6617" x="1390650" y="2832100"/>
          <p14:tracePt t="6634" x="1473200" y="2806700"/>
          <p14:tracePt t="6650" x="1517650" y="2787650"/>
          <p14:tracePt t="6667" x="1543050" y="2762250"/>
          <p14:tracePt t="6683" x="1568450" y="2736850"/>
          <p14:tracePt t="6700" x="1593850" y="2724150"/>
          <p14:tracePt t="6716" x="1708150" y="2711450"/>
          <p14:tracePt t="6733" x="1835150" y="2711450"/>
          <p14:tracePt t="6749" x="2000250" y="2711450"/>
          <p14:tracePt t="6766" x="2146300" y="2730500"/>
          <p14:tracePt t="6783" x="2279650" y="2749550"/>
          <p14:tracePt t="6800" x="2374900" y="2768600"/>
          <p14:tracePt t="6816" x="2425700" y="2774950"/>
          <p14:tracePt t="6833" x="2451100" y="2781300"/>
          <p14:tracePt t="6849" x="2482850" y="2781300"/>
          <p14:tracePt t="6866" x="2540000" y="2781300"/>
          <p14:tracePt t="6883" x="2641600" y="2781300"/>
          <p14:tracePt t="6900" x="2749550" y="2781300"/>
          <p14:tracePt t="6916" x="2838450" y="2781300"/>
          <p14:tracePt t="6933" x="2857500" y="2781300"/>
          <p14:tracePt t="6949" x="2870200" y="2781300"/>
          <p14:tracePt t="7013" x="2876550" y="2781300"/>
          <p14:tracePt t="7033" x="2882900" y="2781300"/>
          <p14:tracePt t="7287" x="2876550" y="2781300"/>
          <p14:tracePt t="7287" x="2857500" y="2774950"/>
          <p14:tracePt t="7299" x="2825750" y="2762250"/>
          <p14:tracePt t="7316" x="2774950" y="2730500"/>
          <p14:tracePt t="7333" x="2749550" y="2698750"/>
          <p14:tracePt t="7349" x="2730500" y="2692400"/>
          <p14:tracePt t="7525" x="2730500" y="2686050"/>
          <p14:tracePt t="7533" x="2736850" y="2679700"/>
          <p14:tracePt t="7683" x="2730500" y="2679700"/>
          <p14:tracePt t="7686" x="2717800" y="2692400"/>
          <p14:tracePt t="7699" x="2711450" y="2705100"/>
          <p14:tracePt t="7716" x="2692400" y="2717800"/>
          <p14:tracePt t="7733" x="2673350" y="2743200"/>
          <p14:tracePt t="7749" x="2660650" y="2768600"/>
          <p14:tracePt t="7766" x="2647950" y="2825750"/>
          <p14:tracePt t="7782" x="2641600" y="2984500"/>
          <p14:tracePt t="7800" x="2641600" y="3124200"/>
          <p14:tracePt t="7816" x="2635250" y="3276600"/>
          <p14:tracePt t="7833" x="2635250" y="3416300"/>
          <p14:tracePt t="7849" x="2635250" y="3562350"/>
          <p14:tracePt t="7866" x="2647950" y="3663950"/>
          <p14:tracePt t="7883" x="2654300" y="3822700"/>
          <p14:tracePt t="7900" x="2660650" y="3924300"/>
          <p14:tracePt t="7916" x="2673350" y="4044950"/>
          <p14:tracePt t="7933" x="2692400" y="4197350"/>
          <p14:tracePt t="7949" x="2730500" y="4343400"/>
          <p14:tracePt t="7966" x="2768600" y="4457700"/>
          <p14:tracePt t="7983" x="2800350" y="4546600"/>
          <p14:tracePt t="8000" x="2813050" y="4584700"/>
          <p14:tracePt t="8016" x="2825750" y="4610100"/>
          <p14:tracePt t="8032" x="2832100" y="4635500"/>
          <p14:tracePt t="8048" x="2844800" y="4667250"/>
          <p14:tracePt t="8066" x="2857500" y="4705350"/>
          <p14:tracePt t="8082" x="2882900" y="4794250"/>
          <p14:tracePt t="8099" x="2889250" y="4838700"/>
          <p14:tracePt t="8115" x="2889250" y="4870450"/>
          <p14:tracePt t="8132" x="2895600" y="4895850"/>
          <p14:tracePt t="8149" x="2895600" y="4914900"/>
          <p14:tracePt t="8149" x="2895600" y="4921250"/>
          <p14:tracePt t="8167" x="2901950" y="4927600"/>
          <p14:tracePt t="8383" x="2889250" y="4921250"/>
          <p14:tracePt t="8384" x="2863850" y="4902200"/>
          <p14:tracePt t="8399" x="2844800" y="4895850"/>
          <p14:tracePt t="8415" x="2819400" y="4889500"/>
          <p14:tracePt t="8432" x="2813050" y="4889500"/>
          <p14:tracePt t="8449" x="2806700" y="4883150"/>
          <p14:tracePt t="8466" x="2800350" y="4883150"/>
          <p14:tracePt t="8553" x="2794000" y="4883150"/>
          <p14:tracePt t="8567" x="2781300" y="4876800"/>
          <p14:tracePt t="8575" x="2768600" y="4876800"/>
          <p14:tracePt t="8583" x="2749550" y="4864100"/>
          <p14:tracePt t="8600" x="2730500" y="4864100"/>
          <p14:tracePt t="8616" x="2711450" y="4857750"/>
          <p14:tracePt t="8634" x="2705100" y="4857750"/>
          <p14:tracePt t="8761" x="2705100" y="4851400"/>
          <p14:tracePt t="8767" x="2717800" y="4826000"/>
          <p14:tracePt t="8783" x="2730500" y="4819650"/>
          <p14:tracePt t="9678" x="2736850" y="4819650"/>
          <p14:tracePt t="9680" x="2743200" y="4819650"/>
          <p14:tracePt t="10586" x="2743200" y="4813300"/>
          <p14:tracePt t="10594" x="2743200" y="4781550"/>
          <p14:tracePt t="10614" x="2736850" y="4756150"/>
          <p14:tracePt t="10631" x="2730500" y="4686300"/>
          <p14:tracePt t="10648" x="2717800" y="4635500"/>
          <p14:tracePt t="10663" x="2705100" y="4565650"/>
          <p14:tracePt t="10681" x="2673350" y="4457700"/>
          <p14:tracePt t="10697" x="2647950" y="4311650"/>
          <p14:tracePt t="10714" x="2609850" y="4191000"/>
          <p14:tracePt t="10730" x="2571750" y="4076700"/>
          <p14:tracePt t="10747" x="2520950" y="3911600"/>
          <p14:tracePt t="10763" x="2482850" y="3790950"/>
          <p14:tracePt t="10781" x="2444750" y="3683000"/>
          <p14:tracePt t="10797" x="2406650" y="3594100"/>
          <p14:tracePt t="10814" x="2381250" y="3530600"/>
          <p14:tracePt t="10830" x="2349500" y="3486150"/>
          <p14:tracePt t="10830" x="2336800" y="3460750"/>
          <p14:tracePt t="10848" x="2305050" y="3422650"/>
          <p14:tracePt t="10864" x="2279650" y="3378200"/>
          <p14:tracePt t="10881" x="2247900" y="3346450"/>
          <p14:tracePt t="10898" x="2222500" y="3321050"/>
          <p14:tracePt t="10914" x="2190750" y="3282950"/>
          <p14:tracePt t="10931" x="2159000" y="3257550"/>
          <p14:tracePt t="10947" x="2120900" y="3225800"/>
          <p14:tracePt t="10964" x="2095500" y="3200400"/>
          <p14:tracePt t="10981" x="2070100" y="3181350"/>
          <p14:tracePt t="10997" x="2038350" y="3168650"/>
          <p14:tracePt t="11014" x="2012950" y="3149600"/>
          <p14:tracePt t="11030" x="1987550" y="3136900"/>
          <p14:tracePt t="11047" x="1955800" y="3117850"/>
          <p14:tracePt t="11064" x="1949450" y="3111500"/>
          <p14:tracePt t="11081" x="1936750" y="3105150"/>
          <p14:tracePt t="11097" x="1930400" y="3098800"/>
          <p14:tracePt t="11114" x="1911350" y="3092450"/>
          <p14:tracePt t="11130" x="1885950" y="3086100"/>
          <p14:tracePt t="11148" x="1860550" y="3079750"/>
          <p14:tracePt t="11164" x="1841500" y="3079750"/>
          <p14:tracePt t="11180" x="1822450" y="3079750"/>
          <p14:tracePt t="11197" x="1803400" y="3079750"/>
          <p14:tracePt t="11214" x="1778000" y="3079750"/>
          <p14:tracePt t="11231" x="1752600" y="3079750"/>
          <p14:tracePt t="11247" x="1720850" y="3079750"/>
          <p14:tracePt t="11263" x="1695450" y="3079750"/>
          <p14:tracePt t="11281" x="1670050" y="3079750"/>
          <p14:tracePt t="11297" x="1644650" y="3079750"/>
          <p14:tracePt t="11314" x="1619250" y="3079750"/>
          <p14:tracePt t="11330" x="1606550" y="3079750"/>
          <p14:tracePt t="11347" x="1568450" y="3079750"/>
          <p14:tracePt t="11364" x="1543050" y="3079750"/>
          <p14:tracePt t="11380" x="1517650" y="3079750"/>
          <p14:tracePt t="11397" x="1492250" y="3079750"/>
          <p14:tracePt t="11414" x="1454150" y="3079750"/>
          <p14:tracePt t="11430" x="1428750" y="3079750"/>
          <p14:tracePt t="11447" x="1397000" y="3079750"/>
          <p14:tracePt t="11609" x="1397000" y="3073400"/>
          <p14:tracePt t="11616" x="1422400" y="3067050"/>
          <p14:tracePt t="11624" x="1447800" y="3060700"/>
          <p14:tracePt t="11632" x="1473200" y="3048000"/>
          <p14:tracePt t="11632" x="1498600" y="3041650"/>
          <p14:tracePt t="11649" x="1530350" y="3028950"/>
          <p14:tracePt t="11664" x="1562100" y="3009900"/>
          <p14:tracePt t="11681" x="1581150" y="3003550"/>
          <p14:tracePt t="11802" x="1574800" y="3003550"/>
          <p14:tracePt t="11806" x="1568450" y="3009900"/>
          <p14:tracePt t="11814" x="1555750" y="3016250"/>
          <p14:tracePt t="11830" x="1543050" y="3022600"/>
          <p14:tracePt t="11886" x="1543050" y="3028950"/>
          <p14:tracePt t="11896" x="1543050" y="3035300"/>
          <p14:tracePt t="11914" x="1536700" y="3041650"/>
          <p14:tracePt t="11930" x="1504950" y="3111500"/>
          <p14:tracePt t="11947" x="1441450" y="3276600"/>
          <p14:tracePt t="11963" x="1403350" y="3422650"/>
          <p14:tracePt t="11981" x="1384300" y="3562350"/>
          <p14:tracePt t="11997" x="1365250" y="3708400"/>
          <p14:tracePt t="12014" x="1365250" y="3822700"/>
          <p14:tracePt t="12030" x="1365250" y="3924300"/>
          <p14:tracePt t="12047" x="1365250" y="4083050"/>
          <p14:tracePt t="12063" x="1371600" y="4191000"/>
          <p14:tracePt t="12081" x="1384300" y="4292600"/>
          <p14:tracePt t="12097" x="1384300" y="4394200"/>
          <p14:tracePt t="12114" x="1384300" y="4514850"/>
          <p14:tracePt t="12130" x="1409700" y="4622800"/>
          <p14:tracePt t="12147" x="1428750" y="4718050"/>
          <p14:tracePt t="12164" x="1441450" y="4743450"/>
          <p14:tracePt t="12181" x="1447800" y="4768850"/>
          <p14:tracePt t="12197" x="1447800" y="4794250"/>
          <p14:tracePt t="12214" x="1447800" y="4806950"/>
          <p14:tracePt t="12230" x="1447800" y="4832350"/>
          <p14:tracePt t="12247" x="1447800" y="4921250"/>
          <p14:tracePt t="12263" x="1441450" y="5010150"/>
          <p14:tracePt t="12280" x="1435100" y="5105400"/>
          <p14:tracePt t="12296" x="1435100" y="5162550"/>
          <p14:tracePt t="12314" x="1435100" y="5187950"/>
          <p14:tracePt t="12330" x="1435100" y="5200650"/>
          <p14:tracePt t="12562" x="1447800" y="5200650"/>
          <p14:tracePt t="12580" x="1619250" y="5200650"/>
          <p14:tracePt t="12581" x="1879600" y="5200650"/>
          <p14:tracePt t="12597" x="2279650" y="5168900"/>
          <p14:tracePt t="12614" x="2667000" y="5111750"/>
          <p14:tracePt t="12630" x="2940050" y="5073650"/>
          <p14:tracePt t="12648" x="3225800" y="5010150"/>
          <p14:tracePt t="12664" x="3384550" y="4972050"/>
          <p14:tracePt t="12680" x="3543300" y="4933950"/>
          <p14:tracePt t="12697" x="3695700" y="4908550"/>
          <p14:tracePt t="12713" x="3873500" y="4908550"/>
          <p14:tracePt t="12730" x="4057650" y="4927600"/>
          <p14:tracePt t="12747" x="4286250" y="4953000"/>
          <p14:tracePt t="12763" x="4432300" y="4972050"/>
          <p14:tracePt t="12780" x="4546600" y="4972050"/>
          <p14:tracePt t="12796" x="4578350" y="4978400"/>
          <p14:tracePt t="12813" x="4597400" y="4978400"/>
          <p14:tracePt t="12894" x="4603750" y="4984750"/>
          <p14:tracePt t="12897" x="4673600" y="5016500"/>
          <p14:tracePt t="12914" x="4749800" y="5060950"/>
          <p14:tracePt t="12929" x="4794250" y="5086350"/>
          <p14:tracePt t="12947" x="4832350" y="5137150"/>
          <p14:tracePt t="12963" x="4857750" y="5162550"/>
          <p14:tracePt t="12981" x="4864100" y="5175250"/>
          <p14:tracePt t="12996" x="4870450" y="5175250"/>
          <p14:tracePt t="13116" x="4870450" y="5181600"/>
          <p14:tracePt t="13127" x="4870450" y="5207000"/>
          <p14:tracePt t="13516" x="4870450" y="5213350"/>
          <p14:tracePt t="13529" x="4857750" y="5219700"/>
          <p14:tracePt t="13533" x="4832350" y="5232400"/>
          <p14:tracePt t="13546" x="4794250" y="5251450"/>
          <p14:tracePt t="13563" x="4768850" y="5264150"/>
          <p14:tracePt t="13579" x="4749800" y="5264150"/>
          <p14:tracePt t="13596" x="4730750" y="5264150"/>
          <p14:tracePt t="13613" x="4724400" y="5264150"/>
          <p14:tracePt t="13629" x="4705350" y="5264150"/>
          <p14:tracePt t="13647" x="4679950" y="5264150"/>
          <p14:tracePt t="13663" x="4648200" y="5264150"/>
          <p14:tracePt t="13681" x="4603750" y="5257800"/>
          <p14:tracePt t="13696" x="4552950" y="5251450"/>
          <p14:tracePt t="13713" x="4527550" y="5245100"/>
          <p14:tracePt t="13729" x="4508500" y="5245100"/>
          <p14:tracePt t="13746" x="4483100" y="5238750"/>
          <p14:tracePt t="13763" x="4451350" y="5238750"/>
          <p14:tracePt t="13780" x="4387850" y="5232400"/>
          <p14:tracePt t="13796" x="4229100" y="5219700"/>
          <p14:tracePt t="13813" x="4140200" y="5219700"/>
          <p14:tracePt t="13830" x="4044950" y="5219700"/>
          <p14:tracePt t="13847" x="3943350" y="5213350"/>
          <p14:tracePt t="13863" x="3835400" y="5213350"/>
          <p14:tracePt t="13880" x="3733800" y="5194300"/>
          <p14:tracePt t="13897" x="3562350" y="5187950"/>
          <p14:tracePt t="13913" x="3448050" y="5187950"/>
          <p14:tracePt t="13930" x="3314700" y="5187950"/>
          <p14:tracePt t="13947" x="3187700" y="5200650"/>
          <p14:tracePt t="13962" x="3067050" y="5207000"/>
          <p14:tracePt t="13980" x="2959100" y="5232400"/>
          <p14:tracePt t="13996" x="2800350" y="5264150"/>
          <p14:tracePt t="14014" x="2692400" y="5289550"/>
          <p14:tracePt t="14030" x="2559050" y="5308600"/>
          <p14:tracePt t="14046" x="2444750" y="5327650"/>
          <p14:tracePt t="14062" x="2311400" y="5334000"/>
          <p14:tracePt t="14080" x="2209800" y="5334000"/>
          <p14:tracePt t="14097" x="2057400" y="5334000"/>
          <p14:tracePt t="14114" x="1974850" y="5334000"/>
          <p14:tracePt t="14130" x="1936750" y="5334000"/>
          <p14:tracePt t="14147" x="1885950" y="5334000"/>
          <p14:tracePt t="14163" x="1860550" y="5334000"/>
          <p14:tracePt t="14180" x="1835150" y="5334000"/>
          <p14:tracePt t="14196" x="1809750" y="5334000"/>
          <p14:tracePt t="14213" x="1797050" y="5334000"/>
          <p14:tracePt t="14230" x="1790700" y="5334000"/>
          <p14:tracePt t="14316" x="1784350" y="5334000"/>
          <p14:tracePt t="14557" x="1778000" y="5334000"/>
          <p14:tracePt t="14566" x="1758950" y="5270500"/>
          <p14:tracePt t="14579" x="1727200" y="5149850"/>
          <p14:tracePt t="14596" x="1682750" y="4933950"/>
          <p14:tracePt t="14613" x="1638300" y="4768850"/>
          <p14:tracePt t="14629" x="1619250" y="4610100"/>
          <p14:tracePt t="14646" x="1612900" y="4445000"/>
          <p14:tracePt t="14662" x="1612900" y="4305300"/>
          <p14:tracePt t="14680" x="1612900" y="4133850"/>
          <p14:tracePt t="14696" x="1625600" y="4032250"/>
          <p14:tracePt t="14712" x="1631950" y="3937000"/>
          <p14:tracePt t="14729" x="1638300" y="3892550"/>
          <p14:tracePt t="14746" x="1638300" y="3860800"/>
          <p14:tracePt t="14763" x="1638300" y="3816350"/>
          <p14:tracePt t="14780" x="1638300" y="3790950"/>
          <p14:tracePt t="14796" x="1638300" y="3746500"/>
          <p14:tracePt t="14814" x="1644650" y="3702050"/>
          <p14:tracePt t="14830" x="1644650" y="3663950"/>
          <p14:tracePt t="14846" x="1644650" y="3632200"/>
          <p14:tracePt t="14862" x="1644650" y="3594100"/>
          <p14:tracePt t="14880" x="1644650" y="3517900"/>
          <p14:tracePt t="14896" x="1644650" y="3460750"/>
          <p14:tracePt t="14913" x="1644650" y="3422650"/>
          <p14:tracePt t="14929" x="1631950" y="3378200"/>
          <p14:tracePt t="14946" x="1625600" y="3352800"/>
          <p14:tracePt t="14962" x="1612900" y="3321050"/>
          <p14:tracePt t="14979" x="1600200" y="3276600"/>
          <p14:tracePt t="14996" x="1587500" y="3244850"/>
          <p14:tracePt t="15013" x="1574800" y="3213100"/>
          <p14:tracePt t="15029" x="1562100" y="3187700"/>
          <p14:tracePt t="15046" x="1543050" y="3155950"/>
          <p14:tracePt t="15062" x="1511300" y="3098800"/>
          <p14:tracePt t="15079" x="1479550" y="3054350"/>
          <p14:tracePt t="15096" x="1466850" y="3028950"/>
          <p14:tracePt t="15113" x="1460500" y="3009900"/>
          <p14:tracePt t="15129" x="1460500" y="3003550"/>
          <p14:tracePt t="15292" x="1460500" y="2997200"/>
          <p14:tracePt t="15298" x="1517650" y="2971800"/>
          <p14:tracePt t="15312" x="1574800" y="2946400"/>
          <p14:tracePt t="15329" x="1670050" y="2940050"/>
          <p14:tracePt t="15346" x="1803400" y="2921000"/>
          <p14:tracePt t="15362" x="1955800" y="2908300"/>
          <p14:tracePt t="15379" x="2159000" y="2901950"/>
          <p14:tracePt t="15396" x="2266950" y="2882900"/>
          <p14:tracePt t="15413" x="2349500" y="2857500"/>
          <p14:tracePt t="15429" x="2393950" y="2844800"/>
          <p14:tracePt t="15446" x="2413000" y="2838450"/>
          <p14:tracePt t="15462" x="2419350" y="2838450"/>
          <p14:tracePt t="15624" x="2400300" y="2838450"/>
          <p14:tracePt t="15631" x="2374900" y="2825750"/>
          <p14:tracePt t="15646" x="2311400" y="2794000"/>
          <p14:tracePt t="15662" x="2222500" y="2762250"/>
          <p14:tracePt t="15680" x="2127250" y="2724150"/>
          <p14:tracePt t="15696" x="2012950" y="2679700"/>
          <p14:tracePt t="15713" x="1892300" y="2609850"/>
          <p14:tracePt t="15729" x="1771650" y="2520950"/>
          <p14:tracePt t="15746" x="1549400" y="2374900"/>
          <p14:tracePt t="15763" x="1397000" y="2260600"/>
          <p14:tracePt t="15779" x="1257300" y="2171700"/>
          <p14:tracePt t="15795" x="1149350" y="2114550"/>
          <p14:tracePt t="15812" x="1035050" y="2057400"/>
          <p14:tracePt t="15829" x="984250" y="2025650"/>
          <p14:tracePt t="15846" x="901700" y="1981200"/>
          <p14:tracePt t="15863" x="857250" y="1968500"/>
          <p14:tracePt t="15879" x="831850" y="1955800"/>
          <p14:tracePt t="15897" x="806450" y="1955800"/>
          <p14:tracePt t="15913" x="781050" y="1955800"/>
          <p14:tracePt t="15930" x="774700" y="1955800"/>
          <p14:tracePt t="15945" x="749300" y="1955800"/>
          <p14:tracePt t="15963" x="723900" y="1949450"/>
          <p14:tracePt t="15979" x="698500" y="1943100"/>
          <p14:tracePt t="15997" x="679450" y="1943100"/>
          <p14:tracePt t="16012" x="660400" y="1943100"/>
          <p14:tracePt t="16029" x="647700" y="1943100"/>
          <p14:tracePt t="16146" x="654050" y="1955800"/>
          <p14:tracePt t="16154" x="666750" y="1968500"/>
          <p14:tracePt t="16163" x="711200" y="2006600"/>
          <p14:tracePt t="16180" x="736600" y="2025650"/>
          <p14:tracePt t="16197" x="749300" y="2044700"/>
          <p14:tracePt t="16212" x="774700" y="2063750"/>
          <p14:tracePt t="16230" x="787400" y="2082800"/>
          <p14:tracePt t="16245" x="806450" y="2108200"/>
          <p14:tracePt t="16263" x="812800" y="2133600"/>
          <p14:tracePt t="16278" x="831850" y="2152650"/>
          <p14:tracePt t="16296" x="844550" y="2171700"/>
          <p14:tracePt t="16312" x="863600" y="2197100"/>
          <p14:tracePt t="16329" x="876300" y="2209800"/>
          <p14:tracePt t="16345" x="895350" y="2228850"/>
          <p14:tracePt t="16363" x="895350" y="2235200"/>
          <p14:tracePt t="17397" x="901700" y="2247900"/>
          <p14:tracePt t="17404" x="914400" y="2286000"/>
          <p14:tracePt t="17412" x="952500" y="2362200"/>
          <p14:tracePt t="17428" x="977900" y="2413000"/>
          <p14:tracePt t="17445" x="1016000" y="2508250"/>
          <p14:tracePt t="17462" x="1047750" y="2559050"/>
          <p14:tracePt t="17478" x="1073150" y="2616200"/>
          <p14:tracePt t="17495" x="1104900" y="2660650"/>
          <p14:tracePt t="17511" x="1149350" y="2749550"/>
          <p14:tracePt t="17528" x="1206500" y="2851150"/>
          <p14:tracePt t="17545" x="1263650" y="2965450"/>
          <p14:tracePt t="17562" x="1320800" y="3067050"/>
          <p14:tracePt t="17578" x="1352550" y="3130550"/>
          <p14:tracePt t="17595" x="1377950" y="3194050"/>
          <p14:tracePt t="17611" x="1428750" y="3282950"/>
          <p14:tracePt t="17628" x="1460500" y="3359150"/>
          <p14:tracePt t="17644" x="1492250" y="3416300"/>
          <p14:tracePt t="17661" x="1517650" y="3454400"/>
          <p14:tracePt t="17678" x="1549400" y="3486150"/>
          <p14:tracePt t="17695" x="1574800" y="3524250"/>
          <p14:tracePt t="17712" x="1619250" y="3587750"/>
          <p14:tracePt t="17728" x="1651000" y="3619500"/>
          <p14:tracePt t="17745" x="1689100" y="3651250"/>
          <p14:tracePt t="17762" x="1714500" y="3670300"/>
          <p14:tracePt t="17777" x="1733550" y="3676650"/>
          <p14:tracePt t="18004" x="1733550" y="3663950"/>
          <p14:tracePt t="18010" x="1720850" y="3619500"/>
          <p14:tracePt t="18029" x="1689100" y="3575050"/>
          <p14:tracePt t="18044" x="1663700" y="3524250"/>
          <p14:tracePt t="18062" x="1619250" y="3460750"/>
          <p14:tracePt t="18078" x="1587500" y="3371850"/>
          <p14:tracePt t="18095" x="1543050" y="3263900"/>
          <p14:tracePt t="18111" x="1460500" y="3117850"/>
          <p14:tracePt t="18128" x="1377950" y="2990850"/>
          <p14:tracePt t="18145" x="1295400" y="2876550"/>
          <p14:tracePt t="18178" x="1206500" y="2762250"/>
          <p14:tracePt t="18178" x="1143000" y="2647950"/>
          <p14:tracePt t="18195" x="1085850" y="2533650"/>
          <p14:tracePt t="18211" x="1003300" y="2374900"/>
          <p14:tracePt t="18229" x="933450" y="2260600"/>
          <p14:tracePt t="18245" x="882650" y="2184400"/>
          <p14:tracePt t="18262" x="844550" y="2120900"/>
          <p14:tracePt t="18278" x="812800" y="2076450"/>
          <p14:tracePt t="18295" x="787400" y="2044700"/>
          <p14:tracePt t="18311" x="762000" y="2019300"/>
          <p14:tracePt t="18329" x="755650" y="2000250"/>
          <p14:tracePt t="18345" x="742950" y="1981200"/>
          <p14:tracePt t="18362" x="730250" y="1968500"/>
          <p14:tracePt t="18378" x="717550" y="1955800"/>
          <p14:tracePt t="18395" x="704850" y="1949450"/>
          <p14:tracePt t="18411" x="698500" y="1936750"/>
          <p14:tracePt t="18592" x="704850" y="1955800"/>
          <p14:tracePt t="18600" x="742950" y="2000250"/>
          <p14:tracePt t="18611" x="781050" y="2070100"/>
          <p14:tracePt t="18628" x="838200" y="2159000"/>
          <p14:tracePt t="18645" x="889000" y="2247900"/>
          <p14:tracePt t="18661" x="946150" y="2362200"/>
          <p14:tracePt t="18678" x="984250" y="2413000"/>
          <p14:tracePt t="18694" x="1016000" y="2463800"/>
          <p14:tracePt t="18711" x="1054100" y="2508250"/>
          <p14:tracePt t="18728" x="1079500" y="2552700"/>
          <p14:tracePt t="18744" x="1111250" y="2578100"/>
          <p14:tracePt t="18761" x="1149350" y="2616200"/>
          <p14:tracePt t="18778" x="1168400" y="2647950"/>
          <p14:tracePt t="18795" x="1187450" y="2673350"/>
          <p14:tracePt t="18811" x="1206500" y="2698750"/>
          <p14:tracePt t="18828" x="1225550" y="2724150"/>
          <p14:tracePt t="18845" x="1250950" y="2749550"/>
          <p14:tracePt t="18861" x="1282700" y="2794000"/>
          <p14:tracePt t="18878" x="1301750" y="2819400"/>
          <p14:tracePt t="18895" x="1333500" y="2844800"/>
          <p14:tracePt t="18911" x="1352550" y="2870200"/>
          <p14:tracePt t="18928" x="1377950" y="2901950"/>
          <p14:tracePt t="18944" x="1403350" y="2927350"/>
          <p14:tracePt t="18961" x="1498600" y="2978150"/>
          <p14:tracePt t="18978" x="1606550" y="3028950"/>
          <p14:tracePt t="18995" x="1746250" y="3073400"/>
          <p14:tracePt t="19011" x="1898650" y="3117850"/>
          <p14:tracePt t="19028" x="2057400" y="3155950"/>
          <p14:tracePt t="19044" x="2241550" y="3175000"/>
          <p14:tracePt t="19044" x="2343150" y="3194050"/>
          <p14:tracePt t="19063" x="2527300" y="3238500"/>
          <p14:tracePt t="19078" x="2679700" y="3276600"/>
          <p14:tracePt t="19095" x="2838450" y="3314700"/>
          <p14:tracePt t="19111" x="2997200" y="3352800"/>
          <p14:tracePt t="19128" x="3155950" y="3390900"/>
          <p14:tracePt t="19144" x="3276600" y="3429000"/>
          <p14:tracePt t="19161" x="3409950" y="3479800"/>
          <p14:tracePt t="19179" x="3441700" y="3492500"/>
          <p14:tracePt t="19195" x="3460750" y="3498850"/>
          <p14:tracePt t="19211" x="3460750" y="3505200"/>
          <p14:tracePt t="19435" x="3473450" y="3505200"/>
          <p14:tracePt t="19445" x="3486150" y="3511550"/>
          <p14:tracePt t="19445" x="3511550" y="3517900"/>
          <p14:tracePt t="19462" x="3530600" y="3524250"/>
          <p14:tracePt t="19478" x="3562350" y="3530600"/>
          <p14:tracePt t="19662" x="3568700" y="3530600"/>
          <p14:tracePt t="19663" x="3568700" y="3536950"/>
          <p14:tracePt t="19682" x="3606800" y="3556000"/>
          <p14:tracePt t="19694" x="3632200" y="3568700"/>
          <p14:tracePt t="19711" x="3638550" y="3568700"/>
          <p14:tracePt t="20088" x="3644900" y="3568700"/>
          <p14:tracePt t="20097" x="3663950" y="3568700"/>
          <p14:tracePt t="20113" x="3689350" y="3568700"/>
          <p14:tracePt t="20127" x="3721100" y="3568700"/>
          <p14:tracePt t="20144" x="3746500" y="3568700"/>
          <p14:tracePt t="20161" x="3765550" y="3568700"/>
          <p14:tracePt t="20177" x="3790950" y="3568700"/>
          <p14:tracePt t="20195" x="3810000" y="3575050"/>
          <p14:tracePt t="20211" x="3829050" y="3575050"/>
          <p14:tracePt t="20228" x="3841750" y="3575050"/>
          <p14:tracePt t="20244" x="3867150" y="3575050"/>
          <p14:tracePt t="20261" x="3886200" y="3575050"/>
          <p14:tracePt t="20277" x="3911600" y="3587750"/>
          <p14:tracePt t="20295" x="3949700" y="3600450"/>
          <p14:tracePt t="20310" x="3981450" y="3606800"/>
          <p14:tracePt t="20310" x="3994150" y="3606800"/>
          <p14:tracePt t="20329" x="4019550" y="3606800"/>
          <p14:tracePt t="20344" x="4044950" y="3613150"/>
          <p14:tracePt t="20361" x="4057650" y="3613150"/>
          <p14:tracePt t="20424" x="4064000" y="3613150"/>
          <p14:tracePt t="20474" x="4076700" y="3619500"/>
          <p14:tracePt t="20474" x="4089400" y="3625850"/>
          <p14:tracePt t="20485" x="4108450" y="3632200"/>
          <p14:tracePt t="20493" x="4133850" y="3638550"/>
          <p14:tracePt t="20510" x="4159250" y="3644900"/>
          <p14:tracePt t="20528" x="4184650" y="3644900"/>
          <p14:tracePt t="20544" x="4210050" y="3651250"/>
          <p14:tracePt t="20561" x="4235450" y="3657600"/>
          <p14:tracePt t="20577" x="4273550" y="3663950"/>
          <p14:tracePt t="20594" x="4279900" y="3663950"/>
          <p14:tracePt t="20610" x="4298950" y="3670300"/>
          <p14:tracePt t="20628" x="4324350" y="3670300"/>
          <p14:tracePt t="20644" x="4337050" y="3670300"/>
          <p14:tracePt t="20661" x="4349750" y="3676650"/>
          <p14:tracePt t="20678" x="4368800" y="3676650"/>
          <p14:tracePt t="20694" x="4375150" y="3676650"/>
          <p14:tracePt t="20896" x="4381500" y="3676650"/>
          <p14:tracePt t="20917" x="4394200" y="3663950"/>
          <p14:tracePt t="20927" x="4400550" y="3651250"/>
          <p14:tracePt t="20944" x="4406900" y="3651250"/>
          <p14:tracePt t="21216" x="4413250" y="3644900"/>
          <p14:tracePt t="21216" x="4445000" y="3644900"/>
          <p14:tracePt t="21227" x="4540250" y="3625850"/>
          <p14:tracePt t="21243" x="4641850" y="3625850"/>
          <p14:tracePt t="21261" x="4743450" y="3625850"/>
          <p14:tracePt t="21277" x="4864100" y="3625850"/>
          <p14:tracePt t="21295" x="4895850" y="3625850"/>
          <p14:tracePt t="21310" x="4921250" y="3625850"/>
          <p14:tracePt t="21327" x="4946650" y="3625850"/>
          <p14:tracePt t="21344" x="4978400" y="3632200"/>
          <p14:tracePt t="21361" x="5048250" y="3632200"/>
          <p14:tracePt t="21377" x="5099050" y="3632200"/>
          <p14:tracePt t="21393" x="5149850" y="3625850"/>
          <p14:tracePt t="21410" x="5168900" y="3625850"/>
          <p14:tracePt t="21427" x="5194300" y="3619500"/>
          <p14:tracePt t="21444" x="5219700" y="3619500"/>
          <p14:tracePt t="21461" x="5238750" y="3613150"/>
          <p14:tracePt t="21476" x="5276850" y="3613150"/>
          <p14:tracePt t="21494" x="5302250" y="3613150"/>
          <p14:tracePt t="21510" x="5340350" y="3613150"/>
          <p14:tracePt t="21527" x="5410200" y="3619500"/>
          <p14:tracePt t="21543" x="5461000" y="3625850"/>
          <p14:tracePt t="21560" x="5492750" y="3625850"/>
          <p14:tracePt t="21576" x="5524500" y="3625850"/>
          <p14:tracePt t="21594" x="5549900" y="3625850"/>
          <p14:tracePt t="21610" x="5575300" y="3625850"/>
          <p14:tracePt t="21627" x="5600700" y="3625850"/>
          <p14:tracePt t="21643" x="5626100" y="3625850"/>
          <p14:tracePt t="21661" x="5651500" y="3632200"/>
          <p14:tracePt t="21677" x="5689600" y="3632200"/>
          <p14:tracePt t="21694" x="5702300" y="3632200"/>
          <p14:tracePt t="21710" x="5708650" y="3632200"/>
          <p14:tracePt t="21770" x="5715000" y="3632200"/>
          <p14:tracePt t="22273" x="5727700" y="3632200"/>
          <p14:tracePt t="22279" x="5753100" y="3632200"/>
          <p14:tracePt t="22293" x="5778500" y="3625850"/>
          <p14:tracePt t="22310" x="5822950" y="3619500"/>
          <p14:tracePt t="22327" x="5848350" y="3619500"/>
          <p14:tracePt t="22343" x="5861050" y="3619500"/>
          <p14:tracePt t="22360" x="5867400" y="3619500"/>
          <p14:tracePt t="22454" x="5873750" y="3619500"/>
          <p14:tracePt t="22460" x="5892800" y="3619500"/>
          <p14:tracePt t="22479" x="5905500" y="3619500"/>
          <p14:tracePt t="22494" x="5911850" y="3613150"/>
          <p14:tracePt t="22510" x="5937250" y="3613150"/>
          <p14:tracePt t="22527" x="5962650" y="3613150"/>
          <p14:tracePt t="22543" x="5988050" y="3606800"/>
          <p14:tracePt t="22560" x="6000750" y="3606800"/>
          <p14:tracePt t="22634" x="6007100" y="3606800"/>
          <p14:tracePt t="22642" x="6057900" y="3606800"/>
          <p14:tracePt t="22659" x="6096000" y="3606800"/>
          <p14:tracePt t="22676" x="6134100" y="3606800"/>
          <p14:tracePt t="22693" x="6165850" y="3606800"/>
          <p14:tracePt t="22709" x="6203950" y="3606800"/>
          <p14:tracePt t="22726" x="6223000" y="3606800"/>
          <p14:tracePt t="22743" x="6229350" y="3606800"/>
          <p14:tracePt t="22761" x="6248400" y="3606800"/>
          <p14:tracePt t="22777" x="6273800" y="3606800"/>
          <p14:tracePt t="22793" x="6299200" y="3606800"/>
          <p14:tracePt t="22810" x="6343650" y="3606800"/>
          <p14:tracePt t="22827" x="6375400" y="3606800"/>
          <p14:tracePt t="22843" x="6400800" y="3606800"/>
          <p14:tracePt t="22860" x="6426200" y="3606800"/>
          <p14:tracePt t="22876" x="6451600" y="3606800"/>
          <p14:tracePt t="22893" x="6483350" y="3594100"/>
          <p14:tracePt t="22910" x="6540500" y="3575050"/>
          <p14:tracePt t="22927" x="6584950" y="3568700"/>
          <p14:tracePt t="22943" x="6610350" y="3562350"/>
          <p14:tracePt t="22960" x="6629400" y="3556000"/>
          <p14:tracePt t="22977" x="6648450" y="3556000"/>
          <p14:tracePt t="22994" x="6661150" y="3556000"/>
          <p14:tracePt t="23010" x="6699250" y="3549650"/>
          <p14:tracePt t="23026" x="6724650" y="3530600"/>
          <p14:tracePt t="23043" x="6762750" y="3524250"/>
          <p14:tracePt t="23060" x="6788150" y="3511550"/>
          <p14:tracePt t="23077" x="6813550" y="3505200"/>
          <p14:tracePt t="23093" x="6826250" y="3498850"/>
          <p14:tracePt t="23111" x="6864350" y="3492500"/>
          <p14:tracePt t="23126" x="6889750" y="3492500"/>
          <p14:tracePt t="23144" x="6921500" y="3479800"/>
          <p14:tracePt t="23160" x="6965950" y="3473450"/>
          <p14:tracePt t="23178" x="7023100" y="3467100"/>
          <p14:tracePt t="23193" x="7112000" y="3467100"/>
          <p14:tracePt t="23210" x="7232650" y="3467100"/>
          <p14:tracePt t="23227" x="7264400" y="3467100"/>
          <p14:tracePt t="23244" x="7289800" y="3467100"/>
          <p14:tracePt t="23260" x="7302500" y="3467100"/>
          <p14:tracePt t="23277" x="7308850" y="3467100"/>
          <p14:tracePt t="23293" x="7315200" y="3467100"/>
          <p14:tracePt t="23309" x="7334250" y="3467100"/>
          <p14:tracePt t="23326" x="7391400" y="3467100"/>
          <p14:tracePt t="23343" x="7486650" y="3479800"/>
          <p14:tracePt t="23359" x="7556500" y="3486150"/>
          <p14:tracePt t="23376" x="7613650" y="3492500"/>
          <p14:tracePt t="23392" x="7664450" y="3498850"/>
          <p14:tracePt t="23409" x="7772400" y="3530600"/>
          <p14:tracePt t="23426" x="7829550" y="3543300"/>
          <p14:tracePt t="23443" x="7854950" y="3562350"/>
          <p14:tracePt t="23459" x="7880350" y="3568700"/>
          <p14:tracePt t="23477" x="7899400" y="3568700"/>
          <p14:tracePt t="23493" x="7905750" y="3568700"/>
          <p14:tracePt t="23510" x="7912100" y="3568700"/>
          <p14:tracePt t="23526" x="7918450" y="3568700"/>
          <p14:tracePt t="24207" x="7905750" y="3575050"/>
          <p14:tracePt t="24208" x="7854950" y="3606800"/>
          <p14:tracePt t="24226" x="7810500" y="3638550"/>
          <p14:tracePt t="24243" x="7766050" y="3663950"/>
          <p14:tracePt t="24260" x="7721600" y="3683000"/>
          <p14:tracePt t="24277" x="7677150" y="3689350"/>
          <p14:tracePt t="24293" x="7600950" y="3708400"/>
          <p14:tracePt t="24310" x="7467600" y="3714750"/>
          <p14:tracePt t="24326" x="7327900" y="3727450"/>
          <p14:tracePt t="24343" x="7162800" y="3746500"/>
          <p14:tracePt t="24359" x="6908800" y="3803650"/>
          <p14:tracePt t="24378" x="6781800" y="3822700"/>
          <p14:tracePt t="24392" x="6686550" y="3835400"/>
          <p14:tracePt t="24409" x="6654800" y="3841750"/>
          <p14:tracePt t="24425" x="6629400" y="3848100"/>
          <p14:tracePt t="24442" x="6604000" y="3848100"/>
          <p14:tracePt t="24459" x="6553200" y="3854450"/>
          <p14:tracePt t="24476" x="6464300" y="3854450"/>
          <p14:tracePt t="24493" x="6356350" y="3848100"/>
          <p14:tracePt t="24510" x="6216650" y="3848100"/>
          <p14:tracePt t="24526" x="6089650" y="3848100"/>
          <p14:tracePt t="24543" x="5981700" y="3848100"/>
          <p14:tracePt t="24559" x="5886450" y="3848100"/>
          <p14:tracePt t="24577" x="5842000" y="3848100"/>
          <p14:tracePt t="24592" x="5778500" y="3854450"/>
          <p14:tracePt t="24610" x="5676900" y="3854450"/>
          <p14:tracePt t="24626" x="5556250" y="3873500"/>
          <p14:tracePt t="24643" x="5416550" y="3892550"/>
          <p14:tracePt t="24659" x="5194300" y="3911600"/>
          <p14:tracePt t="24677" x="5054600" y="3917950"/>
          <p14:tracePt t="24692" x="4933950" y="3924300"/>
          <p14:tracePt t="24710" x="4845050" y="3924300"/>
          <p14:tracePt t="24726" x="4737100" y="3937000"/>
          <p14:tracePt t="24743" x="4635500" y="3943350"/>
          <p14:tracePt t="24759" x="4464050" y="3962400"/>
          <p14:tracePt t="24777" x="4324350" y="3962400"/>
          <p14:tracePt t="24793" x="4197350" y="3962400"/>
          <p14:tracePt t="24810" x="4038600" y="3962400"/>
          <p14:tracePt t="24826" x="3898900" y="3962400"/>
          <p14:tracePt t="24842" x="3759200" y="3962400"/>
          <p14:tracePt t="24859" x="3568700" y="3962400"/>
          <p14:tracePt t="24877" x="3460750" y="3962400"/>
          <p14:tracePt t="24893" x="3384550" y="3949700"/>
          <p14:tracePt t="24910" x="3321050" y="3937000"/>
          <p14:tracePt t="24926" x="3251200" y="3917950"/>
          <p14:tracePt t="24943" x="3168650" y="3905250"/>
          <p14:tracePt t="24959" x="3060700" y="3879850"/>
          <p14:tracePt t="24977" x="2997200" y="3879850"/>
          <p14:tracePt t="24993" x="2971800" y="3873500"/>
          <p14:tracePt t="25010" x="2946400" y="3873500"/>
          <p14:tracePt t="25026" x="2940050" y="3873500"/>
          <p14:tracePt t="25043" x="2927350" y="3873500"/>
          <p14:tracePt t="25059" x="2914650" y="3873500"/>
          <p14:tracePt t="25096" x="2908300" y="3873500"/>
          <p14:tracePt t="25588" x="2914650" y="3879850"/>
          <p14:tracePt t="25596" x="2927350" y="3892550"/>
          <p14:tracePt t="25609" x="2933700" y="3898900"/>
          <p14:tracePt t="25625" x="2940050" y="3911600"/>
          <p14:tracePt t="25642" x="2940050" y="3917950"/>
          <p14:tracePt t="25772" x="2946400" y="3917950"/>
          <p14:tracePt t="25772" x="2971800" y="3898900"/>
          <p14:tracePt t="25792" x="2990850" y="3892550"/>
          <p14:tracePt t="25908" x="2997200" y="3892550"/>
          <p14:tracePt t="26034" x="3003550" y="3892550"/>
          <p14:tracePt t="26043" x="3003550" y="3898900"/>
          <p14:tracePt t="26043" x="3016250" y="3917950"/>
          <p14:tracePt t="26059" x="3016250" y="3937000"/>
          <p14:tracePt t="26077" x="3022600" y="3949700"/>
          <p14:tracePt t="26092" x="3022600" y="3956050"/>
          <p14:tracePt t="26351" x="3022600" y="3962400"/>
          <p14:tracePt t="26359" x="2984500" y="3962400"/>
          <p14:tracePt t="26377" x="2952750" y="3968750"/>
          <p14:tracePt t="26393" x="2908300" y="3968750"/>
          <p14:tracePt t="26410" x="2863850" y="3968750"/>
          <p14:tracePt t="26426" x="2774950" y="3968750"/>
          <p14:tracePt t="26444" x="2736850" y="3962400"/>
          <p14:tracePt t="26459" x="2667000" y="3943350"/>
          <p14:tracePt t="26476" x="2584450" y="3937000"/>
          <p14:tracePt t="26492" x="2495550" y="3937000"/>
          <p14:tracePt t="26492" x="2463800" y="3930650"/>
          <p14:tracePt t="26511" x="2413000" y="3930650"/>
          <p14:tracePt t="26526" x="2362200" y="3924300"/>
          <p14:tracePt t="26542" x="2324100" y="3911600"/>
          <p14:tracePt t="26558" x="2286000" y="3898900"/>
          <p14:tracePt t="26575" x="2235200" y="3873500"/>
          <p14:tracePt t="26592" x="2197100" y="3860800"/>
          <p14:tracePt t="26609" x="2152650" y="3841750"/>
          <p14:tracePt t="26625" x="2120900" y="3816350"/>
          <p14:tracePt t="26625" x="2101850" y="3810000"/>
          <p14:tracePt t="26642" x="2082800" y="3803650"/>
          <p14:tracePt t="26658" x="2057400" y="3803650"/>
          <p14:tracePt t="26676" x="2032000" y="3803650"/>
          <p14:tracePt t="26692" x="2006600" y="3803650"/>
          <p14:tracePt t="26709" x="1968500" y="3803650"/>
          <p14:tracePt t="26726" x="1949450" y="3803650"/>
          <p14:tracePt t="26743" x="1930400" y="3803650"/>
          <p14:tracePt t="26759" x="1879600" y="3810000"/>
          <p14:tracePt t="26776" x="1847850" y="3816350"/>
          <p14:tracePt t="26792" x="1803400" y="3816350"/>
          <p14:tracePt t="26809" x="1765300" y="3829050"/>
          <p14:tracePt t="26825" x="1701800" y="3841750"/>
          <p14:tracePt t="26843" x="1670050" y="3848100"/>
          <p14:tracePt t="26859" x="1644650" y="3854450"/>
          <p14:tracePt t="26876" x="1619250" y="3860800"/>
          <p14:tracePt t="26891" x="1593850" y="3873500"/>
          <p14:tracePt t="26909" x="1568450" y="3873500"/>
          <p14:tracePt t="26925" x="1530350" y="3879850"/>
          <p14:tracePt t="26942" x="1517650" y="3879850"/>
          <p14:tracePt t="26958" x="1511300" y="3879850"/>
          <p14:tracePt t="26975" x="1504950" y="3886200"/>
          <p14:tracePt t="26992" x="1498600" y="3886200"/>
          <p14:tracePt t="27008" x="1492250" y="3886200"/>
          <p14:tracePt t="27025" x="1485900" y="3886200"/>
          <p14:tracePt t="27267" x="1485900" y="3892550"/>
          <p14:tracePt t="27333" x="1485900" y="3898900"/>
          <p14:tracePt t="27372" x="1485900" y="3905250"/>
          <p14:tracePt t="27372" x="0" y="0"/>
        </p14:tracePtLst>
        <p14:tracePtLst>
          <p14:tracePt t="28247" x="819150" y="4591050"/>
          <p14:tracePt t="28249" x="819150" y="4603750"/>
          <p14:tracePt t="28259" x="819150" y="4629150"/>
          <p14:tracePt t="28276" x="825500" y="4654550"/>
          <p14:tracePt t="28292" x="857250" y="4692650"/>
          <p14:tracePt t="28309" x="882650" y="4718050"/>
          <p14:tracePt t="28325" x="901700" y="4737100"/>
          <p14:tracePt t="28342" x="908050" y="4743450"/>
          <p14:tracePt t="28359" x="908050" y="4749800"/>
          <p14:tracePt t="28376" x="914400" y="4762500"/>
          <p14:tracePt t="28392" x="933450" y="4781550"/>
          <p14:tracePt t="28410" x="958850" y="4826000"/>
          <p14:tracePt t="28426" x="984250" y="4864100"/>
          <p14:tracePt t="28426" x="996950" y="4876800"/>
          <p14:tracePt t="28459" x="1003300" y="4895850"/>
          <p14:tracePt t="28459" x="1009650" y="4908550"/>
          <p14:tracePt t="28527" x="996950" y="4895850"/>
          <p14:tracePt t="28532" x="984250" y="4883150"/>
          <p14:tracePt t="28542" x="933450" y="4743450"/>
          <p14:tracePt t="28559" x="895350" y="4635500"/>
          <p14:tracePt t="28576" x="850900" y="4521200"/>
          <p14:tracePt t="28592" x="819150" y="4489450"/>
          <p14:tracePt t="28610" x="806450" y="4445000"/>
          <p14:tracePt t="28626" x="793750" y="4413250"/>
          <p14:tracePt t="28643" x="787400" y="4394200"/>
          <p14:tracePt t="28659" x="787400" y="4387850"/>
          <p14:tracePt t="28797" x="787400" y="4381500"/>
          <p14:tracePt t="28797" x="800100" y="4368800"/>
          <p14:tracePt t="28808" x="844550" y="4356100"/>
          <p14:tracePt t="28825" x="876300" y="4330700"/>
          <p14:tracePt t="28825" x="889000" y="4324350"/>
          <p14:tracePt t="28843" x="914400" y="4311650"/>
          <p14:tracePt t="28858" x="920750" y="4311650"/>
          <p14:tracePt t="28939" x="927100" y="4311650"/>
          <p14:tracePt t="29061" x="920750" y="4318000"/>
          <p14:tracePt t="29064" x="914400" y="4324350"/>
          <p14:tracePt t="29075" x="901700" y="4337050"/>
          <p14:tracePt t="29111" x="895350" y="4337050"/>
          <p14:tracePt t="29118" x="889000" y="4337050"/>
          <p14:tracePt t="29127" x="882650" y="4343400"/>
          <p14:tracePt t="29142" x="882650" y="4349750"/>
          <p14:tracePt t="29295" x="882650" y="4362450"/>
          <p14:tracePt t="29297" x="882650" y="4375150"/>
          <p14:tracePt t="29309" x="895350" y="4400550"/>
          <p14:tracePt t="29325" x="895350" y="4432300"/>
          <p14:tracePt t="29343" x="901700" y="4445000"/>
          <p14:tracePt t="29359" x="901700" y="4451350"/>
          <p14:tracePt t="29376" x="908050" y="4457700"/>
          <p14:tracePt t="29391" x="914400" y="4483100"/>
          <p14:tracePt t="29409" x="933450" y="4502150"/>
          <p14:tracePt t="29425" x="946150" y="4514850"/>
          <p14:tracePt t="29442" x="965200" y="4552950"/>
          <p14:tracePt t="29459" x="977900" y="4591050"/>
          <p14:tracePt t="29476" x="1028700" y="4711700"/>
          <p14:tracePt t="29492" x="1066800" y="4819650"/>
          <p14:tracePt t="29509" x="1123950" y="4946650"/>
          <p14:tracePt t="29525" x="1219200" y="5060950"/>
          <p14:tracePt t="29542" x="1314450" y="5175250"/>
          <p14:tracePt t="29559" x="1377950" y="5257800"/>
          <p14:tracePt t="29576" x="1492250" y="5372100"/>
          <p14:tracePt t="29592" x="1574800" y="5435600"/>
          <p14:tracePt t="29609" x="1663700" y="5486400"/>
          <p14:tracePt t="29625" x="1758950" y="5537200"/>
          <p14:tracePt t="29642" x="1835150" y="5568950"/>
          <p14:tracePt t="29658" x="1892300" y="5575300"/>
          <p14:tracePt t="29676" x="1936750" y="5581650"/>
          <p14:tracePt t="29691" x="1974850" y="5575300"/>
          <p14:tracePt t="29709" x="2012950" y="5562600"/>
          <p14:tracePt t="29725" x="2101850" y="5537200"/>
          <p14:tracePt t="29742" x="2209800" y="5505450"/>
          <p14:tracePt t="29758" x="2324100" y="5492750"/>
          <p14:tracePt t="29776" x="2495550" y="5473700"/>
          <p14:tracePt t="29792" x="2603500" y="5473700"/>
          <p14:tracePt t="29809" x="2647950" y="5467350"/>
          <p14:tracePt t="29825" x="2692400" y="5467350"/>
          <p14:tracePt t="29842" x="2762250" y="5454650"/>
          <p14:tracePt t="29858" x="2851150" y="5454650"/>
          <p14:tracePt t="29876" x="3022600" y="5448300"/>
          <p14:tracePt t="29892" x="3162300" y="5448300"/>
          <p14:tracePt t="29909" x="3302000" y="5429250"/>
          <p14:tracePt t="29925" x="3409950" y="5410200"/>
          <p14:tracePt t="29942" x="3460750" y="5403850"/>
          <p14:tracePt t="29959" x="3486150" y="5403850"/>
          <p14:tracePt t="29976" x="3492500" y="5403850"/>
          <p14:tracePt t="29991" x="3498850" y="5403850"/>
          <p14:tracePt t="30008" x="3517900" y="5403850"/>
          <p14:tracePt t="30024" x="3575050" y="5448300"/>
          <p14:tracePt t="30042" x="3606800" y="5467350"/>
          <p14:tracePt t="30058" x="3619500" y="5473700"/>
          <p14:tracePt t="30075" x="3625850" y="5480050"/>
          <p14:tracePt t="30091" x="3632200" y="5480050"/>
          <p14:tracePt t="30108" x="3638550" y="5492750"/>
          <p14:tracePt t="30125" x="3657600" y="5518150"/>
          <p14:tracePt t="30142" x="3683000" y="5543550"/>
          <p14:tracePt t="30158" x="3689350" y="5556250"/>
          <p14:tracePt t="30176" x="3689350" y="5562600"/>
          <p14:tracePt t="30394" x="3689350" y="5568950"/>
          <p14:tracePt t="30394" x="3689350" y="5575300"/>
          <p14:tracePt t="30408" x="3676650" y="5588000"/>
          <p14:tracePt t="30425" x="3663950" y="5600700"/>
          <p14:tracePt t="30442" x="3651250" y="5607050"/>
          <p14:tracePt t="30498" x="3651250" y="5613400"/>
          <p14:tracePt t="30573" x="3644900" y="5613400"/>
          <p14:tracePt t="30599" x="3638550" y="5619750"/>
          <p14:tracePt t="30608" x="3632200" y="5638800"/>
          <p14:tracePt t="30608" x="3625850" y="5638800"/>
          <p14:tracePt t="30628" x="3625850" y="5645150"/>
          <p14:tracePt t="30641" x="3619500" y="5651500"/>
          <p14:tracePt t="30828" x="3619500" y="5645150"/>
          <p14:tracePt t="30829" x="3619500" y="5638800"/>
          <p14:tracePt t="30841" x="3638550" y="5607050"/>
          <p14:tracePt t="30858" x="3689350" y="5581650"/>
          <p14:tracePt t="30874" x="3841750" y="5524500"/>
          <p14:tracePt t="30891" x="3943350" y="5499100"/>
          <p14:tracePt t="30908" x="4044950" y="5492750"/>
          <p14:tracePt t="30924" x="4146550" y="5492750"/>
          <p14:tracePt t="30941" x="4241800" y="5505450"/>
          <p14:tracePt t="30958" x="4330700" y="5537200"/>
          <p14:tracePt t="30975" x="4451350" y="5588000"/>
          <p14:tracePt t="30991" x="4489450" y="5607050"/>
          <p14:tracePt t="31008" x="4527550" y="5619750"/>
          <p14:tracePt t="31025" x="4584700" y="5651500"/>
          <p14:tracePt t="31041" x="4629150" y="5670550"/>
          <p14:tracePt t="31058" x="4660900" y="5689600"/>
          <p14:tracePt t="31075" x="4711700" y="5702300"/>
          <p14:tracePt t="31091" x="4743450" y="5708650"/>
          <p14:tracePt t="31108" x="4775200" y="5708650"/>
          <p14:tracePt t="31125" x="4826000" y="5715000"/>
          <p14:tracePt t="31141" x="4857750" y="5721350"/>
          <p14:tracePt t="31157" x="4889500" y="5727700"/>
          <p14:tracePt t="31175" x="4940300" y="5740400"/>
          <p14:tracePt t="31192" x="4965700" y="5746750"/>
          <p14:tracePt t="31208" x="4978400" y="5746750"/>
          <p14:tracePt t="31224" x="5003800" y="5746750"/>
          <p14:tracePt t="31242" x="5022850" y="5753100"/>
          <p14:tracePt t="31259" x="5048250" y="5759450"/>
          <p14:tracePt t="31275" x="5080000" y="5759450"/>
          <p14:tracePt t="31292" x="5105400" y="5759450"/>
          <p14:tracePt t="32649" x="5137150" y="5759450"/>
          <p14:tracePt t="32655" x="5384800" y="5721350"/>
          <p14:tracePt t="32674" x="5537200" y="5695950"/>
          <p14:tracePt t="32691" x="5683250" y="5689600"/>
          <p14:tracePt t="32707" x="5797550" y="5689600"/>
          <p14:tracePt t="32707" x="5861050" y="5689600"/>
          <p14:tracePt t="32725" x="5975350" y="5689600"/>
          <p14:tracePt t="32741" x="6083300" y="5689600"/>
          <p14:tracePt t="32758" x="6191250" y="5721350"/>
          <p14:tracePt t="32774" x="6324600" y="5746750"/>
          <p14:tracePt t="32791" x="6477000" y="5784850"/>
          <p14:tracePt t="32807" x="6635750" y="5829300"/>
          <p14:tracePt t="32824" x="6769100" y="5854700"/>
          <p14:tracePt t="32841" x="6877050" y="5861050"/>
          <p14:tracePt t="32858" x="6902450" y="5861050"/>
          <p14:tracePt t="32874" x="6927850" y="5861050"/>
          <p14:tracePt t="32891" x="6946900" y="5861050"/>
          <p14:tracePt t="32908" x="6965950" y="5861050"/>
          <p14:tracePt t="32924" x="7067550" y="5861050"/>
          <p14:tracePt t="32941" x="7169150" y="5861050"/>
          <p14:tracePt t="32958" x="7283450" y="5861050"/>
          <p14:tracePt t="32974" x="7416800" y="5861050"/>
          <p14:tracePt t="32991" x="7518400" y="5854700"/>
          <p14:tracePt t="33007" x="7613650" y="5829300"/>
          <p14:tracePt t="33024" x="7740650" y="5784850"/>
          <p14:tracePt t="33041" x="7829550" y="5753100"/>
          <p14:tracePt t="33059" x="7937500" y="5715000"/>
          <p14:tracePt t="33074" x="8051800" y="5676900"/>
          <p14:tracePt t="33091" x="8159750" y="5638800"/>
          <p14:tracePt t="33107" x="8255000" y="5607050"/>
          <p14:tracePt t="33124" x="8318500" y="5575300"/>
          <p14:tracePt t="33141" x="8362950" y="5530850"/>
          <p14:tracePt t="33157" x="8382000" y="5505450"/>
          <p14:tracePt t="33174" x="8401050" y="5473700"/>
          <p14:tracePt t="33191" x="8407400" y="5441950"/>
          <p14:tracePt t="33208" x="8407400" y="5391150"/>
          <p14:tracePt t="33224" x="8407400" y="5340350"/>
          <p14:tracePt t="33241" x="8388350" y="5276850"/>
          <p14:tracePt t="33258" x="8356600" y="5232400"/>
          <p14:tracePt t="33274" x="8331200" y="5194300"/>
          <p14:tracePt t="33291" x="8255000" y="5130800"/>
          <p14:tracePt t="33308" x="8178800" y="5092700"/>
          <p14:tracePt t="33324" x="8064500" y="5054600"/>
          <p14:tracePt t="33341" x="7905750" y="5029200"/>
          <p14:tracePt t="33358" x="7797800" y="5041900"/>
          <p14:tracePt t="33374" x="7734300" y="5073650"/>
          <p14:tracePt t="33391" x="7708900" y="5092700"/>
          <p14:tracePt t="33407" x="7683500" y="5111750"/>
          <p14:tracePt t="33424" x="7651750" y="5137150"/>
          <p14:tracePt t="33441" x="7607300" y="5181600"/>
          <p14:tracePt t="33457" x="7575550" y="5213350"/>
          <p14:tracePt t="33473" x="7550150" y="5251450"/>
          <p14:tracePt t="33490" x="7524750" y="5283200"/>
          <p14:tracePt t="33507" x="7493000" y="5321300"/>
          <p14:tracePt t="33507" x="7480300" y="5334000"/>
          <p14:tracePt t="33525" x="7467600" y="5346700"/>
          <p14:tracePt t="33541" x="7435850" y="5384800"/>
          <p14:tracePt t="33558" x="7404100" y="5441950"/>
          <p14:tracePt t="33574" x="7391400" y="5505450"/>
          <p14:tracePt t="33591" x="7391400" y="5575300"/>
          <p14:tracePt t="33607" x="7391400" y="5626100"/>
          <p14:tracePt t="33624" x="7404100" y="5683250"/>
          <p14:tracePt t="33640" x="7448550" y="5759450"/>
          <p14:tracePt t="33658" x="7473950" y="5791200"/>
          <p14:tracePt t="33673" x="7518400" y="5829300"/>
          <p14:tracePt t="33690" x="7562850" y="5854700"/>
          <p14:tracePt t="33707" x="7607300" y="5886450"/>
          <p14:tracePt t="33724" x="7658100" y="5918200"/>
          <p14:tracePt t="33740" x="7766050" y="5930900"/>
          <p14:tracePt t="33758" x="7854950" y="5930900"/>
          <p14:tracePt t="33774" x="7969250" y="5892800"/>
          <p14:tracePt t="33791" x="8083550" y="5803900"/>
          <p14:tracePt t="33807" x="8178800" y="5689600"/>
          <p14:tracePt t="33824" x="8248650" y="5575300"/>
          <p14:tracePt t="33841" x="8293100" y="5410200"/>
          <p14:tracePt t="33858" x="8299450" y="5308600"/>
          <p14:tracePt t="33873" x="8280400" y="5194300"/>
          <p14:tracePt t="33891" x="8223250" y="5099050"/>
          <p14:tracePt t="33907" x="8121650" y="5010150"/>
          <p14:tracePt t="33924" x="7981950" y="4953000"/>
          <p14:tracePt t="33940" x="7696200" y="4889500"/>
          <p14:tracePt t="33958" x="7543800" y="4883150"/>
          <p14:tracePt t="33973" x="7448550" y="4889500"/>
          <p14:tracePt t="33990" x="7397750" y="4921250"/>
          <p14:tracePt t="34007" x="7359650" y="4959350"/>
          <p14:tracePt t="34024" x="7321550" y="5022850"/>
          <p14:tracePt t="34040" x="7251700" y="5143500"/>
          <p14:tracePt t="34058" x="7213600" y="5251450"/>
          <p14:tracePt t="34074" x="7181850" y="5359400"/>
          <p14:tracePt t="34091" x="7143750" y="5473700"/>
          <p14:tracePt t="34107" x="7105650" y="5581650"/>
          <p14:tracePt t="34124" x="7042150" y="5683250"/>
          <p14:tracePt t="34140" x="6864350" y="5829300"/>
          <p14:tracePt t="34158" x="6692900" y="5911850"/>
          <p14:tracePt t="34174" x="6330950" y="6007100"/>
          <p14:tracePt t="34191" x="5822950" y="6115050"/>
          <p14:tracePt t="34207" x="5365750" y="6229350"/>
          <p14:tracePt t="34224" x="4889500" y="6394450"/>
          <p14:tracePt t="34240" x="4330700" y="6527800"/>
          <p14:tracePt t="34258" x="4089400" y="6565900"/>
          <p14:tracePt t="34274" x="3841750" y="6597650"/>
          <p14:tracePt t="34291" x="3613150" y="6616700"/>
          <p14:tracePt t="34306" x="3371850" y="6629400"/>
          <p14:tracePt t="34324" x="3117850" y="6661150"/>
          <p14:tracePt t="34340" x="2736850" y="6705600"/>
          <p14:tracePt t="34357" x="2514600" y="6705600"/>
          <p14:tracePt t="34374" x="2317750" y="6711950"/>
          <p14:tracePt t="34391" x="2114550" y="6724650"/>
          <p14:tracePt t="34407" x="1949450" y="6724650"/>
          <p14:tracePt t="34424" x="1797050" y="6724650"/>
          <p14:tracePt t="34440" x="1625600" y="6711950"/>
          <p14:tracePt t="34458" x="1555750" y="6705600"/>
          <p14:tracePt t="34474" x="1524000" y="6692900"/>
          <p14:tracePt t="34490" x="1498600" y="6686550"/>
          <p14:tracePt t="34507" x="1473200" y="6667500"/>
          <p14:tracePt t="34523" x="1435100" y="6642100"/>
          <p14:tracePt t="34540" x="1358900" y="6584950"/>
          <p14:tracePt t="34558" x="1270000" y="6521450"/>
          <p14:tracePt t="34574" x="1206500" y="6477000"/>
          <p14:tracePt t="34591" x="1162050" y="6451600"/>
          <p14:tracePt t="34607" x="1136650" y="6432550"/>
          <p14:tracePt t="34624" x="1117600" y="6413500"/>
          <p14:tracePt t="34640" x="1092200" y="6388100"/>
          <p14:tracePt t="34658" x="1066800" y="6369050"/>
          <p14:tracePt t="34673" x="1054100" y="6350000"/>
          <p14:tracePt t="34690" x="1028700" y="6330950"/>
          <p14:tracePt t="34707" x="1009650" y="6305550"/>
          <p14:tracePt t="34724" x="996950" y="6286500"/>
          <p14:tracePt t="34740" x="984250" y="6248400"/>
          <p14:tracePt t="34757" x="977900" y="6223000"/>
          <p14:tracePt t="34774" x="971550" y="6197600"/>
          <p14:tracePt t="34791" x="971550" y="6172200"/>
          <p14:tracePt t="34807" x="971550" y="6140450"/>
          <p14:tracePt t="34824" x="971550" y="6115050"/>
          <p14:tracePt t="34840" x="971550" y="6076950"/>
          <p14:tracePt t="34857" x="984250" y="6057900"/>
          <p14:tracePt t="34873" x="1003300" y="6038850"/>
          <p14:tracePt t="34891" x="1016000" y="6026150"/>
          <p14:tracePt t="34907" x="1028700" y="6019800"/>
          <p14:tracePt t="34924" x="1047750" y="6013450"/>
          <p14:tracePt t="34940" x="1123950" y="6000750"/>
          <p14:tracePt t="34958" x="1200150" y="6000750"/>
          <p14:tracePt t="34974" x="1301750" y="6000750"/>
          <p14:tracePt t="34990" x="1403350" y="6000750"/>
          <p14:tracePt t="35007" x="1460500" y="6000750"/>
          <p14:tracePt t="35024" x="1504950" y="6000750"/>
          <p14:tracePt t="35040" x="1549400" y="6000750"/>
          <p14:tracePt t="35058" x="1581150" y="6000750"/>
          <p14:tracePt t="35074" x="1612900" y="6007100"/>
          <p14:tracePt t="35090" x="1638300" y="6007100"/>
          <p14:tracePt t="35106" x="1670050" y="6013450"/>
          <p14:tracePt t="35123" x="1695450" y="6019800"/>
          <p14:tracePt t="35139" x="1733550" y="6032500"/>
          <p14:tracePt t="35160" x="1758950" y="6038850"/>
          <p14:tracePt t="35173" x="1797050" y="6045200"/>
          <p14:tracePt t="35190" x="1822450" y="6057900"/>
          <p14:tracePt t="35207" x="1866900" y="6076950"/>
          <p14:tracePt t="35227" x="1924050" y="6083300"/>
          <p14:tracePt t="35242" x="1974850" y="6102350"/>
          <p14:tracePt t="35259" x="2006600" y="6102350"/>
          <p14:tracePt t="35275" x="2038350" y="6102350"/>
          <p14:tracePt t="35290" x="2057400" y="6102350"/>
          <p14:tracePt t="35307" x="2082800" y="6102350"/>
          <p14:tracePt t="35324" x="2101850" y="6108700"/>
          <p14:tracePt t="35340" x="2114550" y="6108700"/>
          <p14:tracePt t="35358" x="2127250" y="6108700"/>
          <p14:tracePt t="35377" x="2139950" y="6108700"/>
          <p14:tracePt t="35393" x="2146300" y="6115050"/>
          <p14:tracePt t="35408" x="2159000" y="6115050"/>
          <p14:tracePt t="35447" x="2165350" y="6115050"/>
          <p14:tracePt t="35626" x="2178050" y="6115050"/>
          <p14:tracePt t="35633" x="2266950" y="6134100"/>
          <p14:tracePt t="35642" x="2374900" y="6140450"/>
          <p14:tracePt t="35660" x="2501900" y="6153150"/>
          <p14:tracePt t="35676" x="2647950" y="6146800"/>
          <p14:tracePt t="35691" x="2774950" y="6140450"/>
          <p14:tracePt t="35708" x="2908300" y="6115050"/>
          <p14:tracePt t="35730" x="2971800" y="6096000"/>
          <p14:tracePt t="35742" x="3035300" y="6083300"/>
          <p14:tracePt t="35760" x="3124200" y="6076950"/>
          <p14:tracePt t="35774" x="3219450" y="6057900"/>
          <p14:tracePt t="35774" x="3276600" y="6051550"/>
          <p14:tracePt t="35794" x="3327400" y="6032500"/>
          <p14:tracePt t="35808" x="3435350" y="6007100"/>
          <p14:tracePt t="35808" x="3492500" y="5994400"/>
          <p14:tracePt t="35828" x="3543300" y="5994400"/>
          <p14:tracePt t="35841" x="3695700" y="5988050"/>
          <p14:tracePt t="35858" x="3803650" y="5975350"/>
          <p14:tracePt t="35874" x="3905250" y="5975350"/>
          <p14:tracePt t="35894" x="3975100" y="5969000"/>
          <p14:tracePt t="35909" x="4108450" y="5969000"/>
          <p14:tracePt t="35928" x="4184650" y="5969000"/>
          <p14:tracePt t="35943" x="4286250" y="5962650"/>
          <p14:tracePt t="35959" x="4381500" y="5962650"/>
          <p14:tracePt t="35975" x="4445000" y="5949950"/>
          <p14:tracePt t="35993" x="4489450" y="5949950"/>
          <p14:tracePt t="36008" x="4546600" y="5949950"/>
          <p14:tracePt t="36029" x="4565650" y="5949950"/>
          <p14:tracePt t="36042" x="4603750" y="5949950"/>
          <p14:tracePt t="36058" x="4635500" y="5956300"/>
          <p14:tracePt t="36075" x="4667250" y="5962650"/>
          <p14:tracePt t="36092" x="4692650" y="5969000"/>
          <p14:tracePt t="36107" x="4711700" y="5975350"/>
          <p14:tracePt t="36395" x="4718050" y="5981700"/>
          <p14:tracePt t="36406" x="4718050" y="5994400"/>
          <p14:tracePt t="36409" x="4718050" y="6013450"/>
          <p14:tracePt t="36424" x="4718050" y="6038850"/>
          <p14:tracePt t="36441" x="4718050" y="6064250"/>
          <p14:tracePt t="36457" x="4718050" y="6083300"/>
          <p14:tracePt t="36472" x="4718050" y="6089650"/>
          <p14:tracePt t="37875" x="4718050" y="6096000"/>
          <p14:tracePt t="37912" x="0" y="0"/>
        </p14:tracePtLst>
        <p14:tracePtLst>
          <p14:tracePt t="49833" x="4102100" y="6623050"/>
          <p14:tracePt t="49838" x="4095750" y="6623050"/>
          <p14:tracePt t="50009" x="4089400" y="6616700"/>
          <p14:tracePt t="50017" x="4032250" y="6610350"/>
          <p14:tracePt t="50018" x="3822700" y="6591300"/>
          <p14:tracePt t="50033" x="3581400" y="6559550"/>
          <p14:tracePt t="50051" x="3340100" y="6559550"/>
          <p14:tracePt t="50067" x="3200400" y="6540500"/>
          <p14:tracePt t="50085" x="3079750" y="6508750"/>
          <p14:tracePt t="50100" x="2984500" y="6496050"/>
          <p14:tracePt t="50117" x="2800350" y="6445250"/>
          <p14:tracePt t="50134" x="2628900" y="6407150"/>
          <p14:tracePt t="50151" x="2374900" y="6362700"/>
          <p14:tracePt t="50168" x="2089150" y="6330950"/>
          <p14:tracePt t="50185" x="1822450" y="6299200"/>
          <p14:tracePt t="50200" x="1651000" y="6280150"/>
          <p14:tracePt t="50200" x="1600200" y="6280150"/>
          <p14:tracePt t="50218" x="1562100" y="6280150"/>
          <p14:tracePt t="50233" x="1549400" y="6280150"/>
          <p14:tracePt t="50250" x="1536700" y="6280150"/>
          <p14:tracePt t="50267" x="1530350" y="6286500"/>
          <p14:tracePt t="50284" x="1511300" y="6292850"/>
          <p14:tracePt t="50300" x="1460500" y="6292850"/>
          <p14:tracePt t="50317" x="1346200" y="6286500"/>
          <p14:tracePt t="50334" x="1250950" y="6267450"/>
          <p14:tracePt t="50351" x="1143000" y="6254750"/>
          <p14:tracePt t="50367" x="1009650" y="6223000"/>
          <p14:tracePt t="50385" x="857250" y="6203950"/>
          <p14:tracePt t="50400" x="736600" y="6197600"/>
          <p14:tracePt t="50417" x="698500" y="6191250"/>
          <p14:tracePt t="50468" x="723900" y="6191250"/>
          <p14:tracePt t="50476" x="774700" y="6172200"/>
          <p14:tracePt t="50476" x="825500" y="6153150"/>
          <p14:tracePt t="50484" x="971550" y="6121400"/>
          <p14:tracePt t="50500" x="1155700" y="6083300"/>
          <p14:tracePt t="50518" x="1409700" y="6051550"/>
          <p14:tracePt t="50534" x="1651000" y="6032500"/>
          <p14:tracePt t="50551" x="1790700" y="6013450"/>
          <p14:tracePt t="50567" x="1854200" y="6013450"/>
          <p14:tracePt t="50641" x="1847850" y="6013450"/>
          <p14:tracePt t="50644" x="1835150" y="6026150"/>
          <p14:tracePt t="50650" x="1809750" y="6045200"/>
          <p14:tracePt t="50666" x="1758950" y="6057900"/>
          <p14:tracePt t="50684" x="1663700" y="6083300"/>
          <p14:tracePt t="50700" x="1568450" y="6096000"/>
          <p14:tracePt t="50717" x="1498600" y="6102350"/>
          <p14:tracePt t="50734" x="1492250" y="6102350"/>
          <p14:tracePt t="50817" x="1504950" y="6102350"/>
          <p14:tracePt t="50825" x="1574800" y="6102350"/>
          <p14:tracePt t="50833" x="1778000" y="6102350"/>
          <p14:tracePt t="50851" x="1905000" y="6115050"/>
          <p14:tracePt t="50867" x="1962150" y="6121400"/>
          <p14:tracePt t="50942" x="1962150" y="6127750"/>
          <p14:tracePt t="50943" x="1949450" y="6127750"/>
          <p14:tracePt t="50950" x="1924050" y="6134100"/>
          <p14:tracePt t="50967" x="1898650" y="6134100"/>
          <p14:tracePt t="50984" x="1892300" y="6140450"/>
          <p14:tracePt t="51438" x="1892300" y="6146800"/>
          <p14:tracePt t="51438"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486695">
            <a:off x="1441450" y="1955800"/>
            <a:ext cx="7772400" cy="828675"/>
          </a:xfrm>
        </p:spPr>
        <p:txBody>
          <a:bodyPr/>
          <a:lstStyle/>
          <a:p>
            <a:pPr>
              <a:defRPr/>
            </a:pPr>
            <a:r>
              <a:rPr lang="en-US" altLang="en-US" sz="4800" i="1">
                <a:latin typeface="Algerian" pitchFamily="82" charset="0"/>
              </a:rPr>
              <a:t>Best wishes</a:t>
            </a:r>
          </a:p>
        </p:txBody>
      </p:sp>
      <p:pic>
        <p:nvPicPr>
          <p:cNvPr id="24579" name="Picture 7" descr="C:\Users\Dr.Raeesa\AppData\Local\Microsoft\Windows\Temporary Internet Files\Content.IE5\C1LUR1SY\MC90035902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238" y="206375"/>
            <a:ext cx="2730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7"/>
    </mc:Choice>
    <mc:Fallback xmlns="">
      <p:transition spd="slow" advTm="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8600"/>
            <a:ext cx="7772400" cy="766763"/>
          </a:xfrm>
        </p:spPr>
        <p:txBody>
          <a:bodyPr/>
          <a:lstStyle/>
          <a:p>
            <a:pPr>
              <a:defRPr/>
            </a:pPr>
            <a:r>
              <a:rPr lang="en-US" altLang="en-US"/>
              <a:t>PANCREAS</a:t>
            </a:r>
          </a:p>
        </p:txBody>
      </p:sp>
      <p:sp>
        <p:nvSpPr>
          <p:cNvPr id="8" name="Content Placeholder 7"/>
          <p:cNvSpPr>
            <a:spLocks noGrp="1"/>
          </p:cNvSpPr>
          <p:nvPr>
            <p:ph idx="1"/>
          </p:nvPr>
        </p:nvSpPr>
        <p:spPr>
          <a:xfrm>
            <a:off x="165100" y="1368425"/>
            <a:ext cx="4187825" cy="5064125"/>
          </a:xfrm>
        </p:spPr>
        <p:txBody>
          <a:bodyPr/>
          <a:lstStyle/>
          <a:p>
            <a:pPr>
              <a:defRPr/>
            </a:pPr>
            <a:r>
              <a:rPr lang="en-US" sz="2800" b="1" dirty="0" err="1">
                <a:solidFill>
                  <a:srgbClr val="FFFF00"/>
                </a:solidFill>
                <a:ea typeface="+mn-ea"/>
              </a:rPr>
              <a:t>Stroma</a:t>
            </a:r>
            <a:r>
              <a:rPr lang="en-US" sz="2800" b="1" dirty="0">
                <a:solidFill>
                  <a:srgbClr val="FFFF00"/>
                </a:solidFill>
                <a:ea typeface="+mn-ea"/>
              </a:rPr>
              <a:t>:</a:t>
            </a:r>
            <a:r>
              <a:rPr lang="en-US" sz="2800" dirty="0">
                <a:ea typeface="+mn-ea"/>
              </a:rPr>
              <a:t> capsule, septa &amp; reticular fibers.</a:t>
            </a:r>
          </a:p>
          <a:p>
            <a:pPr>
              <a:defRPr/>
            </a:pPr>
            <a:r>
              <a:rPr lang="en-US" sz="2800" b="1" dirty="0">
                <a:solidFill>
                  <a:srgbClr val="FFFF00"/>
                </a:solidFill>
                <a:ea typeface="+mn-ea"/>
              </a:rPr>
              <a:t>Parenchyma:</a:t>
            </a:r>
            <a:r>
              <a:rPr lang="en-US" sz="2800" dirty="0">
                <a:ea typeface="+mn-ea"/>
              </a:rPr>
              <a:t>  Pancreas is a </a:t>
            </a:r>
            <a:r>
              <a:rPr lang="en-US" sz="2800" b="1" dirty="0">
                <a:solidFill>
                  <a:schemeClr val="accent6">
                    <a:lumMod val="60000"/>
                    <a:lumOff val="40000"/>
                  </a:schemeClr>
                </a:solidFill>
                <a:ea typeface="+mn-ea"/>
              </a:rPr>
              <a:t>mixed</a:t>
            </a:r>
            <a:r>
              <a:rPr lang="en-US" sz="2800" dirty="0">
                <a:ea typeface="+mn-ea"/>
              </a:rPr>
              <a:t> gland:</a:t>
            </a:r>
          </a:p>
          <a:p>
            <a:pPr lvl="1">
              <a:defRPr/>
            </a:pPr>
            <a:r>
              <a:rPr lang="en-US" sz="2400" b="1" dirty="0">
                <a:solidFill>
                  <a:schemeClr val="tx2">
                    <a:lumMod val="60000"/>
                    <a:lumOff val="40000"/>
                  </a:schemeClr>
                </a:solidFill>
              </a:rPr>
              <a:t>Exocrine part </a:t>
            </a:r>
            <a:r>
              <a:rPr lang="en-US" sz="2400" dirty="0"/>
              <a:t>(</a:t>
            </a:r>
            <a:r>
              <a:rPr lang="en-US" sz="2400" dirty="0" err="1"/>
              <a:t>acini</a:t>
            </a:r>
            <a:r>
              <a:rPr lang="en-US" sz="2400" dirty="0"/>
              <a:t> &amp; ducts): produces </a:t>
            </a:r>
            <a:r>
              <a:rPr lang="en-US" sz="2400" dirty="0">
                <a:solidFill>
                  <a:schemeClr val="accent1">
                    <a:lumMod val="60000"/>
                    <a:lumOff val="40000"/>
                  </a:schemeClr>
                </a:solidFill>
              </a:rPr>
              <a:t>digestive pancreatic enzymes</a:t>
            </a:r>
            <a:r>
              <a:rPr lang="en-US" sz="2400" dirty="0"/>
              <a:t>.</a:t>
            </a:r>
          </a:p>
          <a:p>
            <a:pPr lvl="1">
              <a:defRPr/>
            </a:pPr>
            <a:r>
              <a:rPr lang="en-US" sz="2400" b="1" dirty="0">
                <a:solidFill>
                  <a:schemeClr val="tx2">
                    <a:lumMod val="60000"/>
                    <a:lumOff val="40000"/>
                  </a:schemeClr>
                </a:solidFill>
              </a:rPr>
              <a:t>Endocrine part </a:t>
            </a:r>
            <a:r>
              <a:rPr lang="en-US" sz="2400" dirty="0"/>
              <a:t>(islets of Langerhans): produces </a:t>
            </a:r>
            <a:r>
              <a:rPr lang="en-US" sz="2400" dirty="0">
                <a:solidFill>
                  <a:schemeClr val="accent1">
                    <a:lumMod val="60000"/>
                    <a:lumOff val="40000"/>
                  </a:schemeClr>
                </a:solidFill>
              </a:rPr>
              <a:t>hormones</a:t>
            </a:r>
            <a:r>
              <a:rPr lang="en-US" sz="2400" dirty="0"/>
              <a:t>.</a:t>
            </a:r>
            <a:endParaRPr lang="en-US" dirty="0"/>
          </a:p>
        </p:txBody>
      </p:sp>
      <p:pic>
        <p:nvPicPr>
          <p:cNvPr id="6148" name="Picture 4" descr="Pancrea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4363" y="1368425"/>
            <a:ext cx="451802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275"/>
    </mc:Choice>
    <mc:Fallback xmlns="">
      <p:transition spd="slow" advTm="1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52" x="1168400" y="1905000"/>
          <p14:tracePt t="6332" x="1168400" y="1898650"/>
          <p14:tracePt t="6366" x="1174750" y="1892300"/>
          <p14:tracePt t="6372" x="1187450" y="1879600"/>
          <p14:tracePt t="6388" x="1276350" y="1835150"/>
          <p14:tracePt t="6405" x="1390650" y="1784350"/>
          <p14:tracePt t="6422" x="1498600" y="1739900"/>
          <p14:tracePt t="6439" x="1562100" y="1708150"/>
          <p14:tracePt t="6455" x="1574800" y="1695450"/>
          <p14:tracePt t="6602" x="1568450" y="1701800"/>
          <p14:tracePt t="6603" x="1536700" y="1714500"/>
          <p14:tracePt t="6622" x="1504950" y="1733550"/>
          <p14:tracePt t="6638" x="1435100" y="1771650"/>
          <p14:tracePt t="6656" x="1377950" y="1797050"/>
          <p14:tracePt t="6673" x="1339850" y="1816100"/>
          <p14:tracePt t="6689" x="1314450" y="1835150"/>
          <p14:tracePt t="6706" x="1282700" y="1854200"/>
          <p14:tracePt t="6721" x="1257300" y="1866900"/>
          <p14:tracePt t="6739" x="1219200" y="1879600"/>
          <p14:tracePt t="6755" x="1193800" y="1885950"/>
          <p14:tracePt t="6772" x="1162050" y="1892300"/>
          <p14:tracePt t="6789" x="1136650" y="1892300"/>
          <p14:tracePt t="6806" x="1111250" y="1898650"/>
          <p14:tracePt t="6822" x="1085850" y="1898650"/>
          <p14:tracePt t="6839" x="1054100" y="1898650"/>
          <p14:tracePt t="6855" x="1028700" y="1898650"/>
          <p14:tracePt t="6873" x="1003300" y="1898650"/>
          <p14:tracePt t="6888" x="971550" y="1898650"/>
          <p14:tracePt t="6905" x="939800" y="1898650"/>
          <p14:tracePt t="6922" x="914400" y="1898650"/>
          <p14:tracePt t="6939" x="876300" y="1898650"/>
          <p14:tracePt t="6955" x="857250" y="1898650"/>
          <p14:tracePt t="6972" x="850900" y="1898650"/>
          <p14:tracePt t="6988" x="838200" y="1898650"/>
          <p14:tracePt t="7005" x="825500" y="1898650"/>
          <p14:tracePt t="7208" x="831850" y="1892300"/>
          <p14:tracePt t="7216" x="857250" y="1885950"/>
          <p14:tracePt t="7224" x="927100" y="1879600"/>
          <p14:tracePt t="7239" x="1079500" y="1879600"/>
          <p14:tracePt t="7255" x="1200150" y="1885950"/>
          <p14:tracePt t="7272" x="1339850" y="1905000"/>
          <p14:tracePt t="7288" x="1447800" y="1911350"/>
          <p14:tracePt t="7305" x="1549400" y="1924050"/>
          <p14:tracePt t="7321" x="1644650" y="1930400"/>
          <p14:tracePt t="7338" x="1727200" y="1930400"/>
          <p14:tracePt t="7355" x="1752600" y="1930400"/>
          <p14:tracePt t="7372" x="1778000" y="1924050"/>
          <p14:tracePt t="7389" x="1797050" y="1917700"/>
          <p14:tracePt t="7406" x="1809750" y="1911350"/>
          <p14:tracePt t="7421" x="1816100" y="1911350"/>
          <p14:tracePt t="7439" x="1828800" y="1905000"/>
          <p14:tracePt t="7582" x="1828800" y="1898650"/>
          <p14:tracePt t="7616" x="1822450" y="1898650"/>
          <p14:tracePt t="7623" x="1758950" y="1905000"/>
          <p14:tracePt t="7639" x="1682750" y="1905000"/>
          <p14:tracePt t="7655" x="1574800" y="1917700"/>
          <p14:tracePt t="7672" x="1447800" y="1917700"/>
          <p14:tracePt t="7688" x="1346200" y="1917700"/>
          <p14:tracePt t="7706" x="1238250" y="1924050"/>
          <p14:tracePt t="7721" x="1130300" y="1930400"/>
          <p14:tracePt t="7738" x="1104900" y="1936750"/>
          <p14:tracePt t="7755" x="1079500" y="1936750"/>
          <p14:tracePt t="7870" x="1085850" y="1936750"/>
          <p14:tracePt t="7878" x="1149350" y="1911350"/>
          <p14:tracePt t="7892" x="1257300" y="1879600"/>
          <p14:tracePt t="7905" x="1365250" y="1854200"/>
          <p14:tracePt t="7921" x="1524000" y="1847850"/>
          <p14:tracePt t="7939" x="1555750" y="1847850"/>
          <p14:tracePt t="7955" x="1568450" y="1847850"/>
          <p14:tracePt t="7972" x="1574800" y="1847850"/>
          <p14:tracePt t="8103" x="1549400" y="1854200"/>
          <p14:tracePt t="8112" x="1441450" y="1866900"/>
          <p14:tracePt t="8128" x="1333500" y="1898650"/>
          <p14:tracePt t="8138" x="1238250" y="1905000"/>
          <p14:tracePt t="8155" x="1181100" y="1911350"/>
          <p14:tracePt t="8172" x="1143000" y="1911350"/>
          <p14:tracePt t="8300" x="1162050" y="1911350"/>
          <p14:tracePt t="8308" x="1250950" y="1898650"/>
          <p14:tracePt t="8321" x="1422400" y="1879600"/>
          <p14:tracePt t="8339" x="1530350" y="1860550"/>
          <p14:tracePt t="8355" x="1587500" y="1860550"/>
          <p14:tracePt t="8372" x="1612900" y="1854200"/>
          <p14:tracePt t="8388" x="1625600" y="1854200"/>
          <p14:tracePt t="8500" x="1606550" y="1854200"/>
          <p14:tracePt t="8508" x="1549400" y="1854200"/>
          <p14:tracePt t="8524" x="1479550" y="1854200"/>
          <p14:tracePt t="8538" x="1454150" y="1860550"/>
          <p14:tracePt t="8554" x="1441450" y="1860550"/>
          <p14:tracePt t="8571" x="1435100" y="1860550"/>
          <p14:tracePt t="8658" x="1447800" y="1860550"/>
          <p14:tracePt t="8661" x="1473200" y="1847850"/>
          <p14:tracePt t="8671" x="1581150" y="1816100"/>
          <p14:tracePt t="8688" x="1606550" y="1803400"/>
          <p14:tracePt t="8705" x="1625600" y="1803400"/>
          <p14:tracePt t="8722" x="1631950" y="1803400"/>
          <p14:tracePt t="8829" x="1587500" y="1803400"/>
          <p14:tracePt t="8837" x="1352550" y="1847850"/>
          <p14:tracePt t="8859" x="1225550" y="1860550"/>
          <p14:tracePt t="8870" x="1143000" y="1860550"/>
          <p14:tracePt t="8887" x="1130300" y="1866900"/>
          <p14:tracePt t="8973" x="1136650" y="1866900"/>
          <p14:tracePt t="8987" x="1231900" y="1847850"/>
          <p14:tracePt t="8987" x="1314450" y="1835150"/>
          <p14:tracePt t="9004" x="1377950" y="1835150"/>
          <p14:tracePt t="9020" x="1435100" y="1835150"/>
          <p14:tracePt t="9037" x="1466850" y="1835150"/>
          <p14:tracePt t="9053" x="1479550" y="1835150"/>
          <p14:tracePt t="9161" x="1479550" y="1841500"/>
          <p14:tracePt t="9169" x="1460500" y="1847850"/>
          <p14:tracePt t="9175" x="1377950" y="1860550"/>
          <p14:tracePt t="9187" x="1295400" y="1885950"/>
          <p14:tracePt t="9204" x="1244600" y="1885950"/>
          <p14:tracePt t="9219" x="1219200" y="1892300"/>
          <p14:tracePt t="9283" x="1231900" y="1892300"/>
          <p14:tracePt t="9290" x="1301750" y="1860550"/>
          <p14:tracePt t="9303" x="1365250" y="1835150"/>
          <p14:tracePt t="9320" x="1428750" y="1816100"/>
          <p14:tracePt t="9337" x="1447800" y="1809750"/>
          <p14:tracePt t="9521" x="1441450" y="1809750"/>
          <p14:tracePt t="9522" x="1435100" y="1809750"/>
          <p14:tracePt t="9536" x="1428750" y="1809750"/>
          <p14:tracePt t="10545" x="1428750" y="1816100"/>
          <p14:tracePt t="10551" x="1416050" y="1822450"/>
          <p14:tracePt t="10569" x="1390650" y="1822450"/>
          <p14:tracePt t="10587" x="1377950" y="1828800"/>
          <p14:tracePt t="10603" x="1358900" y="1835150"/>
          <p14:tracePt t="10619" x="1333500" y="1835150"/>
          <p14:tracePt t="10636" x="1308100" y="1841500"/>
          <p14:tracePt t="10653" x="1276350" y="1866900"/>
          <p14:tracePt t="10669" x="1250950" y="1879600"/>
          <p14:tracePt t="10669" x="1231900" y="1892300"/>
          <p14:tracePt t="10688" x="1174750" y="1924050"/>
          <p14:tracePt t="10702" x="1060450" y="1974850"/>
          <p14:tracePt t="10720" x="908050" y="2076450"/>
          <p14:tracePt t="10736" x="793750" y="2152650"/>
          <p14:tracePt t="10753" x="704850" y="2216150"/>
          <p14:tracePt t="10770" x="666750" y="2247900"/>
          <p14:tracePt t="10787" x="628650" y="2286000"/>
          <p14:tracePt t="10803" x="603250" y="2311400"/>
          <p14:tracePt t="10820" x="584200" y="2343150"/>
          <p14:tracePt t="10836" x="558800" y="2368550"/>
          <p14:tracePt t="10854" x="546100" y="2393950"/>
          <p14:tracePt t="10870" x="533400" y="2419350"/>
          <p14:tracePt t="10870" x="527050" y="2432050"/>
          <p14:tracePt t="10887" x="520700" y="2451100"/>
          <p14:tracePt t="10902" x="520700" y="2476500"/>
          <p14:tracePt t="10920" x="514350" y="2501900"/>
          <p14:tracePt t="10936" x="514350" y="2520950"/>
          <p14:tracePt t="10953" x="508000" y="2546350"/>
          <p14:tracePt t="10969" x="508000" y="2578100"/>
          <p14:tracePt t="10986" x="508000" y="2616200"/>
          <p14:tracePt t="11003" x="508000" y="2622550"/>
          <p14:tracePt t="11109" x="514350" y="2628900"/>
          <p14:tracePt t="11121" x="527050" y="2635250"/>
          <p14:tracePt t="11129" x="539750" y="2641600"/>
          <p14:tracePt t="11137" x="577850" y="2654300"/>
          <p14:tracePt t="11153" x="603250" y="2660650"/>
          <p14:tracePt t="11169" x="615950" y="2660650"/>
          <p14:tracePt t="11187" x="622300" y="2660650"/>
          <p14:tracePt t="11203" x="628650" y="2660650"/>
          <p14:tracePt t="11220" x="641350" y="2660650"/>
          <p14:tracePt t="11236" x="666750" y="2667000"/>
          <p14:tracePt t="11253" x="692150" y="2673350"/>
          <p14:tracePt t="11269" x="717550" y="2679700"/>
          <p14:tracePt t="11269" x="736600" y="2686050"/>
          <p14:tracePt t="11287" x="793750" y="2686050"/>
          <p14:tracePt t="11303" x="882650" y="2698750"/>
          <p14:tracePt t="11320" x="990600" y="2698750"/>
          <p14:tracePt t="11336" x="1066800" y="2705100"/>
          <p14:tracePt t="11354" x="1130300" y="2705100"/>
          <p14:tracePt t="11370" x="1168400" y="2705100"/>
          <p14:tracePt t="11370" x="1187450" y="2705100"/>
          <p14:tracePt t="11387" x="1257300" y="2711450"/>
          <p14:tracePt t="11402" x="1352550" y="2717800"/>
          <p14:tracePt t="11420" x="1454150" y="2717800"/>
          <p14:tracePt t="11436" x="1555750" y="2717800"/>
          <p14:tracePt t="11453" x="1638300" y="2730500"/>
          <p14:tracePt t="11469" x="1714500" y="2730500"/>
          <p14:tracePt t="11487" x="1797050" y="2736850"/>
          <p14:tracePt t="11502" x="1841500" y="2736850"/>
          <p14:tracePt t="11520" x="1911350" y="2743200"/>
          <p14:tracePt t="11536" x="1962150" y="2743200"/>
          <p14:tracePt t="11553" x="2000250" y="2743200"/>
          <p14:tracePt t="11570" x="2044700" y="2749550"/>
          <p14:tracePt t="11586" x="2114550" y="2755900"/>
          <p14:tracePt t="11603" x="2152650" y="2762250"/>
          <p14:tracePt t="11620" x="2203450" y="2768600"/>
          <p14:tracePt t="11635" x="2241550" y="2768600"/>
          <p14:tracePt t="11653" x="2305050" y="2781300"/>
          <p14:tracePt t="11669" x="2368550" y="2787650"/>
          <p14:tracePt t="11669" x="2413000" y="2794000"/>
          <p14:tracePt t="11687" x="2495550" y="2800350"/>
          <p14:tracePt t="11703" x="2552700" y="2813050"/>
          <p14:tracePt t="11719" x="2590800" y="2813050"/>
          <p14:tracePt t="11735" x="2616200" y="2813050"/>
          <p14:tracePt t="11753" x="2635250" y="2813050"/>
          <p14:tracePt t="11787" x="2641600" y="2813050"/>
          <p14:tracePt t="11788" x="2654300" y="2813050"/>
          <p14:tracePt t="11802" x="2673350" y="2813050"/>
          <p14:tracePt t="11820" x="2679700" y="2806700"/>
          <p14:tracePt t="13575" x="2679700" y="2800350"/>
          <p14:tracePt t="13581" x="2654300" y="2781300"/>
          <p14:tracePt t="13589" x="2590800" y="2736850"/>
          <p14:tracePt t="13602" x="2546350" y="2705100"/>
          <p14:tracePt t="13619" x="2508250" y="2660650"/>
          <p14:tracePt t="13636" x="2470150" y="2635250"/>
          <p14:tracePt t="13653" x="2413000" y="2603500"/>
          <p14:tracePt t="13669" x="2343150" y="2565400"/>
          <p14:tracePt t="13686" x="2241550" y="2489200"/>
          <p14:tracePt t="13702" x="2127250" y="2413000"/>
          <p14:tracePt t="13719" x="1955800" y="2298700"/>
          <p14:tracePt t="13735" x="1854200" y="2254250"/>
          <p14:tracePt t="13752" x="1797050" y="2222500"/>
          <p14:tracePt t="13769" x="1739900" y="2190750"/>
          <p14:tracePt t="13786" x="1708150" y="2165350"/>
          <p14:tracePt t="13802" x="1670050" y="2133600"/>
          <p14:tracePt t="13818" x="1625600" y="2095500"/>
          <p14:tracePt t="13835" x="1587500" y="2063750"/>
          <p14:tracePt t="13852" x="1555750" y="2038350"/>
          <p14:tracePt t="13869" x="1517650" y="2019300"/>
          <p14:tracePt t="13885" x="1485900" y="1987550"/>
          <p14:tracePt t="13902" x="1460500" y="1962150"/>
          <p14:tracePt t="13919" x="1403350" y="1924050"/>
          <p14:tracePt t="13935" x="1365250" y="1898650"/>
          <p14:tracePt t="13952" x="1339850" y="1885950"/>
          <p14:tracePt t="13968" x="1320800" y="1879600"/>
          <p14:tracePt t="13985" x="1314450" y="1873250"/>
          <p14:tracePt t="14021" x="1308100" y="1873250"/>
          <p14:tracePt t="14175" x="1308100" y="1866900"/>
          <p14:tracePt t="14200" x="1320800" y="1860550"/>
          <p14:tracePt t="14202" x="1346200" y="1854200"/>
          <p14:tracePt t="14219" x="1397000" y="1835150"/>
          <p14:tracePt t="14236" x="1441450" y="1822450"/>
          <p14:tracePt t="14252" x="1479550" y="1816100"/>
          <p14:tracePt t="14270" x="1485900" y="1809750"/>
          <p14:tracePt t="14285" x="1492250" y="1809750"/>
          <p14:tracePt t="14635" x="1498600" y="1809750"/>
          <p14:tracePt t="14635" x="1504950" y="1809750"/>
          <p14:tracePt t="14651" x="1517650" y="1816100"/>
          <p14:tracePt t="14693" x="1524000" y="1816100"/>
          <p14:tracePt t="14809" x="1524000" y="1822450"/>
          <p14:tracePt t="14909" x="1543050" y="1822450"/>
          <p14:tracePt t="14915" x="1612900" y="1822450"/>
          <p14:tracePt t="14935" x="1663700" y="1822450"/>
          <p14:tracePt t="14952" x="1733550" y="1816100"/>
          <p14:tracePt t="14968" x="1828800" y="1803400"/>
          <p14:tracePt t="14985" x="1866900" y="1803400"/>
          <p14:tracePt t="15002" x="1898650" y="1797050"/>
          <p14:tracePt t="15018" x="1936750" y="1797050"/>
          <p14:tracePt t="15035" x="1993900" y="1797050"/>
          <p14:tracePt t="15051" x="2070100" y="1797050"/>
          <p14:tracePt t="15068" x="2203450" y="1803400"/>
          <p14:tracePt t="15085" x="2279650" y="1803400"/>
          <p14:tracePt t="15102" x="2336800" y="1803400"/>
          <p14:tracePt t="15118" x="2368550" y="1803400"/>
          <p14:tracePt t="15135" x="2413000" y="1803400"/>
          <p14:tracePt t="15151" x="2444750" y="1809750"/>
          <p14:tracePt t="15151" x="2457450" y="1809750"/>
          <p14:tracePt t="15170" x="2489200" y="1816100"/>
          <p14:tracePt t="15184" x="2514600" y="1816100"/>
          <p14:tracePt t="15203" x="2540000" y="1816100"/>
          <p14:tracePt t="15218" x="2571750" y="1816100"/>
          <p14:tracePt t="15235" x="2597150" y="1816100"/>
          <p14:tracePt t="15252" x="2622550" y="1816100"/>
          <p14:tracePt t="15252" x="2635250" y="1816100"/>
          <p14:tracePt t="15270" x="2647950" y="1816100"/>
          <p14:tracePt t="15270" x="2654300" y="1816100"/>
          <p14:tracePt t="15285" x="2679700" y="1822450"/>
          <p14:tracePt t="15303" x="2705100" y="1822450"/>
          <p14:tracePt t="15318" x="2730500" y="1822450"/>
          <p14:tracePt t="15336" x="2749550" y="1822450"/>
          <p14:tracePt t="15352" x="2762250" y="1822450"/>
          <p14:tracePt t="15368" x="2787650" y="1822450"/>
          <p14:tracePt t="15385" x="2806700" y="1822450"/>
          <p14:tracePt t="15402" x="2825750" y="1822450"/>
          <p14:tracePt t="15418" x="2838450" y="1822450"/>
          <p14:tracePt t="15435" x="2857500" y="1822450"/>
          <p14:tracePt t="15451" x="2863850" y="1822450"/>
          <p14:tracePt t="15468" x="2889250" y="1822450"/>
          <p14:tracePt t="15485" x="2914650" y="1822450"/>
          <p14:tracePt t="15502" x="2940050" y="1822450"/>
          <p14:tracePt t="15518" x="2965450" y="1822450"/>
          <p14:tracePt t="15535" x="2978150" y="1822450"/>
          <p14:tracePt t="15573" x="2984500" y="1822450"/>
          <p14:tracePt t="19080" x="2971800" y="1822450"/>
          <p14:tracePt t="19083" x="2933700" y="1822450"/>
          <p14:tracePt t="19100" x="2914650" y="1822450"/>
          <p14:tracePt t="19118" x="2876550" y="1822450"/>
          <p14:tracePt t="19134" x="2844800" y="1828800"/>
          <p14:tracePt t="19151" x="2800350" y="1828800"/>
          <p14:tracePt t="19169" x="2711450" y="1847850"/>
          <p14:tracePt t="19185" x="2603500" y="1860550"/>
          <p14:tracePt t="19200" x="2438400" y="1898650"/>
          <p14:tracePt t="19218" x="2330450" y="1917700"/>
          <p14:tracePt t="19234" x="2222500" y="1943100"/>
          <p14:tracePt t="19252" x="2120900" y="1962150"/>
          <p14:tracePt t="19267" x="1993900" y="2000250"/>
          <p14:tracePt t="19284" x="1841500" y="2038350"/>
          <p14:tracePt t="19300" x="1600200" y="2089150"/>
          <p14:tracePt t="19318" x="1447800" y="2127250"/>
          <p14:tracePt t="19334" x="1289050" y="2165350"/>
          <p14:tracePt t="19352" x="1155700" y="2197100"/>
          <p14:tracePt t="19367" x="1047750" y="2235200"/>
          <p14:tracePt t="19384" x="946150" y="2260600"/>
          <p14:tracePt t="19401" x="908050" y="2273300"/>
          <p14:tracePt t="19418" x="850900" y="2292350"/>
          <p14:tracePt t="19434" x="825500" y="2305050"/>
          <p14:tracePt t="19451" x="800100" y="2311400"/>
          <p14:tracePt t="19468" x="774700" y="2317750"/>
          <p14:tracePt t="19484" x="749300" y="2324100"/>
          <p14:tracePt t="19501" x="730250" y="2330450"/>
          <p14:tracePt t="19517" x="723900" y="2330450"/>
          <p14:tracePt t="19534" x="711200" y="2336800"/>
          <p14:tracePt t="19625" x="711200" y="2343150"/>
          <p14:tracePt t="19635" x="730250" y="2343150"/>
          <p14:tracePt t="19651" x="774700" y="2343150"/>
          <p14:tracePt t="19668" x="806450" y="2343150"/>
          <p14:tracePt t="19685" x="857250" y="2343150"/>
          <p14:tracePt t="19700" x="895350" y="2336800"/>
          <p14:tracePt t="19718" x="946150" y="2324100"/>
          <p14:tracePt t="19734" x="977900" y="2311400"/>
          <p14:tracePt t="19751" x="1028700" y="2298700"/>
          <p14:tracePt t="19767" x="1041400" y="2298700"/>
          <p14:tracePt t="19784" x="1047750" y="2298700"/>
          <p14:tracePt t="19908" x="1041400" y="2298700"/>
          <p14:tracePt t="19984" x="1054100" y="2298700"/>
          <p14:tracePt t="19992" x="1079500" y="2298700"/>
          <p14:tracePt t="20008" x="1104900" y="2298700"/>
          <p14:tracePt t="20018" x="1130300" y="2298700"/>
          <p14:tracePt t="20034" x="1155700" y="2305050"/>
          <p14:tracePt t="20051" x="1181100" y="2317750"/>
          <p14:tracePt t="20067" x="1212850" y="2324100"/>
          <p14:tracePt t="20085" x="1225550" y="2330450"/>
          <p14:tracePt t="20101" x="1231900" y="2330450"/>
          <p14:tracePt t="20141" x="1238250" y="2330450"/>
          <p14:tracePt t="20154" x="1244600" y="2330450"/>
          <p14:tracePt t="20160" x="1250950" y="2330450"/>
          <p14:tracePt t="20168" x="1276350" y="2330450"/>
          <p14:tracePt t="20201" x="1282700" y="2330450"/>
          <p14:tracePt t="20410" x="1289050" y="2330450"/>
          <p14:tracePt t="20450" x="1295400" y="2324100"/>
          <p14:tracePt t="20456" x="1314450" y="2311400"/>
          <p14:tracePt t="20472" x="1320800" y="2311400"/>
          <p14:tracePt t="20484" x="1327150" y="2305050"/>
          <p14:tracePt t="20538" x="1333500" y="2305050"/>
          <p14:tracePt t="20542" x="1333500" y="2298700"/>
          <p14:tracePt t="20551" x="1339850" y="2298700"/>
          <p14:tracePt t="21064" x="1346200" y="2292350"/>
          <p14:tracePt t="21075" x="1358900" y="2286000"/>
          <p14:tracePt t="21083" x="1384300" y="2273300"/>
          <p14:tracePt t="21100" x="1409700" y="2266950"/>
          <p14:tracePt t="21100" x="1416050" y="2266950"/>
          <p14:tracePt t="21134" x="1422400" y="2266950"/>
          <p14:tracePt t="21135" x="1428750" y="2260600"/>
          <p14:tracePt t="21150" x="1435100" y="2260600"/>
          <p14:tracePt t="21167" x="1441450" y="2260600"/>
          <p14:tracePt t="21185" x="1447800" y="2260600"/>
          <p14:tracePt t="21200" x="1454150" y="2254250"/>
          <p14:tracePt t="21233" x="1460500" y="2254250"/>
          <p14:tracePt t="21264" x="1466850" y="2247900"/>
          <p14:tracePt t="21284" x="1473200" y="2247900"/>
          <p14:tracePt t="21284" x="1479550" y="2247900"/>
          <p14:tracePt t="21300" x="1485900" y="2247900"/>
          <p14:tracePt t="23064" x="1492250" y="2247900"/>
          <p14:tracePt t="23085" x="1530350" y="2247900"/>
          <p14:tracePt t="23094" x="1555750" y="2254250"/>
          <p14:tracePt t="23100" x="1600200" y="2266950"/>
          <p14:tracePt t="23116" x="1644650" y="2279650"/>
          <p14:tracePt t="23134" x="1663700" y="2279650"/>
          <p14:tracePt t="23150" x="1676400" y="2279650"/>
          <p14:tracePt t="23167" x="1682750" y="2279650"/>
          <p14:tracePt t="23183" x="1701800" y="2286000"/>
          <p14:tracePt t="23201" x="1727200" y="2286000"/>
          <p14:tracePt t="23217" x="1765300" y="2292350"/>
          <p14:tracePt t="23234" x="1778000" y="2292350"/>
          <p14:tracePt t="23250" x="1803400" y="2292350"/>
          <p14:tracePt t="23267" x="1828800" y="2292350"/>
          <p14:tracePt t="23283" x="1854200" y="2292350"/>
          <p14:tracePt t="23300" x="1879600" y="2292350"/>
          <p14:tracePt t="23316" x="1911350" y="2292350"/>
          <p14:tracePt t="23334" x="1936750" y="2292350"/>
          <p14:tracePt t="23349" x="1962150" y="2292350"/>
          <p14:tracePt t="23366" x="1987550" y="2292350"/>
          <p14:tracePt t="23383" x="2006600" y="2292350"/>
          <p14:tracePt t="23399" x="2019300" y="2292350"/>
          <p14:tracePt t="23416" x="2025650" y="2292350"/>
          <p14:tracePt t="23494" x="2025650" y="2286000"/>
          <p14:tracePt t="23672" x="2032000" y="2286000"/>
          <p14:tracePt t="23682" x="2070100" y="2286000"/>
          <p14:tracePt t="23701" x="2095500" y="2286000"/>
          <p14:tracePt t="23716" x="2114550" y="2286000"/>
          <p14:tracePt t="23734" x="2139950" y="2286000"/>
          <p14:tracePt t="23750" x="2165350" y="2286000"/>
          <p14:tracePt t="23767" x="2203450" y="2286000"/>
          <p14:tracePt t="23783" x="2228850" y="2286000"/>
          <p14:tracePt t="23799" x="2254250" y="2286000"/>
          <p14:tracePt t="23816" x="2279650" y="2286000"/>
          <p14:tracePt t="23833" x="2298700" y="2292350"/>
          <p14:tracePt t="23850" x="2324100" y="2292350"/>
          <p14:tracePt t="23867" x="2362200" y="2298700"/>
          <p14:tracePt t="23883" x="2387600" y="2305050"/>
          <p14:tracePt t="23899" x="2413000" y="2317750"/>
          <p14:tracePt t="23916" x="2438400" y="2317750"/>
          <p14:tracePt t="23933" x="2457450" y="2317750"/>
          <p14:tracePt t="23949" x="2482850" y="2324100"/>
          <p14:tracePt t="23966" x="2527300" y="2343150"/>
          <p14:tracePt t="23982" x="2578100" y="2349500"/>
          <p14:tracePt t="24000" x="2616200" y="2355850"/>
          <p14:tracePt t="24016" x="2667000" y="2362200"/>
          <p14:tracePt t="24033" x="2711450" y="2368550"/>
          <p14:tracePt t="24050" x="2743200" y="2368550"/>
          <p14:tracePt t="24066" x="2787650" y="2368550"/>
          <p14:tracePt t="24083" x="2819400" y="2368550"/>
          <p14:tracePt t="24100" x="2857500" y="2368550"/>
          <p14:tracePt t="24116" x="2908300" y="2368550"/>
          <p14:tracePt t="24133" x="2940050" y="2374900"/>
          <p14:tracePt t="24149" x="2984500" y="2374900"/>
          <p14:tracePt t="24167" x="3067050" y="2374900"/>
          <p14:tracePt t="24183" x="3117850" y="2374900"/>
          <p14:tracePt t="24200" x="3181350" y="2374900"/>
          <p14:tracePt t="24216" x="3263900" y="2374900"/>
          <p14:tracePt t="24233" x="3327400" y="2374900"/>
          <p14:tracePt t="24249" x="3403600" y="2374900"/>
          <p14:tracePt t="24267" x="3448050" y="2374900"/>
          <p14:tracePt t="24282" x="3511550" y="2374900"/>
          <p14:tracePt t="24300" x="3587750" y="2374900"/>
          <p14:tracePt t="24315" x="3644900" y="2374900"/>
          <p14:tracePt t="24333" x="3695700" y="2374900"/>
          <p14:tracePt t="24349" x="3733800" y="2374900"/>
          <p14:tracePt t="24366" x="3797300" y="2368550"/>
          <p14:tracePt t="24382" x="3854450" y="2362200"/>
          <p14:tracePt t="24399" x="3898900" y="2355850"/>
          <p14:tracePt t="24416" x="3930650" y="2349500"/>
          <p14:tracePt t="24433" x="3956050" y="2343150"/>
          <p14:tracePt t="24449" x="3994150" y="2330450"/>
          <p14:tracePt t="24466" x="4019550" y="2324100"/>
          <p14:tracePt t="24482" x="4038600" y="2324100"/>
          <p14:tracePt t="24520" x="4044950" y="2324100"/>
          <p14:tracePt t="24547" x="4044950" y="2317750"/>
          <p14:tracePt t="24570" x="4051300" y="2317750"/>
          <p14:tracePt t="24586" x="4057650" y="2317750"/>
          <p14:tracePt t="24586" x="4064000" y="2317750"/>
          <p14:tracePt t="24728" x="4044950" y="2317750"/>
          <p14:tracePt t="24736" x="4025900" y="2317750"/>
          <p14:tracePt t="24744" x="3994150" y="2324100"/>
          <p14:tracePt t="24752" x="3937000" y="2324100"/>
          <p14:tracePt t="24752" x="3911600" y="2330450"/>
          <p14:tracePt t="24767" x="3803650" y="2343150"/>
          <p14:tracePt t="24783" x="3676650" y="2343150"/>
          <p14:tracePt t="24800" x="3536950" y="2343150"/>
          <p14:tracePt t="24816" x="3384550" y="2343150"/>
          <p14:tracePt t="24833" x="3213100" y="2349500"/>
          <p14:tracePt t="24849" x="2921000" y="2362200"/>
          <p14:tracePt t="24866" x="2794000" y="2368550"/>
          <p14:tracePt t="24883" x="2692400" y="2381250"/>
          <p14:tracePt t="24900" x="2609850" y="2381250"/>
          <p14:tracePt t="24916" x="2571750" y="2387600"/>
          <p14:tracePt t="24933" x="2527300" y="2387600"/>
          <p14:tracePt t="24949" x="2470150" y="2387600"/>
          <p14:tracePt t="24967" x="2387600" y="2387600"/>
          <p14:tracePt t="24983" x="2324100" y="2387600"/>
          <p14:tracePt t="25000" x="2273300" y="2374900"/>
          <p14:tracePt t="25015" x="2235200" y="2368550"/>
          <p14:tracePt t="25033" x="2171700" y="2362200"/>
          <p14:tracePt t="25049" x="2133600" y="2349500"/>
          <p14:tracePt t="25066" x="2114550" y="2349500"/>
          <p14:tracePt t="25082" x="2101850" y="2343150"/>
          <p14:tracePt t="25116" x="2095500" y="2343150"/>
          <p14:tracePt t="25216" x="2108200" y="2336800"/>
          <p14:tracePt t="25225" x="2178050" y="2324100"/>
          <p14:tracePt t="25233" x="2286000" y="2317750"/>
          <p14:tracePt t="25248" x="2413000" y="2305050"/>
          <p14:tracePt t="25267" x="2527300" y="2298700"/>
          <p14:tracePt t="25283" x="2647950" y="2279650"/>
          <p14:tracePt t="25300" x="2806700" y="2266950"/>
          <p14:tracePt t="25316" x="2908300" y="2260600"/>
          <p14:tracePt t="25333" x="3028950" y="2260600"/>
          <p14:tracePt t="25349" x="3168650" y="2247900"/>
          <p14:tracePt t="25366" x="3282950" y="2241550"/>
          <p14:tracePt t="25382" x="3403600" y="2241550"/>
          <p14:tracePt t="25399" x="3556000" y="2241550"/>
          <p14:tracePt t="25415" x="3651250" y="2235200"/>
          <p14:tracePt t="25432" x="3721100" y="2216150"/>
          <p14:tracePt t="25448" x="3816350" y="2209800"/>
          <p14:tracePt t="25467" x="3860800" y="2203450"/>
          <p14:tracePt t="25482" x="3898900" y="2190750"/>
          <p14:tracePt t="25500" x="3930650" y="2190750"/>
          <p14:tracePt t="25516" x="3968750" y="2178050"/>
          <p14:tracePt t="25533" x="4006850" y="2178050"/>
          <p14:tracePt t="25549" x="4038600" y="2178050"/>
          <p14:tracePt t="25566" x="4064000" y="2171700"/>
          <p14:tracePt t="25582" x="4089400" y="2171700"/>
          <p14:tracePt t="25599" x="4114800" y="2178050"/>
          <p14:tracePt t="25616" x="4152900" y="2178050"/>
          <p14:tracePt t="25633" x="4171950" y="2184400"/>
          <p14:tracePt t="25665" x="4178300" y="2184400"/>
          <p14:tracePt t="25974" x="4178300" y="2190750"/>
          <p14:tracePt t="25980" x="4152900" y="2209800"/>
          <p14:tracePt t="25999" x="4127500" y="2228850"/>
          <p14:tracePt t="26015" x="4089400" y="2235200"/>
          <p14:tracePt t="26032" x="4070350" y="2241550"/>
          <p14:tracePt t="26049" x="4057650" y="2241550"/>
          <p14:tracePt t="26066" x="4051300" y="2241550"/>
          <p14:tracePt t="26082" x="4044950" y="2241550"/>
          <p14:tracePt t="26099" x="4038600" y="2247900"/>
          <p14:tracePt t="26115" x="4025900" y="2247900"/>
          <p14:tracePt t="26158" x="4019550" y="2247900"/>
          <p14:tracePt t="26166" x="4006850" y="2247900"/>
          <p14:tracePt t="26182" x="3994150" y="2247900"/>
          <p14:tracePt t="26200" x="3987800" y="2247900"/>
          <p14:tracePt t="27900" x="3924300" y="2266950"/>
          <p14:tracePt t="27908" x="3854450" y="2286000"/>
          <p14:tracePt t="27914" x="3600450" y="2324100"/>
          <p14:tracePt t="27931" x="3416300" y="2362200"/>
          <p14:tracePt t="27948" x="3257550" y="2393950"/>
          <p14:tracePt t="27964" x="3105150" y="2425700"/>
          <p14:tracePt t="27982" x="2978150" y="2463800"/>
          <p14:tracePt t="27997" x="2870200" y="2489200"/>
          <p14:tracePt t="28015" x="2711450" y="2533650"/>
          <p14:tracePt t="28031" x="2603500" y="2559050"/>
          <p14:tracePt t="28048" x="2495550" y="2590800"/>
          <p14:tracePt t="28064" x="2381250" y="2622550"/>
          <p14:tracePt t="28081" x="2273300" y="2654300"/>
          <p14:tracePt t="28098" x="2178050" y="2679700"/>
          <p14:tracePt t="28115" x="2038350" y="2711450"/>
          <p14:tracePt t="28131" x="1930400" y="2736850"/>
          <p14:tracePt t="28148" x="1847850" y="2755900"/>
          <p14:tracePt t="28164" x="1765300" y="2774950"/>
          <p14:tracePt t="28182" x="1670050" y="2800350"/>
          <p14:tracePt t="28198" x="1562100" y="2825750"/>
          <p14:tracePt t="28215" x="1403350" y="2844800"/>
          <p14:tracePt t="28231" x="1320800" y="2863850"/>
          <p14:tracePt t="28248" x="1225550" y="2876550"/>
          <p14:tracePt t="28264" x="1130300" y="2895600"/>
          <p14:tracePt t="28281" x="1060450" y="2908300"/>
          <p14:tracePt t="28298" x="1003300" y="2914650"/>
          <p14:tracePt t="28314" x="933450" y="2933700"/>
          <p14:tracePt t="28331" x="895350" y="2940050"/>
          <p14:tracePt t="28349" x="869950" y="2952750"/>
          <p14:tracePt t="28364" x="844550" y="2952750"/>
          <p14:tracePt t="28488" x="850900" y="2952750"/>
          <p14:tracePt t="28498" x="863600" y="2952750"/>
          <p14:tracePt t="28504" x="889000" y="2946400"/>
          <p14:tracePt t="28515" x="958850" y="2946400"/>
          <p14:tracePt t="28531" x="1079500" y="2927350"/>
          <p14:tracePt t="28548" x="1206500" y="2927350"/>
          <p14:tracePt t="28565" x="1422400" y="2914650"/>
          <p14:tracePt t="28581" x="1574800" y="2914650"/>
          <p14:tracePt t="28597" x="1727200" y="2921000"/>
          <p14:tracePt t="28616" x="1885950" y="2927350"/>
          <p14:tracePt t="28631" x="2012950" y="2940050"/>
          <p14:tracePt t="28648" x="2108200" y="2946400"/>
          <p14:tracePt t="28664" x="2165350" y="2946400"/>
          <p14:tracePt t="28682" x="2190750" y="2946400"/>
          <p14:tracePt t="28697" x="2216150" y="2946400"/>
          <p14:tracePt t="28715" x="2241550" y="2946400"/>
          <p14:tracePt t="28731" x="2273300" y="2946400"/>
          <p14:tracePt t="28748" x="2298700" y="2946400"/>
          <p14:tracePt t="28765" x="2330450" y="2940050"/>
          <p14:tracePt t="28781" x="2343150" y="2940050"/>
          <p14:tracePt t="28798" x="2349500" y="2940050"/>
          <p14:tracePt t="28815" x="2355850" y="2940050"/>
          <p14:tracePt t="28830" x="2368550" y="2940050"/>
          <p14:tracePt t="28848" x="2381250" y="2940050"/>
          <p14:tracePt t="28865" x="2406650" y="2933700"/>
          <p14:tracePt t="28882" x="2432050" y="2921000"/>
          <p14:tracePt t="28898" x="2444750" y="2921000"/>
          <p14:tracePt t="28915" x="2457450" y="2914650"/>
          <p14:tracePt t="28931" x="2463800" y="2914650"/>
          <p14:tracePt t="28948" x="2470150" y="2914650"/>
          <p14:tracePt t="28964" x="2476500" y="2914650"/>
          <p14:tracePt t="28981" x="2482850" y="2908300"/>
          <p14:tracePt t="28997" x="2489200" y="2908300"/>
          <p14:tracePt t="29014" x="2501900" y="2908300"/>
          <p14:tracePt t="29031" x="2514600" y="2901950"/>
          <p14:tracePt t="29048" x="2527300" y="2901950"/>
          <p14:tracePt t="29064" x="2546350" y="2895600"/>
          <p14:tracePt t="29081" x="2571750" y="2889250"/>
          <p14:tracePt t="29098" x="2609850" y="2876550"/>
          <p14:tracePt t="29115" x="2635250" y="2870200"/>
          <p14:tracePt t="29131" x="2660650" y="2870200"/>
          <p14:tracePt t="29148" x="2679700" y="2863850"/>
          <p14:tracePt t="29164" x="2686050" y="2863850"/>
          <p14:tracePt t="29182" x="2692400" y="2857500"/>
          <p14:tracePt t="29441" x="2686050" y="2857500"/>
          <p14:tracePt t="29450" x="2673350" y="2857500"/>
          <p14:tracePt t="29458" x="2660650" y="2857500"/>
          <p14:tracePt t="29472" x="2641600" y="2857500"/>
          <p14:tracePt t="29481" x="2622550" y="2863850"/>
          <p14:tracePt t="29497" x="2616200" y="2863850"/>
          <p14:tracePt t="29514" x="2609850" y="2870200"/>
          <p14:tracePt t="29550" x="2603500" y="2870200"/>
          <p14:tracePt t="29558" x="2597150" y="2870200"/>
          <p14:tracePt t="29573" x="2590800" y="2870200"/>
          <p14:tracePt t="29581" x="2578100" y="2876550"/>
          <p14:tracePt t="29597" x="2559050" y="2876550"/>
          <p14:tracePt t="29615" x="2527300" y="2889250"/>
          <p14:tracePt t="29631" x="2508250" y="2895600"/>
          <p14:tracePt t="29648" x="2476500" y="2901950"/>
          <p14:tracePt t="29664" x="2457450" y="2908300"/>
          <p14:tracePt t="29697" x="2438400" y="2908300"/>
          <p14:tracePt t="29698" x="2413000" y="2914650"/>
          <p14:tracePt t="29715" x="2400300" y="2921000"/>
          <p14:tracePt t="29730" x="2381250" y="2921000"/>
          <p14:tracePt t="29748" x="2343150" y="2927350"/>
          <p14:tracePt t="29764" x="2311400" y="2927350"/>
          <p14:tracePt t="29782" x="2279650" y="2927350"/>
          <p14:tracePt t="29797" x="2247900" y="2927350"/>
          <p14:tracePt t="29814" x="2216150" y="2927350"/>
          <p14:tracePt t="29831" x="2184400" y="2927350"/>
          <p14:tracePt t="29848" x="2146300" y="2927350"/>
          <p14:tracePt t="29864" x="2120900" y="2927350"/>
          <p14:tracePt t="29881" x="2101850" y="2927350"/>
          <p14:tracePt t="29897" x="2076450" y="2921000"/>
          <p14:tracePt t="29915" x="2051050" y="2921000"/>
          <p14:tracePt t="29931" x="2032000" y="2921000"/>
          <p14:tracePt t="29948" x="1993900" y="2914650"/>
          <p14:tracePt t="29964" x="1968500" y="2914650"/>
          <p14:tracePt t="29981" x="1943100" y="2914650"/>
          <p14:tracePt t="29997" x="1917700" y="2901950"/>
          <p14:tracePt t="30014" x="1892300" y="2895600"/>
          <p14:tracePt t="30031" x="1847850" y="2889250"/>
          <p14:tracePt t="30049" x="1822450" y="2882900"/>
          <p14:tracePt t="30064" x="1797050" y="2876550"/>
          <p14:tracePt t="30080" x="1771650" y="2876550"/>
          <p14:tracePt t="30097" x="1746250" y="2870200"/>
          <p14:tracePt t="30114" x="1720850" y="2863850"/>
          <p14:tracePt t="30130" x="1695450" y="2863850"/>
          <p14:tracePt t="30148" x="1644650" y="2851150"/>
          <p14:tracePt t="30164" x="1600200" y="2851150"/>
          <p14:tracePt t="30181" x="1568450" y="2844800"/>
          <p14:tracePt t="30197" x="1543050" y="2844800"/>
          <p14:tracePt t="30215" x="1511300" y="2838450"/>
          <p14:tracePt t="30230" x="1485900" y="2838450"/>
          <p14:tracePt t="30247" x="1447800" y="2838450"/>
          <p14:tracePt t="30264" x="1435100" y="2838450"/>
          <p14:tracePt t="30281" x="1409700" y="2838450"/>
          <p14:tracePt t="30297" x="1390650" y="2838450"/>
          <p14:tracePt t="30315" x="1377950" y="2838450"/>
          <p14:tracePt t="30330" x="1365250" y="2838450"/>
          <p14:tracePt t="33466" x="1377950" y="2844800"/>
          <p14:tracePt t="33474" x="1466850" y="2889250"/>
          <p14:tracePt t="33482" x="1701800" y="2997200"/>
          <p14:tracePt t="33497" x="1911350" y="3073400"/>
          <p14:tracePt t="33513" x="2171700" y="3130550"/>
          <p14:tracePt t="33530" x="2305050" y="3162300"/>
          <p14:tracePt t="33546" x="2413000" y="3175000"/>
          <p14:tracePt t="33563" x="2508250" y="3194050"/>
          <p14:tracePt t="33579" x="2603500" y="3213100"/>
          <p14:tracePt t="33597" x="2673350" y="3225800"/>
          <p14:tracePt t="33613" x="2806700" y="3244850"/>
          <p14:tracePt t="33630" x="2889250" y="3251200"/>
          <p14:tracePt t="33646" x="2946400" y="3251200"/>
          <p14:tracePt t="33663" x="2978150" y="3251200"/>
          <p14:tracePt t="33680" x="3003550" y="3251200"/>
          <p14:tracePt t="33697" x="3035300" y="3238500"/>
          <p14:tracePt t="33713" x="3060700" y="3232150"/>
          <p14:tracePt t="33731" x="3079750" y="3232150"/>
          <p14:tracePt t="33746" x="3098800" y="3225800"/>
          <p14:tracePt t="33763" x="3111500" y="3225800"/>
          <p14:tracePt t="33780" x="3130550" y="3225800"/>
          <p14:tracePt t="33797" x="3155950" y="3225800"/>
          <p14:tracePt t="33813" x="3181350" y="3225800"/>
          <p14:tracePt t="33830" x="3206750" y="3232150"/>
          <p14:tracePt t="33846" x="3232150" y="3232150"/>
          <p14:tracePt t="33863" x="3257550" y="3232150"/>
          <p14:tracePt t="33879" x="3282950" y="3232150"/>
          <p14:tracePt t="33897" x="3314700" y="3232150"/>
          <p14:tracePt t="33913" x="3340100" y="3232150"/>
          <p14:tracePt t="33930" x="3359150" y="3232150"/>
          <p14:tracePt t="33946" x="3371850" y="3232150"/>
          <p14:tracePt t="33964" x="3390900" y="3232150"/>
          <p14:tracePt t="33980" x="3416300" y="3232150"/>
          <p14:tracePt t="33997" x="3460750" y="3232150"/>
          <p14:tracePt t="34013" x="3505200" y="3232150"/>
          <p14:tracePt t="34030" x="3536950" y="3232150"/>
          <p14:tracePt t="34046" x="3556000" y="3232150"/>
          <p14:tracePt t="34221" x="3543300" y="3232150"/>
          <p14:tracePt t="34221" x="3530600" y="3238500"/>
          <p14:tracePt t="34230" x="3505200" y="3244850"/>
          <p14:tracePt t="34246" x="3479800" y="3244850"/>
          <p14:tracePt t="34264" x="3454400" y="3251200"/>
          <p14:tracePt t="34279" x="3416300" y="3251200"/>
          <p14:tracePt t="34296" x="3321050" y="3251200"/>
          <p14:tracePt t="34313" x="3213100" y="3263900"/>
          <p14:tracePt t="34330" x="3111500" y="3270250"/>
          <p14:tracePt t="34346" x="3022600" y="3270250"/>
          <p14:tracePt t="34363" x="2940050" y="3270250"/>
          <p14:tracePt t="34379" x="2901950" y="3270250"/>
          <p14:tracePt t="34396" x="2870200" y="3276600"/>
          <p14:tracePt t="34412" x="2863850" y="3276600"/>
          <p14:tracePt t="34624" x="2876550" y="3276600"/>
          <p14:tracePt t="34632" x="2901950" y="3276600"/>
          <p14:tracePt t="34648" x="2933700" y="3276600"/>
          <p14:tracePt t="34663" x="2946400" y="3276600"/>
          <p14:tracePt t="34679" x="2952750" y="3276600"/>
          <p14:tracePt t="35494" x="2965450" y="3276600"/>
          <p14:tracePt t="35499" x="3079750" y="3276600"/>
          <p14:tracePt t="35514" x="3194050" y="3276600"/>
          <p14:tracePt t="35528" x="3321050" y="3276600"/>
          <p14:tracePt t="35546" x="3441700" y="3276600"/>
          <p14:tracePt t="35563" x="3467100" y="3276600"/>
          <p14:tracePt t="35579" x="3473450" y="3276600"/>
          <p14:tracePt t="35644" x="3473450" y="3270250"/>
          <p14:tracePt t="35781" x="3467100" y="3270250"/>
          <p14:tracePt t="35782" x="3454400" y="3276600"/>
          <p14:tracePt t="35795" x="3416300" y="3282950"/>
          <p14:tracePt t="35811" x="3390900" y="3282950"/>
          <p14:tracePt t="35828" x="3371850" y="3282950"/>
          <p14:tracePt t="35845" x="3359150" y="3289300"/>
          <p14:tracePt t="35862" x="3352800" y="3295650"/>
          <p14:tracePt t="35879" x="3340100" y="3295650"/>
          <p14:tracePt t="35895" x="3327400" y="3295650"/>
          <p14:tracePt t="35912" x="3321050" y="3295650"/>
          <p14:tracePt t="36000" x="3321050" y="3302000"/>
          <p14:tracePt t="36885" x="3308350" y="3302000"/>
          <p14:tracePt t="36892" x="3009900" y="3295650"/>
          <p14:tracePt t="36912" x="2755900" y="3251200"/>
          <p14:tracePt t="36928" x="2520950" y="3213100"/>
          <p14:tracePt t="36928" x="2444750" y="3194050"/>
          <p14:tracePt t="36946" x="2349500" y="3155950"/>
          <p14:tracePt t="36962" x="2330450" y="3136900"/>
          <p14:tracePt t="36979" x="2311400" y="3124200"/>
          <p14:tracePt t="36995" x="2286000" y="3105150"/>
          <p14:tracePt t="37012" x="2260600" y="3079750"/>
          <p14:tracePt t="37028" x="2228850" y="3054350"/>
          <p14:tracePt t="37045" x="2190750" y="3009900"/>
          <p14:tracePt t="37062" x="2165350" y="2990850"/>
          <p14:tracePt t="37079" x="2133600" y="2965450"/>
          <p14:tracePt t="37094" x="2108200" y="2946400"/>
          <p14:tracePt t="37112" x="2082800" y="2927350"/>
          <p14:tracePt t="37128" x="2057400" y="2901950"/>
          <p14:tracePt t="37146" x="2012950" y="2863850"/>
          <p14:tracePt t="37162" x="1987550" y="2838450"/>
          <p14:tracePt t="37179" x="1962150" y="2806700"/>
          <p14:tracePt t="37195" x="1936750" y="2781300"/>
          <p14:tracePt t="37212" x="1911350" y="2755900"/>
          <p14:tracePt t="37228" x="1898650" y="2736850"/>
          <p14:tracePt t="37245" x="1892300" y="2724150"/>
          <p14:tracePt t="37766" x="1892300" y="2743200"/>
          <p14:tracePt t="37772" x="1898650" y="2794000"/>
          <p14:tracePt t="37778" x="1936750" y="2882900"/>
          <p14:tracePt t="37795" x="1968500" y="2940050"/>
          <p14:tracePt t="37795" x="1981200" y="2959100"/>
          <p14:tracePt t="37812" x="2006600" y="2984500"/>
          <p14:tracePt t="37828" x="2025650" y="3009900"/>
          <p14:tracePt t="37845" x="2038350" y="3035300"/>
          <p14:tracePt t="37861" x="2044700" y="3048000"/>
          <p14:tracePt t="37879" x="2057400" y="3073400"/>
          <p14:tracePt t="37895" x="2063750" y="3086100"/>
          <p14:tracePt t="37895" x="2070100" y="3105150"/>
          <p14:tracePt t="37912" x="2082800" y="3130550"/>
          <p14:tracePt t="37928" x="2095500" y="3155950"/>
          <p14:tracePt t="37945" x="2101850" y="3181350"/>
          <p14:tracePt t="37962" x="2114550" y="3213100"/>
          <p14:tracePt t="37978" x="2114550" y="3238500"/>
          <p14:tracePt t="37995" x="2120900" y="3263900"/>
          <p14:tracePt t="37995" x="2120900" y="3276600"/>
          <p14:tracePt t="38012" x="2120900" y="3302000"/>
          <p14:tracePt t="38027" x="2127250" y="3327400"/>
          <p14:tracePt t="38045" x="2127250" y="3346450"/>
          <p14:tracePt t="38061" x="2133600" y="3371850"/>
          <p14:tracePt t="38078" x="2133600" y="3390900"/>
          <p14:tracePt t="38095" x="2133600" y="3403600"/>
          <p14:tracePt t="38095" x="2133600" y="3416300"/>
          <p14:tracePt t="38112" x="2133600" y="3429000"/>
          <p14:tracePt t="38128" x="2133600" y="3448050"/>
          <p14:tracePt t="38145" x="2133600" y="3467100"/>
          <p14:tracePt t="38161" x="2133600" y="3479800"/>
          <p14:tracePt t="38178" x="2133600" y="3486150"/>
          <p14:tracePt t="38195" x="2127250" y="3505200"/>
          <p14:tracePt t="38195" x="2127250" y="3511550"/>
          <p14:tracePt t="38212" x="2114550" y="3536950"/>
          <p14:tracePt t="38228" x="2095500" y="3562350"/>
          <p14:tracePt t="38246" x="2082800" y="3587750"/>
          <p14:tracePt t="38261" x="2057400" y="3613150"/>
          <p14:tracePt t="38279" x="2038350" y="3638550"/>
          <p14:tracePt t="38294" x="2012950" y="3670300"/>
          <p14:tracePt t="38294" x="2000250" y="3683000"/>
          <p14:tracePt t="38312" x="1974850" y="3708400"/>
          <p14:tracePt t="38327" x="1962150" y="3721100"/>
          <p14:tracePt t="38345" x="1949450" y="3727450"/>
          <p14:tracePt t="38361" x="1936750" y="3740150"/>
          <p14:tracePt t="38378" x="1924050" y="3752850"/>
          <p14:tracePt t="38395" x="1905000" y="3771900"/>
          <p14:tracePt t="38395" x="1892300" y="3784600"/>
          <p14:tracePt t="38413" x="1860550" y="3810000"/>
          <p14:tracePt t="38428" x="1835150" y="3835400"/>
          <p14:tracePt t="38445" x="1809750" y="3867150"/>
          <p14:tracePt t="38461" x="1790700" y="3886200"/>
          <p14:tracePt t="38478" x="1784350" y="3905250"/>
          <p14:tracePt t="38495" x="1778000" y="3911600"/>
          <p14:tracePt t="38512" x="1771650" y="3917950"/>
          <p14:tracePt t="38550" x="1771650" y="3924300"/>
          <p14:tracePt t="38558" x="1765300" y="3956050"/>
          <p14:tracePt t="38578" x="1765300" y="3975100"/>
          <p14:tracePt t="38594" x="1765300" y="4000500"/>
          <p14:tracePt t="38594" x="1765300" y="4013200"/>
          <p14:tracePt t="38613" x="1765300" y="4038600"/>
          <p14:tracePt t="38628" x="1765300" y="4064000"/>
          <p14:tracePt t="38644" x="1765300" y="4089400"/>
          <p14:tracePt t="38661" x="1765300" y="4102100"/>
          <p14:tracePt t="38678" x="1765300" y="4108450"/>
          <p14:tracePt t="39312" x="1765300" y="4114800"/>
          <p14:tracePt t="39318" x="1765300" y="4165600"/>
          <p14:tracePt t="39332" x="1758950" y="4235450"/>
          <p14:tracePt t="39344" x="1758950" y="4324350"/>
          <p14:tracePt t="39360" x="1765300" y="4432300"/>
          <p14:tracePt t="39378" x="1797050" y="4540250"/>
          <p14:tracePt t="39394" x="1847850" y="4705350"/>
          <p14:tracePt t="39411" x="1885950" y="4813300"/>
          <p14:tracePt t="39427" x="1924050" y="4933950"/>
          <p14:tracePt t="39445" x="1962150" y="5060950"/>
          <p14:tracePt t="39460" x="2000250" y="5181600"/>
          <p14:tracePt t="39478" x="2025650" y="5289550"/>
          <p14:tracePt t="39494" x="2044700" y="5403850"/>
          <p14:tracePt t="39511" x="2051050" y="5429250"/>
          <p14:tracePt t="39527" x="2051050" y="5454650"/>
          <p14:tracePt t="39544" x="2051050" y="5480050"/>
          <p14:tracePt t="39561" x="2051050" y="5492750"/>
          <p14:tracePt t="39578" x="2051050" y="5505450"/>
          <p14:tracePt t="39594" x="2051050" y="5537200"/>
          <p14:tracePt t="39612" x="2057400" y="5562600"/>
          <p14:tracePt t="39628" x="2063750" y="5588000"/>
          <p14:tracePt t="39644" x="2070100" y="5613400"/>
          <p14:tracePt t="39661" x="2076450" y="5638800"/>
          <p14:tracePt t="39678" x="2076450" y="5657850"/>
          <p14:tracePt t="39694" x="2082800" y="5689600"/>
          <p14:tracePt t="39711" x="2082800" y="5702300"/>
          <p14:tracePt t="39727" x="2082800" y="5708650"/>
          <p14:tracePt t="40134" x="2089150" y="5708650"/>
          <p14:tracePt t="40156" x="2095500" y="5708650"/>
          <p14:tracePt t="40162" x="2101850" y="5702300"/>
          <p14:tracePt t="40177" x="2108200" y="5683250"/>
          <p14:tracePt t="40194" x="2120900" y="5664200"/>
          <p14:tracePt t="40211" x="2127250" y="5657850"/>
          <p14:tracePt t="40246" x="2133600" y="5651500"/>
          <p14:tracePt t="40246" x="2139950" y="5638800"/>
          <p14:tracePt t="40262" x="2152650" y="5619750"/>
          <p14:tracePt t="40278" x="2152650" y="5613400"/>
          <p14:tracePt t="40294" x="2165350" y="5600700"/>
          <p14:tracePt t="41567" x="2165350" y="5594350"/>
          <p14:tracePt t="41575" x="2190750" y="5537200"/>
          <p14:tracePt t="41592" x="2209800" y="5467350"/>
          <p14:tracePt t="41609" x="2222500" y="5397500"/>
          <p14:tracePt t="41626" x="2222500" y="5302250"/>
          <p14:tracePt t="41642" x="2228850" y="5149850"/>
          <p14:tracePt t="41660" x="2228850" y="5029200"/>
          <p14:tracePt t="41677" x="2228850" y="4902200"/>
          <p14:tracePt t="41695" x="2228850" y="4800600"/>
          <p14:tracePt t="41710" x="2228850" y="4692650"/>
          <p14:tracePt t="41727" x="2241550" y="4559300"/>
          <p14:tracePt t="41745" x="2247900" y="4502150"/>
          <p14:tracePt t="41761" x="2247900" y="4451350"/>
          <p14:tracePt t="41776" x="2247900" y="4419600"/>
          <p14:tracePt t="41795" x="2247900" y="4387850"/>
          <p14:tracePt t="41810" x="2247900" y="4349750"/>
          <p14:tracePt t="41827" x="2247900" y="4305300"/>
          <p14:tracePt t="41843" x="2247900" y="4248150"/>
          <p14:tracePt t="41860" x="2247900" y="4191000"/>
          <p14:tracePt t="41876" x="2247900" y="4133850"/>
          <p14:tracePt t="41894" x="2247900" y="4070350"/>
          <p14:tracePt t="41910" x="2247900" y="4025900"/>
          <p14:tracePt t="41927" x="2241550" y="4000500"/>
          <p14:tracePt t="41943" x="2241550" y="3968750"/>
          <p14:tracePt t="41960" x="2241550" y="3956050"/>
          <p14:tracePt t="42136" x="2273300" y="3962400"/>
          <p14:tracePt t="42144" x="2368550" y="3975100"/>
          <p14:tracePt t="42144" x="2419350" y="3975100"/>
          <p14:tracePt t="42160" x="2514600" y="3987800"/>
          <p14:tracePt t="42177" x="2571750" y="4000500"/>
          <p14:tracePt t="42195" x="2622550" y="4006850"/>
          <p14:tracePt t="42210" x="2647950" y="4006850"/>
          <p14:tracePt t="42227" x="2667000" y="4006850"/>
          <p14:tracePt t="42244" x="2711450" y="4006850"/>
          <p14:tracePt t="42261" x="2736850" y="4013200"/>
          <p14:tracePt t="42277" x="2774950" y="4019550"/>
          <p14:tracePt t="42294" x="2800350" y="4025900"/>
          <p14:tracePt t="42310" x="2806700" y="4025900"/>
          <p14:tracePt t="42825" x="2813050" y="4032250"/>
          <p14:tracePt t="42831" x="2838450" y="4038600"/>
          <p14:tracePt t="42847" x="2863850" y="4038600"/>
          <p14:tracePt t="42859" x="2889250" y="4044950"/>
          <p14:tracePt t="42875" x="2908300" y="4044950"/>
          <p14:tracePt t="42875" x="2914650" y="4044950"/>
          <p14:tracePt t="42913" x="2921000" y="4044950"/>
          <p14:tracePt t="42915" x="2927350" y="4044950"/>
          <p14:tracePt t="42926" x="2933700" y="4051300"/>
          <p14:tracePt t="42942" x="2952750" y="4051300"/>
          <p14:tracePt t="42980" x="2959100" y="4051300"/>
          <p14:tracePt t="42993" x="2965450" y="4051300"/>
          <p14:tracePt t="42993" x="2971800" y="4051300"/>
          <p14:tracePt t="43008" x="2984500" y="4057650"/>
          <p14:tracePt t="43026" x="2997200" y="4057650"/>
          <p14:tracePt t="43042" x="3028950" y="4070350"/>
          <p14:tracePt t="43059" x="3048000" y="4070350"/>
          <p14:tracePt t="43076" x="3054350" y="4070350"/>
          <p14:tracePt t="43092" x="3067050" y="4070350"/>
          <p14:tracePt t="43109" x="3067050" y="4076700"/>
          <p14:tracePt t="43125" x="3073400" y="4076700"/>
          <p14:tracePt t="43142" x="3086100" y="4076700"/>
          <p14:tracePt t="43159" x="3092450" y="4076700"/>
          <p14:tracePt t="43227" x="3098800" y="4076700"/>
          <p14:tracePt t="43239" x="3124200" y="4083050"/>
          <p14:tracePt t="43259" x="3149600" y="4083050"/>
          <p14:tracePt t="43275" x="3181350" y="4089400"/>
          <p14:tracePt t="43275" x="3206750" y="4095750"/>
          <p14:tracePt t="43293" x="3238500" y="4102100"/>
          <p14:tracePt t="43308" x="3257550" y="4102100"/>
          <p14:tracePt t="43325" x="3270250" y="4102100"/>
          <p14:tracePt t="43342" x="3276600" y="4102100"/>
          <p14:tracePt t="43358" x="3282950" y="4102100"/>
          <p14:tracePt t="43375" x="3295650" y="4102100"/>
          <p14:tracePt t="43393" x="3308350" y="4102100"/>
          <p14:tracePt t="43408" x="3314700" y="4102100"/>
          <p14:tracePt t="43425" x="3327400" y="4102100"/>
          <p14:tracePt t="43459" x="3333750" y="4102100"/>
          <p14:tracePt t="43489" x="3340100" y="4102100"/>
          <p14:tracePt t="43508" x="3346450" y="4102100"/>
          <p14:tracePt t="43514" x="3359150" y="4102100"/>
          <p14:tracePt t="43526" x="3371850" y="4102100"/>
          <p14:tracePt t="43542" x="3384550" y="4102100"/>
          <p14:tracePt t="43558" x="3397250" y="4102100"/>
          <p14:tracePt t="43575" x="3422650" y="4102100"/>
          <p14:tracePt t="43592" x="3435350" y="4102100"/>
          <p14:tracePt t="43608" x="3454400" y="4102100"/>
          <p14:tracePt t="43625" x="3479800" y="4095750"/>
          <p14:tracePt t="43641" x="3505200" y="4095750"/>
          <p14:tracePt t="43658" x="3530600" y="4095750"/>
          <p14:tracePt t="43675" x="3543300" y="4089400"/>
          <p14:tracePt t="43675" x="3556000" y="4089400"/>
          <p14:tracePt t="43693" x="3568700" y="4089400"/>
          <p14:tracePt t="43709" x="3587750" y="4083050"/>
          <p14:tracePt t="43727" x="3600450" y="4083050"/>
          <p14:tracePt t="43742" x="3606800" y="4083050"/>
          <p14:tracePt t="43758" x="3613150" y="4076700"/>
          <p14:tracePt t="43775" x="3619500" y="4076700"/>
          <p14:tracePt t="43839" x="3625850" y="4076700"/>
          <p14:tracePt t="43863" x="3632200" y="4076700"/>
          <p14:tracePt t="43869" x="3638550" y="4076700"/>
          <p14:tracePt t="43893" x="3644900" y="4076700"/>
          <p14:tracePt t="43969" x="3651250" y="4076700"/>
          <p14:tracePt t="44009" x="3657600" y="4076700"/>
          <p14:tracePt t="44012" x="3670300" y="4070350"/>
          <p14:tracePt t="44025" x="3676650" y="4070350"/>
          <p14:tracePt t="44041" x="3702050" y="4070350"/>
          <p14:tracePt t="44059" x="3721100" y="4070350"/>
          <p14:tracePt t="44075" x="3746500" y="4070350"/>
          <p14:tracePt t="44075" x="3759200" y="4070350"/>
          <p14:tracePt t="44109" x="3765550" y="4070350"/>
          <p14:tracePt t="44109" x="3778250" y="4070350"/>
          <p14:tracePt t="44124" x="3784600" y="4070350"/>
          <p14:tracePt t="44142" x="3790950" y="4070350"/>
          <p14:tracePt t="44158" x="3803650" y="4070350"/>
          <p14:tracePt t="44175" x="3816350" y="4070350"/>
          <p14:tracePt t="44192" x="3835400" y="4064000"/>
          <p14:tracePt t="44208" x="3854450" y="4064000"/>
          <p14:tracePt t="44225" x="3879850" y="4064000"/>
          <p14:tracePt t="44242" x="3905250" y="4057650"/>
          <p14:tracePt t="44242" x="3911600" y="4057650"/>
          <p14:tracePt t="44260" x="3937000" y="4057650"/>
          <p14:tracePt t="44275" x="3949700" y="4051300"/>
          <p14:tracePt t="44293" x="3962400" y="4051300"/>
          <p14:tracePt t="44309" x="3975100" y="4051300"/>
          <p14:tracePt t="44326" x="3987800" y="4051300"/>
          <p14:tracePt t="44343" x="4006850" y="4051300"/>
          <p14:tracePt t="44343" x="4019550" y="4051300"/>
          <p14:tracePt t="44361" x="4044950" y="4051300"/>
          <p14:tracePt t="44376" x="4064000" y="4051300"/>
          <p14:tracePt t="44393" x="4083050" y="4051300"/>
          <p14:tracePt t="44409" x="4089400" y="4051300"/>
          <p14:tracePt t="44426" x="4095750" y="4051300"/>
          <p14:tracePt t="44739" x="4083050" y="4057650"/>
          <p14:tracePt t="44743" x="4057650" y="4070350"/>
          <p14:tracePt t="44758" x="4006850" y="4089400"/>
          <p14:tracePt t="44775" x="3911600" y="4114800"/>
          <p14:tracePt t="44791" x="3740150" y="4152900"/>
          <p14:tracePt t="44809" x="3619500" y="4191000"/>
          <p14:tracePt t="44825" x="3486150" y="4229100"/>
          <p14:tracePt t="44842" x="3327400" y="4267200"/>
          <p14:tracePt t="44858" x="3143250" y="4311650"/>
          <p14:tracePt t="44875" x="2990850" y="4330700"/>
          <p14:tracePt t="44891" x="2844800" y="4349750"/>
          <p14:tracePt t="44891" x="2781300" y="4356100"/>
          <p14:tracePt t="44909" x="2673350" y="4368800"/>
          <p14:tracePt t="44924" x="2571750" y="4368800"/>
          <p14:tracePt t="44942" x="2476500" y="4362450"/>
          <p14:tracePt t="44958" x="2419350" y="4362450"/>
          <p14:tracePt t="44975" x="2362200" y="4356100"/>
          <p14:tracePt t="44991" x="2235200" y="4356100"/>
          <p14:tracePt t="45009" x="2133600" y="4356100"/>
          <p14:tracePt t="45025" x="2012950" y="4362450"/>
          <p14:tracePt t="45043" x="1911350" y="4368800"/>
          <p14:tracePt t="45057" x="1816100" y="4375150"/>
          <p14:tracePt t="45075" x="1733550" y="4375150"/>
          <p14:tracePt t="45091" x="1695450" y="4375150"/>
          <p14:tracePt t="45108" x="1644650" y="4375150"/>
          <p14:tracePt t="45124" x="1612900" y="4375150"/>
          <p14:tracePt t="45142" x="1587500" y="4375150"/>
          <p14:tracePt t="45158" x="1562100" y="4368800"/>
          <p14:tracePt t="45175" x="1530350" y="4356100"/>
          <p14:tracePt t="45191" x="1498600" y="4349750"/>
          <p14:tracePt t="45208" x="1473200" y="4349750"/>
          <p14:tracePt t="45225" x="1447800" y="4349750"/>
          <p14:tracePt t="45242" x="1428750" y="4349750"/>
          <p14:tracePt t="45258" x="1422400" y="4349750"/>
          <p14:tracePt t="45523" x="1422400" y="4362450"/>
          <p14:tracePt t="45530" x="1441450" y="4375150"/>
          <p14:tracePt t="45541" x="1460500" y="4387850"/>
          <p14:tracePt t="45558" x="1485900" y="4394200"/>
          <p14:tracePt t="45574" x="1511300" y="4400550"/>
          <p14:tracePt t="45591" x="1524000" y="4406900"/>
          <p14:tracePt t="45609" x="1536700" y="4406900"/>
          <p14:tracePt t="46580" x="1543050" y="4406900"/>
          <p14:tracePt t="46591" x="1568450" y="4406900"/>
          <p14:tracePt t="46627" x="1581150" y="4406900"/>
          <p14:tracePt t="46634" x="1587500" y="4406900"/>
          <p14:tracePt t="46641" x="1606550" y="4406900"/>
          <p14:tracePt t="46657" x="1612900" y="4406900"/>
          <p14:tracePt t="46693" x="1619250" y="4406900"/>
          <p14:tracePt t="46699" x="1625600" y="4406900"/>
          <p14:tracePt t="46707" x="1644650" y="4406900"/>
          <p14:tracePt t="46723" x="1676400" y="4400550"/>
          <p14:tracePt t="46742" x="1689100" y="4400550"/>
          <p14:tracePt t="46757" x="1714500" y="4394200"/>
          <p14:tracePt t="46775" x="1758950" y="4375150"/>
          <p14:tracePt t="46791" x="1784350" y="4368800"/>
          <p14:tracePt t="46808" x="1809750" y="4362450"/>
          <p14:tracePt t="46824" x="1835150" y="4362450"/>
          <p14:tracePt t="46841" x="1866900" y="4356100"/>
          <p14:tracePt t="46858" x="1892300" y="4356100"/>
          <p14:tracePt t="46874" x="1936750" y="4349750"/>
          <p14:tracePt t="46891" x="1974850" y="4343400"/>
          <p14:tracePt t="46907" x="2051050" y="4318000"/>
          <p14:tracePt t="46924" x="2209800" y="4273550"/>
          <p14:tracePt t="46942" x="2324100" y="4248150"/>
          <p14:tracePt t="46958" x="2425700" y="4229100"/>
          <p14:tracePt t="46975" x="2546350" y="4222750"/>
          <p14:tracePt t="46991" x="2698750" y="4210050"/>
          <p14:tracePt t="47008" x="2851150" y="4216400"/>
          <p14:tracePt t="47024" x="3067050" y="4254500"/>
          <p14:tracePt t="47042" x="3206750" y="4260850"/>
          <p14:tracePt t="47057" x="3359150" y="4279900"/>
          <p14:tracePt t="47075" x="3530600" y="4292600"/>
          <p14:tracePt t="47090" x="3708400" y="4311650"/>
          <p14:tracePt t="47107" x="3924300" y="4324350"/>
          <p14:tracePt t="47123" x="4127500" y="4343400"/>
          <p14:tracePt t="47123" x="4241800" y="4356100"/>
          <p14:tracePt t="47141" x="4438650" y="4394200"/>
          <p14:tracePt t="47157" x="4654550" y="4438650"/>
          <p14:tracePt t="47174" x="4864100" y="4476750"/>
          <p14:tracePt t="47191" x="5029200" y="4508500"/>
          <p14:tracePt t="47207" x="5187950" y="4527550"/>
          <p14:tracePt t="47224" x="5422900" y="4584700"/>
          <p14:tracePt t="47241" x="5556250" y="4603750"/>
          <p14:tracePt t="47257" x="5683250" y="4622800"/>
          <p14:tracePt t="47274" x="5810250" y="4660900"/>
          <p14:tracePt t="47290" x="5930900" y="4686300"/>
          <p14:tracePt t="47308" x="6026150" y="4724400"/>
          <p14:tracePt t="47324" x="6140450" y="4775200"/>
          <p14:tracePt t="47341" x="6242050" y="4806950"/>
          <p14:tracePt t="47357" x="6350000" y="4845050"/>
          <p14:tracePt t="47374" x="6438900" y="4883150"/>
          <p14:tracePt t="47391" x="6502400" y="4914900"/>
          <p14:tracePt t="47408" x="6572250" y="4946650"/>
          <p14:tracePt t="47424" x="6648450" y="4978400"/>
          <p14:tracePt t="47424" x="6692900" y="4997450"/>
          <p14:tracePt t="47442" x="6762750" y="5022850"/>
          <p14:tracePt t="47457" x="6807200" y="5041900"/>
          <p14:tracePt t="47474" x="6883400" y="5067300"/>
          <p14:tracePt t="47490" x="6953250" y="5080000"/>
          <p14:tracePt t="47507" x="7010400" y="5099050"/>
          <p14:tracePt t="47523" x="7067550" y="5105400"/>
          <p14:tracePt t="47523" x="7099300" y="5111750"/>
          <p14:tracePt t="47541" x="7156450" y="5124450"/>
          <p14:tracePt t="47557" x="7264400" y="5156200"/>
          <p14:tracePt t="47573" x="7353300" y="5168900"/>
          <p14:tracePt t="47591" x="7448550" y="5187950"/>
          <p14:tracePt t="47608" x="7505700" y="5187950"/>
          <p14:tracePt t="47623" x="7562850" y="5187950"/>
          <p14:tracePt t="47641" x="7588250" y="5187950"/>
          <p14:tracePt t="47657" x="7600950" y="5187950"/>
          <p14:tracePt t="47674" x="7626350" y="5187950"/>
          <p14:tracePt t="47690" x="7651750" y="5181600"/>
          <p14:tracePt t="47707" x="7677150" y="5168900"/>
          <p14:tracePt t="47723" x="7702550" y="5149850"/>
          <p14:tracePt t="47723" x="7715250" y="5143500"/>
          <p14:tracePt t="47742" x="7734300" y="5137150"/>
          <p14:tracePt t="47757" x="7759700" y="5130800"/>
          <p14:tracePt t="47774" x="7785100" y="5124450"/>
          <p14:tracePt t="47791" x="7810500" y="5118100"/>
          <p14:tracePt t="47808" x="7835900" y="5118100"/>
          <p14:tracePt t="47824" x="7861300" y="5118100"/>
          <p14:tracePt t="47824" x="7874000" y="5118100"/>
          <p14:tracePt t="47842" x="7880350" y="5118100"/>
          <p14:tracePt t="47857" x="7905750" y="5111750"/>
          <p14:tracePt t="47874" x="7924800" y="5105400"/>
          <p14:tracePt t="47890" x="7937500" y="5099050"/>
          <p14:tracePt t="47907" x="7943850" y="5092700"/>
          <p14:tracePt t="47924" x="7956550" y="5092700"/>
          <p14:tracePt t="47941" x="7962900" y="5092700"/>
          <p14:tracePt t="48433" x="7981950" y="5092700"/>
          <p14:tracePt t="48441" x="8039100" y="5092700"/>
          <p14:tracePt t="48441" x="8077200" y="5092700"/>
          <p14:tracePt t="48457" x="8172450" y="5086350"/>
          <p14:tracePt t="48474" x="8235950" y="5086350"/>
          <p14:tracePt t="48490" x="8280400" y="5086350"/>
          <p14:tracePt t="48506" x="8312150" y="5073650"/>
          <p14:tracePt t="48524" x="8331200" y="5073650"/>
          <p14:tracePt t="48524" x="8343900" y="5073650"/>
          <p14:tracePt t="48540" x="8369300" y="5067300"/>
          <p14:tracePt t="48557" x="8394700" y="5054600"/>
          <p14:tracePt t="48574" x="8432800" y="5035550"/>
          <p14:tracePt t="48590" x="8477250" y="5022850"/>
          <p14:tracePt t="48607" x="8528050" y="5010150"/>
          <p14:tracePt t="48624" x="8566150" y="4984750"/>
          <p14:tracePt t="48640" x="8623300" y="4959350"/>
          <p14:tracePt t="48657" x="8648700" y="4940300"/>
          <p14:tracePt t="48674" x="8667750" y="4921250"/>
          <p14:tracePt t="48690" x="8686800" y="4908550"/>
          <p14:tracePt t="48706" x="8712200" y="4883150"/>
          <p14:tracePt t="48723" x="8737600" y="4851400"/>
          <p14:tracePt t="48740" x="8763000" y="4813300"/>
          <p14:tracePt t="48757" x="8769350" y="4787900"/>
          <p14:tracePt t="48774" x="8769350" y="4762500"/>
          <p14:tracePt t="48792" x="8775700" y="4730750"/>
          <p14:tracePt t="48807" x="8775700" y="4705350"/>
          <p14:tracePt t="48823" x="8775700" y="4686300"/>
          <p14:tracePt t="48840" x="8775700" y="4654550"/>
          <p14:tracePt t="48858" x="8775700" y="4635500"/>
          <p14:tracePt t="48873" x="8775700" y="4610100"/>
          <p14:tracePt t="48890" x="8775700" y="4584700"/>
          <p14:tracePt t="48907" x="8756650" y="4552950"/>
          <p14:tracePt t="48923" x="8743950" y="4533900"/>
          <p14:tracePt t="48940" x="8731250" y="4508500"/>
          <p14:tracePt t="48940" x="8724900" y="4495800"/>
          <p14:tracePt t="48957" x="8712200" y="4476750"/>
          <p14:tracePt t="48974" x="8693150" y="4464050"/>
          <p14:tracePt t="48990" x="8674100" y="4432300"/>
          <p14:tracePt t="49007" x="8655050" y="4406900"/>
          <p14:tracePt t="49024" x="8636000" y="4381500"/>
          <p14:tracePt t="49040" x="8610600" y="4349750"/>
          <p14:tracePt t="49057" x="8591550" y="4330700"/>
          <p14:tracePt t="49073" x="8566150" y="4311650"/>
          <p14:tracePt t="49090" x="8547100" y="4286250"/>
          <p14:tracePt t="49106" x="8515350" y="4260850"/>
          <p14:tracePt t="49123" x="8489950" y="4235450"/>
          <p14:tracePt t="49139" x="8451850" y="4203700"/>
          <p14:tracePt t="49157" x="8426450" y="4191000"/>
          <p14:tracePt t="49173" x="8407400" y="4178300"/>
          <p14:tracePt t="49191" x="8382000" y="4159250"/>
          <p14:tracePt t="49206" x="8356600" y="4140200"/>
          <p14:tracePt t="49223" x="8331200" y="4127500"/>
          <p14:tracePt t="49239" x="8280400" y="4102100"/>
          <p14:tracePt t="49257" x="8255000" y="4089400"/>
          <p14:tracePt t="49274" x="8210550" y="4076700"/>
          <p14:tracePt t="49290" x="8185150" y="4057650"/>
          <p14:tracePt t="49306" x="8153400" y="4051300"/>
          <p14:tracePt t="49323" x="8121650" y="4044950"/>
          <p14:tracePt t="49339" x="8064500" y="4038600"/>
          <p14:tracePt t="49357" x="8020050" y="4032250"/>
          <p14:tracePt t="49373" x="7981950" y="4025900"/>
          <p14:tracePt t="49390" x="7956550" y="4019550"/>
          <p14:tracePt t="49406" x="7931150" y="4013200"/>
          <p14:tracePt t="49424" x="7912100" y="4013200"/>
          <p14:tracePt t="49440" x="7829550" y="4006850"/>
          <p14:tracePt t="49458" x="7785100" y="4006850"/>
          <p14:tracePt t="49474" x="7740650" y="4006850"/>
          <p14:tracePt t="49490" x="7715250" y="4006850"/>
          <p14:tracePt t="49506" x="7689850" y="4006850"/>
          <p14:tracePt t="49523" x="7670800" y="4006850"/>
          <p14:tracePt t="49540" x="7620000" y="4019550"/>
          <p14:tracePt t="49557" x="7594600" y="4025900"/>
          <p14:tracePt t="49573" x="7569200" y="4044950"/>
          <p14:tracePt t="49590" x="7543800" y="4057650"/>
          <p14:tracePt t="49606" x="7518400" y="4064000"/>
          <p14:tracePt t="49623" x="7493000" y="4076700"/>
          <p14:tracePt t="49640" x="7461250" y="4089400"/>
          <p14:tracePt t="49657" x="7448550" y="4095750"/>
          <p14:tracePt t="49673" x="7442200" y="4108450"/>
          <p14:tracePt t="49691" x="7423150" y="4121150"/>
          <p14:tracePt t="49706" x="7404100" y="4133850"/>
          <p14:tracePt t="49724" x="7385050" y="4152900"/>
          <p14:tracePt t="49740" x="7372350" y="4165600"/>
          <p14:tracePt t="49756" x="7359650" y="4178300"/>
          <p14:tracePt t="49772" x="7340600" y="4197350"/>
          <p14:tracePt t="49791" x="7327900" y="4216400"/>
          <p14:tracePt t="49807" x="7308850" y="4235450"/>
          <p14:tracePt t="49823" x="7296150" y="4241800"/>
          <p14:tracePt t="49839" x="7283450" y="4260850"/>
          <p14:tracePt t="49839" x="7270750" y="4273550"/>
          <p14:tracePt t="49858" x="7264400" y="4292600"/>
          <p14:tracePt t="49872" x="7251700" y="4318000"/>
          <p14:tracePt t="49890" x="7239000" y="4337050"/>
          <p14:tracePt t="49906" x="7239000" y="4362450"/>
          <p14:tracePt t="49924" x="7232650" y="4375150"/>
          <p14:tracePt t="49940" x="7232650" y="4400550"/>
          <p14:tracePt t="49940" x="7232650" y="4413250"/>
          <p14:tracePt t="49957" x="7226300" y="4425950"/>
          <p14:tracePt t="49973" x="7226300" y="4445000"/>
          <p14:tracePt t="49990" x="7226300" y="4470400"/>
          <p14:tracePt t="50006" x="7232650" y="4489450"/>
          <p14:tracePt t="50024" x="7239000" y="4521200"/>
          <p14:tracePt t="50040" x="7258050" y="4552950"/>
          <p14:tracePt t="50040" x="7264400" y="4565650"/>
          <p14:tracePt t="50058" x="7277100" y="4591050"/>
          <p14:tracePt t="50073" x="7289800" y="4616450"/>
          <p14:tracePt t="50090" x="7308850" y="4648200"/>
          <p14:tracePt t="50106" x="7334250" y="4673600"/>
          <p14:tracePt t="50123" x="7353300" y="4705350"/>
          <p14:tracePt t="50139" x="7378700" y="4737100"/>
          <p14:tracePt t="50139" x="7404100" y="4749800"/>
          <p14:tracePt t="50156" x="7454900" y="4787900"/>
          <p14:tracePt t="50173" x="7499350" y="4819650"/>
          <p14:tracePt t="50191" x="7537450" y="4845050"/>
          <p14:tracePt t="50206" x="7575550" y="4876800"/>
          <p14:tracePt t="50223" x="7607300" y="4902200"/>
          <p14:tracePt t="50239" x="7658100" y="4933950"/>
          <p14:tracePt t="50257" x="7708900" y="4959350"/>
          <p14:tracePt t="50272" x="7759700" y="4978400"/>
          <p14:tracePt t="50289" x="7842250" y="5003800"/>
          <p14:tracePt t="50305" x="7912100" y="5022850"/>
          <p14:tracePt t="50324" x="7981950" y="5029200"/>
          <p14:tracePt t="50340" x="8039100" y="5035550"/>
          <p14:tracePt t="50357" x="8108950" y="5035550"/>
          <p14:tracePt t="50373" x="8159750" y="5035550"/>
          <p14:tracePt t="50389" x="8197850" y="5035550"/>
          <p14:tracePt t="50406" x="8223250" y="5035550"/>
          <p14:tracePt t="50423" x="8235950" y="5029200"/>
          <p14:tracePt t="50439" x="8248650" y="5029200"/>
          <p14:tracePt t="50491" x="8255000" y="5029200"/>
          <p14:tracePt t="50506" x="8255000" y="5022850"/>
          <p14:tracePt t="50649" x="8248650" y="5022850"/>
          <p14:tracePt t="50656" x="8216900" y="5022850"/>
          <p14:tracePt t="50657" x="8115300" y="5010150"/>
          <p14:tracePt t="50672" x="7994650" y="4997450"/>
          <p14:tracePt t="50690" x="7867650" y="4978400"/>
          <p14:tracePt t="50706" x="7734300" y="4953000"/>
          <p14:tracePt t="50723" x="7588250" y="4914900"/>
          <p14:tracePt t="50739" x="7429500" y="4883150"/>
          <p14:tracePt t="50756" x="7296150" y="4876800"/>
          <p14:tracePt t="50772" x="7194550" y="4857750"/>
          <p14:tracePt t="50790" x="7073900" y="4838700"/>
          <p14:tracePt t="50806" x="6965950" y="4832350"/>
          <p14:tracePt t="50823" x="6921500" y="4832350"/>
          <p14:tracePt t="50839" x="6883400" y="4826000"/>
          <p14:tracePt t="50856" x="6858000" y="4826000"/>
          <p14:tracePt t="50873" x="6832600" y="4819650"/>
          <p14:tracePt t="50891" x="6807200" y="4806950"/>
          <p14:tracePt t="50907" x="6775450" y="4800600"/>
          <p14:tracePt t="50924" x="6737350" y="4775200"/>
          <p14:tracePt t="50940" x="6699250" y="4756150"/>
          <p14:tracePt t="50957" x="6673850" y="4749800"/>
          <p14:tracePt t="50973" x="6648450" y="4737100"/>
          <p14:tracePt t="50991" x="6642100" y="4737100"/>
          <p14:tracePt t="51099" x="6654800" y="4730750"/>
          <p14:tracePt t="51105" x="6699250" y="4718050"/>
          <p14:tracePt t="51123" x="6731000" y="4705350"/>
          <p14:tracePt t="51140" x="6769100" y="4692650"/>
          <p14:tracePt t="51157" x="6794500" y="4679950"/>
          <p14:tracePt t="51173" x="6819900" y="4660900"/>
          <p14:tracePt t="51173" x="6826250" y="4654550"/>
          <p14:tracePt t="51191" x="6851650" y="4629150"/>
          <p14:tracePt t="51206" x="6870700" y="4610100"/>
          <p14:tracePt t="51224" x="6877050" y="4584700"/>
          <p14:tracePt t="51239" x="6883400" y="4559300"/>
          <p14:tracePt t="51257" x="6889750" y="4533900"/>
          <p14:tracePt t="51272" x="6889750" y="4502150"/>
          <p14:tracePt t="51291" x="6889750" y="4464050"/>
          <p14:tracePt t="51306" x="6889750" y="4438650"/>
          <p14:tracePt t="51324" x="6889750" y="4413250"/>
          <p14:tracePt t="51339" x="6870700" y="4387850"/>
          <p14:tracePt t="51358" x="6845300" y="4362450"/>
          <p14:tracePt t="51373" x="6813550" y="4337050"/>
          <p14:tracePt t="51391" x="6775450" y="4292600"/>
          <p14:tracePt t="51406" x="6731000" y="4267200"/>
          <p14:tracePt t="51423" x="6680200" y="4235450"/>
          <p14:tracePt t="51440" x="6604000" y="4210050"/>
          <p14:tracePt t="51457" x="6546850" y="4191000"/>
          <p14:tracePt t="51473" x="6470650" y="4165600"/>
          <p14:tracePt t="51490" x="6356350" y="4121150"/>
          <p14:tracePt t="51507" x="6273800" y="4095750"/>
          <p14:tracePt t="51524" x="6191250" y="4089400"/>
          <p14:tracePt t="51539" x="6102350" y="4089400"/>
          <p14:tracePt t="51557" x="6000750" y="4089400"/>
          <p14:tracePt t="51574" x="5905500" y="4102100"/>
          <p14:tracePt t="51590" x="5778500" y="4133850"/>
          <p14:tracePt t="51606" x="5708650" y="4152900"/>
          <p14:tracePt t="51623" x="5651500" y="4159250"/>
          <p14:tracePt t="51640" x="5613400" y="4171950"/>
          <p14:tracePt t="51657" x="5588000" y="4178300"/>
          <p14:tracePt t="51674" x="5562600" y="4184650"/>
          <p14:tracePt t="51691" x="5524500" y="4210050"/>
          <p14:tracePt t="51707" x="5499100" y="4229100"/>
          <p14:tracePt t="51724" x="5473700" y="4260850"/>
          <p14:tracePt t="51739" x="5441950" y="4292600"/>
          <p14:tracePt t="51758" x="5429250" y="4337050"/>
          <p14:tracePt t="51773" x="5416550" y="4387850"/>
          <p14:tracePt t="51790" x="5422900" y="4502150"/>
          <p14:tracePt t="51806" x="5448300" y="4565650"/>
          <p14:tracePt t="51823" x="5473700" y="4610100"/>
          <p14:tracePt t="51840" x="5505450" y="4635500"/>
          <p14:tracePt t="51857" x="5537200" y="4667250"/>
          <p14:tracePt t="51873" x="5588000" y="4692650"/>
          <p14:tracePt t="51890" x="5683250" y="4730750"/>
          <p14:tracePt t="51906" x="5753100" y="4749800"/>
          <p14:tracePt t="51923" x="5810250" y="4756150"/>
          <p14:tracePt t="51940" x="5873750" y="4781550"/>
          <p14:tracePt t="51957" x="5911850" y="4794250"/>
          <p14:tracePt t="51973" x="5956300" y="4806950"/>
          <p14:tracePt t="51991" x="6032500" y="4826000"/>
          <p14:tracePt t="52007" x="6096000" y="4845050"/>
          <p14:tracePt t="52024" x="6159500" y="4851400"/>
          <p14:tracePt t="52040" x="6223000" y="4857750"/>
          <p14:tracePt t="52057" x="6261100" y="4857750"/>
          <p14:tracePt t="52073" x="6299200" y="4857750"/>
          <p14:tracePt t="52091" x="6337300" y="4851400"/>
          <p14:tracePt t="52106" x="6362700" y="4838700"/>
          <p14:tracePt t="52123" x="6388100" y="4838700"/>
          <p14:tracePt t="52140" x="6419850" y="4832350"/>
          <p14:tracePt t="52156" x="6457950" y="4819650"/>
          <p14:tracePt t="52173" x="6496050" y="4813300"/>
          <p14:tracePt t="52191" x="6534150" y="4800600"/>
          <p14:tracePt t="52206" x="6565900" y="4787900"/>
          <p14:tracePt t="52223" x="6591300" y="4775200"/>
          <p14:tracePt t="52239" x="6616700" y="4762500"/>
          <p14:tracePt t="52257" x="6642100" y="4749800"/>
          <p14:tracePt t="52273" x="6680200" y="4724400"/>
          <p14:tracePt t="52291" x="6705600" y="4711700"/>
          <p14:tracePt t="52307" x="6737350" y="4686300"/>
          <p14:tracePt t="52324" x="6762750" y="4673600"/>
          <p14:tracePt t="52340" x="6788150" y="4660900"/>
          <p14:tracePt t="52357" x="6807200" y="4660900"/>
          <p14:tracePt t="52373" x="6813550" y="4654550"/>
          <p14:tracePt t="52390" x="6845300" y="4654550"/>
          <p14:tracePt t="52407" x="6858000" y="4648200"/>
          <p14:tracePt t="52423" x="6870700" y="4648200"/>
          <p14:tracePt t="52460" x="6877050" y="4648200"/>
          <p14:tracePt t="52473" x="6883400" y="4648200"/>
          <p14:tracePt t="52473" x="6889750" y="4648200"/>
          <p14:tracePt t="52477" x="6902450" y="4648200"/>
          <p14:tracePt t="52490" x="6908800" y="4648200"/>
          <p14:tracePt t="52506" x="6915150" y="4648200"/>
          <p14:tracePt t="53401" x="6921500" y="4648200"/>
          <p14:tracePt t="53405" x="6946900" y="4629150"/>
          <p14:tracePt t="53421" x="6991350" y="4591050"/>
          <p14:tracePt t="53439" x="7016750" y="4559300"/>
          <p14:tracePt t="53455" x="7042150" y="4546600"/>
          <p14:tracePt t="53472" x="7048500" y="4540250"/>
          <p14:tracePt t="53656" x="7054850" y="4540250"/>
          <p14:tracePt t="53668" x="7092950" y="4565650"/>
          <p14:tracePt t="53689" x="7118350" y="4591050"/>
          <p14:tracePt t="53705" x="7143750" y="4597400"/>
          <p14:tracePt t="53721" x="7162800" y="4603750"/>
          <p14:tracePt t="53805" x="7175500" y="4610100"/>
          <p14:tracePt t="53809" x="7207250" y="4622800"/>
          <p14:tracePt t="53827" x="7251700" y="4641850"/>
          <p14:tracePt t="53839" x="7283450" y="4660900"/>
          <p14:tracePt t="53855" x="7308850" y="4679950"/>
          <p14:tracePt t="53872" x="7340600" y="4705350"/>
          <p14:tracePt t="53888" x="7378700" y="4730750"/>
          <p14:tracePt t="53905" x="7404100" y="4756150"/>
          <p14:tracePt t="53921" x="7429500" y="4781550"/>
          <p14:tracePt t="53939" x="7461250" y="4800600"/>
          <p14:tracePt t="53955" x="7473950" y="4800600"/>
          <p14:tracePt t="53973" x="7480300" y="4806950"/>
          <p14:tracePt t="53988" x="7493000" y="4813300"/>
          <p14:tracePt t="54005" x="7518400" y="4832350"/>
          <p14:tracePt t="54022" x="7543800" y="4845050"/>
          <p14:tracePt t="54022" x="7562850" y="4864100"/>
          <p14:tracePt t="54054" x="7594600" y="4883150"/>
          <p14:tracePt t="54055" x="7620000" y="4908550"/>
          <p14:tracePt t="54073" x="7645400" y="4921250"/>
          <p14:tracePt t="54088" x="7670800" y="4940300"/>
          <p14:tracePt t="54105" x="7734300" y="4965700"/>
          <p14:tracePt t="54122" x="7797800" y="4991100"/>
          <p14:tracePt t="54122" x="7848600" y="5003800"/>
          <p14:tracePt t="54139" x="7931150" y="5022850"/>
          <p14:tracePt t="54155" x="8026400" y="5041900"/>
          <p14:tracePt t="54173" x="8115300" y="5048250"/>
          <p14:tracePt t="54189" x="8197850" y="5054600"/>
          <p14:tracePt t="54206" x="8280400" y="5041900"/>
          <p14:tracePt t="54222" x="8350250" y="5022850"/>
          <p14:tracePt t="54238" x="8413750" y="4991100"/>
          <p14:tracePt t="54255" x="8445500" y="4965700"/>
          <p14:tracePt t="54272" x="8470900" y="4946650"/>
          <p14:tracePt t="54288" x="8496300" y="4927600"/>
          <p14:tracePt t="54305" x="8521700" y="4902200"/>
          <p14:tracePt t="54321" x="8553450" y="4876800"/>
          <p14:tracePt t="54321" x="8566150" y="4864100"/>
          <p14:tracePt t="54339" x="8591550" y="4838700"/>
          <p14:tracePt t="54355" x="8616950" y="4806950"/>
          <p14:tracePt t="54372" x="8642350" y="4781550"/>
          <p14:tracePt t="54388" x="8674100" y="4762500"/>
          <p14:tracePt t="54405" x="8699500" y="4743450"/>
          <p14:tracePt t="54421" x="8718550" y="4724400"/>
          <p14:tracePt t="54438" x="8756650" y="4692650"/>
          <p14:tracePt t="54455" x="8769350" y="4667250"/>
          <p14:tracePt t="54473" x="8775700" y="4641850"/>
          <p14:tracePt t="54488" x="8775700" y="4610100"/>
          <p14:tracePt t="54505" x="8763000" y="4565650"/>
          <p14:tracePt t="54521" x="8731250" y="4540250"/>
          <p14:tracePt t="54538" x="8693150" y="4495800"/>
          <p14:tracePt t="54555" x="8667750" y="4470400"/>
          <p14:tracePt t="54571" x="8648700" y="4451350"/>
          <p14:tracePt t="54588" x="8629650" y="4445000"/>
          <p14:tracePt t="54605" x="8604250" y="4425950"/>
          <p14:tracePt t="54622" x="8585200" y="4400550"/>
          <p14:tracePt t="54638" x="8540750" y="4356100"/>
          <p14:tracePt t="54655" x="8515350" y="4330700"/>
          <p14:tracePt t="54672" x="8489950" y="4318000"/>
          <p14:tracePt t="54688" x="8458200" y="4305300"/>
          <p14:tracePt t="54706" x="8432800" y="4298950"/>
          <p14:tracePt t="54721" x="8388350" y="4292600"/>
          <p14:tracePt t="54738" x="8350250" y="4286250"/>
          <p14:tracePt t="54755" x="8324850" y="4279900"/>
          <p14:tracePt t="54772" x="8299450" y="4273550"/>
          <p14:tracePt t="54788" x="8267700" y="4273550"/>
          <p14:tracePt t="54806" x="8242300" y="4267200"/>
          <p14:tracePt t="54821" x="8210550" y="4267200"/>
          <p14:tracePt t="54839" x="8140700" y="4267200"/>
          <p14:tracePt t="54856" x="8115300" y="4267200"/>
          <p14:tracePt t="54873" x="8096250" y="4267200"/>
          <p14:tracePt t="54890" x="8077200" y="4267200"/>
          <p14:tracePt t="54906" x="8051800" y="4267200"/>
          <p14:tracePt t="54922" x="8026400" y="4260850"/>
          <p14:tracePt t="54939" x="8001000" y="4260850"/>
          <p14:tracePt t="54955" x="7931150" y="4260850"/>
          <p14:tracePt t="54973" x="7886700" y="4260850"/>
          <p14:tracePt t="54989" x="7848600" y="4254500"/>
          <p14:tracePt t="55006" x="7823200" y="4254500"/>
          <p14:tracePt t="55022" x="7804150" y="4254500"/>
          <p14:tracePt t="55022" x="7791450" y="4254500"/>
          <p14:tracePt t="55041" x="7778750" y="4254500"/>
          <p14:tracePt t="55055" x="7740650" y="4254500"/>
          <p14:tracePt t="55073" x="7715250" y="4248150"/>
          <p14:tracePt t="55089" x="7683500" y="4248150"/>
          <p14:tracePt t="55107" x="7658100" y="4248150"/>
          <p14:tracePt t="55122" x="7626350" y="4248150"/>
          <p14:tracePt t="55122" x="7613650" y="4248150"/>
          <p14:tracePt t="55140" x="7600950" y="4248150"/>
          <p14:tracePt t="55156" x="7562850" y="4260850"/>
          <p14:tracePt t="55173" x="7537450" y="4267200"/>
          <p14:tracePt t="55190" x="7512050" y="4273550"/>
          <p14:tracePt t="55207" x="7486650" y="4292600"/>
          <p14:tracePt t="55222" x="7461250" y="4305300"/>
          <p14:tracePt t="55222" x="7448550" y="4311650"/>
          <p14:tracePt t="55240" x="7435850" y="4318000"/>
          <p14:tracePt t="55256" x="7397750" y="4349750"/>
          <p14:tracePt t="55273" x="7372350" y="4368800"/>
          <p14:tracePt t="55289" x="7346950" y="4400550"/>
          <p14:tracePt t="55307" x="7321550" y="4425950"/>
          <p14:tracePt t="55322" x="7315200" y="4451350"/>
          <p14:tracePt t="55322" x="7308850" y="4464050"/>
          <p14:tracePt t="55340" x="7302500" y="4489450"/>
          <p14:tracePt t="55356" x="7302500" y="4508500"/>
          <p14:tracePt t="55372" x="7302500" y="4521200"/>
          <p14:tracePt t="55388" x="7302500" y="4540250"/>
          <p14:tracePt t="55406" x="7302500" y="4572000"/>
          <p14:tracePt t="55422" x="7315200" y="4610100"/>
          <p14:tracePt t="55439" x="7327900" y="4641850"/>
          <p14:tracePt t="55455" x="7353300" y="4699000"/>
          <p14:tracePt t="55472" x="7366000" y="4724400"/>
          <p14:tracePt t="55488" x="7385050" y="4749800"/>
          <p14:tracePt t="55505" x="7416800" y="4781550"/>
          <p14:tracePt t="55522" x="7442200" y="4813300"/>
          <p14:tracePt t="55522" x="7454900" y="4826000"/>
          <p14:tracePt t="55556" x="7493000" y="4851400"/>
          <p14:tracePt t="55556" x="7550150" y="4883150"/>
          <p14:tracePt t="55572" x="7620000" y="4921250"/>
          <p14:tracePt t="55589" x="7689850" y="4959350"/>
          <p14:tracePt t="55607" x="7778750" y="4984750"/>
          <p14:tracePt t="55622" x="7848600" y="5003800"/>
          <p14:tracePt t="55640" x="7874000" y="5016500"/>
          <p14:tracePt t="55640" x="7886700" y="5016500"/>
          <p14:tracePt t="55656" x="7918450" y="5022850"/>
          <p14:tracePt t="55672" x="7943850" y="5022850"/>
          <p14:tracePt t="55689" x="7969250" y="5022850"/>
          <p14:tracePt t="55705" x="7988300" y="5022850"/>
          <p14:tracePt t="55722" x="8007350" y="5022850"/>
          <p14:tracePt t="55739" x="8026400" y="5022850"/>
          <p14:tracePt t="55755" x="8039100" y="5022850"/>
          <p14:tracePt t="55854" x="8045450" y="5022850"/>
          <p14:tracePt t="56254" x="8039100" y="5022850"/>
          <p14:tracePt t="56260" x="7994650" y="5016500"/>
          <p14:tracePt t="56271" x="7880350" y="4984750"/>
          <p14:tracePt t="56288" x="7734300" y="4946650"/>
          <p14:tracePt t="56305" x="7531100" y="4902200"/>
          <p14:tracePt t="56322" x="7321550" y="4870450"/>
          <p14:tracePt t="56338" x="7016750" y="4806950"/>
          <p14:tracePt t="56355" x="6826250" y="4806950"/>
          <p14:tracePt t="56372" x="6623050" y="4800600"/>
          <p14:tracePt t="56389" x="6394450" y="4781550"/>
          <p14:tracePt t="56405" x="6146800" y="4737100"/>
          <p14:tracePt t="56421" x="5892800" y="4692650"/>
          <p14:tracePt t="56439" x="5492750" y="4629150"/>
          <p14:tracePt t="56455" x="5251450" y="4578350"/>
          <p14:tracePt t="56472" x="5041900" y="4521200"/>
          <p14:tracePt t="56488" x="4781550" y="4470400"/>
          <p14:tracePt t="56505" x="4476750" y="4425950"/>
          <p14:tracePt t="56521" x="4159250" y="4381500"/>
          <p14:tracePt t="56538" x="3759200" y="4311650"/>
          <p14:tracePt t="56554" x="3530600" y="4273550"/>
          <p14:tracePt t="56572" x="3321050" y="4241800"/>
          <p14:tracePt t="56588" x="3117850" y="4222750"/>
          <p14:tracePt t="56605" x="2901950" y="4210050"/>
          <p14:tracePt t="56621" x="2711450" y="4210050"/>
          <p14:tracePt t="56638" x="2470150" y="4222750"/>
          <p14:tracePt t="56655" x="2311400" y="4235450"/>
          <p14:tracePt t="56672" x="2171700" y="4235450"/>
          <p14:tracePt t="56689" x="2057400" y="4229100"/>
          <p14:tracePt t="56706" x="1949450" y="4210050"/>
          <p14:tracePt t="56721" x="1905000" y="4210050"/>
          <p14:tracePt t="56738" x="1879600" y="4210050"/>
          <p14:tracePt t="56755" x="1847850" y="4210050"/>
          <p14:tracePt t="56771" x="1803400" y="4235450"/>
          <p14:tracePt t="56788" x="1752600" y="4254500"/>
          <p14:tracePt t="56805" x="1670050" y="4273550"/>
          <p14:tracePt t="56822" x="1593850" y="4298950"/>
          <p14:tracePt t="56839" x="1530350" y="4311650"/>
          <p14:tracePt t="56855" x="1504950" y="4318000"/>
          <p14:tracePt t="56872" x="1473200" y="4318000"/>
          <p14:tracePt t="56888" x="1416050" y="4324350"/>
          <p14:tracePt t="56905" x="1346200" y="4343400"/>
          <p14:tracePt t="56921" x="1314450" y="4356100"/>
          <p14:tracePt t="56938" x="1282700" y="4362450"/>
          <p14:tracePt t="56955" x="1276350" y="4368800"/>
          <p14:tracePt t="57239" x="1282700" y="4368800"/>
          <p14:tracePt t="57254" x="1327150" y="4368800"/>
          <p14:tracePt t="57255" x="1416050" y="4375150"/>
          <p14:tracePt t="57271" x="1536700" y="4394200"/>
          <p14:tracePt t="57288" x="1689100" y="4400550"/>
          <p14:tracePt t="57304" x="1841500" y="4400550"/>
          <p14:tracePt t="57322" x="2089150" y="4387850"/>
          <p14:tracePt t="57338" x="2254250" y="4368800"/>
          <p14:tracePt t="57355" x="2413000" y="4362450"/>
          <p14:tracePt t="57372" x="2590800" y="4349750"/>
          <p14:tracePt t="57388" x="2743200" y="4349750"/>
          <p14:tracePt t="57405" x="2908300" y="4349750"/>
          <p14:tracePt t="57422" x="3098800" y="4356100"/>
          <p14:tracePt t="57438" x="3378200" y="4362450"/>
          <p14:tracePt t="57455" x="3581400" y="4362450"/>
          <p14:tracePt t="57471" x="3759200" y="4362450"/>
          <p14:tracePt t="57488" x="3949700" y="4343400"/>
          <p14:tracePt t="57505" x="4171950" y="4318000"/>
          <p14:tracePt t="57522" x="4572000" y="4311650"/>
          <p14:tracePt t="57538" x="4826000" y="4311650"/>
          <p14:tracePt t="57555" x="5054600" y="4324350"/>
          <p14:tracePt t="57571" x="5200650" y="4349750"/>
          <p14:tracePt t="57589" x="5340350" y="4368800"/>
          <p14:tracePt t="57605" x="5461000" y="4400550"/>
          <p14:tracePt t="57622" x="5645150" y="4438650"/>
          <p14:tracePt t="57638" x="5765800" y="4464050"/>
          <p14:tracePt t="57656" x="5873750" y="4489450"/>
          <p14:tracePt t="57671" x="5943600" y="4514850"/>
          <p14:tracePt t="57689" x="5962650" y="4521200"/>
          <p14:tracePt t="57704" x="5981700" y="4521200"/>
          <p14:tracePt t="57721" x="6007100" y="4521200"/>
          <p14:tracePt t="57738" x="6032500" y="4521200"/>
          <p14:tracePt t="57756" x="6051550" y="4521200"/>
          <p14:tracePt t="57772" x="6076950" y="4527550"/>
          <p14:tracePt t="57788" x="6127750" y="4540250"/>
          <p14:tracePt t="57804" x="6184900" y="4559300"/>
          <p14:tracePt t="57822" x="6242050" y="4559300"/>
          <p14:tracePt t="57841" x="6261100" y="4559300"/>
          <p14:tracePt t="57878" x="6267450" y="4559300"/>
          <p14:tracePt t="57919" x="6273800" y="4559300"/>
          <p14:tracePt t="58000" x="6273800" y="4546600"/>
          <p14:tracePt t="58008" x="6261100" y="4521200"/>
          <p14:tracePt t="58023" x="6254750" y="4502150"/>
          <p14:tracePt t="58057" x="6254750" y="4495800"/>
          <p14:tracePt t="58107" x="6248400" y="4489450"/>
          <p14:tracePt t="58118" x="6248400" y="4483100"/>
          <p14:tracePt t="58196" x="6248400" y="4476750"/>
          <p14:tracePt t="58202" x="6267450" y="4464050"/>
          <p14:tracePt t="58225" x="6273800" y="4457700"/>
          <p14:tracePt t="58239" x="6286500" y="4451350"/>
          <p14:tracePt t="58239" x="6299200" y="4451350"/>
          <p14:tracePt t="58272" x="6311900" y="4445000"/>
          <p14:tracePt t="58273" x="6350000" y="4445000"/>
          <p14:tracePt t="58293" x="6400800" y="4445000"/>
          <p14:tracePt t="58322" x="6464300" y="4445000"/>
          <p14:tracePt t="58325" x="6572250" y="4451350"/>
          <p14:tracePt t="58339" x="6635750" y="4451350"/>
          <p14:tracePt t="58339" x="6661150" y="4451350"/>
          <p14:tracePt t="58360" x="6686550" y="4451350"/>
          <p14:tracePt t="58371" x="6731000" y="4445000"/>
          <p14:tracePt t="58390" x="6750050" y="4438650"/>
          <p14:tracePt t="58408" x="6762750" y="4432300"/>
          <p14:tracePt t="58424" x="6794500" y="4419600"/>
          <p14:tracePt t="58441" x="6819900" y="4406900"/>
          <p14:tracePt t="58441" x="6832600" y="4406900"/>
          <p14:tracePt t="58459" x="6845300" y="4400550"/>
          <p14:tracePt t="58471" x="6883400" y="4387850"/>
          <p14:tracePt t="58490" x="6908800" y="4375150"/>
          <p14:tracePt t="58507" x="6934200" y="4368800"/>
          <p14:tracePt t="58524" x="6959600" y="4349750"/>
          <p14:tracePt t="58539" x="6985000" y="4337050"/>
          <p14:tracePt t="58539" x="6997700" y="4330700"/>
          <p14:tracePt t="58560" x="7010400" y="4324350"/>
          <p14:tracePt t="58573" x="7048500" y="4298950"/>
          <p14:tracePt t="58591" x="7073900" y="4286250"/>
          <p14:tracePt t="58606" x="7099300" y="4267200"/>
          <p14:tracePt t="58625" x="7131050" y="4241800"/>
          <p14:tracePt t="58639" x="7156450" y="4210050"/>
          <p14:tracePt t="58656" x="7181850" y="4184650"/>
          <p14:tracePt t="58673" x="7219950" y="4146550"/>
          <p14:tracePt t="58689" x="7232650" y="4121150"/>
          <p14:tracePt t="58706" x="7245350" y="4095750"/>
          <p14:tracePt t="58725" x="7258050" y="4070350"/>
          <p14:tracePt t="58739" x="7270750" y="4038600"/>
          <p14:tracePt t="58739" x="7270750" y="4032250"/>
          <p14:tracePt t="58772" x="7277100" y="4006850"/>
          <p14:tracePt t="58774" x="7277100" y="3981450"/>
          <p14:tracePt t="58792" x="7277100" y="3956050"/>
          <p14:tracePt t="58823" x="7277100" y="3930650"/>
          <p14:tracePt t="58826" x="7277100" y="3911600"/>
          <p14:tracePt t="58840" x="7277100" y="3886200"/>
          <p14:tracePt t="58840" x="7270750" y="3886200"/>
          <p14:tracePt t="58860" x="7264400" y="3860800"/>
          <p14:tracePt t="58873" x="7251700" y="3835400"/>
          <p14:tracePt t="58891" x="7239000" y="3816350"/>
          <p14:tracePt t="58907" x="7213600" y="3790950"/>
          <p14:tracePt t="58924" x="7194550" y="3771900"/>
          <p14:tracePt t="58938" x="7169150" y="3746500"/>
          <p14:tracePt t="58938" x="7156450" y="3727450"/>
          <p14:tracePt t="58959" x="7124700" y="3702050"/>
          <p14:tracePt t="58972" x="7105650" y="3676650"/>
          <p14:tracePt t="58990" x="7080250" y="3651250"/>
          <p14:tracePt t="59007" x="7061200" y="3625850"/>
          <p14:tracePt t="59024" x="7029450" y="3594100"/>
          <p14:tracePt t="59055" x="7010400" y="3568700"/>
          <p14:tracePt t="59055" x="7004050" y="3556000"/>
          <p14:tracePt t="59072" x="6985000" y="3536950"/>
          <p14:tracePt t="59072" x="6965950" y="3517900"/>
          <p14:tracePt t="59089" x="6940550" y="3492500"/>
          <p14:tracePt t="59105" x="6927850" y="3479800"/>
          <p14:tracePt t="59122" x="6915150" y="3473450"/>
          <p14:tracePt t="59138" x="6902450" y="3454400"/>
          <p14:tracePt t="59155" x="6889750" y="3435350"/>
          <p14:tracePt t="59171" x="6870700" y="3403600"/>
          <p14:tracePt t="59189" x="6864350" y="3390900"/>
          <p14:tracePt t="59404" x="6883400" y="3397250"/>
          <p14:tracePt t="59412" x="6921500" y="3429000"/>
          <p14:tracePt t="59420" x="6946900" y="3448050"/>
          <p14:tracePt t="59437" x="6972300" y="3473450"/>
          <p14:tracePt t="59455" x="7004050" y="3505200"/>
          <p14:tracePt t="59471" x="7029450" y="3530600"/>
          <p14:tracePt t="59471" x="7042150" y="3543300"/>
          <p14:tracePt t="59489" x="7067550" y="3568700"/>
          <p14:tracePt t="59504" x="7099300" y="3606800"/>
          <p14:tracePt t="59520" x="7124700" y="3638550"/>
          <p14:tracePt t="59537" x="7150100" y="3683000"/>
          <p14:tracePt t="59554" x="7181850" y="3714750"/>
          <p14:tracePt t="59570" x="7207250" y="3752850"/>
          <p14:tracePt t="59570" x="7219950" y="3765550"/>
          <p14:tracePt t="59588" x="7251700" y="3790950"/>
          <p14:tracePt t="59604" x="7277100" y="3822700"/>
          <p14:tracePt t="59621" x="7302500" y="3848100"/>
          <p14:tracePt t="59637" x="7327900" y="3873500"/>
          <p14:tracePt t="59655" x="7359650" y="3898900"/>
          <p14:tracePt t="59671" x="7385050" y="3930650"/>
          <p14:tracePt t="59671" x="7397750" y="3943350"/>
          <p14:tracePt t="59689" x="7423150" y="3968750"/>
          <p14:tracePt t="59704" x="7454900" y="3994150"/>
          <p14:tracePt t="59721" x="7480300" y="4032250"/>
          <p14:tracePt t="59737" x="7537450" y="4076700"/>
          <p14:tracePt t="59754" x="7588250" y="4114800"/>
          <p14:tracePt t="59770" x="7639050" y="4146550"/>
          <p14:tracePt t="59770" x="7651750" y="4152900"/>
          <p14:tracePt t="59789" x="7683500" y="4178300"/>
          <p14:tracePt t="59804" x="7708900" y="4191000"/>
          <p14:tracePt t="59821" x="7734300" y="4210050"/>
          <p14:tracePt t="59837" x="7753350" y="4229100"/>
          <p14:tracePt t="59855" x="7766050" y="4235450"/>
          <p14:tracePt t="59870" x="7785100" y="4248150"/>
          <p14:tracePt t="59870" x="7791450" y="4254500"/>
          <p14:tracePt t="59888" x="7804150" y="4273550"/>
          <p14:tracePt t="59904" x="7835900" y="4292600"/>
          <p14:tracePt t="59921" x="7854950" y="4318000"/>
          <p14:tracePt t="59937" x="7880350" y="4349750"/>
          <p14:tracePt t="59955" x="7899400" y="4375150"/>
          <p14:tracePt t="59971" x="7931150" y="4400550"/>
          <p14:tracePt t="59971" x="7937500" y="4413250"/>
          <p14:tracePt t="59989" x="7950200" y="4432300"/>
          <p14:tracePt t="60003" x="7962900" y="4451350"/>
          <p14:tracePt t="60021" x="7981950" y="4470400"/>
          <p14:tracePt t="60037" x="8007350" y="4495800"/>
          <p14:tracePt t="60055" x="8032750" y="4508500"/>
          <p14:tracePt t="60070" x="8051800" y="4527550"/>
          <p14:tracePt t="60070" x="8064500" y="4533900"/>
          <p14:tracePt t="60088" x="8089900" y="4546600"/>
          <p14:tracePt t="60104" x="8108950" y="4559300"/>
          <p14:tracePt t="60120" x="8115300" y="4559300"/>
          <p14:tracePt t="60138" x="8115300" y="4565650"/>
          <p14:tracePt t="60184" x="8121650" y="4565650"/>
          <p14:tracePt t="60271" x="8115300" y="4565650"/>
          <p14:tracePt t="60275" x="8083550" y="4559300"/>
          <p14:tracePt t="60287" x="7956550" y="4514850"/>
          <p14:tracePt t="60304" x="7893050" y="4483100"/>
          <p14:tracePt t="60320" x="7848600" y="4451350"/>
          <p14:tracePt t="60336" x="7816850" y="4425950"/>
          <p14:tracePt t="60354" x="7785100" y="4400550"/>
          <p14:tracePt t="60370" x="7753350" y="4368800"/>
          <p14:tracePt t="60370" x="7727950" y="4349750"/>
          <p14:tracePt t="60389" x="7677150" y="4311650"/>
          <p14:tracePt t="60404" x="7632700" y="4286250"/>
          <p14:tracePt t="60421" x="7600950" y="4254500"/>
          <p14:tracePt t="60437" x="7556500" y="4229100"/>
          <p14:tracePt t="60454" x="7518400" y="4197350"/>
          <p14:tracePt t="60470" x="7486650" y="4171950"/>
          <p14:tracePt t="60487" x="7448550" y="4133850"/>
          <p14:tracePt t="60503" x="7416800" y="4102100"/>
          <p14:tracePt t="60520" x="7391400" y="4076700"/>
          <p14:tracePt t="60536" x="7366000" y="4038600"/>
          <p14:tracePt t="60554" x="7334250" y="4000500"/>
          <p14:tracePt t="60570" x="7308850" y="3968750"/>
          <p14:tracePt t="60570" x="7296150" y="3956050"/>
          <p14:tracePt t="60588" x="7264400" y="3930650"/>
          <p14:tracePt t="60604" x="7245350" y="3905250"/>
          <p14:tracePt t="60620" x="7226300" y="3879850"/>
          <p14:tracePt t="60637" x="7200900" y="3841750"/>
          <p14:tracePt t="60654" x="7188200" y="3816350"/>
          <p14:tracePt t="60670" x="7156450" y="3790950"/>
          <p14:tracePt t="60670" x="7143750" y="3765550"/>
          <p14:tracePt t="60688" x="7118350" y="3733800"/>
          <p14:tracePt t="60703" x="7086600" y="3689350"/>
          <p14:tracePt t="60720" x="7054850" y="3594100"/>
          <p14:tracePt t="60736" x="7029450" y="3524250"/>
          <p14:tracePt t="60753" x="7004050" y="3460750"/>
          <p14:tracePt t="60770" x="6991350" y="3422650"/>
          <p14:tracePt t="60770" x="6991350" y="3397250"/>
          <p14:tracePt t="60788" x="6985000" y="3365500"/>
          <p14:tracePt t="60803" x="6978650" y="3340100"/>
          <p14:tracePt t="60821" x="6972300" y="3314700"/>
          <p14:tracePt t="60837" x="6965950" y="3302000"/>
          <p14:tracePt t="60854" x="6953250" y="3282950"/>
          <p14:tracePt t="60870" x="6940550" y="3263900"/>
          <p14:tracePt t="60887" x="6915150" y="3225800"/>
          <p14:tracePt t="60903" x="6889750" y="3194050"/>
          <p14:tracePt t="60920" x="6870700" y="3168650"/>
          <p14:tracePt t="60936" x="6838950" y="3143250"/>
          <p14:tracePt t="60954" x="6819900" y="3117850"/>
          <p14:tracePt t="60970" x="6800850" y="3111500"/>
          <p14:tracePt t="60987" x="6788150" y="3092450"/>
          <p14:tracePt t="61003" x="6762750" y="3086100"/>
          <p14:tracePt t="61020" x="6737350" y="3073400"/>
          <p14:tracePt t="61037" x="6711950" y="3060700"/>
          <p14:tracePt t="61054" x="6686550" y="3041650"/>
          <p14:tracePt t="61070" x="6654800" y="3028950"/>
          <p14:tracePt t="61087" x="6616700" y="3009900"/>
          <p14:tracePt t="61103" x="6597650" y="2997200"/>
          <p14:tracePt t="61120" x="6591300" y="2990850"/>
          <p14:tracePt t="61288" x="6610350" y="2990850"/>
          <p14:tracePt t="61294" x="6705600" y="2990850"/>
          <p14:tracePt t="61303" x="6807200" y="2990850"/>
          <p14:tracePt t="61321" x="6921500" y="2990850"/>
          <p14:tracePt t="61337" x="7042150" y="2990850"/>
          <p14:tracePt t="61353" x="7143750" y="3003550"/>
          <p14:tracePt t="61370" x="7245350" y="3003550"/>
          <p14:tracePt t="61386" x="7391400" y="3022600"/>
          <p14:tracePt t="61403" x="7499350" y="3022600"/>
          <p14:tracePt t="61420" x="7600950" y="3028950"/>
          <p14:tracePt t="61437" x="7734300" y="3035300"/>
          <p14:tracePt t="61453" x="7835900" y="3048000"/>
          <p14:tracePt t="61470" x="7880350" y="3060700"/>
          <p14:tracePt t="61487" x="7899400" y="3060700"/>
          <p14:tracePt t="61660" x="7874000" y="3067050"/>
          <p14:tracePt t="61667" x="7689850" y="3073400"/>
          <p14:tracePt t="61687" x="7537450" y="3098800"/>
          <p14:tracePt t="61703" x="7353300" y="3117850"/>
          <p14:tracePt t="61720" x="7188200" y="3124200"/>
          <p14:tracePt t="61737" x="7010400" y="3124200"/>
          <p14:tracePt t="61753" x="6902450" y="3111500"/>
          <p14:tracePt t="61770" x="6769100" y="3092450"/>
          <p14:tracePt t="61786" x="6648450" y="3067050"/>
          <p14:tracePt t="61804" x="6540500" y="3041650"/>
          <p14:tracePt t="61820" x="6445250" y="3016250"/>
          <p14:tracePt t="61837" x="6432550" y="3009900"/>
          <p14:tracePt t="61853" x="6419850" y="3009900"/>
          <p14:tracePt t="63275" x="6400800" y="3009900"/>
          <p14:tracePt t="63281" x="6330950" y="3016250"/>
          <p14:tracePt t="63289" x="6178550" y="3035300"/>
          <p14:tracePt t="63302" x="6019800" y="3054350"/>
          <p14:tracePt t="63319" x="5842000" y="3054350"/>
          <p14:tracePt t="63336" x="5746750" y="3054350"/>
          <p14:tracePt t="63352" x="5695950" y="3054350"/>
          <p14:tracePt t="63369" x="5651500" y="3060700"/>
          <p14:tracePt t="63385" x="5600700" y="3067050"/>
          <p14:tracePt t="63403" x="5511800" y="3086100"/>
          <p14:tracePt t="63418" x="5372100" y="3111500"/>
          <p14:tracePt t="63435" x="5238750" y="3149600"/>
          <p14:tracePt t="63452" x="5099050" y="3175000"/>
          <p14:tracePt t="63469" x="4927600" y="3213100"/>
          <p14:tracePt t="63485" x="4718050" y="3257550"/>
          <p14:tracePt t="63502" x="4464050" y="3308350"/>
          <p14:tracePt t="63518" x="4222750" y="3365500"/>
          <p14:tracePt t="63535" x="3924300" y="3422650"/>
          <p14:tracePt t="63552" x="3765550" y="3467100"/>
          <p14:tracePt t="63568" x="3632200" y="3505200"/>
          <p14:tracePt t="63585" x="3517900" y="3536950"/>
          <p14:tracePt t="63603" x="3409950" y="3575050"/>
          <p14:tracePt t="63618" x="3244850" y="3651250"/>
          <p14:tracePt t="63636" x="3130550" y="3708400"/>
          <p14:tracePt t="63652" x="3003550" y="3784600"/>
          <p14:tracePt t="63669" x="2863850" y="3873500"/>
          <p14:tracePt t="63685" x="2717800" y="3962400"/>
          <p14:tracePt t="63703" x="2597150" y="4064000"/>
          <p14:tracePt t="63718" x="2489200" y="4121150"/>
          <p14:tracePt t="63736" x="2463800" y="4146550"/>
          <p14:tracePt t="63752" x="2438400" y="4171950"/>
          <p14:tracePt t="63769" x="2413000" y="4197350"/>
          <p14:tracePt t="63785" x="2381250" y="4210050"/>
          <p14:tracePt t="63802" x="2355850" y="4229100"/>
          <p14:tracePt t="63818" x="2336800" y="4241800"/>
          <p14:tracePt t="63835" x="2305050" y="4267200"/>
          <p14:tracePt t="63852" x="2279650" y="4286250"/>
          <p14:tracePt t="63868" x="2254250" y="4305300"/>
          <p14:tracePt t="63885" x="2228850" y="4324350"/>
          <p14:tracePt t="63903" x="2209800" y="4337050"/>
          <p14:tracePt t="63918" x="2184400" y="4349750"/>
          <p14:tracePt t="63935" x="2178050" y="4356100"/>
          <p14:tracePt t="63952" x="2171700" y="4356100"/>
          <p14:tracePt t="64260" x="2190750" y="4356100"/>
          <p14:tracePt t="64266" x="2247900" y="4343400"/>
          <p14:tracePt t="64266" x="2273300" y="4337050"/>
          <p14:tracePt t="64290" x="2286000" y="4330700"/>
          <p14:tracePt t="64302" x="2305050" y="4330700"/>
          <p14:tracePt t="64370" x="2311400" y="4330700"/>
          <p14:tracePt t="64382" x="2330450" y="4349750"/>
          <p14:tracePt t="64402" x="2349500" y="4375150"/>
          <p14:tracePt t="64419" x="2381250" y="4413250"/>
          <p14:tracePt t="64436" x="2393950" y="4445000"/>
          <p14:tracePt t="64452" x="2413000" y="4476750"/>
          <p14:tracePt t="64469" x="2425700" y="4508500"/>
          <p14:tracePt t="64485" x="2451100" y="4540250"/>
          <p14:tracePt t="64502" x="2457450" y="4565650"/>
          <p14:tracePt t="64519" x="2463800" y="4603750"/>
          <p14:tracePt t="64536" x="2463800" y="4629150"/>
          <p14:tracePt t="64552" x="2463800" y="4635500"/>
          <p14:tracePt t="64569" x="2463800" y="4648200"/>
          <p14:tracePt t="64585" x="2463800" y="4660900"/>
          <p14:tracePt t="64603" x="2463800" y="4673600"/>
          <p14:tracePt t="64756" x="2457450" y="4667250"/>
          <p14:tracePt t="64756" x="2451100" y="4660900"/>
          <p14:tracePt t="64769" x="2432050" y="4635500"/>
          <p14:tracePt t="64785" x="2419350" y="4603750"/>
          <p14:tracePt t="64803" x="2413000" y="4578350"/>
          <p14:tracePt t="64819" x="2413000" y="4552950"/>
          <p14:tracePt t="64836" x="2419350" y="4527550"/>
          <p14:tracePt t="64852" x="2432050" y="4502150"/>
          <p14:tracePt t="64869" x="2444750" y="4489450"/>
          <p14:tracePt t="64886" x="2451100" y="4489450"/>
          <p14:tracePt t="64951" x="2457450" y="4489450"/>
          <p14:tracePt t="64954" x="2470150" y="4483100"/>
          <p14:tracePt t="64968" x="2489200" y="4470400"/>
          <p14:tracePt t="64985" x="2501900" y="4470400"/>
          <p14:tracePt t="65119" x="2489200" y="4470400"/>
          <p14:tracePt t="65120" x="2476500" y="4476750"/>
          <p14:tracePt t="65135" x="2432050" y="4495800"/>
          <p14:tracePt t="65153" x="2400300" y="4508500"/>
          <p14:tracePt t="65169" x="2374900" y="4521200"/>
          <p14:tracePt t="65186" x="2330450" y="4546600"/>
          <p14:tracePt t="65202" x="2286000" y="4559300"/>
          <p14:tracePt t="65202" x="2247900" y="4565650"/>
          <p14:tracePt t="65221" x="2178050" y="4578350"/>
          <p14:tracePt t="65235" x="2114550" y="4591050"/>
          <p14:tracePt t="65252" x="2044700" y="4610100"/>
          <p14:tracePt t="65268" x="1987550" y="4622800"/>
          <p14:tracePt t="65286" x="1930400" y="4629150"/>
          <p14:tracePt t="65301" x="1879600" y="4635500"/>
          <p14:tracePt t="65319" x="1822450" y="4648200"/>
          <p14:tracePt t="65335" x="1771650" y="4667250"/>
          <p14:tracePt t="65353" x="1758950" y="4673600"/>
          <p14:tracePt t="65369" x="1739900" y="4679950"/>
          <p14:tracePt t="65386" x="1720850" y="4686300"/>
          <p14:tracePt t="65402" x="1695450" y="4699000"/>
          <p14:tracePt t="65419" x="1670050" y="4711700"/>
          <p14:tracePt t="65435" x="1631950" y="4724400"/>
          <p14:tracePt t="65452" x="1619250" y="4730750"/>
          <p14:tracePt t="65485" x="1612900" y="4730750"/>
          <p14:tracePt t="65485" x="1600200" y="4737100"/>
          <p14:tracePt t="65501" x="1581150" y="4743450"/>
          <p14:tracePt t="65519" x="1568450" y="4749800"/>
          <p14:tracePt t="65535" x="1543050" y="4756150"/>
          <p14:tracePt t="65552" x="1517650" y="4768850"/>
          <p14:tracePt t="65569" x="1504950" y="4768850"/>
          <p14:tracePt t="65569" x="1492250" y="4775200"/>
          <p14:tracePt t="65585" x="1485900" y="4781550"/>
          <p14:tracePt t="65601" x="1479550" y="4781550"/>
          <p14:tracePt t="65619" x="1473200" y="4787900"/>
          <p14:tracePt t="65635" x="1466850" y="4794250"/>
          <p14:tracePt t="65652" x="1454150" y="4800600"/>
          <p14:tracePt t="65668" x="1454150" y="4806950"/>
          <p14:tracePt t="65828" x="1473200" y="4813300"/>
          <p14:tracePt t="65836" x="1536700" y="4826000"/>
          <p14:tracePt t="65852" x="1619250" y="4845050"/>
          <p14:tracePt t="65869" x="1720850" y="4857750"/>
          <p14:tracePt t="65886" x="1828800" y="4876800"/>
          <p14:tracePt t="65901" x="1924050" y="4876800"/>
          <p14:tracePt t="65919" x="2025650" y="4876800"/>
          <p14:tracePt t="65935" x="2120900" y="4870450"/>
          <p14:tracePt t="65953" x="2178050" y="4864100"/>
          <p14:tracePt t="65969" x="2260600" y="4864100"/>
          <p14:tracePt t="65986" x="2324100" y="4864100"/>
          <p14:tracePt t="66001" x="2381250" y="4864100"/>
          <p14:tracePt t="66019" x="2432050" y="4864100"/>
          <p14:tracePt t="66035" x="2495550" y="4864100"/>
          <p14:tracePt t="66052" x="2527300" y="4864100"/>
          <p14:tracePt t="66068" x="2565400" y="4864100"/>
          <p14:tracePt t="66086" x="2609850" y="4870450"/>
          <p14:tracePt t="66101" x="2667000" y="4876800"/>
          <p14:tracePt t="66118" x="2724150" y="4876800"/>
          <p14:tracePt t="66136" x="2749550" y="4876800"/>
          <p14:tracePt t="66152" x="2774950" y="4876800"/>
          <p14:tracePt t="66168" x="2787650" y="4876800"/>
          <p14:tracePt t="66186" x="2813050" y="4876800"/>
          <p14:tracePt t="66201" x="2825750" y="4876800"/>
          <p14:tracePt t="66218" x="2838450" y="4876800"/>
          <p14:tracePt t="66235" x="2851150" y="4876800"/>
          <p14:tracePt t="66252" x="2857500" y="4876800"/>
          <p14:tracePt t="66269" x="2863850" y="4870450"/>
          <p14:tracePt t="66286" x="2889250" y="4870450"/>
          <p14:tracePt t="66302" x="2914650" y="4870450"/>
          <p14:tracePt t="66319" x="2940050" y="4870450"/>
          <p14:tracePt t="66335" x="2997200" y="4870450"/>
          <p14:tracePt t="66353" x="3060700" y="4889500"/>
          <p14:tracePt t="66368" x="3117850" y="4895850"/>
          <p14:tracePt t="66385" x="3181350" y="4902200"/>
          <p14:tracePt t="66402" x="3219450" y="4902200"/>
          <p14:tracePt t="66419" x="3244850" y="4902200"/>
          <p14:tracePt t="66435" x="3282950" y="4902200"/>
          <p14:tracePt t="66452" x="3308350" y="4902200"/>
          <p14:tracePt t="66468" x="3321050" y="4902200"/>
          <p14:tracePt t="66486" x="3346450" y="4902200"/>
          <p14:tracePt t="66501" x="3371850" y="4902200"/>
          <p14:tracePt t="66518" x="3403600" y="4902200"/>
          <p14:tracePt t="66534" x="3441700" y="4902200"/>
          <p14:tracePt t="66553" x="3460750" y="4902200"/>
          <p14:tracePt t="66569" x="3486150" y="4902200"/>
          <p14:tracePt t="66585" x="3498850" y="4902200"/>
          <p14:tracePt t="66601" x="3524250" y="4908550"/>
          <p14:tracePt t="66618" x="3549650" y="4914900"/>
          <p14:tracePt t="66635" x="3581400" y="4927600"/>
          <p14:tracePt t="66652" x="3606800" y="4933950"/>
          <p14:tracePt t="66668" x="3632200" y="4946650"/>
          <p14:tracePt t="66686" x="3657600" y="4946650"/>
          <p14:tracePt t="66702" x="3676650" y="4946650"/>
          <p14:tracePt t="66719" x="3676650" y="4953000"/>
          <p14:tracePt t="66820" x="3683000" y="4953000"/>
          <p14:tracePt t="66908" x="3670300" y="4959350"/>
          <p14:tracePt t="66911" x="3657600" y="4965700"/>
          <p14:tracePt t="66918" x="3632200" y="4972050"/>
          <p14:tracePt t="66934" x="3606800" y="4984750"/>
          <p14:tracePt t="66952" x="3581400" y="4997450"/>
          <p14:tracePt t="66968" x="3530600" y="5003800"/>
          <p14:tracePt t="66968" x="3492500" y="5003800"/>
          <p14:tracePt t="66987" x="3397250" y="5022850"/>
          <p14:tracePt t="67001" x="3295650" y="5041900"/>
          <p14:tracePt t="67019" x="3187700" y="5060950"/>
          <p14:tracePt t="67035" x="3054350" y="5067300"/>
          <p14:tracePt t="67052" x="2927350" y="5086350"/>
          <p14:tracePt t="67068" x="2717800" y="5118100"/>
          <p14:tracePt t="67085" x="2597150" y="5143500"/>
          <p14:tracePt t="67101" x="2489200" y="5168900"/>
          <p14:tracePt t="67118" x="2381250" y="5181600"/>
          <p14:tracePt t="67135" x="2292350" y="5187950"/>
          <p14:tracePt t="67152" x="2209800" y="5194300"/>
          <p14:tracePt t="67169" x="2114550" y="5207000"/>
          <p14:tracePt t="67169" x="2076450" y="5213350"/>
          <p14:tracePt t="67187" x="1981200" y="5219700"/>
          <p14:tracePt t="67202" x="1879600" y="5232400"/>
          <p14:tracePt t="67219" x="1771650" y="5251450"/>
          <p14:tracePt t="67235" x="1676400" y="5264150"/>
          <p14:tracePt t="67251" x="1619250" y="5283200"/>
          <p14:tracePt t="67268" x="1593850" y="5289550"/>
          <p14:tracePt t="67285" x="1574800" y="5289550"/>
          <p14:tracePt t="67804" x="1581150" y="5289550"/>
          <p14:tracePt t="67820" x="1587500" y="5289550"/>
          <p14:tracePt t="67870" x="1587500" y="5283200"/>
          <p14:tracePt t="67942" x="1593850" y="5283200"/>
          <p14:tracePt t="67958" x="1600200" y="5276850"/>
          <p14:tracePt t="67966" x="1619250" y="5270500"/>
          <p14:tracePt t="67985" x="1625600" y="5264150"/>
          <p14:tracePt t="68030" x="1631950" y="5264150"/>
          <p14:tracePt t="68726" x="1638300" y="5257800"/>
          <p14:tracePt t="68734" x="1651000" y="5257800"/>
          <p14:tracePt t="68736" x="1657350" y="5257800"/>
          <p14:tracePt t="68768" x="1663700" y="5257800"/>
          <p14:tracePt t="69184" x="1670050" y="5257800"/>
          <p14:tracePt t="69185" x="1695450" y="5251450"/>
          <p14:tracePt t="69201" x="1720850" y="5245100"/>
          <p14:tracePt t="69217" x="1746250" y="5245100"/>
          <p14:tracePt t="69234" x="1771650" y="5245100"/>
          <p14:tracePt t="69250" x="1841500" y="5245100"/>
          <p14:tracePt t="69268" x="1879600" y="5245100"/>
          <p14:tracePt t="69283" x="1930400" y="5245100"/>
          <p14:tracePt t="69301" x="1987550" y="5257800"/>
          <p14:tracePt t="69317" x="2057400" y="5264150"/>
          <p14:tracePt t="69334" x="2114550" y="5270500"/>
          <p14:tracePt t="69350" x="2216150" y="5276850"/>
          <p14:tracePt t="69367" x="2266950" y="5295900"/>
          <p14:tracePt t="69384" x="2324100" y="5308600"/>
          <p14:tracePt t="69401" x="2381250" y="5334000"/>
          <p14:tracePt t="69418" x="2438400" y="5353050"/>
          <p14:tracePt t="69434" x="2495550" y="5384800"/>
          <p14:tracePt t="69451" x="2635250" y="5435600"/>
          <p14:tracePt t="69468" x="2730500" y="5473700"/>
          <p14:tracePt t="69484" x="2832100" y="5505450"/>
          <p14:tracePt t="69501" x="2927350" y="5543550"/>
          <p14:tracePt t="69517" x="3016250" y="5575300"/>
          <p14:tracePt t="69534" x="3111500" y="5600700"/>
          <p14:tracePt t="69550" x="3238500" y="5645150"/>
          <p14:tracePt t="69568" x="3289300" y="5657850"/>
          <p14:tracePt t="69584" x="3321050" y="5670550"/>
          <p14:tracePt t="69601" x="3340100" y="5676900"/>
          <p14:tracePt t="69617" x="3352800" y="5676900"/>
          <p14:tracePt t="69635" x="3365500" y="5676900"/>
          <p14:tracePt t="69680" x="3365500" y="5683250"/>
          <p14:tracePt t="69687" x="3371850" y="5683250"/>
          <p14:tracePt t="69702" x="3378200" y="5683250"/>
          <p14:tracePt t="69717" x="3397250" y="5695950"/>
          <p14:tracePt t="69735" x="3403600" y="5702300"/>
          <p14:tracePt t="69751" x="3409950" y="5702300"/>
          <p14:tracePt t="70246" x="3403600" y="5702300"/>
          <p14:tracePt t="70254" x="3390900" y="5702300"/>
          <p14:tracePt t="70267" x="3384550" y="5702300"/>
          <p14:tracePt t="70283" x="3371850" y="5702300"/>
          <p14:tracePt t="70326" x="3365500" y="5702300"/>
          <p14:tracePt t="70342" x="3359150" y="5702300"/>
          <p14:tracePt t="70354" x="3346450" y="5702300"/>
          <p14:tracePt t="70366" x="3340100" y="5695950"/>
          <p14:tracePt t="70383" x="3327400" y="5689600"/>
          <p14:tracePt t="70401" x="3289300" y="5676900"/>
          <p14:tracePt t="70418" x="3276600" y="5670550"/>
          <p14:tracePt t="70434" x="3263900" y="5670550"/>
          <p14:tracePt t="71230" x="3276600" y="5670550"/>
          <p14:tracePt t="71238" x="3302000" y="5683250"/>
          <p14:tracePt t="71252" x="3327400" y="5695950"/>
          <p14:tracePt t="71267" x="3352800" y="5702300"/>
          <p14:tracePt t="71283" x="3384550" y="5708650"/>
          <p14:tracePt t="71300" x="3409950" y="5708650"/>
          <p14:tracePt t="71316" x="3416300" y="5708650"/>
          <p14:tracePt t="71334" x="3441700" y="5708650"/>
          <p14:tracePt t="71350" x="3467100" y="5708650"/>
          <p14:tracePt t="71367" x="3524250" y="5708650"/>
          <p14:tracePt t="71383" x="3543300" y="5708650"/>
          <p14:tracePt t="71401" x="3562350" y="5715000"/>
          <p14:tracePt t="71417" x="3568700" y="5715000"/>
          <p14:tracePt t="71417" x="3575050" y="5715000"/>
          <p14:tracePt t="71435" x="3600450" y="5721350"/>
          <p14:tracePt t="71450" x="3625850" y="5727700"/>
          <p14:tracePt t="71468" x="3663950" y="5727700"/>
          <p14:tracePt t="71484" x="3708400" y="5734050"/>
          <p14:tracePt t="71500" x="3752850" y="5734050"/>
          <p14:tracePt t="71516" x="3778250" y="5734050"/>
          <p14:tracePt t="71516" x="3790950" y="5734050"/>
          <p14:tracePt t="71534" x="3797300" y="5734050"/>
          <p14:tracePt t="72040" x="3790950" y="5740400"/>
          <p14:tracePt t="72050" x="3784600" y="5740400"/>
          <p14:tracePt t="72054" x="3771900" y="5740400"/>
          <p14:tracePt t="72066" x="3752850" y="5746750"/>
          <p14:tracePt t="72083" x="3746500" y="5746750"/>
          <p14:tracePt t="72132" x="3740150" y="5746750"/>
          <p14:tracePt t="72152" x="3733800" y="5746750"/>
          <p14:tracePt t="72153" x="3727450" y="5746750"/>
          <p14:tracePt t="72166" x="3702050" y="5753100"/>
          <p14:tracePt t="72183" x="3689350" y="5753100"/>
          <p14:tracePt t="72201" x="3676650" y="5753100"/>
          <p14:tracePt t="72216" x="3651250" y="5759450"/>
          <p14:tracePt t="72233" x="3625850" y="5765800"/>
          <p14:tracePt t="72250" x="3613150" y="5765800"/>
          <p14:tracePt t="72267" x="3587750" y="5772150"/>
          <p14:tracePt t="72283" x="3556000" y="5778500"/>
          <p14:tracePt t="72300" x="3536950" y="5784850"/>
          <p14:tracePt t="72316" x="3511550" y="5784850"/>
          <p14:tracePt t="72333" x="3486150" y="5791200"/>
          <p14:tracePt t="72349" x="3460750" y="5797550"/>
          <p14:tracePt t="72367" x="3429000" y="5803900"/>
          <p14:tracePt t="72383" x="3403600" y="5803900"/>
          <p14:tracePt t="72399" x="3378200" y="5803900"/>
          <p14:tracePt t="72416" x="3352800" y="5803900"/>
          <p14:tracePt t="72433" x="3333750" y="5803900"/>
          <p14:tracePt t="72450" x="3327400" y="5803900"/>
          <p14:tracePt t="72518" x="3321050" y="5803900"/>
          <p14:tracePt t="72540" x="3314700" y="5803900"/>
          <p14:tracePt t="72568" x="3308350" y="5803900"/>
          <p14:tracePt t="72607" x="3302000" y="5803900"/>
          <p14:tracePt t="74704" x="3346450" y="5803900"/>
          <p14:tracePt t="74708" x="3397250" y="5791200"/>
          <p14:tracePt t="74715" x="3505200" y="5778500"/>
          <p14:tracePt t="74732" x="3600450" y="5759450"/>
          <p14:tracePt t="74749" x="3740150" y="5721350"/>
          <p14:tracePt t="74766" x="3835400" y="5689600"/>
          <p14:tracePt t="74783" x="3956050" y="5651500"/>
          <p14:tracePt t="74799" x="4102100" y="5613400"/>
          <p14:tracePt t="74816" x="4286250" y="5568950"/>
          <p14:tracePt t="74832" x="4508500" y="5511800"/>
          <p14:tracePt t="74849" x="4864100" y="5448300"/>
          <p14:tracePt t="74866" x="5105400" y="5403850"/>
          <p14:tracePt t="74882" x="5327650" y="5353050"/>
          <p14:tracePt t="74898" x="5537200" y="5289550"/>
          <p14:tracePt t="74916" x="5708650" y="5219700"/>
          <p14:tracePt t="74932" x="5854700" y="5156200"/>
          <p14:tracePt t="74949" x="6096000" y="5086350"/>
          <p14:tracePt t="74965" x="6229350" y="5029200"/>
          <p14:tracePt t="74982" x="6343650" y="4972050"/>
          <p14:tracePt t="74999" x="6464300" y="4927600"/>
          <p14:tracePt t="75017" x="6578600" y="4883150"/>
          <p14:tracePt t="75032" x="6661150" y="4845050"/>
          <p14:tracePt t="75032" x="6692900" y="4832350"/>
          <p14:tracePt t="75050" x="6705600" y="4819650"/>
          <p14:tracePt t="75065" x="6750050" y="4781550"/>
          <p14:tracePt t="75083" x="6775450" y="4762500"/>
          <p14:tracePt t="75099" x="6800850" y="4743450"/>
          <p14:tracePt t="75115" x="6838950" y="4718050"/>
          <p14:tracePt t="75132" x="6908800" y="4686300"/>
          <p14:tracePt t="75150" x="7023100" y="4648200"/>
          <p14:tracePt t="75165" x="7181850" y="4591050"/>
          <p14:tracePt t="75183" x="7308850" y="4552950"/>
          <p14:tracePt t="75198" x="7391400" y="4521200"/>
          <p14:tracePt t="75216" x="7454900" y="4489450"/>
          <p14:tracePt t="75231" x="7499350" y="4457700"/>
          <p14:tracePt t="75250" x="7600950" y="4413250"/>
          <p14:tracePt t="75265" x="7702550" y="4375150"/>
          <p14:tracePt t="75282" x="7810500" y="4337050"/>
          <p14:tracePt t="75299" x="7918450" y="4305300"/>
          <p14:tracePt t="75316" x="8032750" y="4267200"/>
          <p14:tracePt t="75332" x="8096250" y="4235450"/>
          <p14:tracePt t="75332" x="8115300" y="4222750"/>
          <p14:tracePt t="75350" x="8166100" y="4191000"/>
          <p14:tracePt t="75366" x="8210550" y="4165600"/>
          <p14:tracePt t="75382" x="8242300" y="4140200"/>
          <p14:tracePt t="75399" x="8299450" y="4114800"/>
          <p14:tracePt t="75416" x="8350250" y="4083050"/>
          <p14:tracePt t="75431" x="8382000" y="4064000"/>
          <p14:tracePt t="75449" x="8394700" y="4064000"/>
          <p14:tracePt t="75465" x="8407400" y="4051300"/>
          <p14:tracePt t="75482" x="8420100" y="4038600"/>
          <p14:tracePt t="75498" x="8432800" y="4038600"/>
          <p14:tracePt t="75516" x="8445500" y="4025900"/>
          <p14:tracePt t="75532" x="8451850" y="4013200"/>
          <p14:tracePt t="75549" x="8470900" y="3994150"/>
          <p14:tracePt t="75565" x="8489950" y="3968750"/>
          <p14:tracePt t="75583" x="8496300" y="3943350"/>
          <p14:tracePt t="75599" x="8509000" y="3911600"/>
          <p14:tracePt t="75616" x="8534400" y="3886200"/>
          <p14:tracePt t="75632" x="8559800" y="3860800"/>
          <p14:tracePt t="75632" x="8578850" y="3848100"/>
          <p14:tracePt t="75665" x="8597900" y="3822700"/>
          <p14:tracePt t="75666" x="8610600" y="3803650"/>
          <p14:tracePt t="75666" x="8616950" y="3803650"/>
          <p14:tracePt t="75682" x="8629650" y="3784600"/>
          <p14:tracePt t="75699" x="8636000" y="3765550"/>
          <p14:tracePt t="75715" x="8642350" y="3740150"/>
          <p14:tracePt t="75731" x="8648700" y="3714750"/>
          <p14:tracePt t="75749" x="8648700" y="3689350"/>
          <p14:tracePt t="75765" x="8648700" y="3644900"/>
          <p14:tracePt t="75782" x="8642350" y="3606800"/>
          <p14:tracePt t="75798" x="8636000" y="3581400"/>
          <p14:tracePt t="75815" x="8629650" y="3549650"/>
          <p14:tracePt t="75831" x="8616950" y="3505200"/>
          <p14:tracePt t="75849" x="8597900" y="3473450"/>
          <p14:tracePt t="75865" x="8566150" y="3429000"/>
          <p14:tracePt t="75882" x="8540750" y="3403600"/>
          <p14:tracePt t="75899" x="8521700" y="3384550"/>
          <p14:tracePt t="75915" x="8496300" y="3371850"/>
          <p14:tracePt t="75932" x="8470900" y="3365500"/>
          <p14:tracePt t="75949" x="8439150" y="3359150"/>
          <p14:tracePt t="75965" x="8388350" y="3359150"/>
          <p14:tracePt t="75982" x="8343900" y="3359150"/>
          <p14:tracePt t="75998" x="8286750" y="3352800"/>
          <p14:tracePt t="76015" x="8210550" y="3352800"/>
          <p14:tracePt t="76031" x="8153400" y="3352800"/>
          <p14:tracePt t="76048" x="8089900" y="3346450"/>
          <p14:tracePt t="76065" x="7988300" y="3333750"/>
          <p14:tracePt t="76082" x="7912100" y="3327400"/>
          <p14:tracePt t="76098" x="7842250" y="3321050"/>
          <p14:tracePt t="76115" x="7785100" y="3314700"/>
          <p14:tracePt t="76132" x="7740650" y="3314700"/>
          <p14:tracePt t="76148" x="7721600" y="3314700"/>
          <p14:tracePt t="76165" x="7677150" y="3314700"/>
          <p14:tracePt t="76183" x="7639050" y="3314700"/>
          <p14:tracePt t="76198" x="7613650" y="3321050"/>
          <p14:tracePt t="76215" x="7588250" y="3333750"/>
          <p14:tracePt t="76231" x="7562850" y="3352800"/>
          <p14:tracePt t="76248" x="7543800" y="3365500"/>
          <p14:tracePt t="76265" x="7505700" y="3397250"/>
          <p14:tracePt t="76282" x="7486650" y="3416300"/>
          <p14:tracePt t="76298" x="7467600" y="3441700"/>
          <p14:tracePt t="76315" x="7448550" y="3473450"/>
          <p14:tracePt t="76331" x="7416800" y="3498850"/>
          <p14:tracePt t="76348" x="7397750" y="3524250"/>
          <p14:tracePt t="76364" x="7378700" y="3549650"/>
          <p14:tracePt t="76382" x="7378700" y="3556000"/>
          <p14:tracePt t="76398" x="7372350" y="3575050"/>
          <p14:tracePt t="76415" x="7366000" y="3600450"/>
          <p14:tracePt t="76432" x="7359650" y="3625850"/>
          <p14:tracePt t="76449" x="7353300" y="3651250"/>
          <p14:tracePt t="76465" x="7353300" y="3689350"/>
          <p14:tracePt t="76482" x="7353300" y="3708400"/>
          <p14:tracePt t="76499" x="7353300" y="3733800"/>
          <p14:tracePt t="76515" x="7366000" y="3759200"/>
          <p14:tracePt t="76531" x="7385050" y="3790950"/>
          <p14:tracePt t="76549" x="7404100" y="3816350"/>
          <p14:tracePt t="76565" x="7442200" y="3841750"/>
          <p14:tracePt t="76582" x="7461250" y="3860800"/>
          <p14:tracePt t="76598" x="7505700" y="3879850"/>
          <p14:tracePt t="76615" x="7537450" y="3898900"/>
          <p14:tracePt t="76632" x="7562850" y="3911600"/>
          <p14:tracePt t="76648" x="7588250" y="3924300"/>
          <p14:tracePt t="76665" x="7670800" y="3949700"/>
          <p14:tracePt t="76683" x="7721600" y="3956050"/>
          <p14:tracePt t="76700" x="7772400" y="3968750"/>
          <p14:tracePt t="76714" x="7810500" y="3975100"/>
          <p14:tracePt t="76732" x="7854950" y="3987800"/>
          <p14:tracePt t="76748" x="7886700" y="3994150"/>
          <p14:tracePt t="76766" x="7912100" y="3994150"/>
          <p14:tracePt t="76782" x="7937500" y="4000500"/>
          <p14:tracePt t="76798" x="7962900" y="4000500"/>
          <p14:tracePt t="76815" x="7988300" y="4000500"/>
          <p14:tracePt t="76832" x="8013700" y="4000500"/>
          <p14:tracePt t="76848" x="8051800" y="4000500"/>
          <p14:tracePt t="76848" x="8083550" y="4000500"/>
          <p14:tracePt t="76866" x="8128000" y="4013200"/>
          <p14:tracePt t="76882" x="8210550" y="4019550"/>
          <p14:tracePt t="76899" x="8280400" y="4025900"/>
          <p14:tracePt t="76914" x="8337550" y="4044950"/>
          <p14:tracePt t="76932" x="8362950" y="4044950"/>
          <p14:tracePt t="76948" x="8388350" y="4051300"/>
          <p14:tracePt t="76948" x="8401050" y="4051300"/>
          <p14:tracePt t="76967" x="8420100" y="4051300"/>
          <p14:tracePt t="76982" x="8432800" y="4051300"/>
          <p14:tracePt t="76999" x="8470900" y="4051300"/>
          <p14:tracePt t="77015" x="8509000" y="4032250"/>
          <p14:tracePt t="77032" x="8534400" y="4019550"/>
          <p14:tracePt t="77048" x="8553450" y="4013200"/>
          <p14:tracePt t="77048" x="8559800" y="4013200"/>
          <p14:tracePt t="77066" x="8566150" y="4006850"/>
          <p14:tracePt t="77081" x="8572500" y="4000500"/>
          <p14:tracePt t="77098" x="8591550" y="3981450"/>
          <p14:tracePt t="77114" x="8610600" y="3956050"/>
          <p14:tracePt t="77131" x="8629650" y="3937000"/>
          <p14:tracePt t="77148" x="8655050" y="3911600"/>
          <p14:tracePt t="77165" x="8674100" y="3879850"/>
          <p14:tracePt t="77182" x="8686800" y="3854450"/>
          <p14:tracePt t="77199" x="8693150" y="3829050"/>
          <p14:tracePt t="77214" x="8699500" y="3803650"/>
          <p14:tracePt t="77231" x="8705850" y="3778250"/>
          <p14:tracePt t="77248" x="8712200" y="3752850"/>
          <p14:tracePt t="77265" x="8712200" y="3714750"/>
          <p14:tracePt t="77281" x="8712200" y="3689350"/>
          <p14:tracePt t="77299" x="8693150" y="3663950"/>
          <p14:tracePt t="77315" x="8680450" y="3638550"/>
          <p14:tracePt t="77332" x="8674100" y="3613150"/>
          <p14:tracePt t="77348" x="8661400" y="3594100"/>
          <p14:tracePt t="77365" x="8642350" y="3562350"/>
          <p14:tracePt t="77381" x="8623300" y="3543300"/>
          <p14:tracePt t="77399" x="8610600" y="3524250"/>
          <p14:tracePt t="77415" x="8585200" y="3511550"/>
          <p14:tracePt t="77432" x="8566150" y="3505200"/>
          <p14:tracePt t="77448" x="8540750" y="3492500"/>
          <p14:tracePt t="77465" x="8502650" y="3467100"/>
          <p14:tracePt t="77482" x="8477250" y="3467100"/>
          <p14:tracePt t="77499" x="8451850" y="3454400"/>
          <p14:tracePt t="77514" x="8426450" y="3448050"/>
          <p14:tracePt t="77532" x="8401050" y="3435350"/>
          <p14:tracePt t="77548" x="8375650" y="3422650"/>
          <p14:tracePt t="77565" x="8324850" y="3416300"/>
          <p14:tracePt t="77581" x="8267700" y="3409950"/>
          <p14:tracePt t="77599" x="8216900" y="3409950"/>
          <p14:tracePt t="77614" x="8140700" y="3409950"/>
          <p14:tracePt t="77631" x="8045450" y="3403600"/>
          <p14:tracePt t="77647" x="7969250" y="3403600"/>
          <p14:tracePt t="77664" x="7874000" y="3403600"/>
          <p14:tracePt t="77681" x="7823200" y="3403600"/>
          <p14:tracePt t="77699" x="7791450" y="3403600"/>
          <p14:tracePt t="77715" x="7759700" y="3403600"/>
          <p14:tracePt t="77732" x="7734300" y="3403600"/>
          <p14:tracePt t="77748" x="7696200" y="3403600"/>
          <p14:tracePt t="77764" x="7620000" y="3409950"/>
          <p14:tracePt t="77781" x="7562850" y="3409950"/>
          <p14:tracePt t="77798" x="7524750" y="3416300"/>
          <p14:tracePt t="77814" x="7499350" y="3422650"/>
          <p14:tracePt t="77831" x="7473950" y="3429000"/>
          <p14:tracePt t="77847" x="7448550" y="3429000"/>
          <p14:tracePt t="77864" x="7410450" y="3441700"/>
          <p14:tracePt t="77881" x="7385050" y="3448050"/>
          <p14:tracePt t="77898" x="7378700" y="3460750"/>
          <p14:tracePt t="77915" x="7359650" y="3473450"/>
          <p14:tracePt t="77931" x="7346950" y="3479800"/>
          <p14:tracePt t="77948" x="7327900" y="3498850"/>
          <p14:tracePt t="77965" x="7321550" y="3517900"/>
          <p14:tracePt t="77981" x="7302500" y="3543300"/>
          <p14:tracePt t="77998" x="7289800" y="3568700"/>
          <p14:tracePt t="78014" x="7264400" y="3594100"/>
          <p14:tracePt t="78031" x="7251700" y="3619500"/>
          <p14:tracePt t="78048" x="7251700" y="3644900"/>
          <p14:tracePt t="78065" x="7251700" y="3683000"/>
          <p14:tracePt t="78081" x="7251700" y="3695700"/>
          <p14:tracePt t="78115" x="7251700" y="3702050"/>
          <p14:tracePt t="78134" x="7251700" y="3708400"/>
          <p14:tracePt t="78147" x="7251700" y="3714750"/>
          <p14:tracePt t="78150" x="7264400" y="3740150"/>
          <p14:tracePt t="78165" x="7283450" y="3752850"/>
          <p14:tracePt t="78181" x="7296150" y="3765550"/>
          <p14:tracePt t="78199" x="7321550" y="3784600"/>
          <p14:tracePt t="78214" x="7346950" y="3816350"/>
          <p14:tracePt t="78232" x="7391400" y="3841750"/>
          <p14:tracePt t="78247" x="7435850" y="3873500"/>
          <p14:tracePt t="78264" x="7461250" y="3892550"/>
          <p14:tracePt t="78281" x="7486650" y="3898900"/>
          <p14:tracePt t="78298" x="7505700" y="3905250"/>
          <p14:tracePt t="78314" x="7531100" y="3917950"/>
          <p14:tracePt t="78331" x="7556500" y="3943350"/>
          <p14:tracePt t="78347" x="7613650" y="3956050"/>
          <p14:tracePt t="78365" x="7645400" y="3962400"/>
          <p14:tracePt t="78381" x="7670800" y="3962400"/>
          <p14:tracePt t="78398" x="7696200" y="3962400"/>
          <p14:tracePt t="78414" x="7721600" y="3962400"/>
          <p14:tracePt t="78431" x="7740650" y="3962400"/>
          <p14:tracePt t="78447" x="7785100" y="3962400"/>
          <p14:tracePt t="78465" x="7823200" y="3962400"/>
          <p14:tracePt t="78481" x="7842250" y="3962400"/>
          <p14:tracePt t="78498" x="7867650" y="3962400"/>
          <p14:tracePt t="78514" x="7899400" y="3962400"/>
          <p14:tracePt t="78531" x="7962900" y="3968750"/>
          <p14:tracePt t="78547" x="8102600" y="3975100"/>
          <p14:tracePt t="78565" x="8166100" y="3975100"/>
          <p14:tracePt t="78581" x="8197850" y="3975100"/>
          <p14:tracePt t="78598" x="8223250" y="3975100"/>
          <p14:tracePt t="78614" x="8248650" y="3975100"/>
          <p14:tracePt t="78631" x="8267700" y="3975100"/>
          <p14:tracePt t="78647" x="8286750" y="3975100"/>
          <p14:tracePt t="78665" x="8305800" y="3975100"/>
          <p14:tracePt t="78681" x="8324850" y="3968750"/>
          <p14:tracePt t="78698" x="8331200" y="3962400"/>
          <p14:tracePt t="78946" x="8318500" y="3962400"/>
          <p14:tracePt t="78952" x="8286750" y="3949700"/>
          <p14:tracePt t="78964" x="8235950" y="3924300"/>
          <p14:tracePt t="78981" x="8166100" y="3911600"/>
          <p14:tracePt t="78998" x="8013700" y="3879850"/>
          <p14:tracePt t="79014" x="7924800" y="3873500"/>
          <p14:tracePt t="79031" x="7829550" y="3867150"/>
          <p14:tracePt t="79047" x="7747000" y="3841750"/>
          <p14:tracePt t="79065" x="7651750" y="3816350"/>
          <p14:tracePt t="79080" x="7537450" y="3778250"/>
          <p14:tracePt t="79097" x="7327900" y="3721100"/>
          <p14:tracePt t="79114" x="7169150" y="3670300"/>
          <p14:tracePt t="79130" x="7035800" y="3638550"/>
          <p14:tracePt t="79147" x="6902450" y="3613150"/>
          <p14:tracePt t="79164" x="6794500" y="3575050"/>
          <p14:tracePt t="79180" x="6686550" y="3549650"/>
          <p14:tracePt t="79198" x="6591300" y="3524250"/>
          <p14:tracePt t="79214" x="6553200" y="3517900"/>
          <p14:tracePt t="79231" x="6508750" y="3511550"/>
          <p14:tracePt t="79247" x="6483350" y="3505200"/>
          <p14:tracePt t="79265" x="6451600" y="3498850"/>
          <p14:tracePt t="79280" x="6419850" y="3486150"/>
          <p14:tracePt t="79280" x="6407150" y="3479800"/>
          <p14:tracePt t="79299" x="6381750" y="3479800"/>
          <p14:tracePt t="79314" x="6362700" y="3479800"/>
          <p14:tracePt t="79331" x="6343650" y="3479800"/>
          <p14:tracePt t="79347" x="6330950" y="3479800"/>
          <p14:tracePt t="79365" x="6305550" y="3479800"/>
          <p14:tracePt t="79381" x="6267450" y="3479800"/>
          <p14:tracePt t="79399" x="6261100" y="3479800"/>
          <p14:tracePt t="79464" x="6267450" y="3479800"/>
          <p14:tracePt t="79472" x="6286500" y="3479800"/>
          <p14:tracePt t="79487" x="6311900" y="3479800"/>
          <p14:tracePt t="79497" x="6318250" y="3473450"/>
          <p14:tracePt t="79514" x="6330950" y="3467100"/>
          <p14:tracePt t="79531" x="6337300" y="3467100"/>
          <p14:tracePt t="79547" x="6362700" y="3454400"/>
          <p14:tracePt t="79564" x="6388100" y="3448050"/>
          <p14:tracePt t="79580" x="6426200" y="3435350"/>
          <p14:tracePt t="79598" x="6451600" y="3422650"/>
          <p14:tracePt t="79614" x="6477000" y="3409950"/>
          <p14:tracePt t="79631" x="6496050" y="3397250"/>
          <p14:tracePt t="79647" x="6515100" y="3378200"/>
          <p14:tracePt t="79664" x="6515100" y="3371850"/>
          <p14:tracePt t="79680" x="6527800" y="3365500"/>
          <p14:tracePt t="79680" x="6527800" y="3359150"/>
          <p14:tracePt t="79699" x="6534150" y="3346450"/>
          <p14:tracePt t="79714" x="6540500" y="3333750"/>
          <p14:tracePt t="79731" x="6540500" y="3314700"/>
          <p14:tracePt t="79748" x="6540500" y="3295650"/>
          <p14:tracePt t="79764" x="6540500" y="3276600"/>
          <p14:tracePt t="79781" x="6540500" y="3257550"/>
          <p14:tracePt t="79797" x="6521450" y="3244850"/>
          <p14:tracePt t="79814" x="6496050" y="3225800"/>
          <p14:tracePt t="79831" x="6470650" y="3213100"/>
          <p14:tracePt t="79847" x="6432550" y="3200400"/>
          <p14:tracePt t="79864" x="6407150" y="3200400"/>
          <p14:tracePt t="79880" x="6381750" y="3200400"/>
          <p14:tracePt t="79897" x="6356350" y="3194050"/>
          <p14:tracePt t="79913" x="6330950" y="3194050"/>
          <p14:tracePt t="79931" x="6311900" y="3194050"/>
          <p14:tracePt t="79947" x="6273800" y="3194050"/>
          <p14:tracePt t="79965" x="6248400" y="3194050"/>
          <p14:tracePt t="79981" x="6223000" y="3194050"/>
          <p14:tracePt t="79997" x="6197600" y="3194050"/>
          <p14:tracePt t="80014" x="6159500" y="3194050"/>
          <p14:tracePt t="80031" x="6115050" y="3206750"/>
          <p14:tracePt t="80047" x="6070600" y="3225800"/>
          <p14:tracePt t="80065" x="6032500" y="3238500"/>
          <p14:tracePt t="80080" x="6000750" y="3257550"/>
          <p14:tracePt t="80097" x="5969000" y="3282950"/>
          <p14:tracePt t="80113" x="5937250" y="3302000"/>
          <p14:tracePt t="80130" x="5905500" y="3321050"/>
          <p14:tracePt t="80147" x="5873750" y="3346450"/>
          <p14:tracePt t="80164" x="5854700" y="3359150"/>
          <p14:tracePt t="80181" x="5842000" y="3378200"/>
          <p14:tracePt t="80198" x="5835650" y="3390900"/>
          <p14:tracePt t="80214" x="5835650" y="3416300"/>
          <p14:tracePt t="80230" x="5829300" y="3435350"/>
          <p14:tracePt t="80247" x="5829300" y="3448050"/>
          <p14:tracePt t="80265" x="5829300" y="3467100"/>
          <p14:tracePt t="80281" x="5829300" y="3492500"/>
          <p14:tracePt t="80297" x="5835650" y="3517900"/>
          <p14:tracePt t="80313" x="5848350" y="3536950"/>
          <p14:tracePt t="80331" x="5873750" y="3562350"/>
          <p14:tracePt t="80347" x="5905500" y="3587750"/>
          <p14:tracePt t="80365" x="5930900" y="3600450"/>
          <p14:tracePt t="80380" x="5962650" y="3613150"/>
          <p14:tracePt t="80397" x="5988050" y="3625850"/>
          <p14:tracePt t="80414" x="6019800" y="3625850"/>
          <p14:tracePt t="80431" x="6064250" y="3632200"/>
          <p14:tracePt t="80447" x="6121400" y="3632200"/>
          <p14:tracePt t="80464" x="6153150" y="3632200"/>
          <p14:tracePt t="80480" x="6197600" y="3625850"/>
          <p14:tracePt t="80497" x="6229350" y="3613150"/>
          <p14:tracePt t="80514" x="6267450" y="3600450"/>
          <p14:tracePt t="80530" x="6292850" y="3587750"/>
          <p14:tracePt t="80547" x="6330950" y="3568700"/>
          <p14:tracePt t="80565" x="6356350" y="3556000"/>
          <p14:tracePt t="80580" x="6381750" y="3543300"/>
          <p14:tracePt t="80597" x="6407150" y="3524250"/>
          <p14:tracePt t="80613" x="6432550" y="3505200"/>
          <p14:tracePt t="80630" x="6464300" y="3479800"/>
          <p14:tracePt t="80630" x="6477000" y="3473450"/>
          <p14:tracePt t="80648" x="6502400" y="3454400"/>
          <p14:tracePt t="80664" x="6527800" y="3441700"/>
          <p14:tracePt t="80681" x="6553200" y="3422650"/>
          <p14:tracePt t="80697" x="6578600" y="3397250"/>
          <p14:tracePt t="80714" x="6610350" y="3371850"/>
          <p14:tracePt t="80730" x="6629400" y="3352800"/>
          <p14:tracePt t="80730" x="6642100" y="3340100"/>
          <p14:tracePt t="80748" x="6648450" y="3321050"/>
          <p14:tracePt t="80764" x="6661150" y="3308350"/>
          <p14:tracePt t="80781" x="6673850" y="3289300"/>
          <p14:tracePt t="80796" x="6680200" y="3276600"/>
          <p14:tracePt t="80814" x="6680200" y="3263900"/>
          <p14:tracePt t="80829" x="6686550" y="3244850"/>
          <p14:tracePt t="80848" x="6680200" y="3206750"/>
          <p14:tracePt t="80864" x="6661150" y="3187700"/>
          <p14:tracePt t="80880" x="6635750" y="3175000"/>
          <p14:tracePt t="80897" x="6604000" y="3155950"/>
          <p14:tracePt t="80914" x="6578600" y="3143250"/>
          <p14:tracePt t="80930" x="6553200" y="3117850"/>
          <p14:tracePt t="80930" x="6540500" y="3111500"/>
          <p14:tracePt t="80948" x="6515100" y="3105150"/>
          <p14:tracePt t="80964" x="6489700" y="3098800"/>
          <p14:tracePt t="80981" x="6464300" y="3092450"/>
          <p14:tracePt t="80996" x="6438900" y="3092450"/>
          <p14:tracePt t="81014" x="6419850" y="3092450"/>
          <p14:tracePt t="81030" x="6394450" y="3092450"/>
          <p14:tracePt t="81047" x="6337300" y="3092450"/>
          <p14:tracePt t="81063" x="6305550" y="3092450"/>
          <p14:tracePt t="81080" x="6273800" y="3092450"/>
          <p14:tracePt t="81096" x="6242050" y="3092450"/>
          <p14:tracePt t="81114" x="6216650" y="3092450"/>
          <p14:tracePt t="81130" x="6191250" y="3092450"/>
          <p14:tracePt t="81147" x="6153150" y="3098800"/>
          <p14:tracePt t="81164" x="6127750" y="3105150"/>
          <p14:tracePt t="81180" x="6096000" y="3124200"/>
          <p14:tracePt t="81197" x="6064250" y="3136900"/>
          <p14:tracePt t="81213" x="6026150" y="3149600"/>
          <p14:tracePt t="81229" x="6000750" y="3162300"/>
          <p14:tracePt t="81247" x="5962650" y="3187700"/>
          <p14:tracePt t="81264" x="5943600" y="3200400"/>
          <p14:tracePt t="81281" x="5918200" y="3213100"/>
          <p14:tracePt t="81296" x="5899150" y="3225800"/>
          <p14:tracePt t="81314" x="5873750" y="3244850"/>
          <p14:tracePt t="81330" x="5848350" y="3257550"/>
          <p14:tracePt t="81347" x="5816600" y="3289300"/>
          <p14:tracePt t="81364" x="5810250" y="3308350"/>
          <p14:tracePt t="81380" x="5791200" y="3327400"/>
          <p14:tracePt t="81396" x="5791200" y="3352800"/>
          <p14:tracePt t="81413" x="5791200" y="3371850"/>
          <p14:tracePt t="81430" x="5791200" y="3397250"/>
          <p14:tracePt t="81446" x="5791200" y="3422650"/>
          <p14:tracePt t="81463" x="5810250" y="3460750"/>
          <p14:tracePt t="81481" x="5822950" y="3479800"/>
          <p14:tracePt t="81496" x="5829300" y="3492500"/>
          <p14:tracePt t="81513" x="5835650" y="3505200"/>
          <p14:tracePt t="81530" x="5848350" y="3524250"/>
          <p14:tracePt t="81547" x="5861050" y="3543300"/>
          <p14:tracePt t="81563" x="5905500" y="3581400"/>
          <p14:tracePt t="81580" x="5930900" y="3606800"/>
          <p14:tracePt t="81596" x="5969000" y="3625850"/>
          <p14:tracePt t="81614" x="6000750" y="3638550"/>
          <p14:tracePt t="81629" x="6038850" y="3651250"/>
          <p14:tracePt t="81647" x="6064250" y="3657600"/>
          <p14:tracePt t="81663" x="6102350" y="3657600"/>
          <p14:tracePt t="81680" x="6127750" y="3657600"/>
          <p14:tracePt t="81696" x="6159500" y="3657600"/>
          <p14:tracePt t="81715" x="6191250" y="3657600"/>
          <p14:tracePt t="81730" x="6242050" y="3657600"/>
          <p14:tracePt t="81747" x="6305550" y="3651250"/>
          <p14:tracePt t="81764" x="6343650" y="3651250"/>
          <p14:tracePt t="81780" x="6369050" y="3644900"/>
          <p14:tracePt t="81797" x="6394450" y="3638550"/>
          <p14:tracePt t="81814" x="6413500" y="3625850"/>
          <p14:tracePt t="81829" x="6432550" y="3606800"/>
          <p14:tracePt t="81847" x="6457950" y="3587750"/>
          <p14:tracePt t="81847" x="6464300" y="3575050"/>
          <p14:tracePt t="81864" x="6483350" y="3556000"/>
          <p14:tracePt t="81880" x="6496050" y="3543300"/>
          <p14:tracePt t="81897" x="6502400" y="3536950"/>
          <p14:tracePt t="81914" x="6508750" y="3530600"/>
          <p14:tracePt t="81930" x="6508750" y="3524250"/>
          <p14:tracePt t="81946" x="6515100" y="3517900"/>
          <p14:tracePt t="81963" x="6527800" y="3511550"/>
          <p14:tracePt t="81980" x="6553200" y="3498850"/>
          <p14:tracePt t="81996" x="6610350" y="3486150"/>
          <p14:tracePt t="82014" x="6699250" y="3486150"/>
          <p14:tracePt t="82030" x="6807200" y="3505200"/>
          <p14:tracePt t="82047" x="6902450" y="3524250"/>
          <p14:tracePt t="82063" x="6934200" y="3530600"/>
          <p14:tracePt t="82080" x="6953250" y="3530600"/>
          <p14:tracePt t="82096" x="6972300" y="3536950"/>
          <p14:tracePt t="82114" x="7004050" y="3549650"/>
          <p14:tracePt t="82130" x="7080250" y="3575050"/>
          <p14:tracePt t="82147" x="7162800" y="3600450"/>
          <p14:tracePt t="82163" x="7219950" y="3613150"/>
          <p14:tracePt t="82180" x="7296150" y="3638550"/>
          <p14:tracePt t="82197" x="7359650" y="3657600"/>
          <p14:tracePt t="82214" x="7385050" y="3676650"/>
          <p14:tracePt t="82230" x="7423150" y="3695700"/>
          <p14:tracePt t="82247" x="7480300" y="3721100"/>
          <p14:tracePt t="82263" x="7543800" y="3752850"/>
          <p14:tracePt t="82280" x="7575550" y="3784600"/>
          <p14:tracePt t="82296" x="7626350" y="3822700"/>
          <p14:tracePt t="82314" x="7651750" y="3841750"/>
          <p14:tracePt t="82330" x="7664450" y="3860800"/>
          <p14:tracePt t="82347" x="7683500" y="3867150"/>
          <p14:tracePt t="82363" x="7696200" y="3886200"/>
          <p14:tracePt t="82380" x="7708900" y="3898900"/>
          <p14:tracePt t="82396" x="7721600" y="3905250"/>
          <p14:tracePt t="82413" x="7734300" y="3924300"/>
          <p14:tracePt t="82429" x="7747000" y="3943350"/>
          <p14:tracePt t="82447" x="7778750" y="3968750"/>
          <p14:tracePt t="82463" x="7804150" y="3994150"/>
          <p14:tracePt t="82480" x="7829550" y="4025900"/>
          <p14:tracePt t="82496" x="7880350" y="4057650"/>
          <p14:tracePt t="82513" x="7950200" y="4083050"/>
          <p14:tracePt t="82529" x="8026400" y="4089400"/>
          <p14:tracePt t="82546" x="8134350" y="4089400"/>
          <p14:tracePt t="82563" x="8210550" y="4089400"/>
          <p14:tracePt t="82579" x="8286750" y="4083050"/>
          <p14:tracePt t="82596" x="8318500" y="4076700"/>
          <p14:tracePt t="82637" x="8318500" y="4070350"/>
          <p14:tracePt t="82648" x="8324850" y="4070350"/>
          <p14:tracePt t="82663" x="8343900" y="4064000"/>
          <p14:tracePt t="82680" x="8356600" y="4057650"/>
          <p14:tracePt t="82681" x="8382000" y="4038600"/>
          <p14:tracePt t="82696" x="8432800" y="4013200"/>
          <p14:tracePt t="82714" x="8477250" y="3981450"/>
          <p14:tracePt t="82730" x="8502650" y="3956050"/>
          <p14:tracePt t="82747" x="8528050" y="3937000"/>
          <p14:tracePt t="82763" x="8540750" y="3924300"/>
          <p14:tracePt t="82780" x="8566150" y="3905250"/>
          <p14:tracePt t="82796" x="8597900" y="3886200"/>
          <p14:tracePt t="82813" x="8623300" y="3860800"/>
          <p14:tracePt t="82830" x="8648700" y="3835400"/>
          <p14:tracePt t="82846" x="8680450" y="3790950"/>
          <p14:tracePt t="82863" x="8705850" y="3765550"/>
          <p14:tracePt t="82880" x="8718550" y="3740150"/>
          <p14:tracePt t="82896" x="8731250" y="3714750"/>
          <p14:tracePt t="82913" x="8743950" y="3689350"/>
          <p14:tracePt t="82929" x="8750300" y="3663950"/>
          <p14:tracePt t="82947" x="8763000" y="3625850"/>
          <p14:tracePt t="82963" x="8769350" y="3600450"/>
          <p14:tracePt t="82980" x="8769350" y="3575050"/>
          <p14:tracePt t="82996" x="8769350" y="3549650"/>
          <p14:tracePt t="83014" x="8763000" y="3524250"/>
          <p14:tracePt t="83030" x="8743950" y="3498850"/>
          <p14:tracePt t="83046" x="8712200" y="3467100"/>
          <p14:tracePt t="83063" x="8680450" y="3441700"/>
          <p14:tracePt t="83080" x="8655050" y="3422650"/>
          <p14:tracePt t="83096" x="8629650" y="3409950"/>
          <p14:tracePt t="83114" x="8604250" y="3390900"/>
          <p14:tracePt t="83130" x="8566150" y="3378200"/>
          <p14:tracePt t="83147" x="8521700" y="3365500"/>
          <p14:tracePt t="83162" x="8464550" y="3359150"/>
          <p14:tracePt t="83179" x="8413750" y="3346450"/>
          <p14:tracePt t="83196" x="8331200" y="3321050"/>
          <p14:tracePt t="83214" x="8248650" y="3302000"/>
          <p14:tracePt t="83230" x="8191500" y="3289300"/>
          <p14:tracePt t="83247" x="8108950" y="3289300"/>
          <p14:tracePt t="83263" x="8070850" y="3282950"/>
          <p14:tracePt t="83279" x="8039100" y="3276600"/>
          <p14:tracePt t="83295" x="8013700" y="3276600"/>
          <p14:tracePt t="83313" x="7981950" y="3270250"/>
          <p14:tracePt t="83329" x="7912100" y="3270250"/>
          <p14:tracePt t="83346" x="7848600" y="3276600"/>
          <p14:tracePt t="83363" x="7772400" y="3282950"/>
          <p14:tracePt t="83379" x="7664450" y="3295650"/>
          <p14:tracePt t="83395" x="7569200" y="3308350"/>
          <p14:tracePt t="83413" x="7499350" y="3321050"/>
          <p14:tracePt t="83429" x="7448550" y="3327400"/>
          <p14:tracePt t="83446" x="7423150" y="3340100"/>
          <p14:tracePt t="83462" x="7397750" y="3346450"/>
          <p14:tracePt t="83480" x="7366000" y="3365500"/>
          <p14:tracePt t="83496" x="7340600" y="3384550"/>
          <p14:tracePt t="83513" x="7315200" y="3409950"/>
          <p14:tracePt t="83529" x="7270750" y="3454400"/>
          <p14:tracePt t="83547" x="7245350" y="3479800"/>
          <p14:tracePt t="83563" x="7226300" y="3505200"/>
          <p14:tracePt t="83579" x="7213600" y="3530600"/>
          <p14:tracePt t="83595" x="7200900" y="3556000"/>
          <p14:tracePt t="83614" x="7194550" y="3581400"/>
          <p14:tracePt t="83629" x="7194550" y="3613150"/>
          <p14:tracePt t="83646" x="7194550" y="3632200"/>
          <p14:tracePt t="83662" x="7194550" y="3657600"/>
          <p14:tracePt t="83680" x="7194550" y="3676650"/>
          <p14:tracePt t="83696" x="7194550" y="3702050"/>
          <p14:tracePt t="83713" x="7200900" y="3721100"/>
          <p14:tracePt t="83729" x="7213600" y="3746500"/>
          <p14:tracePt t="83747" x="7226300" y="3759200"/>
          <p14:tracePt t="83763" x="7245350" y="3790950"/>
          <p14:tracePt t="83779" x="7264400" y="3816350"/>
          <p14:tracePt t="83796" x="7296150" y="3841750"/>
          <p14:tracePt t="83813" x="7321550" y="3867150"/>
          <p14:tracePt t="83829" x="7372350" y="3911600"/>
          <p14:tracePt t="83847" x="7416800" y="3937000"/>
          <p14:tracePt t="83862" x="7454900" y="3968750"/>
          <p14:tracePt t="83880" x="7505700" y="3994150"/>
          <p14:tracePt t="83896" x="7550150" y="4025900"/>
          <p14:tracePt t="83913" x="7588250" y="4038600"/>
          <p14:tracePt t="83929" x="7626350" y="4051300"/>
          <p14:tracePt t="83947" x="7651750" y="4057650"/>
          <p14:tracePt t="83963" x="7683500" y="4057650"/>
          <p14:tracePt t="83980" x="7740650" y="4064000"/>
          <p14:tracePt t="83996" x="7810500" y="4070350"/>
          <p14:tracePt t="84013" x="7880350" y="4083050"/>
          <p14:tracePt t="84029" x="7962900" y="4083050"/>
          <p14:tracePt t="84046" x="8013700" y="4089400"/>
          <p14:tracePt t="84062" x="8064500" y="4089400"/>
          <p14:tracePt t="84079" x="8096250" y="4089400"/>
          <p14:tracePt t="84095" x="8121650" y="4089400"/>
          <p14:tracePt t="84112" x="8147050" y="4089400"/>
          <p14:tracePt t="84129" x="8191500" y="4089400"/>
          <p14:tracePt t="84146" x="8255000" y="4089400"/>
          <p14:tracePt t="84163" x="8331200" y="4083050"/>
          <p14:tracePt t="84180" x="8426450" y="4070350"/>
          <p14:tracePt t="84195" x="8521700" y="4064000"/>
          <p14:tracePt t="84213" x="8578850" y="4057650"/>
          <p14:tracePt t="84229" x="8629650" y="4032250"/>
          <p14:tracePt t="84246" x="8648700" y="4025900"/>
          <p14:tracePt t="84263" x="8661400" y="4019550"/>
          <p14:tracePt t="84279" x="8674100" y="4019550"/>
          <p14:tracePt t="84296" x="8686800" y="4006850"/>
          <p14:tracePt t="84313" x="8693150" y="4000500"/>
          <p14:tracePt t="84329" x="8705850" y="3981450"/>
          <p14:tracePt t="84345" x="8731250" y="3956050"/>
          <p14:tracePt t="84363" x="8743950" y="3937000"/>
          <p14:tracePt t="84379" x="8763000" y="3911600"/>
          <p14:tracePt t="84395" x="8782050" y="3898900"/>
          <p14:tracePt t="84412" x="8794750" y="3879850"/>
          <p14:tracePt t="84429" x="8813800" y="3860800"/>
          <p14:tracePt t="84446" x="8826500" y="3835400"/>
          <p14:tracePt t="84463" x="8832850" y="3822700"/>
          <p14:tracePt t="84479" x="8839200" y="3803650"/>
          <p14:tracePt t="84496" x="8839200" y="3797300"/>
          <p14:tracePt t="84513" x="8839200" y="3778250"/>
          <p14:tracePt t="84529" x="8845550" y="3752850"/>
          <p14:tracePt t="84546" x="8845550" y="3727450"/>
          <p14:tracePt t="84563" x="8839200" y="3708400"/>
          <p14:tracePt t="84579" x="8832850" y="3683000"/>
          <p14:tracePt t="84595" x="8820150" y="3657600"/>
          <p14:tracePt t="84612" x="8801100" y="3632200"/>
          <p14:tracePt t="84628" x="8782050" y="3587750"/>
          <p14:tracePt t="84647" x="8769350" y="3562350"/>
          <p14:tracePt t="84662" x="8763000" y="3562350"/>
          <p14:tracePt t="84678" x="8750300" y="3543300"/>
          <p14:tracePt t="84678" x="8743950" y="3536950"/>
          <p14:tracePt t="84696" x="8731250" y="3511550"/>
          <p14:tracePt t="84712" x="8712200" y="3486150"/>
          <p14:tracePt t="84731" x="8693150" y="3467100"/>
          <p14:tracePt t="84746" x="8667750" y="3454400"/>
          <p14:tracePt t="84763" x="8642350" y="3435350"/>
          <p14:tracePt t="84778" x="8604250" y="3403600"/>
          <p14:tracePt t="84796" x="8572500" y="3378200"/>
          <p14:tracePt t="84812" x="8547100" y="3365500"/>
          <p14:tracePt t="84829" x="8521700" y="3346450"/>
          <p14:tracePt t="84845" x="8496300" y="3333750"/>
          <p14:tracePt t="84862" x="8477250" y="3314700"/>
          <p14:tracePt t="84878" x="8439150" y="3295650"/>
          <p14:tracePt t="84896" x="8413750" y="3289300"/>
          <p14:tracePt t="84912" x="8382000" y="3276600"/>
          <p14:tracePt t="84929" x="8356600" y="3263900"/>
          <p14:tracePt t="84945" x="8331200" y="3257550"/>
          <p14:tracePt t="84962" x="8305800" y="3257550"/>
          <p14:tracePt t="84979" x="8267700" y="3251200"/>
          <p14:tracePt t="84996" x="8248650" y="3251200"/>
          <p14:tracePt t="85012" x="8223250" y="3251200"/>
          <p14:tracePt t="85029" x="8197850" y="3251200"/>
          <p14:tracePt t="85046" x="8178800" y="3251200"/>
          <p14:tracePt t="85062" x="8134350" y="3251200"/>
          <p14:tracePt t="85079" x="8045450" y="3270250"/>
          <p14:tracePt t="85096" x="7994650" y="3289300"/>
          <p14:tracePt t="85111" x="7931150" y="3302000"/>
          <p14:tracePt t="85128" x="7893050" y="3314700"/>
          <p14:tracePt t="85145" x="7842250" y="3327400"/>
          <p14:tracePt t="85163" x="7791450" y="3352800"/>
          <p14:tracePt t="85179" x="7747000" y="3359150"/>
          <p14:tracePt t="85179" x="7727950" y="3365500"/>
          <p14:tracePt t="85197" x="7677150" y="3378200"/>
          <p14:tracePt t="85212" x="7651750" y="3390900"/>
          <p14:tracePt t="85229" x="7626350" y="3403600"/>
          <p14:tracePt t="85246" x="7600950" y="3409950"/>
          <p14:tracePt t="85262" x="7575550" y="3429000"/>
          <p14:tracePt t="85278" x="7537450" y="3454400"/>
          <p14:tracePt t="85296" x="7512050" y="3467100"/>
          <p14:tracePt t="85312" x="7486650" y="3479800"/>
          <p14:tracePt t="85329" x="7454900" y="3498850"/>
          <p14:tracePt t="85345" x="7429500" y="3524250"/>
          <p14:tracePt t="85362" x="7410450" y="3543300"/>
          <p14:tracePt t="85379" x="7391400" y="3568700"/>
          <p14:tracePt t="85379" x="7378700" y="3581400"/>
          <p14:tracePt t="85396" x="7359650" y="3606800"/>
          <p14:tracePt t="85412" x="7340600" y="3638550"/>
          <p14:tracePt t="85428" x="7327900" y="3657600"/>
          <p14:tracePt t="85445" x="7315200" y="3676650"/>
          <p14:tracePt t="85462" x="7302500" y="3689350"/>
          <p14:tracePt t="85479" x="7289800" y="3714750"/>
          <p14:tracePt t="85479" x="7283450" y="3721100"/>
          <p14:tracePt t="85496" x="7277100" y="3740150"/>
          <p14:tracePt t="85512" x="7270750" y="3752850"/>
          <p14:tracePt t="85529" x="7264400" y="3778250"/>
          <p14:tracePt t="85545" x="7258050" y="3803650"/>
          <p14:tracePt t="85563" x="7251700" y="3829050"/>
          <p14:tracePt t="85579" x="7251700" y="3854450"/>
          <p14:tracePt t="85579" x="7251700" y="3860800"/>
          <p14:tracePt t="85596" x="7251700" y="3886200"/>
          <p14:tracePt t="85612" x="7258050" y="3905250"/>
          <p14:tracePt t="85629" x="7264400" y="3911600"/>
          <p14:tracePt t="85645" x="7270750" y="3924300"/>
          <p14:tracePt t="85662" x="7289800" y="3937000"/>
          <p14:tracePt t="85678" x="7296150" y="3949700"/>
          <p14:tracePt t="85678" x="7308850" y="3968750"/>
          <p14:tracePt t="85696" x="7327900" y="3975100"/>
          <p14:tracePt t="85711" x="7346950" y="3987800"/>
          <p14:tracePt t="85729" x="7372350" y="4000500"/>
          <p14:tracePt t="85745" x="7391400" y="4013200"/>
          <p14:tracePt t="85762" x="7416800" y="4032250"/>
          <p14:tracePt t="85778" x="7442200" y="4038600"/>
          <p14:tracePt t="85795" x="7480300" y="4057650"/>
          <p14:tracePt t="85812" x="7505700" y="4064000"/>
          <p14:tracePt t="85829" x="7531100" y="4076700"/>
          <p14:tracePt t="85845" x="7556500" y="4083050"/>
          <p14:tracePt t="85862" x="7600950" y="4102100"/>
          <p14:tracePt t="85878" x="7639050" y="4102100"/>
          <p14:tracePt t="85895" x="7696200" y="4108450"/>
          <p14:tracePt t="85911" x="7727950" y="4108450"/>
          <p14:tracePt t="85929" x="7766050" y="4108450"/>
          <p14:tracePt t="85944" x="7791450" y="4108450"/>
          <p14:tracePt t="85962" x="7835900" y="4095750"/>
          <p14:tracePt t="85978" x="7880350" y="4095750"/>
          <p14:tracePt t="85995" x="7969250" y="4089400"/>
          <p14:tracePt t="86012" x="8007350" y="4083050"/>
          <p14:tracePt t="86029" x="8032750" y="4070350"/>
          <p14:tracePt t="86045" x="8058150" y="4064000"/>
          <p14:tracePt t="86062" x="8070850" y="4064000"/>
          <p14:tracePt t="86078" x="8077200" y="4064000"/>
          <p14:tracePt t="86095" x="8089900" y="4057650"/>
          <p14:tracePt t="86111" x="8096250" y="4057650"/>
          <p14:tracePt t="86128" x="8108950" y="4057650"/>
          <p14:tracePt t="86144" x="8115300" y="4057650"/>
          <p14:tracePt t="86162" x="8121650" y="4051300"/>
          <p14:tracePt t="86178" x="8128000" y="4051300"/>
          <p14:tracePt t="86246" x="8134350" y="4051300"/>
          <p14:tracePt t="86666" x="0" y="0"/>
        </p14:tracePtLst>
        <p14:tracePtLst>
          <p14:tracePt t="89753" x="2044700" y="5930900"/>
          <p14:tracePt t="89753" x="2051050" y="5930900"/>
          <p14:tracePt t="89810" x="2063750" y="5930900"/>
          <p14:tracePt t="89816" x="2114550" y="5949950"/>
          <p14:tracePt t="89832" x="2146300" y="5975350"/>
          <p14:tracePt t="89845" x="2171700" y="5988050"/>
          <p14:tracePt t="89861" x="2184400" y="5988050"/>
          <p14:tracePt t="89861" x="2197100" y="5988050"/>
          <p14:tracePt t="89878" x="2222500" y="5988050"/>
          <p14:tracePt t="89894" x="2273300" y="5962650"/>
          <p14:tracePt t="89911" x="2343150" y="5924550"/>
          <p14:tracePt t="89926" x="2368550" y="5892800"/>
          <p14:tracePt t="89944" x="2381250" y="5880100"/>
          <p14:tracePt t="90059" x="2387600" y="5880100"/>
          <p14:tracePt t="90066" x="2413000" y="5911850"/>
          <p14:tracePt t="90077" x="2438400" y="5949950"/>
          <p14:tracePt t="90094" x="2457450" y="5994400"/>
          <p14:tracePt t="90111" x="2482850" y="6019800"/>
          <p14:tracePt t="90127" x="2489200" y="6045200"/>
          <p14:tracePt t="90145" x="2501900" y="6076950"/>
          <p14:tracePt t="90160" x="2501900" y="6096000"/>
          <p14:tracePt t="90177" x="2508250" y="6121400"/>
          <p14:tracePt t="90193" x="2527300" y="6146800"/>
          <p14:tracePt t="90210" x="2533650" y="6165850"/>
          <p14:tracePt t="90227" x="2546350" y="6191250"/>
          <p14:tracePt t="90244" x="2559050" y="6210300"/>
          <p14:tracePt t="90260" x="2578100" y="6223000"/>
          <p14:tracePt t="90278" x="2603500" y="6248400"/>
          <p14:tracePt t="90294" x="2635250" y="6273800"/>
          <p14:tracePt t="90310" x="2692400" y="6292850"/>
          <p14:tracePt t="90326" x="2774950" y="6305550"/>
          <p14:tracePt t="90344" x="2863850" y="6305550"/>
          <p14:tracePt t="90360" x="2946400" y="6311900"/>
          <p14:tracePt t="90378" x="3048000" y="6311900"/>
          <p14:tracePt t="90394" x="3155950" y="6292850"/>
          <p14:tracePt t="90410" x="3263900" y="6273800"/>
          <p14:tracePt t="90426" x="3352800" y="6248400"/>
          <p14:tracePt t="90444" x="3397250" y="6235700"/>
          <p14:tracePt t="90459" x="3422650" y="6229350"/>
          <p14:tracePt t="90477" x="3448050" y="6223000"/>
          <p14:tracePt t="90494" x="3473450" y="6223000"/>
          <p14:tracePt t="90511" x="3492500" y="6223000"/>
          <p14:tracePt t="90527" x="3530600" y="6223000"/>
          <p14:tracePt t="90545" x="3549650" y="6229350"/>
          <p14:tracePt t="90560" x="3575050" y="6235700"/>
          <p14:tracePt t="90578" x="3600450" y="6248400"/>
          <p14:tracePt t="90593" x="3625850" y="6261100"/>
          <p14:tracePt t="90611" x="3670300" y="6273800"/>
          <p14:tracePt t="90627" x="3759200" y="6299200"/>
          <p14:tracePt t="90645" x="3797300" y="6311900"/>
          <p14:tracePt t="90659" x="3822700" y="6318250"/>
          <p14:tracePt t="90678" x="3829050" y="6318250"/>
          <p14:tracePt t="90790" x="3803650" y="6318250"/>
          <p14:tracePt t="90792" x="3733800" y="6330950"/>
          <p14:tracePt t="90810" x="3663950" y="6343650"/>
          <p14:tracePt t="90826" x="3549650" y="6356350"/>
          <p14:tracePt t="90844" x="3498850" y="6369050"/>
          <p14:tracePt t="90860" x="3460750" y="6375400"/>
          <p14:tracePt t="90877" x="3409950" y="6394450"/>
          <p14:tracePt t="90893" x="3352800" y="6407150"/>
          <p14:tracePt t="90911" x="3308350" y="6419850"/>
          <p14:tracePt t="90927" x="3238500" y="6426200"/>
          <p14:tracePt t="90944" x="3206750" y="6426200"/>
          <p14:tracePt t="90960" x="3181350" y="6426200"/>
          <p14:tracePt t="90977" x="3155950" y="6426200"/>
          <p14:tracePt t="90994" x="3130550" y="6426200"/>
          <p14:tracePt t="91010" x="3117850" y="6426200"/>
          <p14:tracePt t="91026" x="3111500" y="6426200"/>
          <p14:tracePt t="91043" x="3105150" y="6432550"/>
          <p14:tracePt t="91060" x="3086100" y="6432550"/>
          <p14:tracePt t="91077" x="3079750" y="6432550"/>
          <p14:tracePt t="91094" x="3073400" y="6432550"/>
          <p14:tracePt t="91110" x="3060700" y="6438900"/>
          <p14:tracePt t="91127" x="3022600" y="6438900"/>
          <p14:tracePt t="91144" x="3003550" y="6438900"/>
          <p14:tracePt t="91160" x="2978150" y="6438900"/>
          <p14:tracePt t="91177" x="2952750" y="6438900"/>
          <p14:tracePt t="91194" x="2927350" y="6438900"/>
          <p14:tracePt t="91211" x="2895600" y="6438900"/>
          <p14:tracePt t="91227" x="2857500" y="6438900"/>
          <p14:tracePt t="91244" x="2832100" y="6438900"/>
          <p14:tracePt t="91260" x="2806700" y="6438900"/>
          <p14:tracePt t="91276" x="2794000" y="6432550"/>
          <p14:tracePt t="91293" x="2787650" y="6432550"/>
          <p14:tracePt t="91309" x="2781300" y="6432550"/>
          <p14:tracePt t="91326" x="2755900" y="6426200"/>
          <p14:tracePt t="91344" x="2730500" y="6419850"/>
          <p14:tracePt t="91360" x="2705100" y="6413500"/>
          <p14:tracePt t="91377" x="2679700" y="6400800"/>
          <p14:tracePt t="91393" x="2654300" y="6394450"/>
          <p14:tracePt t="91411" x="2628900" y="6388100"/>
          <p14:tracePt t="91427" x="2616200" y="6388100"/>
          <p14:tracePt t="91444" x="2609850" y="6388100"/>
          <p14:tracePt t="91700" x="2609850" y="6381750"/>
          <p14:tracePt t="91708" x="2641600" y="6381750"/>
          <p14:tracePt t="91729" x="2673350" y="6375400"/>
          <p14:tracePt t="91743" x="2698750" y="6375400"/>
          <p14:tracePt t="91759" x="2724150" y="6375400"/>
          <p14:tracePt t="91778" x="2762250" y="6375400"/>
          <p14:tracePt t="91793" x="2774950" y="6375400"/>
          <p14:tracePt t="91828" x="2781300" y="6375400"/>
          <p14:tracePt t="91831" x="2787650" y="6375400"/>
          <p14:tracePt t="91843" x="2800350" y="6375400"/>
          <p14:tracePt t="91859" x="2825750" y="6375400"/>
          <p14:tracePt t="91876" x="2857500" y="6375400"/>
          <p14:tracePt t="91893" x="2882900" y="6375400"/>
          <p14:tracePt t="91910" x="2908300" y="6375400"/>
          <p14:tracePt t="91926" x="2933700" y="6375400"/>
          <p14:tracePt t="91943" x="2959100" y="6375400"/>
          <p14:tracePt t="91959" x="2990850" y="6375400"/>
          <p14:tracePt t="91976" x="3035300" y="6375400"/>
          <p14:tracePt t="91993" x="3067050" y="6375400"/>
          <p14:tracePt t="92009" x="3092450" y="6375400"/>
          <p14:tracePt t="92026" x="3117850" y="6375400"/>
          <p14:tracePt t="92043" x="3143250" y="6375400"/>
          <p14:tracePt t="92059" x="3168650" y="6369050"/>
          <p14:tracePt t="92077" x="3206750" y="6362700"/>
          <p14:tracePt t="92093" x="3219450" y="6356350"/>
          <p14:tracePt t="92109" x="3244850" y="6356350"/>
          <p14:tracePt t="92126" x="3270250" y="6350000"/>
          <p14:tracePt t="92143" x="3295650" y="6343650"/>
          <p14:tracePt t="92160" x="3314700" y="6337300"/>
          <p14:tracePt t="92176" x="3333750" y="6337300"/>
          <p14:tracePt t="92193" x="3346450" y="6337300"/>
          <p14:tracePt t="92209" x="3352800" y="6337300"/>
          <p14:tracePt t="92226" x="3359150" y="6330950"/>
          <p14:tracePt t="93280" x="0" y="0"/>
        </p14:tracePtLst>
        <p14:tracePtLst>
          <p14:tracePt t="94952" x="4572000" y="3429000"/>
          <p14:tracePt t="94959" x="4578350" y="3422650"/>
          <p14:tracePt t="94960" x="4578350" y="3416300"/>
          <p14:tracePt t="94975" x="4578350" y="3409950"/>
          <p14:tracePt t="94992" x="4584700" y="3409950"/>
          <p14:tracePt t="95008" x="4597400" y="3416300"/>
          <p14:tracePt t="95026" x="4616450" y="3435350"/>
          <p14:tracePt t="95042" x="4641850" y="3454400"/>
          <p14:tracePt t="95042" x="4654550" y="3467100"/>
          <p14:tracePt t="95061" x="4667250" y="3479800"/>
          <p14:tracePt t="95076" x="4711700" y="3524250"/>
          <p14:tracePt t="95093" x="4743450" y="3549650"/>
          <p14:tracePt t="95108" x="4781550" y="3562350"/>
          <p14:tracePt t="95126" x="4800600" y="3568700"/>
          <p14:tracePt t="95142" x="4813300" y="3568700"/>
          <p14:tracePt t="95159" x="4819650" y="3568700"/>
          <p14:tracePt t="95175" x="4832350" y="3568700"/>
          <p14:tracePt t="95194" x="4857750" y="3575050"/>
          <p14:tracePt t="95208" x="4914900" y="3600450"/>
          <p14:tracePt t="95208" x="4984750" y="3619500"/>
          <p14:tracePt t="95227" x="5130800" y="3644900"/>
          <p14:tracePt t="95242" x="5245100" y="3663950"/>
          <p14:tracePt t="95259" x="5308600" y="3683000"/>
          <p14:tracePt t="95275" x="5340350" y="3689350"/>
          <p14:tracePt t="95293" x="5365750" y="3689350"/>
          <p14:tracePt t="95308" x="5410200" y="3708400"/>
          <p14:tracePt t="95308" x="5461000" y="3727450"/>
          <p14:tracePt t="95327" x="5594350" y="3765550"/>
          <p14:tracePt t="95342" x="5746750" y="3790950"/>
          <p14:tracePt t="95359" x="5905500" y="3810000"/>
          <p14:tracePt t="95375" x="6051550" y="3829050"/>
          <p14:tracePt t="95392" x="6178550" y="3841750"/>
          <p14:tracePt t="95408" x="6330950" y="3841750"/>
          <p14:tracePt t="95408" x="6407150" y="3841750"/>
          <p14:tracePt t="95426" x="6572250" y="3841750"/>
          <p14:tracePt t="95441" x="6724650" y="3835400"/>
          <p14:tracePt t="95459" x="6800850" y="3829050"/>
          <p14:tracePt t="95474" x="6819900" y="3829050"/>
          <p14:tracePt t="95493" x="6826250" y="3822700"/>
          <p14:tracePt t="95509" x="6896100" y="3816350"/>
          <p14:tracePt t="95509" x="6959600" y="3810000"/>
          <p14:tracePt t="95526" x="7118350" y="3790950"/>
          <p14:tracePt t="95542" x="7270750" y="3790950"/>
          <p14:tracePt t="95559" x="7378700" y="3803650"/>
          <p14:tracePt t="95575" x="7442200" y="3810000"/>
          <p14:tracePt t="95592" x="7493000" y="3810000"/>
          <p14:tracePt t="95608" x="7524750" y="3810000"/>
          <p14:tracePt t="95608" x="7550150" y="3816350"/>
          <p14:tracePt t="95625" x="7607300" y="3816350"/>
          <p14:tracePt t="95641" x="7664450" y="3816350"/>
          <p14:tracePt t="95658" x="7689850" y="3816350"/>
          <p14:tracePt t="95674" x="7702550" y="3816350"/>
          <p14:tracePt t="95692" x="7721600" y="3816350"/>
          <p14:tracePt t="95708" x="7747000" y="3822700"/>
          <p14:tracePt t="95708" x="7759700" y="3822700"/>
          <p14:tracePt t="95726" x="7766050" y="3822700"/>
          <p14:tracePt t="95741" x="7778750" y="3829050"/>
          <p14:tracePt t="95758" x="7810500" y="3841750"/>
          <p14:tracePt t="95775" x="7861300" y="3886200"/>
          <p14:tracePt t="95792" x="7899400" y="3905250"/>
          <p14:tracePt t="95808" x="7931150" y="3924300"/>
          <p14:tracePt t="95825" x="7956550" y="3949700"/>
          <p14:tracePt t="95842" x="7994650" y="3975100"/>
          <p14:tracePt t="95858" x="8045450" y="3994150"/>
          <p14:tracePt t="95875" x="8089900" y="4013200"/>
          <p14:tracePt t="95892" x="8159750" y="4013200"/>
          <p14:tracePt t="95908" x="8235950" y="4013200"/>
          <p14:tracePt t="95925" x="8312150" y="4013200"/>
          <p14:tracePt t="95942" x="8407400" y="4013200"/>
          <p14:tracePt t="95959" x="8496300" y="4019550"/>
          <p14:tracePt t="95974" x="8629650" y="4019550"/>
          <p14:tracePt t="95992" x="8731250" y="4019550"/>
          <p14:tracePt t="96008" x="8820150" y="3994150"/>
          <p14:tracePt t="96025" x="8870950" y="3975100"/>
          <p14:tracePt t="96042" x="8896350" y="3943350"/>
          <p14:tracePt t="96059" x="8921750" y="3917950"/>
          <p14:tracePt t="96075" x="8966200" y="3860800"/>
          <p14:tracePt t="96092" x="8991600" y="3835400"/>
          <p14:tracePt t="96108" x="9004300" y="3810000"/>
          <p14:tracePt t="96125" x="9010650" y="3790950"/>
          <p14:tracePt t="96141" x="9010650" y="3765550"/>
          <p14:tracePt t="96159" x="9010650" y="3746500"/>
          <p14:tracePt t="96175" x="8997950" y="3708400"/>
          <p14:tracePt t="96193" x="8972550" y="3683000"/>
          <p14:tracePt t="96208" x="8953500" y="3657600"/>
          <p14:tracePt t="96225" x="8928100" y="3632200"/>
          <p14:tracePt t="96241" x="8896350" y="3600450"/>
          <p14:tracePt t="96259" x="8870950" y="3581400"/>
          <p14:tracePt t="96275" x="8832850" y="3549650"/>
          <p14:tracePt t="96292" x="8801100" y="3524250"/>
          <p14:tracePt t="96308" x="8769350" y="3492500"/>
          <p14:tracePt t="96325" x="8743950" y="3479800"/>
          <p14:tracePt t="96341" x="8718550" y="3473450"/>
          <p14:tracePt t="96359" x="8693150" y="3473450"/>
          <p14:tracePt t="96375" x="8623300" y="3467100"/>
          <p14:tracePt t="96393" x="8559800" y="3467100"/>
          <p14:tracePt t="96408" x="8509000" y="3467100"/>
          <p14:tracePt t="96424" x="8477250" y="3454400"/>
          <p14:tracePt t="96441" x="8439150" y="3448050"/>
          <p14:tracePt t="96458" x="8382000" y="3422650"/>
          <p14:tracePt t="96475" x="8299450" y="3409950"/>
          <p14:tracePt t="96492" x="8242300" y="3397250"/>
          <p14:tracePt t="96508" x="8147050" y="3378200"/>
          <p14:tracePt t="96525" x="8077200" y="3365500"/>
          <p14:tracePt t="96541" x="7981950" y="3352800"/>
          <p14:tracePt t="96558" x="7880350" y="3346450"/>
          <p14:tracePt t="96575" x="7721600" y="3340100"/>
          <p14:tracePt t="96592" x="7620000" y="3340100"/>
          <p14:tracePt t="96608" x="7518400" y="3340100"/>
          <p14:tracePt t="96625" x="7448550" y="3340100"/>
          <p14:tracePt t="96641" x="7385050" y="3346450"/>
          <p14:tracePt t="96659" x="7359650" y="3352800"/>
          <p14:tracePt t="96675" x="7321550" y="3371850"/>
          <p14:tracePt t="96691" x="7296150" y="3378200"/>
          <p14:tracePt t="96708" x="7270750" y="3397250"/>
          <p14:tracePt t="96724" x="7245350" y="3416300"/>
          <p14:tracePt t="96742" x="7219950" y="3448050"/>
          <p14:tracePt t="96758" x="7175500" y="3486150"/>
          <p14:tracePt t="96776" x="7150100" y="3511550"/>
          <p14:tracePt t="96791" x="7124700" y="3543300"/>
          <p14:tracePt t="96808" x="7092950" y="3568700"/>
          <p14:tracePt t="96824" x="7067550" y="3594100"/>
          <p14:tracePt t="96841" x="7061200" y="3619500"/>
          <p14:tracePt t="96858" x="7054850" y="3644900"/>
          <p14:tracePt t="96858" x="7054850" y="3657600"/>
          <p14:tracePt t="96876" x="7054850" y="3683000"/>
          <p14:tracePt t="96892" x="7054850" y="3708400"/>
          <p14:tracePt t="96909" x="7061200" y="3733800"/>
          <p14:tracePt t="96925" x="7080250" y="3759200"/>
          <p14:tracePt t="96942" x="7105650" y="3784600"/>
          <p14:tracePt t="96958" x="7131050" y="3803650"/>
          <p14:tracePt t="96975" x="7162800" y="3835400"/>
          <p14:tracePt t="96991" x="7188200" y="3860800"/>
          <p14:tracePt t="97009" x="7213600" y="3892550"/>
          <p14:tracePt t="97024" x="7251700" y="3917950"/>
          <p14:tracePt t="97041" x="7283450" y="3943350"/>
          <p14:tracePt t="97058" x="7327900" y="3975100"/>
          <p14:tracePt t="97075" x="7391400" y="4006850"/>
          <p14:tracePt t="97091" x="7435850" y="4032250"/>
          <p14:tracePt t="97108" x="7486650" y="4044950"/>
          <p14:tracePt t="97125" x="7537450" y="4070350"/>
          <p14:tracePt t="97141" x="7594600" y="4083050"/>
          <p14:tracePt t="97158" x="7715250" y="4102100"/>
          <p14:tracePt t="97175" x="7797800" y="4108450"/>
          <p14:tracePt t="97192" x="7867650" y="4108450"/>
          <p14:tracePt t="97208" x="7912100" y="4108450"/>
          <p14:tracePt t="97225" x="8001000" y="4108450"/>
          <p14:tracePt t="97241" x="8083550" y="4108450"/>
          <p14:tracePt t="97258" x="8191500" y="4102100"/>
          <p14:tracePt t="97275" x="8261350" y="4083050"/>
          <p14:tracePt t="97292" x="8299450" y="4083050"/>
          <p14:tracePt t="97309" x="8337550" y="4076700"/>
          <p14:tracePt t="97324" x="8375650" y="4070350"/>
          <p14:tracePt t="97342" x="8420100" y="4064000"/>
          <p14:tracePt t="97358" x="8451850" y="4064000"/>
          <p14:tracePt t="97375" x="8515350" y="4044950"/>
          <p14:tracePt t="97391" x="8547100" y="4025900"/>
          <p14:tracePt t="97408" x="8578850" y="4013200"/>
          <p14:tracePt t="97424" x="8616950" y="4000500"/>
          <p14:tracePt t="97442" x="8642350" y="3981450"/>
          <p14:tracePt t="97458" x="8680450" y="3962400"/>
          <p14:tracePt t="97475" x="8705850" y="3949700"/>
          <p14:tracePt t="97492" x="8731250" y="3943350"/>
          <p14:tracePt t="97508" x="8756650" y="3930650"/>
          <p14:tracePt t="97524" x="8769350" y="3924300"/>
          <p14:tracePt t="97541" x="8788400" y="3905250"/>
          <p14:tracePt t="97557" x="8794750" y="3898900"/>
          <p14:tracePt t="97575" x="8813800" y="3879850"/>
          <p14:tracePt t="97591" x="8820150" y="3854450"/>
          <p14:tracePt t="97608" x="8820150" y="3816350"/>
          <p14:tracePt t="97624" x="8820150" y="3797300"/>
          <p14:tracePt t="97642" x="8813800" y="3771900"/>
          <p14:tracePt t="97658" x="8801100" y="3746500"/>
          <p14:tracePt t="97675" x="8782050" y="3727450"/>
          <p14:tracePt t="97691" x="8756650" y="3702050"/>
          <p14:tracePt t="97708" x="8718550" y="3670300"/>
          <p14:tracePt t="97724" x="8686800" y="3644900"/>
          <p14:tracePt t="97741" x="8655050" y="3625850"/>
          <p14:tracePt t="97758" x="8610600" y="3600450"/>
          <p14:tracePt t="97775" x="8572500" y="3575050"/>
          <p14:tracePt t="97791" x="8528050" y="3556000"/>
          <p14:tracePt t="97808" x="8470900" y="3536950"/>
          <p14:tracePt t="97825" x="8445500" y="3524250"/>
          <p14:tracePt t="97842" x="8420100" y="3524250"/>
          <p14:tracePt t="97858" x="8394700" y="3517900"/>
          <p14:tracePt t="97875" x="8362950" y="3511550"/>
          <p14:tracePt t="97891" x="8312150" y="3498850"/>
          <p14:tracePt t="97908" x="8210550" y="3479800"/>
          <p14:tracePt t="97924" x="8172450" y="3479800"/>
          <p14:tracePt t="97942" x="8147050" y="3473450"/>
          <p14:tracePt t="97958" x="8121650" y="3473450"/>
          <p14:tracePt t="97975" x="8096250" y="3473450"/>
          <p14:tracePt t="97991" x="8070850" y="3467100"/>
          <p14:tracePt t="98008" x="7994650" y="3448050"/>
          <p14:tracePt t="98024" x="7950200" y="3441700"/>
          <p14:tracePt t="98043" x="7905750" y="3435350"/>
          <p14:tracePt t="98057" x="7861300" y="3429000"/>
          <p14:tracePt t="98074" x="7823200" y="3429000"/>
          <p14:tracePt t="98090" x="7791450" y="3429000"/>
          <p14:tracePt t="98107" x="7753350" y="3429000"/>
          <p14:tracePt t="98124" x="7727950" y="3429000"/>
          <p14:tracePt t="98141" x="7708900" y="3429000"/>
          <p14:tracePt t="98158" x="7683500" y="3429000"/>
          <p14:tracePt t="98175" x="7658100" y="3429000"/>
          <p14:tracePt t="98191" x="7632700" y="3441700"/>
          <p14:tracePt t="98208" x="7594600" y="3460750"/>
          <p14:tracePt t="98224" x="7569200" y="3473450"/>
          <p14:tracePt t="98241" x="7543800" y="3486150"/>
          <p14:tracePt t="98257" x="7518400" y="3498850"/>
          <p14:tracePt t="98275" x="7499350" y="3505200"/>
          <p14:tracePt t="98291" x="7467600" y="3549650"/>
          <p14:tracePt t="98308" x="7442200" y="3575050"/>
          <p14:tracePt t="98324" x="7423150" y="3600450"/>
          <p14:tracePt t="98342" x="7404100" y="3625850"/>
          <p14:tracePt t="98357" x="7385050" y="3651250"/>
          <p14:tracePt t="98375" x="7378700" y="3676650"/>
          <p14:tracePt t="98391" x="7378700" y="3702050"/>
          <p14:tracePt t="98408" x="7378700" y="3740150"/>
          <p14:tracePt t="98424" x="7378700" y="3765550"/>
          <p14:tracePt t="98441" x="7385050" y="3790950"/>
          <p14:tracePt t="98458" x="7404100" y="3816350"/>
          <p14:tracePt t="98474" x="7404100" y="3835400"/>
          <p14:tracePt t="98490" x="7416800" y="3860800"/>
          <p14:tracePt t="98508" x="7429500" y="3879850"/>
          <p14:tracePt t="98524" x="7442200" y="3898900"/>
          <p14:tracePt t="98542" x="7461250" y="3924300"/>
          <p14:tracePt t="98558" x="7480300" y="3949700"/>
          <p14:tracePt t="98575" x="7499350" y="3968750"/>
          <p14:tracePt t="98591" x="7531100" y="4006850"/>
          <p14:tracePt t="98608" x="7556500" y="4025900"/>
          <p14:tracePt t="98624" x="7594600" y="4051300"/>
          <p14:tracePt t="98641" x="7626350" y="4070350"/>
          <p14:tracePt t="98657" x="7664450" y="4089400"/>
          <p14:tracePt t="98674" x="7702550" y="4114800"/>
          <p14:tracePt t="98691" x="7740650" y="4127500"/>
          <p14:tracePt t="98691" x="7759700" y="4127500"/>
          <p14:tracePt t="98709" x="7791450" y="4140200"/>
          <p14:tracePt t="98724" x="7829550" y="4146550"/>
          <p14:tracePt t="98741" x="7867650" y="4146550"/>
          <p14:tracePt t="98757" x="7918450" y="4152900"/>
          <p14:tracePt t="98774" x="7975600" y="4165600"/>
          <p14:tracePt t="98791" x="8032750" y="4178300"/>
          <p14:tracePt t="98791" x="8070850" y="4178300"/>
          <p14:tracePt t="98808" x="8153400" y="4184650"/>
          <p14:tracePt t="98824" x="8191500" y="4184650"/>
          <p14:tracePt t="98842" x="8235950" y="4184650"/>
          <p14:tracePt t="98857" x="8274050" y="4184650"/>
          <p14:tracePt t="98875" x="8337550" y="4178300"/>
          <p14:tracePt t="98891" x="8375650" y="4171950"/>
          <p14:tracePt t="98891" x="8394700" y="4165600"/>
          <p14:tracePt t="98908" x="8432800" y="4140200"/>
          <p14:tracePt t="98923" x="8470900" y="4127500"/>
          <p14:tracePt t="98941" x="8502650" y="4114800"/>
          <p14:tracePt t="98957" x="8528050" y="4102100"/>
          <p14:tracePt t="98974" x="8553450" y="4089400"/>
          <p14:tracePt t="98991" x="8578850" y="4076700"/>
          <p14:tracePt t="98991" x="8591550" y="4070350"/>
          <p14:tracePt t="99009" x="8616950" y="4057650"/>
          <p14:tracePt t="99024" x="8642350" y="4038600"/>
          <p14:tracePt t="99041" x="8667750" y="4025900"/>
          <p14:tracePt t="99057" x="8693150" y="4006850"/>
          <p14:tracePt t="99074" x="8718550" y="3987800"/>
          <p14:tracePt t="99090" x="8750300" y="3968750"/>
          <p14:tracePt t="99090" x="8756650" y="3956050"/>
          <p14:tracePt t="99108" x="8775700" y="3937000"/>
          <p14:tracePt t="99124" x="8794750" y="3917950"/>
          <p14:tracePt t="99141" x="8807450" y="3892550"/>
          <p14:tracePt t="99157" x="8820150" y="3879850"/>
          <p14:tracePt t="99174" x="8820150" y="3860800"/>
          <p14:tracePt t="99191" x="8826500" y="3854450"/>
          <p14:tracePt t="99191" x="8826500" y="3848100"/>
          <p14:tracePt t="99208" x="8826500" y="3829050"/>
          <p14:tracePt t="99224" x="8826500" y="3816350"/>
          <p14:tracePt t="99240" x="8826500" y="3810000"/>
          <p14:tracePt t="99257" x="8820150" y="3790950"/>
          <p14:tracePt t="99275" x="8801100" y="3765550"/>
          <p14:tracePt t="99291" x="8782050" y="3740150"/>
          <p14:tracePt t="99291" x="8775700" y="3727450"/>
          <p14:tracePt t="99309" x="8750300" y="3695700"/>
          <p14:tracePt t="99324" x="8731250" y="3670300"/>
          <p14:tracePt t="99341" x="8705850" y="3644900"/>
          <p14:tracePt t="99357" x="8674100" y="3619500"/>
          <p14:tracePt t="99375" x="8642350" y="3587750"/>
          <p14:tracePt t="99391" x="8604250" y="3575050"/>
          <p14:tracePt t="99391" x="8585200" y="3562350"/>
          <p14:tracePt t="99409" x="8559800" y="3549650"/>
          <p14:tracePt t="99424" x="8534400" y="3536950"/>
          <p14:tracePt t="99440" x="8515350" y="3524250"/>
          <p14:tracePt t="99457" x="8489950" y="3505200"/>
          <p14:tracePt t="99474" x="8464550" y="3492500"/>
          <p14:tracePt t="99490" x="8426450" y="3460750"/>
          <p14:tracePt t="99490" x="8413750" y="3448050"/>
          <p14:tracePt t="99509" x="8388350" y="3429000"/>
          <p14:tracePt t="99524" x="8343900" y="3397250"/>
          <p14:tracePt t="99540" x="8255000" y="3365500"/>
          <p14:tracePt t="99557" x="8159750" y="3340100"/>
          <p14:tracePt t="99574" x="8108950" y="3327400"/>
          <p14:tracePt t="99590" x="8070850" y="3321050"/>
          <p14:tracePt t="99590" x="8058150" y="3314700"/>
          <p14:tracePt t="99608" x="8032750" y="3302000"/>
          <p14:tracePt t="99624" x="8007350" y="3295650"/>
          <p14:tracePt t="99641" x="7969250" y="3289300"/>
          <p14:tracePt t="99657" x="7937500" y="3289300"/>
          <p14:tracePt t="99674" x="7893050" y="3289300"/>
          <p14:tracePt t="99690" x="7848600" y="3289300"/>
          <p14:tracePt t="99690" x="7829550" y="3289300"/>
          <p14:tracePt t="99709" x="7778750" y="3295650"/>
          <p14:tracePt t="99724" x="7753350" y="3302000"/>
          <p14:tracePt t="99740" x="7727950" y="3308350"/>
          <p14:tracePt t="99757" x="7702550" y="3321050"/>
          <p14:tracePt t="99774" x="7677150" y="3333750"/>
          <p14:tracePt t="99790" x="7645400" y="3352800"/>
          <p14:tracePt t="99790" x="7632700" y="3359150"/>
          <p14:tracePt t="99808" x="7600950" y="3384550"/>
          <p14:tracePt t="99824" x="7575550" y="3403600"/>
          <p14:tracePt t="99841" x="7550150" y="3429000"/>
          <p14:tracePt t="99857" x="7531100" y="3454400"/>
          <p14:tracePt t="99874" x="7512050" y="3473450"/>
          <p14:tracePt t="99890" x="7499350" y="3498850"/>
          <p14:tracePt t="99890" x="7493000" y="3511550"/>
          <p14:tracePt t="99908" x="7473950" y="3536950"/>
          <p14:tracePt t="99923" x="7454900" y="3562350"/>
          <p14:tracePt t="99940" x="7442200" y="3587750"/>
          <p14:tracePt t="99956" x="7429500" y="3613150"/>
          <p14:tracePt t="99973" x="7423150" y="3638550"/>
          <p14:tracePt t="99990" x="7410450" y="3676650"/>
          <p14:tracePt t="100008" x="7404100" y="3702050"/>
          <p14:tracePt t="100024" x="7404100" y="3721100"/>
          <p14:tracePt t="100041" x="7404100" y="3733800"/>
          <p14:tracePt t="100057" x="7404100" y="3740150"/>
          <p14:tracePt t="100073" x="7404100" y="3752850"/>
          <p14:tracePt t="100090" x="7404100" y="3771900"/>
          <p14:tracePt t="100090" x="7404100" y="3784600"/>
          <p14:tracePt t="100107" x="7404100" y="3810000"/>
          <p14:tracePt t="100123" x="7410450" y="3822700"/>
          <p14:tracePt t="100140" x="7416800" y="3848100"/>
          <p14:tracePt t="100156" x="7423150" y="3867150"/>
          <p14:tracePt t="100173" x="7429500" y="3879850"/>
          <p14:tracePt t="100190" x="7448550" y="3905250"/>
          <p14:tracePt t="100190" x="7454900" y="3917950"/>
          <p14:tracePt t="100208" x="7473950" y="3930650"/>
          <p14:tracePt t="100224" x="7493000" y="3962400"/>
          <p14:tracePt t="100240" x="7518400" y="3981450"/>
          <p14:tracePt t="100256" x="7543800" y="3994150"/>
          <p14:tracePt t="100274" x="7562850" y="4013200"/>
          <p14:tracePt t="100290" x="7588250" y="4019550"/>
          <p14:tracePt t="100290" x="7600950" y="4025900"/>
          <p14:tracePt t="100308" x="7626350" y="4032250"/>
          <p14:tracePt t="100324" x="7651750" y="4038600"/>
          <p14:tracePt t="100341" x="7677150" y="4044950"/>
          <p14:tracePt t="100357" x="7715250" y="4051300"/>
          <p14:tracePt t="100374" x="7734300" y="4051300"/>
          <p14:tracePt t="100390" x="7759700" y="4051300"/>
          <p14:tracePt t="100390" x="7772400" y="4051300"/>
          <p14:tracePt t="100408" x="7797800" y="4051300"/>
          <p14:tracePt t="100424" x="7823200" y="4051300"/>
          <p14:tracePt t="100440" x="7854950" y="4051300"/>
          <p14:tracePt t="100456" x="7880350" y="4051300"/>
          <p14:tracePt t="100473" x="7905750" y="4051300"/>
          <p14:tracePt t="100490" x="7931150" y="4051300"/>
          <p14:tracePt t="100507" x="7969250" y="4038600"/>
          <p14:tracePt t="100524" x="8001000" y="4038600"/>
          <p14:tracePt t="100540" x="8032750" y="4032250"/>
          <p14:tracePt t="100557" x="8058150" y="4013200"/>
          <p14:tracePt t="100574" x="8083550" y="4000500"/>
          <p14:tracePt t="100590" x="8108950" y="3981450"/>
          <p14:tracePt t="100607" x="8153400" y="3949700"/>
          <p14:tracePt t="100624" x="8178800" y="3943350"/>
          <p14:tracePt t="100640" x="8204200" y="3924300"/>
          <p14:tracePt t="100657" x="8229600" y="3911600"/>
          <p14:tracePt t="100674" x="8255000" y="3886200"/>
          <p14:tracePt t="100690" x="8274050" y="3867150"/>
          <p14:tracePt t="100707" x="8293100" y="3848100"/>
          <p14:tracePt t="100723" x="8318500" y="3829050"/>
          <p14:tracePt t="100740" x="8343900" y="3803650"/>
          <p14:tracePt t="100757" x="8369300" y="3778250"/>
          <p14:tracePt t="100774" x="8401050" y="3746500"/>
          <p14:tracePt t="100790" x="8420100" y="3733800"/>
          <p14:tracePt t="100807" x="8451850" y="3695700"/>
          <p14:tracePt t="100825" x="8477250" y="3670300"/>
          <p14:tracePt t="100839" x="8489950" y="3651250"/>
          <p14:tracePt t="100857" x="8496300" y="3638550"/>
          <p14:tracePt t="100873" x="8509000" y="3632200"/>
          <p14:tracePt t="100891" x="8515350" y="3613150"/>
          <p14:tracePt t="100907" x="8528050" y="3606800"/>
          <p14:tracePt t="100924" x="8528050" y="3594100"/>
          <p14:tracePt t="100999" x="8534400" y="3594100"/>
          <p14:tracePt t="101037" x="8540750" y="3600450"/>
          <p14:tracePt t="101044" x="8553450" y="3613150"/>
          <p14:tracePt t="101057" x="8566150" y="3625850"/>
          <p14:tracePt t="101078" x="8591550" y="3644900"/>
          <p14:tracePt t="101078" x="8604250" y="3657600"/>
          <p14:tracePt t="101108" x="8629650" y="3676650"/>
          <p14:tracePt t="101124" x="8655050" y="3689350"/>
          <p14:tracePt t="101140" x="8674100" y="3702050"/>
          <p14:tracePt t="101157" x="8686800" y="3708400"/>
          <p14:tracePt t="101291" x="8693150" y="3708400"/>
          <p14:tracePt t="101300" x="8693150" y="3695700"/>
          <p14:tracePt t="101307" x="8693150" y="3676650"/>
          <p14:tracePt t="101324" x="8693150" y="3657600"/>
          <p14:tracePt t="101339" x="8693150" y="3644900"/>
          <p14:tracePt t="101356" x="8693150" y="3632200"/>
          <p14:tracePt t="101373" x="8674100" y="3613150"/>
          <p14:tracePt t="101390" x="8655050" y="3594100"/>
          <p14:tracePt t="101407" x="8629650" y="3568700"/>
          <p14:tracePt t="101424" x="8604250" y="3556000"/>
          <p14:tracePt t="101440" x="8585200" y="3536950"/>
          <p14:tracePt t="101458" x="8566150" y="3517900"/>
          <p14:tracePt t="101473" x="8540750" y="3505200"/>
          <p14:tracePt t="101490" x="8515350" y="3492500"/>
          <p14:tracePt t="101507" x="8477250" y="3479800"/>
          <p14:tracePt t="101524" x="8451850" y="3479800"/>
          <p14:tracePt t="101540" x="8426450" y="3473450"/>
          <p14:tracePt t="101557" x="8401050" y="3473450"/>
          <p14:tracePt t="101573" x="8382000" y="3473450"/>
          <p14:tracePt t="101590" x="8356600" y="3473450"/>
          <p14:tracePt t="101606" x="8318500" y="3467100"/>
          <p14:tracePt t="101624" x="8293100" y="3467100"/>
          <p14:tracePt t="101640" x="8261350" y="3467100"/>
          <p14:tracePt t="101657" x="8210550" y="3467100"/>
          <p14:tracePt t="101673" x="8166100" y="3467100"/>
          <p14:tracePt t="101691" x="8102600" y="3467100"/>
          <p14:tracePt t="101706" x="8026400" y="3467100"/>
          <p14:tracePt t="101724" x="7981950" y="3467100"/>
          <p14:tracePt t="101740" x="7956550" y="3460750"/>
          <p14:tracePt t="101757" x="7937500" y="3460750"/>
          <p14:tracePt t="101773" x="7912100" y="3460750"/>
          <p14:tracePt t="101789" x="7893050" y="3460750"/>
          <p14:tracePt t="101806" x="7854950" y="3454400"/>
          <p14:tracePt t="101823" x="7829550" y="3448050"/>
          <p14:tracePt t="101839" x="7804150" y="3448050"/>
          <p14:tracePt t="101857" x="7785100" y="3448050"/>
          <p14:tracePt t="101873" x="7759700" y="3441700"/>
          <p14:tracePt t="101890" x="7727950" y="3441700"/>
          <p14:tracePt t="101906" x="7708900" y="3441700"/>
          <p14:tracePt t="101923" x="7683500" y="3441700"/>
          <p14:tracePt t="101939" x="7670800" y="3441700"/>
          <p14:tracePt t="101956" x="7658100" y="3448050"/>
          <p14:tracePt t="101991" x="7651750" y="3454400"/>
          <p14:tracePt t="102006" x="7645400" y="3454400"/>
          <p14:tracePt t="102037" x="7639050" y="3454400"/>
          <p14:tracePt t="102055" x="7639050" y="3460750"/>
          <p14:tracePt t="102056" x="7626350" y="3467100"/>
          <p14:tracePt t="102072" x="7613650" y="3473450"/>
          <p14:tracePt t="102089" x="7600950" y="3486150"/>
          <p14:tracePt t="102106" x="7600950" y="3492500"/>
          <p14:tracePt t="102156" x="7594600" y="3498850"/>
          <p14:tracePt t="102169" x="7588250" y="3498850"/>
          <p14:tracePt t="102190" x="7581900" y="3498850"/>
          <p14:tracePt t="102225" x="7575550" y="3505200"/>
          <p14:tracePt t="102239" x="7575550" y="3511550"/>
          <p14:tracePt t="102257" x="7569200" y="3517900"/>
          <p14:tracePt t="102257" x="7562850" y="3530600"/>
          <p14:tracePt t="102273" x="7556500" y="3536950"/>
          <p14:tracePt t="102290" x="7543800" y="3556000"/>
          <p14:tracePt t="102306" x="7537450" y="3568700"/>
          <p14:tracePt t="102323" x="7531100" y="3581400"/>
          <p14:tracePt t="102372" x="7524750" y="3587750"/>
          <p14:tracePt t="102384" x="7524750" y="3594100"/>
          <p14:tracePt t="102389" x="7524750" y="3600450"/>
          <p14:tracePt t="102405" x="7524750" y="3613150"/>
          <p14:tracePt t="102423" x="7518400" y="3619500"/>
          <p14:tracePt t="102439" x="7518400" y="3625850"/>
          <p14:tracePt t="102456" x="7518400" y="3632200"/>
          <p14:tracePt t="102491" x="7512050" y="3632200"/>
          <p14:tracePt t="102592" x="7512050" y="3638550"/>
          <p14:tracePt t="102602" x="7512050" y="3644900"/>
          <p14:tracePt t="102610" x="7512050" y="3657600"/>
          <p14:tracePt t="103001" x="7512050" y="3663950"/>
          <p14:tracePt t="103010" x="7512050" y="3689350"/>
          <p14:tracePt t="103023" x="7518400" y="3714750"/>
          <p14:tracePt t="103039" x="7531100" y="3752850"/>
          <p14:tracePt t="103056" x="7543800" y="3765550"/>
          <p14:tracePt t="103073" x="7556500" y="3784600"/>
          <p14:tracePt t="103090" x="7588250" y="3803650"/>
          <p14:tracePt t="103106" x="7613650" y="3816350"/>
          <p14:tracePt t="103123" x="7639050" y="3829050"/>
          <p14:tracePt t="103139" x="7677150" y="3860800"/>
          <p14:tracePt t="103157" x="7721600" y="3886200"/>
          <p14:tracePt t="103172" x="7766050" y="3905250"/>
          <p14:tracePt t="103190" x="7816850" y="3917950"/>
          <p14:tracePt t="103205" x="7854950" y="3930650"/>
          <p14:tracePt t="103222" x="7905750" y="3943350"/>
          <p14:tracePt t="103238" x="8032750" y="3968750"/>
          <p14:tracePt t="103256" x="8140700" y="4000500"/>
          <p14:tracePt t="103272" x="8242300" y="4006850"/>
          <p14:tracePt t="103289" x="8350250" y="4025900"/>
          <p14:tracePt t="103306" x="8420100" y="4025900"/>
          <p14:tracePt t="103323" x="8451850" y="4025900"/>
          <p14:tracePt t="103339" x="8489950" y="4025900"/>
          <p14:tracePt t="103356" x="8515350" y="4025900"/>
          <p14:tracePt t="103372" x="8540750" y="4025900"/>
          <p14:tracePt t="103389" x="8559800" y="4019550"/>
          <p14:tracePt t="103406" x="8585200" y="4019550"/>
          <p14:tracePt t="103423" x="8610600" y="4006850"/>
          <p14:tracePt t="103439" x="8648700" y="4000500"/>
          <p14:tracePt t="103456" x="8674100" y="3987800"/>
          <p14:tracePt t="103473" x="8705850" y="3975100"/>
          <p14:tracePt t="103489" x="8731250" y="3962400"/>
          <p14:tracePt t="103506" x="8750300" y="3943350"/>
          <p14:tracePt t="103523" x="8763000" y="3924300"/>
          <p14:tracePt t="103539" x="8807450" y="3886200"/>
          <p14:tracePt t="103557" x="8832850" y="3867150"/>
          <p14:tracePt t="103573" x="8858250" y="3848100"/>
          <p14:tracePt t="103589" x="8883650" y="3829050"/>
          <p14:tracePt t="103606" x="8896350" y="3803650"/>
          <p14:tracePt t="103624" x="8902700" y="3790950"/>
          <p14:tracePt t="103639" x="8909050" y="3778250"/>
          <p14:tracePt t="103656" x="8909050" y="3771900"/>
          <p14:tracePt t="103673" x="8909050" y="3752850"/>
          <p14:tracePt t="103690" x="8909050" y="3733800"/>
          <p14:tracePt t="103706" x="8909050" y="3714750"/>
          <p14:tracePt t="103723" x="8896350" y="3695700"/>
          <p14:tracePt t="103739" x="8864600" y="3657600"/>
          <p14:tracePt t="103756" x="8845550" y="3632200"/>
          <p14:tracePt t="103772" x="8826500" y="3613150"/>
          <p14:tracePt t="103789" x="8813800" y="3600450"/>
          <p14:tracePt t="103805" x="8794750" y="3581400"/>
          <p14:tracePt t="103823" x="8775700" y="3562350"/>
          <p14:tracePt t="103839" x="8731250" y="3517900"/>
          <p14:tracePt t="103857" x="8655050" y="3486150"/>
          <p14:tracePt t="103872" x="8604250" y="3473450"/>
          <p14:tracePt t="103889" x="8572500" y="3454400"/>
          <p14:tracePt t="103905" x="8534400" y="3429000"/>
          <p14:tracePt t="103922" x="8509000" y="3416300"/>
          <p14:tracePt t="103939" x="8470900" y="3397250"/>
          <p14:tracePt t="103956" x="8445500" y="3384550"/>
          <p14:tracePt t="103973" x="8401050" y="3365500"/>
          <p14:tracePt t="103989" x="8318500" y="3346450"/>
          <p14:tracePt t="104006" x="8210550" y="3327400"/>
          <p14:tracePt t="104022" x="8096250" y="3327400"/>
          <p14:tracePt t="104039" x="7937500" y="3321050"/>
          <p14:tracePt t="104056" x="7893050" y="3314700"/>
          <p14:tracePt t="104072" x="7867650" y="3314700"/>
          <p14:tracePt t="104089" x="7848600" y="3314700"/>
          <p14:tracePt t="104106" x="7835900" y="3314700"/>
          <p14:tracePt t="104123" x="7816850" y="3314700"/>
          <p14:tracePt t="104139" x="7766050" y="3314700"/>
          <p14:tracePt t="104156" x="7727950" y="3321050"/>
          <p14:tracePt t="104173" x="7702550" y="3327400"/>
          <p14:tracePt t="104189" x="7677150" y="3340100"/>
          <p14:tracePt t="104205" x="7651750" y="3352800"/>
          <p14:tracePt t="104223" x="7626350" y="3359150"/>
          <p14:tracePt t="104239" x="7588250" y="3365500"/>
          <p14:tracePt t="104256" x="7562850" y="3371850"/>
          <p14:tracePt t="104272" x="7537450" y="3378200"/>
          <p14:tracePt t="104289" x="7518400" y="3378200"/>
          <p14:tracePt t="104305" x="7493000" y="3384550"/>
          <p14:tracePt t="104322" x="7467600" y="3390900"/>
          <p14:tracePt t="104339" x="7429500" y="3416300"/>
          <p14:tracePt t="104357" x="7404100" y="3441700"/>
          <p14:tracePt t="104372" x="7378700" y="3467100"/>
          <p14:tracePt t="104389" x="7346950" y="3492500"/>
          <p14:tracePt t="104405" x="7334250" y="3517900"/>
          <p14:tracePt t="104422" x="7327900" y="3530600"/>
          <p14:tracePt t="104439" x="7315200" y="3549650"/>
          <p14:tracePt t="104456" x="7315200" y="3568700"/>
          <p14:tracePt t="104472" x="7315200" y="3587750"/>
          <p14:tracePt t="104489" x="7315200" y="3600450"/>
          <p14:tracePt t="104506" x="7315200" y="3625850"/>
          <p14:tracePt t="104522" x="7315200" y="3651250"/>
          <p14:tracePt t="104539" x="7334250" y="3708400"/>
          <p14:tracePt t="104556" x="7346950" y="3740150"/>
          <p14:tracePt t="104572" x="7359650" y="3765550"/>
          <p14:tracePt t="104589" x="7372350" y="3784600"/>
          <p14:tracePt t="104605" x="7385050" y="3810000"/>
          <p14:tracePt t="104622" x="7397750" y="3829050"/>
          <p14:tracePt t="104639" x="7423150" y="3860800"/>
          <p14:tracePt t="104657" x="7448550" y="3879850"/>
          <p14:tracePt t="104672" x="7461250" y="3892550"/>
          <p14:tracePt t="104689" x="7486650" y="3911600"/>
          <p14:tracePt t="104705" x="7512050" y="3924300"/>
          <p14:tracePt t="104723" x="7556500" y="3943350"/>
          <p14:tracePt t="104739" x="7632700" y="3968750"/>
          <p14:tracePt t="104757" x="7683500" y="3981450"/>
          <p14:tracePt t="104771" x="7747000" y="3994150"/>
          <p14:tracePt t="104789" x="7823200" y="4006850"/>
          <p14:tracePt t="104805" x="7918450" y="4019550"/>
          <p14:tracePt t="104822" x="8013700" y="4032250"/>
          <p14:tracePt t="104822" x="8064500" y="4032250"/>
          <p14:tracePt t="104840" x="8115300" y="4032250"/>
          <p14:tracePt t="104855" x="8248650" y="4032250"/>
          <p14:tracePt t="104873" x="8312150" y="4032250"/>
          <p14:tracePt t="104888" x="8362950" y="4013200"/>
          <p14:tracePt t="104906" x="8401050" y="4006850"/>
          <p14:tracePt t="104922" x="8426450" y="3994150"/>
          <p14:tracePt t="104939" x="8439150" y="3994150"/>
          <p14:tracePt t="104955" x="8445500" y="3987800"/>
          <p14:tracePt t="104973" x="8458200" y="3981450"/>
          <p14:tracePt t="104988" x="8483600" y="3968750"/>
          <p14:tracePt t="105006" x="8496300" y="3956050"/>
          <p14:tracePt t="105021" x="8515350" y="3937000"/>
          <p14:tracePt t="105040" x="8534400" y="3917950"/>
          <p14:tracePt t="105055" x="8547100" y="3898900"/>
          <p14:tracePt t="105072" x="8559800" y="3879850"/>
          <p14:tracePt t="105089" x="8572500" y="3848100"/>
          <p14:tracePt t="105107" x="8578850" y="3829050"/>
          <p14:tracePt t="105121" x="8585200" y="3803650"/>
          <p14:tracePt t="105139" x="8585200" y="3784600"/>
          <p14:tracePt t="105156" x="8591550" y="3765550"/>
          <p14:tracePt t="105172" x="8591550" y="3746500"/>
          <p14:tracePt t="105189" x="8585200" y="3708400"/>
          <p14:tracePt t="105207" x="8566150" y="3683000"/>
          <p14:tracePt t="105221" x="8540750" y="3651250"/>
          <p14:tracePt t="105239" x="8515350" y="3644900"/>
          <p14:tracePt t="105255" x="8496300" y="3638550"/>
          <p14:tracePt t="105272" x="8483600" y="3632200"/>
          <p14:tracePt t="105288" x="8477250" y="3632200"/>
          <p14:tracePt t="105436" x="8464550" y="3632200"/>
          <p14:tracePt t="105437" x="8458200" y="3632200"/>
          <p14:tracePt t="105455" x="8451850" y="3632200"/>
          <p14:tracePt t="105686" x="8439150" y="3632200"/>
          <p14:tracePt t="105694" x="8356600" y="3600450"/>
          <p14:tracePt t="105706" x="8248650" y="3575050"/>
          <p14:tracePt t="105721" x="8172450" y="3549650"/>
          <p14:tracePt t="105739" x="8128000" y="3536950"/>
          <p14:tracePt t="105755" x="8089900" y="3524250"/>
          <p14:tracePt t="105772" x="8077200" y="3524250"/>
          <p14:tracePt t="105788" x="8064500" y="3524250"/>
          <p14:tracePt t="105805" x="8045450" y="3517900"/>
          <p14:tracePt t="105822" x="8032750" y="3517900"/>
          <p14:tracePt t="105839" x="8020050" y="3511550"/>
          <p14:tracePt t="105856" x="8007350" y="3511550"/>
          <p14:tracePt t="105872" x="8001000" y="3511550"/>
          <p14:tracePt t="105889" x="7981950" y="3505200"/>
          <p14:tracePt t="105889" x="7981950" y="3498850"/>
          <p14:tracePt t="105906" x="7975600" y="3498850"/>
          <p14:tracePt t="105995" x="7969250" y="3498850"/>
          <p14:tracePt t="106074" x="7962900" y="3498850"/>
          <p14:tracePt t="106082" x="7950200" y="3505200"/>
          <p14:tracePt t="106090" x="7931150" y="3530600"/>
          <p14:tracePt t="106106" x="7918450" y="3549650"/>
          <p14:tracePt t="106122" x="7905750" y="3575050"/>
          <p14:tracePt t="106139" x="7899400" y="3594100"/>
          <p14:tracePt t="106155" x="7880350" y="3613150"/>
          <p14:tracePt t="106172" x="7867650" y="3625850"/>
          <p14:tracePt t="106189" x="7848600" y="3663950"/>
          <p14:tracePt t="106206" x="7835900" y="3676650"/>
          <p14:tracePt t="106221" x="7816850" y="3695700"/>
          <p14:tracePt t="106239" x="7791450" y="3727450"/>
          <p14:tracePt t="106255" x="7778750" y="3740150"/>
          <p14:tracePt t="106272" x="7772400" y="3746500"/>
          <p14:tracePt t="106288" x="7766050" y="3746500"/>
          <p14:tracePt t="106304" x="7766050" y="3752850"/>
          <p14:tracePt t="106340" x="7759700" y="3752850"/>
          <p14:tracePt t="106354" x="7759700" y="3759200"/>
          <p14:tracePt t="106494" x="7759700" y="3765550"/>
          <p14:tracePt t="106499" x="7772400" y="3771900"/>
          <p14:tracePt t="106504" x="7835900" y="3790950"/>
          <p14:tracePt t="106521" x="7893050" y="3816350"/>
          <p14:tracePt t="106538" x="7943850" y="3841750"/>
          <p14:tracePt t="106555" x="7962900" y="3854450"/>
          <p14:tracePt t="106572" x="7975600" y="3867150"/>
          <p14:tracePt t="106588" x="7994650" y="3879850"/>
          <p14:tracePt t="106606" x="8020050" y="3898900"/>
          <p14:tracePt t="106621" x="8045450" y="3924300"/>
          <p14:tracePt t="106639" x="8077200" y="3943350"/>
          <p14:tracePt t="106655" x="8102600" y="3968750"/>
          <p14:tracePt t="106671" x="8134350" y="3987800"/>
          <p14:tracePt t="106688" x="8178800" y="4013200"/>
          <p14:tracePt t="106705" x="8191500" y="4019550"/>
          <p14:tracePt t="106721" x="8204200" y="4025900"/>
          <p14:tracePt t="106738" x="8210550" y="4025900"/>
          <p14:tracePt t="106931" x="8216900" y="4025900"/>
          <p14:tracePt t="106940" x="8229600" y="4019550"/>
          <p14:tracePt t="106948" x="8235950" y="3994150"/>
          <p14:tracePt t="106955" x="8242300" y="3975100"/>
          <p14:tracePt t="106972" x="8248650" y="3943350"/>
          <p14:tracePt t="106988" x="8255000" y="3917950"/>
          <p14:tracePt t="107004" x="8261350" y="3892550"/>
          <p14:tracePt t="107021" x="8267700" y="3873500"/>
          <p14:tracePt t="107039" x="8274050" y="3848100"/>
          <p14:tracePt t="107055" x="8280400" y="3829050"/>
          <p14:tracePt t="107072" x="8286750" y="3816350"/>
          <p14:tracePt t="107088" x="8286750" y="3790950"/>
          <p14:tracePt t="107106" x="8293100" y="3771900"/>
          <p14:tracePt t="107121" x="8293100" y="3752850"/>
          <p14:tracePt t="107138" x="8299450" y="3721100"/>
          <p14:tracePt t="107155" x="8299450" y="3702050"/>
          <p14:tracePt t="107172" x="8299450" y="3695700"/>
          <p14:tracePt t="107188" x="8299450" y="3689350"/>
          <p14:tracePt t="107241" x="8305800" y="3676650"/>
          <p14:tracePt t="107254" x="8305800" y="3670300"/>
          <p14:tracePt t="107257" x="8305800" y="3651250"/>
          <p14:tracePt t="107271" x="8305800" y="3644900"/>
          <p14:tracePt t="107332" x="8305800" y="3638550"/>
          <p14:tracePt t="107346" x="8305800" y="3632200"/>
          <p14:tracePt t="107362" x="8305800" y="3625850"/>
          <p14:tracePt t="107390" x="8299450" y="3619500"/>
          <p14:tracePt t="107394" x="8274050" y="3600450"/>
          <p14:tracePt t="107404" x="8216900" y="3568700"/>
          <p14:tracePt t="107421" x="8178800" y="3549650"/>
          <p14:tracePt t="107438" x="8153400" y="3524250"/>
          <p14:tracePt t="107455" x="8121650" y="3492500"/>
          <p14:tracePt t="107471" x="8083550" y="3454400"/>
          <p14:tracePt t="107488" x="8064500" y="3435350"/>
          <p14:tracePt t="107504" x="8045450" y="3416300"/>
          <p14:tracePt t="107522" x="8032750" y="3409950"/>
          <p14:tracePt t="107537" x="8026400" y="3403600"/>
          <p14:tracePt t="107555" x="8020050" y="3397250"/>
          <p14:tracePt t="107571" x="8001000" y="3390900"/>
          <p14:tracePt t="107588" x="7988300" y="3384550"/>
          <p14:tracePt t="107654" x="7981950" y="3384550"/>
          <p14:tracePt t="107704" x="7975600" y="3384550"/>
          <p14:tracePt t="107712" x="7943850" y="3409950"/>
          <p14:tracePt t="107726" x="7918450" y="3435350"/>
          <p14:tracePt t="107737" x="7886700" y="3467100"/>
          <p14:tracePt t="107754" x="7854950" y="3492500"/>
          <p14:tracePt t="107771" x="7842250" y="3517900"/>
          <p14:tracePt t="107788" x="7835900" y="3517900"/>
          <p14:tracePt t="107804" x="7829550" y="3524250"/>
          <p14:tracePt t="107821" x="7823200" y="3524250"/>
          <p14:tracePt t="107838" x="7810500" y="3530600"/>
          <p14:tracePt t="107855" x="7804150" y="3543300"/>
          <p14:tracePt t="107871" x="7791450" y="3549650"/>
          <p14:tracePt t="107887" x="7778750" y="3562350"/>
          <p14:tracePt t="107904" x="7772400" y="3562350"/>
          <p14:tracePt t="107969" x="7766050" y="3562350"/>
          <p14:tracePt t="107996" x="7766050" y="3568700"/>
          <p14:tracePt t="108008" x="7759700" y="3581400"/>
          <p14:tracePt t="108025" x="7753350" y="3594100"/>
          <p14:tracePt t="108038" x="7747000" y="3600450"/>
          <p14:tracePt t="108054" x="7747000" y="3606800"/>
          <p14:tracePt t="108070" x="7747000" y="3613150"/>
          <p14:tracePt t="108157" x="7747000" y="3619500"/>
          <p14:tracePt t="108158" x="7759700" y="3625850"/>
          <p14:tracePt t="108170" x="7785100" y="3638550"/>
          <p14:tracePt t="108188" x="7816850" y="3651250"/>
          <p14:tracePt t="108205" x="7861300" y="3663950"/>
          <p14:tracePt t="108221" x="7899400" y="3689350"/>
          <p14:tracePt t="108239" x="7924800" y="3708400"/>
          <p14:tracePt t="108254" x="7950200" y="3733800"/>
          <p14:tracePt t="108271" x="7981950" y="3759200"/>
          <p14:tracePt t="108288" x="8013700" y="3784600"/>
          <p14:tracePt t="108305" x="8039100" y="3816350"/>
          <p14:tracePt t="108321" x="8083550" y="3848100"/>
          <p14:tracePt t="108339" x="8108950" y="3867150"/>
          <p14:tracePt t="108354" x="8134350" y="3886200"/>
          <p14:tracePt t="108371" x="8159750" y="3898900"/>
          <p14:tracePt t="108387" x="8178800" y="3905250"/>
          <p14:tracePt t="108405" x="8197850" y="3911600"/>
          <p14:tracePt t="108420" x="8216900" y="3924300"/>
          <p14:tracePt t="108439" x="8223250" y="3930650"/>
          <p14:tracePt t="108454" x="8242300" y="3937000"/>
          <p14:tracePt t="108471" x="8248650" y="3943350"/>
          <p14:tracePt t="108488" x="8255000" y="3943350"/>
          <p14:tracePt t="108504" x="8261350" y="3949700"/>
          <p14:tracePt t="108521" x="8267700" y="3956050"/>
          <p14:tracePt t="108538" x="8274050" y="3962400"/>
          <p14:tracePt t="109988" x="8274050" y="3956050"/>
          <p14:tracePt t="109996" x="8274050" y="3949700"/>
          <p14:tracePt t="110020" x="8274050" y="3943350"/>
          <p14:tracePt t="110021" x="8274050" y="3930650"/>
          <p14:tracePt t="110037" x="8274050" y="3924300"/>
          <p14:tracePt t="110076" x="8274050" y="3917950"/>
          <p14:tracePt t="110092" x="8274050" y="3911600"/>
          <p14:tracePt t="110104" x="8274050" y="3905250"/>
          <p14:tracePt t="110120" x="8274050" y="3898900"/>
          <p14:tracePt t="11013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Exocrine Pancreas</a:t>
            </a:r>
          </a:p>
        </p:txBody>
      </p:sp>
      <p:sp>
        <p:nvSpPr>
          <p:cNvPr id="8" name="Content Placeholder 7"/>
          <p:cNvSpPr>
            <a:spLocks noGrp="1"/>
          </p:cNvSpPr>
          <p:nvPr>
            <p:ph idx="1"/>
          </p:nvPr>
        </p:nvSpPr>
        <p:spPr>
          <a:xfrm>
            <a:off x="203200" y="1166813"/>
            <a:ext cx="4521200" cy="5581650"/>
          </a:xfrm>
        </p:spPr>
        <p:txBody>
          <a:bodyPr/>
          <a:lstStyle/>
          <a:p>
            <a:pPr>
              <a:buFont typeface="Wingdings" pitchFamily="2" charset="2"/>
              <a:buNone/>
              <a:defRPr/>
            </a:pPr>
            <a:r>
              <a:rPr lang="en-US" altLang="en-US" b="1">
                <a:solidFill>
                  <a:srgbClr val="FFFF66"/>
                </a:solidFill>
              </a:rPr>
              <a:t>Pancreatic Acini:</a:t>
            </a:r>
          </a:p>
          <a:p>
            <a:pPr>
              <a:defRPr/>
            </a:pPr>
            <a:r>
              <a:rPr lang="en-US" altLang="en-US" sz="2800" u="sng"/>
              <a:t>They are serous acini</a:t>
            </a:r>
            <a:r>
              <a:rPr lang="en-US" altLang="en-US" sz="2800"/>
              <a:t>: secreting a thin fluid rich in digestive pancreatic enzymes.</a:t>
            </a:r>
          </a:p>
          <a:p>
            <a:pPr>
              <a:defRPr/>
            </a:pPr>
            <a:r>
              <a:rPr lang="en-US" altLang="en-US" sz="2800" u="sng"/>
              <a:t>Centroacinar cells</a:t>
            </a:r>
            <a:r>
              <a:rPr lang="en-US" altLang="en-US" sz="2800"/>
              <a:t>:</a:t>
            </a:r>
            <a:br>
              <a:rPr lang="en-US" altLang="en-US" sz="2800"/>
            </a:br>
            <a:r>
              <a:rPr lang="en-US" altLang="en-US" sz="2800"/>
              <a:t>Their nuclei appear in the center of the acini. They represent the beginning of the ducts. </a:t>
            </a:r>
          </a:p>
          <a:p>
            <a:pPr>
              <a:defRPr/>
            </a:pPr>
            <a:r>
              <a:rPr lang="en-US" altLang="en-US" sz="2800" u="sng"/>
              <a:t>No myoepithelial cells</a:t>
            </a:r>
            <a:r>
              <a:rPr lang="en-US" altLang="en-US" sz="2800"/>
              <a:t> around the acini.</a:t>
            </a: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l="2551" t="46243" r="3654" b="24532"/>
          <a:stretch>
            <a:fillRect/>
          </a:stretch>
        </p:blipFill>
        <p:spPr bwMode="auto">
          <a:xfrm>
            <a:off x="5156200" y="1289050"/>
            <a:ext cx="383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4" descr="F16_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963" y="3225800"/>
            <a:ext cx="3830637"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015"/>
    </mc:Choice>
    <mc:Fallback xmlns="">
      <p:transition spd="slow" advTm="7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2" x="2381250" y="1714500"/>
          <p14:tracePt t="2526" x="2381250" y="1708150"/>
          <p14:tracePt t="2704" x="2387600" y="1708150"/>
          <p14:tracePt t="2710" x="2413000" y="1771650"/>
          <p14:tracePt t="2731" x="2419350" y="1847850"/>
          <p14:tracePt t="2747" x="2419350" y="1917700"/>
          <p14:tracePt t="2764" x="2425700" y="1949450"/>
          <p14:tracePt t="2780" x="2425700" y="1974850"/>
          <p14:tracePt t="2797" x="2425700" y="2000250"/>
          <p14:tracePt t="2813" x="2425700" y="2025650"/>
          <p14:tracePt t="2830" x="2425700" y="2051050"/>
          <p14:tracePt t="2846" x="2425700" y="2070100"/>
          <p14:tracePt t="2865" x="2425700" y="2089150"/>
          <p14:tracePt t="2897" x="2413000" y="2114550"/>
          <p14:tracePt t="2898" x="2393950" y="2139950"/>
          <p14:tracePt t="2915" x="2381250" y="2165350"/>
          <p14:tracePt t="2931" x="2374900" y="2190750"/>
          <p14:tracePt t="2947" x="2368550" y="2209800"/>
          <p14:tracePt t="2964" x="2362200" y="2222500"/>
          <p14:tracePt t="2980" x="2362200" y="2228850"/>
          <p14:tracePt t="2997" x="2362200" y="2235200"/>
          <p14:tracePt t="3014" x="2362200" y="2247900"/>
          <p14:tracePt t="3031" x="2362200" y="2260600"/>
          <p14:tracePt t="3047" x="2362200" y="2273300"/>
          <p14:tracePt t="3065" x="2368550" y="2279650"/>
          <p14:tracePt t="3080" x="2387600" y="2279650"/>
          <p14:tracePt t="3097" x="2413000" y="2286000"/>
          <p14:tracePt t="3113" x="2451100" y="2286000"/>
          <p14:tracePt t="3130" x="2520950" y="2286000"/>
          <p14:tracePt t="3147" x="2647950" y="2292350"/>
          <p14:tracePt t="3165" x="2755900" y="2292350"/>
          <p14:tracePt t="3181" x="2870200" y="2292350"/>
          <p14:tracePt t="3197" x="2978150" y="2286000"/>
          <p14:tracePt t="3214" x="3117850" y="2286000"/>
          <p14:tracePt t="3230" x="3244850" y="2286000"/>
          <p14:tracePt t="3246" x="3416300" y="2286000"/>
          <p14:tracePt t="3264" x="3492500" y="2286000"/>
          <p14:tracePt t="3280" x="3549650" y="2286000"/>
          <p14:tracePt t="3297" x="3594100" y="2292350"/>
          <p14:tracePt t="3313" x="3651250" y="2298700"/>
          <p14:tracePt t="3331" x="3708400" y="2298700"/>
          <p14:tracePt t="3347" x="3784600" y="2305050"/>
          <p14:tracePt t="3364" x="3835400" y="2305050"/>
          <p14:tracePt t="3380" x="3892550" y="2305050"/>
          <p14:tracePt t="3397" x="3937000" y="2305050"/>
          <p14:tracePt t="3413" x="3987800" y="2305050"/>
          <p14:tracePt t="3431" x="4044950" y="2305050"/>
          <p14:tracePt t="3447" x="4095750" y="2305050"/>
          <p14:tracePt t="3464" x="4114800" y="2305050"/>
          <p14:tracePt t="3618" x="4102100" y="2305050"/>
          <p14:tracePt t="3619" x="4089400" y="2305050"/>
          <p14:tracePt t="3629" x="4000500" y="2305050"/>
          <p14:tracePt t="3646" x="3816350" y="2324100"/>
          <p14:tracePt t="3664" x="3683000" y="2336800"/>
          <p14:tracePt t="3680" x="3581400" y="2343150"/>
          <p14:tracePt t="3697" x="3479800" y="2343150"/>
          <p14:tracePt t="3714" x="3346450" y="2343150"/>
          <p14:tracePt t="3731" x="3232150" y="2343150"/>
          <p14:tracePt t="3747" x="3054350" y="2343150"/>
          <p14:tracePt t="3764" x="2933700" y="2355850"/>
          <p14:tracePt t="3780" x="2832100" y="2355850"/>
          <p14:tracePt t="3797" x="2730500" y="2355850"/>
          <p14:tracePt t="3813" x="2641600" y="2355850"/>
          <p14:tracePt t="3830" x="2533650" y="2355850"/>
          <p14:tracePt t="3847" x="2381250" y="2349500"/>
          <p14:tracePt t="3864" x="2286000" y="2349500"/>
          <p14:tracePt t="3880" x="2197100" y="2349500"/>
          <p14:tracePt t="3897" x="2127250" y="2349500"/>
          <p14:tracePt t="3914" x="2095500" y="2349500"/>
          <p14:tracePt t="3930" x="2076450" y="2349500"/>
          <p14:tracePt t="4301" x="2082800" y="2349500"/>
          <p14:tracePt t="4312" x="2114550" y="2349500"/>
          <p14:tracePt t="4317" x="2197100" y="2355850"/>
          <p14:tracePt t="4330" x="2305050" y="2368550"/>
          <p14:tracePt t="4347" x="2457450" y="2368550"/>
          <p14:tracePt t="4363" x="2565400" y="2368550"/>
          <p14:tracePt t="4380" x="2628900" y="2381250"/>
          <p14:tracePt t="4396" x="2686050" y="2374900"/>
          <p14:tracePt t="4413" x="2781300" y="2368550"/>
          <p14:tracePt t="4430" x="2889250" y="2349500"/>
          <p14:tracePt t="4446" x="3016250" y="2343150"/>
          <p14:tracePt t="4446" x="3086100" y="2330450"/>
          <p14:tracePt t="4465" x="3213100" y="2330450"/>
          <p14:tracePt t="4480" x="3340100" y="2311400"/>
          <p14:tracePt t="4496" x="3448050" y="2305050"/>
          <p14:tracePt t="4513" x="3536950" y="2305050"/>
          <p14:tracePt t="4529" x="3619500" y="2298700"/>
          <p14:tracePt t="4547" x="3752850" y="2298700"/>
          <p14:tracePt t="4564" x="3854450" y="2286000"/>
          <p14:tracePt t="4580" x="3943350" y="2286000"/>
          <p14:tracePt t="4597" x="4025900" y="2286000"/>
          <p14:tracePt t="4613" x="4076700" y="2286000"/>
          <p14:tracePt t="4629" x="4114800" y="2286000"/>
          <p14:tracePt t="4646" x="4146550" y="2286000"/>
          <p14:tracePt t="4664" x="4159250" y="2286000"/>
          <p14:tracePt t="4725" x="4165600" y="2286000"/>
          <p14:tracePt t="4733" x="4184650" y="2286000"/>
          <p14:tracePt t="4733" x="4191000" y="2286000"/>
          <p14:tracePt t="4748" x="4203700" y="2286000"/>
          <p14:tracePt t="4762" x="4229100" y="2286000"/>
          <p14:tracePt t="4780" x="4241800" y="2286000"/>
          <p14:tracePt t="5035" x="4235450" y="2286000"/>
          <p14:tracePt t="5045" x="4229100" y="2286000"/>
          <p14:tracePt t="5046" x="4222750" y="2286000"/>
          <p14:tracePt t="5062" x="4216400" y="2286000"/>
          <p14:tracePt t="5080" x="4210050" y="2286000"/>
          <p14:tracePt t="5206" x="4203700" y="2286000"/>
          <p14:tracePt t="5210" x="4197350" y="2286000"/>
          <p14:tracePt t="5230" x="4184650" y="2279650"/>
          <p14:tracePt t="5247" x="4165600" y="2279650"/>
          <p14:tracePt t="5262" x="4146550" y="2279650"/>
          <p14:tracePt t="5281" x="4140200" y="2273300"/>
          <p14:tracePt t="7299" x="4133850" y="2273300"/>
          <p14:tracePt t="7305" x="4127500" y="2273300"/>
          <p14:tracePt t="7578" x="4121150" y="2273300"/>
          <p14:tracePt t="7591" x="4114800" y="2273300"/>
          <p14:tracePt t="7599" x="4102100" y="2273300"/>
          <p14:tracePt t="7613" x="4095750" y="2273300"/>
          <p14:tracePt t="7629" x="4089400" y="2273300"/>
          <p14:tracePt t="7717" x="4083050" y="2273300"/>
          <p14:tracePt t="7995" x="4064000" y="2279650"/>
          <p14:tracePt t="7995" x="4044950" y="2298700"/>
          <p14:tracePt t="8003" x="4019550" y="2305050"/>
          <p14:tracePt t="8013" x="3987800" y="2317750"/>
          <p14:tracePt t="8029" x="3956050" y="2336800"/>
          <p14:tracePt t="8047" x="3917950" y="2355850"/>
          <p14:tracePt t="8063" x="3892550" y="2362200"/>
          <p14:tracePt t="8080" x="3854450" y="2381250"/>
          <p14:tracePt t="8096" x="3784600" y="2406650"/>
          <p14:tracePt t="8113" x="3683000" y="2444750"/>
          <p14:tracePt t="8130" x="3581400" y="2463800"/>
          <p14:tracePt t="8147" x="3429000" y="2489200"/>
          <p14:tracePt t="8163" x="3346450" y="2495550"/>
          <p14:tracePt t="8180" x="3295650" y="2508250"/>
          <p14:tracePt t="8196" x="3251200" y="2508250"/>
          <p14:tracePt t="8212" x="3200400" y="2508250"/>
          <p14:tracePt t="8229" x="3143250" y="2520950"/>
          <p14:tracePt t="8246" x="3035300" y="2527300"/>
          <p14:tracePt t="8262" x="2952750" y="2533650"/>
          <p14:tracePt t="8280" x="2882900" y="2540000"/>
          <p14:tracePt t="8296" x="2825750" y="2559050"/>
          <p14:tracePt t="8313" x="2768600" y="2565400"/>
          <p14:tracePt t="8329" x="2736850" y="2571750"/>
          <p14:tracePt t="8347" x="2679700" y="2578100"/>
          <p14:tracePt t="8363" x="2654300" y="2584450"/>
          <p14:tracePt t="8379" x="2628900" y="2584450"/>
          <p14:tracePt t="8396" x="2603500" y="2590800"/>
          <p14:tracePt t="8413" x="2578100" y="2590800"/>
          <p14:tracePt t="8429" x="2559050" y="2597150"/>
          <p14:tracePt t="8447" x="2520950" y="2603500"/>
          <p14:tracePt t="8463" x="2495550" y="2609850"/>
          <p14:tracePt t="8480" x="2470150" y="2616200"/>
          <p14:tracePt t="8496" x="2444750" y="2622550"/>
          <p14:tracePt t="8513" x="2425700" y="2622550"/>
          <p14:tracePt t="8529" x="2413000" y="2622550"/>
          <p14:tracePt t="8547" x="2400300" y="2628900"/>
          <p14:tracePt t="8563" x="2387600" y="2628900"/>
          <p14:tracePt t="8580" x="2368550" y="2635250"/>
          <p14:tracePt t="8596" x="2362200" y="2635250"/>
          <p14:tracePt t="8613" x="2355850" y="2635250"/>
          <p14:tracePt t="8700" x="2349500" y="2635250"/>
          <p14:tracePt t="8945" x="2355850" y="2635250"/>
          <p14:tracePt t="8951" x="2374900" y="2635250"/>
          <p14:tracePt t="8951" x="2381250" y="2635250"/>
          <p14:tracePt t="8967" x="2387600" y="2635250"/>
          <p14:tracePt t="8979" x="2406650" y="2641600"/>
          <p14:tracePt t="8995" x="2419350" y="2641600"/>
          <p14:tracePt t="9013" x="2432050" y="2641600"/>
          <p14:tracePt t="9029" x="2444750" y="2641600"/>
          <p14:tracePt t="9046" x="2451100" y="2647950"/>
          <p14:tracePt t="9062" x="2470150" y="2647950"/>
          <p14:tracePt t="9079" x="2489200" y="2647950"/>
          <p14:tracePt t="9096" x="2520950" y="2654300"/>
          <p14:tracePt t="9113" x="2540000" y="2654300"/>
          <p14:tracePt t="9129" x="2552700" y="2654300"/>
          <p14:tracePt t="9146" x="2571750" y="2660650"/>
          <p14:tracePt t="9162" x="2590800" y="2660650"/>
          <p14:tracePt t="9179" x="2616200" y="2667000"/>
          <p14:tracePt t="9195" x="2647950" y="2667000"/>
          <p14:tracePt t="9213" x="2660650" y="2667000"/>
          <p14:tracePt t="9229" x="2667000" y="2667000"/>
          <p14:tracePt t="9246" x="2673350" y="2667000"/>
          <p14:tracePt t="9262" x="2686050" y="2667000"/>
          <p14:tracePt t="9279" x="2705100" y="2673350"/>
          <p14:tracePt t="9296" x="2717800" y="2673350"/>
          <p14:tracePt t="9312" x="2730500" y="2679700"/>
          <p14:tracePt t="9328" x="2755900" y="2679700"/>
          <p14:tracePt t="9346" x="2781300" y="2679700"/>
          <p14:tracePt t="9362" x="2800350" y="2679700"/>
          <p14:tracePt t="9380" x="2819400" y="2686050"/>
          <p14:tracePt t="9396" x="2825750" y="2686050"/>
          <p14:tracePt t="9413" x="2844800" y="2692400"/>
          <p14:tracePt t="9429" x="2851150" y="2692400"/>
          <p14:tracePt t="9446" x="2857500" y="2692400"/>
          <p14:tracePt t="9463" x="2863850" y="2692400"/>
          <p14:tracePt t="9512" x="2870200" y="2692400"/>
          <p14:tracePt t="10116" x="2876550" y="2692400"/>
          <p14:tracePt t="10127" x="2908300" y="2692400"/>
          <p14:tracePt t="10144" x="3016250" y="2686050"/>
          <p14:tracePt t="10162" x="3073400" y="2679700"/>
          <p14:tracePt t="10177" x="3117850" y="2679700"/>
          <p14:tracePt t="10194" x="3143250" y="2679700"/>
          <p14:tracePt t="10211" x="3181350" y="2679700"/>
          <p14:tracePt t="10228" x="3206750" y="2673350"/>
          <p14:tracePt t="10244" x="3263900" y="2673350"/>
          <p14:tracePt t="10244" x="3295650" y="2673350"/>
          <p14:tracePt t="10263" x="3352800" y="2667000"/>
          <p14:tracePt t="10278" x="3384550" y="2660650"/>
          <p14:tracePt t="10295" x="3441700" y="2647950"/>
          <p14:tracePt t="10311" x="3479800" y="2647950"/>
          <p14:tracePt t="10328" x="3524250" y="2647950"/>
          <p14:tracePt t="10345" x="3562350" y="2647950"/>
          <p14:tracePt t="10345" x="3581400" y="2647950"/>
          <p14:tracePt t="10362" x="3632200" y="2647950"/>
          <p14:tracePt t="10378" x="3663950" y="2647950"/>
          <p14:tracePt t="10394" x="3695700" y="2641600"/>
          <p14:tracePt t="10411" x="3721100" y="2641600"/>
          <p14:tracePt t="10427" x="3752850" y="2635250"/>
          <p14:tracePt t="10444" x="3790950" y="2635250"/>
          <p14:tracePt t="10444" x="3810000" y="2635250"/>
          <p14:tracePt t="10461" x="3867150" y="2635250"/>
          <p14:tracePt t="10478" x="3924300" y="2635250"/>
          <p14:tracePt t="10495" x="3981450" y="2635250"/>
          <p14:tracePt t="10511" x="4013200" y="2635250"/>
          <p14:tracePt t="10528" x="4038600" y="2635250"/>
          <p14:tracePt t="10545" x="4064000" y="2635250"/>
          <p14:tracePt t="10545" x="4076700" y="2641600"/>
          <p14:tracePt t="10562" x="4102100" y="2641600"/>
          <p14:tracePt t="10578" x="4127500" y="2647950"/>
          <p14:tracePt t="10595" x="4159250" y="2660650"/>
          <p14:tracePt t="10611" x="4203700" y="2673350"/>
          <p14:tracePt t="10628" x="4235450" y="2673350"/>
          <p14:tracePt t="10644" x="4267200" y="2679700"/>
          <p14:tracePt t="10644" x="4279900" y="2679700"/>
          <p14:tracePt t="10662" x="4305300" y="2679700"/>
          <p14:tracePt t="10678" x="4324350" y="2679700"/>
          <p14:tracePt t="10695" x="4349750" y="2679700"/>
          <p14:tracePt t="10711" x="4375150" y="2679700"/>
          <p14:tracePt t="10728" x="4394200" y="2686050"/>
          <p14:tracePt t="10745" x="4400550" y="2686050"/>
          <p14:tracePt t="10815" x="4406900" y="2686050"/>
          <p14:tracePt t="10892" x="4413250" y="2686050"/>
          <p14:tracePt t="10892" x="4419600" y="2686050"/>
          <p14:tracePt t="10911" x="4445000" y="2686050"/>
          <p14:tracePt t="10928" x="4451350" y="2686050"/>
          <p14:tracePt t="11931" x="4451350" y="2698750"/>
          <p14:tracePt t="11937" x="4445000" y="2711450"/>
          <p14:tracePt t="11946" x="4432300" y="2749550"/>
          <p14:tracePt t="11965" x="4419600" y="2781300"/>
          <p14:tracePt t="11982" x="4406900" y="2806700"/>
          <p14:tracePt t="11997" x="4400550" y="2832100"/>
          <p14:tracePt t="12012" x="4387850" y="2857500"/>
          <p14:tracePt t="12035" x="4387850" y="2882900"/>
          <p14:tracePt t="12049" x="4381500" y="2908300"/>
          <p14:tracePt t="12062" x="4381500" y="2921000"/>
          <p14:tracePt t="12083" x="4375150" y="2933700"/>
          <p14:tracePt t="12096" x="4368800" y="2952750"/>
          <p14:tracePt t="12115" x="4368800" y="2965450"/>
          <p14:tracePt t="12136" x="4368800" y="2971800"/>
          <p14:tracePt t="12148" x="4356100" y="2978150"/>
          <p14:tracePt t="12167" x="4349750" y="2997200"/>
          <p14:tracePt t="12181" x="4343400" y="3022600"/>
          <p14:tracePt t="12202" x="4343400" y="3048000"/>
          <p14:tracePt t="12216" x="4343400" y="3060700"/>
          <p14:tracePt t="12231" x="4337050" y="3086100"/>
          <p14:tracePt t="12246" x="4330700" y="3124200"/>
          <p14:tracePt t="12264" x="4330700" y="3136900"/>
          <p14:tracePt t="12278" x="4330700" y="3168650"/>
          <p14:tracePt t="12296" x="4330700" y="3175000"/>
          <p14:tracePt t="12311" x="4330700" y="3181350"/>
          <p14:tracePt t="12399" x="4337050" y="3181350"/>
          <p14:tracePt t="12414" x="4343400" y="3181350"/>
          <p14:tracePt t="12426" x="4349750" y="3181350"/>
          <p14:tracePt t="12443" x="4349750" y="3187700"/>
          <p14:tracePt t="12460" x="4356100" y="3187700"/>
          <p14:tracePt t="12477" x="4368800" y="3187700"/>
          <p14:tracePt t="12494" x="4381500" y="3187700"/>
          <p14:tracePt t="12510" x="4387850" y="3187700"/>
          <p14:tracePt t="12573" x="4375150" y="3187700"/>
          <p14:tracePt t="12584" x="4368800" y="3187700"/>
          <p14:tracePt t="12593" x="4356100" y="3187700"/>
          <p14:tracePt t="12610" x="4337050" y="3187700"/>
          <p14:tracePt t="12627" x="4318000" y="3187700"/>
          <p14:tracePt t="12643" x="4273550" y="3187700"/>
          <p14:tracePt t="12660" x="4241800" y="3181350"/>
          <p14:tracePt t="12677" x="4197350" y="3175000"/>
          <p14:tracePt t="12695" x="4140200" y="3168650"/>
          <p14:tracePt t="12710" x="4076700" y="3149600"/>
          <p14:tracePt t="12728" x="4019550" y="3136900"/>
          <p14:tracePt t="12744" x="3956050" y="3124200"/>
          <p14:tracePt t="12761" x="3905250" y="3111500"/>
          <p14:tracePt t="12777" x="3841750" y="3105150"/>
          <p14:tracePt t="12794" x="3733800" y="3086100"/>
          <p14:tracePt t="12811" x="3638550" y="3067050"/>
          <p14:tracePt t="12828" x="3530600" y="3041650"/>
          <p14:tracePt t="12844" x="3371850" y="3022600"/>
          <p14:tracePt t="12861" x="3302000" y="3016250"/>
          <p14:tracePt t="12877" x="3238500" y="3009900"/>
          <p14:tracePt t="12893" x="3175000" y="2997200"/>
          <p14:tracePt t="12909" x="3105150" y="2990850"/>
          <p14:tracePt t="12927" x="2997200" y="2984500"/>
          <p14:tracePt t="12943" x="2838450" y="2965450"/>
          <p14:tracePt t="12960" x="2736850" y="2965450"/>
          <p14:tracePt t="12977" x="2641600" y="2959100"/>
          <p14:tracePt t="12993" x="2565400" y="2946400"/>
          <p14:tracePt t="13010" x="2470150" y="2946400"/>
          <p14:tracePt t="13027" x="2381250" y="2946400"/>
          <p14:tracePt t="13043" x="2343150" y="2946400"/>
          <p14:tracePt t="13060" x="2317750" y="2946400"/>
          <p14:tracePt t="13076" x="2292350" y="2946400"/>
          <p14:tracePt t="13093" x="2266950" y="2946400"/>
          <p14:tracePt t="13111" x="2241550" y="2959100"/>
          <p14:tracePt t="13128" x="2203450" y="2984500"/>
          <p14:tracePt t="13143" x="2184400" y="2990850"/>
          <p14:tracePt t="13160" x="2171700" y="3003550"/>
          <p14:tracePt t="13177" x="2146300" y="3016250"/>
          <p14:tracePt t="13193" x="2108200" y="3022600"/>
          <p14:tracePt t="13210" x="2082800" y="3035300"/>
          <p14:tracePt t="13228" x="2063750" y="3041650"/>
          <p14:tracePt t="13244" x="2044700" y="3054350"/>
          <p14:tracePt t="13538" x="2044700" y="3060700"/>
          <p14:tracePt t="13598" x="2044700" y="3067050"/>
          <p14:tracePt t="13610" x="2082800" y="3073400"/>
          <p14:tracePt t="13610" x="2139950" y="3092450"/>
          <p14:tracePt t="13614" x="2203450" y="3098800"/>
          <p14:tracePt t="13626" x="2413000" y="3136900"/>
          <p14:tracePt t="13643" x="2559050" y="3149600"/>
          <p14:tracePt t="13661" x="2660650" y="3149600"/>
          <p14:tracePt t="13677" x="2717800" y="3149600"/>
          <p14:tracePt t="13694" x="2762250" y="3149600"/>
          <p14:tracePt t="13709" x="2787650" y="3143250"/>
          <p14:tracePt t="13727" x="2863850" y="3117850"/>
          <p14:tracePt t="13743" x="2914650" y="3111500"/>
          <p14:tracePt t="13761" x="2940050" y="3111500"/>
          <p14:tracePt t="13776" x="2965450" y="3111500"/>
          <p14:tracePt t="13793" x="2990850" y="3105150"/>
          <p14:tracePt t="13810" x="3016250" y="3105150"/>
          <p14:tracePt t="13827" x="3054350" y="3105150"/>
          <p14:tracePt t="13843" x="3073400" y="3098800"/>
          <p14:tracePt t="13860" x="3111500" y="3092450"/>
          <p14:tracePt t="13877" x="3155950" y="3092450"/>
          <p14:tracePt t="13893" x="3200400" y="3092450"/>
          <p14:tracePt t="13910" x="3257550" y="3111500"/>
          <p14:tracePt t="13926" x="3340100" y="3130550"/>
          <p14:tracePt t="13943" x="3378200" y="3143250"/>
          <p14:tracePt t="13960" x="3416300" y="3155950"/>
          <p14:tracePt t="13977" x="3441700" y="3168650"/>
          <p14:tracePt t="13993" x="3467100" y="3175000"/>
          <p14:tracePt t="14010" x="3492500" y="3187700"/>
          <p14:tracePt t="14027" x="3524250" y="3206750"/>
          <p14:tracePt t="14043" x="3549650" y="3213100"/>
          <p14:tracePt t="14060" x="3575050" y="3219450"/>
          <p14:tracePt t="14077" x="3587750" y="3219450"/>
          <p14:tracePt t="14094" x="3606800" y="3219450"/>
          <p14:tracePt t="14110" x="3613150" y="3219450"/>
          <p14:tracePt t="14127" x="3625850" y="3219450"/>
          <p14:tracePt t="14185" x="3632200" y="3219450"/>
          <p14:tracePt t="14210" x="3638550" y="3219450"/>
          <p14:tracePt t="14211" x="3644900" y="3225800"/>
          <p14:tracePt t="14227" x="3651250" y="3225800"/>
          <p14:tracePt t="14476" x="3657600" y="3225800"/>
          <p14:tracePt t="14476" x="3663950" y="3225800"/>
          <p14:tracePt t="14778" x="3670300" y="3225800"/>
          <p14:tracePt t="14786" x="3683000" y="3232150"/>
          <p14:tracePt t="14793" x="3689350" y="3244850"/>
          <p14:tracePt t="14918" x="3689350" y="3251200"/>
          <p14:tracePt t="14924" x="3683000" y="3270250"/>
          <p14:tracePt t="14943" x="3663950" y="3302000"/>
          <p14:tracePt t="14959" x="3644900" y="3327400"/>
          <p14:tracePt t="14959" x="3638550" y="3333750"/>
          <p14:tracePt t="14978" x="3625850" y="3333750"/>
          <p14:tracePt t="14993" x="3600450" y="3371850"/>
          <p14:tracePt t="15010" x="3575050" y="3397250"/>
          <p14:tracePt t="15026" x="3562350" y="3403600"/>
          <p14:tracePt t="15043" x="3556000" y="3416300"/>
          <p14:tracePt t="15059" x="3536950" y="3429000"/>
          <p14:tracePt t="15076" x="3517900" y="3448050"/>
          <p14:tracePt t="15093" x="3486150" y="3454400"/>
          <p14:tracePt t="15110" x="3479800" y="3454400"/>
          <p14:tracePt t="16216" x="3479800" y="3460750"/>
          <p14:tracePt t="16226" x="0" y="0"/>
        </p14:tracePtLst>
        <p14:tracePtLst>
          <p14:tracePt t="25346" x="6845300" y="4210050"/>
          <p14:tracePt t="25348" x="6851650" y="4222750"/>
          <p14:tracePt t="25357" x="6851650" y="4235450"/>
          <p14:tracePt t="25475" x="6851650" y="4241800"/>
          <p14:tracePt t="25490" x="6851650" y="4279900"/>
          <p14:tracePt t="25497" x="6845300" y="4305300"/>
          <p14:tracePt t="25507" x="6838950" y="4305300"/>
          <p14:tracePt t="25547" x="6832600" y="4311650"/>
          <p14:tracePt t="25555" x="6800850" y="4337050"/>
          <p14:tracePt t="25574" x="6711950" y="4356100"/>
          <p14:tracePt t="25590" x="6546850" y="4356100"/>
          <p14:tracePt t="25607" x="6273800" y="4318000"/>
          <p14:tracePt t="25623" x="5765800" y="4241800"/>
          <p14:tracePt t="25640" x="5518150" y="4210050"/>
          <p14:tracePt t="25657" x="5353050" y="4184650"/>
          <p14:tracePt t="25674" x="5226050" y="4184650"/>
          <p14:tracePt t="25690" x="5118100" y="4184650"/>
          <p14:tracePt t="25708" x="5003800" y="4184650"/>
          <p14:tracePt t="25724" x="4775200" y="4184650"/>
          <p14:tracePt t="25742" x="4610100" y="4184650"/>
          <p14:tracePt t="25757" x="4451350" y="4171950"/>
          <p14:tracePt t="25774" x="4337050" y="4165600"/>
          <p14:tracePt t="25790" x="4229100" y="4146550"/>
          <p14:tracePt t="25808" x="4121150" y="4127500"/>
          <p14:tracePt t="25824" x="3917950" y="4114800"/>
          <p14:tracePt t="25840" x="3752850" y="4108450"/>
          <p14:tracePt t="25856" x="3606800" y="4095750"/>
          <p14:tracePt t="25874" x="3505200" y="4095750"/>
          <p14:tracePt t="25890" x="3403600" y="4095750"/>
          <p14:tracePt t="25908" x="3270250" y="4095750"/>
          <p14:tracePt t="25923" x="3168650" y="4095750"/>
          <p14:tracePt t="25941" x="3048000" y="4089400"/>
          <p14:tracePt t="25956" x="2895600" y="4089400"/>
          <p14:tracePt t="25974" x="2768600" y="4089400"/>
          <p14:tracePt t="25990" x="2628900" y="4076700"/>
          <p14:tracePt t="26007" x="2508250" y="4070350"/>
          <p14:tracePt t="26023" x="2400300" y="4064000"/>
          <p14:tracePt t="26041" x="2374900" y="4064000"/>
          <p14:tracePt t="26057" x="2349500" y="4064000"/>
          <p14:tracePt t="26074" x="2317750" y="4064000"/>
          <p14:tracePt t="26090" x="2286000" y="4057650"/>
          <p14:tracePt t="26106" x="2184400" y="4057650"/>
          <p14:tracePt t="26123" x="2101850" y="4051300"/>
          <p14:tracePt t="26140" x="2000250" y="4051300"/>
          <p14:tracePt t="26156" x="1892300" y="4051300"/>
          <p14:tracePt t="26174" x="1790700" y="4038600"/>
          <p14:tracePt t="26190" x="1689100" y="4038600"/>
          <p14:tracePt t="26207" x="1543050" y="4038600"/>
          <p14:tracePt t="26223" x="1479550" y="4038600"/>
          <p14:tracePt t="26241" x="1403350" y="4038600"/>
          <p14:tracePt t="26256" x="1320800" y="4038600"/>
          <p14:tracePt t="26274" x="1244600" y="4038600"/>
          <p14:tracePt t="26290" x="1162050" y="4038600"/>
          <p14:tracePt t="26307" x="1104900" y="4038600"/>
          <p14:tracePt t="26323" x="1085850" y="4032250"/>
          <p14:tracePt t="26340" x="1079500" y="4032250"/>
          <p14:tracePt t="26469" x="1085850" y="4032250"/>
          <p14:tracePt t="26476" x="1219200" y="4038600"/>
          <p14:tracePt t="26490" x="1441450" y="4057650"/>
          <p14:tracePt t="26507" x="1803400" y="4076700"/>
          <p14:tracePt t="26523" x="2044700" y="4076700"/>
          <p14:tracePt t="26540" x="2235200" y="4076700"/>
          <p14:tracePt t="26556" x="2374900" y="4076700"/>
          <p14:tracePt t="26573" x="2508250" y="4076700"/>
          <p14:tracePt t="26590" x="2622550" y="4064000"/>
          <p14:tracePt t="26607" x="2755900" y="4064000"/>
          <p14:tracePt t="26623" x="2800350" y="4083050"/>
          <p14:tracePt t="26640" x="2832100" y="4089400"/>
          <p14:tracePt t="26656" x="2857500" y="4095750"/>
          <p14:tracePt t="26674" x="2882900" y="4102100"/>
          <p14:tracePt t="26690" x="2908300" y="4108450"/>
          <p14:tracePt t="26707" x="2946400" y="4114800"/>
          <p14:tracePt t="26723" x="2965450" y="4114800"/>
          <p14:tracePt t="26740" x="2978150" y="4114800"/>
          <p14:tracePt t="26757" x="2984500" y="4114800"/>
          <p14:tracePt t="27757" x="2984500" y="4102100"/>
          <p14:tracePt t="27758" x="2984500" y="4089400"/>
          <p14:tracePt t="27773" x="2984500" y="4083050"/>
          <p14:tracePt t="27789" x="2984500" y="4076700"/>
          <p14:tracePt t="27806" x="2984500" y="4057650"/>
          <p14:tracePt t="27823" x="2978150" y="4051300"/>
          <p14:tracePt t="27981" x="2978150" y="4038600"/>
          <p14:tracePt t="27992" x="2984500" y="4025900"/>
          <p14:tracePt t="28005" x="2990850" y="4019550"/>
          <p14:tracePt t="29686" x="2997200" y="4019550"/>
          <p14:tracePt t="29707" x="3003550" y="4019550"/>
          <p14:tracePt t="29722" x="3009900" y="4019550"/>
          <p14:tracePt t="29891" x="3016250" y="4019550"/>
          <p14:tracePt t="29905" x="3022600" y="4019550"/>
          <p14:tracePt t="29922" x="3041650" y="4019550"/>
          <p14:tracePt t="29939" x="3060700" y="4019550"/>
          <p14:tracePt t="29956" x="3086100" y="4013200"/>
          <p14:tracePt t="29972" x="3098800" y="4013200"/>
          <p14:tracePt t="29989" x="3111500" y="4013200"/>
          <p14:tracePt t="30005" x="3117850" y="4013200"/>
          <p14:tracePt t="30005" x="3124200" y="4006850"/>
          <p14:tracePt t="30052" x="3130550" y="4006850"/>
          <p14:tracePt t="30053" x="3136900" y="4006850"/>
          <p14:tracePt t="30083" x="3143250" y="4006850"/>
          <p14:tracePt t="30110" x="3149600" y="4006850"/>
          <p14:tracePt t="30132" x="3155950" y="4006850"/>
          <p14:tracePt t="30144" x="3162300" y="4000500"/>
          <p14:tracePt t="30155" x="3175000" y="4000500"/>
          <p14:tracePt t="30171" x="3187700" y="4000500"/>
          <p14:tracePt t="30189" x="3200400" y="3994150"/>
          <p14:tracePt t="30206" x="3219450" y="3994150"/>
          <p14:tracePt t="30223" x="3244850" y="3987800"/>
          <p14:tracePt t="30238" x="3270250" y="3975100"/>
          <p14:tracePt t="30256" x="3308350" y="3968750"/>
          <p14:tracePt t="30272" x="3340100" y="3968750"/>
          <p14:tracePt t="30290" x="3359150" y="3968750"/>
          <p14:tracePt t="30323" x="3365500" y="3968750"/>
          <p14:tracePt t="30323" x="3371850" y="3968750"/>
          <p14:tracePt t="30553" x="3378200" y="3968750"/>
          <p14:tracePt t="30561" x="3384550" y="3968750"/>
          <p14:tracePt t="30741" x="3390900" y="3968750"/>
          <p14:tracePt t="30742" x="3397250" y="3968750"/>
          <p14:tracePt t="30755" x="3416300" y="3968750"/>
          <p14:tracePt t="30772" x="3429000" y="3962400"/>
          <p14:tracePt t="30837" x="3435350" y="3962400"/>
          <p14:tracePt t="31010" x="3441700" y="3962400"/>
          <p14:tracePt t="31519" x="3448050" y="3962400"/>
          <p14:tracePt t="31591" x="3454400" y="3962400"/>
          <p14:tracePt t="31605" x="3460750" y="3962400"/>
          <p14:tracePt t="31621" x="3467100" y="3968750"/>
          <p14:tracePt t="32210" x="3467100" y="3975100"/>
          <p14:tracePt t="32228" x="3467100" y="3987800"/>
          <p14:tracePt t="32237" x="3467100" y="4000500"/>
          <p14:tracePt t="32255" x="3460750" y="4013200"/>
          <p14:tracePt t="32271" x="3454400" y="4019550"/>
          <p14:tracePt t="32289" x="3454400" y="4025900"/>
          <p14:tracePt t="32305" x="3454400" y="4032250"/>
          <p14:tracePt t="32321" x="3448050" y="4032250"/>
          <p14:tracePt t="32337" x="3441700" y="4038600"/>
          <p14:tracePt t="32354" x="3429000" y="4064000"/>
          <p14:tracePt t="32371" x="3416300" y="4083050"/>
          <p14:tracePt t="32388" x="3397250" y="4108450"/>
          <p14:tracePt t="32404" x="3384550" y="4133850"/>
          <p14:tracePt t="32421" x="3371850" y="4146550"/>
          <p14:tracePt t="32438" x="3352800" y="4152900"/>
          <p14:tracePt t="32455" x="3327400" y="4184650"/>
          <p14:tracePt t="32471" x="3308350" y="4210050"/>
          <p14:tracePt t="32488" x="3282950" y="4229100"/>
          <p14:tracePt t="32504" x="3263900" y="4260850"/>
          <p14:tracePt t="32521" x="3244850" y="4286250"/>
          <p14:tracePt t="32537" x="3219450" y="4311650"/>
          <p14:tracePt t="32555" x="3194050" y="4349750"/>
          <p14:tracePt t="32571" x="3181350" y="4375150"/>
          <p14:tracePt t="32588" x="3175000" y="4394200"/>
          <p14:tracePt t="32605" x="3162300" y="4419600"/>
          <p14:tracePt t="32621" x="3149600" y="4445000"/>
          <p14:tracePt t="32637" x="3143250" y="4470400"/>
          <p14:tracePt t="32655" x="3124200" y="4508500"/>
          <p14:tracePt t="32671" x="3117850" y="4533900"/>
          <p14:tracePt t="32688" x="3117850" y="4559300"/>
          <p14:tracePt t="32705" x="3111500" y="4584700"/>
          <p14:tracePt t="32721" x="3111500" y="4610100"/>
          <p14:tracePt t="32738" x="3111500" y="4648200"/>
          <p14:tracePt t="32756" x="3111500" y="4673600"/>
          <p14:tracePt t="32771" x="3111500" y="4692650"/>
          <p14:tracePt t="32788" x="3111500" y="4711700"/>
          <p14:tracePt t="32804" x="3111500" y="4730750"/>
          <p14:tracePt t="32821" x="3124200" y="4756150"/>
          <p14:tracePt t="32838" x="3130550" y="4787900"/>
          <p14:tracePt t="32856" x="3143250" y="4813300"/>
          <p14:tracePt t="32871" x="3149600" y="4832350"/>
          <p14:tracePt t="32889" x="3155950" y="4845050"/>
          <p14:tracePt t="32905" x="3162300" y="4857750"/>
          <p14:tracePt t="32921" x="3168650" y="4857750"/>
          <p14:tracePt t="32938" x="3168650" y="4864100"/>
          <p14:tracePt t="32955" x="3175000" y="4870450"/>
          <p14:tracePt t="32971" x="3181350" y="4876800"/>
          <p14:tracePt t="32988" x="3194050" y="4876800"/>
          <p14:tracePt t="33004" x="3200400" y="4883150"/>
          <p14:tracePt t="33059" x="3206750" y="4883150"/>
          <p14:tracePt t="33070" x="3257550" y="4883150"/>
          <p14:tracePt t="33088" x="3302000" y="4883150"/>
          <p14:tracePt t="33105" x="3327400" y="4876800"/>
          <p14:tracePt t="33121" x="3346450" y="4870450"/>
          <p14:tracePt t="33137" x="3365500" y="4864100"/>
          <p14:tracePt t="33156" x="3390900" y="4857750"/>
          <p14:tracePt t="33172" x="3416300" y="4851400"/>
          <p14:tracePt t="33188" x="3454400" y="4838700"/>
          <p14:tracePt t="33205" x="3479800" y="4838700"/>
          <p14:tracePt t="33221" x="3498850" y="4832350"/>
          <p14:tracePt t="33238" x="3530600" y="4826000"/>
          <p14:tracePt t="33254" x="3556000" y="4819650"/>
          <p14:tracePt t="33272" x="3575050" y="4813300"/>
          <p14:tracePt t="33288" x="3600450" y="4813300"/>
          <p14:tracePt t="33305" x="3613150" y="4806950"/>
          <p14:tracePt t="33321" x="3632200" y="4800600"/>
          <p14:tracePt t="33337" x="3663950" y="4794250"/>
          <p14:tracePt t="33354" x="3670300" y="4794250"/>
          <p14:tracePt t="33372" x="3676650" y="4794250"/>
          <p14:tracePt t="33409" x="3683000" y="4794250"/>
          <p14:tracePt t="33521" x="3689350" y="4794250"/>
          <p14:tracePt t="33537" x="3689350" y="4787900"/>
          <p14:tracePt t="33538" x="3695700" y="4787900"/>
          <p14:tracePt t="33587" x="3702050" y="4787900"/>
          <p14:tracePt t="33604" x="3714750" y="4775200"/>
          <p14:tracePt t="33621" x="3733800" y="4768850"/>
          <p14:tracePt t="33638" x="3765550" y="4749800"/>
          <p14:tracePt t="33655" x="3784600" y="4743450"/>
          <p14:tracePt t="33672" x="3797300" y="4737100"/>
          <p14:tracePt t="33687" x="3803650" y="4730750"/>
          <p14:tracePt t="33705" x="3816350" y="4730750"/>
          <p14:tracePt t="33720" x="3829050" y="4724400"/>
          <p14:tracePt t="35080" x="3835400" y="4724400"/>
          <p14:tracePt t="35089" x="3867150" y="4692650"/>
          <p14:tracePt t="35089" x="3886200" y="4679950"/>
          <p14:tracePt t="35105" x="3917950" y="4667250"/>
          <p14:tracePt t="35120" x="3968750" y="4622800"/>
          <p14:tracePt t="35137" x="4013200" y="4597400"/>
          <p14:tracePt t="35153" x="4064000" y="4565650"/>
          <p14:tracePt t="35170" x="4152900" y="4514850"/>
          <p14:tracePt t="35187" x="4254500" y="4451350"/>
          <p14:tracePt t="35187" x="4311650" y="4400550"/>
          <p14:tracePt t="35205" x="4438650" y="4298950"/>
          <p14:tracePt t="35221" x="4591050" y="4197350"/>
          <p14:tracePt t="35238" x="4724400" y="4089400"/>
          <p14:tracePt t="35253" x="4851400" y="3968750"/>
          <p14:tracePt t="35270" x="4997450" y="3848100"/>
          <p14:tracePt t="35286" x="5124450" y="3727450"/>
          <p14:tracePt t="35286" x="5207000" y="3657600"/>
          <p14:tracePt t="35305" x="5346700" y="3536950"/>
          <p14:tracePt t="35320" x="5518150" y="3397250"/>
          <p14:tracePt t="35338" x="5670550" y="3276600"/>
          <p14:tracePt t="35354" x="5835650" y="3143250"/>
          <p14:tracePt t="35371" x="6000750" y="3009900"/>
          <p14:tracePt t="35387" x="6115050" y="2908300"/>
          <p14:tracePt t="35404" x="6261100" y="2755900"/>
          <p14:tracePt t="35421" x="6330950" y="2698750"/>
          <p14:tracePt t="35437" x="6362700" y="2660650"/>
          <p14:tracePt t="35454" x="6400800" y="2628900"/>
          <p14:tracePt t="35471" x="6426200" y="2597150"/>
          <p14:tracePt t="35487" x="6483350" y="2552700"/>
          <p14:tracePt t="35487" x="6515100" y="2527300"/>
          <p14:tracePt t="35505" x="6597650" y="2444750"/>
          <p14:tracePt t="35520" x="6667500" y="2355850"/>
          <p14:tracePt t="35537" x="6743700" y="2241550"/>
          <p14:tracePt t="35554" x="6807200" y="2152650"/>
          <p14:tracePt t="35570" x="6838950" y="2114550"/>
          <p14:tracePt t="35586" x="6864350" y="2089150"/>
          <p14:tracePt t="35586" x="6877050" y="2076450"/>
          <p14:tracePt t="35605" x="6883400" y="2063750"/>
          <p14:tracePt t="35620" x="6889750" y="2051050"/>
          <p14:tracePt t="35654" x="6889750" y="2044700"/>
          <p14:tracePt t="35842" x="6864350" y="2044700"/>
          <p14:tracePt t="35850" x="6788150" y="2076450"/>
          <p14:tracePt t="35872" x="6756400" y="2095500"/>
          <p14:tracePt t="35887" x="6731000" y="2114550"/>
          <p14:tracePt t="35904" x="6718300" y="2120900"/>
          <p14:tracePt t="36042" x="6731000" y="2120900"/>
          <p14:tracePt t="36050" x="6750050" y="2120900"/>
          <p14:tracePt t="36135" x="6756400" y="2120900"/>
          <p14:tracePt t="36222" x="6756400" y="2127250"/>
          <p14:tracePt t="36226" x="6750050" y="2133600"/>
          <p14:tracePt t="36237" x="6743700" y="2146300"/>
          <p14:tracePt t="36253" x="6737350" y="2159000"/>
          <p14:tracePt t="36391" x="6743700" y="2159000"/>
          <p14:tracePt t="36393" x="6750050" y="2152650"/>
          <p14:tracePt t="36403" x="6769100" y="2146300"/>
          <p14:tracePt t="36419" x="6775450" y="2139950"/>
          <p14:tracePt t="36437" x="6781800" y="2139950"/>
          <p14:tracePt t="36542" x="6769100" y="2139950"/>
          <p14:tracePt t="36550" x="6724650" y="2139950"/>
          <p14:tracePt t="36569" x="6711950" y="2139950"/>
          <p14:tracePt t="36586" x="6705600" y="2139950"/>
          <p14:tracePt t="36757" x="6711950" y="2139950"/>
          <p14:tracePt t="36758" x="6718300" y="2139950"/>
          <p14:tracePt t="36769" x="6737350" y="2133600"/>
          <p14:tracePt t="36786" x="6750050" y="2127250"/>
          <p14:tracePt t="36803" x="6762750" y="2127250"/>
          <p14:tracePt t="36819" x="6769100" y="2120900"/>
          <p14:tracePt t="36836" x="6781800" y="2120900"/>
          <p14:tracePt t="36854" x="6794500" y="2114550"/>
          <p14:tracePt t="36871" x="6819900" y="2114550"/>
          <p14:tracePt t="36886" x="6845300" y="2114550"/>
          <p14:tracePt t="36904" x="6864350" y="2108200"/>
          <p14:tracePt t="36920" x="6870700" y="2108200"/>
          <p14:tracePt t="37169" x="6877050" y="2101850"/>
          <p14:tracePt t="37176" x="6889750" y="2095500"/>
          <p14:tracePt t="37188" x="6915150" y="2076450"/>
          <p14:tracePt t="37202" x="6946900" y="2057400"/>
          <p14:tracePt t="37219" x="6972300" y="2044700"/>
          <p14:tracePt t="37236" x="7010400" y="2025650"/>
          <p14:tracePt t="37253" x="7035800" y="2019300"/>
          <p14:tracePt t="37269" x="7061200" y="2006600"/>
          <p14:tracePt t="37286" x="7073900" y="2006600"/>
          <p14:tracePt t="37303" x="7073900" y="2000250"/>
          <p14:tracePt t="37319" x="7080250" y="2000250"/>
          <p14:tracePt t="37336" x="7099300" y="1993900"/>
          <p14:tracePt t="37353" x="7112000" y="1987550"/>
          <p14:tracePt t="37370" x="7124700" y="1987550"/>
          <p14:tracePt t="37386" x="7156450" y="1981200"/>
          <p14:tracePt t="37403" x="7181850" y="1974850"/>
          <p14:tracePt t="37419" x="7207250" y="1968500"/>
          <p14:tracePt t="37437" x="7226300" y="1968500"/>
          <p14:tracePt t="37453" x="7239000" y="1962150"/>
          <p14:tracePt t="37470" x="7264400" y="1962150"/>
          <p14:tracePt t="37486" x="7302500" y="1949450"/>
          <p14:tracePt t="37503" x="7327900" y="1943100"/>
          <p14:tracePt t="37520" x="7353300" y="1936750"/>
          <p14:tracePt t="37536" x="7378700" y="1930400"/>
          <p14:tracePt t="37553" x="7397750" y="1924050"/>
          <p14:tracePt t="37569" x="7410450" y="1917700"/>
          <p14:tracePt t="37586" x="7435850" y="1917700"/>
          <p14:tracePt t="37603" x="7448550" y="1911350"/>
          <p14:tracePt t="37620" x="7454900" y="1911350"/>
          <p14:tracePt t="37636" x="7461250" y="1905000"/>
          <p14:tracePt t="37653" x="7467600" y="1905000"/>
          <p14:tracePt t="37669" x="7473950" y="1905000"/>
          <p14:tracePt t="37685" x="7473950" y="1898650"/>
          <p14:tracePt t="37730" x="7480300" y="1898650"/>
          <p14:tracePt t="37780" x="7480300" y="1892300"/>
          <p14:tracePt t="37830" x="7486650" y="1892300"/>
          <p14:tracePt t="37906" x="7493000" y="1879600"/>
          <p14:tracePt t="37919" x="7493000" y="1866900"/>
          <p14:tracePt t="37920" x="7499350" y="1860550"/>
          <p14:tracePt t="37936" x="7505700" y="1847850"/>
          <p14:tracePt t="38126" x="7505700" y="1841500"/>
          <p14:tracePt t="38139" x="7512050" y="1828800"/>
          <p14:tracePt t="38153" x="7512050" y="1822450"/>
          <p14:tracePt t="38169" x="7518400" y="1822450"/>
          <p14:tracePt t="38186" x="7518400" y="1816100"/>
          <p14:tracePt t="38394" x="7518400" y="1809750"/>
          <p14:tracePt t="38403" x="7531100" y="1784350"/>
          <p14:tracePt t="38420" x="7537450" y="1771650"/>
          <p14:tracePt t="38436" x="7537450" y="1765300"/>
          <p14:tracePt t="38614" x="7524750" y="1765300"/>
          <p14:tracePt t="38616" x="7518400" y="1765300"/>
          <p14:tracePt t="38635" x="7505700" y="1765300"/>
          <p14:tracePt t="38672" x="7499350" y="1765300"/>
          <p14:tracePt t="38752" x="7493000" y="1765300"/>
          <p14:tracePt t="38768" x="7486650" y="1765300"/>
          <p14:tracePt t="38777" x="7473950" y="1765300"/>
          <p14:tracePt t="38786" x="7461250" y="1765300"/>
          <p14:tracePt t="38849" x="7461250" y="1771650"/>
          <p14:tracePt t="38850" x="7448550" y="1771650"/>
          <p14:tracePt t="38869" x="7442200" y="1771650"/>
          <p14:tracePt t="38886" x="7423150" y="1771650"/>
          <p14:tracePt t="38926" x="7416800" y="1771650"/>
          <p14:tracePt t="38934" x="7404100" y="1771650"/>
          <p14:tracePt t="38953" x="7397750" y="1778000"/>
          <p14:tracePt t="38969" x="7391400" y="1778000"/>
          <p14:tracePt t="39007" x="7385050" y="1778000"/>
          <p14:tracePt t="39045" x="7378700" y="1778000"/>
          <p14:tracePt t="39053" x="7372350" y="1778000"/>
          <p14:tracePt t="39053" x="7353300" y="1778000"/>
          <p14:tracePt t="39069" x="7346950" y="1778000"/>
          <p14:tracePt t="39103" x="7346950" y="1784350"/>
          <p14:tracePt t="39103" x="7340600" y="1784350"/>
          <p14:tracePt t="39165" x="7334250" y="1784350"/>
          <p14:tracePt t="39240" x="7327900" y="1784350"/>
          <p14:tracePt t="39253" x="7321550" y="1784350"/>
          <p14:tracePt t="39253" x="7308850" y="1790700"/>
          <p14:tracePt t="39269" x="7296150" y="1797050"/>
          <p14:tracePt t="39286" x="7283450" y="1803400"/>
          <p14:tracePt t="39302" x="7270750" y="1803400"/>
          <p14:tracePt t="39320" x="7264400" y="1809750"/>
          <p14:tracePt t="39336" x="7251700" y="1809750"/>
          <p14:tracePt t="39353" x="7232650" y="1816100"/>
          <p14:tracePt t="39369" x="7219950" y="1816100"/>
          <p14:tracePt t="39369" x="7213600" y="1816100"/>
          <p14:tracePt t="39387" x="7207250" y="1816100"/>
          <p14:tracePt t="39402" x="7169150" y="1822450"/>
          <p14:tracePt t="39419" x="7143750" y="1828800"/>
          <p14:tracePt t="39435" x="7118350" y="1835150"/>
          <p14:tracePt t="39453" x="7099300" y="1835150"/>
          <p14:tracePt t="39469" x="7080250" y="1841500"/>
          <p14:tracePt t="39486" x="7054850" y="1841500"/>
          <p14:tracePt t="39486" x="7042150" y="1847850"/>
          <p14:tracePt t="39502" x="7016750" y="1854200"/>
          <p14:tracePt t="39520" x="6991350" y="1854200"/>
          <p14:tracePt t="39535" x="6965950" y="1866900"/>
          <p14:tracePt t="39552" x="6940550" y="1866900"/>
          <p14:tracePt t="39569" x="6915150" y="1879600"/>
          <p14:tracePt t="39586" x="6877050" y="1885950"/>
          <p14:tracePt t="39602" x="6858000" y="1892300"/>
          <p14:tracePt t="39619" x="6845300" y="1892300"/>
          <p14:tracePt t="39635" x="6832600" y="1892300"/>
          <p14:tracePt t="39652" x="6813550" y="1892300"/>
          <p14:tracePt t="39669" x="6807200" y="1892300"/>
          <p14:tracePt t="39685" x="6800850" y="1898650"/>
          <p14:tracePt t="39741" x="6794500" y="1898650"/>
          <p14:tracePt t="39745" x="6794500" y="1905000"/>
          <p14:tracePt t="39795" x="6788150" y="1905000"/>
          <p14:tracePt t="39868" x="6781800" y="1911350"/>
          <p14:tracePt t="39870" x="6762750" y="1924050"/>
          <p14:tracePt t="39886" x="6750050" y="1943100"/>
          <p14:tracePt t="39902" x="6737350" y="1949450"/>
          <p14:tracePt t="39919" x="6731000" y="1962150"/>
          <p14:tracePt t="39935" x="6718300" y="1974850"/>
          <p14:tracePt t="39935" x="6711950" y="1981200"/>
          <p14:tracePt t="39953" x="6705600" y="1981200"/>
          <p14:tracePt t="39969" x="6699250" y="1993900"/>
          <p14:tracePt t="39986" x="6692900" y="2000250"/>
          <p14:tracePt t="40002" x="6680200" y="2012950"/>
          <p14:tracePt t="40019" x="6673850" y="2019300"/>
          <p14:tracePt t="40036" x="6667500" y="2025650"/>
          <p14:tracePt t="40053" x="6654800" y="2038350"/>
          <p14:tracePt t="40068" x="6642100" y="2051050"/>
          <p14:tracePt t="40086" x="6623050" y="2063750"/>
          <p14:tracePt t="40102" x="6616700" y="2070100"/>
          <p14:tracePt t="40119" x="6604000" y="2082800"/>
          <p14:tracePt t="40135" x="6591300" y="2089150"/>
          <p14:tracePt t="40152" x="6584950" y="2095500"/>
          <p14:tracePt t="40169" x="6578600" y="2095500"/>
          <p14:tracePt t="40185" x="6578600" y="2101850"/>
          <p14:tracePt t="40602" x="6578600" y="2108200"/>
          <p14:tracePt t="40610" x="6584950" y="2114550"/>
          <p14:tracePt t="40618" x="6610350" y="2120900"/>
          <p14:tracePt t="40635" x="6623050" y="2127250"/>
          <p14:tracePt t="40652" x="6635750" y="2133600"/>
          <p14:tracePt t="40668" x="6642100" y="2133600"/>
          <p14:tracePt t="40686" x="6648450" y="2133600"/>
          <p14:tracePt t="40702" x="6661150" y="2133600"/>
          <p14:tracePt t="40719" x="6673850" y="2133600"/>
          <p14:tracePt t="40735" x="6680200" y="2133600"/>
          <p14:tracePt t="40751" x="6711950" y="2133600"/>
          <p14:tracePt t="40768" x="6724650" y="2133600"/>
          <p14:tracePt t="40813" x="6731000" y="2127250"/>
          <p14:tracePt t="40820" x="6737350" y="2127250"/>
          <p14:tracePt t="40837" x="6750050" y="2127250"/>
          <p14:tracePt t="40852" x="6769100" y="2120900"/>
          <p14:tracePt t="40868" x="6781800" y="2114550"/>
          <p14:tracePt t="40885" x="6819900" y="2114550"/>
          <p14:tracePt t="40902" x="6845300" y="2114550"/>
          <p14:tracePt t="40918" x="6870700" y="2108200"/>
          <p14:tracePt t="40935" x="6896100" y="2108200"/>
          <p14:tracePt t="40952" x="6902450" y="2108200"/>
          <p14:tracePt t="40968" x="6915150" y="2108200"/>
          <p14:tracePt t="41004" x="6921500" y="2108200"/>
          <p14:tracePt t="41166" x="6921500" y="2114550"/>
          <p14:tracePt t="41173" x="6921500" y="2120900"/>
          <p14:tracePt t="41185" x="6908800" y="2127250"/>
          <p14:tracePt t="41201" x="6902450" y="2133600"/>
          <p14:tracePt t="41219" x="6889750" y="2133600"/>
          <p14:tracePt t="41235" x="6858000" y="2133600"/>
          <p14:tracePt t="41252" x="6845300" y="2133600"/>
          <p14:tracePt t="41268" x="6832600" y="2133600"/>
          <p14:tracePt t="41285" x="6813550" y="2133600"/>
          <p14:tracePt t="41301" x="6807200" y="2133600"/>
          <p14:tracePt t="41319" x="6794500" y="2133600"/>
          <p14:tracePt t="41335" x="6781800" y="2133600"/>
          <p14:tracePt t="41455" x="6775450" y="2133600"/>
          <p14:tracePt t="41643" x="6762750" y="2133600"/>
          <p14:tracePt t="41651" x="6737350" y="2133600"/>
          <p14:tracePt t="41671" x="6724650" y="2133600"/>
          <p14:tracePt t="41685" x="6718300" y="2133600"/>
          <p14:tracePt t="41746" x="6711950" y="2133600"/>
          <p14:tracePt t="41796" x="6705600" y="2133600"/>
          <p14:tracePt t="41804" x="6699250" y="2133600"/>
          <p14:tracePt t="41817" x="6692900" y="2127250"/>
          <p14:tracePt t="41835" x="6686550" y="2120900"/>
          <p14:tracePt t="41852" x="6680200" y="2114550"/>
          <p14:tracePt t="41868" x="6673850" y="2108200"/>
          <p14:tracePt t="41885" x="6661150" y="2108200"/>
          <p14:tracePt t="41901" x="6654800" y="2101850"/>
          <p14:tracePt t="41918" x="6648450" y="2082800"/>
          <p14:tracePt t="41935" x="6635750" y="2063750"/>
          <p14:tracePt t="41952" x="6629400" y="2051050"/>
          <p14:tracePt t="41968" x="6623050" y="2044700"/>
          <p14:tracePt t="41985" x="6623050" y="2012950"/>
          <p14:tracePt t="42001" x="6623050" y="2000250"/>
          <p14:tracePt t="42018" x="6623050" y="1974850"/>
          <p14:tracePt t="42035" x="6629400" y="1962150"/>
          <p14:tracePt t="42052" x="6642100" y="1943100"/>
          <p14:tracePt t="42068" x="6648450" y="1930400"/>
          <p14:tracePt t="42085" x="6654800" y="1924050"/>
          <p14:tracePt t="42103" x="6667500" y="1911350"/>
          <p14:tracePt t="42118" x="6673850" y="1905000"/>
          <p14:tracePt t="42134" x="6680200" y="1898650"/>
          <p14:tracePt t="42151" x="6686550" y="1898650"/>
          <p14:tracePt t="42168" x="6705600" y="1898650"/>
          <p14:tracePt t="42185" x="6737350" y="1892300"/>
          <p14:tracePt t="42201" x="6750050" y="1885950"/>
          <p14:tracePt t="42218" x="6762750" y="1885950"/>
          <p14:tracePt t="42236" x="6788150" y="1879600"/>
          <p14:tracePt t="42251" x="6800850" y="1879600"/>
          <p14:tracePt t="42269" x="6813550" y="1879600"/>
          <p14:tracePt t="42285" x="6826250" y="1879600"/>
          <p14:tracePt t="42302" x="6851650" y="1873250"/>
          <p14:tracePt t="42318" x="6858000" y="1873250"/>
          <p14:tracePt t="42335" x="6877050" y="1873250"/>
          <p14:tracePt t="42350" x="6889750" y="1873250"/>
          <p14:tracePt t="42384" x="6896100" y="1873250"/>
          <p14:tracePt t="42385" x="6896100" y="1866900"/>
          <p14:tracePt t="42520" x="6877050" y="1866900"/>
          <p14:tracePt t="42534" x="6851650" y="1866900"/>
          <p14:tracePt t="42535" x="6826250" y="1866900"/>
          <p14:tracePt t="42552" x="6800850" y="1873250"/>
          <p14:tracePt t="42569" x="6781800" y="1873250"/>
          <p14:tracePt t="42585" x="6769100" y="1879600"/>
          <p14:tracePt t="42602" x="6750050" y="1885950"/>
          <p14:tracePt t="42618" x="6731000" y="1892300"/>
          <p14:tracePt t="42635" x="6724650" y="1892300"/>
          <p14:tracePt t="42651" x="6718300" y="1898650"/>
          <p14:tracePt t="42668" x="6699250" y="1911350"/>
          <p14:tracePt t="42684" x="6680200" y="1924050"/>
          <p14:tracePt t="42701" x="6654800" y="1943100"/>
          <p14:tracePt t="42717" x="6629400" y="1974850"/>
          <p14:tracePt t="42735" x="6616700" y="2000250"/>
          <p14:tracePt t="42751" x="6616700" y="2012950"/>
          <p14:tracePt t="42768" x="6610350" y="2019300"/>
          <p14:tracePt t="42785" x="6610350" y="2025650"/>
          <p14:tracePt t="42801" x="6610350" y="2032000"/>
          <p14:tracePt t="42850" x="6610350" y="2038350"/>
          <p14:tracePt t="42853" x="6610350" y="2044700"/>
          <p14:tracePt t="42869" x="6610350" y="2063750"/>
          <p14:tracePt t="42885" x="6610350" y="2089150"/>
          <p14:tracePt t="42902" x="6610350" y="2108200"/>
          <p14:tracePt t="42917" x="6623050" y="2127250"/>
          <p14:tracePt t="42934" x="6629400" y="2127250"/>
          <p14:tracePt t="42951" x="6642100" y="2139950"/>
          <p14:tracePt t="42969" x="6661150" y="2146300"/>
          <p14:tracePt t="42985" x="6673850" y="2146300"/>
          <p14:tracePt t="43001" x="6692900" y="2152650"/>
          <p14:tracePt t="43017" x="6724650" y="2152650"/>
          <p14:tracePt t="43035" x="6737350" y="2159000"/>
          <p14:tracePt t="43051" x="6750050" y="2159000"/>
          <p14:tracePt t="43068" x="6769100" y="2159000"/>
          <p14:tracePt t="43084" x="6781800" y="2159000"/>
          <p14:tracePt t="43102" x="6800850" y="2159000"/>
          <p14:tracePt t="43118" x="6838950" y="2159000"/>
          <p14:tracePt t="43135" x="6864350" y="2159000"/>
          <p14:tracePt t="43151" x="6883400" y="2159000"/>
          <p14:tracePt t="43169" x="6908800" y="2159000"/>
          <p14:tracePt t="43184" x="6927850" y="2159000"/>
          <p14:tracePt t="43201" x="6940550" y="2159000"/>
          <p14:tracePt t="43217" x="6965950" y="2159000"/>
          <p14:tracePt t="43235" x="6991350" y="2159000"/>
          <p14:tracePt t="43251" x="7010400" y="2159000"/>
          <p14:tracePt t="43269" x="7029450" y="2152650"/>
          <p14:tracePt t="43285" x="7035800" y="2146300"/>
          <p14:tracePt t="43301" x="7048500" y="2146300"/>
          <p14:tracePt t="43317" x="7080250" y="2133600"/>
          <p14:tracePt t="43335" x="7086600" y="2133600"/>
          <p14:tracePt t="43352" x="7092950" y="2133600"/>
          <p14:tracePt t="43455" x="7092950" y="2127250"/>
          <p14:tracePt t="43488" x="7080250" y="2127250"/>
          <p14:tracePt t="43497" x="7048500" y="2120900"/>
          <p14:tracePt t="43517" x="7023100" y="2120900"/>
          <p14:tracePt t="43517" x="7010400" y="2108200"/>
          <p14:tracePt t="43535" x="6991350" y="2095500"/>
          <p14:tracePt t="43550" x="6978650" y="2089150"/>
          <p14:tracePt t="43793" x="6978650" y="2082800"/>
          <p14:tracePt t="43800" x="6991350" y="2070100"/>
          <p14:tracePt t="43801" x="7016750" y="2044700"/>
          <p14:tracePt t="43817" x="7042150" y="2019300"/>
          <p14:tracePt t="43834" x="7067550" y="1993900"/>
          <p14:tracePt t="43850" x="7099300" y="1962150"/>
          <p14:tracePt t="43850" x="7105650" y="1962150"/>
          <p14:tracePt t="43869" x="7112000" y="1943100"/>
          <p14:tracePt t="43884" x="7118350" y="1936750"/>
          <p14:tracePt t="43972" x="7124700" y="1924050"/>
          <p14:tracePt t="43984" x="7131050" y="1917700"/>
          <p14:tracePt t="43993" x="7143750" y="1905000"/>
          <p14:tracePt t="44001" x="7150100" y="1898650"/>
          <p14:tracePt t="44017" x="7156450" y="1885950"/>
          <p14:tracePt t="44155" x="7162800" y="1879600"/>
          <p14:tracePt t="44161" x="7169150" y="1873250"/>
          <p14:tracePt t="44167" x="7181850" y="1866900"/>
          <p14:tracePt t="44184" x="7188200" y="1860550"/>
          <p14:tracePt t="44202" x="7194550" y="1854200"/>
          <p14:tracePt t="44235" x="7194550" y="1847850"/>
          <p14:tracePt t="44368" x="7188200" y="1847850"/>
          <p14:tracePt t="44369" x="7175500" y="1847850"/>
          <p14:tracePt t="44385" x="7150100" y="1854200"/>
          <p14:tracePt t="44385" x="7137400" y="1860550"/>
          <p14:tracePt t="44401" x="7112000" y="1866900"/>
          <p14:tracePt t="44417" x="7086600" y="1866900"/>
          <p14:tracePt t="44435" x="7061200" y="1879600"/>
          <p14:tracePt t="44451" x="7035800" y="1885950"/>
          <p14:tracePt t="44468" x="7010400" y="1892300"/>
          <p14:tracePt t="44484" x="6972300" y="1898650"/>
          <p14:tracePt t="44501" x="6946900" y="1905000"/>
          <p14:tracePt t="44516" x="6921500" y="1905000"/>
          <p14:tracePt t="44535" x="6896100" y="1911350"/>
          <p14:tracePt t="44550" x="6870700" y="1917700"/>
          <p14:tracePt t="44568" x="6851650" y="1917700"/>
          <p14:tracePt t="44584" x="6813550" y="1924050"/>
          <p14:tracePt t="44602" x="6788150" y="1924050"/>
          <p14:tracePt t="44617" x="6762750" y="1930400"/>
          <p14:tracePt t="44635" x="6743700" y="1930400"/>
          <p14:tracePt t="44650" x="6724650" y="1930400"/>
          <p14:tracePt t="44668" x="6718300" y="1930400"/>
          <p14:tracePt t="44684" x="6705600" y="1930400"/>
          <p14:tracePt t="44701" x="6680200" y="1936750"/>
          <p14:tracePt t="44717" x="6654800" y="1943100"/>
          <p14:tracePt t="44734" x="6629400" y="1955800"/>
          <p14:tracePt t="44750" x="6604000" y="1968500"/>
          <p14:tracePt t="44767" x="6591300" y="1968500"/>
          <p14:tracePt t="44784" x="6578600" y="1974850"/>
          <p14:tracePt t="44801" x="6572250" y="1981200"/>
          <p14:tracePt t="44817" x="6553200" y="1993900"/>
          <p14:tracePt t="44817" x="6540500" y="2000250"/>
          <p14:tracePt t="44850" x="6521450" y="2019300"/>
          <p14:tracePt t="44850" x="6496050" y="2038350"/>
          <p14:tracePt t="44869" x="6489700" y="2044700"/>
          <p14:tracePt t="44883" x="6483350" y="2051050"/>
          <p14:tracePt t="44900" x="6477000" y="2057400"/>
          <p14:tracePt t="44917" x="6470650" y="2063750"/>
          <p14:tracePt t="44917" x="6464300" y="2063750"/>
          <p14:tracePt t="45050" x="6464300" y="2070100"/>
          <p14:tracePt t="45056" x="6464300" y="2089150"/>
          <p14:tracePt t="45066" x="6464300" y="2101850"/>
          <p14:tracePt t="45084" x="6464300" y="2120900"/>
          <p14:tracePt t="45102" x="6470650" y="2133600"/>
          <p14:tracePt t="45117" x="6477000" y="2139950"/>
          <p14:tracePt t="45117" x="6483350" y="2146300"/>
          <p14:tracePt t="45135" x="6502400" y="2159000"/>
          <p14:tracePt t="45150" x="6521450" y="2159000"/>
          <p14:tracePt t="45168" x="6534150" y="2165350"/>
          <p14:tracePt t="45183" x="6559550" y="2171700"/>
          <p14:tracePt t="45200" x="6584950" y="2178050"/>
          <p14:tracePt t="45216" x="6604000" y="2184400"/>
          <p14:tracePt t="45216" x="6616700" y="2184400"/>
          <p14:tracePt t="45235" x="6635750" y="2190750"/>
          <p14:tracePt t="45251" x="6661150" y="2197100"/>
          <p14:tracePt t="45267" x="6686550" y="2203450"/>
          <p14:tracePt t="45283" x="6711950" y="2216150"/>
          <p14:tracePt t="45300" x="6750050" y="2228850"/>
          <p14:tracePt t="45317" x="6794500" y="2254250"/>
          <p14:tracePt t="45317" x="6813550" y="2260600"/>
          <p14:tracePt t="45349" x="6845300" y="2266950"/>
          <p14:tracePt t="45350" x="6889750" y="2273300"/>
          <p14:tracePt t="45367" x="6921500" y="2273300"/>
          <p14:tracePt t="45383" x="6946900" y="2273300"/>
          <p14:tracePt t="45400" x="6972300" y="2273300"/>
          <p14:tracePt t="45416" x="6985000" y="2273300"/>
          <p14:tracePt t="45434" x="7016750" y="2273300"/>
          <p14:tracePt t="45450" x="7035800" y="2273300"/>
          <p14:tracePt t="45467" x="7054850" y="2273300"/>
          <p14:tracePt t="45506" x="7061200" y="2266950"/>
          <p14:tracePt t="45516" x="7073900" y="2266950"/>
          <p14:tracePt t="45516" x="7080250" y="2260600"/>
          <p14:tracePt t="45533" x="7092950" y="2254250"/>
          <p14:tracePt t="45534" x="7112000" y="2247900"/>
          <p14:tracePt t="45550" x="7137400" y="2241550"/>
          <p14:tracePt t="45568" x="7143750" y="2228850"/>
          <p14:tracePt t="45583" x="7181850" y="2203450"/>
          <p14:tracePt t="45600" x="7200900" y="2197100"/>
          <p14:tracePt t="45616" x="7213600" y="2190750"/>
          <p14:tracePt t="45634" x="7226300" y="2184400"/>
          <p14:tracePt t="45650" x="7232650" y="2171700"/>
          <p14:tracePt t="45667" x="7245350" y="2165350"/>
          <p14:tracePt t="45683" x="7264400" y="2146300"/>
          <p14:tracePt t="45701" x="7270750" y="2133600"/>
          <p14:tracePt t="45717" x="7283450" y="2114550"/>
          <p14:tracePt t="45733" x="7289800" y="2095500"/>
          <p14:tracePt t="45750" x="7296150" y="2082800"/>
          <p14:tracePt t="45766" x="7302500" y="2057400"/>
          <p14:tracePt t="45783" x="7308850" y="2032000"/>
          <p14:tracePt t="45800" x="7315200" y="2006600"/>
          <p14:tracePt t="45816" x="7315200" y="1993900"/>
          <p14:tracePt t="45834" x="7321550" y="1981200"/>
          <p14:tracePt t="45850" x="7321550" y="1968500"/>
          <p14:tracePt t="45868" x="7321550" y="1962150"/>
          <p14:tracePt t="45883" x="7327900" y="1943100"/>
          <p14:tracePt t="45901" x="7327900" y="1930400"/>
          <p14:tracePt t="45917" x="7327900" y="1917700"/>
          <p14:tracePt t="45934" x="7334250" y="1911350"/>
          <p14:tracePt t="45969" x="7334250" y="1905000"/>
          <p14:tracePt t="45986" x="7334250" y="1898650"/>
          <p14:tracePt t="45987" x="7334250" y="1892300"/>
          <p14:tracePt t="46000" x="7340600" y="1879600"/>
          <p14:tracePt t="46017" x="7340600" y="1873250"/>
          <p14:tracePt t="46060" x="7340600" y="1866900"/>
          <p14:tracePt t="46099" x="7340600" y="1860550"/>
          <p14:tracePt t="46103" x="7327900" y="1854200"/>
          <p14:tracePt t="46120" x="7315200" y="1847850"/>
          <p14:tracePt t="46151" x="7308850" y="1847850"/>
          <p14:tracePt t="46154" x="7302500" y="1841500"/>
          <p14:tracePt t="46167" x="7289800" y="1841500"/>
          <p14:tracePt t="46183" x="7283450" y="1841500"/>
          <p14:tracePt t="46200" x="7270750" y="1841500"/>
          <p14:tracePt t="46216" x="7258050" y="1841500"/>
          <p14:tracePt t="46233" x="7245350" y="1835150"/>
          <p14:tracePt t="46249" x="7239000" y="1828800"/>
          <p14:tracePt t="46266" x="7219950" y="1822450"/>
          <p14:tracePt t="46283" x="7213600" y="1822450"/>
          <p14:tracePt t="46300" x="7207250" y="1822450"/>
          <p14:tracePt t="46317" x="7200900" y="1816100"/>
          <p14:tracePt t="46333" x="7181850" y="1809750"/>
          <p14:tracePt t="46350" x="7169150" y="1809750"/>
          <p14:tracePt t="46367" x="7162800" y="1809750"/>
          <p14:tracePt t="46383" x="7150100" y="1809750"/>
          <p14:tracePt t="46400" x="7137400" y="1809750"/>
          <p14:tracePt t="46416" x="7131050" y="1809750"/>
          <p14:tracePt t="46457" x="7124700" y="1809750"/>
          <p14:tracePt t="46511" x="7118350" y="1809750"/>
          <p14:tracePt t="46536" x="7112000" y="1809750"/>
          <p14:tracePt t="46549" x="7105650" y="1809750"/>
          <p14:tracePt t="46551" x="7092950" y="1809750"/>
          <p14:tracePt t="46566" x="7073900" y="1809750"/>
          <p14:tracePt t="46583" x="7061200" y="1809750"/>
          <p14:tracePt t="46600" x="7042150" y="1816100"/>
          <p14:tracePt t="46616" x="7029450" y="1822450"/>
          <p14:tracePt t="46633" x="7010400" y="1828800"/>
          <p14:tracePt t="46650" x="6985000" y="1841500"/>
          <p14:tracePt t="46667" x="6972300" y="1847850"/>
          <p14:tracePt t="46683" x="6946900" y="1860550"/>
          <p14:tracePt t="46700" x="6927850" y="1866900"/>
          <p14:tracePt t="46717" x="6908800" y="1873250"/>
          <p14:tracePt t="46733" x="6902450" y="1873250"/>
          <p14:tracePt t="46751" x="6889750" y="1879600"/>
          <p14:tracePt t="46766" x="6877050" y="1885950"/>
          <p14:tracePt t="46783" x="6864350" y="1892300"/>
          <p14:tracePt t="46799" x="6851650" y="1898650"/>
          <p14:tracePt t="46816" x="6845300" y="1905000"/>
          <p14:tracePt t="46833" x="6826250" y="1905000"/>
          <p14:tracePt t="46850" x="6813550" y="1911350"/>
          <p14:tracePt t="46866" x="6800850" y="1917700"/>
          <p14:tracePt t="46884" x="6794500" y="1924050"/>
          <p14:tracePt t="46899" x="6775450" y="1930400"/>
          <p14:tracePt t="46917" x="6769100" y="1936750"/>
          <p14:tracePt t="46933" x="6762750" y="1936750"/>
          <p14:tracePt t="46978" x="6756400" y="1943100"/>
          <p14:tracePt t="46984" x="6756400" y="1949450"/>
          <p14:tracePt t="47000" x="6743700" y="1955800"/>
          <p14:tracePt t="47017" x="6718300" y="1974850"/>
          <p14:tracePt t="47033" x="6705600" y="1987550"/>
          <p14:tracePt t="47050" x="6699250" y="1993900"/>
          <p14:tracePt t="47066" x="6692900" y="2000250"/>
          <p14:tracePt t="47084" x="6692900" y="2006600"/>
          <p14:tracePt t="47145" x="6686550" y="2012950"/>
          <p14:tracePt t="47149" x="6680200" y="2019300"/>
          <p14:tracePt t="47166" x="6673850" y="2025650"/>
          <p14:tracePt t="47185" x="6673850" y="2032000"/>
          <p14:tracePt t="47200" x="6667500" y="2032000"/>
          <p14:tracePt t="47217" x="6667500" y="2038350"/>
          <p14:tracePt t="47233" x="6661150" y="2044700"/>
          <p14:tracePt t="47250" x="6661150" y="2057400"/>
          <p14:tracePt t="47494" x="6673850" y="2057400"/>
          <p14:tracePt t="47502" x="6699250" y="2057400"/>
          <p14:tracePt t="47516" x="6737350" y="2057400"/>
          <p14:tracePt t="47534" x="6743700" y="2063750"/>
          <p14:tracePt t="47656" x="6743700" y="2070100"/>
          <p14:tracePt t="47665" x="6762750" y="2082800"/>
          <p14:tracePt t="47683" x="6769100" y="2095500"/>
          <p14:tracePt t="47699" x="6775450" y="2108200"/>
          <p14:tracePt t="47717" x="6781800" y="2108200"/>
          <p14:tracePt t="47898" x="6788150" y="2114550"/>
          <p14:tracePt t="47910" x="6788150" y="2127250"/>
          <p14:tracePt t="47916" x="6788150" y="2133600"/>
          <p14:tracePt t="48203" x="6775450" y="2120900"/>
          <p14:tracePt t="48211" x="6762750" y="2108200"/>
          <p14:tracePt t="48215" x="6731000" y="2076450"/>
          <p14:tracePt t="48232" x="6724650" y="2070100"/>
          <p14:tracePt t="48250" x="6718300" y="2070100"/>
          <p14:tracePt t="48353" x="6718300" y="2063750"/>
          <p14:tracePt t="48373" x="6718300" y="2057400"/>
          <p14:tracePt t="48383" x="6711950" y="2051050"/>
          <p14:tracePt t="48732" x="6718300" y="2051050"/>
          <p14:tracePt t="48740" x="6750050" y="2063750"/>
          <p14:tracePt t="48749" x="6775450" y="2070100"/>
          <p14:tracePt t="48767" x="6775450" y="2076450"/>
          <p14:tracePt t="48783" x="6788150" y="2082800"/>
          <p14:tracePt t="48799" x="6800850" y="2095500"/>
          <p14:tracePt t="48816" x="6800850" y="2101850"/>
          <p14:tracePt t="48863" x="6807200" y="2101850"/>
          <p14:tracePt t="48899" x="6813550" y="2114550"/>
          <p14:tracePt t="48909" x="6813550" y="2120900"/>
          <p14:tracePt t="48916" x="6813550" y="2133600"/>
          <p14:tracePt t="48932" x="6813550" y="2152650"/>
          <p14:tracePt t="48950" x="6813550" y="2159000"/>
          <p14:tracePt t="49675" x="6807200" y="2159000"/>
          <p14:tracePt t="49682" x="6800850" y="2165350"/>
          <p14:tracePt t="49690" x="6788150" y="2165350"/>
          <p14:tracePt t="49704" x="6775450" y="2165350"/>
          <p14:tracePt t="49716" x="6756400" y="2171700"/>
          <p14:tracePt t="49732" x="6731000" y="2178050"/>
          <p14:tracePt t="49749" x="6711950" y="2178050"/>
          <p14:tracePt t="49782" x="6705600" y="2178050"/>
          <p14:tracePt t="49782" x="6699250" y="2178050"/>
          <p14:tracePt t="49798" x="6686550" y="2178050"/>
          <p14:tracePt t="49816" x="6673850" y="2178050"/>
          <p14:tracePt t="49832" x="6661150" y="2178050"/>
          <p14:tracePt t="49849" x="6629400" y="2178050"/>
          <p14:tracePt t="49883" x="6623050" y="2178050"/>
          <p14:tracePt t="49967" x="6616700" y="2178050"/>
          <p14:tracePt t="49991" x="6604000" y="2165350"/>
          <p14:tracePt t="49996" x="6578600" y="2146300"/>
          <p14:tracePt t="50015" x="6565900" y="2127250"/>
          <p14:tracePt t="50032" x="6559550" y="2101850"/>
          <p14:tracePt t="50049" x="6559550" y="2082800"/>
          <p14:tracePt t="50065" x="6553200" y="2063750"/>
          <p14:tracePt t="50065" x="6553200" y="2051050"/>
          <p14:tracePt t="50084" x="6553200" y="2025650"/>
          <p14:tracePt t="50099" x="6553200" y="2000250"/>
          <p14:tracePt t="50116" x="6553200" y="1981200"/>
          <p14:tracePt t="50132" x="6565900" y="1962150"/>
          <p14:tracePt t="50149" x="6578600" y="1955800"/>
          <p14:tracePt t="50165" x="6584950" y="1943100"/>
          <p14:tracePt t="50182" x="6591300" y="1936750"/>
          <p14:tracePt t="50289" x="6597650" y="1936750"/>
          <p14:tracePt t="50296" x="6635750" y="1943100"/>
          <p14:tracePt t="50316" x="6667500" y="1955800"/>
          <p14:tracePt t="50332" x="6692900" y="1968500"/>
          <p14:tracePt t="50349" x="6718300" y="1987550"/>
          <p14:tracePt t="50365" x="6743700" y="2019300"/>
          <p14:tracePt t="50365" x="6756400" y="2032000"/>
          <p14:tracePt t="50383" x="6775450" y="2044700"/>
          <p14:tracePt t="50398" x="6788150" y="2057400"/>
          <p14:tracePt t="50416" x="6794500" y="2070100"/>
          <p14:tracePt t="50432" x="6807200" y="2089150"/>
          <p14:tracePt t="50449" x="6813550" y="2101850"/>
          <p14:tracePt t="50465" x="6813550" y="2108200"/>
          <p14:tracePt t="50481" x="6819900" y="2133600"/>
          <p14:tracePt t="50498" x="6819900" y="2146300"/>
          <p14:tracePt t="50515" x="6819900" y="2159000"/>
          <p14:tracePt t="50532" x="6819900" y="2178050"/>
          <p14:tracePt t="50549" x="6819900" y="2190750"/>
          <p14:tracePt t="50565" x="6819900" y="2197100"/>
          <p14:tracePt t="50582" x="6794500" y="2222500"/>
          <p14:tracePt t="50598" x="6781800" y="2228850"/>
          <p14:tracePt t="50616" x="6756400" y="2241550"/>
          <p14:tracePt t="50632" x="6737350" y="2241550"/>
          <p14:tracePt t="50649" x="6718300" y="2241550"/>
          <p14:tracePt t="50666" x="6686550" y="2241550"/>
          <p14:tracePt t="50682" x="6648450" y="2247900"/>
          <p14:tracePt t="50698" x="6597650" y="2247900"/>
          <p14:tracePt t="50715" x="6527800" y="2273300"/>
          <p14:tracePt t="50731" x="6426200" y="2298700"/>
          <p14:tracePt t="50748" x="6318250" y="2336800"/>
          <p14:tracePt t="50765" x="6159500" y="2374900"/>
          <p14:tracePt t="50765" x="6096000" y="2393950"/>
          <p14:tracePt t="50783" x="5962650" y="2432050"/>
          <p14:tracePt t="50798" x="5848350" y="2470150"/>
          <p14:tracePt t="50815" x="5740400" y="2501900"/>
          <p14:tracePt t="50831" x="5664200" y="2533650"/>
          <p14:tracePt t="50848" x="5575300" y="2578100"/>
          <p14:tracePt t="50865" x="5410200" y="2654300"/>
          <p14:tracePt t="50883" x="5264150" y="2711450"/>
          <p14:tracePt t="50898" x="5099050" y="2794000"/>
          <p14:tracePt t="50916" x="4927600" y="2908300"/>
          <p14:tracePt t="50931" x="4762500" y="3035300"/>
          <p14:tracePt t="50949" x="4597400" y="3155950"/>
          <p14:tracePt t="50965" x="4375150" y="3308350"/>
          <p14:tracePt t="50982" x="4248150" y="3352800"/>
          <p14:tracePt t="50998" x="4127500" y="3390900"/>
          <p14:tracePt t="51015" x="4019550" y="3422650"/>
          <p14:tracePt t="51032" x="3924300" y="3454400"/>
          <p14:tracePt t="51049" x="3848100" y="3486150"/>
          <p14:tracePt t="51065" x="3683000" y="3524250"/>
          <p14:tracePt t="51082" x="3575050" y="3549650"/>
          <p14:tracePt t="51098" x="3467100" y="3587750"/>
          <p14:tracePt t="51115" x="3359150" y="3625850"/>
          <p14:tracePt t="51131" x="3244850" y="3663950"/>
          <p14:tracePt t="51148" x="3136900" y="3689350"/>
          <p14:tracePt t="51165" x="2978150" y="3727450"/>
          <p14:tracePt t="51182" x="2908300" y="3740150"/>
          <p14:tracePt t="51198" x="2813050" y="3759200"/>
          <p14:tracePt t="51215" x="2705100" y="3778250"/>
          <p14:tracePt t="51231" x="2597150" y="3810000"/>
          <p14:tracePt t="51248" x="2419350" y="3867150"/>
          <p14:tracePt t="51267" x="2298700" y="3905250"/>
          <p14:tracePt t="51282" x="2184400" y="3949700"/>
          <p14:tracePt t="51298" x="2076450" y="4000500"/>
          <p14:tracePt t="51315" x="1962150" y="4032250"/>
          <p14:tracePt t="51332" x="1854200" y="4070350"/>
          <p14:tracePt t="51348" x="1778000" y="4102100"/>
          <p14:tracePt t="51366" x="1720850" y="4133850"/>
          <p14:tracePt t="51382" x="1695450" y="4140200"/>
          <p14:tracePt t="51399" x="1670050" y="4146550"/>
          <p14:tracePt t="51415" x="1644650" y="4152900"/>
          <p14:tracePt t="51433" x="1606550" y="4159250"/>
          <p14:tracePt t="51447" x="1568450" y="4165600"/>
          <p14:tracePt t="51447" x="1555750" y="4165600"/>
          <p14:tracePt t="51467" x="1485900" y="4165600"/>
          <p14:tracePt t="51481" x="1422400" y="4165600"/>
          <p14:tracePt t="51499" x="1327150" y="4165600"/>
          <p14:tracePt t="51514" x="1263650" y="4165600"/>
          <p14:tracePt t="51531" x="1212850" y="4165600"/>
          <p14:tracePt t="51547" x="1187450" y="4159250"/>
          <p14:tracePt t="51565" x="1155700" y="4152900"/>
          <p14:tracePt t="51581" x="1149350" y="4152900"/>
          <p14:tracePt t="51666" x="1143000" y="4146550"/>
          <p14:tracePt t="51667" x="1143000" y="4140200"/>
          <p14:tracePt t="51681" x="1143000" y="4133850"/>
          <p14:tracePt t="51698" x="1143000" y="4114800"/>
          <p14:tracePt t="51715" x="1181100" y="4083050"/>
          <p14:tracePt t="51732" x="1250950" y="4083050"/>
          <p14:tracePt t="51748" x="1352550" y="4083050"/>
          <p14:tracePt t="51765" x="1460500" y="4114800"/>
          <p14:tracePt t="51781" x="1568450" y="4127500"/>
          <p14:tracePt t="51798" x="1727200" y="4146550"/>
          <p14:tracePt t="51814" x="1835150" y="4165600"/>
          <p14:tracePt t="51832" x="1943100" y="4184650"/>
          <p14:tracePt t="51848" x="2038350" y="4210050"/>
          <p14:tracePt t="51865" x="2146300" y="4229100"/>
          <p14:tracePt t="51881" x="2247900" y="4229100"/>
          <p14:tracePt t="51899" x="2400300" y="4229100"/>
          <p14:tracePt t="51915" x="2495550" y="4229100"/>
          <p14:tracePt t="51931" x="2552700" y="4229100"/>
          <p14:tracePt t="51948" x="2584450" y="4229100"/>
          <p14:tracePt t="51966" x="2616200" y="4229100"/>
          <p14:tracePt t="51981" x="2654300" y="4229100"/>
          <p14:tracePt t="51998" x="2749550" y="4229100"/>
          <p14:tracePt t="52014" x="2844800" y="4229100"/>
          <p14:tracePt t="52031" x="2946400" y="4216400"/>
          <p14:tracePt t="52047" x="3054350" y="4210050"/>
          <p14:tracePt t="52065" x="3136900" y="4203700"/>
          <p14:tracePt t="52081" x="3175000" y="4184650"/>
          <p14:tracePt t="52098" x="3213100" y="4171950"/>
          <p14:tracePt t="52114" x="3238500" y="4159250"/>
          <p14:tracePt t="52132" x="3263900" y="4146550"/>
          <p14:tracePt t="52147" x="3302000" y="4140200"/>
          <p14:tracePt t="52167" x="3327400" y="4133850"/>
          <p14:tracePt t="52181" x="3352800" y="4127500"/>
          <p14:tracePt t="52198" x="3390900" y="4114800"/>
          <p14:tracePt t="52215" x="3403600" y="4108450"/>
          <p14:tracePt t="52231" x="3422650" y="4102100"/>
          <p14:tracePt t="52247" x="3441700" y="4095750"/>
          <p14:tracePt t="52265" x="3460750" y="4083050"/>
          <p14:tracePt t="52281" x="3479800" y="4076700"/>
          <p14:tracePt t="52298" x="3492500" y="4076700"/>
          <p14:tracePt t="52314" x="3498850" y="4076700"/>
          <p14:tracePt t="53576" x="3498850" y="4070350"/>
          <p14:tracePt t="53584" x="3498850" y="4044950"/>
          <p14:tracePt t="53597" x="3498850" y="4013200"/>
          <p14:tracePt t="53615" x="3498850" y="4006850"/>
          <p14:tracePt t="53827" x="3511550" y="4000500"/>
          <p14:tracePt t="53847" x="3517900" y="4000500"/>
          <p14:tracePt t="53848" x="3536950" y="4000500"/>
          <p14:tracePt t="53864" x="3556000" y="4000500"/>
          <p14:tracePt t="53881" x="3575050" y="4000500"/>
          <p14:tracePt t="53898" x="3581400" y="4000500"/>
          <p14:tracePt t="54584" x="3587750" y="4000500"/>
          <p14:tracePt t="54599" x="3600450" y="4000500"/>
          <p14:tracePt t="54614" x="3613150" y="4000500"/>
          <p14:tracePt t="54614" x="3638550" y="4000500"/>
          <p14:tracePt t="54614" x="3644900" y="4000500"/>
          <p14:tracePt t="54646" x="3657600" y="4000500"/>
          <p14:tracePt t="59191" x="3663950" y="4000500"/>
          <p14:tracePt t="59199" x="3790950" y="4044950"/>
          <p14:tracePt t="59211" x="3911600" y="4095750"/>
          <p14:tracePt t="59228" x="4025900" y="4133850"/>
          <p14:tracePt t="59228" x="4057650" y="4159250"/>
          <p14:tracePt t="59245" x="4089400" y="4184650"/>
          <p14:tracePt t="59261" x="4159250" y="4254500"/>
          <p14:tracePt t="59279" x="4210050" y="4318000"/>
          <p14:tracePt t="59294" x="4254500" y="4387850"/>
          <p14:tracePt t="59312" x="4318000" y="4476750"/>
          <p14:tracePt t="59328" x="4356100" y="4572000"/>
          <p14:tracePt t="59328" x="4375150" y="4616450"/>
          <p14:tracePt t="59346" x="4387850" y="4673600"/>
          <p14:tracePt t="59361" x="4425950" y="4832350"/>
          <p14:tracePt t="59378" x="4445000" y="4914900"/>
          <p14:tracePt t="59394" x="4470400" y="4997450"/>
          <p14:tracePt t="59411" x="4483100" y="5080000"/>
          <p14:tracePt t="59427" x="4514850" y="5187950"/>
          <p14:tracePt t="59445" x="4533900" y="5226050"/>
          <p14:tracePt t="59461" x="4578350" y="5391150"/>
          <p14:tracePt t="59478" x="4597400" y="5499100"/>
          <p14:tracePt t="59494" x="4597400" y="5600700"/>
          <p14:tracePt t="59511" x="4597400" y="5721350"/>
          <p14:tracePt t="59528" x="4565650" y="5842000"/>
          <p14:tracePt t="59545" x="4552950" y="5988050"/>
          <p14:tracePt t="59562" x="4552950" y="6076950"/>
          <p14:tracePt t="59579" x="4552950" y="6146800"/>
          <p14:tracePt t="59595" x="4540250" y="6184900"/>
          <p14:tracePt t="59612" x="4533900" y="6210300"/>
          <p14:tracePt t="59628" x="4527550" y="6235700"/>
          <p14:tracePt t="59645" x="4514850" y="6261100"/>
          <p14:tracePt t="59661" x="4483100" y="6305550"/>
          <p14:tracePt t="59678" x="4457700" y="6330950"/>
          <p14:tracePt t="59694" x="4425950" y="6356350"/>
          <p14:tracePt t="59711" x="4400550" y="6381750"/>
          <p14:tracePt t="59727" x="4375150" y="6413500"/>
          <p14:tracePt t="59727" x="4368800" y="6426200"/>
          <p14:tracePt t="59746" x="4362450" y="6438900"/>
          <p14:tracePt t="59761" x="4349750" y="6470650"/>
          <p14:tracePt t="59857" x="4343400" y="6470650"/>
          <p14:tracePt t="59864" x="4330700" y="6470650"/>
          <p14:tracePt t="59878" x="4324350" y="6470650"/>
          <p14:tracePt t="59894" x="4305300" y="6470650"/>
          <p14:tracePt t="59912" x="4292600" y="6464300"/>
          <p14:tracePt t="60003" x="4292600" y="6457950"/>
          <p14:tracePt t="60030" x="4286250" y="6451600"/>
          <p14:tracePt t="60031" x="4286250" y="6438900"/>
          <p14:tracePt t="60043" x="4279900" y="6413500"/>
          <p14:tracePt t="60061" x="4273550" y="6369050"/>
          <p14:tracePt t="60078" x="4260850" y="6343650"/>
          <p14:tracePt t="60094" x="4254500" y="6324600"/>
          <p14:tracePt t="60110" x="4254500" y="6318250"/>
          <p14:tracePt t="60211" x="4248150" y="6318250"/>
          <p14:tracePt t="60224" x="4248150" y="6311900"/>
          <p14:tracePt t="60373" x="4241800" y="6311900"/>
          <p14:tracePt t="60399" x="4235450" y="6311900"/>
          <p14:tracePt t="60427" x="4229100" y="6311900"/>
          <p14:tracePt t="60429" x="4216400" y="6311900"/>
          <p14:tracePt t="60444" x="4210050" y="6311900"/>
          <p14:tracePt t="60461" x="4197350" y="6311900"/>
          <p14:tracePt t="60515" x="4191000" y="6311900"/>
          <p14:tracePt t="60523" x="4165600" y="6311900"/>
          <p14:tracePt t="60545" x="4146550" y="6311900"/>
          <p14:tracePt t="60560" x="4102100" y="6324600"/>
          <p14:tracePt t="60577" x="4095750" y="6324600"/>
          <p14:tracePt t="60833" x="4089400" y="6330950"/>
          <p14:tracePt t="60841" x="4051300" y="6330950"/>
          <p14:tracePt t="60861" x="4025900" y="6330950"/>
          <p14:tracePt t="60877" x="4006850" y="6330950"/>
          <p14:tracePt t="60894" x="3981450" y="6330950"/>
          <p14:tracePt t="60910" x="3943350" y="6337300"/>
          <p14:tracePt t="60928" x="3917950" y="6337300"/>
          <p14:tracePt t="60944" x="3892550" y="6337300"/>
          <p14:tracePt t="60961" x="3867150" y="6337300"/>
          <p14:tracePt t="60977" x="3848100" y="6337300"/>
          <p14:tracePt t="60994" x="3822700" y="6337300"/>
          <p14:tracePt t="61010" x="3790950" y="6337300"/>
          <p14:tracePt t="61027" x="3778250" y="6337300"/>
          <p14:tracePt t="61044" x="3759200" y="6337300"/>
          <p14:tracePt t="61061" x="3733800" y="6337300"/>
          <p14:tracePt t="61077" x="3702050" y="6337300"/>
          <p14:tracePt t="61095" x="3657600" y="6337300"/>
          <p14:tracePt t="61110" x="3581400" y="6337300"/>
          <p14:tracePt t="61127" x="3536950" y="6337300"/>
          <p14:tracePt t="61143" x="3505200" y="6330950"/>
          <p14:tracePt t="61160" x="3473450" y="6324600"/>
          <p14:tracePt t="61177" x="3435350" y="6318250"/>
          <p14:tracePt t="61194" x="3390900" y="6311900"/>
          <p14:tracePt t="61210" x="3352800" y="6305550"/>
          <p14:tracePt t="61228" x="3327400" y="6299200"/>
          <p14:tracePt t="61243" x="3302000" y="6299200"/>
          <p14:tracePt t="61261" x="3276600" y="6292850"/>
          <p14:tracePt t="61277" x="3257550" y="6292850"/>
          <p14:tracePt t="61294" x="3232150" y="6286500"/>
          <p14:tracePt t="61310" x="3155950" y="6280150"/>
          <p14:tracePt t="61328" x="3092450" y="6280150"/>
          <p14:tracePt t="61344" x="3003550" y="6280150"/>
          <p14:tracePt t="61360" x="2895600" y="6267450"/>
          <p14:tracePt t="61377" x="2787650" y="6248400"/>
          <p14:tracePt t="61394" x="2692400" y="6235700"/>
          <p14:tracePt t="61410" x="2552700" y="6223000"/>
          <p14:tracePt t="61428" x="2444750" y="6203950"/>
          <p14:tracePt t="61444" x="2336800" y="6197600"/>
          <p14:tracePt t="61461" x="2235200" y="6197600"/>
          <p14:tracePt t="61477" x="2133600" y="6197600"/>
          <p14:tracePt t="61494" x="2063750" y="6197600"/>
          <p14:tracePt t="61510" x="1987550" y="6197600"/>
          <p14:tracePt t="61527" x="1955800" y="6203950"/>
          <p14:tracePt t="61543" x="1892300" y="6223000"/>
          <p14:tracePt t="61560" x="1847850" y="6235700"/>
          <p14:tracePt t="61576" x="1809750" y="6248400"/>
          <p14:tracePt t="61594" x="1708150" y="6280150"/>
          <p14:tracePt t="61610" x="1663700" y="6292850"/>
          <p14:tracePt t="61627" x="1593850" y="6299200"/>
          <p14:tracePt t="61643" x="1498600" y="6318250"/>
          <p14:tracePt t="61660" x="1403350" y="6337300"/>
          <p14:tracePt t="61676" x="1333500" y="6350000"/>
          <p14:tracePt t="61694" x="1301750" y="6362700"/>
          <p14:tracePt t="61710" x="1289050" y="6362700"/>
          <p14:tracePt t="61896" x="1301750" y="6356350"/>
          <p14:tracePt t="61910" x="1377950" y="6324600"/>
          <p14:tracePt t="61926" x="1473200" y="6311900"/>
          <p14:tracePt t="61927" x="1555750" y="6299200"/>
          <p14:tracePt t="61944" x="1631950" y="6299200"/>
          <p14:tracePt t="61961" x="1714500" y="6292850"/>
          <p14:tracePt t="61977" x="1816100" y="6286500"/>
          <p14:tracePt t="61993" x="2019300" y="6286500"/>
          <p14:tracePt t="62011" x="2178050" y="6286500"/>
          <p14:tracePt t="62027" x="2330450" y="6305550"/>
          <p14:tracePt t="62044" x="2438400" y="6324600"/>
          <p14:tracePt t="62060" x="2559050" y="6350000"/>
          <p14:tracePt t="62077" x="2641600" y="6362700"/>
          <p14:tracePt t="62094" x="2774950" y="6369050"/>
          <p14:tracePt t="62110" x="2876550" y="6375400"/>
          <p14:tracePt t="62128" x="2952750" y="6375400"/>
          <p14:tracePt t="62143" x="3035300" y="6375400"/>
          <p14:tracePt t="62161" x="3092450" y="6375400"/>
          <p14:tracePt t="62177" x="3149600" y="6369050"/>
          <p14:tracePt t="62194" x="3225800" y="6356350"/>
          <p14:tracePt t="62210" x="3276600" y="6343650"/>
          <p14:tracePt t="62228" x="3333750" y="6343650"/>
          <p14:tracePt t="62244" x="3403600" y="6330950"/>
          <p14:tracePt t="62261" x="3511550" y="6318250"/>
          <p14:tracePt t="62277" x="3613150" y="6305550"/>
          <p14:tracePt t="62294" x="3759200" y="6299200"/>
          <p14:tracePt t="62310" x="3816350" y="6299200"/>
          <p14:tracePt t="62328" x="3860800" y="6286500"/>
          <p14:tracePt t="62344" x="3886200" y="6286500"/>
          <p14:tracePt t="62361" x="3911600" y="6280150"/>
          <p14:tracePt t="62377" x="3937000" y="6273800"/>
          <p14:tracePt t="62394" x="3975100" y="6267450"/>
          <p14:tracePt t="62410" x="4000500" y="6267450"/>
          <p14:tracePt t="62428" x="4019550" y="6267450"/>
          <p14:tracePt t="62444" x="4044950" y="6267450"/>
          <p14:tracePt t="62461" x="4070350" y="6267450"/>
          <p14:tracePt t="62476" x="4095750" y="6267450"/>
          <p14:tracePt t="62493" x="4102100" y="6267450"/>
          <p14:tracePt t="62510" x="4108450" y="6267450"/>
          <p14:tracePt t="64310" x="4095750" y="6267450"/>
          <p14:tracePt t="64312" x="4070350" y="6280150"/>
          <p14:tracePt t="64326" x="4051300" y="6292850"/>
          <p14:tracePt t="64343" x="4025900" y="6305550"/>
          <p14:tracePt t="64359" x="4000500" y="6324600"/>
          <p14:tracePt t="64376" x="3975100" y="6337300"/>
          <p14:tracePt t="64393" x="3943350" y="6369050"/>
          <p14:tracePt t="64410" x="3911600" y="6388100"/>
          <p14:tracePt t="64427" x="3886200" y="6400800"/>
          <p14:tracePt t="64443" x="3848100" y="6426200"/>
          <p14:tracePt t="64459" x="3803650" y="6451600"/>
          <p14:tracePt t="64476" x="3721100" y="6483350"/>
          <p14:tracePt t="64476" x="3663950" y="6502400"/>
          <p14:tracePt t="64494" x="3568700" y="6534150"/>
          <p14:tracePt t="64510" x="3511550" y="6559550"/>
          <p14:tracePt t="64527" x="3492500" y="6572250"/>
          <p14:tracePt t="64543" x="3479800" y="6572250"/>
          <p14:tracePt t="66740" x="3479800" y="6578600"/>
          <p14:tracePt t="66941" x="3479800" y="6584950"/>
          <p14:tracePt t="67025"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Exocrine Pancreas</a:t>
            </a:r>
          </a:p>
        </p:txBody>
      </p:sp>
      <p:sp>
        <p:nvSpPr>
          <p:cNvPr id="8" name="Content Placeholder 7"/>
          <p:cNvSpPr>
            <a:spLocks noGrp="1"/>
          </p:cNvSpPr>
          <p:nvPr>
            <p:ph idx="1"/>
          </p:nvPr>
        </p:nvSpPr>
        <p:spPr>
          <a:xfrm>
            <a:off x="203200" y="1319213"/>
            <a:ext cx="4799013" cy="5143500"/>
          </a:xfrm>
        </p:spPr>
        <p:txBody>
          <a:bodyPr/>
          <a:lstStyle/>
          <a:p>
            <a:pPr>
              <a:buFont typeface="Wingdings" pitchFamily="2" charset="2"/>
              <a:buNone/>
              <a:defRPr/>
            </a:pPr>
            <a:r>
              <a:rPr lang="en-US" altLang="en-US" sz="3000" b="1" dirty="0">
                <a:solidFill>
                  <a:srgbClr val="FFFF66"/>
                </a:solidFill>
              </a:rPr>
              <a:t>Pancreatic </a:t>
            </a:r>
            <a:r>
              <a:rPr lang="en-US" altLang="en-US" sz="3000" b="1" dirty="0" err="1">
                <a:solidFill>
                  <a:srgbClr val="FFFF66"/>
                </a:solidFill>
              </a:rPr>
              <a:t>Acinar</a:t>
            </a:r>
            <a:r>
              <a:rPr lang="en-US" altLang="en-US" sz="3000" b="1" dirty="0">
                <a:solidFill>
                  <a:srgbClr val="FFFF66"/>
                </a:solidFill>
              </a:rPr>
              <a:t> Cells:</a:t>
            </a:r>
          </a:p>
          <a:p>
            <a:pPr>
              <a:defRPr/>
            </a:pPr>
            <a:r>
              <a:rPr lang="en-US" altLang="en-US" u="sng" dirty="0"/>
              <a:t>Pyramidal</a:t>
            </a:r>
            <a:r>
              <a:rPr lang="en-US" altLang="en-US" dirty="0"/>
              <a:t> in shape.</a:t>
            </a:r>
          </a:p>
          <a:p>
            <a:pPr>
              <a:defRPr/>
            </a:pPr>
            <a:r>
              <a:rPr lang="en-US" altLang="en-US" u="sng" dirty="0"/>
              <a:t>Nuclei</a:t>
            </a:r>
            <a:r>
              <a:rPr lang="en-US" altLang="en-US" dirty="0"/>
              <a:t> are basal, rounded and vesicular.</a:t>
            </a:r>
          </a:p>
          <a:p>
            <a:pPr>
              <a:defRPr/>
            </a:pPr>
            <a:r>
              <a:rPr lang="en-US" altLang="en-US" u="sng" dirty="0"/>
              <a:t>Cytoplasm</a:t>
            </a:r>
            <a:r>
              <a:rPr lang="en-US" altLang="en-US" dirty="0"/>
              <a:t>:</a:t>
            </a:r>
          </a:p>
          <a:p>
            <a:pPr lvl="1">
              <a:defRPr/>
            </a:pPr>
            <a:r>
              <a:rPr lang="en-US" altLang="en-US" dirty="0">
                <a:ea typeface="Arial" pitchFamily="34" charset="0"/>
              </a:rPr>
              <a:t>Basal part basophilic (due to abundant </a:t>
            </a:r>
            <a:r>
              <a:rPr lang="en-US" altLang="en-US" dirty="0" err="1">
                <a:ea typeface="Arial" pitchFamily="34" charset="0"/>
              </a:rPr>
              <a:t>rER</a:t>
            </a:r>
            <a:r>
              <a:rPr lang="en-US" altLang="en-US" dirty="0">
                <a:ea typeface="Arial" pitchFamily="34" charset="0"/>
              </a:rPr>
              <a:t>).</a:t>
            </a:r>
          </a:p>
          <a:p>
            <a:pPr lvl="1">
              <a:defRPr/>
            </a:pPr>
            <a:r>
              <a:rPr lang="en-US" altLang="en-US" dirty="0">
                <a:ea typeface="Arial" pitchFamily="34" charset="0"/>
              </a:rPr>
              <a:t>Apical part acidophilic (due to secretory granules).</a:t>
            </a:r>
          </a:p>
        </p:txBody>
      </p:sp>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b="59911"/>
          <a:stretch>
            <a:fillRect/>
          </a:stretch>
        </p:blipFill>
        <p:spPr bwMode="auto">
          <a:xfrm>
            <a:off x="5129213" y="1281113"/>
            <a:ext cx="38338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5" name="Picture 4" descr="F16_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2840038"/>
            <a:ext cx="26955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587"/>
    </mc:Choice>
    <mc:Fallback xmlns="">
      <p:transition spd="slow" advTm="93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757" x="3638550" y="3028950"/>
          <p14:tracePt t="10780" x="3638550" y="3022600"/>
          <p14:tracePt t="11007" x="3638550" y="3016250"/>
          <p14:tracePt t="11015" x="3384550" y="2946400"/>
          <p14:tracePt t="11032" x="3130550" y="2908300"/>
          <p14:tracePt t="11050" x="2876550" y="2863850"/>
          <p14:tracePt t="11066" x="2654300" y="2819400"/>
          <p14:tracePt t="11082" x="2495550" y="2787650"/>
          <p14:tracePt t="11100" x="2470150" y="2787650"/>
          <p14:tracePt t="11117" x="2444750" y="2787650"/>
          <p14:tracePt t="11134" x="2419350" y="2787650"/>
          <p14:tracePt t="11149" x="2393950" y="2787650"/>
          <p14:tracePt t="11167" x="2355850" y="2800350"/>
          <p14:tracePt t="11184" x="2305050" y="2806700"/>
          <p14:tracePt t="11200" x="2260600" y="2813050"/>
          <p14:tracePt t="11217" x="2209800" y="2819400"/>
          <p14:tracePt t="11234" x="2159000" y="2825750"/>
          <p14:tracePt t="11250" x="2114550" y="2838450"/>
          <p14:tracePt t="11267" x="2070100" y="2838450"/>
          <p14:tracePt t="11283" x="2025650" y="2838450"/>
          <p14:tracePt t="11300" x="1987550" y="2838450"/>
          <p14:tracePt t="11316" x="1936750" y="2813050"/>
          <p14:tracePt t="11333" x="1854200" y="2774950"/>
          <p14:tracePt t="11349" x="1739900" y="2743200"/>
          <p14:tracePt t="11366" x="1631950" y="2705100"/>
          <p14:tracePt t="11383" x="1492250" y="2647950"/>
          <p14:tracePt t="11400" x="1416050" y="2616200"/>
          <p14:tracePt t="11417" x="1358900" y="2597150"/>
          <p14:tracePt t="11433" x="1295400" y="2565400"/>
          <p14:tracePt t="11449" x="1250950" y="2540000"/>
          <p14:tracePt t="11466" x="1225550" y="2533650"/>
          <p14:tracePt t="11483" x="1187450" y="2520950"/>
          <p14:tracePt t="11500" x="1162050" y="2520950"/>
          <p14:tracePt t="11516" x="1149350" y="2514600"/>
          <p14:tracePt t="11533" x="1123950" y="2514600"/>
          <p14:tracePt t="11549" x="1098550" y="2508250"/>
          <p14:tracePt t="11566" x="1073150" y="2501900"/>
          <p14:tracePt t="11583" x="1035050" y="2501900"/>
          <p14:tracePt t="11601" x="1016000" y="2495550"/>
          <p14:tracePt t="11616" x="990600" y="2489200"/>
          <p14:tracePt t="11633" x="965200" y="2482850"/>
          <p14:tracePt t="11649" x="939800" y="2476500"/>
          <p14:tracePt t="11667" x="914400" y="2470150"/>
          <p14:tracePt t="11683" x="876300" y="2451100"/>
          <p14:tracePt t="11700" x="850900" y="2432050"/>
          <p14:tracePt t="11716" x="825500" y="2413000"/>
          <p14:tracePt t="11733" x="800100" y="2406650"/>
          <p14:tracePt t="11749" x="781050" y="2406650"/>
          <p14:tracePt t="11766" x="774700" y="2406650"/>
          <p14:tracePt t="11867" x="774700" y="2400300"/>
          <p14:tracePt t="11879" x="831850" y="2374900"/>
          <p14:tracePt t="11900" x="927100" y="2355850"/>
          <p14:tracePt t="11916" x="1035050" y="2330450"/>
          <p14:tracePt t="11916" x="1085850" y="2330450"/>
          <p14:tracePt t="11933" x="1187450" y="2317750"/>
          <p14:tracePt t="11949" x="1295400" y="2324100"/>
          <p14:tracePt t="11966" x="1390650" y="2330450"/>
          <p14:tracePt t="11982" x="1485900" y="2349500"/>
          <p14:tracePt t="11999" x="1587500" y="2355850"/>
          <p14:tracePt t="12015" x="1689100" y="2355850"/>
          <p14:tracePt t="12032" x="1847850" y="2368550"/>
          <p14:tracePt t="12051" x="1955800" y="2387600"/>
          <p14:tracePt t="12066" x="2057400" y="2387600"/>
          <p14:tracePt t="12082" x="2139950" y="2393950"/>
          <p14:tracePt t="12099" x="2197100" y="2393950"/>
          <p14:tracePt t="12099" x="2209800" y="2393950"/>
          <p14:tracePt t="12117" x="2222500" y="2393950"/>
          <p14:tracePt t="12132" x="2254250" y="2393950"/>
          <p14:tracePt t="12150" x="2260600" y="2393950"/>
          <p14:tracePt t="12167" x="2266950" y="2393950"/>
          <p14:tracePt t="13117" x="2266950" y="2400300"/>
          <p14:tracePt t="13129" x="2286000" y="2413000"/>
          <p14:tracePt t="13149" x="2292350" y="2419350"/>
          <p14:tracePt t="13166" x="2298700" y="2419350"/>
          <p14:tracePt t="13205" x="2305050" y="2425700"/>
          <p14:tracePt t="13571" x="2305050" y="2432050"/>
          <p14:tracePt t="13583" x="2298700" y="2432050"/>
          <p14:tracePt t="13591" x="2241550" y="2432050"/>
          <p14:tracePt t="13599" x="2178050" y="2432050"/>
          <p14:tracePt t="13616" x="2120900" y="2432050"/>
          <p14:tracePt t="13632" x="2089150" y="2432050"/>
          <p14:tracePt t="13649" x="2051050" y="2432050"/>
          <p14:tracePt t="13665" x="2032000" y="2432050"/>
          <p14:tracePt t="13683" x="1993900" y="2432050"/>
          <p14:tracePt t="13698" x="1968500" y="2438400"/>
          <p14:tracePt t="13716" x="1936750" y="2444750"/>
          <p14:tracePt t="13732" x="1911350" y="2457450"/>
          <p14:tracePt t="13749" x="1885950" y="2463800"/>
          <p14:tracePt t="13765" x="1860550" y="2470150"/>
          <p14:tracePt t="13782" x="1822450" y="2476500"/>
          <p14:tracePt t="13799" x="1797050" y="2482850"/>
          <p14:tracePt t="13816" x="1771650" y="2489200"/>
          <p14:tracePt t="13832" x="1752600" y="2495550"/>
          <p14:tracePt t="13850" x="1727200" y="2501900"/>
          <p14:tracePt t="13865" x="1701800" y="2508250"/>
          <p14:tracePt t="13883" x="1670050" y="2527300"/>
          <p14:tracePt t="13899" x="1644650" y="2540000"/>
          <p14:tracePt t="13916" x="1631950" y="2552700"/>
          <p14:tracePt t="13932" x="1600200" y="2565400"/>
          <p14:tracePt t="13949" x="1574800" y="2578100"/>
          <p14:tracePt t="13965" x="1549400" y="2597150"/>
          <p14:tracePt t="13982" x="1530350" y="2616200"/>
          <p14:tracePt t="13999" x="1517650" y="2616200"/>
          <p14:tracePt t="14016" x="1504950" y="2628900"/>
          <p14:tracePt t="14032" x="1498600" y="2641600"/>
          <p14:tracePt t="14049" x="1479550" y="2667000"/>
          <p14:tracePt t="14065" x="1454150" y="2692400"/>
          <p14:tracePt t="14082" x="1428750" y="2717800"/>
          <p14:tracePt t="14098" x="1403350" y="2755900"/>
          <p14:tracePt t="14116" x="1397000" y="2774950"/>
          <p14:tracePt t="14132" x="1397000" y="2781300"/>
          <p14:tracePt t="14149" x="1397000" y="2794000"/>
          <p14:tracePt t="14165" x="1397000" y="2806700"/>
          <p14:tracePt t="14182" x="1397000" y="2813050"/>
          <p14:tracePt t="14198" x="1397000" y="2819400"/>
          <p14:tracePt t="14215" x="1397000" y="2838450"/>
          <p14:tracePt t="14231" x="1390650" y="2863850"/>
          <p14:tracePt t="14249" x="1384300" y="2882900"/>
          <p14:tracePt t="14266" x="1377950" y="2901950"/>
          <p14:tracePt t="14282" x="1377950" y="2921000"/>
          <p14:tracePt t="14299" x="1365250" y="2940050"/>
          <p14:tracePt t="14316" x="1365250" y="2946400"/>
          <p14:tracePt t="14332" x="1358900" y="2959100"/>
          <p14:tracePt t="14472" x="1358900" y="2971800"/>
          <p14:tracePt t="14484" x="1358900" y="2978150"/>
          <p14:tracePt t="14498" x="1358900" y="2984500"/>
          <p14:tracePt t="14515" x="1358900" y="3003550"/>
          <p14:tracePt t="14516" x="1358900" y="3016250"/>
          <p14:tracePt t="14532" x="1358900" y="3022600"/>
          <p14:tracePt t="14568" x="1365250" y="3022600"/>
          <p14:tracePt t="14574" x="1365250" y="3028950"/>
          <p14:tracePt t="14582" x="1365250" y="3035300"/>
          <p14:tracePt t="14935" x="1377950" y="3035300"/>
          <p14:tracePt t="14940" x="1397000" y="3035300"/>
          <p14:tracePt t="14948" x="1435100" y="3035300"/>
          <p14:tracePt t="14965" x="1473200" y="3028950"/>
          <p14:tracePt t="14982" x="1492250" y="3028950"/>
          <p14:tracePt t="14998" x="1511300" y="3028950"/>
          <p14:tracePt t="15015" x="1524000" y="3028950"/>
          <p14:tracePt t="15031" x="1549400" y="3028950"/>
          <p14:tracePt t="15048" x="1606550" y="3028950"/>
          <p14:tracePt t="15065" x="1739900" y="3022600"/>
          <p14:tracePt t="15082" x="1847850" y="2990850"/>
          <p14:tracePt t="15098" x="1943100" y="2965450"/>
          <p14:tracePt t="15115" x="2038350" y="2946400"/>
          <p14:tracePt t="15131" x="2089150" y="2933700"/>
          <p14:tracePt t="15149" x="2139950" y="2921000"/>
          <p14:tracePt t="15165" x="2216150" y="2914650"/>
          <p14:tracePt t="15182" x="2292350" y="2895600"/>
          <p14:tracePt t="15198" x="2355850" y="2882900"/>
          <p14:tracePt t="15215" x="2419350" y="2863850"/>
          <p14:tracePt t="15232" x="2495550" y="2857500"/>
          <p14:tracePt t="15248" x="2584450" y="2851150"/>
          <p14:tracePt t="15264" x="2730500" y="2851150"/>
          <p14:tracePt t="15282" x="2813050" y="2851150"/>
          <p14:tracePt t="15298" x="2844800" y="2851150"/>
          <p14:tracePt t="15315" x="2870200" y="2844800"/>
          <p14:tracePt t="15331" x="2895600" y="2844800"/>
          <p14:tracePt t="15348" x="2914650" y="2838450"/>
          <p14:tracePt t="15365" x="2946400" y="2838450"/>
          <p14:tracePt t="15382" x="2965450" y="2838450"/>
          <p14:tracePt t="15398" x="2978150" y="2838450"/>
          <p14:tracePt t="15415" x="2984500" y="2838450"/>
          <p14:tracePt t="15431" x="2990850" y="2838450"/>
          <p14:tracePt t="15789" x="2997200" y="2838450"/>
          <p14:tracePt t="15802" x="3009900" y="2844800"/>
          <p14:tracePt t="15815" x="3016250" y="2851150"/>
          <p14:tracePt t="15831" x="3016250" y="2857500"/>
          <p14:tracePt t="16615" x="3016250" y="2863850"/>
          <p14:tracePt t="16623" x="3028950" y="2876550"/>
          <p14:tracePt t="16630" x="3073400" y="2914650"/>
          <p14:tracePt t="16650" x="3098800" y="2940050"/>
          <p14:tracePt t="16664" x="3124200" y="2971800"/>
          <p14:tracePt t="16682" x="3155950" y="2997200"/>
          <p14:tracePt t="16698" x="3181350" y="3022600"/>
          <p14:tracePt t="16715" x="3206750" y="3048000"/>
          <p14:tracePt t="16731" x="3244850" y="3086100"/>
          <p14:tracePt t="16748" x="3276600" y="3111500"/>
          <p14:tracePt t="16764" x="3302000" y="3130550"/>
          <p14:tracePt t="16781" x="3327400" y="3143250"/>
          <p14:tracePt t="16797" x="3352800" y="3162300"/>
          <p14:tracePt t="16814" x="3384550" y="3181350"/>
          <p14:tracePt t="16848" x="3409950" y="3200400"/>
          <p14:tracePt t="16848" x="3435350" y="3225800"/>
          <p14:tracePt t="16864" x="3467100" y="3251200"/>
          <p14:tracePt t="16881" x="3492500" y="3276600"/>
          <p14:tracePt t="16881" x="3505200" y="3289300"/>
          <p14:tracePt t="16900" x="3517900" y="3302000"/>
          <p14:tracePt t="16914" x="3543300" y="3333750"/>
          <p14:tracePt t="16931" x="3587750" y="3371850"/>
          <p14:tracePt t="16949" x="3606800" y="3390900"/>
          <p14:tracePt t="16964" x="3613150" y="3403600"/>
          <p14:tracePt t="16981" x="3619500" y="3409950"/>
          <p14:tracePt t="16997" x="3632200" y="3422650"/>
          <p14:tracePt t="17014" x="3644900" y="3448050"/>
          <p14:tracePt t="17031" x="3657600" y="3467100"/>
          <p14:tracePt t="17048" x="3676650" y="3486150"/>
          <p14:tracePt t="17064" x="3695700" y="3511550"/>
          <p14:tracePt t="17081" x="3721100" y="3543300"/>
          <p14:tracePt t="17098" x="3740150" y="3562350"/>
          <p14:tracePt t="17114" x="3746500" y="3568700"/>
          <p14:tracePt t="17132" x="3752850" y="3575050"/>
          <p14:tracePt t="17243" x="3765550" y="3575050"/>
          <p14:tracePt t="17257" x="3784600" y="3575050"/>
          <p14:tracePt t="17264" x="3816350" y="3581400"/>
          <p14:tracePt t="17280" x="3873500" y="3587750"/>
          <p14:tracePt t="17298" x="3898900" y="3587750"/>
          <p14:tracePt t="17314" x="3917950" y="3587750"/>
          <p14:tracePt t="17331" x="3943350" y="3587750"/>
          <p14:tracePt t="17347" x="3956050" y="3587750"/>
          <p14:tracePt t="17364" x="3981450" y="3594100"/>
          <p14:tracePt t="17381" x="4019550" y="3600450"/>
          <p14:tracePt t="17399" x="4044950" y="3606800"/>
          <p14:tracePt t="17414" x="4070350" y="3613150"/>
          <p14:tracePt t="17431" x="4089400" y="3613150"/>
          <p14:tracePt t="17447" x="4114800" y="3619500"/>
          <p14:tracePt t="17464" x="4127500" y="3619500"/>
          <p14:tracePt t="17480" x="4152900" y="3625850"/>
          <p14:tracePt t="17516" x="4159250" y="3625850"/>
          <p14:tracePt t="17524" x="4165600" y="3625850"/>
          <p14:tracePt t="17531" x="4184650" y="3625850"/>
          <p14:tracePt t="17547" x="4191000" y="3625850"/>
          <p14:tracePt t="17564" x="4203700" y="3625850"/>
          <p14:tracePt t="17580" x="4229100" y="3625850"/>
          <p14:tracePt t="17597" x="4241800" y="3625850"/>
          <p14:tracePt t="17614" x="4248150" y="3625850"/>
          <p14:tracePt t="19746" x="4235450" y="3644900"/>
          <p14:tracePt t="19755" x="4064000" y="3759200"/>
          <p14:tracePt t="19765" x="3873500" y="3854450"/>
          <p14:tracePt t="19781" x="3606800" y="3956050"/>
          <p14:tracePt t="19798" x="3409950" y="3994150"/>
          <p14:tracePt t="19814" x="3282950" y="4044950"/>
          <p14:tracePt t="19832" x="3251200" y="4076700"/>
          <p14:tracePt t="19847" x="3219450" y="4095750"/>
          <p14:tracePt t="19865" x="3194050" y="4108450"/>
          <p14:tracePt t="19881" x="3168650" y="4127500"/>
          <p14:tracePt t="19898" x="3136900" y="4146550"/>
          <p14:tracePt t="19913" x="3073400" y="4191000"/>
          <p14:tracePt t="19932" x="3028950" y="4222750"/>
          <p14:tracePt t="19947" x="3003550" y="4248150"/>
          <p14:tracePt t="19964" x="2965450" y="4273550"/>
          <p14:tracePt t="19980" x="2940050" y="4305300"/>
          <p14:tracePt t="19996" x="2921000" y="4311650"/>
          <p14:tracePt t="20012" x="2914650" y="4311650"/>
          <p14:tracePt t="20412" x="2927350" y="4286250"/>
          <p14:tracePt t="20418" x="2952750" y="4248150"/>
          <p14:tracePt t="20430" x="2984500" y="4216400"/>
          <p14:tracePt t="20447" x="3009900" y="4178300"/>
          <p14:tracePt t="20447" x="3016250" y="4165600"/>
          <p14:tracePt t="20464" x="3028950" y="4152900"/>
          <p14:tracePt t="20481" x="3028950" y="4146550"/>
          <p14:tracePt t="20497" x="3028950" y="4140200"/>
          <p14:tracePt t="20810" x="3035300" y="4146550"/>
          <p14:tracePt t="20819" x="3060700" y="4171950"/>
          <p14:tracePt t="20830" x="3079750" y="4203700"/>
          <p14:tracePt t="20846" x="3111500" y="4229100"/>
          <p14:tracePt t="20846" x="3124200" y="4241800"/>
          <p14:tracePt t="20880" x="3149600" y="4267200"/>
          <p14:tracePt t="20880" x="3175000" y="4292600"/>
          <p14:tracePt t="20897" x="3206750" y="4330700"/>
          <p14:tracePt t="20914" x="3225800" y="4356100"/>
          <p14:tracePt t="20931" x="3251200" y="4381500"/>
          <p14:tracePt t="20947" x="3270250" y="4413250"/>
          <p14:tracePt t="20947" x="3276600" y="4425950"/>
          <p14:tracePt t="20965" x="3289300" y="4432300"/>
          <p14:tracePt t="20981" x="3295650" y="4445000"/>
          <p14:tracePt t="20998" x="3308350" y="4464050"/>
          <p14:tracePt t="21014" x="3321050" y="4483100"/>
          <p14:tracePt t="21030" x="3327400" y="4495800"/>
          <p14:tracePt t="21048" x="3346450" y="4521200"/>
          <p14:tracePt t="21048" x="3352800" y="4540250"/>
          <p14:tracePt t="21065" x="3359150" y="4552950"/>
          <p14:tracePt t="21080" x="3371850" y="4565650"/>
          <p14:tracePt t="21098" x="3378200" y="4578350"/>
          <p14:tracePt t="21114" x="3384550" y="4584700"/>
          <p14:tracePt t="21131" x="3397250" y="4603750"/>
          <p14:tracePt t="21147" x="3403600" y="4610100"/>
          <p14:tracePt t="21165" x="3403600" y="4616450"/>
          <p14:tracePt t="23568" x="3397250" y="4616450"/>
          <p14:tracePt t="23575" x="3384550" y="4616450"/>
          <p14:tracePt t="23580" x="3359150" y="4622800"/>
          <p14:tracePt t="23596" x="3333750" y="4622800"/>
          <p14:tracePt t="23613" x="3295650" y="4622800"/>
          <p14:tracePt t="23630" x="3270250" y="4622800"/>
          <p14:tracePt t="23648" x="3244850" y="4622800"/>
          <p14:tracePt t="23664" x="3225800" y="4622800"/>
          <p14:tracePt t="23680" x="3200400" y="4622800"/>
          <p14:tracePt t="23696" x="3175000" y="4622800"/>
          <p14:tracePt t="23713" x="3136900" y="4616450"/>
          <p14:tracePt t="23730" x="3111500" y="4610100"/>
          <p14:tracePt t="23747" x="3086100" y="4610100"/>
          <p14:tracePt t="23762" x="3067050" y="4610100"/>
          <p14:tracePt t="23780" x="3054350" y="4610100"/>
          <p14:tracePt t="23796" x="3041650" y="4610100"/>
          <p14:tracePt t="23813" x="3022600" y="4610100"/>
          <p14:tracePt t="23829" x="3009900" y="4610100"/>
          <p14:tracePt t="23846" x="2990850" y="4610100"/>
          <p14:tracePt t="23862" x="2965450" y="4610100"/>
          <p14:tracePt t="23880" x="2959100" y="4610100"/>
          <p14:tracePt t="23897" x="2946400" y="4610100"/>
          <p14:tracePt t="23914" x="2927350" y="4610100"/>
          <p14:tracePt t="23929" x="2901950" y="4610100"/>
          <p14:tracePt t="23947" x="2882900" y="4610100"/>
          <p14:tracePt t="23963" x="2857500" y="4610100"/>
          <p14:tracePt t="23980" x="2800350" y="4610100"/>
          <p14:tracePt t="23996" x="2768600" y="4610100"/>
          <p14:tracePt t="24013" x="2730500" y="4610100"/>
          <p14:tracePt t="24030" x="2692400" y="4610100"/>
          <p14:tracePt t="24047" x="2654300" y="4610100"/>
          <p14:tracePt t="24063" x="2609850" y="4610100"/>
          <p14:tracePt t="24080" x="2578100" y="4629150"/>
          <p14:tracePt t="24096" x="2540000" y="4629150"/>
          <p14:tracePt t="24113" x="2514600" y="4641850"/>
          <p14:tracePt t="24130" x="2489200" y="4641850"/>
          <p14:tracePt t="24383" x="2527300" y="4641850"/>
          <p14:tracePt t="24391" x="2584450" y="4635500"/>
          <p14:tracePt t="24412" x="2698750" y="4635500"/>
          <p14:tracePt t="24413" x="2870200" y="4629150"/>
          <p14:tracePt t="24430" x="2997200" y="4629150"/>
          <p14:tracePt t="24447" x="3111500" y="4629150"/>
          <p14:tracePt t="24463" x="3219450" y="4641850"/>
          <p14:tracePt t="24479" x="3321050" y="4648200"/>
          <p14:tracePt t="24496" x="3416300" y="4654550"/>
          <p14:tracePt t="24514" x="3549650" y="4654550"/>
          <p14:tracePt t="24530" x="3594100" y="4660900"/>
          <p14:tracePt t="24547" x="3632200" y="4673600"/>
          <p14:tracePt t="24563" x="3651250" y="4673600"/>
          <p14:tracePt t="24580" x="3689350" y="4673600"/>
          <p14:tracePt t="24596" x="3714750" y="4679950"/>
          <p14:tracePt t="24613" x="3759200" y="4679950"/>
          <p14:tracePt t="24629" x="3797300" y="4673600"/>
          <p14:tracePt t="24647" x="3829050" y="4660900"/>
          <p14:tracePt t="24663" x="3854450" y="4654550"/>
          <p14:tracePt t="24680" x="3879850" y="4648200"/>
          <p14:tracePt t="24696" x="3905250" y="4641850"/>
          <p14:tracePt t="24713" x="3943350" y="4622800"/>
          <p14:tracePt t="24730" x="3968750" y="4616450"/>
          <p14:tracePt t="24747" x="3994150" y="4603750"/>
          <p14:tracePt t="24763" x="4025900" y="4591050"/>
          <p14:tracePt t="24780" x="4051300" y="4584700"/>
          <p14:tracePt t="24796" x="4057650" y="4584700"/>
          <p14:tracePt t="24812" x="4089400" y="4572000"/>
          <p14:tracePt t="24829" x="4102100" y="4572000"/>
          <p14:tracePt t="24870" x="4108450" y="4572000"/>
          <p14:tracePt t="25248" x="4114800" y="4572000"/>
          <p14:tracePt t="25337" x="4121150" y="4572000"/>
          <p14:tracePt t="25364" x="4127500" y="4572000"/>
          <p14:tracePt t="25369" x="4133850" y="4578350"/>
          <p14:tracePt t="25379" x="4146550" y="4591050"/>
          <p14:tracePt t="25395" x="4165600" y="4591050"/>
          <p14:tracePt t="25413" x="4184650" y="4597400"/>
          <p14:tracePt t="25802" x="4184650" y="4603750"/>
          <p14:tracePt t="25812" x="4184650" y="4616450"/>
          <p14:tracePt t="25817" x="4178300" y="4667250"/>
          <p14:tracePt t="25833" x="4171950" y="4692650"/>
          <p14:tracePt t="25846" x="4165600" y="4718050"/>
          <p14:tracePt t="25929" x="4165600" y="4724400"/>
          <p14:tracePt t="25933" x="4159250" y="4737100"/>
          <p14:tracePt t="25945" x="4146550" y="4768850"/>
          <p14:tracePt t="25963" x="4133850" y="4794250"/>
          <p14:tracePt t="25980" x="4127500" y="4819650"/>
          <p14:tracePt t="25995" x="4121150" y="4832350"/>
          <p14:tracePt t="26013" x="4121150" y="4838700"/>
          <p14:tracePt t="26028" x="4121150" y="4845050"/>
          <p14:tracePt t="26046" x="4121150" y="4857750"/>
          <p14:tracePt t="26062" x="4114800" y="4864100"/>
          <p14:tracePt t="26079" x="4114800" y="4889500"/>
          <p14:tracePt t="26096" x="4102100" y="4914900"/>
          <p14:tracePt t="26113" x="4089400" y="4940300"/>
          <p14:tracePt t="26129" x="4076700" y="4972050"/>
          <p14:tracePt t="26145" x="4070350" y="4997450"/>
          <p14:tracePt t="26163" x="4064000" y="5010150"/>
          <p14:tracePt t="26180" x="4064000" y="5016500"/>
          <p14:tracePt t="26237" x="4064000" y="5022850"/>
          <p14:tracePt t="26253" x="4057650" y="5029200"/>
          <p14:tracePt t="26260" x="4051300" y="5041900"/>
          <p14:tracePt t="26279" x="4051300" y="5048250"/>
          <p14:tracePt t="26386" x="4044950" y="5060950"/>
          <p14:tracePt t="26398" x="4044950" y="5073650"/>
          <p14:tracePt t="26778" x="4051300" y="5073650"/>
          <p14:tracePt t="26795" x="4057650" y="5073650"/>
          <p14:tracePt t="26797" x="4083050" y="5073650"/>
          <p14:tracePt t="26812" x="4114800" y="5073650"/>
          <p14:tracePt t="26829" x="4140200" y="5073650"/>
          <p14:tracePt t="26846" x="4165600" y="5073650"/>
          <p14:tracePt t="26861" x="4191000" y="5067300"/>
          <p14:tracePt t="26879" x="4216400" y="5060950"/>
          <p14:tracePt t="26895" x="4241800" y="5054600"/>
          <p14:tracePt t="26912" x="4279900" y="5048250"/>
          <p14:tracePt t="26928" x="4292600" y="5048250"/>
          <p14:tracePt t="26945" x="4298950" y="5048250"/>
          <p14:tracePt t="26962" x="4305300" y="5048250"/>
          <p14:tracePt t="28079" x="4318000" y="5041900"/>
          <p14:tracePt t="28087" x="4495800" y="4927600"/>
          <p14:tracePt t="28095" x="4762500" y="4787900"/>
          <p14:tracePt t="28111" x="5010150" y="4654550"/>
          <p14:tracePt t="28128" x="5200650" y="4527550"/>
          <p14:tracePt t="28144" x="5365750" y="4400550"/>
          <p14:tracePt t="28162" x="5619750" y="4171950"/>
          <p14:tracePt t="28179" x="5772150" y="4006850"/>
          <p14:tracePt t="28196" x="5918200" y="3841750"/>
          <p14:tracePt t="28212" x="6064250" y="3683000"/>
          <p14:tracePt t="28228" x="6172200" y="3568700"/>
          <p14:tracePt t="28245" x="6267450" y="3448050"/>
          <p14:tracePt t="28262" x="6413500" y="3276600"/>
          <p14:tracePt t="28279" x="6534150" y="3130550"/>
          <p14:tracePt t="28295" x="6654800" y="3016250"/>
          <p14:tracePt t="28311" x="6737350" y="2908300"/>
          <p14:tracePt t="28329" x="6826250" y="2794000"/>
          <p14:tracePt t="28345" x="6877050" y="2717800"/>
          <p14:tracePt t="28362" x="6915150" y="2679700"/>
          <p14:tracePt t="28379" x="6915150" y="2667000"/>
          <p14:tracePt t="28491" x="6915150" y="2654300"/>
          <p14:tracePt t="28491" x="6851650" y="2603500"/>
          <p14:tracePt t="28511" x="6800850" y="2578100"/>
          <p14:tracePt t="28511" x="6769100" y="2559050"/>
          <p14:tracePt t="28529" x="6743700" y="2540000"/>
          <p14:tracePt t="28545" x="6731000" y="2540000"/>
          <p14:tracePt t="28633" x="6724650" y="2540000"/>
          <p14:tracePt t="28639" x="6718300" y="2540000"/>
          <p14:tracePt t="28646" x="6692900" y="2546350"/>
          <p14:tracePt t="28661" x="6661150" y="2565400"/>
          <p14:tracePt t="28661" x="6648450" y="2584450"/>
          <p14:tracePt t="28679" x="6616700" y="2603500"/>
          <p14:tracePt t="28695" x="6591300" y="2628900"/>
          <p14:tracePt t="28712" x="6565900" y="2647950"/>
          <p14:tracePt t="28729" x="6559550" y="2660650"/>
          <p14:tracePt t="28808" x="6546850" y="2667000"/>
          <p14:tracePt t="28816" x="6521450" y="2673350"/>
          <p14:tracePt t="28828" x="6502400" y="2679700"/>
          <p14:tracePt t="28845" x="6483350" y="2679700"/>
          <p14:tracePt t="28932" x="6477000" y="2679700"/>
          <p14:tracePt t="28938" x="6470650" y="2667000"/>
          <p14:tracePt t="28947" x="6470650" y="2641600"/>
          <p14:tracePt t="28962" x="6464300" y="2616200"/>
          <p14:tracePt t="28978" x="6457950" y="2584450"/>
          <p14:tracePt t="28995" x="6457950" y="2571750"/>
          <p14:tracePt t="29011" x="6451600" y="2565400"/>
          <p14:tracePt t="29028" x="6445250" y="2552700"/>
          <p14:tracePt t="29045" x="6432550" y="2527300"/>
          <p14:tracePt t="29062" x="6413500" y="2514600"/>
          <p14:tracePt t="29078" x="6413500" y="2508250"/>
          <p14:tracePt t="29094" x="6407150" y="2495550"/>
          <p14:tracePt t="29111" x="6388100" y="2470150"/>
          <p14:tracePt t="29128" x="6375400" y="2451100"/>
          <p14:tracePt t="29144" x="6362700" y="2425700"/>
          <p14:tracePt t="29144" x="6356350" y="2413000"/>
          <p14:tracePt t="29178" x="6356350" y="2406650"/>
          <p14:tracePt t="29178" x="6343650" y="2387600"/>
          <p14:tracePt t="29195" x="6337300" y="2374900"/>
          <p14:tracePt t="29211" x="6324600" y="2355850"/>
          <p14:tracePt t="29228" x="6318250" y="2343150"/>
          <p14:tracePt t="29244" x="6311900" y="2330450"/>
          <p14:tracePt t="29262" x="6305550" y="2311400"/>
          <p14:tracePt t="29278" x="6299200" y="2286000"/>
          <p14:tracePt t="29296" x="6299200" y="2266950"/>
          <p14:tracePt t="29312" x="6292850" y="2247900"/>
          <p14:tracePt t="29329" x="6292850" y="2228850"/>
          <p14:tracePt t="29345" x="6292850" y="2209800"/>
          <p14:tracePt t="29362" x="6292850" y="2184400"/>
          <p14:tracePt t="29377" x="6305550" y="2152650"/>
          <p14:tracePt t="29395" x="6318250" y="2133600"/>
          <p14:tracePt t="29411" x="6330950" y="2108200"/>
          <p14:tracePt t="29429" x="6343650" y="2095500"/>
          <p14:tracePt t="29444" x="6362700" y="2070100"/>
          <p14:tracePt t="29462" x="6381750" y="2051050"/>
          <p14:tracePt t="29478" x="6426200" y="2019300"/>
          <p14:tracePt t="29496" x="6451600" y="2000250"/>
          <p14:tracePt t="29511" x="6457950" y="1993900"/>
          <p14:tracePt t="29527" x="6464300" y="1981200"/>
          <p14:tracePt t="29544" x="6470650" y="1981200"/>
          <p14:tracePt t="29561" x="6483350" y="1974850"/>
          <p14:tracePt t="29596" x="6489700" y="1974850"/>
          <p14:tracePt t="29624" x="6496050" y="1968500"/>
          <p14:tracePt t="29632" x="6508750" y="1955800"/>
          <p14:tracePt t="29644" x="6534150" y="1943100"/>
          <p14:tracePt t="29661" x="6565900" y="1930400"/>
          <p14:tracePt t="29678" x="6591300" y="1924050"/>
          <p14:tracePt t="29695" x="6616700" y="1911350"/>
          <p14:tracePt t="29711" x="6629400" y="1905000"/>
          <p14:tracePt t="29728" x="6642100" y="1898650"/>
          <p14:tracePt t="29763" x="6648450" y="1892300"/>
          <p14:tracePt t="29763" x="6654800" y="1892300"/>
          <p14:tracePt t="29778" x="6686550" y="1885950"/>
          <p14:tracePt t="29795" x="6699250" y="1885950"/>
          <p14:tracePt t="29811" x="6711950" y="1885950"/>
          <p14:tracePt t="29829" x="6731000" y="1885950"/>
          <p14:tracePt t="29844" x="6756400" y="1898650"/>
          <p14:tracePt t="29862" x="6807200" y="1917700"/>
          <p14:tracePt t="29878" x="6851650" y="1936750"/>
          <p14:tracePt t="29895" x="6883400" y="1955800"/>
          <p14:tracePt t="29911" x="6915150" y="1987550"/>
          <p14:tracePt t="29928" x="6940550" y="2006600"/>
          <p14:tracePt t="29944" x="6965950" y="2025650"/>
          <p14:tracePt t="29962" x="6997700" y="2044700"/>
          <p14:tracePt t="29978" x="7023100" y="2070100"/>
          <p14:tracePt t="29995" x="7042150" y="2089150"/>
          <p14:tracePt t="30012" x="7054850" y="2101850"/>
          <p14:tracePt t="30028" x="7067550" y="2120900"/>
          <p14:tracePt t="30045" x="7073900" y="2127250"/>
          <p14:tracePt t="30062" x="7086600" y="2152650"/>
          <p14:tracePt t="30078" x="7112000" y="2178050"/>
          <p14:tracePt t="30096" x="7118350" y="2190750"/>
          <p14:tracePt t="30111" x="7124700" y="2190750"/>
          <p14:tracePt t="30297" x="7124700" y="2184400"/>
          <p14:tracePt t="30305" x="7118350" y="2171700"/>
          <p14:tracePt t="30312" x="7092950" y="2133600"/>
          <p14:tracePt t="30328" x="7073900" y="2108200"/>
          <p14:tracePt t="30344" x="7048500" y="2082800"/>
          <p14:tracePt t="30361" x="7035800" y="2057400"/>
          <p14:tracePt t="30377" x="7023100" y="2044700"/>
          <p14:tracePt t="30394" x="7016750" y="2025650"/>
          <p14:tracePt t="30410" x="6997700" y="2012950"/>
          <p14:tracePt t="30428" x="6985000" y="1993900"/>
          <p14:tracePt t="30444" x="6965950" y="1968500"/>
          <p14:tracePt t="30461" x="6927850" y="1936750"/>
          <p14:tracePt t="30477" x="6902450" y="1911350"/>
          <p14:tracePt t="30494" x="6877050" y="1892300"/>
          <p14:tracePt t="30510" x="6858000" y="1879600"/>
          <p14:tracePt t="30527" x="6851650" y="1873250"/>
          <p14:tracePt t="30576" x="6845300" y="1873250"/>
          <p14:tracePt t="30583" x="6838950" y="1873250"/>
          <p14:tracePt t="30593" x="6819900" y="1873250"/>
          <p14:tracePt t="30630" x="6807200" y="1873250"/>
          <p14:tracePt t="30638" x="6794500" y="1873250"/>
          <p14:tracePt t="30646" x="6781800" y="1879600"/>
          <p14:tracePt t="30660" x="6750050" y="1885950"/>
          <p14:tracePt t="30677" x="6737350" y="1892300"/>
          <p14:tracePt t="30694" x="6724650" y="1892300"/>
          <p14:tracePt t="30711" x="6705600" y="1892300"/>
          <p14:tracePt t="30727" x="6686550" y="1905000"/>
          <p14:tracePt t="30744" x="6673850" y="1911350"/>
          <p14:tracePt t="30761" x="6654800" y="1924050"/>
          <p14:tracePt t="30777" x="6648450" y="1930400"/>
          <p14:tracePt t="30794" x="6635750" y="1943100"/>
          <p14:tracePt t="30811" x="6623050" y="1949450"/>
          <p14:tracePt t="30827" x="6604000" y="1962150"/>
          <p14:tracePt t="30844" x="6591300" y="1981200"/>
          <p14:tracePt t="30861" x="6565900" y="2006600"/>
          <p14:tracePt t="30877" x="6559550" y="2012950"/>
          <p14:tracePt t="30894" x="6553200" y="2025650"/>
          <p14:tracePt t="30910" x="6534150" y="2038350"/>
          <p14:tracePt t="30927" x="6521450" y="2051050"/>
          <p14:tracePt t="30943" x="6508750" y="2070100"/>
          <p14:tracePt t="30961" x="6508750" y="2076450"/>
          <p14:tracePt t="30977" x="6489700" y="2095500"/>
          <p14:tracePt t="30995" x="6477000" y="2120900"/>
          <p14:tracePt t="31010" x="6457950" y="2152650"/>
          <p14:tracePt t="31028" x="6445250" y="2178050"/>
          <p14:tracePt t="31044" x="6438900" y="2190750"/>
          <p14:tracePt t="31060" x="6426200" y="2209800"/>
          <p14:tracePt t="31077" x="6419850" y="2216150"/>
          <p14:tracePt t="31094" x="6419850" y="2228850"/>
          <p14:tracePt t="31110" x="6407150" y="2247900"/>
          <p14:tracePt t="31127" x="6407150" y="2260600"/>
          <p14:tracePt t="31144" x="6407150" y="2266950"/>
          <p14:tracePt t="31161" x="6400800" y="2286000"/>
          <p14:tracePt t="31193" x="6400800" y="2298700"/>
          <p14:tracePt t="31194" x="6394450" y="2305050"/>
          <p14:tracePt t="31211" x="6394450" y="2330450"/>
          <p14:tracePt t="31228" x="6388100" y="2343150"/>
          <p14:tracePt t="31243" x="6388100" y="2355850"/>
          <p14:tracePt t="31261" x="6388100" y="2381250"/>
          <p14:tracePt t="31278" x="6381750" y="2393950"/>
          <p14:tracePt t="31294" x="6381750" y="2406650"/>
          <p14:tracePt t="31310" x="6381750" y="2419350"/>
          <p14:tracePt t="31327" x="6381750" y="2438400"/>
          <p14:tracePt t="31344" x="6381750" y="2451100"/>
          <p14:tracePt t="31361" x="6381750" y="2482850"/>
          <p14:tracePt t="31377" x="6381750" y="2495550"/>
          <p14:tracePt t="31394" x="6381750" y="2508250"/>
          <p14:tracePt t="31411" x="6388100" y="2514600"/>
          <p14:tracePt t="31427" x="6388100" y="2520950"/>
          <p14:tracePt t="31573" x="6394450" y="2520950"/>
          <p14:tracePt t="31596" x="6394450" y="2527300"/>
          <p14:tracePt t="31611" x="6400800" y="2533650"/>
          <p14:tracePt t="31664" x="6407150" y="2540000"/>
          <p14:tracePt t="31869" x="6413500" y="2540000"/>
          <p14:tracePt t="31879" x="6426200" y="2533650"/>
          <p14:tracePt t="31893" x="6432550" y="2527300"/>
          <p14:tracePt t="31910" x="6445250" y="2520950"/>
          <p14:tracePt t="31927" x="6464300" y="2514600"/>
          <p14:tracePt t="31943" x="6483350" y="2501900"/>
          <p14:tracePt t="31961" x="6489700" y="2489200"/>
          <p14:tracePt t="31996" x="6496050" y="2489200"/>
          <p14:tracePt t="32003" x="6496050" y="2482850"/>
          <p14:tracePt t="32011" x="6521450" y="2457450"/>
          <p14:tracePt t="32027" x="6540500" y="2438400"/>
          <p14:tracePt t="32043" x="6553200" y="2413000"/>
          <p14:tracePt t="32060" x="6572250" y="2387600"/>
          <p14:tracePt t="32077" x="6584950" y="2362200"/>
          <p14:tracePt t="32093" x="6604000" y="2330450"/>
          <p14:tracePt t="32110" x="6610350" y="2317750"/>
          <p14:tracePt t="32146" x="6610350" y="2311400"/>
          <p14:tracePt t="32160" x="6616700" y="2311400"/>
          <p14:tracePt t="32160" x="6616700" y="2298700"/>
          <p14:tracePt t="32177" x="6616700" y="2286000"/>
          <p14:tracePt t="32194" x="6616700" y="2279650"/>
          <p14:tracePt t="32210" x="6616700" y="2273300"/>
          <p14:tracePt t="32476" x="6616700" y="2279650"/>
          <p14:tracePt t="32478" x="6616700" y="2292350"/>
          <p14:tracePt t="32493" x="6616700" y="2305050"/>
          <p14:tracePt t="32780" x="6616700" y="2311400"/>
          <p14:tracePt t="33130" x="6616700" y="2317750"/>
          <p14:tracePt t="33142" x="6616700" y="2324100"/>
          <p14:tracePt t="33844" x="6616700" y="2330450"/>
          <p14:tracePt t="33857" x="6616700" y="2343150"/>
          <p14:tracePt t="34132" x="6616700" y="2362200"/>
          <p14:tracePt t="34138" x="6604000" y="2381250"/>
          <p14:tracePt t="34142" x="6572250" y="2457450"/>
          <p14:tracePt t="34159" x="6534150" y="2565400"/>
          <p14:tracePt t="34177" x="6489700" y="2667000"/>
          <p14:tracePt t="34192" x="6438900" y="2768600"/>
          <p14:tracePt t="34192" x="6400800" y="2825750"/>
          <p14:tracePt t="34211" x="6292850" y="2940050"/>
          <p14:tracePt t="34226" x="6146800" y="3092450"/>
          <p14:tracePt t="34243" x="5969000" y="3251200"/>
          <p14:tracePt t="34259" x="5676900" y="3467100"/>
          <p14:tracePt t="34277" x="5410200" y="3663950"/>
          <p14:tracePt t="34292" x="5086350" y="3905250"/>
          <p14:tracePt t="34309" x="4673600" y="4241800"/>
          <p14:tracePt t="34326" x="4425950" y="4432300"/>
          <p14:tracePt t="34344" x="4235450" y="4603750"/>
          <p14:tracePt t="34359" x="4070350" y="4749800"/>
          <p14:tracePt t="34377" x="3898900" y="4895850"/>
          <p14:tracePt t="34393" x="3733800" y="5016500"/>
          <p14:tracePt t="34410" x="3511550" y="5175250"/>
          <p14:tracePt t="34426" x="3384550" y="5257800"/>
          <p14:tracePt t="34444" x="3270250" y="5340350"/>
          <p14:tracePt t="34459" x="3143250" y="5441950"/>
          <p14:tracePt t="34477" x="3016250" y="5518150"/>
          <p14:tracePt t="34492" x="2901950" y="5607050"/>
          <p14:tracePt t="34509" x="2724150" y="5753100"/>
          <p14:tracePt t="34526" x="2609850" y="5842000"/>
          <p14:tracePt t="34543" x="2508250" y="5911850"/>
          <p14:tracePt t="34559" x="2425700" y="5975350"/>
          <p14:tracePt t="34577" x="2381250" y="6007100"/>
          <p14:tracePt t="34592" x="2349500" y="6038850"/>
          <p14:tracePt t="34609" x="2305050" y="6076950"/>
          <p14:tracePt t="34626" x="2292350" y="6089650"/>
          <p14:tracePt t="34643" x="2286000" y="6096000"/>
          <p14:tracePt t="34659" x="2273300" y="6108700"/>
          <p14:tracePt t="34677" x="2266950" y="6121400"/>
          <p14:tracePt t="34692" x="2254250" y="6134100"/>
          <p14:tracePt t="34711" x="2247900" y="6159500"/>
          <p14:tracePt t="34726" x="2247900" y="6184900"/>
          <p14:tracePt t="34743" x="2247900" y="6210300"/>
          <p14:tracePt t="34759" x="2286000" y="6248400"/>
          <p14:tracePt t="34776" x="2343150" y="6280150"/>
          <p14:tracePt t="34792" x="2457450" y="6318250"/>
          <p14:tracePt t="34809" x="2590800" y="6343650"/>
          <p14:tracePt t="34826" x="2730500" y="6362700"/>
          <p14:tracePt t="34843" x="2838450" y="6375400"/>
          <p14:tracePt t="34859" x="2959100" y="6381750"/>
          <p14:tracePt t="34877" x="2990850" y="6381750"/>
          <p14:tracePt t="34892" x="3016250" y="6388100"/>
          <p14:tracePt t="34910" x="3041650" y="6388100"/>
          <p14:tracePt t="34926" x="3054350" y="6394450"/>
          <p14:tracePt t="34943" x="3060700" y="6394450"/>
          <p14:tracePt t="35021" x="3067050" y="6394450"/>
          <p14:tracePt t="35032" x="3073400" y="6394450"/>
          <p14:tracePt t="35035" x="3086100" y="6381750"/>
          <p14:tracePt t="35042" x="3117850" y="6356350"/>
          <p14:tracePt t="35059" x="3194050" y="6324600"/>
          <p14:tracePt t="35077" x="3276600" y="6286500"/>
          <p14:tracePt t="35092" x="3321050" y="6261100"/>
          <p14:tracePt t="35109" x="3365500" y="6229350"/>
          <p14:tracePt t="35125" x="3371850" y="6223000"/>
          <p14:tracePt t="35299" x="3365500" y="6229350"/>
          <p14:tracePt t="35301" x="3352800" y="6235700"/>
          <p14:tracePt t="35309" x="3346450" y="6242050"/>
          <p14:tracePt t="35326" x="3327400" y="6248400"/>
          <p14:tracePt t="35343" x="3289300" y="6273800"/>
          <p14:tracePt t="35359" x="3263900" y="6286500"/>
          <p14:tracePt t="35376" x="3257550" y="6292850"/>
          <p14:tracePt t="35440" x="3244850" y="6292850"/>
          <p14:tracePt t="35458" x="3232150" y="6292850"/>
          <p14:tracePt t="35462" x="3213100" y="6292850"/>
          <p14:tracePt t="35476" x="3206750" y="6299200"/>
          <p14:tracePt t="35492" x="3200400" y="6299200"/>
          <p14:tracePt t="35509" x="3175000" y="6299200"/>
          <p14:tracePt t="35526" x="3155950" y="6305550"/>
          <p14:tracePt t="35543" x="3117850" y="6318250"/>
          <p14:tracePt t="35559" x="3067050" y="6324600"/>
          <p14:tracePt t="35577" x="3003550" y="6330950"/>
          <p14:tracePt t="35592" x="2921000" y="6330950"/>
          <p14:tracePt t="35610" x="2832100" y="6337300"/>
          <p14:tracePt t="35625" x="2736850" y="6350000"/>
          <p14:tracePt t="35643" x="2647950" y="6350000"/>
          <p14:tracePt t="35659" x="2514600" y="6337300"/>
          <p14:tracePt t="35677" x="2406650" y="6318250"/>
          <p14:tracePt t="35692" x="2324100" y="6311900"/>
          <p14:tracePt t="35710" x="2273300" y="6305550"/>
          <p14:tracePt t="35726" x="2254250" y="6305550"/>
          <p14:tracePt t="35743" x="2228850" y="6305550"/>
          <p14:tracePt t="35759" x="2222500" y="6305550"/>
          <p14:tracePt t="35776" x="2209800" y="6305550"/>
          <p14:tracePt t="35793" x="2197100" y="6311900"/>
          <p14:tracePt t="35809" x="2178050" y="6318250"/>
          <p14:tracePt t="35826" x="2159000" y="6324600"/>
          <p14:tracePt t="35843" x="2133600" y="6330950"/>
          <p14:tracePt t="35859" x="2120900" y="6337300"/>
          <p14:tracePt t="35876" x="2108200" y="6343650"/>
          <p14:tracePt t="35892" x="2101850" y="6343650"/>
          <p14:tracePt t="36085" x="2108200" y="6343650"/>
          <p14:tracePt t="36100" x="2127250" y="6343650"/>
          <p14:tracePt t="36109" x="2197100" y="6343650"/>
          <p14:tracePt t="36125" x="2273300" y="6343650"/>
          <p14:tracePt t="36143" x="2432050" y="6330950"/>
          <p14:tracePt t="36159" x="2495550" y="6330950"/>
          <p14:tracePt t="36176" x="2527300" y="6330950"/>
          <p14:tracePt t="36192" x="2546350" y="6330950"/>
          <p14:tracePt t="36209" x="2565400" y="6330950"/>
          <p14:tracePt t="36244" x="2571750" y="6330950"/>
          <p14:tracePt t="36262" x="2578100" y="6330950"/>
          <p14:tracePt t="36276" x="2590800" y="6330950"/>
          <p14:tracePt t="37408" x="2616200" y="6324600"/>
          <p14:tracePt t="37425" x="2889250" y="6280150"/>
          <p14:tracePt t="37428" x="3168650" y="6273800"/>
          <p14:tracePt t="37441" x="3429000" y="6273800"/>
          <p14:tracePt t="37458" x="3683000" y="6273800"/>
          <p14:tracePt t="37475" x="3873500" y="6273800"/>
          <p14:tracePt t="37491" x="4057650" y="6273800"/>
          <p14:tracePt t="37508" x="4184650" y="6273800"/>
          <p14:tracePt t="37525" x="4311650" y="6286500"/>
          <p14:tracePt t="37542" x="4483100" y="6305550"/>
          <p14:tracePt t="37558" x="4686300" y="6324600"/>
          <p14:tracePt t="37576" x="4889500" y="6356350"/>
          <p14:tracePt t="37592" x="5143500" y="6413500"/>
          <p14:tracePt t="37609" x="5295900" y="6432550"/>
          <p14:tracePt t="37625" x="5403850" y="6445250"/>
          <p14:tracePt t="37642" x="5505450" y="6445250"/>
          <p14:tracePt t="37658" x="5607050" y="6445250"/>
          <p14:tracePt t="37675" x="5702300" y="6451600"/>
          <p14:tracePt t="37691" x="5854700" y="6451600"/>
          <p14:tracePt t="37709" x="5949950" y="6451600"/>
          <p14:tracePt t="37725" x="6051550" y="6451600"/>
          <p14:tracePt t="37742" x="6153150" y="6451600"/>
          <p14:tracePt t="37758" x="6261100" y="6457950"/>
          <p14:tracePt t="37775" x="6362700" y="6470650"/>
          <p14:tracePt t="37791" x="6546850" y="6496050"/>
          <p14:tracePt t="37809" x="6692900" y="6508750"/>
          <p14:tracePt t="37825" x="6845300" y="6534150"/>
          <p14:tracePt t="37842" x="7004050" y="6559550"/>
          <p14:tracePt t="37858" x="7156450" y="6565900"/>
          <p14:tracePt t="37875" x="7283450" y="6578600"/>
          <p14:tracePt t="37875" x="7340600" y="6578600"/>
          <p14:tracePt t="37892" x="7442200" y="6565900"/>
          <p14:tracePt t="37908" x="7556500" y="6527800"/>
          <p14:tracePt t="37926" x="7677150" y="6483350"/>
          <p14:tracePt t="37942" x="7791450" y="6413500"/>
          <p14:tracePt t="37959" x="7893050" y="6318250"/>
          <p14:tracePt t="37975" x="7981950" y="6216650"/>
          <p14:tracePt t="37975" x="8020050" y="6159500"/>
          <p14:tracePt t="37993" x="8058150" y="6102350"/>
          <p14:tracePt t="38008" x="8140700" y="5930900"/>
          <p14:tracePt t="38026" x="8191500" y="5797550"/>
          <p14:tracePt t="38042" x="8248650" y="5638800"/>
          <p14:tracePt t="38059" x="8299450" y="5486400"/>
          <p14:tracePt t="38075" x="8337550" y="5334000"/>
          <p14:tracePt t="38075" x="8356600" y="5251450"/>
          <p14:tracePt t="38093" x="8388350" y="5080000"/>
          <p14:tracePt t="38109" x="8407400" y="4940300"/>
          <p14:tracePt t="38125" x="8445500" y="4781550"/>
          <p14:tracePt t="38141" x="8477250" y="4622800"/>
          <p14:tracePt t="38159" x="8483600" y="4470400"/>
          <p14:tracePt t="38175" x="8483600" y="4279900"/>
          <p14:tracePt t="38192" x="8483600" y="4076700"/>
          <p14:tracePt t="38208" x="8483600" y="3822700"/>
          <p14:tracePt t="38226" x="8451850" y="3663950"/>
          <p14:tracePt t="38242" x="8426450" y="3505200"/>
          <p14:tracePt t="38259" x="8382000" y="3359150"/>
          <p14:tracePt t="38274" x="8343900" y="3225800"/>
          <p14:tracePt t="38274" x="8324850" y="3162300"/>
          <p14:tracePt t="38293" x="8305800" y="3105150"/>
          <p14:tracePt t="38308" x="8235950" y="2940050"/>
          <p14:tracePt t="38325" x="8191500" y="2851150"/>
          <p14:tracePt t="38341" x="8159750" y="2800350"/>
          <p14:tracePt t="38358" x="8134350" y="2762250"/>
          <p14:tracePt t="38374" x="8077200" y="2724150"/>
          <p14:tracePt t="38392" x="8007350" y="2692400"/>
          <p14:tracePt t="38408" x="7924800" y="2647950"/>
          <p14:tracePt t="38425" x="7874000" y="2622550"/>
          <p14:tracePt t="38441" x="7829550" y="2609850"/>
          <p14:tracePt t="38459" x="7759700" y="2603500"/>
          <p14:tracePt t="38474" x="7696200" y="2603500"/>
          <p14:tracePt t="38492" x="7575550" y="2603500"/>
          <p14:tracePt t="38508" x="7467600" y="2603500"/>
          <p14:tracePt t="38525" x="7340600" y="2603500"/>
          <p14:tracePt t="38541" x="7188200" y="2590800"/>
          <p14:tracePt t="38559" x="7029450" y="2571750"/>
          <p14:tracePt t="38575" x="6877050" y="2571750"/>
          <p14:tracePt t="38591" x="6724650" y="2578100"/>
          <p14:tracePt t="38608" x="6508750" y="2635250"/>
          <p14:tracePt t="38626" x="6407150" y="2654300"/>
          <p14:tracePt t="38641" x="6292850" y="2692400"/>
          <p14:tracePt t="38658" x="6184900" y="2724150"/>
          <p14:tracePt t="38675" x="6076950" y="2762250"/>
          <p14:tracePt t="38692" x="5962650" y="2800350"/>
          <p14:tracePt t="38708" x="5835650" y="2844800"/>
          <p14:tracePt t="38725" x="5803900" y="2870200"/>
          <p14:tracePt t="38741" x="5765800" y="2895600"/>
          <p14:tracePt t="38758" x="5727700" y="2927350"/>
          <p14:tracePt t="38774" x="5664200" y="2959100"/>
          <p14:tracePt t="38792" x="5600700" y="2990850"/>
          <p14:tracePt t="38808" x="5486400" y="3073400"/>
          <p14:tracePt t="38825" x="5441950" y="3111500"/>
          <p14:tracePt t="38841" x="5416550" y="3136900"/>
          <p14:tracePt t="38857" x="5391150" y="3162300"/>
          <p14:tracePt t="38875" x="5372100" y="3187700"/>
          <p14:tracePt t="38892" x="5353050" y="3219450"/>
          <p14:tracePt t="38908" x="5308600" y="3263900"/>
          <p14:tracePt t="38925" x="5283200" y="3295650"/>
          <p14:tracePt t="38942" x="5251450" y="3333750"/>
          <p14:tracePt t="38958" x="5226050" y="3378200"/>
          <p14:tracePt t="38975" x="5207000" y="3409950"/>
          <p14:tracePt t="38991" x="5187950" y="3448050"/>
          <p14:tracePt t="39007" x="5168900" y="3492500"/>
          <p14:tracePt t="39026" x="5156200" y="3549650"/>
          <p14:tracePt t="39041" x="5137150" y="3632200"/>
          <p14:tracePt t="39058" x="5124450" y="3740150"/>
          <p14:tracePt t="39074" x="5111750" y="3848100"/>
          <p14:tracePt t="39092" x="5092700" y="3956050"/>
          <p14:tracePt t="39107" x="5086350" y="4064000"/>
          <p14:tracePt t="39125" x="5080000" y="4114800"/>
          <p14:tracePt t="39140" x="5080000" y="4152900"/>
          <p14:tracePt t="39158" x="5080000" y="4197350"/>
          <p14:tracePt t="39175" x="5092700" y="4241800"/>
          <p14:tracePt t="39192" x="5099050" y="4298950"/>
          <p14:tracePt t="39208" x="5124450" y="4438650"/>
          <p14:tracePt t="39225" x="5143500" y="4546600"/>
          <p14:tracePt t="39241" x="5162550" y="4654550"/>
          <p14:tracePt t="39259" x="5168900" y="4737100"/>
          <p14:tracePt t="39274" x="5181600" y="4800600"/>
          <p14:tracePt t="39291" x="5194300" y="4864100"/>
          <p14:tracePt t="39308" x="5200650" y="4927600"/>
          <p14:tracePt t="39325" x="5207000" y="4959350"/>
          <p14:tracePt t="39341" x="5207000" y="5003800"/>
          <p14:tracePt t="39358" x="5207000" y="5080000"/>
          <p14:tracePt t="39374" x="5207000" y="5168900"/>
          <p14:tracePt t="39391" x="5207000" y="5276850"/>
          <p14:tracePt t="39408" x="5187950" y="5378450"/>
          <p14:tracePt t="39425" x="5187950" y="5416550"/>
          <p14:tracePt t="39441" x="5187950" y="5448300"/>
          <p14:tracePt t="39458" x="5187950" y="5473700"/>
          <p14:tracePt t="39475" x="5187950" y="5511800"/>
          <p14:tracePt t="39491" x="5194300" y="5556250"/>
          <p14:tracePt t="39508" x="5207000" y="5632450"/>
          <p14:tracePt t="39525" x="5207000" y="5689600"/>
          <p14:tracePt t="39541" x="5226050" y="5753100"/>
          <p14:tracePt t="39558" x="5245100" y="5810250"/>
          <p14:tracePt t="39574" x="5270500" y="5848350"/>
          <p14:tracePt t="39591" x="5289550" y="5873750"/>
          <p14:tracePt t="39608" x="5308600" y="5911850"/>
          <p14:tracePt t="39625" x="5321300" y="5937250"/>
          <p14:tracePt t="39641" x="5346700" y="5981700"/>
          <p14:tracePt t="39658" x="5365750" y="6026150"/>
          <p14:tracePt t="39674" x="5384800" y="6051550"/>
          <p14:tracePt t="39691" x="5416550" y="6089650"/>
          <p14:tracePt t="39707" x="5448300" y="6121400"/>
          <p14:tracePt t="39725" x="5467350" y="6146800"/>
          <p14:tracePt t="39741" x="5492750" y="6172200"/>
          <p14:tracePt t="39758" x="5518150" y="6197600"/>
          <p14:tracePt t="39774" x="5543550" y="6223000"/>
          <p14:tracePt t="39791" x="5581650" y="6261100"/>
          <p14:tracePt t="39807" x="5607050" y="6286500"/>
          <p14:tracePt t="39824" x="5632450" y="6299200"/>
          <p14:tracePt t="39841" x="5676900" y="6311900"/>
          <p14:tracePt t="39858" x="5727700" y="6324600"/>
          <p14:tracePt t="39874" x="5791200" y="6337300"/>
          <p14:tracePt t="39891" x="5949950" y="6356350"/>
          <p14:tracePt t="39908" x="6057900" y="6356350"/>
          <p14:tracePt t="39924" x="6159500" y="6356350"/>
          <p14:tracePt t="39940" x="6261100" y="6362700"/>
          <p14:tracePt t="39958" x="6369050" y="6362700"/>
          <p14:tracePt t="39974" x="6470650" y="6369050"/>
          <p14:tracePt t="39991" x="6667500" y="6369050"/>
          <p14:tracePt t="40007" x="6819900" y="6369050"/>
          <p14:tracePt t="40025" x="6972300" y="6350000"/>
          <p14:tracePt t="40041" x="7105650" y="6337300"/>
          <p14:tracePt t="40058" x="7213600" y="6311900"/>
          <p14:tracePt t="40075" x="7308850" y="6286500"/>
          <p14:tracePt t="40091" x="7423150" y="6254750"/>
          <p14:tracePt t="40108" x="7493000" y="6229350"/>
          <p14:tracePt t="40125" x="7581900" y="6191250"/>
          <p14:tracePt t="40141" x="7664450" y="6159500"/>
          <p14:tracePt t="40158" x="7708900" y="6140450"/>
          <p14:tracePt t="40174" x="7740650" y="6127750"/>
          <p14:tracePt t="40191" x="7785100" y="6102350"/>
          <p14:tracePt t="40207" x="7810500" y="6096000"/>
          <p14:tracePt t="40224" x="7835900" y="6076950"/>
          <p14:tracePt t="40240" x="7861300" y="6064250"/>
          <p14:tracePt t="40257" x="7886700" y="6051550"/>
          <p14:tracePt t="40274" x="7905750" y="6032500"/>
          <p14:tracePt t="40291" x="7931150" y="6000750"/>
          <p14:tracePt t="40307" x="7950200" y="5975350"/>
          <p14:tracePt t="40324" x="7962900" y="5962650"/>
          <p14:tracePt t="40341" x="7969250" y="5943600"/>
          <p14:tracePt t="40358" x="7988300" y="5911850"/>
          <p14:tracePt t="40374" x="8007350" y="5880100"/>
          <p14:tracePt t="40391" x="8020050" y="5810250"/>
          <p14:tracePt t="40407" x="8039100" y="5715000"/>
          <p14:tracePt t="40425" x="8045450" y="5626100"/>
          <p14:tracePt t="40440" x="8051800" y="5575300"/>
          <p14:tracePt t="40457" x="8051800" y="5543550"/>
          <p14:tracePt t="40473" x="8058150" y="5473700"/>
          <p14:tracePt t="40491" x="8058150" y="5384800"/>
          <p14:tracePt t="40507" x="8064500" y="5302250"/>
          <p14:tracePt t="40525" x="8064500" y="5238750"/>
          <p14:tracePt t="40541" x="8064500" y="5143500"/>
          <p14:tracePt t="40558" x="8064500" y="5054600"/>
          <p14:tracePt t="40574" x="8064500" y="4946650"/>
          <p14:tracePt t="40591" x="8039100" y="4787900"/>
          <p14:tracePt t="40608" x="8001000" y="4679950"/>
          <p14:tracePt t="40625" x="7975600" y="4572000"/>
          <p14:tracePt t="40641" x="7943850" y="4438650"/>
          <p14:tracePt t="40658" x="7918450" y="4318000"/>
          <p14:tracePt t="40675" x="7867650" y="4095750"/>
          <p14:tracePt t="40691" x="7842250" y="3975100"/>
          <p14:tracePt t="40708" x="7816850" y="3854450"/>
          <p14:tracePt t="40725" x="7797800" y="3746500"/>
          <p14:tracePt t="40741" x="7785100" y="3638550"/>
          <p14:tracePt t="40758" x="7772400" y="3536950"/>
          <p14:tracePt t="40774" x="7740650" y="3371850"/>
          <p14:tracePt t="40791" x="7715250" y="3289300"/>
          <p14:tracePt t="40808" x="7689850" y="3194050"/>
          <p14:tracePt t="40824" x="7658100" y="3117850"/>
          <p14:tracePt t="40840" x="7626350" y="3067050"/>
          <p14:tracePt t="40857" x="7600950" y="3022600"/>
          <p14:tracePt t="40873" x="7575550" y="2984500"/>
          <p14:tracePt t="40891" x="7550150" y="2959100"/>
          <p14:tracePt t="40907" x="7524750" y="2927350"/>
          <p14:tracePt t="40924" x="7499350" y="2908300"/>
          <p14:tracePt t="40940" x="7473950" y="2895600"/>
          <p14:tracePt t="40957" x="7448550" y="2889250"/>
          <p14:tracePt t="40974" x="7410450" y="2889250"/>
          <p14:tracePt t="40991" x="7366000" y="2908300"/>
          <p14:tracePt t="41007" x="7264400" y="2952750"/>
          <p14:tracePt t="41024" x="7105650" y="3003550"/>
          <p14:tracePt t="41040" x="6940550" y="3067050"/>
          <p14:tracePt t="41058" x="6781800" y="3124200"/>
          <p14:tracePt t="41074" x="6597650" y="3181350"/>
          <p14:tracePt t="41092" x="6483350" y="3219450"/>
          <p14:tracePt t="41107" x="6375400" y="3263900"/>
          <p14:tracePt t="41124" x="6273800" y="3308350"/>
          <p14:tracePt t="41140" x="6159500" y="3365500"/>
          <p14:tracePt t="41157" x="6045200" y="3486150"/>
          <p14:tracePt t="41174" x="5867400" y="3676650"/>
          <p14:tracePt t="41191" x="5740400" y="3829050"/>
          <p14:tracePt t="41207" x="5619750" y="3956050"/>
          <p14:tracePt t="41225" x="5530850" y="4095750"/>
          <p14:tracePt t="41240" x="5473700" y="4222750"/>
          <p14:tracePt t="41258" x="5441950" y="4330700"/>
          <p14:tracePt t="41274" x="5384800" y="4483100"/>
          <p14:tracePt t="41291" x="5353050" y="4572000"/>
          <p14:tracePt t="41307" x="5314950" y="4654550"/>
          <p14:tracePt t="41323" x="5283200" y="4730750"/>
          <p14:tracePt t="41340" x="5251450" y="4819650"/>
          <p14:tracePt t="41357" x="5226050" y="4902200"/>
          <p14:tracePt t="41373" x="5181600" y="5029200"/>
          <p14:tracePt t="41391" x="5168900" y="5060950"/>
          <p14:tracePt t="41407" x="5162550" y="5086350"/>
          <p14:tracePt t="41424" x="5149850" y="5111750"/>
          <p14:tracePt t="41440" x="5137150" y="5130800"/>
          <p14:tracePt t="41458" x="5130800" y="5156200"/>
          <p14:tracePt t="41473" x="5118100" y="5194300"/>
          <p14:tracePt t="41491" x="5118100" y="5213350"/>
          <p14:tracePt t="41507" x="5111750" y="5226050"/>
          <p14:tracePt t="41524" x="5105400" y="5245100"/>
          <p14:tracePt t="41540" x="5099050" y="5257800"/>
          <p14:tracePt t="41558" x="5092700" y="5283200"/>
          <p14:tracePt t="41574" x="5092700" y="5289550"/>
          <p14:tracePt t="41782" x="5092700" y="5302250"/>
          <p14:tracePt t="41788" x="5086350" y="5314950"/>
          <p14:tracePt t="41811" x="5086350" y="5334000"/>
          <p14:tracePt t="41824" x="5086350" y="5340350"/>
          <p14:tracePt t="41840" x="5080000" y="5340350"/>
          <p14:tracePt t="42340" x="5092700" y="5327650"/>
          <p14:tracePt t="42343" x="5118100" y="5295900"/>
          <p14:tracePt t="42357" x="5149850" y="5264150"/>
          <p14:tracePt t="42373" x="5175250" y="5232400"/>
          <p14:tracePt t="42390" x="5200650" y="5207000"/>
          <p14:tracePt t="42407" x="5226050" y="5181600"/>
          <p14:tracePt t="42424" x="5251450" y="5156200"/>
          <p14:tracePt t="42440" x="5283200" y="5099050"/>
          <p14:tracePt t="42457" x="5308600" y="5073650"/>
          <p14:tracePt t="42473" x="5327650" y="5029200"/>
          <p14:tracePt t="42490" x="5353050" y="4984750"/>
          <p14:tracePt t="42506" x="5384800" y="4933950"/>
          <p14:tracePt t="42506" x="5391150" y="4902200"/>
          <p14:tracePt t="42524" x="5397500" y="4876800"/>
          <p14:tracePt t="42540" x="5429250" y="4813300"/>
          <p14:tracePt t="42557" x="5448300" y="4781550"/>
          <p14:tracePt t="42573" x="5461000" y="4756150"/>
          <p14:tracePt t="42590" x="5473700" y="4730750"/>
          <p14:tracePt t="42607" x="5486400" y="4705350"/>
          <p14:tracePt t="42623" x="5492750" y="4692650"/>
          <p14:tracePt t="42639" x="5499100" y="4679950"/>
          <p14:tracePt t="42657" x="5505450" y="4660900"/>
          <p14:tracePt t="42673" x="5518150" y="4635500"/>
          <p14:tracePt t="42690" x="5537200" y="4597400"/>
          <p14:tracePt t="42707" x="5549900" y="4572000"/>
          <p14:tracePt t="42724" x="5562600" y="4546600"/>
          <p14:tracePt t="42740" x="5575300" y="4514850"/>
          <p14:tracePt t="42757" x="5594350" y="4476750"/>
          <p14:tracePt t="42775" x="5600700" y="4464050"/>
          <p14:tracePt t="42790" x="5607050" y="4425950"/>
          <p14:tracePt t="42807" x="5613400" y="4419600"/>
          <p14:tracePt t="42824" x="5619750" y="4406900"/>
          <p14:tracePt t="42840" x="5619750" y="4400550"/>
          <p14:tracePt t="42857" x="5619750" y="4394200"/>
          <p14:tracePt t="42948" x="5626100" y="4387850"/>
          <p14:tracePt t="42973" x="5632450" y="4381500"/>
          <p14:tracePt t="42974" x="5632450" y="4375150"/>
          <p14:tracePt t="42989" x="5638800" y="4362450"/>
          <p14:tracePt t="43008" x="5645150" y="4349750"/>
          <p14:tracePt t="43158" x="5651500" y="4343400"/>
          <p14:tracePt t="43166" x="5657850" y="4330700"/>
          <p14:tracePt t="43166" x="5657850" y="4318000"/>
          <p14:tracePt t="43174" x="5664200" y="4305300"/>
          <p14:tracePt t="43189" x="5689600" y="4254500"/>
          <p14:tracePt t="43207" x="5715000" y="4203700"/>
          <p14:tracePt t="43223" x="5734050" y="4171950"/>
          <p14:tracePt t="43240" x="5759450" y="4121150"/>
          <p14:tracePt t="43256" x="5778500" y="4095750"/>
          <p14:tracePt t="43274" x="5797550" y="4064000"/>
          <p14:tracePt t="43290" x="5829300" y="4025900"/>
          <p14:tracePt t="43307" x="5861050" y="3994150"/>
          <p14:tracePt t="43323" x="5886450" y="3962400"/>
          <p14:tracePt t="43341" x="5911850" y="3937000"/>
          <p14:tracePt t="43356" x="5930900" y="3911600"/>
          <p14:tracePt t="43373" x="5956300" y="3879850"/>
          <p14:tracePt t="43390" x="5994400" y="3835400"/>
          <p14:tracePt t="43407" x="6019800" y="3803650"/>
          <p14:tracePt t="43423" x="6045200" y="3771900"/>
          <p14:tracePt t="43440" x="6070600" y="3746500"/>
          <p14:tracePt t="43456" x="6089650" y="3721100"/>
          <p14:tracePt t="43473" x="6108700" y="3695700"/>
          <p14:tracePt t="43490" x="6127750" y="3657600"/>
          <p14:tracePt t="43507" x="6146800" y="3644900"/>
          <p14:tracePt t="43523" x="6165850" y="3625850"/>
          <p14:tracePt t="43540" x="6191250" y="3600450"/>
          <p14:tracePt t="43556" x="6223000" y="3568700"/>
          <p14:tracePt t="43573" x="6254750" y="3543300"/>
          <p14:tracePt t="43589" x="6299200" y="3505200"/>
          <p14:tracePt t="43606" x="6324600" y="3479800"/>
          <p14:tracePt t="43623" x="6330950" y="3479800"/>
          <p14:tracePt t="43640" x="6343650" y="3473450"/>
          <p14:tracePt t="43656" x="6350000" y="3467100"/>
          <p14:tracePt t="43674" x="6375400" y="3460750"/>
          <p14:tracePt t="43689" x="6400800" y="3454400"/>
          <p14:tracePt t="43707" x="6426200" y="3448050"/>
          <p14:tracePt t="43723" x="6451600" y="3441700"/>
          <p14:tracePt t="43740" x="6489700" y="3435350"/>
          <p14:tracePt t="43757" x="6515100" y="3429000"/>
          <p14:tracePt t="43774" x="6534150" y="3429000"/>
          <p14:tracePt t="43789" x="6559550" y="3422650"/>
          <p14:tracePt t="43806" x="6584950" y="3422650"/>
          <p14:tracePt t="43822" x="6610350" y="3422650"/>
          <p14:tracePt t="43839" x="6654800" y="3422650"/>
          <p14:tracePt t="43856" x="6686550" y="3429000"/>
          <p14:tracePt t="43873" x="6724650" y="3441700"/>
          <p14:tracePt t="43889" x="6756400" y="3454400"/>
          <p14:tracePt t="43906" x="6788150" y="3467100"/>
          <p14:tracePt t="43922" x="6819900" y="3486150"/>
          <p14:tracePt t="43939" x="6858000" y="3517900"/>
          <p14:tracePt t="43956" x="6902450" y="3543300"/>
          <p14:tracePt t="43973" x="6927850" y="3568700"/>
          <p14:tracePt t="43989" x="6953250" y="3587750"/>
          <p14:tracePt t="44006" x="6978650" y="3619500"/>
          <p14:tracePt t="44023" x="7010400" y="3644900"/>
          <p14:tracePt t="44040" x="7048500" y="3676650"/>
          <p14:tracePt t="44056" x="7073900" y="3708400"/>
          <p14:tracePt t="44073" x="7099300" y="3733800"/>
          <p14:tracePt t="44089" x="7131050" y="3759200"/>
          <p14:tracePt t="44106" x="7156450" y="3784600"/>
          <p14:tracePt t="44123" x="7181850" y="3816350"/>
          <p14:tracePt t="44139" x="7226300" y="3848100"/>
          <p14:tracePt t="44156" x="7251700" y="3873500"/>
          <p14:tracePt t="44174" x="7277100" y="3905250"/>
          <p14:tracePt t="44189" x="7302500" y="3930650"/>
          <p14:tracePt t="44206" x="7334250" y="3956050"/>
          <p14:tracePt t="44222" x="7372350" y="3994150"/>
          <p14:tracePt t="44240" x="7397750" y="4025900"/>
          <p14:tracePt t="44256" x="7429500" y="4057650"/>
          <p14:tracePt t="44274" x="7454900" y="4083050"/>
          <p14:tracePt t="44289" x="7480300" y="4114800"/>
          <p14:tracePt t="44306" x="7512050" y="4140200"/>
          <p14:tracePt t="44323" x="7537450" y="4178300"/>
          <p14:tracePt t="44339" x="7575550" y="4216400"/>
          <p14:tracePt t="44356" x="7607300" y="4248150"/>
          <p14:tracePt t="44373" x="7632700" y="4286250"/>
          <p14:tracePt t="44389" x="7664450" y="4318000"/>
          <p14:tracePt t="44407" x="7715250" y="4387850"/>
          <p14:tracePt t="44425" x="7785100" y="4540250"/>
          <p14:tracePt t="44457" x="7835900" y="4648200"/>
          <p14:tracePt t="44473" x="7867650" y="4724400"/>
          <p14:tracePt t="44489" x="7893050" y="4768850"/>
          <p14:tracePt t="44506" x="7918450" y="4794250"/>
          <p14:tracePt t="44523" x="7937500" y="4832350"/>
          <p14:tracePt t="44540" x="7950200" y="4857750"/>
          <p14:tracePt t="44556" x="7956550" y="4883150"/>
          <p14:tracePt t="44573" x="7956550" y="4908550"/>
          <p14:tracePt t="44589" x="7962900" y="4933950"/>
          <p14:tracePt t="44606" x="7962900" y="4959350"/>
          <p14:tracePt t="44622" x="7962900" y="4972050"/>
          <p14:tracePt t="44721" x="7962900" y="4933950"/>
          <p14:tracePt t="44728" x="7943850" y="4864100"/>
          <p14:tracePt t="44739" x="7912100" y="4756150"/>
          <p14:tracePt t="44755" x="7874000" y="4648200"/>
          <p14:tracePt t="44772" x="7816850" y="4483100"/>
          <p14:tracePt t="44789" x="7778750" y="4368800"/>
          <p14:tracePt t="44806" x="7747000" y="4273550"/>
          <p14:tracePt t="44823" x="7708900" y="4178300"/>
          <p14:tracePt t="44840" x="7677150" y="4076700"/>
          <p14:tracePt t="44856" x="7639050" y="3994150"/>
          <p14:tracePt t="44873" x="7600950" y="3886200"/>
          <p14:tracePt t="44889" x="7569200" y="3803650"/>
          <p14:tracePt t="44906" x="7531100" y="3714750"/>
          <p14:tracePt t="44923" x="7499350" y="3651250"/>
          <p14:tracePt t="44940" x="7480300" y="3619500"/>
          <p14:tracePt t="44956" x="7454900" y="3587750"/>
          <p14:tracePt t="44973" x="7448550" y="3562350"/>
          <p14:tracePt t="44989" x="7448550" y="3556000"/>
          <p14:tracePt t="45100" x="7448550" y="3549650"/>
          <p14:tracePt t="45108" x="7454900" y="3536950"/>
          <p14:tracePt t="45117" x="7467600" y="3517900"/>
          <p14:tracePt t="45124" x="7505700" y="3473450"/>
          <p14:tracePt t="45139" x="7518400" y="3454400"/>
          <p14:tracePt t="45156" x="7524750" y="3448050"/>
          <p14:tracePt t="45354" x="7518400" y="3448050"/>
          <p14:tracePt t="45362" x="7435850" y="3460750"/>
          <p14:tracePt t="45372" x="7327900" y="3467100"/>
          <p14:tracePt t="45389" x="7226300" y="3479800"/>
          <p14:tracePt t="45406" x="7016750" y="3498850"/>
          <p14:tracePt t="45422" x="6889750" y="3498850"/>
          <p14:tracePt t="45439" x="6762750" y="3498850"/>
          <p14:tracePt t="45456" x="6642100" y="3486150"/>
          <p14:tracePt t="45473" x="6534150" y="3467100"/>
          <p14:tracePt t="45489" x="6426200" y="3448050"/>
          <p14:tracePt t="45506" x="6267450" y="3422650"/>
          <p14:tracePt t="45523" x="6184900" y="3416300"/>
          <p14:tracePt t="45539" x="6102350" y="3397250"/>
          <p14:tracePt t="45555" x="6057900" y="3390900"/>
          <p14:tracePt t="45573" x="6013450" y="3390900"/>
          <p14:tracePt t="45589" x="5981700" y="3390900"/>
          <p14:tracePt t="45606" x="5918200" y="3390900"/>
          <p14:tracePt t="45622" x="5873750" y="3397250"/>
          <p14:tracePt t="45639" x="5810250" y="3403600"/>
          <p14:tracePt t="45656" x="5772150" y="3403600"/>
          <p14:tracePt t="45673" x="5753100" y="3403600"/>
          <p14:tracePt t="45689" x="5746750" y="3403600"/>
          <p14:tracePt t="45739" x="5746750" y="3409950"/>
          <p14:tracePt t="47000" x="5746750" y="3422650"/>
          <p14:tracePt t="47007" x="5721350" y="3492500"/>
          <p14:tracePt t="47021" x="5683250" y="3606800"/>
          <p14:tracePt t="47021" x="5670550" y="3657600"/>
          <p14:tracePt t="47039" x="5632450" y="3759200"/>
          <p14:tracePt t="47055" x="5600700" y="3841750"/>
          <p14:tracePt t="47072" x="5568950" y="3905250"/>
          <p14:tracePt t="47089" x="5537200" y="3949700"/>
          <p14:tracePt t="47105" x="5524500" y="3994150"/>
          <p14:tracePt t="47122" x="5480050" y="4083050"/>
          <p14:tracePt t="47139" x="5441950" y="4184650"/>
          <p14:tracePt t="47155" x="5403850" y="4279900"/>
          <p14:tracePt t="47172" x="5372100" y="4381500"/>
          <p14:tracePt t="47189" x="5327650" y="4476750"/>
          <p14:tracePt t="47205" x="5289550" y="4565650"/>
          <p14:tracePt t="47221" x="5245100" y="4635500"/>
          <p14:tracePt t="47239" x="5219700" y="4673600"/>
          <p14:tracePt t="47254" x="5200650" y="4699000"/>
          <p14:tracePt t="47271" x="5181600" y="4724400"/>
          <p14:tracePt t="47288" x="5149850" y="4768850"/>
          <p14:tracePt t="47305" x="5124450" y="4819650"/>
          <p14:tracePt t="47321" x="5086350" y="4895850"/>
          <p14:tracePt t="47339" x="5073650" y="4927600"/>
          <p14:tracePt t="47354" x="5073650" y="4959350"/>
          <p14:tracePt t="47371" x="5067300" y="4984750"/>
          <p14:tracePt t="47388" x="5067300" y="5010150"/>
          <p14:tracePt t="47406" x="5060950" y="5041900"/>
          <p14:tracePt t="47421" x="5054600" y="5086350"/>
          <p14:tracePt t="47439" x="5035550" y="5111750"/>
          <p14:tracePt t="47455" x="5029200" y="5137150"/>
          <p14:tracePt t="47472" x="5022850" y="5156200"/>
          <p14:tracePt t="47488" x="5022850" y="5181600"/>
          <p14:tracePt t="47505" x="5022850" y="5187950"/>
          <p14:tracePt t="47944" x="5035550" y="5175250"/>
          <p14:tracePt t="47952" x="5080000" y="5137150"/>
          <p14:tracePt t="47971" x="5092700" y="5111750"/>
          <p14:tracePt t="47988" x="5111750" y="5092700"/>
          <p14:tracePt t="48005" x="5111750" y="5080000"/>
          <p14:tracePt t="48048" x="5111750" y="5073650"/>
          <p14:tracePt t="48076" x="5118100" y="5067300"/>
          <p14:tracePt t="48084" x="5149850" y="5035550"/>
          <p14:tracePt t="48104" x="5175250" y="5010150"/>
          <p14:tracePt t="48104" x="5187950" y="4991100"/>
          <p14:tracePt t="48122" x="5219700" y="4933950"/>
          <p14:tracePt t="48138" x="5245100" y="4883150"/>
          <p14:tracePt t="48155" x="5264150" y="4857750"/>
          <p14:tracePt t="48172" x="5270500" y="4845050"/>
          <p14:tracePt t="48518" x="5257800" y="4857750"/>
          <p14:tracePt t="48519" x="5238750" y="4870450"/>
          <p14:tracePt t="48537" x="5232400" y="4883150"/>
          <p14:tracePt t="48555" x="5226050" y="4883150"/>
          <p14:tracePt t="48571" x="5226050" y="4889500"/>
          <p14:tracePt t="48990" x="5232400" y="4883150"/>
          <p14:tracePt t="48998" x="5238750" y="4870450"/>
          <p14:tracePt t="49007" x="5257800" y="4845050"/>
          <p14:tracePt t="49021" x="5295900" y="4800600"/>
          <p14:tracePt t="49038" x="5321300" y="4775200"/>
          <p14:tracePt t="49055" x="5346700" y="4749800"/>
          <p14:tracePt t="49071" x="5359400" y="4724400"/>
          <p14:tracePt t="49088" x="5372100" y="4699000"/>
          <p14:tracePt t="49104" x="5384800" y="4673600"/>
          <p14:tracePt t="49121" x="5397500" y="4641850"/>
          <p14:tracePt t="49138" x="5403850" y="4622800"/>
          <p14:tracePt t="49155" x="5410200" y="4597400"/>
          <p14:tracePt t="49171" x="5435600" y="4572000"/>
          <p14:tracePt t="49188" x="5454650" y="4546600"/>
          <p14:tracePt t="49204" x="5467350" y="4521200"/>
          <p14:tracePt t="49221" x="5492750" y="4483100"/>
          <p14:tracePt t="49237" x="5511800" y="4451350"/>
          <p14:tracePt t="49255" x="5537200" y="4425950"/>
          <p14:tracePt t="49270" x="5568950" y="4400550"/>
          <p14:tracePt t="49288" x="5594350" y="4356100"/>
          <p14:tracePt t="49305" x="5626100" y="4324350"/>
          <p14:tracePt t="49321" x="5645150" y="4286250"/>
          <p14:tracePt t="49337" x="5670550" y="4254500"/>
          <p14:tracePt t="49356" x="5683250" y="4229100"/>
          <p14:tracePt t="49372" x="5695950" y="4203700"/>
          <p14:tracePt t="49388" x="5715000" y="4178300"/>
          <p14:tracePt t="49405" x="5727700" y="4152900"/>
          <p14:tracePt t="49421" x="5753100" y="4114800"/>
          <p14:tracePt t="49437" x="5784850" y="4083050"/>
          <p14:tracePt t="49454" x="5797550" y="4057650"/>
          <p14:tracePt t="49470" x="5822950" y="4032250"/>
          <p14:tracePt t="49488" x="5842000" y="4006850"/>
          <p14:tracePt t="49504" x="5861050" y="3968750"/>
          <p14:tracePt t="49521" x="5873750" y="3943350"/>
          <p14:tracePt t="49537" x="5905500" y="3911600"/>
          <p14:tracePt t="49555" x="5924550" y="3886200"/>
          <p14:tracePt t="49571" x="5937250" y="3867150"/>
          <p14:tracePt t="49588" x="5962650" y="3841750"/>
          <p14:tracePt t="49604" x="5994400" y="3816350"/>
          <p14:tracePt t="49621" x="6013450" y="3790950"/>
          <p14:tracePt t="49638" x="6032500" y="3765550"/>
          <p14:tracePt t="49655" x="6051550" y="3740150"/>
          <p14:tracePt t="49671" x="6070600" y="3708400"/>
          <p14:tracePt t="49688" x="6096000" y="3683000"/>
          <p14:tracePt t="49704" x="6134100" y="3644900"/>
          <p14:tracePt t="49721" x="6153150" y="3619500"/>
          <p14:tracePt t="49737" x="6172200" y="3587750"/>
          <p14:tracePt t="49754" x="6184900" y="3575050"/>
          <p14:tracePt t="49770" x="6197600" y="3556000"/>
          <p14:tracePt t="49788" x="6210300" y="3543300"/>
          <p14:tracePt t="49804" x="6216650" y="3517900"/>
          <p14:tracePt t="49821" x="6235700" y="3505200"/>
          <p14:tracePt t="49838" x="6248400" y="3486150"/>
          <p14:tracePt t="49854" x="6261100" y="3467100"/>
          <p14:tracePt t="49871" x="6273800" y="3448050"/>
          <p14:tracePt t="49888" x="6292850" y="3429000"/>
          <p14:tracePt t="49904" x="6324600" y="3397250"/>
          <p14:tracePt t="49921" x="6343650" y="3378200"/>
          <p14:tracePt t="49937" x="6362700" y="3359150"/>
          <p14:tracePt t="49955" x="6400800" y="3333750"/>
          <p14:tracePt t="49996" x="6419850" y="3321050"/>
          <p14:tracePt t="50016" x="6426200" y="3314700"/>
          <p14:tracePt t="50021" x="6438900" y="3308350"/>
          <p14:tracePt t="50038" x="6464300" y="3295650"/>
          <p14:tracePt t="50073" x="6483350" y="3289300"/>
          <p14:tracePt t="50089" x="6489700" y="3276600"/>
          <p14:tracePt t="50105" x="6508750" y="3263900"/>
          <p14:tracePt t="50122" x="6521450" y="3257550"/>
          <p14:tracePt t="50156" x="6527800" y="3257550"/>
          <p14:tracePt t="50202" x="6527800" y="3251200"/>
          <p14:tracePt t="50220" x="6540500" y="3251200"/>
          <p14:tracePt t="50221" x="6559550" y="3244850"/>
          <p14:tracePt t="50237" x="6584950" y="3238500"/>
          <p14:tracePt t="50254" x="6610350" y="3232150"/>
          <p14:tracePt t="50270" x="6635750" y="3232150"/>
          <p14:tracePt t="50288" x="6654800" y="3232150"/>
          <p14:tracePt t="50304" x="6692900" y="3232150"/>
          <p14:tracePt t="50321" x="6718300" y="3232150"/>
          <p14:tracePt t="50337" x="6743700" y="3232150"/>
          <p14:tracePt t="50355" x="6769100" y="3232150"/>
          <p14:tracePt t="50371" x="6794500" y="3238500"/>
          <p14:tracePt t="50388" x="6819900" y="3251200"/>
          <p14:tracePt t="50404" x="6870700" y="3270250"/>
          <p14:tracePt t="50422" x="6902450" y="3282950"/>
          <p14:tracePt t="50437" x="6927850" y="3295650"/>
          <p14:tracePt t="50455" x="6953250" y="3302000"/>
          <p14:tracePt t="50471" x="6965950" y="3308350"/>
          <p14:tracePt t="50488" x="6978650" y="3308350"/>
          <p14:tracePt t="50504" x="6997700" y="3314700"/>
          <p14:tracePt t="50521" x="7010400" y="3321050"/>
          <p14:tracePt t="50537" x="7029450" y="3333750"/>
          <p14:tracePt t="50537" x="7042150" y="3340100"/>
          <p14:tracePt t="50554" x="7067550" y="3352800"/>
          <p14:tracePt t="50570" x="7092950" y="3371850"/>
          <p14:tracePt t="50587" x="7124700" y="3390900"/>
          <p14:tracePt t="50603" x="7150100" y="3416300"/>
          <p14:tracePt t="50621" x="7175500" y="3435350"/>
          <p14:tracePt t="50637" x="7200900" y="3454400"/>
          <p14:tracePt t="50637" x="7213600" y="3460750"/>
          <p14:tracePt t="50654" x="7226300" y="3473450"/>
          <p14:tracePt t="50670" x="7239000" y="3479800"/>
          <p14:tracePt t="50688" x="7245350" y="3492500"/>
          <p14:tracePt t="50703" x="7258050" y="3505200"/>
          <p14:tracePt t="50721" x="7270750" y="3511550"/>
          <p14:tracePt t="50737" x="7283450" y="3524250"/>
          <p14:tracePt t="50737" x="7283450" y="3530600"/>
          <p14:tracePt t="50755" x="7302500" y="3556000"/>
          <p14:tracePt t="50770" x="7321550" y="3568700"/>
          <p14:tracePt t="50788" x="7327900" y="3575050"/>
          <p14:tracePt t="50804" x="7340600" y="3587750"/>
          <p14:tracePt t="50821" x="7353300" y="3606800"/>
          <p14:tracePt t="50837" x="7372350" y="3632200"/>
          <p14:tracePt t="50837" x="7385050" y="3638550"/>
          <p14:tracePt t="50855" x="7404100" y="3663950"/>
          <p14:tracePt t="50870" x="7423150" y="3683000"/>
          <p14:tracePt t="50887" x="7442200" y="3695700"/>
          <p14:tracePt t="50904" x="7454900" y="3714750"/>
          <p14:tracePt t="50921" x="7461250" y="3721100"/>
          <p14:tracePt t="50936" x="7473950" y="3740150"/>
          <p14:tracePt t="50936" x="7486650" y="3752850"/>
          <p14:tracePt t="50954" x="7499350" y="3778250"/>
          <p14:tracePt t="50971" x="7512050" y="3797300"/>
          <p14:tracePt t="50988" x="7524750" y="3822700"/>
          <p14:tracePt t="51004" x="7543800" y="3841750"/>
          <p14:tracePt t="51021" x="7556500" y="3867150"/>
          <p14:tracePt t="51037" x="7575550" y="3892550"/>
          <p14:tracePt t="51037" x="7588250" y="3898900"/>
          <p14:tracePt t="51055" x="7600950" y="3924300"/>
          <p14:tracePt t="51071" x="7632700" y="3956050"/>
          <p14:tracePt t="51088" x="7639050" y="3968750"/>
          <p14:tracePt t="51104" x="7651750" y="3987800"/>
          <p14:tracePt t="51121" x="7664450" y="4006850"/>
          <p14:tracePt t="51137" x="7670800" y="4025900"/>
          <p14:tracePt t="51137" x="7677150" y="4038600"/>
          <p14:tracePt t="51155" x="7689850" y="4051300"/>
          <p14:tracePt t="51171" x="7696200" y="4064000"/>
          <p14:tracePt t="51188" x="7702550" y="4076700"/>
          <p14:tracePt t="51204" x="7708900" y="4108450"/>
          <p14:tracePt t="51221" x="7721600" y="4127500"/>
          <p14:tracePt t="51237" x="7734300" y="4152900"/>
          <p14:tracePt t="51254" x="7747000" y="4178300"/>
          <p14:tracePt t="51270" x="7759700" y="4203700"/>
          <p14:tracePt t="51287" x="7778750" y="4229100"/>
          <p14:tracePt t="51303" x="7791450" y="4267200"/>
          <p14:tracePt t="51321" x="7804150" y="4292600"/>
          <p14:tracePt t="51337" x="7816850" y="4318000"/>
          <p14:tracePt t="51354" x="7829550" y="4343400"/>
          <p14:tracePt t="51370" x="7835900" y="4368800"/>
          <p14:tracePt t="51388" x="7842250" y="4394200"/>
          <p14:tracePt t="51404" x="7854950" y="4432300"/>
          <p14:tracePt t="51422" x="7861300" y="4457700"/>
          <p14:tracePt t="51437" x="7867650" y="4483100"/>
          <p14:tracePt t="51454" x="7880350" y="4508500"/>
          <p14:tracePt t="51470" x="7886700" y="4533900"/>
          <p14:tracePt t="51487" x="7893050" y="4559300"/>
          <p14:tracePt t="51503" x="7905750" y="4597400"/>
          <p14:tracePt t="51521" x="7912100" y="4616450"/>
          <p14:tracePt t="51537" x="7918450" y="4629150"/>
          <p14:tracePt t="51570" x="7924800" y="4635500"/>
          <p14:tracePt t="51571" x="7924800" y="4648200"/>
          <p14:tracePt t="51587" x="7924800" y="4654550"/>
          <p14:tracePt t="51728" x="7924800" y="4635500"/>
          <p14:tracePt t="51737" x="7886700" y="4572000"/>
          <p14:tracePt t="51754" x="7861300" y="4546600"/>
          <p14:tracePt t="51771" x="7829550" y="4508500"/>
          <p14:tracePt t="51787" x="7804150" y="4476750"/>
          <p14:tracePt t="51804" x="7759700" y="4425950"/>
          <p14:tracePt t="51821" x="7734300" y="4400550"/>
          <p14:tracePt t="51837" x="7708900" y="4368800"/>
          <p14:tracePt t="51854" x="7689850" y="4343400"/>
          <p14:tracePt t="51870" x="7658100" y="4311650"/>
          <p14:tracePt t="51887" x="7632700" y="4267200"/>
          <p14:tracePt t="51903" x="7588250" y="4210050"/>
          <p14:tracePt t="51921" x="7562850" y="4178300"/>
          <p14:tracePt t="51937" x="7531100" y="4114800"/>
          <p14:tracePt t="51954" x="7499350" y="4051300"/>
          <p14:tracePt t="51970" x="7467600" y="4006850"/>
          <p14:tracePt t="51988" x="7442200" y="3962400"/>
          <p14:tracePt t="52003" x="7397750" y="3898900"/>
          <p14:tracePt t="52020" x="7372350" y="3867150"/>
          <p14:tracePt t="52037" x="7340600" y="3841750"/>
          <p14:tracePt t="52054" x="7315200" y="3810000"/>
          <p14:tracePt t="52070" x="7289800" y="3784600"/>
          <p14:tracePt t="52087" x="7264400" y="3752850"/>
          <p14:tracePt t="52103" x="7219950" y="3702050"/>
          <p14:tracePt t="52121" x="7194550" y="3657600"/>
          <p14:tracePt t="52137" x="7162800" y="3632200"/>
          <p14:tracePt t="52153" x="7137400" y="3606800"/>
          <p14:tracePt t="52170" x="7112000" y="3575050"/>
          <p14:tracePt t="52187" x="7092950" y="3549650"/>
          <p14:tracePt t="52203" x="7054850" y="3511550"/>
          <p14:tracePt t="52221" x="7035800" y="3486150"/>
          <p14:tracePt t="52236" x="7016750" y="3467100"/>
          <p14:tracePt t="52254" x="6991350" y="3448050"/>
          <p14:tracePt t="52270" x="6972300" y="3429000"/>
          <p14:tracePt t="52287" x="6946900" y="3403600"/>
          <p14:tracePt t="52304" x="6927850" y="3371850"/>
          <p14:tracePt t="52304" x="6915150" y="3365500"/>
          <p14:tracePt t="52322" x="6889750" y="3340100"/>
          <p14:tracePt t="52337" x="6858000" y="3327400"/>
          <p14:tracePt t="52354" x="6832600" y="3308350"/>
          <p14:tracePt t="52370" x="6807200" y="3302000"/>
          <p14:tracePt t="52387" x="6781800" y="3289300"/>
          <p14:tracePt t="52404" x="6737350" y="3276600"/>
          <p14:tracePt t="52420" x="6711950" y="3263900"/>
          <p14:tracePt t="52437" x="6686550" y="3257550"/>
          <p14:tracePt t="52453" x="6667500" y="3257550"/>
          <p14:tracePt t="52470" x="6648450" y="3257550"/>
          <p14:tracePt t="52487" x="6642100" y="3251200"/>
          <p14:tracePt t="52503" x="6616700" y="3251200"/>
          <p14:tracePt t="52503" x="6604000" y="3251200"/>
          <p14:tracePt t="52521" x="6584950" y="3251200"/>
          <p14:tracePt t="52537" x="6565900" y="3251200"/>
          <p14:tracePt t="52554" x="6540500" y="3251200"/>
          <p14:tracePt t="52570" x="6515100" y="3257550"/>
          <p14:tracePt t="52587" x="6489700" y="3263900"/>
          <p14:tracePt t="52603" x="6445250" y="3276600"/>
          <p14:tracePt t="52603" x="6432550" y="3282950"/>
          <p14:tracePt t="52622" x="6400800" y="3302000"/>
          <p14:tracePt t="52637" x="6375400" y="3314700"/>
          <p14:tracePt t="52654" x="6343650" y="3327400"/>
          <p14:tracePt t="52670" x="6305550" y="3352800"/>
          <p14:tracePt t="52687" x="6273800" y="3378200"/>
          <p14:tracePt t="52703" x="6248400" y="3403600"/>
          <p14:tracePt t="52703" x="6235700" y="3416300"/>
          <p14:tracePt t="52720" x="6210300" y="3448050"/>
          <p14:tracePt t="52736" x="6184900" y="3473450"/>
          <p14:tracePt t="52753" x="6153150" y="3498850"/>
          <p14:tracePt t="52769" x="6127750" y="3530600"/>
          <p14:tracePt t="52787" x="6102350" y="3556000"/>
          <p14:tracePt t="52803" x="6057900" y="3594100"/>
          <p14:tracePt t="52821" x="6032500" y="3625850"/>
          <p14:tracePt t="52838" x="6007100" y="3651250"/>
          <p14:tracePt t="52854" x="5981700" y="3676650"/>
          <p14:tracePt t="52869" x="5956300" y="3702050"/>
          <p14:tracePt t="52886" x="5930900" y="3733800"/>
          <p14:tracePt t="52903" x="5892800" y="3771900"/>
          <p14:tracePt t="52920" x="5873750" y="3797300"/>
          <p14:tracePt t="52937" x="5842000" y="3822700"/>
          <p14:tracePt t="52953" x="5822950" y="3854450"/>
          <p14:tracePt t="52970" x="5797550" y="3879850"/>
          <p14:tracePt t="52987" x="5772150" y="3905250"/>
          <p14:tracePt t="53003" x="5727700" y="3949700"/>
          <p14:tracePt t="53020" x="5702300" y="3975100"/>
          <p14:tracePt t="53052" x="5670550" y="4006850"/>
          <p14:tracePt t="53053" x="5645150" y="4044950"/>
          <p14:tracePt t="53071" x="5619750" y="4070350"/>
          <p14:tracePt t="53087" x="5588000" y="4108450"/>
          <p14:tracePt t="53104" x="5562600" y="4133850"/>
          <p14:tracePt t="53120" x="5530850" y="4178300"/>
          <p14:tracePt t="53137" x="5499100" y="4216400"/>
          <p14:tracePt t="53153" x="5473700" y="4260850"/>
          <p14:tracePt t="53171" x="5441950" y="4311650"/>
          <p14:tracePt t="53186" x="5416550" y="4356100"/>
          <p14:tracePt t="53203" x="5372100" y="4425950"/>
          <p14:tracePt t="53220" x="5340350" y="4470400"/>
          <p14:tracePt t="53237" x="5314950" y="4514850"/>
          <p14:tracePt t="53253" x="5289550" y="4565650"/>
          <p14:tracePt t="53270" x="5270500" y="4597400"/>
          <p14:tracePt t="53286" x="5251450" y="4622800"/>
          <p14:tracePt t="53303" x="5232400" y="4667250"/>
          <p14:tracePt t="53319" x="5219700" y="4692650"/>
          <p14:tracePt t="53337" x="5213350" y="4705350"/>
          <p14:tracePt t="53353" x="5207000" y="4730750"/>
          <p14:tracePt t="53370" x="5200650" y="4749800"/>
          <p14:tracePt t="53387" x="5187950" y="4775200"/>
          <p14:tracePt t="53403" x="5168900" y="4813300"/>
          <p14:tracePt t="53420" x="5162550" y="4832350"/>
          <p14:tracePt t="53663" x="5162550" y="4838700"/>
          <p14:tracePt t="53692" x="5162550" y="4845050"/>
          <p14:tracePt t="53700" x="5200650" y="4883150"/>
          <p14:tracePt t="53719" x="5226050" y="4908550"/>
          <p14:tracePt t="53736" x="5245100" y="4933950"/>
          <p14:tracePt t="53753" x="5276850" y="4984750"/>
          <p14:tracePt t="53771" x="5302250" y="5016500"/>
          <p14:tracePt t="53786" x="5334000" y="5073650"/>
          <p14:tracePt t="53803" x="5365750" y="5130800"/>
          <p14:tracePt t="53819" x="5397500" y="5207000"/>
          <p14:tracePt t="53837" x="5429250" y="5302250"/>
          <p14:tracePt t="53853" x="5492750" y="5461000"/>
          <p14:tracePt t="53870" x="5530850" y="5556250"/>
          <p14:tracePt t="53886" x="5562600" y="5632450"/>
          <p14:tracePt t="53904" x="5613400" y="5689600"/>
          <p14:tracePt t="53919" x="5645150" y="5727700"/>
          <p14:tracePt t="53937" x="5670550" y="5759450"/>
          <p14:tracePt t="53953" x="5715000" y="5816600"/>
          <p14:tracePt t="53970" x="5740400" y="5842000"/>
          <p14:tracePt t="53986" x="5772150" y="5867400"/>
          <p14:tracePt t="54003" x="5797550" y="5892800"/>
          <p14:tracePt t="54019" x="5822950" y="5924550"/>
          <p14:tracePt t="54037" x="5842000" y="5949950"/>
          <p14:tracePt t="54053" x="5886450" y="5988050"/>
          <p14:tracePt t="54071" x="5911850" y="6013450"/>
          <p14:tracePt t="54087" x="5937250" y="6045200"/>
          <p14:tracePt t="54104" x="5962650" y="6064250"/>
          <p14:tracePt t="54119" x="5994400" y="6083300"/>
          <p14:tracePt t="54136" x="6026150" y="6083300"/>
          <p14:tracePt t="54153" x="6051550" y="6076950"/>
          <p14:tracePt t="54171" x="6108700" y="6051550"/>
          <p14:tracePt t="54186" x="6146800" y="6026150"/>
          <p14:tracePt t="54203" x="6184900" y="6000750"/>
          <p14:tracePt t="54219" x="6216650" y="5969000"/>
          <p14:tracePt t="54237" x="6273800" y="5930900"/>
          <p14:tracePt t="54253" x="6318250" y="5899150"/>
          <p14:tracePt t="54270" x="6350000" y="5873750"/>
          <p14:tracePt t="54286" x="6381750" y="5842000"/>
          <p14:tracePt t="54303" x="6419850" y="5797550"/>
          <p14:tracePt t="54319" x="6445250" y="5734050"/>
          <p14:tracePt t="54336" x="6477000" y="5664200"/>
          <p14:tracePt t="54353" x="6483350" y="5613400"/>
          <p14:tracePt t="54369" x="6483350" y="5562600"/>
          <p14:tracePt t="54385" x="6477000" y="5499100"/>
          <p14:tracePt t="54403" x="6445250" y="5435600"/>
          <p14:tracePt t="54419" x="6413500" y="5378450"/>
          <p14:tracePt t="54437" x="6369050" y="5289550"/>
          <p14:tracePt t="54453" x="6324600" y="5245100"/>
          <p14:tracePt t="54470" x="6299200" y="5219700"/>
          <p14:tracePt t="54486" x="6254750" y="5187950"/>
          <p14:tracePt t="54503" x="6210300" y="5162550"/>
          <p14:tracePt t="54520" x="6172200" y="5137150"/>
          <p14:tracePt t="54537" x="6096000" y="5124450"/>
          <p14:tracePt t="54553" x="6057900" y="5118100"/>
          <p14:tracePt t="54570" x="6026150" y="5118100"/>
          <p14:tracePt t="54586" x="5994400" y="5118100"/>
          <p14:tracePt t="54603" x="5969000" y="5118100"/>
          <p14:tracePt t="54619" x="5943600" y="5130800"/>
          <p14:tracePt t="54636" x="5899150" y="5162550"/>
          <p14:tracePt t="54652" x="5873750" y="5194300"/>
          <p14:tracePt t="54670" x="5842000" y="5219700"/>
          <p14:tracePt t="54686" x="5810250" y="5264150"/>
          <p14:tracePt t="54703" x="5784850" y="5302250"/>
          <p14:tracePt t="54719" x="5753100" y="5359400"/>
          <p14:tracePt t="54736" x="5708650" y="5410200"/>
          <p14:tracePt t="54753" x="5689600" y="5448300"/>
          <p14:tracePt t="54770" x="5676900" y="5480050"/>
          <p14:tracePt t="54786" x="5670550" y="5511800"/>
          <p14:tracePt t="54803" x="5670550" y="5537200"/>
          <p14:tracePt t="54820" x="5670550" y="5562600"/>
          <p14:tracePt t="54837" x="5670550" y="5600700"/>
          <p14:tracePt t="54853" x="5683250" y="5626100"/>
          <p14:tracePt t="54870" x="5702300" y="5651500"/>
          <p14:tracePt t="54886" x="5727700" y="5683250"/>
          <p14:tracePt t="54903" x="5759450" y="5708650"/>
          <p14:tracePt t="54919" x="5784850" y="5727700"/>
          <p14:tracePt t="54937" x="5835650" y="5734050"/>
          <p14:tracePt t="54953" x="5867400" y="5734050"/>
          <p14:tracePt t="54970" x="5911850" y="5734050"/>
          <p14:tracePt t="54985" x="5949950" y="5734050"/>
          <p14:tracePt t="55002" x="6000750" y="5727700"/>
          <p14:tracePt t="55018" x="6045200" y="5715000"/>
          <p14:tracePt t="55036" x="6083300" y="5683250"/>
          <p14:tracePt t="55052" x="6102350" y="5670550"/>
          <p14:tracePt t="55069" x="6121400" y="5651500"/>
          <p14:tracePt t="55086" x="6146800" y="5626100"/>
          <p14:tracePt t="55102" x="6184900" y="5600700"/>
          <p14:tracePt t="55119" x="6210300" y="5562600"/>
          <p14:tracePt t="55136" x="6261100" y="5499100"/>
          <p14:tracePt t="55152" x="6286500" y="5454650"/>
          <p14:tracePt t="55170" x="6318250" y="5391150"/>
          <p14:tracePt t="55186" x="6343650" y="5353050"/>
          <p14:tracePt t="55203" x="6350000" y="5302250"/>
          <p14:tracePt t="55219" x="6350000" y="5251450"/>
          <p14:tracePt t="55236" x="6330950" y="5168900"/>
          <p14:tracePt t="55253" x="6305550" y="5137150"/>
          <p14:tracePt t="55270" x="6280150" y="5111750"/>
          <p14:tracePt t="55286" x="6242050" y="5080000"/>
          <p14:tracePt t="55302" x="6210300" y="5067300"/>
          <p14:tracePt t="55318" x="6172200" y="5054600"/>
          <p14:tracePt t="55318" x="6153150" y="5048250"/>
          <p14:tracePt t="55338" x="6121400" y="5041900"/>
          <p14:tracePt t="55353" x="6096000" y="5041900"/>
          <p14:tracePt t="55370" x="6070600" y="5041900"/>
          <p14:tracePt t="55386" x="6045200" y="5048250"/>
          <p14:tracePt t="55403" x="6019800" y="5067300"/>
          <p14:tracePt t="55419" x="5975350" y="5092700"/>
          <p14:tracePt t="55419" x="5956300" y="5105400"/>
          <p14:tracePt t="55437" x="5918200" y="5130800"/>
          <p14:tracePt t="55453" x="5867400" y="5162550"/>
          <p14:tracePt t="55469" x="5822950" y="5207000"/>
          <p14:tracePt t="55485" x="5753100" y="5264150"/>
          <p14:tracePt t="55502" x="5702300" y="5334000"/>
          <p14:tracePt t="55519" x="5676900" y="5384800"/>
          <p14:tracePt t="55519" x="5664200" y="5397500"/>
          <p14:tracePt t="55552" x="5638800" y="5429250"/>
          <p14:tracePt t="55552" x="5638800" y="5454650"/>
          <p14:tracePt t="55569" x="5638800" y="5486400"/>
          <p14:tracePt t="55585" x="5645150" y="5524500"/>
          <p14:tracePt t="55603" x="5657850" y="5549900"/>
          <p14:tracePt t="55619" x="5683250" y="5575300"/>
          <p14:tracePt t="55619" x="5695950" y="5588000"/>
          <p14:tracePt t="55637" x="5721350" y="5607050"/>
          <p14:tracePt t="55652" x="5759450" y="5638800"/>
          <p14:tracePt t="55669" x="5791200" y="5651500"/>
          <p14:tracePt t="55685" x="5835650" y="5664200"/>
          <p14:tracePt t="55702" x="5880100" y="5664200"/>
          <p14:tracePt t="55718" x="5937250" y="5664200"/>
          <p14:tracePt t="55736" x="6045200" y="5664200"/>
          <p14:tracePt t="55753" x="6146800" y="5632450"/>
          <p14:tracePt t="55769" x="6254750" y="5600700"/>
          <p14:tracePt t="55785" x="6362700" y="5562600"/>
          <p14:tracePt t="55802" x="6438900" y="5530850"/>
          <p14:tracePt t="55818" x="6489700" y="5499100"/>
          <p14:tracePt t="55818" x="6515100" y="5486400"/>
          <p14:tracePt t="55836" x="6546850" y="5448300"/>
          <p14:tracePt t="55852" x="6578600" y="5397500"/>
          <p14:tracePt t="55869" x="6597650" y="5353050"/>
          <p14:tracePt t="55885" x="6604000" y="5308600"/>
          <p14:tracePt t="55902" x="6604000" y="5264150"/>
          <p14:tracePt t="55919" x="6591300" y="5232400"/>
          <p14:tracePt t="55919" x="6578600" y="5207000"/>
          <p14:tracePt t="55937" x="6546850" y="5175250"/>
          <p14:tracePt t="55953" x="6521450" y="5149850"/>
          <p14:tracePt t="55969" x="6477000" y="5118100"/>
          <p14:tracePt t="55985" x="6426200" y="5099050"/>
          <p14:tracePt t="56003" x="6337300" y="5086350"/>
          <p14:tracePt t="56019" x="6229350" y="5086350"/>
          <p14:tracePt t="56019" x="6178550" y="5086350"/>
          <p14:tracePt t="56037" x="6127750" y="5099050"/>
          <p14:tracePt t="56052" x="5975350" y="5143500"/>
          <p14:tracePt t="56070" x="5924550" y="5168900"/>
          <p14:tracePt t="56086" x="5899150" y="5181600"/>
          <p14:tracePt t="56103" x="5880100" y="5194300"/>
          <p14:tracePt t="56118" x="5854700" y="5207000"/>
          <p14:tracePt t="56136" x="5829300" y="5226050"/>
          <p14:tracePt t="56151" x="5784850" y="5264150"/>
          <p14:tracePt t="56170" x="5759450" y="5302250"/>
          <p14:tracePt t="56185" x="5727700" y="5340350"/>
          <p14:tracePt t="56203" x="5702300" y="5378450"/>
          <p14:tracePt t="56219" x="5683250" y="5422900"/>
          <p14:tracePt t="56219" x="5676900" y="5441950"/>
          <p14:tracePt t="56237" x="5676900" y="5499100"/>
          <p14:tracePt t="56253" x="5676900" y="5556250"/>
          <p14:tracePt t="56269" x="5683250" y="5613400"/>
          <p14:tracePt t="56285" x="5702300" y="5664200"/>
          <p14:tracePt t="56302" x="5734050" y="5702300"/>
          <p14:tracePt t="56319" x="5759450" y="5740400"/>
          <p14:tracePt t="56319" x="5772150" y="5759450"/>
          <p14:tracePt t="56337" x="5784850" y="5772150"/>
          <p14:tracePt t="56352" x="5873750" y="5816600"/>
          <p14:tracePt t="56369" x="5943600" y="5842000"/>
          <p14:tracePt t="56385" x="5994400" y="5848350"/>
          <p14:tracePt t="56402" x="6051550" y="5854700"/>
          <p14:tracePt t="56419" x="6083300" y="5854700"/>
          <p14:tracePt t="56436" x="6127750" y="5848350"/>
          <p14:tracePt t="56453" x="6153150" y="5835650"/>
          <p14:tracePt t="56469" x="6191250" y="5803900"/>
          <p14:tracePt t="56485" x="6223000" y="5772150"/>
          <p14:tracePt t="56502" x="6261100" y="5727700"/>
          <p14:tracePt t="56519" x="6292850" y="5676900"/>
          <p14:tracePt t="56536" x="6324600" y="5613400"/>
          <p14:tracePt t="56552" x="6337300" y="5530850"/>
          <p14:tracePt t="56569" x="6337300" y="5492750"/>
          <p14:tracePt t="56585" x="6330950" y="5448300"/>
          <p14:tracePt t="56602" x="6311900" y="5416550"/>
          <p14:tracePt t="56618" x="6280150" y="5372100"/>
          <p14:tracePt t="56635" x="6254750" y="5346700"/>
          <p14:tracePt t="56651" x="6210300" y="5314950"/>
          <p14:tracePt t="56670" x="6184900" y="5295900"/>
          <p14:tracePt t="56684" x="6153150" y="5270500"/>
          <p14:tracePt t="56702" x="6121400" y="5257800"/>
          <p14:tracePt t="56718" x="6070600" y="5245100"/>
          <p14:tracePt t="56736" x="6026150" y="5232400"/>
          <p14:tracePt t="56752" x="5988050" y="5226050"/>
          <p14:tracePt t="56769" x="5962650" y="5226050"/>
          <p14:tracePt t="56786" x="5937250" y="5226050"/>
          <p14:tracePt t="56802" x="5911850" y="5232400"/>
          <p14:tracePt t="56819" x="5886450" y="5245100"/>
          <p14:tracePt t="56819" x="5873750" y="5251450"/>
          <p14:tracePt t="56837" x="5861050" y="5257800"/>
          <p14:tracePt t="56852" x="5822950" y="5295900"/>
          <p14:tracePt t="56869" x="5797550" y="5327650"/>
          <p14:tracePt t="56886" x="5765800" y="5353050"/>
          <p14:tracePt t="56903" x="5740400" y="5384800"/>
          <p14:tracePt t="56918" x="5708650" y="5429250"/>
          <p14:tracePt t="56935" x="5689600" y="5473700"/>
          <p14:tracePt t="56951" x="5676900" y="5537200"/>
          <p14:tracePt t="56969" x="5676900" y="5562600"/>
          <p14:tracePt t="56984" x="5670550" y="5594350"/>
          <p14:tracePt t="57002" x="5670550" y="5619750"/>
          <p14:tracePt t="57019" x="5670550" y="5645150"/>
          <p14:tracePt t="57035" x="5670550" y="5670550"/>
          <p14:tracePt t="57052" x="5683250" y="5695950"/>
          <p14:tracePt t="57069" x="5702300" y="5715000"/>
          <p14:tracePt t="57085" x="5721350" y="5740400"/>
          <p14:tracePt t="57101" x="5746750" y="5759450"/>
          <p14:tracePt t="57118" x="5772150" y="5784850"/>
          <p14:tracePt t="57135" x="5797550" y="5797550"/>
          <p14:tracePt t="57152" x="5835650" y="5816600"/>
          <p14:tracePt t="57170" x="5880100" y="5822950"/>
          <p14:tracePt t="57185" x="5930900" y="5835650"/>
          <p14:tracePt t="57202" x="5988050" y="5848350"/>
          <p14:tracePt t="57218" x="6026150" y="5861050"/>
          <p14:tracePt t="57235" x="6064250" y="5867400"/>
          <p14:tracePt t="57251" x="6121400" y="5867400"/>
          <p14:tracePt t="57268" x="6178550" y="5854700"/>
          <p14:tracePt t="57285" x="6229350" y="5842000"/>
          <p14:tracePt t="57301" x="6318250" y="5810250"/>
          <p14:tracePt t="57319" x="6394450" y="5772150"/>
          <p14:tracePt t="57336" x="6426200" y="5746750"/>
          <p14:tracePt t="57351" x="6470650" y="5695950"/>
          <p14:tracePt t="57368" x="6496050" y="5664200"/>
          <p14:tracePt t="57385" x="6515100" y="5638800"/>
          <p14:tracePt t="57402" x="6534150" y="5613400"/>
          <p14:tracePt t="57418" x="6540500" y="5588000"/>
          <p14:tracePt t="57435" x="6540500" y="5543550"/>
          <p14:tracePt t="57435" x="6540500" y="5524500"/>
          <p14:tracePt t="57453" x="6521450" y="5480050"/>
          <p14:tracePt t="57468" x="6470650" y="5416550"/>
          <p14:tracePt t="57485" x="6381750" y="5321300"/>
          <p14:tracePt t="57501" x="6273800" y="5257800"/>
          <p14:tracePt t="57519" x="6184900" y="5207000"/>
          <p14:tracePt t="57535" x="6121400" y="5175250"/>
          <p14:tracePt t="57535" x="6096000" y="5156200"/>
          <p14:tracePt t="57568" x="6064250" y="5130800"/>
          <p14:tracePt t="57569" x="6026150" y="5105400"/>
          <p14:tracePt t="57586" x="5981700" y="5086350"/>
          <p14:tracePt t="57602" x="5956300" y="5080000"/>
          <p14:tracePt t="57619" x="5930900" y="5080000"/>
          <p14:tracePt t="57635" x="5905500" y="5086350"/>
          <p14:tracePt t="57652" x="5867400" y="5092700"/>
          <p14:tracePt t="57669" x="5810250" y="5118100"/>
          <p14:tracePt t="57686" x="5708650" y="5156200"/>
          <p14:tracePt t="57701" x="5613400" y="5181600"/>
          <p14:tracePt t="57718" x="5524500" y="5213350"/>
          <p14:tracePt t="57734" x="5473700" y="5245100"/>
          <p14:tracePt t="57752" x="5410200" y="5283200"/>
          <p14:tracePt t="57768" x="5384800" y="5314950"/>
          <p14:tracePt t="57785" x="5353050" y="5340350"/>
          <p14:tracePt t="57801" x="5334000" y="5365750"/>
          <p14:tracePt t="57818" x="5321300" y="5410200"/>
          <p14:tracePt t="57834" x="5314950" y="5473700"/>
          <p14:tracePt t="57851" x="5314950" y="5511800"/>
          <p14:tracePt t="57868" x="5321300" y="5562600"/>
          <p14:tracePt t="57885" x="5334000" y="5600700"/>
          <p14:tracePt t="57901" x="5365750" y="5645150"/>
          <p14:tracePt t="57918" x="5391150" y="5695950"/>
          <p14:tracePt t="57934" x="5441950" y="5753100"/>
          <p14:tracePt t="57952" x="5486400" y="5791200"/>
          <p14:tracePt t="57968" x="5537200" y="5822950"/>
          <p14:tracePt t="57985" x="5600700" y="5848350"/>
          <p14:tracePt t="58001" x="5702300" y="5886450"/>
          <p14:tracePt t="58018" x="5784850" y="5911850"/>
          <p14:tracePt t="58034" x="5899150" y="5937250"/>
          <p14:tracePt t="58052" x="5962650" y="5943600"/>
          <p14:tracePt t="58068" x="6045200" y="5943600"/>
          <p14:tracePt t="58085" x="6108700" y="5943600"/>
          <p14:tracePt t="58101" x="6159500" y="5930900"/>
          <p14:tracePt t="58118" x="6191250" y="5911850"/>
          <p14:tracePt t="58135" x="6229350" y="5861050"/>
          <p14:tracePt t="58152" x="6254750" y="5835650"/>
          <p14:tracePt t="58168" x="6286500" y="5791200"/>
          <p14:tracePt t="58185" x="6318250" y="5740400"/>
          <p14:tracePt t="58201" x="6337300" y="5676900"/>
          <p14:tracePt t="58218" x="6350000" y="5607050"/>
          <p14:tracePt t="58234" x="6362700" y="5524500"/>
          <p14:tracePt t="58252" x="6362700" y="5505450"/>
          <p14:tracePt t="58268" x="6362700" y="5480050"/>
          <p14:tracePt t="58286" x="6356350" y="5454650"/>
          <p14:tracePt t="58302" x="6343650" y="5416550"/>
          <p14:tracePt t="58318" x="6311900" y="5391150"/>
          <p14:tracePt t="58335" x="6273800" y="5327650"/>
          <p14:tracePt t="58352" x="6235700" y="5283200"/>
          <p14:tracePt t="58368" x="6203950" y="5251450"/>
          <p14:tracePt t="58385" x="6178550" y="5226050"/>
          <p14:tracePt t="58402" x="6153150" y="5200650"/>
          <p14:tracePt t="58418" x="6127750" y="5175250"/>
          <p14:tracePt t="58435" x="6083300" y="5149850"/>
          <p14:tracePt t="58452" x="6045200" y="5143500"/>
          <p14:tracePt t="58468" x="6013450" y="5143500"/>
          <p14:tracePt t="58485" x="5988050" y="5143500"/>
          <p14:tracePt t="58501" x="5962650" y="5168900"/>
          <p14:tracePt t="58518" x="5930900" y="5187950"/>
          <p14:tracePt t="58535" x="5848350" y="5232400"/>
          <p14:tracePt t="58552" x="5810250" y="5270500"/>
          <p14:tracePt t="58567" x="5772150" y="5302250"/>
          <p14:tracePt t="58585" x="5740400" y="5365750"/>
          <p14:tracePt t="58601" x="5708650" y="5448300"/>
          <p14:tracePt t="58618" x="5689600" y="5511800"/>
          <p14:tracePt t="58634" x="5683250" y="5594350"/>
          <p14:tracePt t="58651" x="5689600" y="5638800"/>
          <p14:tracePt t="58668" x="5708650" y="5676900"/>
          <p14:tracePt t="58685" x="5734050" y="5715000"/>
          <p14:tracePt t="58701" x="5759450" y="5740400"/>
          <p14:tracePt t="58718" x="5791200" y="5765800"/>
          <p14:tracePt t="58734" x="5829300" y="5810250"/>
          <p14:tracePt t="58752" x="5867400" y="5835650"/>
          <p14:tracePt t="58767" x="5892800" y="5854700"/>
          <p14:tracePt t="58784" x="5924550" y="5886450"/>
          <p14:tracePt t="58801" x="5962650" y="5911850"/>
          <p14:tracePt t="58818" x="5988050" y="5918200"/>
          <p14:tracePt t="58834" x="6019800" y="5924550"/>
          <p14:tracePt t="58852" x="6032500" y="5924550"/>
          <p14:tracePt t="58867" x="6051550" y="5924550"/>
          <p14:tracePt t="58885" x="6070600" y="5924550"/>
          <p14:tracePt t="58901" x="6083300" y="5924550"/>
          <p14:tracePt t="58918" x="6089650" y="5924550"/>
          <p14:tracePt t="58934" x="6096000" y="5924550"/>
          <p14:tracePt t="59088" x="6108700" y="5918200"/>
          <p14:tracePt t="59100" x="6127750" y="5911850"/>
          <p14:tracePt t="59118" x="6146800" y="5905500"/>
          <p14:tracePt t="59134" x="6165850" y="5892800"/>
          <p14:tracePt t="59151" x="6184900" y="5886450"/>
          <p14:tracePt t="59168" x="6191250" y="5880100"/>
          <p14:tracePt t="59185" x="6191250" y="5873750"/>
          <p14:tracePt t="59485" x="6197600" y="5867400"/>
          <p14:tracePt t="59498" x="6210300" y="5854700"/>
          <p14:tracePt t="59517" x="6210300" y="5848350"/>
          <p14:tracePt t="59534" x="6210300" y="5842000"/>
          <p14:tracePt t="59680" x="6210300" y="5835650"/>
          <p14:tracePt t="59700" x="6223000" y="5822950"/>
          <p14:tracePt t="59718" x="6235700" y="5797550"/>
          <p14:tracePt t="59734" x="6242050" y="5784850"/>
          <p14:tracePt t="59751" x="6248400" y="5759450"/>
          <p14:tracePt t="59767" x="6261100" y="5727700"/>
          <p14:tracePt t="59784" x="6261100" y="5708650"/>
          <p14:tracePt t="59800" x="6261100" y="5695950"/>
          <p14:tracePt t="59818" x="6267450" y="5689600"/>
          <p14:tracePt t="59834" x="6267450" y="5670550"/>
          <p14:tracePt t="59852" x="6273800" y="5651500"/>
          <p14:tracePt t="59867" x="6280150" y="5638800"/>
          <p14:tracePt t="59867" x="6280150" y="5626100"/>
          <p14:tracePt t="59885" x="6286500" y="5600700"/>
          <p14:tracePt t="59901" x="6286500" y="5575300"/>
          <p14:tracePt t="59917" x="6292850" y="5556250"/>
          <p14:tracePt t="59934" x="6292850" y="5549900"/>
          <p14:tracePt t="60000" x="6292850" y="5543550"/>
          <p14:tracePt t="60026" x="6292850" y="5537200"/>
          <p14:tracePt t="60038" x="6292850" y="5518150"/>
          <p14:tracePt t="60050" x="6292850" y="5499100"/>
          <p14:tracePt t="60067" x="6292850" y="5492750"/>
          <p14:tracePt t="60084" x="6292850" y="5480050"/>
          <p14:tracePt t="60101" x="6286500" y="5473700"/>
          <p14:tracePt t="60118" x="6286500" y="5467350"/>
          <p14:tracePt t="60170" x="6286500" y="5461000"/>
          <p14:tracePt t="60188" x="6280150" y="5454650"/>
          <p14:tracePt t="60196" x="6280150" y="5441950"/>
          <p14:tracePt t="60204" x="6273800" y="5416550"/>
          <p14:tracePt t="60218" x="6267450" y="5397500"/>
          <p14:tracePt t="60234" x="6267450" y="5391150"/>
          <p14:tracePt t="60350" x="6261100" y="5391150"/>
          <p14:tracePt t="61014" x="6267450" y="5403850"/>
          <p14:tracePt t="61015" x="6286500" y="5448300"/>
          <p14:tracePt t="61037" x="6305550" y="5473700"/>
          <p14:tracePt t="61051" x="6330950" y="5524500"/>
          <p14:tracePt t="61069" x="6343650" y="5549900"/>
          <p14:tracePt t="61085" x="6369050" y="5575300"/>
          <p14:tracePt t="61100" x="6388100" y="5600700"/>
          <p14:tracePt t="61118" x="6407150" y="5626100"/>
          <p14:tracePt t="61134" x="6426200" y="5657850"/>
          <p14:tracePt t="61150" x="6451600" y="5683250"/>
          <p14:tracePt t="61168" x="6496050" y="5721350"/>
          <p14:tracePt t="61188" x="6521450" y="5753100"/>
          <p14:tracePt t="61202" x="6546850" y="5765800"/>
          <p14:tracePt t="61218" x="6591300" y="5772150"/>
          <p14:tracePt t="61234" x="6623050" y="5772150"/>
          <p14:tracePt t="61253" x="6667500" y="5772150"/>
          <p14:tracePt t="61268" x="6756400" y="5759450"/>
          <p14:tracePt t="61287" x="6851650" y="5753100"/>
          <p14:tracePt t="61302" x="6946900" y="5746750"/>
          <p14:tracePt t="61320" x="7010400" y="5740400"/>
          <p14:tracePt t="61335" x="7054850" y="5740400"/>
          <p14:tracePt t="61353" x="7092950" y="5740400"/>
          <p14:tracePt t="61373" x="7118350" y="5753100"/>
          <p14:tracePt t="61386" x="7150100" y="5772150"/>
          <p14:tracePt t="61406" x="7194550" y="5791200"/>
          <p14:tracePt t="61422" x="7258050" y="5797550"/>
          <p14:tracePt t="61422" x="7289800" y="5810250"/>
          <p14:tracePt t="61440" x="7308850" y="5822950"/>
          <p14:tracePt t="61450" x="7372350" y="5835650"/>
          <p14:tracePt t="61490" x="7385050" y="5835650"/>
          <p14:tracePt t="61505" x="7416800" y="5835650"/>
          <p14:tracePt t="61528" x="7442200" y="5842000"/>
          <p14:tracePt t="61543" x="7454900" y="5842000"/>
          <p14:tracePt t="61652" x="7454900" y="5848350"/>
          <p14:tracePt t="61664" x="7461250" y="5886450"/>
          <p14:tracePt t="61664" x="7461250" y="5892800"/>
          <p14:tracePt t="61691" x="7461250" y="5905500"/>
          <p14:tracePt t="61691" x="7454900" y="5918200"/>
          <p14:tracePt t="61707" x="7442200" y="5937250"/>
          <p14:tracePt t="61723" x="7423150" y="5956300"/>
          <p14:tracePt t="61736" x="7416800" y="5969000"/>
          <p14:tracePt t="61753" x="7385050" y="5981700"/>
          <p14:tracePt t="61777" x="7372350" y="5988050"/>
          <p14:tracePt t="61786" x="7346950" y="6000750"/>
          <p14:tracePt t="61786" x="7334250" y="6007100"/>
          <p14:tracePt t="61808" x="7308850" y="6019800"/>
          <p14:tracePt t="61821" x="7270750" y="6038850"/>
          <p14:tracePt t="61840" x="7239000" y="6057900"/>
          <p14:tracePt t="61851" x="7207250" y="6083300"/>
          <p14:tracePt t="61851" x="7181850" y="6089650"/>
          <p14:tracePt t="61874" x="7169150" y="6102350"/>
          <p14:tracePt t="61884" x="7137400" y="6108700"/>
          <p14:tracePt t="61884" x="7118350" y="6115050"/>
          <p14:tracePt t="61906" x="7073900" y="6121400"/>
          <p14:tracePt t="61920" x="7023100" y="6140450"/>
          <p14:tracePt t="61936" x="6953250" y="6146800"/>
          <p14:tracePt t="61953" x="6845300" y="6165850"/>
          <p14:tracePt t="61979" x="6769100" y="6184900"/>
          <p14:tracePt t="62002" x="6743700" y="6191250"/>
          <p14:tracePt t="62002" x="6724650" y="6191250"/>
          <p14:tracePt t="62005" x="6686550" y="6203950"/>
          <p14:tracePt t="62021" x="6661150" y="6203950"/>
          <p14:tracePt t="62038" x="6635750" y="6216650"/>
          <p14:tracePt t="62051" x="6610350" y="6223000"/>
          <p14:tracePt t="62084" x="6578600" y="6223000"/>
          <p14:tracePt t="62084" x="6540500" y="6229350"/>
          <p14:tracePt t="62101" x="6470650" y="6242050"/>
          <p14:tracePt t="62118" x="6394450" y="6242050"/>
          <p14:tracePt t="62118" x="6369050" y="6242050"/>
          <p14:tracePt t="62135" x="6330950" y="6235700"/>
          <p14:tracePt t="62151" x="6299200" y="6229350"/>
          <p14:tracePt t="62169" x="6261100" y="6216650"/>
          <p14:tracePt t="62183" x="6165850" y="6210300"/>
          <p14:tracePt t="62217" x="6070600" y="6197600"/>
          <p14:tracePt t="62217" x="6019800" y="6197600"/>
          <p14:tracePt t="62234" x="5911850" y="6165850"/>
          <p14:tracePt t="62250" x="5797550" y="6134100"/>
          <p14:tracePt t="62267" x="5702300" y="6102350"/>
          <p14:tracePt t="62283" x="5651500" y="6076950"/>
          <p14:tracePt t="62300" x="5632450" y="6070600"/>
          <p14:tracePt t="62317" x="5607050" y="6051550"/>
          <p14:tracePt t="62333" x="5568950" y="6007100"/>
          <p14:tracePt t="62350" x="5524500" y="5969000"/>
          <p14:tracePt t="62367" x="5454650" y="5930900"/>
          <p14:tracePt t="62383" x="5422900" y="5905500"/>
          <p14:tracePt t="62401" x="5384800" y="5873750"/>
          <p14:tracePt t="62417" x="5321300" y="5829300"/>
          <p14:tracePt t="62436" x="5289550" y="5797550"/>
          <p14:tracePt t="62450" x="5251450" y="5759450"/>
          <p14:tracePt t="62468" x="5226050" y="5721350"/>
          <p14:tracePt t="62484" x="5194300" y="5657850"/>
          <p14:tracePt t="62501" x="5168900" y="5607050"/>
          <p14:tracePt t="62517" x="5162550" y="5549900"/>
          <p14:tracePt t="62534" x="5156200" y="5429250"/>
          <p14:tracePt t="62550" x="5156200" y="5353050"/>
          <p14:tracePt t="62566" x="5181600" y="5276850"/>
          <p14:tracePt t="62583" x="5200650" y="5232400"/>
          <p14:tracePt t="62600" x="5213350" y="5207000"/>
          <p14:tracePt t="62617" x="5226050" y="5181600"/>
          <p14:tracePt t="62633" x="5245100" y="5156200"/>
          <p14:tracePt t="62667" x="5245100" y="5149850"/>
          <p14:tracePt t="62684" x="5251450" y="5130800"/>
          <p14:tracePt t="62700" x="5257800" y="5124450"/>
          <p14:tracePt t="62716" x="5257800" y="5111750"/>
          <p14:tracePt t="62733" x="5270500" y="5086350"/>
          <p14:tracePt t="62749" x="5283200" y="5060950"/>
          <p14:tracePt t="62767" x="5295900" y="5029200"/>
          <p14:tracePt t="62783" x="5321300" y="4984750"/>
          <p14:tracePt t="62801" x="5334000" y="4972050"/>
          <p14:tracePt t="62817" x="5340350" y="4959350"/>
          <p14:tracePt t="62849" x="5340350" y="4953000"/>
          <p14:tracePt t="62850" x="5346700" y="4953000"/>
          <p14:tracePt t="62972" x="5346700" y="4965700"/>
          <p14:tracePt t="62980" x="5346700" y="5016500"/>
          <p14:tracePt t="63001" x="5346700" y="5067300"/>
          <p14:tracePt t="63017" x="5340350" y="5124450"/>
          <p14:tracePt t="63034" x="5334000" y="5175250"/>
          <p14:tracePt t="63050" x="5334000" y="5200650"/>
          <p14:tracePt t="63068" x="5334000" y="5226050"/>
          <p14:tracePt t="63083" x="5334000" y="5251450"/>
          <p14:tracePt t="63100" x="5340350" y="5295900"/>
          <p14:tracePt t="63117" x="5340350" y="5327650"/>
          <p14:tracePt t="63133" x="5359400" y="5397500"/>
          <p14:tracePt t="63149" x="5365750" y="5454650"/>
          <p14:tracePt t="63168" x="5391150" y="5524500"/>
          <p14:tracePt t="63183" x="5403850" y="5594350"/>
          <p14:tracePt t="63200" x="5429250" y="5670550"/>
          <p14:tracePt t="63217" x="5454650" y="5715000"/>
          <p14:tracePt t="63233" x="5499100" y="5765800"/>
          <p14:tracePt t="63250" x="5524500" y="5797550"/>
          <p14:tracePt t="63268" x="5556250" y="5822950"/>
          <p14:tracePt t="63283" x="5581650" y="5848350"/>
          <p14:tracePt t="63300" x="5607050" y="5873750"/>
          <p14:tracePt t="63317" x="5657850" y="5918200"/>
          <p14:tracePt t="63334" x="5702300" y="5949950"/>
          <p14:tracePt t="63350" x="5753100" y="5975350"/>
          <p14:tracePt t="63368" x="5829300" y="6007100"/>
          <p14:tracePt t="63384" x="5886450" y="6032500"/>
          <p14:tracePt t="63401" x="5949950" y="6057900"/>
          <p14:tracePt t="63417" x="6045200" y="6070600"/>
          <p14:tracePt t="63434" x="6197600" y="6083300"/>
          <p14:tracePt t="63450" x="6280150" y="6083300"/>
          <p14:tracePt t="63467" x="6356350" y="6083300"/>
          <p14:tracePt t="63483" x="6426200" y="6083300"/>
          <p14:tracePt t="63500" x="6515100" y="6083300"/>
          <p14:tracePt t="63517" x="6673850" y="6064250"/>
          <p14:tracePt t="63533" x="6794500" y="6045200"/>
          <p14:tracePt t="63549" x="6896100" y="6032500"/>
          <p14:tracePt t="63567" x="7004050" y="6007100"/>
          <p14:tracePt t="63583" x="7080250" y="5981700"/>
          <p14:tracePt t="63600" x="7131050" y="5962650"/>
          <p14:tracePt t="63616" x="7219950" y="5918200"/>
          <p14:tracePt t="63633" x="7264400" y="5892800"/>
          <p14:tracePt t="63650" x="7308850" y="5867400"/>
          <p14:tracePt t="63668" x="7346950" y="5835650"/>
          <p14:tracePt t="63683" x="7385050" y="5810250"/>
          <p14:tracePt t="63700" x="7416800" y="5778500"/>
          <p14:tracePt t="63717" x="7461250" y="5753100"/>
          <p14:tracePt t="63735" x="7473950" y="5740400"/>
          <p14:tracePt t="63750" x="7505700" y="5721350"/>
          <p14:tracePt t="63767" x="7518400" y="5708650"/>
          <p14:tracePt t="63783" x="7531100" y="5702300"/>
          <p14:tracePt t="63800" x="7537450" y="5702300"/>
          <p14:tracePt t="63994" x="7543800" y="5715000"/>
          <p14:tracePt t="64002" x="7543800" y="5727700"/>
          <p14:tracePt t="64010" x="7543800" y="5740400"/>
          <p14:tracePt t="64018" x="7543800" y="5778500"/>
          <p14:tracePt t="64033" x="7543800" y="5803900"/>
          <p14:tracePt t="64049" x="7543800" y="5810250"/>
          <p14:tracePt t="64066" x="7543800" y="5816600"/>
          <p14:tracePt t="64082" x="7543800" y="5829300"/>
          <p14:tracePt t="64100" x="7543800" y="5848350"/>
          <p14:tracePt t="64116" x="7537450" y="5867400"/>
          <p14:tracePt t="64134" x="7518400" y="5886450"/>
          <p14:tracePt t="64149" x="7486650" y="5911850"/>
          <p14:tracePt t="64167" x="7448550" y="5924550"/>
          <p14:tracePt t="64183" x="7435850" y="5937250"/>
          <p14:tracePt t="64200" x="7423150" y="5943600"/>
          <p14:tracePt t="64216" x="7397750" y="5956300"/>
          <p14:tracePt t="64234" x="7372350" y="5969000"/>
          <p14:tracePt t="64250" x="7340600" y="5981700"/>
          <p14:tracePt t="64267" x="7277100" y="5994400"/>
          <p14:tracePt t="64283" x="7219950" y="6000750"/>
          <p14:tracePt t="64301" x="7169150" y="6007100"/>
          <p14:tracePt t="64316" x="7137400" y="6007100"/>
          <p14:tracePt t="64333" x="7112000" y="6007100"/>
          <p14:tracePt t="64349" x="7086600" y="6007100"/>
          <p14:tracePt t="64367" x="7048500" y="6013450"/>
          <p14:tracePt t="64383" x="7016750" y="6019800"/>
          <p14:tracePt t="64400" x="6946900" y="6038850"/>
          <p14:tracePt t="64416" x="6877050" y="6051550"/>
          <p14:tracePt t="64433" x="6807200" y="6070600"/>
          <p14:tracePt t="64450" x="6718300" y="6096000"/>
          <p14:tracePt t="64467" x="6642100" y="6115050"/>
          <p14:tracePt t="64482" x="6597650" y="6140450"/>
          <p14:tracePt t="64500" x="6572250" y="6153150"/>
          <p14:tracePt t="64516" x="6534150" y="6172200"/>
          <p14:tracePt t="64533" x="6483350" y="6184900"/>
          <p14:tracePt t="64549" x="6438900" y="6203950"/>
          <p14:tracePt t="64567" x="6394450" y="6223000"/>
          <p14:tracePt t="64583" x="6350000" y="6223000"/>
          <p14:tracePt t="64600" x="6292850" y="6229350"/>
          <p14:tracePt t="64617" x="6223000" y="6229350"/>
          <p14:tracePt t="64633" x="6165850" y="6229350"/>
          <p14:tracePt t="64649" x="6115050" y="6229350"/>
          <p14:tracePt t="64667" x="6070600" y="6235700"/>
          <p14:tracePt t="64682" x="6045200" y="6235700"/>
          <p14:tracePt t="64699" x="6013450" y="6235700"/>
          <p14:tracePt t="64716" x="5962650" y="6210300"/>
          <p14:tracePt t="64734" x="5880100" y="6184900"/>
          <p14:tracePt t="64749" x="5784850" y="6153150"/>
          <p14:tracePt t="64767" x="5702300" y="6108700"/>
          <p14:tracePt t="64783" x="5676900" y="6076950"/>
          <p14:tracePt t="64799" x="5651500" y="6051550"/>
          <p14:tracePt t="64816" x="5632450" y="6026150"/>
          <p14:tracePt t="64833" x="5607050" y="6000750"/>
          <p14:tracePt t="64849" x="5575300" y="5969000"/>
          <p14:tracePt t="64849" x="5562600" y="5956300"/>
          <p14:tracePt t="64867" x="5537200" y="5930900"/>
          <p14:tracePt t="64882" x="5505450" y="5892800"/>
          <p14:tracePt t="64900" x="5480050" y="5842000"/>
          <p14:tracePt t="64915" x="5448300" y="5803900"/>
          <p14:tracePt t="64933" x="5422900" y="5765800"/>
          <p14:tracePt t="64949" x="5397500" y="5734050"/>
          <p14:tracePt t="64949" x="5378450" y="5708650"/>
          <p14:tracePt t="64967" x="5353050" y="5676900"/>
          <p14:tracePt t="64983" x="5321300" y="5632450"/>
          <p14:tracePt t="64999" x="5295900" y="5607050"/>
          <p14:tracePt t="65016" x="5283200" y="5568950"/>
          <p14:tracePt t="65033" x="5264150" y="5518150"/>
          <p14:tracePt t="65049" x="5257800" y="5473700"/>
          <p14:tracePt t="65049" x="5257800" y="5448300"/>
          <p14:tracePt t="65067" x="5257800" y="5410200"/>
          <p14:tracePt t="65083" x="5257800" y="5372100"/>
          <p14:tracePt t="65099" x="5257800" y="5334000"/>
          <p14:tracePt t="65115" x="5257800" y="5314950"/>
          <p14:tracePt t="65133" x="5257800" y="5289550"/>
          <p14:tracePt t="65150" x="5257800" y="5251450"/>
          <p14:tracePt t="65168" x="5257800" y="5226050"/>
          <p14:tracePt t="65183" x="5257800" y="5200650"/>
          <p14:tracePt t="65200" x="5257800" y="5194300"/>
          <p14:tracePt t="65216" x="5257800" y="5181600"/>
          <p14:tracePt t="65262" x="5257800" y="5175250"/>
          <p14:tracePt t="65287" x="5257800" y="5168900"/>
          <p14:tracePt t="65288" x="5257800" y="5162550"/>
          <p14:tracePt t="65491" x="5257800" y="5213350"/>
          <p14:tracePt t="65499" x="5257800" y="5365750"/>
          <p14:tracePt t="65499" x="5257800" y="5416550"/>
          <p14:tracePt t="65521" x="5257800" y="5473700"/>
          <p14:tracePt t="65532" x="5257800" y="5530850"/>
          <p14:tracePt t="65548" x="5264150" y="5562600"/>
          <p14:tracePt t="65548" x="5264150" y="5575300"/>
          <p14:tracePt t="65568" x="5270500" y="5600700"/>
          <p14:tracePt t="65583" x="5295900" y="5626100"/>
          <p14:tracePt t="65599" x="5314950" y="5657850"/>
          <p14:tracePt t="65616" x="5334000" y="5689600"/>
          <p14:tracePt t="65632" x="5359400" y="5734050"/>
          <p14:tracePt t="65649" x="5384800" y="5765800"/>
          <p14:tracePt t="65649" x="5397500" y="5797550"/>
          <p14:tracePt t="65666" x="5422900" y="5829300"/>
          <p14:tracePt t="65682" x="5454650" y="5861050"/>
          <p14:tracePt t="65698" x="5480050" y="5886450"/>
          <p14:tracePt t="65715" x="5505450" y="5911850"/>
          <p14:tracePt t="65733" x="5530850" y="5937250"/>
          <p14:tracePt t="65748" x="5562600" y="5975350"/>
          <p14:tracePt t="65748" x="5575300" y="5988050"/>
          <p14:tracePt t="65767" x="5588000" y="6000750"/>
          <p14:tracePt t="65782" x="5626100" y="6038850"/>
          <p14:tracePt t="65799" x="5657850" y="6057900"/>
          <p14:tracePt t="65815" x="5683250" y="6076950"/>
          <p14:tracePt t="65832" x="5708650" y="6096000"/>
          <p14:tracePt t="65849" x="5734050" y="6108700"/>
          <p14:tracePt t="65849" x="5746750" y="6115050"/>
          <p14:tracePt t="65867" x="5791200" y="6134100"/>
          <p14:tracePt t="65882" x="5816600" y="6140450"/>
          <p14:tracePt t="65899" x="5842000" y="6159500"/>
          <p14:tracePt t="65915" x="5867400" y="6165850"/>
          <p14:tracePt t="65932" x="5905500" y="6172200"/>
          <p14:tracePt t="65948" x="5969000" y="6184900"/>
          <p14:tracePt t="65948" x="5988050" y="6184900"/>
          <p14:tracePt t="65967" x="6013450" y="6191250"/>
          <p14:tracePt t="65967" x="6045200" y="6191250"/>
          <p14:tracePt t="65982" x="6134100" y="6197600"/>
          <p14:tracePt t="65999" x="6210300" y="6197600"/>
          <p14:tracePt t="66015" x="6280150" y="6197600"/>
          <p14:tracePt t="66032" x="6343650" y="6197600"/>
          <p14:tracePt t="66048" x="6400800" y="6197600"/>
          <p14:tracePt t="66066" x="6464300" y="6191250"/>
          <p14:tracePt t="66081" x="6521450" y="6178550"/>
          <p14:tracePt t="66099" x="6572250" y="6165850"/>
          <p14:tracePt t="66115" x="6642100" y="6146800"/>
          <p14:tracePt t="66133" x="6743700" y="6121400"/>
          <p14:tracePt t="66133" x="6781800" y="6102350"/>
          <p14:tracePt t="66151" x="6826250" y="6096000"/>
          <p14:tracePt t="66166" x="6877050" y="6083300"/>
          <p14:tracePt t="66182" x="6921500" y="6076950"/>
          <p14:tracePt t="66199" x="6953250" y="6064250"/>
          <p14:tracePt t="66215" x="6997700" y="6038850"/>
          <p14:tracePt t="66232" x="7042150" y="6019800"/>
          <p14:tracePt t="66249" x="7073900" y="6007100"/>
          <p14:tracePt t="66266" x="7118350" y="5994400"/>
          <p14:tracePt t="66282" x="7162800" y="5956300"/>
          <p14:tracePt t="66299" x="7188200" y="5937250"/>
          <p14:tracePt t="66315" x="7219950" y="5924550"/>
          <p14:tracePt t="66332" x="7232650" y="5924550"/>
          <p14:tracePt t="66349" x="7245350" y="5918200"/>
          <p14:tracePt t="66366" x="7251700" y="5918200"/>
          <p14:tracePt t="66382" x="7264400" y="5918200"/>
          <p14:tracePt t="66399" x="7270750" y="5911850"/>
          <p14:tracePt t="66415" x="7289800" y="5911850"/>
          <p14:tracePt t="66432" x="7315200" y="5899150"/>
          <p14:tracePt t="66448" x="7340600" y="5899150"/>
          <p14:tracePt t="66466" x="7353300" y="5899150"/>
          <p14:tracePt t="66482" x="7359650" y="5892800"/>
          <p14:tracePt t="66499" x="7372350" y="5892800"/>
          <p14:tracePt t="66515" x="7378700" y="5892800"/>
          <p14:tracePt t="66532" x="7385050" y="5892800"/>
          <p14:tracePt t="66583" x="7391400" y="5892800"/>
          <p14:tracePt t="66584" x="7404100" y="5892800"/>
          <p14:tracePt t="66598" x="7429500" y="5892800"/>
          <p14:tracePt t="66616" x="7454900" y="5892800"/>
          <p14:tracePt t="66632" x="7461250" y="5892800"/>
          <p14:tracePt t="66650" x="7473950" y="5892800"/>
          <p14:tracePt t="66688" x="7480300" y="5892800"/>
          <p14:tracePt t="66774" x="7486650" y="5892800"/>
          <p14:tracePt t="66781" x="7493000" y="5892800"/>
          <p14:tracePt t="66798" x="7499350" y="5892800"/>
          <p14:tracePt t="66815" x="7505700" y="5892800"/>
          <p14:tracePt t="66831" x="7512050" y="5892800"/>
          <p14:tracePt t="67839" x="7518400" y="5886450"/>
          <p14:tracePt t="67845" x="7531100" y="5873750"/>
          <p14:tracePt t="67865" x="7550150" y="5861050"/>
          <p14:tracePt t="67882" x="7556500" y="5854700"/>
          <p14:tracePt t="67898" x="7556500" y="5848350"/>
          <p14:tracePt t="67915" x="7562850" y="5848350"/>
          <p14:tracePt t="68130" x="7550150" y="5861050"/>
          <p14:tracePt t="68138" x="7524750" y="5880100"/>
          <p14:tracePt t="68149" x="7499350" y="5911850"/>
          <p14:tracePt t="68165" x="7473950" y="5930900"/>
          <p14:tracePt t="68182" x="7448550" y="5943600"/>
          <p14:tracePt t="68198" x="7410450" y="5962650"/>
          <p14:tracePt t="68216" x="7378700" y="5975350"/>
          <p14:tracePt t="68231" x="7353300" y="5988050"/>
          <p14:tracePt t="68249" x="7327900" y="6000750"/>
          <p14:tracePt t="68264" x="7302500" y="6013450"/>
          <p14:tracePt t="68282" x="7277100" y="6026150"/>
          <p14:tracePt t="68298" x="7239000" y="6045200"/>
          <p14:tracePt t="68315" x="7213600" y="6051550"/>
          <p14:tracePt t="68331" x="7188200" y="6064250"/>
          <p14:tracePt t="68349" x="7156450" y="6083300"/>
          <p14:tracePt t="68365" x="7118350" y="6089650"/>
          <p14:tracePt t="68381" x="7092950" y="6096000"/>
          <p14:tracePt t="68398" x="7035800" y="6102350"/>
          <p14:tracePt t="68416" x="7010400" y="6102350"/>
          <p14:tracePt t="68431" x="6978650" y="6102350"/>
          <p14:tracePt t="68449" x="6953250" y="6102350"/>
          <p14:tracePt t="68465" x="6921500" y="6102350"/>
          <p14:tracePt t="68481" x="6889750" y="6102350"/>
          <p14:tracePt t="68497" x="6845300" y="6102350"/>
          <p14:tracePt t="68515" x="6819900" y="6102350"/>
          <p14:tracePt t="68531" x="6794500" y="6102350"/>
          <p14:tracePt t="68548" x="6769100" y="6108700"/>
          <p14:tracePt t="68565" x="6743700" y="6108700"/>
          <p14:tracePt t="68582" x="6711950" y="6108700"/>
          <p14:tracePt t="68598" x="6623050" y="6108700"/>
          <p14:tracePt t="68615" x="6559550" y="6096000"/>
          <p14:tracePt t="68631" x="6464300" y="6089650"/>
          <p14:tracePt t="68649" x="6369050" y="6064250"/>
          <p14:tracePt t="68665" x="6273800" y="6045200"/>
          <p14:tracePt t="68681" x="6223000" y="6038850"/>
          <p14:tracePt t="68697" x="6184900" y="6026150"/>
          <p14:tracePt t="68715" x="6172200" y="6026150"/>
          <p14:tracePt t="68730" x="6146800" y="6019800"/>
          <p14:tracePt t="68748" x="6121400" y="6013450"/>
          <p14:tracePt t="68764" x="6083300" y="6000750"/>
          <p14:tracePt t="68782" x="6038850" y="5988050"/>
          <p14:tracePt t="68798" x="5943600" y="5956300"/>
          <p14:tracePt t="68815" x="5892800" y="5943600"/>
          <p14:tracePt t="68831" x="5861050" y="5930900"/>
          <p14:tracePt t="68848" x="5829300" y="5924550"/>
          <p14:tracePt t="68864" x="5803900" y="5918200"/>
          <p14:tracePt t="68881" x="5759450" y="5905500"/>
          <p14:tracePt t="68898" x="5708650" y="5892800"/>
          <p14:tracePt t="68915" x="5670550" y="5873750"/>
          <p14:tracePt t="68931" x="5645150" y="5848350"/>
          <p14:tracePt t="68948" x="5619750" y="5816600"/>
          <p14:tracePt t="68964" x="5594350" y="5791200"/>
          <p14:tracePt t="68981" x="5562600" y="5765800"/>
          <p14:tracePt t="68997" x="5524500" y="5721350"/>
          <p14:tracePt t="69015" x="5499100" y="5695950"/>
          <p14:tracePt t="69031" x="5467350" y="5664200"/>
          <p14:tracePt t="69048" x="5441950" y="5619750"/>
          <p14:tracePt t="69064" x="5410200" y="5556250"/>
          <p14:tracePt t="69082" x="5378450" y="5505450"/>
          <p14:tracePt t="69098" x="5340350" y="5441950"/>
          <p14:tracePt t="69115" x="5314950" y="5397500"/>
          <p14:tracePt t="69131" x="5302250" y="5353050"/>
          <p14:tracePt t="69148" x="5289550" y="5308600"/>
          <p14:tracePt t="69164" x="5283200" y="5264150"/>
          <p14:tracePt t="69181" x="5264150" y="5219700"/>
          <p14:tracePt t="69199" x="5257800" y="5194300"/>
          <p14:tracePt t="69215" x="5257800" y="5168900"/>
          <p14:tracePt t="69231" x="5257800" y="5162550"/>
          <p14:tracePt t="69372" x="5257800" y="5175250"/>
          <p14:tracePt t="69380" x="5270500" y="5213350"/>
          <p14:tracePt t="69381" x="5308600" y="5314950"/>
          <p14:tracePt t="69397" x="5340350" y="5422900"/>
          <p14:tracePt t="69414" x="5378450" y="5530850"/>
          <p14:tracePt t="69430" x="5416550" y="5645150"/>
          <p14:tracePt t="69430" x="5435600" y="5683250"/>
          <p14:tracePt t="69448" x="5467350" y="5784850"/>
          <p14:tracePt t="69464" x="5505450" y="5861050"/>
          <p14:tracePt t="69481" x="5530850" y="5892800"/>
          <p14:tracePt t="69498" x="5556250" y="5937250"/>
          <p14:tracePt t="69515" x="5588000" y="5962650"/>
          <p14:tracePt t="69531" x="5613400" y="5988050"/>
          <p14:tracePt t="69531" x="5626100" y="6013450"/>
          <p14:tracePt t="69549" x="5651500" y="6038850"/>
          <p14:tracePt t="69564" x="5683250" y="6076950"/>
          <p14:tracePt t="69581" x="5708650" y="6102350"/>
          <p14:tracePt t="69597" x="5734050" y="6121400"/>
          <p14:tracePt t="69615" x="5765800" y="6146800"/>
          <p14:tracePt t="69630" x="5797550" y="6165850"/>
          <p14:tracePt t="69630" x="5810250" y="6184900"/>
          <p14:tracePt t="69649" x="5829300" y="6197600"/>
          <p14:tracePt t="69664" x="5911850" y="6216650"/>
          <p14:tracePt t="69681" x="5969000" y="6235700"/>
          <p14:tracePt t="69697" x="6038850" y="6235700"/>
          <p14:tracePt t="69714" x="6127750" y="6235700"/>
          <p14:tracePt t="69731" x="6223000" y="6235700"/>
          <p14:tracePt t="69731" x="6261100" y="6235700"/>
          <p14:tracePt t="69749" x="6299200" y="6229350"/>
          <p14:tracePt t="69764" x="6400800" y="6210300"/>
          <p14:tracePt t="69781" x="6470650" y="6191250"/>
          <p14:tracePt t="69798" x="6565900" y="6165850"/>
          <p14:tracePt t="69815" x="6661150" y="6146800"/>
          <p14:tracePt t="69831" x="6731000" y="6134100"/>
          <p14:tracePt t="69848" x="6781800" y="6121400"/>
          <p14:tracePt t="69864" x="6870700" y="6108700"/>
          <p14:tracePt t="69881" x="6965950" y="6083300"/>
          <p14:tracePt t="69898" x="7067550" y="6057900"/>
          <p14:tracePt t="69914" x="7175500" y="6032500"/>
          <p14:tracePt t="69931" x="7270750" y="6007100"/>
          <p14:tracePt t="69931" x="7289800" y="6000750"/>
          <p14:tracePt t="69949" x="7308850" y="5994400"/>
          <p14:tracePt t="69964" x="7353300" y="5981700"/>
          <p14:tracePt t="69981" x="7372350" y="5975350"/>
          <p14:tracePt t="69998" x="7391400" y="5962650"/>
          <p14:tracePt t="70014" x="7416800" y="5962650"/>
          <p14:tracePt t="70030" x="7429500" y="5956300"/>
          <p14:tracePt t="70047" x="7454900" y="5956300"/>
          <p14:tracePt t="70063" x="7480300" y="5956300"/>
          <p14:tracePt t="70080" x="7505700" y="5949950"/>
          <p14:tracePt t="70097" x="7531100" y="5943600"/>
          <p14:tracePt t="70114" x="7556500" y="5943600"/>
          <p14:tracePt t="70130" x="7575550" y="5937250"/>
          <p14:tracePt t="70130" x="7581900" y="5930900"/>
          <p14:tracePt t="70164" x="7588250" y="5930900"/>
          <p14:tracePt t="70164" x="7594600" y="5930900"/>
          <p14:tracePt t="70478" x="7588250" y="5930900"/>
          <p14:tracePt t="70494" x="7550150" y="5937250"/>
          <p14:tracePt t="70513" x="7524750" y="5943600"/>
          <p14:tracePt t="70530" x="7499350" y="5949950"/>
          <p14:tracePt t="70548" x="7473950" y="5956300"/>
          <p14:tracePt t="70564" x="7429500" y="5969000"/>
          <p14:tracePt t="70581" x="7391400" y="5981700"/>
          <p14:tracePt t="70597" x="7340600" y="5994400"/>
          <p14:tracePt t="70613" x="7289800" y="6013450"/>
          <p14:tracePt t="70630" x="7207250" y="6026150"/>
          <p14:tracePt t="70647" x="7112000" y="6045200"/>
          <p14:tracePt t="70647" x="7061200" y="6064250"/>
          <p14:tracePt t="70664" x="6965950" y="6089650"/>
          <p14:tracePt t="70681" x="6858000" y="6115050"/>
          <p14:tracePt t="70697" x="6750050" y="6134100"/>
          <p14:tracePt t="70714" x="6673850" y="6165850"/>
          <p14:tracePt t="70730" x="6591300" y="6184900"/>
          <p14:tracePt t="70747" x="6508750" y="6210300"/>
          <p14:tracePt t="70764" x="6407150" y="6223000"/>
          <p14:tracePt t="70781" x="6350000" y="6229350"/>
          <p14:tracePt t="70797" x="6299200" y="6248400"/>
          <p14:tracePt t="70813" x="6242050" y="6261100"/>
          <p14:tracePt t="70830" x="6191250" y="6286500"/>
          <p14:tracePt t="70847" x="6127750" y="6292850"/>
          <p14:tracePt t="70863" x="6051550" y="6311900"/>
          <p14:tracePt t="70880" x="5994400" y="6318250"/>
          <p14:tracePt t="70897" x="5899150" y="6318250"/>
          <p14:tracePt t="70914" x="5810250" y="6318250"/>
          <p14:tracePt t="70931" x="5727700" y="6311900"/>
          <p14:tracePt t="70947" x="5676900" y="6286500"/>
          <p14:tracePt t="70963" x="5645150" y="6261100"/>
          <p14:tracePt t="70981" x="5626100" y="6248400"/>
          <p14:tracePt t="70996" x="5607050" y="6235700"/>
          <p14:tracePt t="71013" x="5588000" y="6229350"/>
          <p14:tracePt t="71030" x="5568950" y="6203950"/>
          <p14:tracePt t="71047" x="5524500" y="6159500"/>
          <p14:tracePt t="71063" x="5480050" y="6134100"/>
          <p14:tracePt t="71080" x="5454650" y="6102350"/>
          <p14:tracePt t="71096" x="5422900" y="6076950"/>
          <p14:tracePt t="71114" x="5397500" y="6051550"/>
          <p14:tracePt t="71130" x="5384800" y="6026150"/>
          <p14:tracePt t="71148" x="5346700" y="5981700"/>
          <p14:tracePt t="71165" x="5334000" y="5969000"/>
          <p14:tracePt t="71180" x="5321300" y="5937250"/>
          <p14:tracePt t="71198" x="5302250" y="5911850"/>
          <p14:tracePt t="71214" x="5276850" y="5886450"/>
          <p14:tracePt t="71231" x="5264150" y="5861050"/>
          <p14:tracePt t="71247" x="5245100" y="5816600"/>
          <p14:tracePt t="71265" x="5232400" y="5772150"/>
          <p14:tracePt t="71280" x="5226050" y="5740400"/>
          <p14:tracePt t="71298" x="5219700" y="5708650"/>
          <p14:tracePt t="71313" x="5219700" y="5683250"/>
          <p14:tracePt t="71331" x="5213350" y="5657850"/>
          <p14:tracePt t="71347" x="5213350" y="5619750"/>
          <p14:tracePt t="71364" x="5213350" y="5594350"/>
          <p14:tracePt t="71380" x="5213350" y="5562600"/>
          <p14:tracePt t="71398" x="5213350" y="5537200"/>
          <p14:tracePt t="71414" x="5219700" y="5511800"/>
          <p14:tracePt t="71430" x="5226050" y="5486400"/>
          <p14:tracePt t="71447" x="5238750" y="5448300"/>
          <p14:tracePt t="71464" x="5251450" y="5422900"/>
          <p14:tracePt t="71480" x="5257800" y="5397500"/>
          <p14:tracePt t="71497" x="5264150" y="5372100"/>
          <p14:tracePt t="71514" x="5283200" y="5346700"/>
          <p14:tracePt t="71530" x="5289550" y="5321300"/>
          <p14:tracePt t="71546" x="5314950" y="5283200"/>
          <p14:tracePt t="71565" x="5327650" y="5257800"/>
          <p14:tracePt t="71580" x="5353050" y="5226050"/>
          <p14:tracePt t="71597" x="5365750" y="5200650"/>
          <p14:tracePt t="71614" x="5378450" y="5175250"/>
          <p14:tracePt t="71631" x="5391150" y="5149850"/>
          <p14:tracePt t="71647" x="5403850" y="5111750"/>
          <p14:tracePt t="71665" x="5416550" y="5092700"/>
          <p14:tracePt t="71680" x="5422900" y="5067300"/>
          <p14:tracePt t="71697" x="5429250" y="5060950"/>
          <p14:tracePt t="71713" x="5435600" y="5041900"/>
          <p14:tracePt t="71730" x="5435600" y="5035550"/>
          <p14:tracePt t="72244" x="5435600" y="5048250"/>
          <p14:tracePt t="72251" x="5435600" y="5073650"/>
          <p14:tracePt t="72264" x="5429250" y="5099050"/>
          <p14:tracePt t="72280" x="5422900" y="5124450"/>
          <p14:tracePt t="72297" x="5416550" y="5156200"/>
          <p14:tracePt t="72313" x="5410200" y="5181600"/>
          <p14:tracePt t="72330" x="5410200" y="5207000"/>
          <p14:tracePt t="72346" x="5410200" y="5232400"/>
          <p14:tracePt t="72363" x="5410200" y="5257800"/>
          <p14:tracePt t="72380" x="5410200" y="5283200"/>
          <p14:tracePt t="72398" x="5403850" y="5321300"/>
          <p14:tracePt t="72414" x="5403850" y="5359400"/>
          <p14:tracePt t="72431" x="5397500" y="5384800"/>
          <p14:tracePt t="72447" x="5397500" y="5416550"/>
          <p14:tracePt t="72463" x="5397500" y="5448300"/>
          <p14:tracePt t="72479" x="5397500" y="5492750"/>
          <p14:tracePt t="72498" x="5410200" y="5530850"/>
          <p14:tracePt t="72513" x="5435600" y="5562600"/>
          <p14:tracePt t="72530" x="5454650" y="5600700"/>
          <p14:tracePt t="72546" x="5473700" y="5638800"/>
          <p14:tracePt t="72563" x="5492750" y="5670550"/>
          <p14:tracePt t="72580" x="5530850" y="5708650"/>
          <p14:tracePt t="72597" x="5549900" y="5734050"/>
          <p14:tracePt t="72613" x="5575300" y="5759450"/>
          <p14:tracePt t="72630" x="5600700" y="5791200"/>
          <p14:tracePt t="72647" x="5626100" y="5816600"/>
          <p14:tracePt t="72664" x="5651500" y="5842000"/>
          <p14:tracePt t="72680" x="5689600" y="5880100"/>
          <p14:tracePt t="72697" x="5727700" y="5905500"/>
          <p14:tracePt t="72713" x="5753100" y="5930900"/>
          <p14:tracePt t="72730" x="5784850" y="5956300"/>
          <p14:tracePt t="72746" x="5810250" y="5969000"/>
          <p14:tracePt t="72764" x="5842000" y="5981700"/>
          <p14:tracePt t="72780" x="5886450" y="6013450"/>
          <p14:tracePt t="72797" x="5918200" y="6026150"/>
          <p14:tracePt t="72813" x="5969000" y="6038850"/>
          <p14:tracePt t="72830" x="6019800" y="6051550"/>
          <p14:tracePt t="72847" x="6064250" y="6070600"/>
          <p14:tracePt t="72864" x="6102350" y="6076950"/>
          <p14:tracePt t="72880" x="6229350" y="6083300"/>
          <p14:tracePt t="72897" x="6324600" y="6083300"/>
          <p14:tracePt t="72913" x="6407150" y="6083300"/>
          <p14:tracePt t="72930" x="6496050" y="6070600"/>
          <p14:tracePt t="72946" x="6604000" y="6051550"/>
          <p14:tracePt t="72963" x="6711950" y="6038850"/>
          <p14:tracePt t="72980" x="6845300" y="6013450"/>
          <p14:tracePt t="72997" x="6896100" y="6000750"/>
          <p14:tracePt t="73013" x="6940550" y="5994400"/>
          <p14:tracePt t="73031" x="6978650" y="5981700"/>
          <p14:tracePt t="73047" x="7023100" y="5975350"/>
          <p14:tracePt t="73064" x="7061200" y="5969000"/>
          <p14:tracePt t="73080" x="7181850" y="5943600"/>
          <p14:tracePt t="73097" x="7264400" y="5930900"/>
          <p14:tracePt t="73113" x="7334250" y="5911850"/>
          <p14:tracePt t="73130" x="7366000" y="5899150"/>
          <p14:tracePt t="73146" x="7372350" y="5892800"/>
          <p14:tracePt t="73163" x="7397750" y="5892800"/>
          <p14:tracePt t="73179" x="7435850" y="5886450"/>
          <p14:tracePt t="73197" x="7454900" y="5880100"/>
          <p14:tracePt t="73213" x="7480300" y="5880100"/>
          <p14:tracePt t="73230" x="7493000" y="5880100"/>
          <p14:tracePt t="73247" x="7518400" y="5880100"/>
          <p14:tracePt t="73264" x="7537450" y="5880100"/>
          <p14:tracePt t="73280" x="7569200" y="5880100"/>
          <p14:tracePt t="73296" x="7581900" y="5880100"/>
          <p14:tracePt t="73313" x="7600950" y="5880100"/>
          <p14:tracePt t="73330" x="7613650" y="5880100"/>
          <p14:tracePt t="73346" x="7620000" y="5880100"/>
          <p14:tracePt t="73504" x="7620000" y="5886450"/>
          <p14:tracePt t="73513" x="7620000" y="5899150"/>
          <p14:tracePt t="73520" x="7620000" y="5905500"/>
          <p14:tracePt t="73529" x="7620000" y="5918200"/>
          <p14:tracePt t="73547" x="7600950" y="5930900"/>
          <p14:tracePt t="73563" x="7575550" y="5937250"/>
          <p14:tracePt t="73579" x="7537450" y="5949950"/>
          <p14:tracePt t="73597" x="7512050" y="5956300"/>
          <p14:tracePt t="73612" x="7486650" y="5962650"/>
          <p14:tracePt t="73630" x="7461250" y="5975350"/>
          <p14:tracePt t="73646" x="7410450" y="5981700"/>
          <p14:tracePt t="73664" x="7359650" y="6000750"/>
          <p14:tracePt t="73679" x="7270750" y="6013450"/>
          <p14:tracePt t="73697" x="7188200" y="6026150"/>
          <p14:tracePt t="73713" x="7092950" y="6057900"/>
          <p14:tracePt t="73730" x="6985000" y="6083300"/>
          <p14:tracePt t="73746" x="6877050" y="6108700"/>
          <p14:tracePt t="73763" x="6781800" y="6146800"/>
          <p14:tracePt t="73779" x="6667500" y="6159500"/>
          <p14:tracePt t="73797" x="6610350" y="6159500"/>
          <p14:tracePt t="73813" x="6565900" y="6165850"/>
          <p14:tracePt t="73829" x="6515100" y="6165850"/>
          <p14:tracePt t="73846" x="6464300" y="6165850"/>
          <p14:tracePt t="73863" x="6426200" y="6165850"/>
          <p14:tracePt t="73879" x="6375400" y="6165850"/>
          <p14:tracePt t="73897" x="6337300" y="6172200"/>
          <p14:tracePt t="73913" x="6305550" y="6172200"/>
          <p14:tracePt t="73930" x="6273800" y="6172200"/>
          <p14:tracePt t="73946" x="6223000" y="6172200"/>
          <p14:tracePt t="73963" x="6191250" y="6172200"/>
          <p14:tracePt t="73979" x="6121400" y="6165850"/>
          <p14:tracePt t="73997" x="6089650" y="6153150"/>
          <p14:tracePt t="74012" x="6038850" y="6134100"/>
          <p14:tracePt t="74029" x="6000750" y="6115050"/>
          <p14:tracePt t="74045" x="5975350" y="6089650"/>
          <p14:tracePt t="74063" x="5949950" y="6064250"/>
          <p14:tracePt t="74079" x="5911850" y="6026150"/>
          <p14:tracePt t="74096" x="5880100" y="5994400"/>
          <p14:tracePt t="74112" x="5854700" y="5969000"/>
          <p14:tracePt t="74129" x="5829300" y="5943600"/>
          <p14:tracePt t="74146" x="5797550" y="5911850"/>
          <p14:tracePt t="74163" x="5772150" y="5886450"/>
          <p14:tracePt t="74179" x="5734050" y="5848350"/>
          <p14:tracePt t="74197" x="5702300" y="5816600"/>
          <p14:tracePt t="74213" x="5676900" y="5791200"/>
          <p14:tracePt t="74229" x="5632450" y="5753100"/>
          <p14:tracePt t="74246" x="5607050" y="5727700"/>
          <p14:tracePt t="74262" x="5568950" y="5695950"/>
          <p14:tracePt t="74279" x="5543550" y="5651500"/>
          <p14:tracePt t="74279" x="5530850" y="5626100"/>
          <p14:tracePt t="74296" x="5499100" y="5588000"/>
          <p14:tracePt t="74312" x="5467350" y="5537200"/>
          <p14:tracePt t="74330" x="5441950" y="5473700"/>
          <p14:tracePt t="74346" x="5416550" y="5397500"/>
          <p14:tracePt t="74363" x="5391150" y="5327650"/>
          <p14:tracePt t="74379" x="5359400" y="5251450"/>
          <p14:tracePt t="74396" x="5353050" y="5232400"/>
          <p14:tracePt t="74614" x="5353050" y="5257800"/>
          <p14:tracePt t="74616" x="5365750" y="5295900"/>
          <p14:tracePt t="74629" x="5378450" y="5378450"/>
          <p14:tracePt t="74646" x="5435600" y="5543550"/>
          <p14:tracePt t="74664" x="5473700" y="5651500"/>
          <p14:tracePt t="74679" x="5505450" y="5765800"/>
          <p14:tracePt t="74696" x="5543550" y="5861050"/>
          <p14:tracePt t="74713" x="5588000" y="5949950"/>
          <p14:tracePt t="74713" x="5600700" y="5981700"/>
          <p14:tracePt t="74731" x="5626100" y="6013450"/>
          <p14:tracePt t="74746" x="5676900" y="6076950"/>
          <p14:tracePt t="74763" x="5702300" y="6102350"/>
          <p14:tracePt t="74779" x="5734050" y="6134100"/>
          <p14:tracePt t="74796" x="5759450" y="6165850"/>
          <p14:tracePt t="74812" x="5803900" y="6197600"/>
          <p14:tracePt t="74830" x="5854700" y="6223000"/>
          <p14:tracePt t="74846" x="5911850" y="6267450"/>
          <p14:tracePt t="74863" x="5975350" y="6299200"/>
          <p14:tracePt t="74879" x="6045200" y="6330950"/>
          <p14:tracePt t="74896" x="6140450" y="6356350"/>
          <p14:tracePt t="74912" x="6223000" y="6375400"/>
          <p14:tracePt t="74930" x="6330950" y="6381750"/>
          <p14:tracePt t="74946" x="6451600" y="6381750"/>
          <p14:tracePt t="74963" x="6489700" y="6381750"/>
          <p14:tracePt t="74978" x="6534150" y="6381750"/>
          <p14:tracePt t="74995" x="6572250" y="6369050"/>
          <p14:tracePt t="75012" x="6616700" y="6362700"/>
          <p14:tracePt t="75029" x="6648450" y="6350000"/>
          <p14:tracePt t="75046" x="6711950" y="6324600"/>
          <p14:tracePt t="75063" x="6756400" y="6299200"/>
          <p14:tracePt t="75079" x="6838950" y="6267450"/>
          <p14:tracePt t="75096" x="6915150" y="6229350"/>
          <p14:tracePt t="75112" x="6991350" y="6191250"/>
          <p14:tracePt t="75129" x="7042150" y="6159500"/>
          <p14:tracePt t="75146" x="7092950" y="6121400"/>
          <p14:tracePt t="75163" x="7124700" y="6083300"/>
          <p14:tracePt t="75179" x="7156450" y="6057900"/>
          <p14:tracePt t="75196" x="7188200" y="6019800"/>
          <p14:tracePt t="75212" x="7219950" y="5975350"/>
          <p14:tracePt t="75229" x="7251700" y="5918200"/>
          <p14:tracePt t="75245" x="7296150" y="5797550"/>
          <p14:tracePt t="75262" x="7321550" y="5702300"/>
          <p14:tracePt t="75278" x="7353300" y="5594350"/>
          <p14:tracePt t="75296" x="7372350" y="5530850"/>
          <p14:tracePt t="75312" x="7372350" y="5492750"/>
          <p14:tracePt t="75329" x="7378700" y="5461000"/>
          <p14:tracePt t="75345" x="7378700" y="5391150"/>
          <p14:tracePt t="75362" x="7372350" y="5359400"/>
          <p14:tracePt t="75379" x="7366000" y="5321300"/>
          <p14:tracePt t="75395" x="7366000" y="5308600"/>
          <p14:tracePt t="75411" x="7366000" y="5295900"/>
          <p14:tracePt t="75428" x="7359650" y="5283200"/>
          <p14:tracePt t="75446" x="7353300" y="5264150"/>
          <p14:tracePt t="75463" x="7346950" y="5238750"/>
          <p14:tracePt t="75479" x="7334250" y="5213350"/>
          <p14:tracePt t="75496" x="7321550" y="5187950"/>
          <p14:tracePt t="75512" x="7321550" y="5168900"/>
          <p14:tracePt t="75529" x="7315200" y="5143500"/>
          <p14:tracePt t="75545" x="7308850" y="5054600"/>
          <p14:tracePt t="75562" x="7308850" y="4997450"/>
          <p14:tracePt t="75578" x="7308850" y="4933950"/>
          <p14:tracePt t="75595" x="7308850" y="4851400"/>
          <p14:tracePt t="75612" x="7308850" y="4737100"/>
          <p14:tracePt t="75628" x="7302500" y="4578350"/>
          <p14:tracePt t="75646" x="7289800" y="4464050"/>
          <p14:tracePt t="75679" x="7270750" y="4356100"/>
          <p14:tracePt t="75680" x="7264400" y="4273550"/>
          <p14:tracePt t="75695" x="7251700" y="4203700"/>
          <p14:tracePt t="75712" x="7232650" y="4165600"/>
          <p14:tracePt t="75729" x="7219950" y="4083050"/>
          <p14:tracePt t="75745" x="7200900" y="4032250"/>
          <p14:tracePt t="75762" x="7188200" y="4000500"/>
          <p14:tracePt t="75779" x="7162800" y="3956050"/>
          <p14:tracePt t="75795" x="7137400" y="3911600"/>
          <p14:tracePt t="75812" x="7105650" y="3841750"/>
          <p14:tracePt t="75829" x="7061200" y="3790950"/>
          <p14:tracePt t="75846" x="7048500" y="3765550"/>
          <p14:tracePt t="75861" x="7042150" y="3759200"/>
          <p14:tracePt t="75880" x="7042150" y="3752850"/>
          <p14:tracePt t="75895" x="7035800" y="3740150"/>
          <p14:tracePt t="75912" x="7029450" y="3721100"/>
          <p14:tracePt t="75929" x="7010400" y="3689350"/>
          <p14:tracePt t="75946" x="6978650" y="3644900"/>
          <p14:tracePt t="75962" x="6953250" y="3606800"/>
          <p14:tracePt t="75979" x="6921500" y="3556000"/>
          <p14:tracePt t="75995" x="6889750" y="3511550"/>
          <p14:tracePt t="76012" x="6870700" y="3479800"/>
          <p14:tracePt t="76028" x="6864350" y="3460750"/>
          <p14:tracePt t="76046" x="6858000" y="3448050"/>
          <p14:tracePt t="76061" x="6851650" y="3441700"/>
          <p14:tracePt t="76079" x="6838950" y="3435350"/>
          <p14:tracePt t="76095" x="6813550" y="3422650"/>
          <p14:tracePt t="76112" x="6788150" y="3416300"/>
          <p14:tracePt t="76129" x="6775450" y="3409950"/>
          <p14:tracePt t="76145" x="6750050" y="3409950"/>
          <p14:tracePt t="76161" x="6724650" y="3409950"/>
          <p14:tracePt t="76180" x="6705600" y="3409950"/>
          <p14:tracePt t="76195" x="6692900" y="3409950"/>
          <p14:tracePt t="76212" x="6686550" y="3409950"/>
          <p14:tracePt t="76228" x="6667500" y="3409950"/>
          <p14:tracePt t="76246" x="6642100" y="3409950"/>
          <p14:tracePt t="76262" x="6616700" y="3409950"/>
          <p14:tracePt t="76279" x="6591300" y="3409950"/>
          <p14:tracePt t="76295" x="6565900" y="3422650"/>
          <p14:tracePt t="76312" x="6540500" y="3435350"/>
          <p14:tracePt t="76328" x="6496050" y="3473450"/>
          <p14:tracePt t="76346" x="6457950" y="3505200"/>
          <p14:tracePt t="76362" x="6413500" y="3530600"/>
          <p14:tracePt t="76379" x="6388100" y="3562350"/>
          <p14:tracePt t="76395" x="6362700" y="3594100"/>
          <p14:tracePt t="76412" x="6324600" y="3625850"/>
          <p14:tracePt t="76428" x="6273800" y="3670300"/>
          <p14:tracePt t="76446" x="6254750" y="3695700"/>
          <p14:tracePt t="76461" x="6235700" y="3708400"/>
          <p14:tracePt t="76479" x="6235700" y="3714750"/>
          <p14:tracePt t="76495" x="6229350" y="3721100"/>
          <p14:tracePt t="76513" x="6216650" y="3733800"/>
          <p14:tracePt t="76528" x="6184900" y="3752850"/>
          <p14:tracePt t="76546" x="6165850" y="3784600"/>
          <p14:tracePt t="76561" x="6140450" y="3810000"/>
          <p14:tracePt t="76579" x="6115050" y="3835400"/>
          <p14:tracePt t="76595" x="6083300" y="3860800"/>
          <p14:tracePt t="76612" x="6045200" y="3905250"/>
          <p14:tracePt t="76629" x="6032500" y="3924300"/>
          <p14:tracePt t="76646" x="6019800" y="3930650"/>
          <p14:tracePt t="76662" x="6019800" y="3937000"/>
          <p14:tracePt t="76719" x="6013450" y="3937000"/>
          <p14:tracePt t="76728" x="6000750" y="3956050"/>
          <p14:tracePt t="76746" x="5988050" y="3975100"/>
          <p14:tracePt t="76761" x="5975350" y="3994150"/>
          <p14:tracePt t="76778" x="5969000" y="4019550"/>
          <p14:tracePt t="76795" x="5962650" y="4032250"/>
          <p14:tracePt t="76812" x="5949950" y="4070350"/>
          <p14:tracePt t="76829" x="5949950" y="4083050"/>
          <p14:tracePt t="76953" x="5943600" y="4076700"/>
          <p14:tracePt t="76961" x="5943600" y="4013200"/>
          <p14:tracePt t="76978" x="5943600" y="3981450"/>
          <p14:tracePt t="76995" x="5943600" y="3943350"/>
          <p14:tracePt t="77012" x="5969000" y="3879850"/>
          <p14:tracePt t="77028" x="5988050" y="3848100"/>
          <p14:tracePt t="77045" x="6013450" y="3816350"/>
          <p14:tracePt t="77061" x="6038850" y="3790950"/>
          <p14:tracePt t="77078" x="6070600" y="3765550"/>
          <p14:tracePt t="77094" x="6096000" y="3733800"/>
          <p14:tracePt t="77112" x="6134100" y="3695700"/>
          <p14:tracePt t="77128" x="6165850" y="3670300"/>
          <p14:tracePt t="77145" x="6191250" y="3638550"/>
          <p14:tracePt t="77161" x="6216650" y="3619500"/>
          <p14:tracePt t="77179" x="6242050" y="3594100"/>
          <p14:tracePt t="77194" x="6267450" y="3575050"/>
          <p14:tracePt t="77212" x="6311900" y="3530600"/>
          <p14:tracePt t="77228" x="6337300" y="3505200"/>
          <p14:tracePt t="77246" x="6362700" y="3479800"/>
          <p14:tracePt t="77261" x="6400800" y="3454400"/>
          <p14:tracePt t="77278" x="6426200" y="3422650"/>
          <p14:tracePt t="77295" x="6438900" y="3416300"/>
          <p14:tracePt t="77332" x="6445250" y="3416300"/>
          <p14:tracePt t="77382" x="6457950" y="3409950"/>
          <p14:tracePt t="77395" x="6483350" y="3403600"/>
          <p14:tracePt t="77412" x="6508750" y="3403600"/>
          <p14:tracePt t="77428" x="6534150" y="3409950"/>
          <p14:tracePt t="77445" x="6572250" y="3435350"/>
          <p14:tracePt t="77462" x="6616700" y="3486150"/>
          <p14:tracePt t="77479" x="6654800" y="3524250"/>
          <p14:tracePt t="77495" x="6699250" y="3562350"/>
          <p14:tracePt t="77512" x="6769100" y="3625850"/>
          <p14:tracePt t="77528" x="6838950" y="3695700"/>
          <p14:tracePt t="77545" x="6870700" y="3740150"/>
          <p14:tracePt t="77561" x="6915150" y="3803650"/>
          <p14:tracePt t="77579" x="6940550" y="3835400"/>
          <p14:tracePt t="77595" x="6965950" y="3860800"/>
          <p14:tracePt t="77612" x="6991350" y="3892550"/>
          <p14:tracePt t="77628" x="7010400" y="3917950"/>
          <p14:tracePt t="77645" x="7023100" y="3937000"/>
          <p14:tracePt t="77661" x="7048500" y="3968750"/>
          <p14:tracePt t="77679" x="7061200" y="3981450"/>
          <p14:tracePt t="77694" x="7092950" y="4013200"/>
          <p14:tracePt t="77712" x="7118350" y="4044950"/>
          <p14:tracePt t="77728" x="7137400" y="4070350"/>
          <p14:tracePt t="77745" x="7156450" y="4095750"/>
          <p14:tracePt t="77762" x="7169150" y="4133850"/>
          <p14:tracePt t="77779" x="7181850" y="4165600"/>
          <p14:tracePt t="77794" x="7188200" y="4178300"/>
          <p14:tracePt t="77812" x="7194550" y="4203700"/>
          <p14:tracePt t="77828" x="7200900" y="4229100"/>
          <p14:tracePt t="77846" x="7200900" y="4254500"/>
          <p14:tracePt t="77861" x="7200900" y="4279900"/>
          <p14:tracePt t="77861" x="7200900" y="4292600"/>
          <p14:tracePt t="77879" x="7200900" y="4318000"/>
          <p14:tracePt t="77894" x="7188200" y="4343400"/>
          <p14:tracePt t="77912" x="7188200" y="4368800"/>
          <p14:tracePt t="77928" x="7181850" y="4394200"/>
          <p14:tracePt t="77945" x="7181850" y="4406900"/>
          <p14:tracePt t="77961" x="7181850" y="4419600"/>
          <p14:tracePt t="77961" x="7181850" y="4425950"/>
          <p14:tracePt t="77979" x="7175500" y="4445000"/>
          <p14:tracePt t="77995" x="7175500" y="4457700"/>
          <p14:tracePt t="78012" x="7162800" y="4483100"/>
          <p14:tracePt t="78027" x="7137400" y="4514850"/>
          <p14:tracePt t="78045" x="7124700" y="4546600"/>
          <p14:tracePt t="78061" x="7118350" y="4584700"/>
          <p14:tracePt t="78078" x="7118350" y="4591050"/>
          <p14:tracePt t="78094" x="7118350" y="4603750"/>
          <p14:tracePt t="78111" x="7118350" y="4629150"/>
          <p14:tracePt t="78128" x="7143750" y="4654550"/>
          <p14:tracePt t="78145" x="7169150" y="4679950"/>
          <p14:tracePt t="78161" x="7194550" y="4711700"/>
          <p14:tracePt t="78161" x="7207250" y="4724400"/>
          <p14:tracePt t="78180" x="7226300" y="4749800"/>
          <p14:tracePt t="78194" x="7258050" y="4775200"/>
          <p14:tracePt t="78212" x="7270750" y="4800600"/>
          <p14:tracePt t="78228" x="7296150" y="4832350"/>
          <p14:tracePt t="78245" x="7321550" y="4857750"/>
          <p14:tracePt t="78261" x="7366000" y="4908550"/>
          <p14:tracePt t="78278" x="7391400" y="4933950"/>
          <p14:tracePt t="78294" x="7416800" y="4959350"/>
          <p14:tracePt t="78311" x="7448550" y="4984750"/>
          <p14:tracePt t="78327" x="7461250" y="5003800"/>
          <p14:tracePt t="78345" x="7467600" y="5010150"/>
          <p14:tracePt t="78360" x="7467600" y="5016500"/>
          <p14:tracePt t="78377" x="7473950" y="5041900"/>
          <p14:tracePt t="78394" x="7480300" y="5048250"/>
          <p14:tracePt t="78411" x="7480300" y="5073650"/>
          <p14:tracePt t="78428" x="7480300" y="5099050"/>
          <p14:tracePt t="78445" x="7486650" y="5130800"/>
          <p14:tracePt t="78461" x="7486650" y="5156200"/>
          <p14:tracePt t="78461" x="7486650" y="5175250"/>
          <p14:tracePt t="78479" x="7480300" y="5200650"/>
          <p14:tracePt t="78495" x="7480300" y="5219700"/>
          <p14:tracePt t="78511" x="7480300" y="5226050"/>
          <p14:tracePt t="78592" x="7461250" y="5226050"/>
          <p14:tracePt t="78599" x="7397750" y="5226050"/>
          <p14:tracePt t="78611" x="7283450" y="5194300"/>
          <p14:tracePt t="78628" x="7181850" y="5181600"/>
          <p14:tracePt t="78645" x="7080250" y="5149850"/>
          <p14:tracePt t="78661" x="7023100" y="5130800"/>
          <p14:tracePt t="78661" x="7004050" y="5124450"/>
          <p14:tracePt t="78679" x="6965950" y="5099050"/>
          <p14:tracePt t="78694" x="6934200" y="5073650"/>
          <p14:tracePt t="78711" x="6902450" y="5048250"/>
          <p14:tracePt t="78727" x="6877050" y="5022850"/>
          <p14:tracePt t="78744" x="6851650" y="4991100"/>
          <p14:tracePt t="78760" x="6826250" y="4965700"/>
          <p14:tracePt t="78760" x="6807200" y="4953000"/>
          <p14:tracePt t="78779" x="6781800" y="4927600"/>
          <p14:tracePt t="78795" x="6756400" y="4902200"/>
          <p14:tracePt t="78811" x="6743700" y="4895850"/>
          <p14:tracePt t="78828" x="6737350" y="4889500"/>
          <p14:tracePt t="78846" x="6737350" y="4883150"/>
          <p14:tracePt t="78861" x="6724650" y="4870450"/>
          <p14:tracePt t="78877" x="6711950" y="4845050"/>
          <p14:tracePt t="78894" x="6699250" y="4826000"/>
          <p14:tracePt t="78912" x="6692900" y="4826000"/>
          <p14:tracePt t="79008" x="6680200" y="4826000"/>
          <p14:tracePt t="79025" x="6648450" y="4826000"/>
          <p14:tracePt t="79045" x="6623050" y="4826000"/>
          <p14:tracePt t="79061" x="6597650" y="4826000"/>
          <p14:tracePt t="79061" x="6584950" y="4838700"/>
          <p14:tracePt t="79080" x="6559550" y="4845050"/>
          <p14:tracePt t="79094" x="6534150" y="4851400"/>
          <p14:tracePt t="79111" x="6508750" y="4857750"/>
          <p14:tracePt t="79127" x="6496050" y="4857750"/>
          <p14:tracePt t="79144" x="6464300" y="4870450"/>
          <p14:tracePt t="79160" x="6451600" y="4876800"/>
          <p14:tracePt t="79160" x="6438900" y="4883150"/>
          <p14:tracePt t="79179" x="6419850" y="4883150"/>
          <p14:tracePt t="79194" x="6413500" y="4883150"/>
          <p14:tracePt t="79211" x="6413500" y="4889500"/>
          <p14:tracePt t="79250" x="6407150" y="4889500"/>
          <p14:tracePt t="79262" x="6400800" y="4889500"/>
          <p14:tracePt t="79277" x="6388100" y="4889500"/>
          <p14:tracePt t="79294" x="6381750" y="4889500"/>
          <p14:tracePt t="79311" x="6369050" y="4889500"/>
          <p14:tracePt t="79327" x="6362700" y="4895850"/>
          <p14:tracePt t="79344" x="6337300" y="4895850"/>
          <p14:tracePt t="79360" x="6305550" y="4895850"/>
          <p14:tracePt t="79360" x="6292850" y="4902200"/>
          <p14:tracePt t="79378" x="6273800" y="4902200"/>
          <p14:tracePt t="79493" x="6267450" y="4902200"/>
          <p14:tracePt t="79496" x="6242050" y="4870450"/>
          <p14:tracePt t="79510" x="6216650" y="4838700"/>
          <p14:tracePt t="79527" x="6197600" y="4813300"/>
          <p14:tracePt t="79544" x="6191250" y="4794250"/>
          <p14:tracePt t="79560" x="6184900" y="4768850"/>
          <p14:tracePt t="79577" x="6172200" y="4749800"/>
          <p14:tracePt t="79594" x="6172200" y="4737100"/>
          <p14:tracePt t="79610" x="6165850" y="4711700"/>
          <p14:tracePt t="79628" x="6153150" y="4686300"/>
          <p14:tracePt t="79644" x="6146800" y="4660900"/>
          <p14:tracePt t="79661" x="6140450" y="4635500"/>
          <p14:tracePt t="79677" x="6134100" y="4597400"/>
          <p14:tracePt t="79695" x="6127750" y="4572000"/>
          <p14:tracePt t="79711" x="6127750" y="4546600"/>
          <p14:tracePt t="79728" x="6121400" y="4521200"/>
          <p14:tracePt t="79744" x="6121400" y="4495800"/>
          <p14:tracePt t="79761" x="6115050" y="4470400"/>
          <p14:tracePt t="79777" x="6102350" y="4432300"/>
          <p14:tracePt t="79795" x="6096000" y="4406900"/>
          <p14:tracePt t="79811" x="6083300" y="4375150"/>
          <p14:tracePt t="79828" x="6064250" y="4330700"/>
          <p14:tracePt t="79844" x="6038850" y="4305300"/>
          <p14:tracePt t="79861" x="6032500" y="4279900"/>
          <p14:tracePt t="79878" x="6013450" y="4241800"/>
          <p14:tracePt t="79895" x="6000750" y="4216400"/>
          <p14:tracePt t="79911" x="5994400" y="4191000"/>
          <p14:tracePt t="79928" x="5981700" y="4165600"/>
          <p14:tracePt t="79944" x="5975350" y="4140200"/>
          <p14:tracePt t="79961" x="5975350" y="4121150"/>
          <p14:tracePt t="79978" x="5975350" y="4102100"/>
          <p14:tracePt t="79995" x="5975350" y="4083050"/>
          <p14:tracePt t="80010" x="5975350" y="4057650"/>
          <p14:tracePt t="80027" x="5975350" y="4038600"/>
          <p14:tracePt t="80044" x="5975350" y="4032250"/>
          <p14:tracePt t="80061" x="5975350" y="4013200"/>
          <p14:tracePt t="80077" x="5981700" y="3994150"/>
          <p14:tracePt t="80094" x="6000750" y="3968750"/>
          <p14:tracePt t="80111" x="6019800" y="3943350"/>
          <p14:tracePt t="80128" x="6038850" y="3911600"/>
          <p14:tracePt t="80144" x="6057900" y="3886200"/>
          <p14:tracePt t="80161" x="6076950" y="3860800"/>
          <p14:tracePt t="80177" x="6096000" y="3841750"/>
          <p14:tracePt t="80194" x="6108700" y="3816350"/>
          <p14:tracePt t="80210" x="6121400" y="3797300"/>
          <p14:tracePt t="80228" x="6134100" y="3771900"/>
          <p14:tracePt t="80244" x="6140450" y="3759200"/>
          <p14:tracePt t="80260" x="6146800" y="3740150"/>
          <p14:tracePt t="80277" x="6146800" y="3727450"/>
          <p14:tracePt t="80294" x="6153150" y="3708400"/>
          <p14:tracePt t="80310" x="6153150" y="3702050"/>
          <p14:tracePt t="80327" x="6159500" y="3695700"/>
          <p14:tracePt t="80343" x="6159500" y="3689350"/>
          <p14:tracePt t="80360" x="6172200" y="3657600"/>
          <p14:tracePt t="80377" x="6178550" y="3632200"/>
          <p14:tracePt t="80395" x="6191250" y="3606800"/>
          <p14:tracePt t="80410" x="6210300" y="3581400"/>
          <p14:tracePt t="80427" x="6242050" y="3556000"/>
          <p14:tracePt t="80444" x="6267450" y="3524250"/>
          <p14:tracePt t="80461" x="6305550" y="3486150"/>
          <p14:tracePt t="80477" x="6324600" y="3467100"/>
          <p14:tracePt t="80494" x="6337300" y="3460750"/>
          <p14:tracePt t="80510" x="6343650" y="3460750"/>
          <p14:tracePt t="80528" x="6369050" y="3454400"/>
          <p14:tracePt t="80544" x="6394450" y="3454400"/>
          <p14:tracePt t="80560" x="6464300" y="3467100"/>
          <p14:tracePt t="80577" x="6534150" y="3473450"/>
          <p14:tracePt t="80594" x="6591300" y="3473450"/>
          <p14:tracePt t="80610" x="6623050" y="3473450"/>
          <p14:tracePt t="80628" x="6629400" y="3473450"/>
          <p14:tracePt t="80716" x="6635750" y="3473450"/>
          <p14:tracePt t="80723" x="6661150" y="3473450"/>
          <p14:tracePt t="80743" x="6673850" y="3473450"/>
          <p14:tracePt t="80761" x="6699250" y="3486150"/>
          <p14:tracePt t="80777" x="6743700" y="3517900"/>
          <p14:tracePt t="80794" x="6794500" y="3543300"/>
          <p14:tracePt t="80810" x="6870700" y="3587750"/>
          <p14:tracePt t="80827" x="6902450" y="3619500"/>
          <p14:tracePt t="80844" x="6934200" y="3644900"/>
          <p14:tracePt t="80861" x="6940550" y="3663950"/>
          <p14:tracePt t="80877" x="6959600" y="3683000"/>
          <p14:tracePt t="80894" x="6965950" y="3689350"/>
          <p14:tracePt t="81085" x="6972300" y="3689350"/>
          <p14:tracePt t="81088" x="6978650" y="3702050"/>
          <p14:tracePt t="81094" x="6985000" y="3727450"/>
          <p14:tracePt t="81110" x="6991350" y="3752850"/>
          <p14:tracePt t="81127" x="7004050" y="3778250"/>
          <p14:tracePt t="81144" x="7010400" y="3803650"/>
          <p14:tracePt t="81161" x="7023100" y="3829050"/>
          <p14:tracePt t="81177" x="7029450" y="3841750"/>
          <p14:tracePt t="81194" x="7035800" y="3848100"/>
          <p14:tracePt t="81211" x="7048500" y="3860800"/>
          <p14:tracePt t="81227" x="7054850" y="3873500"/>
          <p14:tracePt t="81243" x="7080250" y="3892550"/>
          <p14:tracePt t="81260" x="7105650" y="3917950"/>
          <p14:tracePt t="81277" x="7118350" y="3937000"/>
          <p14:tracePt t="81294" x="7131050" y="3943350"/>
          <p14:tracePt t="81310" x="7143750" y="3962400"/>
          <p14:tracePt t="81327" x="7156450" y="3975100"/>
          <p14:tracePt t="81343" x="7162800" y="3981450"/>
          <p14:tracePt t="81626" x="7150100" y="3968750"/>
          <p14:tracePt t="81634" x="7131050" y="3943350"/>
          <p14:tracePt t="81644" x="7112000" y="3917950"/>
          <p14:tracePt t="81660" x="7092950" y="3892550"/>
          <p14:tracePt t="81676" x="7073900" y="3873500"/>
          <p14:tracePt t="81694" x="7054850" y="3848100"/>
          <p14:tracePt t="81711" x="7048500" y="3829050"/>
          <p14:tracePt t="81727" x="7029450" y="3803650"/>
          <p14:tracePt t="81743" x="7023100" y="3778250"/>
          <p14:tracePt t="81761" x="7004050" y="3752850"/>
          <p14:tracePt t="81776" x="6991350" y="3733800"/>
          <p14:tracePt t="81794" x="6978650" y="3708400"/>
          <p14:tracePt t="81810" x="6959600" y="3689350"/>
          <p14:tracePt t="81828" x="6953250" y="3683000"/>
          <p14:tracePt t="81844" x="6953250" y="3670300"/>
          <p14:tracePt t="81861" x="6940550" y="3657600"/>
          <p14:tracePt t="81876" x="6934200" y="3644900"/>
          <p14:tracePt t="81894" x="6915150" y="3619500"/>
          <p14:tracePt t="81909" x="6889750" y="3575050"/>
          <p14:tracePt t="81927" x="6877050" y="3549650"/>
          <p14:tracePt t="81943" x="6864350" y="3530600"/>
          <p14:tracePt t="81961" x="6858000" y="3517900"/>
          <p14:tracePt t="81977" x="6851650" y="3505200"/>
          <p14:tracePt t="81994" x="6845300" y="3498850"/>
          <p14:tracePt t="82010" x="6838950" y="3492500"/>
          <p14:tracePt t="82111" x="6838950" y="3486150"/>
          <p14:tracePt t="82172" x="6832600" y="3479800"/>
          <p14:tracePt t="82181" x="6819900" y="3448050"/>
          <p14:tracePt t="82193" x="6794500" y="3409950"/>
          <p14:tracePt t="82210" x="6775450" y="3384550"/>
          <p14:tracePt t="82227" x="6750050" y="3359150"/>
          <p14:tracePt t="82243" x="6737350" y="3340100"/>
          <p14:tracePt t="82260" x="6731000" y="3333750"/>
          <p14:tracePt t="82276" x="6724650" y="3327400"/>
          <p14:tracePt t="82293" x="6718300" y="3321050"/>
          <p14:tracePt t="82309" x="6699250" y="3295650"/>
          <p14:tracePt t="82327" x="6692900" y="3276600"/>
          <p14:tracePt t="82343" x="6680200" y="3257550"/>
          <p14:tracePt t="82360" x="6667500" y="3244850"/>
          <p14:tracePt t="82396" x="6661150" y="3244850"/>
          <p14:tracePt t="82402" x="6661150" y="3238500"/>
          <p14:tracePt t="82434" x="6654800" y="3232150"/>
          <p14:tracePt t="82442" x="6642100" y="3206750"/>
          <p14:tracePt t="82460" x="6635750" y="3200400"/>
          <p14:tracePt t="82476" x="6623050" y="3200400"/>
          <p14:tracePt t="82493" x="6616700" y="3194050"/>
          <p14:tracePt t="82510" x="6610350" y="3194050"/>
          <p14:tracePt t="82527" x="6597650" y="3194050"/>
          <p14:tracePt t="82543" x="6572250" y="3213100"/>
          <p14:tracePt t="82543" x="6559550" y="3225800"/>
          <p14:tracePt t="82562" x="6534150" y="3244850"/>
          <p14:tracePt t="82577" x="6502400" y="3270250"/>
          <p14:tracePt t="82594" x="6483350" y="3295650"/>
          <p14:tracePt t="82610" x="6464300" y="3321050"/>
          <p14:tracePt t="82627" x="6438900" y="3352800"/>
          <p14:tracePt t="82643" x="6413500" y="3371850"/>
          <p14:tracePt t="82643" x="6394450" y="3384550"/>
          <p14:tracePt t="82661" x="6375400" y="3409950"/>
          <p14:tracePt t="82677" x="6350000" y="3435350"/>
          <p14:tracePt t="82693" x="6324600" y="3467100"/>
          <p14:tracePt t="82710" x="6292850" y="3492500"/>
          <p14:tracePt t="82727" x="6267450" y="3517900"/>
          <p14:tracePt t="82743" x="6242050" y="3549650"/>
          <p14:tracePt t="82743" x="6229350" y="3562350"/>
          <p14:tracePt t="82761" x="6197600" y="3587750"/>
          <p14:tracePt t="82777" x="6172200" y="3613150"/>
          <p14:tracePt t="82793" x="6153150" y="3625850"/>
          <p14:tracePt t="82809" x="6127750" y="3644900"/>
          <p14:tracePt t="82827" x="6108700" y="3663950"/>
          <p14:tracePt t="82843" x="6102350" y="3676650"/>
          <p14:tracePt t="82843" x="6089650" y="3683000"/>
          <p14:tracePt t="82861" x="6083300" y="3689350"/>
          <p14:tracePt t="82876" x="6057900" y="3708400"/>
          <p14:tracePt t="82893" x="6051550" y="3721100"/>
          <p14:tracePt t="82910" x="6038850" y="3733800"/>
          <p14:tracePt t="82927" x="6032500" y="3740150"/>
          <p14:tracePt t="82943" x="6026150" y="3740150"/>
          <p14:tracePt t="83102" x="6032500" y="3740150"/>
          <p14:tracePt t="83110" x="6051550" y="3727450"/>
          <p14:tracePt t="83110" x="6064250" y="3714750"/>
          <p14:tracePt t="83127" x="6083300" y="3702050"/>
          <p14:tracePt t="83142" x="6108700" y="3683000"/>
          <p14:tracePt t="83159" x="6134100" y="3663950"/>
          <p14:tracePt t="83176" x="6159500" y="3638550"/>
          <p14:tracePt t="83192" x="6184900" y="3625850"/>
          <p14:tracePt t="83209" x="6229350" y="3587750"/>
          <p14:tracePt t="83226" x="6254750" y="3568700"/>
          <p14:tracePt t="83243" x="6280150" y="3556000"/>
          <p14:tracePt t="83259" x="6305550" y="3549650"/>
          <p14:tracePt t="83276" x="6324600" y="3549650"/>
          <p14:tracePt t="83293" x="6330950" y="3549650"/>
          <p14:tracePt t="83310" x="6343650" y="3549650"/>
          <p14:tracePt t="83326" x="6362700" y="3549650"/>
          <p14:tracePt t="83342" x="6381750" y="3562350"/>
          <p14:tracePt t="83342" x="6400800" y="3568700"/>
          <p14:tracePt t="83361" x="6451600" y="3600450"/>
          <p14:tracePt t="83376" x="6496050" y="3625850"/>
          <p14:tracePt t="83393" x="6546850" y="3657600"/>
          <p14:tracePt t="83409" x="6572250" y="3683000"/>
          <p14:tracePt t="83427" x="6604000" y="3708400"/>
          <p14:tracePt t="83442" x="6629400" y="3733800"/>
          <p14:tracePt t="83442" x="6642100" y="3752850"/>
          <p14:tracePt t="83461" x="6667500" y="3771900"/>
          <p14:tracePt t="83476" x="6692900" y="3790950"/>
          <p14:tracePt t="83493" x="6718300" y="3810000"/>
          <p14:tracePt t="83510" x="6737350" y="3835400"/>
          <p14:tracePt t="83526" x="6762750" y="3860800"/>
          <p14:tracePt t="83543" x="6769100" y="3873500"/>
          <p14:tracePt t="83560" x="6788150" y="3892550"/>
          <p14:tracePt t="83577" x="6807200" y="3911600"/>
          <p14:tracePt t="83593" x="6819900" y="3924300"/>
          <p14:tracePt t="83609" x="6838950" y="3949700"/>
          <p14:tracePt t="83626" x="6858000" y="3968750"/>
          <p14:tracePt t="83643" x="6883400" y="3987800"/>
          <p14:tracePt t="83660" x="6908800" y="4013200"/>
          <p14:tracePt t="83693" x="6921500" y="4025900"/>
          <p14:tracePt t="83693" x="6934200" y="4025900"/>
          <p14:tracePt t="83710" x="6946900" y="4032250"/>
          <p14:tracePt t="83727" x="6972300" y="4038600"/>
          <p14:tracePt t="83743" x="6985000" y="4044950"/>
          <p14:tracePt t="83759" x="7023100" y="4051300"/>
          <p14:tracePt t="83776" x="7048500" y="4051300"/>
          <p14:tracePt t="83793" x="7061200" y="4051300"/>
          <p14:tracePt t="84187" x="7061200" y="4032250"/>
          <p14:tracePt t="84194" x="7048500" y="4006850"/>
          <p14:tracePt t="84209" x="7042150" y="3981450"/>
          <p14:tracePt t="84227" x="7042150" y="3968750"/>
          <p14:tracePt t="84378" x="7035800" y="3962400"/>
          <p14:tracePt t="84386" x="7035800" y="3956050"/>
          <p14:tracePt t="84394" x="7035800" y="3930650"/>
          <p14:tracePt t="84410" x="7029450" y="3924300"/>
          <p14:tracePt t="84710" x="7029450" y="3917950"/>
          <p14:tracePt t="84760" x="7023100" y="3917950"/>
          <p14:tracePt t="84766" x="7004050" y="3898900"/>
          <p14:tracePt t="84777" x="6978650" y="3873500"/>
          <p14:tracePt t="84792" x="6953250" y="3848100"/>
          <p14:tracePt t="84809" x="6940550" y="3822700"/>
          <p14:tracePt t="84825" x="6927850" y="3816350"/>
          <p14:tracePt t="84842" x="6921500" y="3810000"/>
          <p14:tracePt t="84859" x="6915150" y="3784600"/>
          <p14:tracePt t="84876" x="6902450" y="3771900"/>
          <p14:tracePt t="84892" x="6889750" y="3752850"/>
          <p14:tracePt t="84909" x="6877050" y="3727450"/>
          <p14:tracePt t="84925" x="6851650" y="3702050"/>
          <p14:tracePt t="84942" x="6813550" y="3657600"/>
          <p14:tracePt t="84959" x="6800850" y="3632200"/>
          <p14:tracePt t="84976" x="6788150" y="3606800"/>
          <p14:tracePt t="84993" x="6775450" y="3587750"/>
          <p14:tracePt t="85010" x="6775450" y="3575050"/>
          <p14:tracePt t="85025" x="6775450" y="3568700"/>
          <p14:tracePt t="85042" x="6769100" y="3556000"/>
          <p14:tracePt t="85059" x="6769100" y="3543300"/>
          <p14:tracePt t="85075" x="6762750" y="3536950"/>
          <p14:tracePt t="85093" x="6750050" y="3524250"/>
          <p14:tracePt t="85110" x="6743700" y="3511550"/>
          <p14:tracePt t="85126" x="6737350" y="3492500"/>
          <p14:tracePt t="85142" x="6737350" y="3486150"/>
          <p14:tracePt t="85158" x="6731000" y="3473450"/>
          <p14:tracePt t="85176" x="6731000" y="3467100"/>
          <p14:tracePt t="85192" x="6724650" y="3467100"/>
          <p14:tracePt t="85434" x="6718300" y="3460750"/>
          <p14:tracePt t="85444" x="6705600" y="3454400"/>
          <p14:tracePt t="85452" x="6692900" y="3429000"/>
          <p14:tracePt t="85458" x="6673850" y="3409950"/>
          <p14:tracePt t="85476" x="6667500" y="3403600"/>
          <p14:tracePt t="85492" x="6648450" y="3384550"/>
          <p14:tracePt t="85509" x="6648450" y="3378200"/>
          <p14:tracePt t="85741" x="6642100" y="3378200"/>
          <p14:tracePt t="85748" x="6616700" y="3378200"/>
          <p14:tracePt t="85763" x="6591300" y="3390900"/>
          <p14:tracePt t="85775" x="6565900" y="3403600"/>
          <p14:tracePt t="85791" x="6534150" y="3429000"/>
          <p14:tracePt t="85809" x="6515100" y="3435350"/>
          <p14:tracePt t="85825" x="6489700" y="3448050"/>
          <p14:tracePt t="85842" x="6464300" y="3460750"/>
          <p14:tracePt t="85859" x="6438900" y="3467100"/>
          <p14:tracePt t="85876" x="6413500" y="3486150"/>
          <p14:tracePt t="85892" x="6375400" y="3517900"/>
          <p14:tracePt t="85908" x="6350000" y="3536950"/>
          <p14:tracePt t="85925" x="6318250" y="3556000"/>
          <p14:tracePt t="85943" x="6292850" y="3568700"/>
          <p14:tracePt t="85958" x="6267450" y="3587750"/>
          <p14:tracePt t="85976" x="6248400" y="3594100"/>
          <p14:tracePt t="85991" x="6223000" y="3613150"/>
          <p14:tracePt t="86009" x="6210300" y="3613150"/>
          <p14:tracePt t="86026" x="6184900" y="3632200"/>
          <p14:tracePt t="86043" x="6159500" y="3657600"/>
          <p14:tracePt t="86059" x="6121400" y="3676650"/>
          <p14:tracePt t="86076" x="6096000" y="3695700"/>
          <p14:tracePt t="86092" x="6070600" y="3708400"/>
          <p14:tracePt t="86132" x="6070600" y="3714750"/>
          <p14:tracePt t="86458" x="6070600" y="3721100"/>
          <p14:tracePt t="86465" x="6064250" y="3727450"/>
          <p14:tracePt t="86475" x="6064250" y="3740150"/>
          <p14:tracePt t="86491" x="6064250" y="3752850"/>
          <p14:tracePt t="86509" x="6057900" y="3759200"/>
          <p14:tracePt t="86524" x="6057900" y="3778250"/>
          <p14:tracePt t="86542" x="6051550" y="3803650"/>
          <p14:tracePt t="86558" x="6045200" y="3822700"/>
          <p14:tracePt t="86575" x="6038850" y="3848100"/>
          <p14:tracePt t="86591" x="6026150" y="3879850"/>
          <p14:tracePt t="86609" x="6013450" y="3905250"/>
          <p14:tracePt t="86625" x="6007100" y="3924300"/>
          <p14:tracePt t="86642" x="6000750" y="3949700"/>
          <p14:tracePt t="86658" x="5994400" y="3975100"/>
          <p14:tracePt t="86676" x="5981700" y="3994150"/>
          <p14:tracePt t="86691" x="5975350" y="4019550"/>
          <p14:tracePt t="86708" x="5969000" y="4044950"/>
          <p14:tracePt t="86724" x="5962650" y="4064000"/>
          <p14:tracePt t="86742" x="5956300" y="4083050"/>
          <p14:tracePt t="86758" x="5949950" y="4095750"/>
          <p14:tracePt t="86776" x="5949950" y="4108450"/>
          <p14:tracePt t="86792" x="5943600" y="4121150"/>
          <p14:tracePt t="86809" x="5943600" y="4127500"/>
          <p14:tracePt t="86825" x="5943600" y="4140200"/>
          <p14:tracePt t="86842" x="5943600" y="4146550"/>
          <p14:tracePt t="89480" x="5956300" y="4140200"/>
          <p14:tracePt t="89486" x="5969000" y="4127500"/>
          <p14:tracePt t="89491" x="6007100" y="4108450"/>
          <p14:tracePt t="89508" x="6032500" y="4083050"/>
          <p14:tracePt t="89525" x="6057900" y="4064000"/>
          <p14:tracePt t="89541" x="6096000" y="4032250"/>
          <p14:tracePt t="89559" x="6134100" y="4006850"/>
          <p14:tracePt t="89574" x="6165850" y="3975100"/>
          <p14:tracePt t="89591" x="6197600" y="3949700"/>
          <p14:tracePt t="89607" x="6223000" y="3924300"/>
          <p14:tracePt t="89624" x="6248400" y="3905250"/>
          <p14:tracePt t="89641" x="6280150" y="3873500"/>
          <p14:tracePt t="89658" x="6305550" y="3848100"/>
          <p14:tracePt t="89675" x="6343650" y="3822700"/>
          <p14:tracePt t="89690" x="6375400" y="3790950"/>
          <p14:tracePt t="89707" x="6413500" y="3765550"/>
          <p14:tracePt t="89724" x="6445250" y="3740150"/>
          <p14:tracePt t="89740" x="6489700" y="3695700"/>
          <p14:tracePt t="89758" x="6496050" y="3676650"/>
          <p14:tracePt t="89774" x="6502400" y="3676650"/>
          <p14:tracePt t="89830" x="6502400" y="3670300"/>
          <p14:tracePt t="89869" x="6502400" y="3663950"/>
          <p14:tracePt t="89876" x="6502400" y="3632200"/>
          <p14:tracePt t="89891" x="6502400" y="3587750"/>
          <p14:tracePt t="89907" x="6502400" y="3562350"/>
          <p14:tracePt t="89924" x="6502400" y="3536950"/>
          <p14:tracePt t="89941" x="6502400" y="3517900"/>
          <p14:tracePt t="89958" x="6508750" y="3511550"/>
          <p14:tracePt t="89974" x="6508750" y="3505200"/>
          <p14:tracePt t="89991" x="6508750" y="3492500"/>
          <p14:tracePt t="90008" x="6508750" y="3486150"/>
          <p14:tracePt t="90024" x="6515100" y="3467100"/>
          <p14:tracePt t="90041" x="6527800" y="3454400"/>
          <p14:tracePt t="90135" x="6540500" y="3448050"/>
          <p14:tracePt t="90142" x="6553200" y="3448050"/>
          <p14:tracePt t="90176" x="6559550" y="3448050"/>
          <p14:tracePt t="90179" x="6565900" y="3448050"/>
          <p14:tracePt t="90191" x="6604000" y="3479800"/>
          <p14:tracePt t="90207" x="6629400" y="3505200"/>
          <p14:tracePt t="90225" x="6654800" y="3549650"/>
          <p14:tracePt t="90241" x="6692900" y="3575050"/>
          <p14:tracePt t="90258" x="6724650" y="3600450"/>
          <p14:tracePt t="90273" x="6762750" y="3632200"/>
          <p14:tracePt t="90291" x="6807200" y="3689350"/>
          <p14:tracePt t="90307" x="6832600" y="3727450"/>
          <p14:tracePt t="90324" x="6864350" y="3771900"/>
          <p14:tracePt t="90340" x="6889750" y="3797300"/>
          <p14:tracePt t="90358" x="6902450" y="3822700"/>
          <p14:tracePt t="90373" x="6921500" y="3841750"/>
          <p14:tracePt t="90390" x="6959600" y="3886200"/>
          <p14:tracePt t="90407" x="6985000" y="3911600"/>
          <p14:tracePt t="90424" x="7016750" y="3937000"/>
          <p14:tracePt t="90440" x="7035800" y="3962400"/>
          <p14:tracePt t="90457" x="7048500" y="3981450"/>
          <p14:tracePt t="90474" x="7054850" y="4000500"/>
          <p14:tracePt t="90491" x="7067550" y="4019550"/>
          <p14:tracePt t="90507" x="7086600" y="4032250"/>
          <p14:tracePt t="90525" x="7099300" y="4051300"/>
          <p14:tracePt t="90540" x="7124700" y="4076700"/>
          <p14:tracePt t="90557" x="7150100" y="4108450"/>
          <p14:tracePt t="90573" x="7194550" y="4146550"/>
          <p14:tracePt t="90591" x="7219950" y="4171950"/>
          <p14:tracePt t="90607" x="7239000" y="4191000"/>
          <p14:tracePt t="90623" x="7258050" y="4210050"/>
          <p14:tracePt t="90640" x="7277100" y="4241800"/>
          <p14:tracePt t="90657" x="7289800" y="4267200"/>
          <p14:tracePt t="90674" x="7308850" y="4292600"/>
          <p14:tracePt t="90691" x="7327900" y="4318000"/>
          <p14:tracePt t="90707" x="7334250" y="4330700"/>
          <p14:tracePt t="90723" x="7346950" y="4349750"/>
          <p14:tracePt t="90740" x="7353300" y="4362450"/>
          <p14:tracePt t="90757" x="7353300" y="4368800"/>
          <p14:tracePt t="90774" x="7353300" y="4375150"/>
          <p14:tracePt t="90831" x="7353300" y="4387850"/>
          <p14:tracePt t="90837" x="7353300" y="4419600"/>
          <p14:tracePt t="90857" x="7321550" y="4451350"/>
          <p14:tracePt t="90873" x="7283450" y="4495800"/>
          <p14:tracePt t="90890" x="7258050" y="4521200"/>
          <p14:tracePt t="90907" x="7226300" y="4546600"/>
          <p14:tracePt t="90924" x="7200900" y="4578350"/>
          <p14:tracePt t="90940" x="7188200" y="4584700"/>
          <p14:tracePt t="90974" x="7188200" y="4591050"/>
          <p14:tracePt t="91056" x="7188200" y="4597400"/>
          <p14:tracePt t="91068" x="7188200" y="4603750"/>
          <p14:tracePt t="91094" x="7188200" y="4610100"/>
          <p14:tracePt t="91103" x="7188200" y="4616450"/>
          <p14:tracePt t="91830" x="7188200" y="4622800"/>
          <p14:tracePt t="91856" x="7188200" y="4629150"/>
          <p14:tracePt t="91872" x="7181850" y="4635500"/>
          <p14:tracePt t="9187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Exocrine Pancreas</a:t>
            </a:r>
          </a:p>
        </p:txBody>
      </p:sp>
      <p:sp>
        <p:nvSpPr>
          <p:cNvPr id="8" name="Content Placeholder 7"/>
          <p:cNvSpPr>
            <a:spLocks noGrp="1"/>
          </p:cNvSpPr>
          <p:nvPr>
            <p:ph idx="1"/>
          </p:nvPr>
        </p:nvSpPr>
        <p:spPr>
          <a:xfrm>
            <a:off x="203200" y="1292225"/>
            <a:ext cx="4521200" cy="3727450"/>
          </a:xfrm>
        </p:spPr>
        <p:txBody>
          <a:bodyPr/>
          <a:lstStyle/>
          <a:p>
            <a:pPr>
              <a:buFont typeface="Wingdings" pitchFamily="2" charset="2"/>
              <a:buNone/>
              <a:defRPr/>
            </a:pPr>
            <a:r>
              <a:rPr lang="en-US" altLang="en-US" b="1">
                <a:solidFill>
                  <a:srgbClr val="FFFF66"/>
                </a:solidFill>
              </a:rPr>
              <a:t>Duct System:</a:t>
            </a:r>
          </a:p>
          <a:p>
            <a:pPr eaLnBrk="1" hangingPunct="1">
              <a:lnSpc>
                <a:spcPct val="90000"/>
              </a:lnSpc>
              <a:defRPr/>
            </a:pPr>
            <a:r>
              <a:rPr lang="en-US" altLang="en-US" sz="2800" u="sng"/>
              <a:t>Centroacinar</a:t>
            </a:r>
            <a:r>
              <a:rPr lang="en-US" altLang="en-US" sz="2800"/>
              <a:t> cells.</a:t>
            </a:r>
          </a:p>
          <a:p>
            <a:pPr eaLnBrk="1" hangingPunct="1">
              <a:lnSpc>
                <a:spcPct val="90000"/>
              </a:lnSpc>
              <a:defRPr/>
            </a:pPr>
            <a:r>
              <a:rPr lang="en-US" altLang="en-US" sz="2800" u="sng"/>
              <a:t>Intercalated</a:t>
            </a:r>
            <a:r>
              <a:rPr lang="en-US" altLang="en-US" sz="2800"/>
              <a:t> ducts (low cuboidal).</a:t>
            </a:r>
          </a:p>
          <a:p>
            <a:pPr eaLnBrk="1" hangingPunct="1">
              <a:lnSpc>
                <a:spcPct val="90000"/>
              </a:lnSpc>
              <a:defRPr/>
            </a:pPr>
            <a:r>
              <a:rPr lang="en-US" altLang="en-US" sz="2800" u="sng"/>
              <a:t>Intralobular</a:t>
            </a:r>
            <a:r>
              <a:rPr lang="en-US" altLang="en-US" sz="2800"/>
              <a:t> ducts (NOT prominent).</a:t>
            </a:r>
          </a:p>
          <a:p>
            <a:pPr eaLnBrk="1" hangingPunct="1">
              <a:lnSpc>
                <a:spcPct val="90000"/>
              </a:lnSpc>
              <a:defRPr/>
            </a:pPr>
            <a:r>
              <a:rPr lang="en-US" altLang="en-US" sz="2800" u="sng"/>
              <a:t>Interlobular</a:t>
            </a:r>
            <a:r>
              <a:rPr lang="en-US" altLang="en-US" sz="2800"/>
              <a:t> ducts.</a:t>
            </a:r>
          </a:p>
          <a:p>
            <a:pPr eaLnBrk="1" hangingPunct="1">
              <a:lnSpc>
                <a:spcPct val="90000"/>
              </a:lnSpc>
              <a:defRPr/>
            </a:pPr>
            <a:r>
              <a:rPr lang="en-US" altLang="en-US" sz="2800" u="sng"/>
              <a:t>Main</a:t>
            </a:r>
            <a:r>
              <a:rPr lang="en-US" altLang="en-US" sz="2800"/>
              <a:t> pancreatic duct.</a:t>
            </a:r>
          </a:p>
        </p:txBody>
      </p:sp>
      <p:pic>
        <p:nvPicPr>
          <p:cNvPr id="12292" name="Picture 4" descr="F16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638" y="1409700"/>
            <a:ext cx="273208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103_04"/>
          <p:cNvPicPr>
            <a:picLocks noChangeAspect="1" noChangeArrowheads="1"/>
          </p:cNvPicPr>
          <p:nvPr/>
        </p:nvPicPr>
        <p:blipFill>
          <a:blip r:embed="rId6">
            <a:extLst>
              <a:ext uri="{28A0092B-C50C-407E-A947-70E740481C1C}">
                <a14:useLocalDpi xmlns:a14="http://schemas.microsoft.com/office/drawing/2010/main" val="0"/>
              </a:ext>
            </a:extLst>
          </a:blip>
          <a:srcRect t="12016"/>
          <a:stretch>
            <a:fillRect/>
          </a:stretch>
        </p:blipFill>
        <p:spPr bwMode="auto">
          <a:xfrm>
            <a:off x="4486275" y="3938588"/>
            <a:ext cx="4503738"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Pancreas-1.jpg"/>
          <p:cNvPicPr>
            <a:picLocks noChangeAspect="1"/>
          </p:cNvPicPr>
          <p:nvPr/>
        </p:nvPicPr>
        <p:blipFill>
          <a:blip r:embed="rId7">
            <a:extLst>
              <a:ext uri="{28A0092B-C50C-407E-A947-70E740481C1C}">
                <a14:useLocalDpi xmlns:a14="http://schemas.microsoft.com/office/drawing/2010/main" val="0"/>
              </a:ext>
            </a:extLst>
          </a:blip>
          <a:srcRect r="53494" b="72859"/>
          <a:stretch>
            <a:fillRect/>
          </a:stretch>
        </p:blipFill>
        <p:spPr bwMode="auto">
          <a:xfrm>
            <a:off x="1701800" y="5094288"/>
            <a:ext cx="25796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176"/>
    </mc:Choice>
    <mc:Fallback xmlns="">
      <p:transition spd="slow" advTm="10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790" x="2387600" y="2736850"/>
          <p14:tracePt t="11798" x="2374900" y="2736850"/>
          <p14:tracePt t="11808" x="2362200" y="2743200"/>
          <p14:tracePt t="11825" x="2343150" y="2749550"/>
          <p14:tracePt t="12177" x="2349500" y="2749550"/>
          <p14:tracePt t="12186" x="2355850" y="2749550"/>
          <p14:tracePt t="12192" x="2387600" y="2743200"/>
          <p14:tracePt t="12208" x="2406650" y="2743200"/>
          <p14:tracePt t="12224" x="2432050" y="2743200"/>
          <p14:tracePt t="12241" x="2457450" y="2736850"/>
          <p14:tracePt t="12258" x="2482850" y="2736850"/>
          <p14:tracePt t="12275" x="2552700" y="2730500"/>
          <p14:tracePt t="12291" x="2622550" y="2724150"/>
          <p14:tracePt t="12308" x="2698750" y="2717800"/>
          <p14:tracePt t="12324" x="2768600" y="2717800"/>
          <p14:tracePt t="12341" x="2813050" y="2717800"/>
          <p14:tracePt t="12358" x="2870200" y="2717800"/>
          <p14:tracePt t="12375" x="2952750" y="2717800"/>
          <p14:tracePt t="12391" x="3003550" y="2717800"/>
          <p14:tracePt t="12408" x="3041650" y="2717800"/>
          <p14:tracePt t="12425" x="3067050" y="2717800"/>
          <p14:tracePt t="12442" x="3098800" y="2717800"/>
          <p14:tracePt t="12458" x="3130550" y="2717800"/>
          <p14:tracePt t="12474" x="3168650" y="2717800"/>
          <p14:tracePt t="12491" x="3200400" y="2717800"/>
          <p14:tracePt t="12508" x="3225800" y="2717800"/>
          <p14:tracePt t="12525" x="3251200" y="2717800"/>
          <p14:tracePt t="12541" x="3276600" y="2717800"/>
          <p14:tracePt t="12558" x="3289300" y="2717800"/>
          <p14:tracePt t="12574" x="3302000" y="2717800"/>
          <p14:tracePt t="12591" x="3308350" y="2717800"/>
          <p14:tracePt t="12633" x="3314700" y="2717800"/>
          <p14:tracePt t="12711" x="3321050" y="2717800"/>
          <p14:tracePt t="12723" x="3333750" y="2717800"/>
          <p14:tracePt t="12742" x="3340100" y="2717800"/>
          <p14:tracePt t="12759" x="3346450" y="2717800"/>
          <p14:tracePt t="15525" x="3359150" y="2717800"/>
          <p14:tracePt t="15534" x="3403600" y="2717800"/>
          <p14:tracePt t="15541" x="3492500" y="2717800"/>
          <p14:tracePt t="15557" x="3543300" y="2717800"/>
          <p14:tracePt t="15573" x="3562350" y="2717800"/>
          <p14:tracePt t="15591" x="3587750" y="2717800"/>
          <p14:tracePt t="15607" x="3613150" y="2711450"/>
          <p14:tracePt t="15623" x="3644900" y="2711450"/>
          <p14:tracePt t="15640" x="3651250" y="2711450"/>
          <p14:tracePt t="15657" x="3676650" y="2705100"/>
          <p14:tracePt t="15673" x="3702050" y="2705100"/>
          <p14:tracePt t="15691" x="3727450" y="2698750"/>
          <p14:tracePt t="15707" x="3752850" y="2692400"/>
          <p14:tracePt t="15723" x="3790950" y="2686050"/>
          <p14:tracePt t="15740" x="3816350" y="2686050"/>
          <p14:tracePt t="15757" x="3841750" y="2686050"/>
          <p14:tracePt t="15773" x="3867150" y="2686050"/>
          <p14:tracePt t="15791" x="3886200" y="2686050"/>
          <p14:tracePt t="15807" x="3917950" y="2686050"/>
          <p14:tracePt t="15824" x="3968750" y="2686050"/>
          <p14:tracePt t="15840" x="3987800" y="2673350"/>
          <p14:tracePt t="15858" x="4013200" y="2673350"/>
          <p14:tracePt t="15873" x="4025900" y="2673350"/>
          <p14:tracePt t="15890" x="4044950" y="2673350"/>
          <p14:tracePt t="15907" x="4051300" y="2673350"/>
          <p14:tracePt t="15924" x="4070350" y="2667000"/>
          <p14:tracePt t="15940" x="4076700" y="2667000"/>
          <p14:tracePt t="17677" x="4064000" y="2667000"/>
          <p14:tracePt t="17678" x="4051300" y="2667000"/>
          <p14:tracePt t="17689" x="4025900" y="2667000"/>
          <p14:tracePt t="17706" x="3994150" y="2667000"/>
          <p14:tracePt t="17723" x="3968750" y="2667000"/>
          <p14:tracePt t="17739" x="3943350" y="2667000"/>
          <p14:tracePt t="17756" x="3917950" y="2667000"/>
          <p14:tracePt t="17772" x="3892550" y="2667000"/>
          <p14:tracePt t="17790" x="3860800" y="2667000"/>
          <p14:tracePt t="17806" x="3810000" y="2667000"/>
          <p14:tracePt t="17806" x="3790950" y="2667000"/>
          <p14:tracePt t="17824" x="3759200" y="2673350"/>
          <p14:tracePt t="17839" x="3733800" y="2673350"/>
          <p14:tracePt t="17856" x="3708400" y="2679700"/>
          <p14:tracePt t="17872" x="3683000" y="2679700"/>
          <p14:tracePt t="17889" x="3657600" y="2686050"/>
          <p14:tracePt t="17906" x="3638550" y="2686050"/>
          <p14:tracePt t="17906" x="3625850" y="2692400"/>
          <p14:tracePt t="17924" x="3600450" y="2692400"/>
          <p14:tracePt t="17939" x="3556000" y="2698750"/>
          <p14:tracePt t="17956" x="3524250" y="2698750"/>
          <p14:tracePt t="17973" x="3492500" y="2698750"/>
          <p14:tracePt t="17990" x="3467100" y="2705100"/>
          <p14:tracePt t="18005" x="3448050" y="2705100"/>
          <p14:tracePt t="18024" x="3435350" y="2705100"/>
          <p14:tracePt t="18039" x="3422650" y="2705100"/>
          <p14:tracePt t="18056" x="3403600" y="2705100"/>
          <p14:tracePt t="18073" x="3378200" y="2705100"/>
          <p14:tracePt t="18090" x="3352800" y="2705100"/>
          <p14:tracePt t="18106" x="3333750" y="2705100"/>
          <p14:tracePt t="18106" x="3321050" y="2705100"/>
          <p14:tracePt t="18124" x="3295650" y="2705100"/>
          <p14:tracePt t="18139" x="3270250" y="2705100"/>
          <p14:tracePt t="18156" x="3263900" y="2711450"/>
          <p14:tracePt t="18173" x="3257550" y="2711450"/>
          <p14:tracePt t="18261" x="3251200" y="2711450"/>
          <p14:tracePt t="18271" x="3232150" y="2711450"/>
          <p14:tracePt t="18289" x="3206750" y="2711450"/>
          <p14:tracePt t="18306" x="3181350" y="2705100"/>
          <p14:tracePt t="18306" x="3168650" y="2698750"/>
          <p14:tracePt t="18324" x="3143250" y="2698750"/>
          <p14:tracePt t="18340" x="3130550" y="2698750"/>
          <p14:tracePt t="18356" x="3124200" y="2698750"/>
          <p14:tracePt t="18406" x="3117850" y="2698750"/>
          <p14:tracePt t="18409" x="3111500" y="2698750"/>
          <p14:tracePt t="18422" x="3073400" y="2698750"/>
          <p14:tracePt t="18439" x="3048000" y="2698750"/>
          <p14:tracePt t="18456" x="3016250" y="2698750"/>
          <p14:tracePt t="18472" x="2990850" y="2698750"/>
          <p14:tracePt t="18489" x="2971800" y="2698750"/>
          <p14:tracePt t="18505" x="2946400" y="2698750"/>
          <p14:tracePt t="18505" x="2933700" y="2698750"/>
          <p14:tracePt t="18524" x="2908300" y="2698750"/>
          <p14:tracePt t="18539" x="2882900" y="2698750"/>
          <p14:tracePt t="18556" x="2857500" y="2692400"/>
          <p14:tracePt t="18572" x="2832100" y="2692400"/>
          <p14:tracePt t="18589" x="2806700" y="2692400"/>
          <p14:tracePt t="18605" x="2787650" y="2692400"/>
          <p14:tracePt t="18605" x="2774950" y="2692400"/>
          <p14:tracePt t="18624" x="2755900" y="2686050"/>
          <p14:tracePt t="18639" x="2736850" y="2686050"/>
          <p14:tracePt t="18655" x="2724150" y="2686050"/>
          <p14:tracePt t="18672" x="2705100" y="2686050"/>
          <p14:tracePt t="18690" x="2686050" y="2686050"/>
          <p14:tracePt t="18705" x="2673350" y="2686050"/>
          <p14:tracePt t="18745" x="2667000" y="2686050"/>
          <p14:tracePt t="18858" x="2673350" y="2686050"/>
          <p14:tracePt t="18872" x="2686050" y="2686050"/>
          <p14:tracePt t="18873" x="2711450" y="2673350"/>
          <p14:tracePt t="18873" x="2724150" y="2667000"/>
          <p14:tracePt t="18889" x="2762250" y="2660650"/>
          <p14:tracePt t="18905" x="2800350" y="2654300"/>
          <p14:tracePt t="18922" x="2851150" y="2647950"/>
          <p14:tracePt t="18939" x="2921000" y="2628900"/>
          <p14:tracePt t="18956" x="3003550" y="2622550"/>
          <p14:tracePt t="18974" x="3028950" y="2616200"/>
          <p14:tracePt t="18989" x="3086100" y="2609850"/>
          <p14:tracePt t="19006" x="3117850" y="2609850"/>
          <p14:tracePt t="19022" x="3143250" y="2609850"/>
          <p14:tracePt t="19039" x="3168650" y="2609850"/>
          <p14:tracePt t="19056" x="3194050" y="2609850"/>
          <p14:tracePt t="19056" x="3206750" y="2609850"/>
          <p14:tracePt t="19074" x="3232150" y="2609850"/>
          <p14:tracePt t="19090" x="3257550" y="2609850"/>
          <p14:tracePt t="19105" x="3276600" y="2609850"/>
          <p14:tracePt t="19122" x="3289300" y="2616200"/>
          <p14:tracePt t="19140" x="3308350" y="2616200"/>
          <p14:tracePt t="19156" x="3346450" y="2622550"/>
          <p14:tracePt t="19174" x="3359150" y="2635250"/>
          <p14:tracePt t="19189" x="3403600" y="2641600"/>
          <p14:tracePt t="19207" x="3429000" y="2647950"/>
          <p14:tracePt t="19222" x="3454400" y="2647950"/>
          <p14:tracePt t="19240" x="3473450" y="2654300"/>
          <p14:tracePt t="19256" x="3492500" y="2654300"/>
          <p14:tracePt t="19256" x="3498850" y="2654300"/>
          <p14:tracePt t="19274" x="3517900" y="2654300"/>
          <p14:tracePt t="19289" x="3524250" y="2654300"/>
          <p14:tracePt t="19307" x="3536950" y="2654300"/>
          <p14:tracePt t="19322" x="3568700" y="2654300"/>
          <p14:tracePt t="19339" x="3594100" y="2654300"/>
          <p14:tracePt t="19355" x="3619500" y="2654300"/>
          <p14:tracePt t="19373" x="3644900" y="2654300"/>
          <p14:tracePt t="19389" x="3670300" y="2654300"/>
          <p14:tracePt t="19406" x="3689350" y="2654300"/>
          <p14:tracePt t="19422" x="3727450" y="2654300"/>
          <p14:tracePt t="19440" x="3740150" y="2660650"/>
          <p14:tracePt t="19456" x="3752850" y="2660650"/>
          <p14:tracePt t="19472" x="3759200" y="2660650"/>
          <p14:tracePt t="19489" x="3765550" y="2660650"/>
          <p14:tracePt t="19506" x="3771900" y="2660650"/>
          <p14:tracePt t="23626" x="3765550" y="2660650"/>
          <p14:tracePt t="23634" x="3721100" y="2641600"/>
          <p14:tracePt t="23657" x="3702050" y="2628900"/>
          <p14:tracePt t="23657" x="3695700" y="2628900"/>
          <p14:tracePt t="23673" x="3683000" y="2622550"/>
          <p14:tracePt t="23688" x="3676650" y="2616200"/>
          <p14:tracePt t="23722" x="3670300" y="2616200"/>
          <p14:tracePt t="23748" x="3663950" y="2616200"/>
          <p14:tracePt t="23756" x="3657600" y="2609850"/>
          <p14:tracePt t="23772" x="3651250" y="2603500"/>
          <p14:tracePt t="23815" x="3644900" y="2603500"/>
          <p14:tracePt t="23822" x="3625850" y="2597150"/>
          <p14:tracePt t="23838" x="3613150" y="2590800"/>
          <p14:tracePt t="23855" x="3600450" y="2584450"/>
          <p14:tracePt t="23871" x="3581400" y="2578100"/>
          <p14:tracePt t="23889" x="3575050" y="2578100"/>
          <p14:tracePt t="23905" x="3568700" y="2571750"/>
          <p14:tracePt t="23923" x="3549650" y="2565400"/>
          <p14:tracePt t="23938" x="3530600" y="2559050"/>
          <p14:tracePt t="23955" x="3517900" y="2546350"/>
          <p14:tracePt t="23971" x="3505200" y="2540000"/>
          <p14:tracePt t="23989" x="3492500" y="2533650"/>
          <p14:tracePt t="24005" x="3473450" y="2527300"/>
          <p14:tracePt t="24005" x="3467100" y="2520950"/>
          <p14:tracePt t="24022" x="3448050" y="2508250"/>
          <p14:tracePt t="24038" x="3429000" y="2489200"/>
          <p14:tracePt t="24055" x="3409950" y="2476500"/>
          <p14:tracePt t="24071" x="3390900" y="2463800"/>
          <p14:tracePt t="24089" x="3384550" y="2457450"/>
          <p14:tracePt t="24105" x="3359150" y="2438400"/>
          <p14:tracePt t="24105" x="3346450" y="2432050"/>
          <p14:tracePt t="24123" x="3327400" y="2425700"/>
          <p14:tracePt t="24138" x="3308350" y="2413000"/>
          <p14:tracePt t="24156" x="3289300" y="2406650"/>
          <p14:tracePt t="24172" x="3276600" y="2400300"/>
          <p14:tracePt t="24188" x="3251200" y="2393950"/>
          <p14:tracePt t="24205" x="3238500" y="2387600"/>
          <p14:tracePt t="24222" x="3206750" y="2381250"/>
          <p14:tracePt t="24238" x="3181350" y="2368550"/>
          <p14:tracePt t="24256" x="3155950" y="2362200"/>
          <p14:tracePt t="24271" x="3130550" y="2349500"/>
          <p14:tracePt t="24288" x="3105150" y="2343150"/>
          <p14:tracePt t="24305" x="3079750" y="2343150"/>
          <p14:tracePt t="24305" x="3067050" y="2336800"/>
          <p14:tracePt t="24323" x="3060700" y="2330450"/>
          <p14:tracePt t="24338" x="3035300" y="2330450"/>
          <p14:tracePt t="24355" x="3009900" y="2317750"/>
          <p14:tracePt t="24371" x="2984500" y="2311400"/>
          <p14:tracePt t="24388" x="2959100" y="2305050"/>
          <p14:tracePt t="24405" x="2933700" y="2298700"/>
          <p14:tracePt t="24405" x="2927350" y="2298700"/>
          <p14:tracePt t="24422" x="2901950" y="2298700"/>
          <p14:tracePt t="24438" x="2876550" y="2292350"/>
          <p14:tracePt t="24455" x="2857500" y="2292350"/>
          <p14:tracePt t="24471" x="2832100" y="2286000"/>
          <p14:tracePt t="24489" x="2806700" y="2279650"/>
          <p14:tracePt t="24505" x="2781300" y="2279650"/>
          <p14:tracePt t="24522" x="2762250" y="2273300"/>
          <p14:tracePt t="24537" x="2749550" y="2273300"/>
          <p14:tracePt t="24555" x="2724150" y="2273300"/>
          <p14:tracePt t="24571" x="2698750" y="2273300"/>
          <p14:tracePt t="24588" x="2673350" y="2273300"/>
          <p14:tracePt t="24605" x="2635250" y="2273300"/>
          <p14:tracePt t="24622" x="2609850" y="2273300"/>
          <p14:tracePt t="24638" x="2597150" y="2273300"/>
          <p14:tracePt t="24655" x="2578100" y="2279650"/>
          <p14:tracePt t="24671" x="2552700" y="2279650"/>
          <p14:tracePt t="24688" x="2527300" y="2279650"/>
          <p14:tracePt t="24705" x="2495550" y="2286000"/>
          <p14:tracePt t="24722" x="2476500" y="2292350"/>
          <p14:tracePt t="24738" x="2451100" y="2305050"/>
          <p14:tracePt t="24756" x="2413000" y="2311400"/>
          <p14:tracePt t="24771" x="2393950" y="2311400"/>
          <p14:tracePt t="24788" x="2368550" y="2317750"/>
          <p14:tracePt t="24804" x="2330450" y="2324100"/>
          <p14:tracePt t="24822" x="2311400" y="2324100"/>
          <p14:tracePt t="24838" x="2298700" y="2324100"/>
          <p14:tracePt t="24855" x="2292350" y="2324100"/>
          <p14:tracePt t="25302" x="2305050" y="2324100"/>
          <p14:tracePt t="25310" x="2324100" y="2317750"/>
          <p14:tracePt t="25321" x="2336800" y="2311400"/>
          <p14:tracePt t="25338" x="2349500" y="2305050"/>
          <p14:tracePt t="25355" x="2355850" y="2298700"/>
          <p14:tracePt t="25371" x="2362200" y="2292350"/>
          <p14:tracePt t="25388" x="2368550" y="2292350"/>
          <p14:tracePt t="25432" x="2368550" y="2286000"/>
          <p14:tracePt t="25445" x="2374900" y="2286000"/>
          <p14:tracePt t="25454" x="2381250" y="2286000"/>
          <p14:tracePt t="25508" x="2387600" y="2286000"/>
          <p14:tracePt t="25540" x="2393950" y="2286000"/>
          <p14:tracePt t="25690" x="2400300" y="2286000"/>
          <p14:tracePt t="25707" x="2406650" y="2279650"/>
          <p14:tracePt t="25720" x="2419350" y="2279650"/>
          <p14:tracePt t="25721" x="2425700" y="2279650"/>
          <p14:tracePt t="25738" x="2432050" y="2279650"/>
          <p14:tracePt t="25755" x="2438400" y="2273300"/>
          <p14:tracePt t="25771" x="2444750" y="2273300"/>
          <p14:tracePt t="25787" x="2457450" y="2273300"/>
          <p14:tracePt t="25805" x="2463800" y="2266950"/>
          <p14:tracePt t="25821" x="2482850" y="2266950"/>
          <p14:tracePt t="25837" x="2514600" y="2266950"/>
          <p14:tracePt t="25855" x="2527300" y="2266950"/>
          <p14:tracePt t="25870" x="2533650" y="2266950"/>
          <p14:tracePt t="25887" x="2559050" y="2266950"/>
          <p14:tracePt t="25904" x="2565400" y="2266950"/>
          <p14:tracePt t="25921" x="2578100" y="2266950"/>
          <p14:tracePt t="25938" x="2590800" y="2266950"/>
          <p14:tracePt t="25955" x="2597150" y="2266950"/>
          <p14:tracePt t="26016" x="2603500" y="2266950"/>
          <p14:tracePt t="26024" x="2616200" y="2266950"/>
          <p14:tracePt t="26032" x="2628900" y="2266950"/>
          <p14:tracePt t="26040" x="2667000" y="2266950"/>
          <p14:tracePt t="26054" x="2692400" y="2273300"/>
          <p14:tracePt t="26071" x="2717800" y="2273300"/>
          <p14:tracePt t="26088" x="2730500" y="2273300"/>
          <p14:tracePt t="26104" x="2743200" y="2279650"/>
          <p14:tracePt t="26121" x="2755900" y="2279650"/>
          <p14:tracePt t="26137" x="2781300" y="2279650"/>
          <p14:tracePt t="26155" x="2806700" y="2279650"/>
          <p14:tracePt t="26170" x="2832100" y="2279650"/>
          <p14:tracePt t="26188" x="2857500" y="2279650"/>
          <p14:tracePt t="26204" x="2876550" y="2279650"/>
          <p14:tracePt t="26221" x="2895600" y="2279650"/>
          <p14:tracePt t="26238" x="2927350" y="2286000"/>
          <p14:tracePt t="26256" x="2940050" y="2286000"/>
          <p14:tracePt t="26390" x="2946400" y="2286000"/>
          <p14:tracePt t="26416" x="2952750" y="2286000"/>
          <p14:tracePt t="26428" x="2959100" y="2286000"/>
          <p14:tracePt t="26437" x="2978150" y="2286000"/>
          <p14:tracePt t="26454" x="2990850" y="2286000"/>
          <p14:tracePt t="26470" x="3003550" y="2286000"/>
          <p14:tracePt t="26487" x="3009900" y="2292350"/>
          <p14:tracePt t="26550" x="3016250" y="2292350"/>
          <p14:tracePt t="26567" x="3022600" y="2292350"/>
          <p14:tracePt t="26588" x="3028950" y="2292350"/>
          <p14:tracePt t="26589" x="3048000" y="2292350"/>
          <p14:tracePt t="26605" x="3060700" y="2292350"/>
          <p14:tracePt t="26621" x="3073400" y="2292350"/>
          <p14:tracePt t="26638" x="3079750" y="2292350"/>
          <p14:tracePt t="26656" x="3086100" y="2292350"/>
          <p14:tracePt t="26671" x="3111500" y="2298700"/>
          <p14:tracePt t="26688" x="3124200" y="2298700"/>
          <p14:tracePt t="26704" x="3143250" y="2298700"/>
          <p14:tracePt t="26738" x="3143250" y="2305050"/>
          <p14:tracePt t="27584" x="3130550" y="2305050"/>
          <p14:tracePt t="27592" x="3111500" y="2305050"/>
          <p14:tracePt t="27608" x="3098800" y="2305050"/>
          <p14:tracePt t="27621" x="3092450" y="2305050"/>
          <p14:tracePt t="27637" x="3073400" y="2305050"/>
          <p14:tracePt t="27655" x="3067050" y="2305050"/>
          <p14:tracePt t="27670" x="3060700" y="2305050"/>
          <p14:tracePt t="27687" x="3054350" y="2305050"/>
          <p14:tracePt t="27704" x="3041650" y="2305050"/>
          <p14:tracePt t="27721" x="3035300" y="2305050"/>
          <p14:tracePt t="27737" x="3028950" y="2305050"/>
          <p14:tracePt t="27737" x="3022600" y="2305050"/>
          <p14:tracePt t="27755" x="3003550" y="2305050"/>
          <p14:tracePt t="27770" x="2978150" y="2305050"/>
          <p14:tracePt t="27787" x="2952750" y="2305050"/>
          <p14:tracePt t="27804" x="2933700" y="2305050"/>
          <p14:tracePt t="27820" x="2908300" y="2305050"/>
          <p14:tracePt t="27837" x="2882900" y="2305050"/>
          <p14:tracePt t="27837" x="2870200" y="2305050"/>
          <p14:tracePt t="27855" x="2844800" y="2305050"/>
          <p14:tracePt t="27870" x="2819400" y="2305050"/>
          <p14:tracePt t="27887" x="2800350" y="2305050"/>
          <p14:tracePt t="27903" x="2781300" y="2305050"/>
          <p14:tracePt t="27920" x="2755900" y="2305050"/>
          <p14:tracePt t="27937" x="2730500" y="2298700"/>
          <p14:tracePt t="27937" x="2717800" y="2298700"/>
          <p14:tracePt t="27955" x="2692400" y="2298700"/>
          <p14:tracePt t="27970" x="2686050" y="2298700"/>
          <p14:tracePt t="27986" x="2679700" y="2298700"/>
          <p14:tracePt t="28003" x="2673350" y="2298700"/>
          <p14:tracePt t="28154" x="2686050" y="2298700"/>
          <p14:tracePt t="28162" x="2730500" y="2311400"/>
          <p14:tracePt t="28170" x="2794000" y="2343150"/>
          <p14:tracePt t="28187" x="2895600" y="2374900"/>
          <p14:tracePt t="28204" x="3003550" y="2425700"/>
          <p14:tracePt t="28221" x="3162300" y="2495550"/>
          <p14:tracePt t="28236" x="3302000" y="2571750"/>
          <p14:tracePt t="28236" x="3384550" y="2616200"/>
          <p14:tracePt t="28270" x="3524250" y="2705100"/>
          <p14:tracePt t="28270" x="3676650" y="2806700"/>
          <p14:tracePt t="28287" x="3803650" y="2921000"/>
          <p14:tracePt t="28303" x="3930650" y="3086100"/>
          <p14:tracePt t="28321" x="4057650" y="3289300"/>
          <p14:tracePt t="28337" x="4260850" y="3683000"/>
          <p14:tracePt t="28355" x="4387850" y="3867150"/>
          <p14:tracePt t="28370" x="4514850" y="4032250"/>
          <p14:tracePt t="28387" x="4610100" y="4152900"/>
          <p14:tracePt t="28403" x="4660900" y="4216400"/>
          <p14:tracePt t="28420" x="4692650" y="4260850"/>
          <p14:tracePt t="28437" x="4724400" y="4286250"/>
          <p14:tracePt t="28453" x="4787900" y="4330700"/>
          <p14:tracePt t="28471" x="4876800" y="4387850"/>
          <p14:tracePt t="28487" x="4940300" y="4425950"/>
          <p14:tracePt t="28505" x="5003800" y="4457700"/>
          <p14:tracePt t="28520" x="5048250" y="4483100"/>
          <p14:tracePt t="28537" x="5086350" y="4502150"/>
          <p14:tracePt t="28554" x="5162550" y="4527550"/>
          <p14:tracePt t="28571" x="5232400" y="4552950"/>
          <p14:tracePt t="28587" x="5321300" y="4584700"/>
          <p14:tracePt t="28605" x="5391150" y="4622800"/>
          <p14:tracePt t="28620" x="5422900" y="4641850"/>
          <p14:tracePt t="28638" x="5461000" y="4660900"/>
          <p14:tracePt t="28653" x="5537200" y="4692650"/>
          <p14:tracePt t="28671" x="5594350" y="4718050"/>
          <p14:tracePt t="28687" x="5657850" y="4749800"/>
          <p14:tracePt t="28705" x="5759450" y="4787900"/>
          <p14:tracePt t="28720" x="5867400" y="4813300"/>
          <p14:tracePt t="28738" x="5962650" y="4832350"/>
          <p14:tracePt t="28754" x="6019800" y="4838700"/>
          <p14:tracePt t="28771" x="6038850" y="4838700"/>
          <p14:tracePt t="28904" x="6051550" y="4838700"/>
          <p14:tracePt t="28904" x="6064250" y="4838700"/>
          <p14:tracePt t="28919" x="6108700" y="4838700"/>
          <p14:tracePt t="28937" x="6159500" y="4838700"/>
          <p14:tracePt t="28953" x="6184900" y="4838700"/>
          <p14:tracePt t="28970" x="6197600" y="4838700"/>
          <p14:tracePt t="29052" x="6197600" y="4832350"/>
          <p14:tracePt t="29103" x="6210300" y="4826000"/>
          <p14:tracePt t="29103" x="6223000" y="4819650"/>
          <p14:tracePt t="29120" x="6248400" y="4800600"/>
          <p14:tracePt t="29137" x="6292850" y="4787900"/>
          <p14:tracePt t="29154" x="6330950" y="4775200"/>
          <p14:tracePt t="29171" x="6350000" y="4768850"/>
          <p14:tracePt t="29186" x="6362700" y="4768850"/>
          <p14:tracePt t="29203" x="6369050" y="4768850"/>
          <p14:tracePt t="29219" x="6381750" y="4762500"/>
          <p14:tracePt t="29237" x="6400800" y="4762500"/>
          <p14:tracePt t="29253" x="6413500" y="4762500"/>
          <p14:tracePt t="29253" x="6426200" y="4762500"/>
          <p14:tracePt t="29272" x="6432550" y="4762500"/>
          <p14:tracePt t="29286" x="6464300" y="4762500"/>
          <p14:tracePt t="29305" x="6470650" y="4762500"/>
          <p14:tracePt t="29320" x="6483350" y="4762500"/>
          <p14:tracePt t="29337" x="6521450" y="4775200"/>
          <p14:tracePt t="29354" x="6553200" y="4781550"/>
          <p14:tracePt t="29371" x="6591300" y="4787900"/>
          <p14:tracePt t="29387" x="6610350" y="4787900"/>
          <p14:tracePt t="29404" x="6623050" y="4787900"/>
          <p14:tracePt t="29420" x="6629400" y="4787900"/>
          <p14:tracePt t="29437" x="6635750" y="4787900"/>
          <p14:tracePt t="29510" x="6642100" y="4787900"/>
          <p14:tracePt t="29738" x="6635750" y="4787900"/>
          <p14:tracePt t="29752" x="6623050" y="4787900"/>
          <p14:tracePt t="29756" x="6610350" y="4787900"/>
          <p14:tracePt t="29770" x="6591300" y="4787900"/>
          <p14:tracePt t="29787" x="6572250" y="4787900"/>
          <p14:tracePt t="29804" x="6565900" y="4787900"/>
          <p14:tracePt t="30034" x="6559550" y="4787900"/>
          <p14:tracePt t="30084" x="6553200" y="4781550"/>
          <p14:tracePt t="30097" x="6553200" y="4775200"/>
          <p14:tracePt t="31406" x="6546850" y="4775200"/>
          <p14:tracePt t="31414" x="6534150" y="4787900"/>
          <p14:tracePt t="31420" x="6515100" y="4794250"/>
          <p14:tracePt t="31420" x="6502400" y="4800600"/>
          <p14:tracePt t="31437" x="6483350" y="4806950"/>
          <p14:tracePt t="31452" x="6457950" y="4819650"/>
          <p14:tracePt t="31469" x="6432550" y="4832350"/>
          <p14:tracePt t="31485" x="6419850" y="4838700"/>
          <p14:tracePt t="31628" x="6413500" y="4838700"/>
          <p14:tracePt t="31636" x="6394450" y="4851400"/>
          <p14:tracePt t="31636" x="6381750" y="4864100"/>
          <p14:tracePt t="31658" x="6356350" y="4883150"/>
          <p14:tracePt t="31669" x="6330950" y="4902200"/>
          <p14:tracePt t="31686" x="6318250" y="4902200"/>
          <p14:tracePt t="31703" x="6311900" y="4908550"/>
          <p14:tracePt t="31719" x="6305550" y="4908550"/>
          <p14:tracePt t="31882" x="6299200" y="4908550"/>
          <p14:tracePt t="31920" x="6311900" y="4902200"/>
          <p14:tracePt t="31924" x="6324600" y="4895850"/>
          <p14:tracePt t="31935" x="6362700" y="4870450"/>
          <p14:tracePt t="31952" x="6394450" y="4851400"/>
          <p14:tracePt t="31969" x="6419850" y="4838700"/>
          <p14:tracePt t="31986" x="6432550" y="4832350"/>
          <p14:tracePt t="32003" x="6438900" y="4832350"/>
          <p14:tracePt t="32083" x="6438900" y="4826000"/>
          <p14:tracePt t="32110" x="6451600" y="4826000"/>
          <p14:tracePt t="32118" x="6464300" y="4819650"/>
          <p14:tracePt t="32123" x="6489700" y="4806950"/>
          <p14:tracePt t="32135" x="6515100" y="4800600"/>
          <p14:tracePt t="32152" x="6527800" y="4794250"/>
          <p14:tracePt t="32290" x="6534150" y="4794250"/>
          <p14:tracePt t="32291" x="6540500" y="4800600"/>
          <p14:tracePt t="32302" x="6546850" y="4819650"/>
          <p14:tracePt t="32319" x="6546850" y="4838700"/>
          <p14:tracePt t="32336" x="6546850" y="4845050"/>
          <p14:tracePt t="33044" x="6546850" y="4838700"/>
          <p14:tracePt t="33053" x="6546850" y="4826000"/>
          <p14:tracePt t="33105" x="6546850" y="4819650"/>
          <p14:tracePt t="33232" x="6546850" y="4813300"/>
          <p14:tracePt t="33252" x="6553200" y="4800600"/>
          <p14:tracePt t="33252" x="6559550" y="4781550"/>
          <p14:tracePt t="33269" x="6565900" y="4775200"/>
          <p14:tracePt t="33286" x="6572250" y="4775200"/>
          <p14:tracePt t="33666" x="6559550" y="4781550"/>
          <p14:tracePt t="33667" x="6546850" y="4794250"/>
          <p14:tracePt t="33907" x="6546850" y="4787900"/>
          <p14:tracePt t="33988" x="6546850" y="4781550"/>
          <p14:tracePt t="34092" x="6546850" y="4775200"/>
          <p14:tracePt t="34242" x="6553200" y="4762500"/>
          <p14:tracePt t="34248" x="6578600" y="4756150"/>
          <p14:tracePt t="34629" x="6565900" y="4756150"/>
          <p14:tracePt t="34635" x="6527800" y="4768850"/>
          <p14:tracePt t="34653" x="6502400" y="4781550"/>
          <p14:tracePt t="34672" x="6470650" y="4781550"/>
          <p14:tracePt t="34687" x="6445250" y="4781550"/>
          <p14:tracePt t="34702" x="6419850" y="4781550"/>
          <p14:tracePt t="34719" x="6337300" y="4743450"/>
          <p14:tracePt t="34735" x="6242050" y="4705350"/>
          <p14:tracePt t="34752" x="6127750" y="4667250"/>
          <p14:tracePt t="34768" x="6007100" y="4629150"/>
          <p14:tracePt t="34786" x="5861050" y="4584700"/>
          <p14:tracePt t="34801" x="5753100" y="4546600"/>
          <p14:tracePt t="34818" x="5562600" y="4476750"/>
          <p14:tracePt t="34835" x="5454650" y="4445000"/>
          <p14:tracePt t="34852" x="5314950" y="4406900"/>
          <p14:tracePt t="34868" x="5181600" y="4356100"/>
          <p14:tracePt t="34885" x="5022850" y="4305300"/>
          <p14:tracePt t="34901" x="4864100" y="4254500"/>
          <p14:tracePt t="34918" x="4578350" y="4178300"/>
          <p14:tracePt t="34935" x="4419600" y="4114800"/>
          <p14:tracePt t="34952" x="4210050" y="4044950"/>
          <p14:tracePt t="34967" x="3975100" y="3956050"/>
          <p14:tracePt t="34985" x="3752850" y="3860800"/>
          <p14:tracePt t="35001" x="3549650" y="3759200"/>
          <p14:tracePt t="35018" x="3302000" y="3657600"/>
          <p14:tracePt t="35034" x="3162300" y="3606800"/>
          <p14:tracePt t="35052" x="3054350" y="3562350"/>
          <p14:tracePt t="35067" x="2946400" y="3524250"/>
          <p14:tracePt t="35085" x="2832100" y="3467100"/>
          <p14:tracePt t="35102" x="2705100" y="3409950"/>
          <p14:tracePt t="35119" x="2514600" y="3321050"/>
          <p14:tracePt t="35135" x="2406650" y="3289300"/>
          <p14:tracePt t="35152" x="2292350" y="3251200"/>
          <p14:tracePt t="35168" x="2197100" y="3213100"/>
          <p14:tracePt t="35185" x="2082800" y="3168650"/>
          <p14:tracePt t="35201" x="1987550" y="3124200"/>
          <p14:tracePt t="35201" x="1930400" y="3092450"/>
          <p14:tracePt t="35219" x="1778000" y="2984500"/>
          <p14:tracePt t="35234" x="1612900" y="2882900"/>
          <p14:tracePt t="35251" x="1460500" y="2787650"/>
          <p14:tracePt t="35268" x="1365250" y="2736850"/>
          <p14:tracePt t="35286" x="1308100" y="2698750"/>
          <p14:tracePt t="35301" x="1282700" y="2660650"/>
          <p14:tracePt t="35301" x="1257300" y="2647950"/>
          <p14:tracePt t="35319" x="1225550" y="2622550"/>
          <p14:tracePt t="35335" x="1187450" y="2590800"/>
          <p14:tracePt t="35352" x="1162050" y="2565400"/>
          <p14:tracePt t="35368" x="1136650" y="2540000"/>
          <p14:tracePt t="35385" x="1111250" y="2520950"/>
          <p14:tracePt t="35401" x="1054100" y="2476500"/>
          <p14:tracePt t="35419" x="1016000" y="2451100"/>
          <p14:tracePt t="35435" x="965200" y="2419350"/>
          <p14:tracePt t="35451" x="908050" y="2362200"/>
          <p14:tracePt t="35467" x="863600" y="2336800"/>
          <p14:tracePt t="35485" x="838200" y="2305050"/>
          <p14:tracePt t="35500" x="819150" y="2286000"/>
          <p14:tracePt t="35500" x="812800" y="2286000"/>
          <p14:tracePt t="35630" x="819150" y="2279650"/>
          <p14:tracePt t="35638" x="882650" y="2260600"/>
          <p14:tracePt t="35651" x="1009650" y="2254250"/>
          <p14:tracePt t="35668" x="1130300" y="2254250"/>
          <p14:tracePt t="35685" x="1244600" y="2273300"/>
          <p14:tracePt t="35701" x="1352550" y="2292350"/>
          <p14:tracePt t="35718" x="1460500" y="2311400"/>
          <p14:tracePt t="35734" x="1568450" y="2336800"/>
          <p14:tracePt t="35752" x="1689100" y="2355850"/>
          <p14:tracePt t="35768" x="1885950" y="2400300"/>
          <p14:tracePt t="35785" x="2032000" y="2419350"/>
          <p14:tracePt t="35800" x="2190750" y="2451100"/>
          <p14:tracePt t="35818" x="2343150" y="2482850"/>
          <p14:tracePt t="35835" x="2463800" y="2501900"/>
          <p14:tracePt t="35851" x="2533650" y="2508250"/>
          <p14:tracePt t="35867" x="2609850" y="2514600"/>
          <p14:tracePt t="35884" x="2679700" y="2520950"/>
          <p14:tracePt t="35901" x="2743200" y="2520950"/>
          <p14:tracePt t="35918" x="2838450" y="2520950"/>
          <p14:tracePt t="35934" x="2940050" y="2527300"/>
          <p14:tracePt t="35951" x="3048000" y="2540000"/>
          <p14:tracePt t="35968" x="3168650" y="2546350"/>
          <p14:tracePt t="35985" x="3219450" y="2552700"/>
          <p14:tracePt t="36000" x="3257550" y="2552700"/>
          <p14:tracePt t="36018" x="3314700" y="2552700"/>
          <p14:tracePt t="36034" x="3365500" y="2552700"/>
          <p14:tracePt t="36051" x="3416300" y="2552700"/>
          <p14:tracePt t="36067" x="3467100" y="2546350"/>
          <p14:tracePt t="36085" x="3479800" y="2540000"/>
          <p14:tracePt t="36146" x="3486150" y="2540000"/>
          <p14:tracePt t="36346" x="3486150" y="2533650"/>
          <p14:tracePt t="36352" x="3492500" y="2508250"/>
          <p14:tracePt t="36368" x="3498850" y="2476500"/>
          <p14:tracePt t="36384" x="3505200" y="2451100"/>
          <p14:tracePt t="36400" x="3505200" y="2444750"/>
          <p14:tracePt t="36510" x="3505200" y="2438400"/>
          <p14:tracePt t="36518" x="3511550" y="2413000"/>
          <p14:tracePt t="36518" x="3511550" y="2400300"/>
          <p14:tracePt t="36534" x="3517900" y="2374900"/>
          <p14:tracePt t="36551" x="3517900" y="2368550"/>
          <p14:tracePt t="36567" x="3517900" y="2362200"/>
          <p14:tracePt t="37038" x="3505200" y="2362200"/>
          <p14:tracePt t="37052" x="3498850" y="2362200"/>
          <p14:tracePt t="37064" x="3460750" y="2368550"/>
          <p14:tracePt t="37084" x="3416300" y="2387600"/>
          <p14:tracePt t="37101" x="3390900" y="2400300"/>
          <p14:tracePt t="37118" x="3352800" y="2406650"/>
          <p14:tracePt t="37135" x="3340100" y="2413000"/>
          <p14:tracePt t="37151" x="3314700" y="2419350"/>
          <p14:tracePt t="37167" x="3270250" y="2432050"/>
          <p14:tracePt t="37184" x="3187700" y="2444750"/>
          <p14:tracePt t="37200" x="3086100" y="2463800"/>
          <p14:tracePt t="37200" x="3041650" y="2476500"/>
          <p14:tracePt t="37218" x="2990850" y="2482850"/>
          <p14:tracePt t="37234" x="2927350" y="2482850"/>
          <p14:tracePt t="37251" x="2901950" y="2482850"/>
          <p14:tracePt t="37267" x="2876550" y="2489200"/>
          <p14:tracePt t="37284" x="2851150" y="2489200"/>
          <p14:tracePt t="37300" x="2794000" y="2489200"/>
          <p14:tracePt t="37317" x="2667000" y="2489200"/>
          <p14:tracePt t="37334" x="2597150" y="2489200"/>
          <p14:tracePt t="37350" x="2546350" y="2489200"/>
          <p14:tracePt t="37367" x="2514600" y="2482850"/>
          <p14:tracePt t="37383" x="2463800" y="2476500"/>
          <p14:tracePt t="37400" x="2419350" y="2476500"/>
          <p14:tracePt t="37417" x="2362200" y="2470150"/>
          <p14:tracePt t="37434" x="2298700" y="2457450"/>
          <p14:tracePt t="37451" x="2266950" y="2451100"/>
          <p14:tracePt t="37467" x="2216150" y="2444750"/>
          <p14:tracePt t="37484" x="2159000" y="2438400"/>
          <p14:tracePt t="37500" x="2101850" y="2432050"/>
          <p14:tracePt t="37517" x="2019300" y="2425700"/>
          <p14:tracePt t="37534" x="1974850" y="2419350"/>
          <p14:tracePt t="37551" x="1936750" y="2413000"/>
          <p14:tracePt t="37567" x="1905000" y="2393950"/>
          <p14:tracePt t="37584" x="1873250" y="2393950"/>
          <p14:tracePt t="37600" x="1847850" y="2393950"/>
          <p14:tracePt t="37617" x="1828800" y="2393950"/>
          <p14:tracePt t="37790" x="1835150" y="2387600"/>
          <p14:tracePt t="37798" x="1873250" y="2374900"/>
          <p14:tracePt t="37817" x="1911350" y="2362200"/>
          <p14:tracePt t="37835" x="1949450" y="2349500"/>
          <p14:tracePt t="37850" x="2032000" y="2336800"/>
          <p14:tracePt t="37867" x="2178050" y="2336800"/>
          <p14:tracePt t="37884" x="2286000" y="2349500"/>
          <p14:tracePt t="37901" x="2387600" y="2355850"/>
          <p14:tracePt t="37917" x="2495550" y="2374900"/>
          <p14:tracePt t="37934" x="2590800" y="2387600"/>
          <p14:tracePt t="37950" x="2673350" y="2400300"/>
          <p14:tracePt t="37967" x="2787650" y="2406650"/>
          <p14:tracePt t="37983" x="2882900" y="2406650"/>
          <p14:tracePt t="38001" x="2940050" y="2406650"/>
          <p14:tracePt t="38017" x="2965450" y="2406650"/>
          <p14:tracePt t="38034" x="2984500" y="2406650"/>
          <p14:tracePt t="38050" x="2990850" y="2406650"/>
          <p14:tracePt t="38067" x="3016250" y="2406650"/>
          <p14:tracePt t="38084" x="3035300" y="2400300"/>
          <p14:tracePt t="38100" x="3048000" y="2400300"/>
          <p14:tracePt t="38116" x="3060700" y="2393950"/>
          <p14:tracePt t="38134" x="3073400" y="2393950"/>
          <p14:tracePt t="38218" x="3086100" y="2387600"/>
          <p14:tracePt t="38224" x="3098800" y="2387600"/>
          <p14:tracePt t="38233" x="3105150" y="2387600"/>
          <p14:tracePt t="38250" x="3111500" y="2387600"/>
          <p14:tracePt t="38268" x="3111500" y="2381250"/>
          <p14:tracePt t="39582" x="3124200" y="2374900"/>
          <p14:tracePt t="39589" x="3149600" y="2355850"/>
          <p14:tracePt t="39599" x="3168650" y="2349500"/>
          <p14:tracePt t="39615" x="3175000" y="2343150"/>
          <p14:tracePt t="39632" x="3181350" y="2343150"/>
          <p14:tracePt t="40395" x="3168650" y="2355850"/>
          <p14:tracePt t="40403" x="3143250" y="2381250"/>
          <p14:tracePt t="40419" x="3111500" y="2406650"/>
          <p14:tracePt t="40432" x="3067050" y="2444750"/>
          <p14:tracePt t="40448" x="2990850" y="2508250"/>
          <p14:tracePt t="40466" x="2940050" y="2533650"/>
          <p14:tracePt t="40482" x="2908300" y="2565400"/>
          <p14:tracePt t="40499" x="2857500" y="2584450"/>
          <p14:tracePt t="40515" x="2819400" y="2603500"/>
          <p14:tracePt t="40532" x="2794000" y="2622550"/>
          <p14:tracePt t="40549" x="2762250" y="2647950"/>
          <p14:tracePt t="40566" x="2755900" y="2647950"/>
          <p14:tracePt t="40582" x="2743200" y="2654300"/>
          <p14:tracePt t="40599" x="2724150" y="2667000"/>
          <p14:tracePt t="40614" x="2705100" y="2673350"/>
          <p14:tracePt t="40632" x="2679700" y="2686050"/>
          <p14:tracePt t="40649" x="2641600" y="2717800"/>
          <p14:tracePt t="40667" x="2616200" y="2743200"/>
          <p14:tracePt t="40682" x="2578100" y="2774950"/>
          <p14:tracePt t="40699" x="2552700" y="2800350"/>
          <p14:tracePt t="40715" x="2527300" y="2825750"/>
          <p14:tracePt t="40732" x="2508250" y="2844800"/>
          <p14:tracePt t="41069" x="2514600" y="2844800"/>
          <p14:tracePt t="41077" x="2527300" y="2838450"/>
          <p14:tracePt t="41083" x="2552700" y="2825750"/>
          <p14:tracePt t="41098" x="2571750" y="2819400"/>
          <p14:tracePt t="41098" x="2584450" y="2813050"/>
          <p14:tracePt t="41115" x="2590800" y="2813050"/>
          <p14:tracePt t="41132" x="2616200" y="2800350"/>
          <p14:tracePt t="41148" x="2628900" y="2800350"/>
          <p14:tracePt t="41166" x="2635250" y="2800350"/>
          <p14:tracePt t="41219" x="2641600" y="2800350"/>
          <p14:tracePt t="43771" x="2660650" y="2800350"/>
          <p14:tracePt t="43776" x="2717800" y="2787650"/>
          <p14:tracePt t="43797" x="2749550" y="2781300"/>
          <p14:tracePt t="43814" x="2781300" y="2781300"/>
          <p14:tracePt t="43830" x="2819400" y="2781300"/>
          <p14:tracePt t="43847" x="2844800" y="2781300"/>
          <p14:tracePt t="43864" x="2901950" y="2787650"/>
          <p14:tracePt t="43882" x="3009900" y="2813050"/>
          <p14:tracePt t="43897" x="3168650" y="2851150"/>
          <p14:tracePt t="43914" x="3352800" y="2901950"/>
          <p14:tracePt t="43930" x="3600450" y="2959100"/>
          <p14:tracePt t="43947" x="3759200" y="3009900"/>
          <p14:tracePt t="43964" x="3937000" y="3092450"/>
          <p14:tracePt t="43981" x="4133850" y="3187700"/>
          <p14:tracePt t="43997" x="4343400" y="3270250"/>
          <p14:tracePt t="44014" x="4603750" y="3409950"/>
          <p14:tracePt t="44030" x="4972050" y="3587750"/>
          <p14:tracePt t="44047" x="5124450" y="3702050"/>
          <p14:tracePt t="44064" x="5257800" y="3816350"/>
          <p14:tracePt t="44081" x="5372100" y="3937000"/>
          <p14:tracePt t="44097" x="5492750" y="4057650"/>
          <p14:tracePt t="44115" x="5613400" y="4171950"/>
          <p14:tracePt t="44130" x="5778500" y="4318000"/>
          <p14:tracePt t="44147" x="5867400" y="4394200"/>
          <p14:tracePt t="44163" x="5930900" y="4438650"/>
          <p14:tracePt t="44181" x="5969000" y="4470400"/>
          <p14:tracePt t="44197" x="5994400" y="4495800"/>
          <p14:tracePt t="44214" x="6019800" y="4521200"/>
          <p14:tracePt t="44230" x="6051550" y="4552950"/>
          <p14:tracePt t="44247" x="6070600" y="4578350"/>
          <p14:tracePt t="44264" x="6102350" y="4610100"/>
          <p14:tracePt t="44281" x="6127750" y="4635500"/>
          <p14:tracePt t="44297" x="6153150" y="4660900"/>
          <p14:tracePt t="44314" x="6178550" y="4679950"/>
          <p14:tracePt t="44330" x="6235700" y="4724400"/>
          <p14:tracePt t="44347" x="6267450" y="4749800"/>
          <p14:tracePt t="44364" x="6292850" y="4781550"/>
          <p14:tracePt t="44380" x="6318250" y="4800600"/>
          <p14:tracePt t="44397" x="6343650" y="4819650"/>
          <p14:tracePt t="44415" x="6369050" y="4832350"/>
          <p14:tracePt t="44430" x="6400800" y="4845050"/>
          <p14:tracePt t="44448" x="6426200" y="4851400"/>
          <p14:tracePt t="44464" x="6445250" y="4864100"/>
          <p14:tracePt t="44481" x="6464300" y="4870450"/>
          <p14:tracePt t="44496" x="6470650" y="4870450"/>
          <p14:tracePt t="44531" x="6477000" y="4870450"/>
          <p14:tracePt t="44563" x="6483350" y="4870450"/>
          <p14:tracePt t="44580" x="6496050" y="4870450"/>
          <p14:tracePt t="44581" x="6502400" y="4870450"/>
          <p14:tracePt t="44596" x="6515100" y="4870450"/>
          <p14:tracePt t="44615" x="6534150" y="4870450"/>
          <p14:tracePt t="44630" x="6553200" y="4870450"/>
          <p14:tracePt t="44630" x="6565900" y="4864100"/>
          <p14:tracePt t="44648" x="6572250" y="4864100"/>
          <p14:tracePt t="44686" x="6578600" y="4864100"/>
          <p14:tracePt t="45217" x="6578600" y="4857750"/>
          <p14:tracePt t="45227" x="6565900" y="4832350"/>
          <p14:tracePt t="45247" x="6559550" y="4832350"/>
          <p14:tracePt t="45501" x="6559550" y="4826000"/>
          <p14:tracePt t="45513" x="6559550" y="4819650"/>
          <p14:tracePt t="45513" x="6559550" y="4800600"/>
          <p14:tracePt t="45530" x="6559550" y="4775200"/>
          <p14:tracePt t="45547" x="6559550" y="4768850"/>
          <p14:tracePt t="46131" x="6546850" y="4768850"/>
          <p14:tracePt t="46134" x="6527800" y="4787900"/>
          <p14:tracePt t="46146" x="6496050" y="4800600"/>
          <p14:tracePt t="46163" x="6489700" y="4800600"/>
          <p14:tracePt t="46393" x="6489700" y="4806950"/>
          <p14:tracePt t="46415" x="6483350" y="4806950"/>
          <p14:tracePt t="46423" x="6470650" y="4813300"/>
          <p14:tracePt t="46431" x="6426200" y="4845050"/>
          <p14:tracePt t="46446" x="6369050" y="4889500"/>
          <p14:tracePt t="46463" x="6330950" y="4914900"/>
          <p14:tracePt t="46480" x="6286500" y="4946650"/>
          <p14:tracePt t="46497" x="6261100" y="4965700"/>
          <p14:tracePt t="46514" x="6248400" y="4972050"/>
          <p14:tracePt t="46728" x="6261100" y="4965700"/>
          <p14:tracePt t="46732" x="6292850" y="4933950"/>
          <p14:tracePt t="46746" x="6324600" y="4908550"/>
          <p14:tracePt t="46763" x="6350000" y="4883150"/>
          <p14:tracePt t="46780" x="6369050" y="4864100"/>
          <p14:tracePt t="46796" x="6407150" y="4832350"/>
          <p14:tracePt t="46814" x="6432550" y="4813300"/>
          <p14:tracePt t="46830" x="6445250" y="4806950"/>
          <p14:tracePt t="46846" x="6451600" y="4800600"/>
          <p14:tracePt t="46863" x="6457950" y="4794250"/>
          <p14:tracePt t="46880" x="6477000" y="4787900"/>
          <p14:tracePt t="46896" x="6515100" y="4762500"/>
          <p14:tracePt t="46914" x="6534150" y="4749800"/>
          <p14:tracePt t="46929" x="6559550" y="4730750"/>
          <p14:tracePt t="46946" x="6578600" y="4718050"/>
          <p14:tracePt t="46962" x="6597650" y="4705350"/>
          <p14:tracePt t="46980" x="6610350" y="4699000"/>
          <p14:tracePt t="46996" x="6616700" y="4692650"/>
          <p14:tracePt t="47061" x="6623050" y="4692650"/>
          <p14:tracePt t="47477" x="6616700" y="4692650"/>
          <p14:tracePt t="47485" x="6610350" y="4705350"/>
          <p14:tracePt t="47496" x="6597650" y="4718050"/>
          <p14:tracePt t="47512" x="6591300" y="4724400"/>
          <p14:tracePt t="47529" x="6591300" y="4730750"/>
          <p14:tracePt t="47546" x="6584950" y="4730750"/>
          <p14:tracePt t="47615" x="6578600" y="4730750"/>
          <p14:tracePt t="47627" x="6565900" y="4743450"/>
          <p14:tracePt t="47646" x="6546850" y="4756150"/>
          <p14:tracePt t="47663" x="6521450" y="4768850"/>
          <p14:tracePt t="47679" x="6489700" y="4781550"/>
          <p14:tracePt t="47697" x="6470650" y="4787900"/>
          <p14:tracePt t="47712" x="6470650" y="4794250"/>
          <p14:tracePt t="47730" x="6464300" y="4800600"/>
          <p14:tracePt t="47786" x="6457950" y="4800600"/>
          <p14:tracePt t="47795" x="6451600" y="4800600"/>
          <p14:tracePt t="47812" x="6432550" y="4806950"/>
          <p14:tracePt t="47830" x="6394450" y="4826000"/>
          <p14:tracePt t="47846" x="6369050" y="4845050"/>
          <p14:tracePt t="47864" x="6343650" y="4851400"/>
          <p14:tracePt t="47879" x="6324600" y="4851400"/>
          <p14:tracePt t="47896" x="6318250" y="4857750"/>
          <p14:tracePt t="47946" x="6311900" y="4857750"/>
          <p14:tracePt t="47954" x="6286500" y="4876800"/>
          <p14:tracePt t="47963" x="6273800" y="4883150"/>
          <p14:tracePt t="47979" x="6254750" y="4895850"/>
          <p14:tracePt t="48019" x="6248400" y="4895850"/>
          <p14:tracePt t="48157" x="6254750" y="4895850"/>
          <p14:tracePt t="48160" x="6292850" y="4889500"/>
          <p14:tracePt t="48179" x="6388100" y="4851400"/>
          <p14:tracePt t="48197" x="6438900" y="4832350"/>
          <p14:tracePt t="48213" x="6470650" y="4813300"/>
          <p14:tracePt t="48229" x="6483350" y="4806950"/>
          <p14:tracePt t="48246" x="6489700" y="4806950"/>
          <p14:tracePt t="48411" x="6496050" y="4800600"/>
          <p14:tracePt t="48419" x="6515100" y="4794250"/>
          <p14:tracePt t="48430" x="6521450" y="4787900"/>
          <p14:tracePt t="48445" x="6534150" y="4781550"/>
          <p14:tracePt t="48463" x="6540500" y="4775200"/>
          <p14:tracePt t="48641" x="6540500" y="4768850"/>
          <p14:tracePt t="48749" x="6527800" y="4768850"/>
          <p14:tracePt t="48762" x="6515100" y="4768850"/>
          <p14:tracePt t="48763" x="6496050" y="4775200"/>
          <p14:tracePt t="48778" x="6496050" y="4781550"/>
          <p14:tracePt t="48796" x="6483350" y="4781550"/>
          <p14:tracePt t="48949" x="6477000" y="4787900"/>
          <p14:tracePt t="48957" x="6470650" y="4787900"/>
          <p14:tracePt t="48963" x="6464300" y="4794250"/>
          <p14:tracePt t="49150" x="6470650" y="4787900"/>
          <p14:tracePt t="49156" x="6483350" y="4775200"/>
          <p14:tracePt t="49161" x="6508750" y="4756150"/>
          <p14:tracePt t="49178" x="6546850" y="4730750"/>
          <p14:tracePt t="49196" x="6559550" y="4718050"/>
          <p14:tracePt t="49240" x="6565900" y="4718050"/>
          <p14:tracePt t="49617" x="6553200" y="4730750"/>
          <p14:tracePt t="49621" x="6546850" y="4743450"/>
          <p14:tracePt t="49628" x="6521450" y="4768850"/>
          <p14:tracePt t="49645" x="6496050" y="4794250"/>
          <p14:tracePt t="49662" x="6477000" y="4813300"/>
          <p14:tracePt t="49871" x="6483350" y="4806950"/>
          <p14:tracePt t="49879" x="6496050" y="4794250"/>
          <p14:tracePt t="49879" x="6502400" y="4787900"/>
          <p14:tracePt t="49896" x="6515100" y="4781550"/>
          <p14:tracePt t="49912" x="6521450" y="4781550"/>
          <p14:tracePt t="49912" x="6521450" y="4775200"/>
          <p14:tracePt t="50583" x="6508750" y="4775200"/>
          <p14:tracePt t="50584" x="6457950" y="4775200"/>
          <p14:tracePt t="50595" x="6305550" y="4800600"/>
          <p14:tracePt t="50611" x="6172200" y="4806950"/>
          <p14:tracePt t="50628" x="6064250" y="4806950"/>
          <p14:tracePt t="50646" x="6038850" y="4813300"/>
          <p14:tracePt t="50662" x="6019800" y="4813300"/>
          <p14:tracePt t="50678" x="6000750" y="4819650"/>
          <p14:tracePt t="50695" x="5988050" y="4819650"/>
          <p14:tracePt t="50711" x="5969000" y="4826000"/>
          <p14:tracePt t="50711" x="5956300" y="4826000"/>
          <p14:tracePt t="50730" x="5930900" y="4826000"/>
          <p14:tracePt t="50745" x="5880100" y="4832350"/>
          <p14:tracePt t="50762" x="5784850" y="4851400"/>
          <p14:tracePt t="50778" x="5695950" y="4857750"/>
          <p14:tracePt t="50795" x="5626100" y="4864100"/>
          <p14:tracePt t="50811" x="5613400" y="4870450"/>
          <p14:tracePt t="50828" x="5594350" y="4870450"/>
          <p14:tracePt t="50845" x="5562600" y="4870450"/>
          <p14:tracePt t="50862" x="5549900" y="4870450"/>
          <p14:tracePt t="50877" x="5524500" y="4870450"/>
          <p14:tracePt t="50895" x="5499100" y="4870450"/>
          <p14:tracePt t="50912" x="5454650" y="4864100"/>
          <p14:tracePt t="50912" x="5441950" y="4857750"/>
          <p14:tracePt t="50929" x="5422900" y="4845050"/>
          <p14:tracePt t="50944" x="5359400" y="4832350"/>
          <p14:tracePt t="50962" x="5327650" y="4806950"/>
          <p14:tracePt t="50978" x="5302250" y="4800600"/>
          <p14:tracePt t="50995" x="5276850" y="4787900"/>
          <p14:tracePt t="51011" x="5251450" y="4768850"/>
          <p14:tracePt t="51028" x="5219700" y="4756150"/>
          <p14:tracePt t="51045" x="5181600" y="4730750"/>
          <p14:tracePt t="51062" x="5156200" y="4705350"/>
          <p14:tracePt t="51078" x="5130800" y="4679950"/>
          <p14:tracePt t="51095" x="5099050" y="4654550"/>
          <p14:tracePt t="51111" x="5073650" y="4635500"/>
          <p14:tracePt t="51128" x="5041900" y="4610100"/>
          <p14:tracePt t="51145" x="4978400" y="4565650"/>
          <p14:tracePt t="51162" x="4921250" y="4533900"/>
          <p14:tracePt t="51178" x="4870450" y="4508500"/>
          <p14:tracePt t="51195" x="4806950" y="4476750"/>
          <p14:tracePt t="51211" x="4724400" y="4438650"/>
          <p14:tracePt t="51229" x="4648200" y="4406900"/>
          <p14:tracePt t="51244" x="4584700" y="4362450"/>
          <p14:tracePt t="51262" x="4546600" y="4337050"/>
          <p14:tracePt t="51278" x="4483100" y="4298950"/>
          <p14:tracePt t="51294" x="4406900" y="4254500"/>
          <p14:tracePt t="51311" x="4318000" y="4191000"/>
          <p14:tracePt t="51328" x="4229100" y="4127500"/>
          <p14:tracePt t="51344" x="4076700" y="3994150"/>
          <p14:tracePt t="51361" x="3975100" y="3892550"/>
          <p14:tracePt t="51377" x="3854450" y="3803650"/>
          <p14:tracePt t="51395" x="3765550" y="3721100"/>
          <p14:tracePt t="51411" x="3695700" y="3670300"/>
          <p14:tracePt t="51428" x="3638550" y="3613150"/>
          <p14:tracePt t="51445" x="3606800" y="3575050"/>
          <p14:tracePt t="51462" x="3568700" y="3549650"/>
          <p14:tracePt t="51478" x="3517900" y="3517900"/>
          <p14:tracePt t="51495" x="3486150" y="3492500"/>
          <p14:tracePt t="51511" x="3448050" y="3460750"/>
          <p14:tracePt t="51528" x="3378200" y="3422650"/>
          <p14:tracePt t="51544" x="3333750" y="3390900"/>
          <p14:tracePt t="51561" x="3295650" y="3365500"/>
          <p14:tracePt t="51578" x="3263900" y="3333750"/>
          <p14:tracePt t="51595" x="3219450" y="3308350"/>
          <p14:tracePt t="51611" x="3187700" y="3276600"/>
          <p14:tracePt t="51628" x="3143250" y="3238500"/>
          <p14:tracePt t="51644" x="3117850" y="3213100"/>
          <p14:tracePt t="51661" x="3092450" y="3187700"/>
          <p14:tracePt t="51678" x="3060700" y="3155950"/>
          <p14:tracePt t="51694" x="3035300" y="3130550"/>
          <p14:tracePt t="51711" x="3003550" y="3111500"/>
          <p14:tracePt t="51728" x="2959100" y="3073400"/>
          <p14:tracePt t="51744" x="2933700" y="3048000"/>
          <p14:tracePt t="51761" x="2908300" y="3022600"/>
          <p14:tracePt t="51777" x="2857500" y="2990850"/>
          <p14:tracePt t="51794" x="2813050" y="2965450"/>
          <p14:tracePt t="51811" x="2787650" y="2952750"/>
          <p14:tracePt t="51828" x="2736850" y="2921000"/>
          <p14:tracePt t="51844" x="2705100" y="2908300"/>
          <p14:tracePt t="51861" x="2679700" y="2895600"/>
          <p14:tracePt t="51877" x="2647950" y="2889250"/>
          <p14:tracePt t="51895" x="2597150" y="2882900"/>
          <p14:tracePt t="51911" x="2552700" y="2876550"/>
          <p14:tracePt t="51929" x="2495550" y="2870200"/>
          <p14:tracePt t="51945" x="2470150" y="2870200"/>
          <p14:tracePt t="51961" x="2444750" y="2870200"/>
          <p14:tracePt t="51978" x="2419350" y="2870200"/>
          <p14:tracePt t="51994" x="2393950" y="2870200"/>
          <p14:tracePt t="52011" x="2362200" y="2870200"/>
          <p14:tracePt t="52028" x="2317750" y="2876550"/>
          <p14:tracePt t="52045" x="2292350" y="2882900"/>
          <p14:tracePt t="52062" x="2279650" y="2882900"/>
          <p14:tracePt t="52077" x="2266950" y="2882900"/>
          <p14:tracePt t="52094" x="2254250" y="2882900"/>
          <p14:tracePt t="52111" x="2247900" y="2882900"/>
          <p14:tracePt t="52347" x="2247900" y="2889250"/>
          <p14:tracePt t="52361" x="2235200" y="2901950"/>
          <p14:tracePt t="52363" x="2197100" y="2914650"/>
          <p14:tracePt t="52378" x="2190750" y="2914650"/>
          <p14:tracePt t="52395" x="2184400" y="2914650"/>
          <p14:tracePt t="52411" x="2184400" y="2921000"/>
          <p14:tracePt t="52539" x="2171700" y="2927350"/>
          <p14:tracePt t="53048" x="2171700" y="2933700"/>
          <p14:tracePt t="53060" x="2171700" y="2940050"/>
          <p14:tracePt t="53067" x="2184400" y="2940050"/>
          <p14:tracePt t="53077" x="2197100" y="2940050"/>
          <p14:tracePt t="53094" x="2209800" y="2946400"/>
          <p14:tracePt t="53111" x="2235200" y="2946400"/>
          <p14:tracePt t="53127" x="2247900" y="2946400"/>
          <p14:tracePt t="53144" x="2254250" y="2946400"/>
          <p14:tracePt t="53160" x="2266950" y="2946400"/>
          <p14:tracePt t="53177" x="2279650" y="2946400"/>
          <p14:tracePt t="53194" x="2279650" y="2940050"/>
          <p14:tracePt t="53211" x="2292350" y="2940050"/>
          <p14:tracePt t="53227" x="2298700" y="2940050"/>
          <p14:tracePt t="53244" x="2311400" y="2933700"/>
          <p14:tracePt t="53261" x="2324100" y="2933700"/>
          <p14:tracePt t="53278" x="2330450" y="2933700"/>
          <p14:tracePt t="53343" x="2336800" y="2933700"/>
          <p14:tracePt t="53369" x="2343150" y="2933700"/>
          <p14:tracePt t="53431" x="2349500" y="2933700"/>
          <p14:tracePt t="53440" x="2355850" y="2933700"/>
          <p14:tracePt t="53444" x="2368550" y="2927350"/>
          <p14:tracePt t="53461" x="2381250" y="2927350"/>
          <p14:tracePt t="53477" x="2393950" y="2921000"/>
          <p14:tracePt t="53494" x="2406650" y="2921000"/>
          <p14:tracePt t="53511" x="2406650" y="2914650"/>
          <p14:tracePt t="53555" x="2413000" y="2914650"/>
          <p14:tracePt t="53715" x="2425700" y="2908300"/>
          <p14:tracePt t="53723" x="2438400" y="2901950"/>
          <p14:tracePt t="53731" x="2489200" y="2889250"/>
          <p14:tracePt t="53744" x="2597150" y="2876550"/>
          <p14:tracePt t="53744" x="2660650" y="2876550"/>
          <p14:tracePt t="53761" x="2762250" y="2882900"/>
          <p14:tracePt t="53777" x="2825750" y="2889250"/>
          <p14:tracePt t="53794" x="2851150" y="2895600"/>
          <p14:tracePt t="53811" x="2857500" y="2895600"/>
          <p14:tracePt t="53847" x="2870200" y="2895600"/>
          <p14:tracePt t="53855" x="2882900" y="2895600"/>
          <p14:tracePt t="53861" x="2908300" y="2901950"/>
          <p14:tracePt t="53861" x="2927350" y="2908300"/>
          <p14:tracePt t="53878" x="3022600" y="2914650"/>
          <p14:tracePt t="53894" x="3117850" y="2933700"/>
          <p14:tracePt t="53911" x="3168650" y="2940050"/>
          <p14:tracePt t="53928" x="3181350" y="2940050"/>
          <p14:tracePt t="53944" x="3200400" y="2940050"/>
          <p14:tracePt t="53960" x="3206750" y="2940050"/>
          <p14:tracePt t="54002" x="3213100" y="2940050"/>
          <p14:tracePt t="54002" x="3219450" y="2940050"/>
          <p14:tracePt t="54008" x="3232150" y="2940050"/>
          <p14:tracePt t="54027" x="3251200" y="2940050"/>
          <p14:tracePt t="54044" x="3270250" y="2940050"/>
          <p14:tracePt t="54060" x="3295650" y="2940050"/>
          <p14:tracePt t="54078" x="3308350" y="2940050"/>
          <p14:tracePt t="54094" x="3327400" y="2940050"/>
          <p14:tracePt t="54111" x="3352800" y="2946400"/>
          <p14:tracePt t="54127" x="3390900" y="2952750"/>
          <p14:tracePt t="54144" x="3422650" y="2959100"/>
          <p14:tracePt t="54160" x="3479800" y="2959100"/>
          <p14:tracePt t="54178" x="3517900" y="2959100"/>
          <p14:tracePt t="54193" x="3556000" y="2959100"/>
          <p14:tracePt t="54211" x="3594100" y="2965450"/>
          <p14:tracePt t="54227" x="3619500" y="2965450"/>
          <p14:tracePt t="54244" x="3632200" y="2965450"/>
          <p14:tracePt t="54260" x="3657600" y="2965450"/>
          <p14:tracePt t="54277" x="3670300" y="2965450"/>
          <p14:tracePt t="54310" x="3676650" y="2965450"/>
          <p14:tracePt t="54327" x="3689350" y="2965450"/>
          <p14:tracePt t="54344" x="3714750" y="2965450"/>
          <p14:tracePt t="54360" x="3752850" y="2971800"/>
          <p14:tracePt t="54377" x="3771900" y="2971800"/>
          <p14:tracePt t="54394" x="3797300" y="2971800"/>
          <p14:tracePt t="54411" x="3822700" y="2971800"/>
          <p14:tracePt t="54428" x="3835400" y="2971800"/>
          <p14:tracePt t="54444" x="3841750" y="2971800"/>
          <p14:tracePt t="54981" x="3854450" y="2971800"/>
          <p14:tracePt t="54987" x="3867150" y="2971800"/>
          <p14:tracePt t="54995" x="3892550" y="2971800"/>
          <p14:tracePt t="55010" x="3917950" y="2971800"/>
          <p14:tracePt t="55027" x="3949700" y="2971800"/>
          <p14:tracePt t="55044" x="3962400" y="2965450"/>
          <p14:tracePt t="55060" x="3981450" y="2965450"/>
          <p14:tracePt t="55077" x="3994150" y="2965450"/>
          <p14:tracePt t="55093" x="4013200" y="2959100"/>
          <p14:tracePt t="55111" x="4025900" y="2952750"/>
          <p14:tracePt t="55127" x="4051300" y="2952750"/>
          <p14:tracePt t="55144" x="4070350" y="2952750"/>
          <p14:tracePt t="55160" x="4095750" y="2946400"/>
          <p14:tracePt t="55160" x="4108450" y="2946400"/>
          <p14:tracePt t="55178" x="4140200" y="2940050"/>
          <p14:tracePt t="55193" x="4178300" y="2933700"/>
          <p14:tracePt t="55211" x="4203700" y="2927350"/>
          <p14:tracePt t="55227" x="4229100" y="2927350"/>
          <p14:tracePt t="55243" x="4248150" y="2921000"/>
          <p14:tracePt t="55260" x="4267200" y="2921000"/>
          <p14:tracePt t="55260" x="4273550" y="2921000"/>
          <p14:tracePt t="55277" x="4292600" y="2914650"/>
          <p14:tracePt t="55293" x="4311650" y="2914650"/>
          <p14:tracePt t="55310" x="4330700" y="2914650"/>
          <p14:tracePt t="55327" x="4343400" y="2914650"/>
          <p14:tracePt t="55344" x="4368800" y="2914650"/>
          <p14:tracePt t="55360" x="4394200" y="2914650"/>
          <p14:tracePt t="55360" x="4406900" y="2914650"/>
          <p14:tracePt t="55393" x="4445000" y="2914650"/>
          <p14:tracePt t="55393" x="4495800" y="2914650"/>
          <p14:tracePt t="55411" x="4533900" y="2914650"/>
          <p14:tracePt t="55427" x="4565650" y="2914650"/>
          <p14:tracePt t="55443" x="4584700" y="2914650"/>
          <p14:tracePt t="55459" x="4597400" y="2914650"/>
          <p14:tracePt t="55477" x="4603750" y="2914650"/>
          <p14:tracePt t="55561" x="4610100" y="2914650"/>
          <p14:tracePt t="55568" x="4616450" y="2914650"/>
          <p14:tracePt t="55576" x="4629150" y="2914650"/>
          <p14:tracePt t="55593" x="4654550" y="2914650"/>
          <p14:tracePt t="55611" x="4667250" y="2914650"/>
          <p14:tracePt t="55626" x="4679950" y="2914650"/>
          <p14:tracePt t="56137" x="4686300" y="2914650"/>
          <p14:tracePt t="56145" x="4705350" y="2933700"/>
          <p14:tracePt t="56161" x="4737100" y="2971800"/>
          <p14:tracePt t="56177" x="4749800" y="2984500"/>
          <p14:tracePt t="56193" x="4762500" y="2997200"/>
          <p14:tracePt t="56210" x="4762500" y="3003550"/>
          <p14:tracePt t="56226" x="4768850" y="3009900"/>
          <p14:tracePt t="56243" x="4775200" y="3022600"/>
          <p14:tracePt t="56260" x="4787900" y="3028950"/>
          <p14:tracePt t="56277" x="4800600" y="3041650"/>
          <p14:tracePt t="56293" x="4813300" y="3054350"/>
          <p14:tracePt t="56310" x="4832350" y="3086100"/>
          <p14:tracePt t="56326" x="4851400" y="3111500"/>
          <p14:tracePt t="56343" x="4876800" y="3136900"/>
          <p14:tracePt t="56360" x="4889500" y="3149600"/>
          <p14:tracePt t="56377" x="4895850" y="3155950"/>
          <p14:tracePt t="56421" x="4902200" y="3162300"/>
          <p14:tracePt t="56427" x="4908550" y="3168650"/>
          <p14:tracePt t="56443" x="4921250" y="3175000"/>
          <p14:tracePt t="56459" x="4927600" y="3194050"/>
          <p14:tracePt t="56477" x="4933950" y="3200400"/>
          <p14:tracePt t="56492" x="4946650" y="3219450"/>
          <p14:tracePt t="56509" x="4965700" y="3244850"/>
          <p14:tracePt t="56527" x="4984750" y="3276600"/>
          <p14:tracePt t="56544" x="5010150" y="3302000"/>
          <p14:tracePt t="56559" x="5035550" y="3333750"/>
          <p14:tracePt t="56576" x="5041900" y="3346450"/>
          <p14:tracePt t="56593" x="5048250" y="3352800"/>
          <p14:tracePt t="56609" x="5054600" y="3378200"/>
          <p14:tracePt t="56626" x="5060950" y="3390900"/>
          <p14:tracePt t="56643" x="5073650" y="3409950"/>
          <p14:tracePt t="56659" x="5080000" y="3441700"/>
          <p14:tracePt t="56677" x="5080000" y="3460750"/>
          <p14:tracePt t="56693" x="5080000" y="3479800"/>
          <p14:tracePt t="56709" x="5080000" y="3505200"/>
          <p14:tracePt t="56726" x="5080000" y="3511550"/>
          <p14:tracePt t="56743" x="5080000" y="3530600"/>
          <p14:tracePt t="56759" x="5073650" y="3543300"/>
          <p14:tracePt t="56777" x="5060950" y="3556000"/>
          <p14:tracePt t="56793" x="5048250" y="3575050"/>
          <p14:tracePt t="56809" x="5035550" y="3587750"/>
          <p14:tracePt t="56826" x="5010150" y="3600450"/>
          <p14:tracePt t="56843" x="4965700" y="3625850"/>
          <p14:tracePt t="56859" x="4933950" y="3657600"/>
          <p14:tracePt t="56876" x="4902200" y="3676650"/>
          <p14:tracePt t="56892" x="4845050" y="3695700"/>
          <p14:tracePt t="56910" x="4787900" y="3727450"/>
          <p14:tracePt t="56926" x="4711700" y="3752850"/>
          <p14:tracePt t="56944" x="4565650" y="3790950"/>
          <p14:tracePt t="56959" x="4457700" y="3810000"/>
          <p14:tracePt t="56976" x="4349750" y="3810000"/>
          <p14:tracePt t="56993" x="4222750" y="3810000"/>
          <p14:tracePt t="57010" x="4114800" y="3797300"/>
          <p14:tracePt t="57026" x="4000500" y="3797300"/>
          <p14:tracePt t="57043" x="3848100" y="3784600"/>
          <p14:tracePt t="57059" x="3740150" y="3778250"/>
          <p14:tracePt t="57077" x="3638550" y="3778250"/>
          <p14:tracePt t="57092" x="3530600" y="3778250"/>
          <p14:tracePt t="57109" x="3441700" y="3778250"/>
          <p14:tracePt t="57126" x="3340100" y="3778250"/>
          <p14:tracePt t="57143" x="3270250" y="3765550"/>
          <p14:tracePt t="57159" x="3238500" y="3765550"/>
          <p14:tracePt t="57176" x="3200400" y="3759200"/>
          <p14:tracePt t="57192" x="3168650" y="3746500"/>
          <p14:tracePt t="57209" x="3117850" y="3727450"/>
          <p14:tracePt t="57226" x="3060700" y="3721100"/>
          <p14:tracePt t="57242" x="2984500" y="3714750"/>
          <p14:tracePt t="57259" x="2940050" y="3714750"/>
          <p14:tracePt t="57276" x="2914650" y="3708400"/>
          <p14:tracePt t="57292" x="2901950" y="3708400"/>
          <p14:tracePt t="57309" x="2889250" y="3708400"/>
          <p14:tracePt t="57817" x="2889250" y="3702050"/>
          <p14:tracePt t="57827" x="2921000" y="3695700"/>
          <p14:tracePt t="57842" x="2965450" y="3683000"/>
          <p14:tracePt t="57859" x="2990850" y="3683000"/>
          <p14:tracePt t="57875" x="3016250" y="3683000"/>
          <p14:tracePt t="57892" x="3041650" y="3676650"/>
          <p14:tracePt t="57909" x="3060700" y="3676650"/>
          <p14:tracePt t="57926" x="3067050" y="3676650"/>
          <p14:tracePt t="57943" x="3086100" y="3676650"/>
          <p14:tracePt t="57959" x="3092450" y="3676650"/>
          <p14:tracePt t="57976" x="3098800" y="3676650"/>
          <p14:tracePt t="57992" x="3105150" y="3676650"/>
          <p14:tracePt t="58101" x="3111500" y="3676650"/>
          <p14:tracePt t="61795" x="3105150" y="3676650"/>
          <p14:tracePt t="61808" x="3073400" y="3676650"/>
          <p14:tracePt t="61811" x="3035300" y="3676650"/>
          <p14:tracePt t="61825" x="2978150" y="3676650"/>
          <p14:tracePt t="61841" x="2965450" y="3676650"/>
          <p14:tracePt t="61858" x="2946400" y="3676650"/>
          <p14:tracePt t="61874" x="2921000" y="3676650"/>
          <p14:tracePt t="61891" x="2901950" y="3676650"/>
          <p14:tracePt t="61908" x="2863850" y="3676650"/>
          <p14:tracePt t="61924" x="2819400" y="3676650"/>
          <p14:tracePt t="61941" x="2794000" y="3683000"/>
          <p14:tracePt t="61958" x="2781300" y="3683000"/>
          <p14:tracePt t="61974" x="2762250" y="3689350"/>
          <p14:tracePt t="62125" x="2768600" y="3689350"/>
          <p14:tracePt t="62133" x="2781300" y="3689350"/>
          <p14:tracePt t="62141" x="2819400" y="3676650"/>
          <p14:tracePt t="62158" x="2844800" y="3670300"/>
          <p14:tracePt t="62175" x="2870200" y="3663950"/>
          <p14:tracePt t="62191" x="2901950" y="3651250"/>
          <p14:tracePt t="62207" x="2952750" y="3651250"/>
          <p14:tracePt t="62207" x="2971800" y="3651250"/>
          <p14:tracePt t="62225" x="2990850" y="3644900"/>
          <p14:tracePt t="62225" x="3009900" y="3644900"/>
          <p14:tracePt t="62241" x="3041650" y="3644900"/>
          <p14:tracePt t="62259" x="3086100" y="3644900"/>
          <p14:tracePt t="62274" x="3111500" y="3644900"/>
          <p14:tracePt t="62291" x="3124200" y="3644900"/>
          <p14:tracePt t="62307" x="3136900" y="3644900"/>
          <p14:tracePt t="62325" x="3162300" y="3644900"/>
          <p14:tracePt t="62369" x="3168650" y="3644900"/>
          <p14:tracePt t="63305" x="3162300" y="3644900"/>
          <p14:tracePt t="63308" x="3155950" y="3644900"/>
          <p14:tracePt t="63324" x="3149600" y="3644900"/>
          <p14:tracePt t="63341" x="3143250" y="3644900"/>
          <p14:tracePt t="63357" x="3136900" y="3644900"/>
          <p14:tracePt t="63374" x="3130550" y="3644900"/>
          <p14:tracePt t="63390" x="3117850" y="3644900"/>
          <p14:tracePt t="63408" x="3111500" y="3644900"/>
          <p14:tracePt t="63453" x="3105150" y="3644900"/>
          <p14:tracePt t="63459" x="3092450" y="3644900"/>
          <p14:tracePt t="63505" x="3086100" y="3644900"/>
          <p14:tracePt t="63556" x="3079750" y="3644900"/>
          <p14:tracePt t="63567" x="3073400" y="3644900"/>
          <p14:tracePt t="63574" x="3054350" y="3644900"/>
          <p14:tracePt t="63590" x="3041650" y="3644900"/>
          <p14:tracePt t="63625" x="3035300" y="3644900"/>
          <p14:tracePt t="63640" x="3028950" y="3644900"/>
          <p14:tracePt t="63641" x="3016250" y="3644900"/>
          <p14:tracePt t="63656" x="3003550" y="3651250"/>
          <p14:tracePt t="63674" x="2978150" y="3651250"/>
          <p14:tracePt t="63691" x="2952750" y="3651250"/>
          <p14:tracePt t="63708" x="2940050" y="3651250"/>
          <p14:tracePt t="63723" x="2933700" y="3651250"/>
          <p14:tracePt t="63741" x="2921000" y="3651250"/>
          <p14:tracePt t="63757" x="2908300" y="3651250"/>
          <p14:tracePt t="63876" x="2901950" y="3651250"/>
          <p14:tracePt t="63890" x="2901950" y="3657600"/>
          <p14:tracePt t="63895" x="2882900" y="3657600"/>
          <p14:tracePt t="63906" x="2870200" y="3657600"/>
          <p14:tracePt t="63924" x="2863850" y="3663950"/>
          <p14:tracePt t="63924" x="2857500" y="3663950"/>
          <p14:tracePt t="63956" x="2838450" y="3663950"/>
          <p14:tracePt t="63957" x="2819400" y="3670300"/>
          <p14:tracePt t="63974" x="2806700" y="3670300"/>
          <p14:tracePt t="63990" x="2787650" y="3670300"/>
          <p14:tracePt t="64007" x="2781300" y="3676650"/>
          <p14:tracePt t="64023" x="2768600" y="3676650"/>
          <p14:tracePt t="64171" x="2762250" y="3676650"/>
          <p14:tracePt t="64172" x="2749550" y="3683000"/>
          <p14:tracePt t="64190" x="2736850" y="3683000"/>
          <p14:tracePt t="64207" x="2730500" y="3683000"/>
          <p14:tracePt t="64251" x="2724150" y="3683000"/>
          <p14:tracePt t="64260" x="2717800" y="3683000"/>
          <p14:tracePt t="64274" x="2705100" y="3683000"/>
          <p14:tracePt t="64290" x="2692400" y="3683000"/>
          <p14:tracePt t="64307" x="2686050" y="3683000"/>
          <p14:tracePt t="64324" x="2673350" y="3683000"/>
          <p14:tracePt t="64341" x="2660650" y="3683000"/>
          <p14:tracePt t="64357" x="2654300" y="3689350"/>
          <p14:tracePt t="64425" x="2647950" y="3689350"/>
          <p14:tracePt t="64425" x="2641600" y="3689350"/>
          <p14:tracePt t="64440" x="2628900" y="3689350"/>
          <p14:tracePt t="64457" x="2622550" y="3689350"/>
          <p14:tracePt t="64474" x="2616200" y="3689350"/>
          <p14:tracePt t="64490" x="2609850" y="3689350"/>
          <p14:tracePt t="64507" x="2597150" y="3689350"/>
          <p14:tracePt t="65855" x="2622550" y="3683000"/>
          <p14:tracePt t="65861" x="2647950" y="3670300"/>
          <p14:tracePt t="65873" x="2673350" y="3663950"/>
          <p14:tracePt t="65889" x="2698750" y="3657600"/>
          <p14:tracePt t="65907" x="2736850" y="3651250"/>
          <p14:tracePt t="65923" x="2762250" y="3644900"/>
          <p14:tracePt t="65940" x="2787650" y="3638550"/>
          <p14:tracePt t="65956" x="2813050" y="3632200"/>
          <p14:tracePt t="65974" x="2844800" y="3632200"/>
          <p14:tracePt t="65990" x="2876550" y="3625850"/>
          <p14:tracePt t="65990" x="2895600" y="3619500"/>
          <p14:tracePt t="66009" x="2940050" y="3613150"/>
          <p14:tracePt t="66024" x="2971800" y="3606800"/>
          <p14:tracePt t="66040" x="2997200" y="3606800"/>
          <p14:tracePt t="66056" x="3022600" y="3600450"/>
          <p14:tracePt t="66074" x="3035300" y="3600450"/>
          <p14:tracePt t="66089" x="3048000" y="3600450"/>
          <p14:tracePt t="66107" x="3067050" y="3600450"/>
          <p14:tracePt t="66123" x="3079750" y="3600450"/>
          <p14:tracePt t="66139" x="3086100" y="3600450"/>
          <p14:tracePt t="66219" x="3092450" y="3600450"/>
          <p14:tracePt t="66227" x="3111500" y="3600450"/>
          <p14:tracePt t="66239" x="3143250" y="3613150"/>
          <p14:tracePt t="66256" x="3175000" y="3619500"/>
          <p14:tracePt t="66273" x="3194050" y="3625850"/>
          <p14:tracePt t="66290" x="3213100" y="3632200"/>
          <p14:tracePt t="66307" x="3225800" y="3632200"/>
          <p14:tracePt t="66323" x="3232150" y="3632200"/>
          <p14:tracePt t="73136" x="3187700" y="3619500"/>
          <p14:tracePt t="73137" x="3079750" y="3594100"/>
          <p14:tracePt t="73154" x="2990850" y="3575050"/>
          <p14:tracePt t="73172" x="2940050" y="3568700"/>
          <p14:tracePt t="73188" x="2895600" y="3568700"/>
          <p14:tracePt t="73205" x="2876550" y="3568700"/>
          <p14:tracePt t="73221" x="2857500" y="3568700"/>
          <p14:tracePt t="73238" x="2851150" y="3568700"/>
          <p14:tracePt t="73255" x="2825750" y="3568700"/>
          <p14:tracePt t="73272" x="2800350" y="3568700"/>
          <p14:tracePt t="73288" x="2762250" y="3581400"/>
          <p14:tracePt t="73306" x="2736850" y="3587750"/>
          <p14:tracePt t="73322" x="2711450" y="3587750"/>
          <p14:tracePt t="73339" x="2686050" y="3594100"/>
          <p14:tracePt t="73354" x="2673350" y="3594100"/>
          <p14:tracePt t="73371" x="2641600" y="3600450"/>
          <p14:tracePt t="73389" x="2622550" y="3606800"/>
          <p14:tracePt t="73406" x="2597150" y="3606800"/>
          <p14:tracePt t="73421" x="2571750" y="3606800"/>
          <p14:tracePt t="73439" x="2565400" y="3606800"/>
          <p14:tracePt t="73454" x="2559050" y="3606800"/>
          <p14:tracePt t="75598" x="2578100" y="3606800"/>
          <p14:tracePt t="75606" x="2698750" y="3606800"/>
          <p14:tracePt t="75621" x="2800350" y="3606800"/>
          <p14:tracePt t="75637" x="2959100" y="3606800"/>
          <p14:tracePt t="75654" x="3022600" y="3606800"/>
          <p14:tracePt t="75671" x="3092450" y="3606800"/>
          <p14:tracePt t="75688" x="3149600" y="3606800"/>
          <p14:tracePt t="75705" x="3206750" y="3606800"/>
          <p14:tracePt t="75720" x="3257550" y="3606800"/>
          <p14:tracePt t="75720" x="3282950" y="3606800"/>
          <p14:tracePt t="75753" x="3340100" y="3606800"/>
          <p14:tracePt t="75754" x="3390900" y="3606800"/>
          <p14:tracePt t="75772" x="3422650" y="3606800"/>
          <p14:tracePt t="75787" x="3448050" y="3606800"/>
          <p14:tracePt t="75804" x="3473450" y="3606800"/>
          <p14:tracePt t="75820" x="3498850" y="3600450"/>
          <p14:tracePt t="75837" x="3511550" y="3600450"/>
          <p14:tracePt t="75854" x="3517900" y="3600450"/>
          <p14:tracePt t="75910" x="3524250" y="3600450"/>
          <p14:tracePt t="75922" x="3530600" y="3600450"/>
          <p14:tracePt t="75926" x="3536950" y="3600450"/>
          <p14:tracePt t="76682" x="3543300" y="3600450"/>
          <p14:tracePt t="76690" x="3556000" y="3600450"/>
          <p14:tracePt t="76703" x="3575050" y="3600450"/>
          <p14:tracePt t="76720" x="3581400" y="3600450"/>
          <p14:tracePt t="76738" x="3587750" y="3600450"/>
          <p14:tracePt t="76819" x="3594100" y="3594100"/>
          <p14:tracePt t="76824" x="3600450" y="3594100"/>
          <p14:tracePt t="76837" x="3651250" y="3594100"/>
          <p14:tracePt t="76854" x="3683000" y="3594100"/>
          <p14:tracePt t="76871" x="3721100" y="3594100"/>
          <p14:tracePt t="76887" x="3740150" y="3594100"/>
          <p14:tracePt t="76957" x="3746500" y="3594100"/>
          <p14:tracePt t="77028" x="3752850" y="3594100"/>
          <p14:tracePt t="77040" x="3765550" y="3606800"/>
          <p14:tracePt t="77040" x="3778250" y="3606800"/>
          <p14:tracePt t="77057" x="3803650" y="3613150"/>
          <p14:tracePt t="77071" x="3829050" y="3619500"/>
          <p14:tracePt t="77087" x="3848100" y="3625850"/>
          <p14:tracePt t="77104" x="3873500" y="3632200"/>
          <p14:tracePt t="77120" x="3898900" y="3632200"/>
          <p14:tracePt t="77137" x="3930650" y="3638550"/>
          <p14:tracePt t="77153" x="3994150" y="3644900"/>
          <p14:tracePt t="77171" x="4038600" y="3644900"/>
          <p14:tracePt t="77186" x="4083050" y="3644900"/>
          <p14:tracePt t="77203" x="4121150" y="3638550"/>
          <p14:tracePt t="77220" x="4146550" y="3632200"/>
          <p14:tracePt t="77237" x="4171950" y="3632200"/>
          <p14:tracePt t="77254" x="4197350" y="3625850"/>
          <p14:tracePt t="77344" x="4203700" y="3625850"/>
          <p14:tracePt t="77394" x="4210050" y="3619500"/>
          <p14:tracePt t="77420" x="4216400" y="3619500"/>
          <p14:tracePt t="77452" x="4222750" y="3619500"/>
          <p14:tracePt t="77686" x="4222750" y="3613150"/>
          <p14:tracePt t="77736" x="4229100" y="3613150"/>
          <p14:tracePt t="77787" x="4235450" y="3613150"/>
          <p14:tracePt t="77788" x="4260850" y="3606800"/>
          <p14:tracePt t="77803" x="4286250" y="3606800"/>
          <p14:tracePt t="77821" x="4298950" y="3600450"/>
          <p14:tracePt t="77837" x="4311650" y="3600450"/>
          <p14:tracePt t="77911" x="4318000" y="3600450"/>
          <p14:tracePt t="77920" x="4324350" y="3600450"/>
          <p14:tracePt t="77936" x="4349750" y="3600450"/>
          <p14:tracePt t="77954" x="4394200" y="3594100"/>
          <p14:tracePt t="77969" x="4432300" y="3594100"/>
          <p14:tracePt t="77987" x="4451350" y="3594100"/>
          <p14:tracePt t="78003" x="4464050" y="3594100"/>
          <p14:tracePt t="78020" x="4470400" y="3594100"/>
          <p14:tracePt t="79420" x="4464050" y="3594100"/>
          <p14:tracePt t="79435" x="4451350" y="3594100"/>
          <p14:tracePt t="79436" x="4438650" y="3600450"/>
          <p14:tracePt t="79452" x="4432300" y="3600450"/>
          <p14:tracePt t="79469" x="4413250" y="3606800"/>
          <p14:tracePt t="79486" x="4400550" y="3606800"/>
          <p14:tracePt t="79502" x="4394200" y="3613150"/>
          <p14:tracePt t="79519" x="4381500" y="3613150"/>
          <p14:tracePt t="79536" x="4368800" y="3613150"/>
          <p14:tracePt t="79554" x="4356100" y="3619500"/>
          <p14:tracePt t="79569" x="4324350" y="3625850"/>
          <p14:tracePt t="79587" x="4298950" y="3638550"/>
          <p14:tracePt t="79603" x="4260850" y="3657600"/>
          <p14:tracePt t="79620" x="4222750" y="3676650"/>
          <p14:tracePt t="79636" x="4178300" y="3689350"/>
          <p14:tracePt t="79653" x="4146550" y="3702050"/>
          <p14:tracePt t="79669" x="4057650" y="3727450"/>
          <p14:tracePt t="79687" x="4019550" y="3740150"/>
          <p14:tracePt t="79702" x="3994150" y="3752850"/>
          <p14:tracePt t="79719" x="3968750" y="3759200"/>
          <p14:tracePt t="79735" x="3943350" y="3759200"/>
          <p14:tracePt t="79753" x="3943350" y="3765550"/>
          <p14:tracePt t="79770" x="3937000" y="3765550"/>
          <p14:tracePt t="79843" x="3930650" y="3765550"/>
          <p14:tracePt t="79892" x="3924300" y="3765550"/>
          <p14:tracePt t="79900" x="3911600" y="3765550"/>
          <p14:tracePt t="79920" x="3905250" y="3765550"/>
          <p14:tracePt t="79936" x="3898900" y="3765550"/>
          <p14:tracePt t="79952" x="3873500" y="3765550"/>
          <p14:tracePt t="79969" x="3835400" y="3759200"/>
          <p14:tracePt t="79986" x="3810000" y="3752850"/>
          <p14:tracePt t="80002" x="3784600" y="3746500"/>
          <p14:tracePt t="80020" x="3759200" y="3740150"/>
          <p14:tracePt t="80036" x="3733800" y="3740150"/>
          <p14:tracePt t="80053" x="3708400" y="3733800"/>
          <p14:tracePt t="80069" x="3689350" y="3733800"/>
          <p14:tracePt t="80086" x="3683000" y="3727450"/>
          <p14:tracePt t="80103" x="3676650" y="3727450"/>
          <p14:tracePt t="80120" x="3663950" y="3727450"/>
          <p14:tracePt t="80159" x="3657600" y="3727450"/>
          <p14:tracePt t="80308" x="3663950" y="3721100"/>
          <p14:tracePt t="80312" x="3702050" y="3721100"/>
          <p14:tracePt t="80319" x="3771900" y="3721100"/>
          <p14:tracePt t="80336" x="3816350" y="3721100"/>
          <p14:tracePt t="80353" x="3873500" y="3721100"/>
          <p14:tracePt t="80369" x="3886200" y="3721100"/>
          <p14:tracePt t="80386" x="3892550" y="3721100"/>
          <p14:tracePt t="80626" x="3898900" y="3721100"/>
          <p14:tracePt t="80639" x="3911600" y="3721100"/>
          <p14:tracePt t="80644" x="3924300" y="3714750"/>
          <p14:tracePt t="80652" x="3962400" y="3708400"/>
          <p14:tracePt t="80669" x="3975100" y="3702050"/>
          <p14:tracePt t="80686" x="3981450" y="3702050"/>
          <p14:tracePt t="80938" x="4000500" y="3702050"/>
          <p14:tracePt t="80943" x="4051300" y="3689350"/>
          <p14:tracePt t="80953" x="4102100" y="3683000"/>
          <p14:tracePt t="80969" x="4127500" y="3670300"/>
          <p14:tracePt t="80986" x="4146550" y="3657600"/>
          <p14:tracePt t="81002" x="4159250" y="3657600"/>
          <p14:tracePt t="81020" x="4165600" y="3657600"/>
          <p14:tracePt t="81036" x="4184650" y="3644900"/>
          <p14:tracePt t="81053" x="4197350" y="3644900"/>
          <p14:tracePt t="81068" x="4203700" y="3638550"/>
          <p14:tracePt t="81938" x="4184650" y="3638550"/>
          <p14:tracePt t="81939" x="4171950" y="3644900"/>
          <p14:tracePt t="81951" x="4133850" y="3651250"/>
          <p14:tracePt t="81968" x="4114800" y="3657600"/>
          <p14:tracePt t="81985" x="4089400" y="3670300"/>
          <p14:tracePt t="82001" x="4064000" y="3676650"/>
          <p14:tracePt t="82019" x="4038600" y="3689350"/>
          <p14:tracePt t="82035" x="4000500" y="3702050"/>
          <p14:tracePt t="82052" x="3968750" y="3708400"/>
          <p14:tracePt t="82068" x="3898900" y="3727450"/>
          <p14:tracePt t="82085" x="3829050" y="3740150"/>
          <p14:tracePt t="82101" x="3765550" y="3740150"/>
          <p14:tracePt t="82118" x="3740150" y="3746500"/>
          <p14:tracePt t="82135" x="3702050" y="3746500"/>
          <p14:tracePt t="82152" x="3683000" y="3746500"/>
          <p14:tracePt t="82169" x="3657600" y="3746500"/>
          <p14:tracePt t="82185" x="3644900" y="3746500"/>
          <p14:tracePt t="82202" x="3632200" y="3746500"/>
          <p14:tracePt t="82219" x="3613150" y="3746500"/>
          <p14:tracePt t="82235" x="3587750" y="3746500"/>
          <p14:tracePt t="82235" x="3575050" y="3746500"/>
          <p14:tracePt t="82253" x="3549650" y="3746500"/>
          <p14:tracePt t="82269" x="3524250" y="3746500"/>
          <p14:tracePt t="82286" x="3505200" y="3746500"/>
          <p14:tracePt t="82302" x="3479800" y="3746500"/>
          <p14:tracePt t="82319" x="3473450" y="3746500"/>
          <p14:tracePt t="82478" x="3467100" y="3746500"/>
          <p14:tracePt t="82602" x="3467100" y="3752850"/>
          <p14:tracePt t="87822" x="3460750" y="3752850"/>
          <p14:tracePt t="87830" x="3416300" y="3752850"/>
          <p14:tracePt t="87852" x="3409950" y="3752850"/>
          <p14:tracePt t="87866" x="3403600" y="3752850"/>
          <p14:tracePt t="87926" x="3384550" y="3746500"/>
          <p14:tracePt t="87934" x="3359150" y="3746500"/>
          <p14:tracePt t="87942" x="3321050" y="3740150"/>
          <p14:tracePt t="87950" x="3225800" y="3733800"/>
          <p14:tracePt t="87967" x="3194050" y="3727450"/>
          <p14:tracePt t="87983" x="3162300" y="3721100"/>
          <p14:tracePt t="88000" x="3143250" y="3721100"/>
          <p14:tracePt t="88017" x="3124200" y="3721100"/>
          <p14:tracePt t="88033" x="3117850" y="3721100"/>
          <p14:tracePt t="88050" x="3111500" y="3721100"/>
          <p14:tracePt t="88067" x="3105150" y="3714750"/>
          <p14:tracePt t="88083" x="3073400" y="3714750"/>
          <p14:tracePt t="88100" x="3048000" y="3708400"/>
          <p14:tracePt t="88117" x="3022600" y="3702050"/>
          <p14:tracePt t="88133" x="2997200" y="3695700"/>
          <p14:tracePt t="88150" x="2984500" y="3695700"/>
          <p14:tracePt t="88167" x="2965450" y="3695700"/>
          <p14:tracePt t="88183" x="2946400" y="3689350"/>
          <p14:tracePt t="88200" x="2940050" y="3689350"/>
          <p14:tracePt t="88216" x="2921000" y="3689350"/>
          <p14:tracePt t="88233" x="2908300" y="3689350"/>
          <p14:tracePt t="88250" x="2901950" y="3689350"/>
          <p14:tracePt t="88300" x="2895600" y="3689350"/>
          <p14:tracePt t="88315" x="2876550" y="3689350"/>
          <p14:tracePt t="88318" x="2857500" y="3689350"/>
          <p14:tracePt t="88333" x="2851150" y="3689350"/>
          <p14:tracePt t="88350" x="2838450" y="3689350"/>
          <p14:tracePt t="88368" x="2825750" y="3689350"/>
          <p14:tracePt t="88402" x="2819400" y="3689350"/>
          <p14:tracePt t="88414" x="2806700" y="3695700"/>
          <p14:tracePt t="88433" x="2800350" y="3702050"/>
          <p14:tracePt t="88449" x="2794000" y="3702050"/>
          <p14:tracePt t="88466" x="2794000" y="3708400"/>
          <p14:tracePt t="88483" x="2781300" y="3708400"/>
          <p14:tracePt t="88499" x="2774950" y="3721100"/>
          <p14:tracePt t="88516" x="2762250" y="3727450"/>
          <p14:tracePt t="88533" x="2743200" y="3727450"/>
          <p14:tracePt t="88550" x="2736850" y="3733800"/>
          <p14:tracePt t="88566" x="2730500" y="3740150"/>
          <p14:tracePt t="88582" x="2724150" y="3746500"/>
          <p14:tracePt t="88937" x="2717800" y="3746500"/>
          <p14:tracePt t="88947" x="2686050" y="3746500"/>
          <p14:tracePt t="88967" x="2679700" y="3746500"/>
          <p14:tracePt t="89030" x="2673350" y="3746500"/>
          <p14:tracePt t="89240" x="2686050" y="3740150"/>
          <p14:tracePt t="89240" x="2686050" y="3733800"/>
          <p14:tracePt t="89249" x="2692400" y="3727450"/>
          <p14:tracePt t="89266" x="2698750" y="3727450"/>
          <p14:tracePt t="89283" x="2698750" y="3721100"/>
          <p14:tracePt t="89336" x="2705100" y="3714750"/>
          <p14:tracePt t="89347" x="2736850" y="3689350"/>
          <p14:tracePt t="89366" x="2743200" y="3676650"/>
          <p14:tracePt t="89383" x="2755900" y="3676650"/>
          <p14:tracePt t="89399" x="2774950" y="3670300"/>
          <p14:tracePt t="89416" x="2787650" y="3663950"/>
          <p14:tracePt t="89433" x="2800350" y="3657600"/>
          <p14:tracePt t="89450" x="2806700" y="3657600"/>
          <p14:tracePt t="89466" x="2813050" y="3657600"/>
          <p14:tracePt t="89483" x="2825750" y="3657600"/>
          <p14:tracePt t="89499" x="2851150" y="3657600"/>
          <p14:tracePt t="89516" x="2876550" y="3651250"/>
          <p14:tracePt t="89532" x="2882900" y="3651250"/>
          <p14:tracePt t="89550" x="2901950" y="3651250"/>
          <p14:tracePt t="89566" x="2921000" y="3651250"/>
          <p14:tracePt t="89583" x="2940050" y="3651250"/>
          <p14:tracePt t="89599" x="2965450" y="3651250"/>
          <p14:tracePt t="89617" x="2984500" y="3651250"/>
          <p14:tracePt t="89633" x="2990850" y="3651250"/>
          <p14:tracePt t="89649" x="2997200" y="3651250"/>
          <p14:tracePt t="90786" x="2984500" y="3663950"/>
          <p14:tracePt t="90794" x="2971800" y="3676650"/>
          <p14:tracePt t="90815" x="2921000" y="3714750"/>
          <p14:tracePt t="90817" x="2901950" y="3733800"/>
          <p14:tracePt t="90832" x="2895600" y="3740150"/>
          <p14:tracePt t="90849" x="2876550" y="3746500"/>
          <p14:tracePt t="90866" x="2857500" y="3759200"/>
          <p14:tracePt t="90882" x="2844800" y="3771900"/>
          <p14:tracePt t="90899" x="2819400" y="3790950"/>
          <p14:tracePt t="90899" x="2806700" y="3797300"/>
          <p14:tracePt t="90917" x="2781300" y="3822700"/>
          <p14:tracePt t="90933" x="2755900" y="3854450"/>
          <p14:tracePt t="90949" x="2724150" y="3873500"/>
          <p14:tracePt t="90965" x="2705100" y="3879850"/>
          <p14:tracePt t="90983" x="2673350" y="3892550"/>
          <p14:tracePt t="90999" x="2647950" y="3905250"/>
          <p14:tracePt t="90999" x="2635250" y="3911600"/>
          <p14:tracePt t="91017" x="2609850" y="3924300"/>
          <p14:tracePt t="91032" x="2584450" y="3937000"/>
          <p14:tracePt t="91049" x="2546350" y="3949700"/>
          <p14:tracePt t="91065" x="2508250" y="3968750"/>
          <p14:tracePt t="91082" x="2476500" y="3981450"/>
          <p14:tracePt t="91099" x="2425700" y="4000500"/>
          <p14:tracePt t="91099" x="2393950" y="4019550"/>
          <p14:tracePt t="91117" x="2305050" y="4051300"/>
          <p14:tracePt t="91132" x="2184400" y="4089400"/>
          <p14:tracePt t="91149" x="2051050" y="4127500"/>
          <p14:tracePt t="91166" x="1917700" y="4165600"/>
          <p14:tracePt t="91183" x="1809750" y="4203700"/>
          <p14:tracePt t="91199" x="1689100" y="4254500"/>
          <p14:tracePt t="91217" x="1644650" y="4273550"/>
          <p14:tracePt t="91232" x="1619250" y="4279900"/>
          <p14:tracePt t="91249" x="1593850" y="4292600"/>
          <p14:tracePt t="91266" x="1568450" y="4298950"/>
          <p14:tracePt t="91282" x="1543050" y="4311650"/>
          <p14:tracePt t="91298" x="1511300" y="4324350"/>
          <p14:tracePt t="91298" x="1485900" y="4330700"/>
          <p14:tracePt t="91332" x="1447800" y="4356100"/>
          <p14:tracePt t="91332" x="1422400" y="4368800"/>
          <p14:tracePt t="91349" x="1397000" y="4375150"/>
          <p14:tracePt t="91366" x="1371600" y="4387850"/>
          <p14:tracePt t="91383" x="1346200" y="4394200"/>
          <p14:tracePt t="91399" x="1327150" y="4406900"/>
          <p14:tracePt t="91399" x="1314450" y="4406900"/>
          <p14:tracePt t="91417" x="1289050" y="4419600"/>
          <p14:tracePt t="91433" x="1263650" y="4432300"/>
          <p14:tracePt t="91449" x="1238250" y="4445000"/>
          <p14:tracePt t="91465" x="1212850" y="4457700"/>
          <p14:tracePt t="91482" x="1193800" y="4464050"/>
          <p14:tracePt t="91498" x="1181100" y="4470400"/>
          <p14:tracePt t="91498" x="1174750" y="4476750"/>
          <p14:tracePt t="91517" x="1168400" y="4476750"/>
          <p14:tracePt t="91532" x="1155700" y="4483100"/>
          <p14:tracePt t="91549" x="1149350" y="4483100"/>
          <p14:tracePt t="91566" x="1143000" y="4489450"/>
          <p14:tracePt t="91878" x="1155700" y="4489450"/>
          <p14:tracePt t="91882" x="1181100" y="4489450"/>
          <p14:tracePt t="91900" x="1193800" y="4483100"/>
          <p14:tracePt t="91915" x="1212850" y="4476750"/>
          <p14:tracePt t="91931" x="1238250" y="4476750"/>
          <p14:tracePt t="91950" x="1263650" y="4470400"/>
          <p14:tracePt t="91965" x="1289050" y="4470400"/>
          <p14:tracePt t="91982" x="1308100" y="4464050"/>
          <p14:tracePt t="91998" x="1327150" y="4464050"/>
          <p14:tracePt t="92015" x="1352550" y="4451350"/>
          <p14:tracePt t="92032" x="1409700" y="4438650"/>
          <p14:tracePt t="92049" x="1435100" y="4438650"/>
          <p14:tracePt t="92065" x="1447800" y="4438650"/>
          <p14:tracePt t="92082" x="1460500" y="4438650"/>
          <p14:tracePt t="92166" x="1466850" y="4438650"/>
          <p14:tracePt t="92188" x="1473200" y="4432300"/>
          <p14:tracePt t="92205" x="1485900" y="4432300"/>
          <p14:tracePt t="92206" x="1492250" y="4432300"/>
          <p14:tracePt t="92215" x="1517650" y="4425950"/>
          <p14:tracePt t="92231" x="1549400" y="4425950"/>
          <p14:tracePt t="92249" x="1581150" y="4425950"/>
          <p14:tracePt t="92265" x="1638300" y="4425950"/>
          <p14:tracePt t="92283" x="1670050" y="4425950"/>
          <p14:tracePt t="92298" x="1701800" y="4425950"/>
          <p14:tracePt t="92315" x="1733550" y="4419600"/>
          <p14:tracePt t="92332" x="1765300" y="4419600"/>
          <p14:tracePt t="92349" x="1803400" y="4413250"/>
          <p14:tracePt t="92366" x="1898650" y="4394200"/>
          <p14:tracePt t="92383" x="1993900" y="4381500"/>
          <p14:tracePt t="92398" x="2076450" y="4368800"/>
          <p14:tracePt t="92415" x="2108200" y="4368800"/>
          <p14:tracePt t="92432" x="2133600" y="4368800"/>
          <p14:tracePt t="92449" x="2139950" y="4368800"/>
          <p14:tracePt t="92465" x="2159000" y="4368800"/>
          <p14:tracePt t="92465" x="2171700" y="4368800"/>
          <p14:tracePt t="92482" x="2197100" y="4368800"/>
          <p14:tracePt t="92498" x="2235200" y="4368800"/>
          <p14:tracePt t="92515" x="2292350" y="4375150"/>
          <p14:tracePt t="92531" x="2362200" y="4387850"/>
          <p14:tracePt t="92548" x="2419350" y="4394200"/>
          <p14:tracePt t="92565" x="2476500" y="4394200"/>
          <p14:tracePt t="92582" x="2533650" y="4394200"/>
          <p14:tracePt t="92598" x="2590800" y="4394200"/>
          <p14:tracePt t="92615" x="2673350" y="4400550"/>
          <p14:tracePt t="92632" x="2768600" y="4419600"/>
          <p14:tracePt t="92649" x="2844800" y="4425950"/>
          <p14:tracePt t="92665" x="2914650" y="4432300"/>
          <p14:tracePt t="92682" x="2959100" y="4438650"/>
          <p14:tracePt t="92699" x="2997200" y="4457700"/>
          <p14:tracePt t="92715" x="3060700" y="4464050"/>
          <p14:tracePt t="92732" x="3124200" y="4476750"/>
          <p14:tracePt t="92749" x="3232150" y="4483100"/>
          <p14:tracePt t="92765" x="3359150" y="4483100"/>
          <p14:tracePt t="92782" x="3397250" y="4495800"/>
          <p14:tracePt t="92798" x="3409950" y="4495800"/>
          <p14:tracePt t="92815" x="3422650" y="4495800"/>
          <p14:tracePt t="96245" x="3409950" y="4495800"/>
          <p14:tracePt t="96252" x="3219450" y="4533900"/>
          <p14:tracePt t="96265" x="2990850" y="4552950"/>
          <p14:tracePt t="96280" x="2743200" y="4584700"/>
          <p14:tracePt t="96280" x="2647950" y="4584700"/>
          <p14:tracePt t="96298" x="2501900" y="4616450"/>
          <p14:tracePt t="96314" x="2393950" y="4648200"/>
          <p14:tracePt t="96331" x="2292350" y="4686300"/>
          <p14:tracePt t="96346" x="2159000" y="4724400"/>
          <p14:tracePt t="96365" x="2012950" y="4762500"/>
          <p14:tracePt t="96380" x="1854200" y="4800600"/>
          <p14:tracePt t="96398" x="1631950" y="4857750"/>
          <p14:tracePt t="96414" x="1498600" y="4895850"/>
          <p14:tracePt t="96431" x="1397000" y="4933950"/>
          <p14:tracePt t="96447" x="1314450" y="4965700"/>
          <p14:tracePt t="96464" x="1263650" y="4991100"/>
          <p14:tracePt t="96480" x="1206500" y="5022850"/>
          <p14:tracePt t="96497" x="1149350" y="5048250"/>
          <p14:tracePt t="96514" x="1054100" y="5099050"/>
          <p14:tracePt t="96531" x="1016000" y="5118100"/>
          <p14:tracePt t="96547" x="990600" y="5124450"/>
          <p14:tracePt t="96564" x="977900" y="5124450"/>
          <p14:tracePt t="96580" x="965200" y="5124450"/>
          <p14:tracePt t="96598" x="933450" y="5124450"/>
          <p14:tracePt t="96615" x="914400" y="5124450"/>
          <p14:tracePt t="96631" x="889000" y="5124450"/>
          <p14:tracePt t="96647" x="869950" y="5124450"/>
          <p14:tracePt t="96665" x="863600" y="5124450"/>
          <p14:tracePt t="96760" x="857250" y="5124450"/>
          <p14:tracePt t="96770" x="844550" y="5111750"/>
          <p14:tracePt t="96780" x="819150" y="5092700"/>
          <p14:tracePt t="96797" x="819150" y="5086350"/>
          <p14:tracePt t="96813" x="819150" y="5067300"/>
          <p14:tracePt t="96830" x="819150" y="5048250"/>
          <p14:tracePt t="96847" x="819150" y="5041900"/>
          <p14:tracePt t="96847" x="819150" y="5035550"/>
          <p14:tracePt t="96865" x="825500" y="5022850"/>
          <p14:tracePt t="96880" x="831850" y="5016500"/>
          <p14:tracePt t="96897" x="844550" y="5010150"/>
          <p14:tracePt t="96914" x="850900" y="4997450"/>
          <p14:tracePt t="96930" x="869950" y="4984750"/>
          <p14:tracePt t="96946" x="882650" y="4972050"/>
          <p14:tracePt t="96964" x="889000" y="4972050"/>
          <p14:tracePt t="97098" x="895350" y="4965700"/>
          <p14:tracePt t="97106" x="952500" y="4959350"/>
          <p14:tracePt t="97113" x="1009650" y="4940300"/>
          <p14:tracePt t="97130" x="1060450" y="4940300"/>
          <p14:tracePt t="97146" x="1092200" y="4933950"/>
          <p14:tracePt t="97164" x="1117600" y="4933950"/>
          <p14:tracePt t="97180" x="1143000" y="4933950"/>
          <p14:tracePt t="97197" x="1181100" y="4927600"/>
          <p14:tracePt t="97214" x="1200150" y="4927600"/>
          <p14:tracePt t="97230" x="1244600" y="4927600"/>
          <p14:tracePt t="97247" x="1276350" y="4927600"/>
          <p14:tracePt t="97264" x="1301750" y="4927600"/>
          <p14:tracePt t="97280" x="1314450" y="4927600"/>
          <p14:tracePt t="97297" x="1346200" y="4927600"/>
          <p14:tracePt t="97314" x="1371600" y="4927600"/>
          <p14:tracePt t="97330" x="1403350" y="4927600"/>
          <p14:tracePt t="97347" x="1435100" y="4927600"/>
          <p14:tracePt t="97364" x="1460500" y="4927600"/>
          <p14:tracePt t="97380" x="1485900" y="4927600"/>
          <p14:tracePt t="97398" x="1504950" y="4921250"/>
          <p14:tracePt t="97414" x="1530350" y="4921250"/>
          <p14:tracePt t="97431" x="1549400" y="4921250"/>
          <p14:tracePt t="97446" x="1568450" y="4921250"/>
          <p14:tracePt t="97463" x="1581150" y="4914900"/>
          <p14:tracePt t="97479" x="1600200" y="4914900"/>
          <p14:tracePt t="97497" x="1625600" y="4914900"/>
          <p14:tracePt t="97514" x="1644650" y="4914900"/>
          <p14:tracePt t="97531" x="1670050" y="4914900"/>
          <p14:tracePt t="97546" x="1695450" y="4914900"/>
          <p14:tracePt t="97564" x="1720850" y="4914900"/>
          <p14:tracePt t="97579" x="1746250" y="4914900"/>
          <p14:tracePt t="97597" x="1778000" y="4914900"/>
          <p14:tracePt t="97613" x="1803400" y="4908550"/>
          <p14:tracePt t="97630" x="1828800" y="4902200"/>
          <p14:tracePt t="97646" x="1854200" y="4902200"/>
          <p14:tracePt t="97664" x="1873250" y="4902200"/>
          <p14:tracePt t="97680" x="1898650" y="4902200"/>
          <p14:tracePt t="97697" x="1936750" y="4895850"/>
          <p14:tracePt t="97714" x="1955800" y="4895850"/>
          <p14:tracePt t="97730" x="1981200" y="4895850"/>
          <p14:tracePt t="97747" x="2006600" y="4895850"/>
          <p14:tracePt t="97764" x="2025650" y="4895850"/>
          <p14:tracePt t="97780" x="2038350" y="4895850"/>
          <p14:tracePt t="97878" x="2044700" y="4895850"/>
          <p14:tracePt t="97883" x="2057400" y="4895850"/>
          <p14:tracePt t="97897" x="2082800" y="4895850"/>
          <p14:tracePt t="97913" x="2108200" y="4895850"/>
          <p14:tracePt t="97930" x="2127250" y="4895850"/>
          <p14:tracePt t="97946" x="2159000" y="4895850"/>
          <p14:tracePt t="97990" x="2165350" y="4895850"/>
          <p14:tracePt t="98011" x="2171700" y="4895850"/>
          <p14:tracePt t="98029" x="2203450" y="4908550"/>
          <p14:tracePt t="98046" x="2228850" y="4914900"/>
          <p14:tracePt t="98063" x="2247900" y="4921250"/>
          <p14:tracePt t="98080" x="2286000" y="4940300"/>
          <p14:tracePt t="98097" x="2324100" y="4946650"/>
          <p14:tracePt t="98113" x="2349500" y="4953000"/>
          <p14:tracePt t="98130" x="2374900" y="4953000"/>
          <p14:tracePt t="98266" x="2381250" y="4953000"/>
          <p14:tracePt t="98280" x="2393950" y="4959350"/>
          <p14:tracePt t="98282" x="2406650" y="4959350"/>
          <p14:tracePt t="98297" x="2432050" y="4959350"/>
          <p14:tracePt t="98314" x="2482850" y="4959350"/>
          <p14:tracePt t="98330" x="2552700" y="4959350"/>
          <p14:tracePt t="98346" x="2603500" y="4953000"/>
          <p14:tracePt t="98363" x="2667000" y="4946650"/>
          <p14:tracePt t="98380" x="2749550" y="4933950"/>
          <p14:tracePt t="98397" x="2819400" y="4933950"/>
          <p14:tracePt t="98413" x="2908300" y="4921250"/>
          <p14:tracePt t="98430" x="3016250" y="4902200"/>
          <p14:tracePt t="98446" x="3079750" y="4889500"/>
          <p14:tracePt t="98463" x="3162300" y="4876800"/>
          <p14:tracePt t="98479" x="3263900" y="4876800"/>
          <p14:tracePt t="98496" x="3371850" y="4876800"/>
          <p14:tracePt t="98512" x="3479800" y="4895850"/>
          <p14:tracePt t="98530" x="3556000" y="4902200"/>
          <p14:tracePt t="98547" x="3575050" y="4908550"/>
          <p14:tracePt t="98563" x="3594100" y="4908550"/>
          <p14:tracePt t="98581" x="3606800" y="4908550"/>
          <p14:tracePt t="98596" x="3613150" y="4908550"/>
          <p14:tracePt t="98613" x="3632200" y="4914900"/>
          <p14:tracePt t="98629" x="3657600" y="4914900"/>
          <p14:tracePt t="98647" x="3670300" y="4914900"/>
          <p14:tracePt t="98663" x="3695700" y="4914900"/>
          <p14:tracePt t="98679" x="3702050" y="4914900"/>
          <p14:tracePt t="98876" x="3676650" y="4914900"/>
          <p14:tracePt t="98879" x="3600450" y="4914900"/>
          <p14:tracePt t="98896" x="3498850" y="4914900"/>
          <p14:tracePt t="98913" x="3390900" y="4902200"/>
          <p14:tracePt t="98929" x="3232150" y="4895850"/>
          <p14:tracePt t="98947" x="3130550" y="4895850"/>
          <p14:tracePt t="98963" x="3028950" y="4895850"/>
          <p14:tracePt t="98980" x="2921000" y="4895850"/>
          <p14:tracePt t="98996" x="2819400" y="4908550"/>
          <p14:tracePt t="99013" x="2711450" y="4908550"/>
          <p14:tracePt t="99029" x="2559050" y="4908550"/>
          <p14:tracePt t="99046" x="2470150" y="4908550"/>
          <p14:tracePt t="99062" x="2400300" y="4908550"/>
          <p14:tracePt t="99080" x="2336800" y="4908550"/>
          <p14:tracePt t="99096" x="2247900" y="4908550"/>
          <p14:tracePt t="99114" x="2146300" y="4908550"/>
          <p14:tracePt t="99130" x="1974850" y="4908550"/>
          <p14:tracePt t="99147" x="1873250" y="4908550"/>
          <p14:tracePt t="99163" x="1784350" y="4908550"/>
          <p14:tracePt t="99180" x="1727200" y="4908550"/>
          <p14:tracePt t="99196" x="1689100" y="4908550"/>
          <p14:tracePt t="99213" x="1657350" y="4908550"/>
          <p14:tracePt t="99229" x="1612900" y="4908550"/>
          <p14:tracePt t="99246" x="1562100" y="4895850"/>
          <p14:tracePt t="99263" x="1530350" y="4895850"/>
          <p14:tracePt t="99280" x="1504950" y="4889500"/>
          <p14:tracePt t="99295" x="1479550" y="4889500"/>
          <p14:tracePt t="99313" x="1460500" y="4889500"/>
          <p14:tracePt t="99329" x="1422400" y="4883150"/>
          <p14:tracePt t="99346" x="1390650" y="4883150"/>
          <p14:tracePt t="99362" x="1365250" y="4883150"/>
          <p14:tracePt t="99379" x="1339850" y="4876800"/>
          <p14:tracePt t="99396" x="1314450" y="4876800"/>
          <p14:tracePt t="99413" x="1289050" y="4876800"/>
          <p14:tracePt t="99429" x="1250950" y="4876800"/>
          <p14:tracePt t="99447" x="1225550" y="4876800"/>
          <p14:tracePt t="99463" x="1200150" y="4883150"/>
          <p14:tracePt t="99480" x="1174750" y="4889500"/>
          <p14:tracePt t="100168" x="1168400" y="4895850"/>
          <p14:tracePt t="100175" x="1162050" y="4902200"/>
          <p14:tracePt t="100179" x="1149350" y="4914900"/>
          <p14:tracePt t="100195" x="1136650" y="4921250"/>
          <p14:tracePt t="100660" x="1136650" y="4927600"/>
          <p14:tracePt t="100672" x="1130300" y="4927600"/>
          <p14:tracePt t="100680" x="1117600" y="4933950"/>
          <p14:tracePt t="100715" x="1111250" y="4933950"/>
          <p14:tracePt t="100731" x="1111250" y="4940300"/>
          <p14:tracePt t="100842" x="1104900" y="4940300"/>
          <p14:tracePt t="100868" x="1104900" y="4946650"/>
          <p14:tracePt t="100880" x="1098550" y="4953000"/>
          <p14:tracePt t="100880" x="1085850" y="4959350"/>
          <p14:tracePt t="100905" x="1079500" y="4959350"/>
          <p14:tracePt t="100912" x="1073150" y="4965700"/>
          <p14:tracePt t="100929" x="1066800" y="4965700"/>
          <p14:tracePt t="102865" x="1066800" y="4972050"/>
          <p14:tracePt t="102965"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Endocrine Pancreas</a:t>
            </a:r>
          </a:p>
        </p:txBody>
      </p:sp>
      <p:sp>
        <p:nvSpPr>
          <p:cNvPr id="8" name="Content Placeholder 7"/>
          <p:cNvSpPr>
            <a:spLocks noGrp="1"/>
          </p:cNvSpPr>
          <p:nvPr>
            <p:ph idx="1"/>
          </p:nvPr>
        </p:nvSpPr>
        <p:spPr>
          <a:xfrm>
            <a:off x="190500" y="1200150"/>
            <a:ext cx="4727575" cy="4953000"/>
          </a:xfrm>
        </p:spPr>
        <p:txBody>
          <a:bodyPr/>
          <a:lstStyle/>
          <a:p>
            <a:pPr>
              <a:buFont typeface="Wingdings" pitchFamily="2" charset="2"/>
              <a:buNone/>
              <a:defRPr/>
            </a:pPr>
            <a:r>
              <a:rPr lang="en-US" altLang="en-US" sz="2800" b="1">
                <a:solidFill>
                  <a:srgbClr val="FFFF66"/>
                </a:solidFill>
              </a:rPr>
              <a:t>Islets of Langerhans:</a:t>
            </a:r>
          </a:p>
          <a:p>
            <a:pPr>
              <a:defRPr/>
            </a:pPr>
            <a:r>
              <a:rPr lang="en-US" altLang="en-US" sz="2400"/>
              <a:t>Pale-staining spherical collections of endocrine cells, scattered among the acini.</a:t>
            </a:r>
          </a:p>
          <a:p>
            <a:pPr>
              <a:defRPr/>
            </a:pPr>
            <a:r>
              <a:rPr lang="en-US" altLang="en-US" sz="2400"/>
              <a:t>Richly vascularized by fenestrated capillaries.</a:t>
            </a:r>
          </a:p>
          <a:p>
            <a:pPr>
              <a:defRPr/>
            </a:pPr>
            <a:r>
              <a:rPr lang="en-US" altLang="en-US" sz="2400"/>
              <a:t>Each islet is surrounded and supported by reticular fibers.</a:t>
            </a:r>
          </a:p>
          <a:p>
            <a:pPr>
              <a:defRPr/>
            </a:pPr>
            <a:r>
              <a:rPr lang="en-US" altLang="en-US" sz="2400"/>
              <a:t>1 million islets in human pancreas.</a:t>
            </a:r>
          </a:p>
          <a:p>
            <a:pPr>
              <a:defRPr/>
            </a:pPr>
            <a:r>
              <a:rPr lang="en-US" altLang="en-US" sz="2400"/>
              <a:t>Most numerous in the tail of pancreas.</a:t>
            </a:r>
          </a:p>
        </p:txBody>
      </p:sp>
      <p:pic>
        <p:nvPicPr>
          <p:cNvPr id="14340" name="Picture 5"/>
          <p:cNvPicPr>
            <a:picLocks noChangeAspect="1" noChangeArrowheads="1"/>
          </p:cNvPicPr>
          <p:nvPr/>
        </p:nvPicPr>
        <p:blipFill>
          <a:blip r:embed="rId5">
            <a:extLst>
              <a:ext uri="{28A0092B-C50C-407E-A947-70E740481C1C}">
                <a14:useLocalDpi xmlns:a14="http://schemas.microsoft.com/office/drawing/2010/main" val="0"/>
              </a:ext>
            </a:extLst>
          </a:blip>
          <a:srcRect t="919"/>
          <a:stretch>
            <a:fillRect/>
          </a:stretch>
        </p:blipFill>
        <p:spPr bwMode="auto">
          <a:xfrm>
            <a:off x="5060950" y="1344613"/>
            <a:ext cx="385286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313"/>
    </mc:Choice>
    <mc:Fallback xmlns="">
      <p:transition spd="slow" advTm="8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82" x="3035300" y="990600"/>
          <p14:tracePt t="2118" x="3035300" y="984250"/>
          <p14:tracePt t="2182" x="3035300" y="977900"/>
          <p14:tracePt t="2382" x="3048000" y="971550"/>
          <p14:tracePt t="2398" x="3092450" y="971550"/>
          <p14:tracePt t="2406" x="3130550" y="971550"/>
          <p14:tracePt t="2416" x="3206750" y="971550"/>
          <p14:tracePt t="2432" x="3314700" y="971550"/>
          <p14:tracePt t="2449" x="3416300" y="952500"/>
          <p14:tracePt t="2465" x="3549650" y="933450"/>
          <p14:tracePt t="2483" x="3657600" y="927100"/>
          <p14:tracePt t="2499" x="3765550" y="908050"/>
          <p14:tracePt t="2517" x="3867150" y="908050"/>
          <p14:tracePt t="2532" x="3937000" y="908050"/>
          <p14:tracePt t="2549" x="4013200" y="908050"/>
          <p14:tracePt t="2565" x="4171950" y="920750"/>
          <p14:tracePt t="2582" x="4241800" y="920750"/>
          <p14:tracePt t="2599" x="4279900" y="920750"/>
          <p14:tracePt t="2617" x="4305300" y="927100"/>
          <p14:tracePt t="2633" x="4324350" y="927100"/>
          <p14:tracePt t="2882" x="4318000" y="933450"/>
          <p14:tracePt t="2899" x="4292600" y="933450"/>
          <p14:tracePt t="2906" x="4273550" y="939800"/>
          <p14:tracePt t="2915" x="4267200" y="939800"/>
          <p14:tracePt t="2931" x="4241800" y="939800"/>
          <p14:tracePt t="2949" x="4216400" y="946150"/>
          <p14:tracePt t="2966" x="4184650" y="946150"/>
          <p14:tracePt t="2983" x="4171950" y="946150"/>
          <p14:tracePt t="2999" x="4146550" y="952500"/>
          <p14:tracePt t="3016" x="4127500" y="952500"/>
          <p14:tracePt t="3032" x="4108450" y="952500"/>
          <p14:tracePt t="3049" x="4089400" y="952500"/>
          <p14:tracePt t="3065" x="4064000" y="952500"/>
          <p14:tracePt t="3082" x="4044950" y="952500"/>
          <p14:tracePt t="3099" x="4025900" y="952500"/>
          <p14:tracePt t="3116" x="4006850" y="952500"/>
          <p14:tracePt t="3132" x="3981450" y="946150"/>
          <p14:tracePt t="3149" x="3956050" y="946150"/>
          <p14:tracePt t="3165" x="3879850" y="939800"/>
          <p14:tracePt t="3182" x="3797300" y="939800"/>
          <p14:tracePt t="3199" x="3746500" y="939800"/>
          <p14:tracePt t="3216" x="3702050" y="939800"/>
          <p14:tracePt t="3232" x="3651250" y="939800"/>
          <p14:tracePt t="3250" x="3606800" y="939800"/>
          <p14:tracePt t="3265" x="3562350" y="939800"/>
          <p14:tracePt t="3282" x="3530600" y="939800"/>
          <p14:tracePt t="3299" x="3479800" y="939800"/>
          <p14:tracePt t="3316" x="3378200" y="939800"/>
          <p14:tracePt t="3332" x="3244850" y="920750"/>
          <p14:tracePt t="3349" x="3092450" y="901700"/>
          <p14:tracePt t="3365" x="2863850" y="901700"/>
          <p14:tracePt t="3382" x="2711450" y="889000"/>
          <p14:tracePt t="3398" x="2559050" y="889000"/>
          <p14:tracePt t="3415" x="2400300" y="889000"/>
          <p14:tracePt t="3431" x="2222500" y="895350"/>
          <p14:tracePt t="3449" x="2070100" y="914400"/>
          <p14:tracePt t="3466" x="1885950" y="927100"/>
          <p14:tracePt t="3483" x="1803400" y="933450"/>
          <p14:tracePt t="3499" x="1752600" y="946150"/>
          <p14:tracePt t="3517" x="1714500" y="946150"/>
          <p14:tracePt t="3532" x="1689100" y="952500"/>
          <p14:tracePt t="3549" x="1663700" y="958850"/>
          <p14:tracePt t="3565" x="1625600" y="958850"/>
          <p14:tracePt t="3582" x="1606550" y="958850"/>
          <p14:tracePt t="3598" x="1581150" y="958850"/>
          <p14:tracePt t="3616" x="1555750" y="958850"/>
          <p14:tracePt t="3632" x="1530350" y="958850"/>
          <p14:tracePt t="3649" x="1473200" y="958850"/>
          <p14:tracePt t="3665" x="1377950" y="958850"/>
          <p14:tracePt t="3683" x="1327150" y="977900"/>
          <p14:tracePt t="3698" x="1250950" y="984250"/>
          <p14:tracePt t="3716" x="1187450" y="996950"/>
          <p14:tracePt t="3732" x="1155700" y="1003300"/>
          <p14:tracePt t="3749" x="1123950" y="1009650"/>
          <p14:tracePt t="3765" x="1079500" y="1016000"/>
          <p14:tracePt t="3783" x="1054100" y="1016000"/>
          <p14:tracePt t="3799" x="1028700" y="1022350"/>
          <p14:tracePt t="3816" x="1003300" y="1022350"/>
          <p14:tracePt t="3832" x="977900" y="1022350"/>
          <p14:tracePt t="3849" x="952500" y="1028700"/>
          <p14:tracePt t="3865" x="914400" y="1041400"/>
          <p14:tracePt t="3882" x="889000" y="1054100"/>
          <p14:tracePt t="3899" x="863600" y="1060450"/>
          <p14:tracePt t="3916" x="838200" y="1066800"/>
          <p14:tracePt t="3931" x="812800" y="1073150"/>
          <p14:tracePt t="3949" x="787400" y="1085850"/>
          <p14:tracePt t="3965" x="755650" y="1092200"/>
          <p14:tracePt t="3965" x="736600" y="1098550"/>
          <p14:tracePt t="3983" x="711200" y="1104900"/>
          <p14:tracePt t="3998" x="666750" y="1117600"/>
          <p14:tracePt t="4016" x="635000" y="1123950"/>
          <p14:tracePt t="4032" x="609600" y="1130300"/>
          <p14:tracePt t="4049" x="584200" y="1143000"/>
          <p14:tracePt t="4065" x="565150" y="1149350"/>
          <p14:tracePt t="4065" x="552450" y="1155700"/>
          <p14:tracePt t="4083" x="533400" y="1162050"/>
          <p14:tracePt t="4099" x="514350" y="1168400"/>
          <p14:tracePt t="4115" x="488950" y="1174750"/>
          <p14:tracePt t="4131" x="457200" y="1187450"/>
          <p14:tracePt t="4148" x="431800" y="1200150"/>
          <p14:tracePt t="4164" x="400050" y="1219200"/>
          <p14:tracePt t="4164" x="387350" y="1238250"/>
          <p14:tracePt t="4183" x="361950" y="1263650"/>
          <p14:tracePt t="4198" x="330200" y="1289050"/>
          <p14:tracePt t="4216" x="304800" y="1314450"/>
          <p14:tracePt t="4232" x="279400" y="1346200"/>
          <p14:tracePt t="4248" x="266700" y="1371600"/>
          <p14:tracePt t="4265" x="254000" y="1409700"/>
          <p14:tracePt t="4283" x="247650" y="1422400"/>
          <p14:tracePt t="4298" x="247650" y="1447800"/>
          <p14:tracePt t="4315" x="241300" y="1466850"/>
          <p14:tracePt t="4331" x="241300" y="1485900"/>
          <p14:tracePt t="4349" x="241300" y="1504950"/>
          <p14:tracePt t="4365" x="241300" y="1536700"/>
          <p14:tracePt t="4383" x="241300" y="1562100"/>
          <p14:tracePt t="4398" x="241300" y="1568450"/>
          <p14:tracePt t="4415" x="241300" y="1574800"/>
          <p14:tracePt t="4508" x="260350" y="1581150"/>
          <p14:tracePt t="4516" x="285750" y="1606550"/>
          <p14:tracePt t="4531" x="323850" y="1612900"/>
          <p14:tracePt t="4550" x="349250" y="1619250"/>
          <p14:tracePt t="4565" x="381000" y="1619250"/>
          <p14:tracePt t="4582" x="419100" y="1631950"/>
          <p14:tracePt t="4598" x="501650" y="1638300"/>
          <p14:tracePt t="4615" x="571500" y="1644650"/>
          <p14:tracePt t="4632" x="679450" y="1657350"/>
          <p14:tracePt t="4649" x="742950" y="1663700"/>
          <p14:tracePt t="4665" x="850900" y="1670050"/>
          <p14:tracePt t="4682" x="958850" y="1689100"/>
          <p14:tracePt t="4698" x="1085850" y="1708150"/>
          <p14:tracePt t="4715" x="1193800" y="1708150"/>
          <p14:tracePt t="4731" x="1333500" y="1714500"/>
          <p14:tracePt t="4748" x="1428750" y="1714500"/>
          <p14:tracePt t="4765" x="1517650" y="1714500"/>
          <p14:tracePt t="4781" x="1612900" y="1708150"/>
          <p14:tracePt t="4797" x="1708150" y="1695450"/>
          <p14:tracePt t="4815" x="1822450" y="1695450"/>
          <p14:tracePt t="4831" x="1987550" y="1689100"/>
          <p14:tracePt t="4849" x="2108200" y="1676400"/>
          <p14:tracePt t="4865" x="2209800" y="1676400"/>
          <p14:tracePt t="4882" x="2330450" y="1663700"/>
          <p14:tracePt t="4898" x="2444750" y="1651000"/>
          <p14:tracePt t="4915" x="2603500" y="1631950"/>
          <p14:tracePt t="4932" x="2711450" y="1625600"/>
          <p14:tracePt t="4948" x="2825750" y="1619250"/>
          <p14:tracePt t="4965" x="2959100" y="1619250"/>
          <p14:tracePt t="4981" x="3060700" y="1619250"/>
          <p14:tracePt t="4997" x="3162300" y="1619250"/>
          <p14:tracePt t="4997" x="3200400" y="1619250"/>
          <p14:tracePt t="5019" x="3282950" y="1619250"/>
          <p14:tracePt t="5031" x="3340100" y="1625600"/>
          <p14:tracePt t="5048" x="3403600" y="1631950"/>
          <p14:tracePt t="5065" x="3441700" y="1644650"/>
          <p14:tracePt t="5081" x="3492500" y="1663700"/>
          <p14:tracePt t="5098" x="3517900" y="1663700"/>
          <p14:tracePt t="5115" x="3549650" y="1670050"/>
          <p14:tracePt t="5131" x="3556000" y="1670050"/>
          <p14:tracePt t="5148" x="3568700" y="1670050"/>
          <p14:tracePt t="5280" x="3568700" y="1676400"/>
          <p14:tracePt t="7539" x="3543300" y="1682750"/>
          <p14:tracePt t="7545" x="3232150" y="1739900"/>
          <p14:tracePt t="7565" x="3054350" y="1784350"/>
          <p14:tracePt t="7581" x="2851150" y="1841500"/>
          <p14:tracePt t="7599" x="2743200" y="1873250"/>
          <p14:tracePt t="7615" x="2622550" y="1905000"/>
          <p14:tracePt t="7632" x="2463800" y="1943100"/>
          <p14:tracePt t="7648" x="2292350" y="1974850"/>
          <p14:tracePt t="7665" x="2127250" y="2012950"/>
          <p14:tracePt t="7681" x="1993900" y="2051050"/>
          <p14:tracePt t="7698" x="1873250" y="2095500"/>
          <p14:tracePt t="7715" x="1847850" y="2114550"/>
          <p14:tracePt t="7732" x="1822450" y="2127250"/>
          <p14:tracePt t="7748" x="1797050" y="2139950"/>
          <p14:tracePt t="7765" x="1765300" y="2159000"/>
          <p14:tracePt t="7781" x="1720850" y="2178050"/>
          <p14:tracePt t="7799" x="1631950" y="2216150"/>
          <p14:tracePt t="7815" x="1574800" y="2241550"/>
          <p14:tracePt t="7832" x="1524000" y="2260600"/>
          <p14:tracePt t="7848" x="1473200" y="2286000"/>
          <p14:tracePt t="7865" x="1441450" y="2292350"/>
          <p14:tracePt t="7882" x="1403350" y="2298700"/>
          <p14:tracePt t="7899" x="1333500" y="2298700"/>
          <p14:tracePt t="7916" x="1308100" y="2298700"/>
          <p14:tracePt t="7932" x="1282700" y="2298700"/>
          <p14:tracePt t="7948" x="1263650" y="2298700"/>
          <p14:tracePt t="7965" x="1250950" y="2298700"/>
          <p14:tracePt t="8169" x="1257300" y="2298700"/>
          <p14:tracePt t="8175" x="1276350" y="2298700"/>
          <p14:tracePt t="8183" x="1320800" y="2298700"/>
          <p14:tracePt t="8198" x="1390650" y="2298700"/>
          <p14:tracePt t="8215" x="1447800" y="2286000"/>
          <p14:tracePt t="8231" x="1479550" y="2286000"/>
          <p14:tracePt t="8248" x="1504950" y="2286000"/>
          <p14:tracePt t="8265" x="1530350" y="2286000"/>
          <p14:tracePt t="8281" x="1555750" y="2286000"/>
          <p14:tracePt t="8281" x="1568450" y="2286000"/>
          <p14:tracePt t="8299" x="1587500" y="2292350"/>
          <p14:tracePt t="8314" x="1631950" y="2305050"/>
          <p14:tracePt t="8332" x="1651000" y="2311400"/>
          <p14:tracePt t="8348" x="1657350" y="2311400"/>
          <p14:tracePt t="8365" x="1663700" y="2311400"/>
          <p14:tracePt t="8381" x="1682750" y="2311400"/>
          <p14:tracePt t="8398" x="1701800" y="2311400"/>
          <p14:tracePt t="8415" x="1727200" y="2311400"/>
          <p14:tracePt t="8432" x="1746250" y="2305050"/>
          <p14:tracePt t="8448" x="1765300" y="2305050"/>
          <p14:tracePt t="8448" x="1771650" y="2298700"/>
          <p14:tracePt t="8465" x="1784350" y="2298700"/>
          <p14:tracePt t="8482" x="1809750" y="2292350"/>
          <p14:tracePt t="8499" x="1828800" y="2292350"/>
          <p14:tracePt t="8514" x="1854200" y="2292350"/>
          <p14:tracePt t="8532" x="1866900" y="2292350"/>
          <p14:tracePt t="8547" x="1917700" y="2292350"/>
          <p14:tracePt t="8565" x="1955800" y="2298700"/>
          <p14:tracePt t="8581" x="2012950" y="2298700"/>
          <p14:tracePt t="8599" x="2063750" y="2305050"/>
          <p14:tracePt t="8615" x="2095500" y="2305050"/>
          <p14:tracePt t="8632" x="2120900" y="2305050"/>
          <p14:tracePt t="8648" x="2146300" y="2305050"/>
          <p14:tracePt t="8648" x="2159000" y="2305050"/>
          <p14:tracePt t="8666" x="2184400" y="2305050"/>
          <p14:tracePt t="8681" x="2209800" y="2305050"/>
          <p14:tracePt t="8698" x="2235200" y="2311400"/>
          <p14:tracePt t="8714" x="2266950" y="2317750"/>
          <p14:tracePt t="8731" x="2298700" y="2317750"/>
          <p14:tracePt t="8747" x="2324100" y="2324100"/>
          <p14:tracePt t="8747" x="2336800" y="2324100"/>
          <p14:tracePt t="8781" x="2362200" y="2324100"/>
          <p14:tracePt t="8781" x="2381250" y="2324100"/>
          <p14:tracePt t="8798" x="2419350" y="2324100"/>
          <p14:tracePt t="8815" x="2444750" y="2330450"/>
          <p14:tracePt t="8832" x="2463800" y="2330450"/>
          <p14:tracePt t="8848" x="2482850" y="2330450"/>
          <p14:tracePt t="8995" x="2476500" y="2330450"/>
          <p14:tracePt t="9014" x="2451100" y="2336800"/>
          <p14:tracePt t="9017" x="2432050" y="2343150"/>
          <p14:tracePt t="9032" x="2413000" y="2343150"/>
          <p14:tracePt t="9047" x="2374900" y="2343150"/>
          <p14:tracePt t="9065" x="2330450" y="2343150"/>
          <p14:tracePt t="9081" x="2228850" y="2343150"/>
          <p14:tracePt t="9098" x="2063750" y="2330450"/>
          <p14:tracePt t="9114" x="1879600" y="2311400"/>
          <p14:tracePt t="9131" x="1714500" y="2305050"/>
          <p14:tracePt t="9147" x="1587500" y="2305050"/>
          <p14:tracePt t="9147" x="1530350" y="2305050"/>
          <p14:tracePt t="9165" x="1460500" y="2317750"/>
          <p14:tracePt t="9181" x="1422400" y="2343150"/>
          <p14:tracePt t="9198" x="1384300" y="2362200"/>
          <p14:tracePt t="9214" x="1339850" y="2387600"/>
          <p14:tracePt t="9232" x="1314450" y="2413000"/>
          <p14:tracePt t="9247" x="1276350" y="2432050"/>
          <p14:tracePt t="9264" x="1270000" y="2438400"/>
          <p14:tracePt t="9281" x="1263650" y="2438400"/>
          <p14:tracePt t="9298" x="1263650" y="2444750"/>
          <p14:tracePt t="9345" x="1257300" y="2444750"/>
          <p14:tracePt t="9352" x="1250950" y="2451100"/>
          <p14:tracePt t="9365" x="1250950" y="2457450"/>
          <p14:tracePt t="9381" x="1244600" y="2457450"/>
          <p14:tracePt t="9398" x="1238250" y="2470150"/>
          <p14:tracePt t="9414" x="1238250" y="2482850"/>
          <p14:tracePt t="9431" x="1238250" y="2508250"/>
          <p14:tracePt t="9447" x="1238250" y="2527300"/>
          <p14:tracePt t="9465" x="1238250" y="2546350"/>
          <p14:tracePt t="9481" x="1238250" y="2559050"/>
          <p14:tracePt t="9498" x="1244600" y="2584450"/>
          <p14:tracePt t="9514" x="1257300" y="2597150"/>
          <p14:tracePt t="9532" x="1270000" y="2597150"/>
          <p14:tracePt t="9547" x="1295400" y="2597150"/>
          <p14:tracePt t="9565" x="1320800" y="2597150"/>
          <p14:tracePt t="9581" x="1352550" y="2597150"/>
          <p14:tracePt t="9598" x="1422400" y="2609850"/>
          <p14:tracePt t="9614" x="1454150" y="2609850"/>
          <p14:tracePt t="9631" x="1479550" y="2609850"/>
          <p14:tracePt t="9647" x="1504950" y="2609850"/>
          <p14:tracePt t="9664" x="1530350" y="2609850"/>
          <p14:tracePt t="9680" x="1568450" y="2609850"/>
          <p14:tracePt t="9698" x="1631950" y="2609850"/>
          <p14:tracePt t="9714" x="1670050" y="2609850"/>
          <p14:tracePt t="9730" x="1714500" y="2609850"/>
          <p14:tracePt t="9748" x="1746250" y="2609850"/>
          <p14:tracePt t="9765" x="1778000" y="2609850"/>
          <p14:tracePt t="9780" x="1809750" y="2609850"/>
          <p14:tracePt t="9798" x="1847850" y="2609850"/>
          <p14:tracePt t="9814" x="1873250" y="2609850"/>
          <p14:tracePt t="9831" x="1892300" y="2609850"/>
          <p14:tracePt t="9848" x="1911350" y="2609850"/>
          <p14:tracePt t="9865" x="1930400" y="2609850"/>
          <p14:tracePt t="9881" x="1968500" y="2609850"/>
          <p14:tracePt t="9898" x="2032000" y="2603500"/>
          <p14:tracePt t="9914" x="2139950" y="2597150"/>
          <p14:tracePt t="9930" x="2241550" y="2590800"/>
          <p14:tracePt t="9947" x="2273300" y="2590800"/>
          <p14:tracePt t="9964" x="2311400" y="2590800"/>
          <p14:tracePt t="9980" x="2343150" y="2578100"/>
          <p14:tracePt t="9997" x="2368550" y="2578100"/>
          <p14:tracePt t="10014" x="2393950" y="2578100"/>
          <p14:tracePt t="10047" x="2425700" y="2578100"/>
          <p14:tracePt t="10047" x="2470150" y="2578100"/>
          <p14:tracePt t="10065" x="2514600" y="2578100"/>
          <p14:tracePt t="10080" x="2559050" y="2578100"/>
          <p14:tracePt t="10098" x="2584450" y="2578100"/>
          <p14:tracePt t="10114" x="2609850" y="2578100"/>
          <p14:tracePt t="10131" x="2635250" y="2578100"/>
          <p14:tracePt t="10148" x="2660650" y="2578100"/>
          <p14:tracePt t="10164" x="2698750" y="2578100"/>
          <p14:tracePt t="10181" x="2743200" y="2578100"/>
          <p14:tracePt t="10198" x="2787650" y="2571750"/>
          <p14:tracePt t="10214" x="2844800" y="2571750"/>
          <p14:tracePt t="10230" x="2901950" y="2565400"/>
          <p14:tracePt t="10247" x="2933700" y="2559050"/>
          <p14:tracePt t="10265" x="2959100" y="2559050"/>
          <p14:tracePt t="10280" x="2978150" y="2559050"/>
          <p14:tracePt t="10298" x="2997200" y="2552700"/>
          <p14:tracePt t="10315" x="3022600" y="2552700"/>
          <p14:tracePt t="10330" x="3054350" y="2552700"/>
          <p14:tracePt t="10348" x="3086100" y="2546350"/>
          <p14:tracePt t="10364" x="3111500" y="2540000"/>
          <p14:tracePt t="10380" x="3155950" y="2533650"/>
          <p14:tracePt t="10397" x="3194050" y="2533650"/>
          <p14:tracePt t="10415" x="3219450" y="2527300"/>
          <p14:tracePt t="10430" x="3238500" y="2527300"/>
          <p14:tracePt t="10447" x="3276600" y="2527300"/>
          <p14:tracePt t="10463" x="3314700" y="2527300"/>
          <p14:tracePt t="10481" x="3384550" y="2527300"/>
          <p14:tracePt t="10497" x="3441700" y="2546350"/>
          <p14:tracePt t="10515" x="3486150" y="2546350"/>
          <p14:tracePt t="10531" x="3524250" y="2559050"/>
          <p14:tracePt t="10548" x="3549650" y="2565400"/>
          <p14:tracePt t="10564" x="3575050" y="2571750"/>
          <p14:tracePt t="10581" x="3632200" y="2590800"/>
          <p14:tracePt t="10598" x="3708400" y="2616200"/>
          <p14:tracePt t="10614" x="3778250" y="2641600"/>
          <p14:tracePt t="10630" x="3835400" y="2654300"/>
          <p14:tracePt t="10648" x="3879850" y="2660650"/>
          <p14:tracePt t="10664" x="3905250" y="2673350"/>
          <p14:tracePt t="10664" x="3917950" y="2679700"/>
          <p14:tracePt t="10681" x="3943350" y="2679700"/>
          <p14:tracePt t="10697" x="3968750" y="2692400"/>
          <p14:tracePt t="10714" x="3994150" y="2698750"/>
          <p14:tracePt t="10730" x="4013200" y="2698750"/>
          <p14:tracePt t="10748" x="4038600" y="2705100"/>
          <p14:tracePt t="10764" x="4064000" y="2705100"/>
          <p14:tracePt t="10781" x="4108450" y="2705100"/>
          <p14:tracePt t="10798" x="4127500" y="2705100"/>
          <p14:tracePt t="10814" x="4140200" y="2705100"/>
          <p14:tracePt t="10831" x="4146550" y="2705100"/>
          <p14:tracePt t="11238" x="4152900" y="2705100"/>
          <p14:tracePt t="11243" x="4171950" y="2730500"/>
          <p14:tracePt t="11262" x="4178300" y="2736850"/>
          <p14:tracePt t="11296" x="4184650" y="2743200"/>
          <p14:tracePt t="11296" x="4191000" y="2755900"/>
          <p14:tracePt t="11313" x="4203700" y="2768600"/>
          <p14:tracePt t="11329" x="4203700" y="2781300"/>
          <p14:tracePt t="11346" x="4203700" y="2794000"/>
          <p14:tracePt t="11363" x="4203700" y="2800350"/>
          <p14:tracePt t="11380" x="4203700" y="2825750"/>
          <p14:tracePt t="11396" x="4178300" y="2863850"/>
          <p14:tracePt t="11414" x="4152900" y="2895600"/>
          <p14:tracePt t="11429" x="4127500" y="2921000"/>
          <p14:tracePt t="11446" x="4108450" y="2940050"/>
          <p14:tracePt t="11462" x="4095750" y="2952750"/>
          <p14:tracePt t="11479" x="4083050" y="2959100"/>
          <p14:tracePt t="11496" x="4070350" y="2959100"/>
          <p14:tracePt t="11513" x="4057650" y="2965450"/>
          <p14:tracePt t="11529" x="4000500" y="2971800"/>
          <p14:tracePt t="11546" x="3943350" y="2978150"/>
          <p14:tracePt t="11563" x="3911600" y="2990850"/>
          <p14:tracePt t="11580" x="3886200" y="2997200"/>
          <p14:tracePt t="11596" x="3867150" y="2997200"/>
          <p14:tracePt t="11613" x="3860800" y="3003550"/>
          <p14:tracePt t="11904" x="3873500" y="3003550"/>
          <p14:tracePt t="11907" x="3886200" y="2997200"/>
          <p14:tracePt t="11912" x="3911600" y="2984500"/>
          <p14:tracePt t="11929" x="3937000" y="2978150"/>
          <p14:tracePt t="11946" x="3949700" y="2978150"/>
          <p14:tracePt t="12005" x="3956050" y="2978150"/>
          <p14:tracePt t="12818" x="3968750" y="2978150"/>
          <p14:tracePt t="12827" x="3981450" y="2978150"/>
          <p14:tracePt t="12956" x="3987800" y="2978150"/>
          <p14:tracePt t="12978" x="4000500" y="2978150"/>
          <p14:tracePt t="12998" x="4000500" y="2984500"/>
          <p14:tracePt t="12999" x="4006850" y="2984500"/>
          <p14:tracePt t="13298" x="4013200" y="2984500"/>
          <p14:tracePt t="13302" x="4064000" y="3003550"/>
          <p14:tracePt t="13312" x="4171950" y="3028950"/>
          <p14:tracePt t="13328" x="4260850" y="3041650"/>
          <p14:tracePt t="13346" x="4292600" y="3041650"/>
          <p14:tracePt t="13361" x="4324350" y="3048000"/>
          <p14:tracePt t="13379" x="4368800" y="3048000"/>
          <p14:tracePt t="13395" x="4457700" y="3067050"/>
          <p14:tracePt t="13412" x="4565650" y="3086100"/>
          <p14:tracePt t="13429" x="4749800" y="3105150"/>
          <p14:tracePt t="13446" x="4851400" y="3105150"/>
          <p14:tracePt t="13462" x="4946650" y="3105150"/>
          <p14:tracePt t="13479" x="5048250" y="3105150"/>
          <p14:tracePt t="13495" x="5124450" y="3105150"/>
          <p14:tracePt t="13512" x="5207000" y="3105150"/>
          <p14:tracePt t="13529" x="5353050" y="3117850"/>
          <p14:tracePt t="13546" x="5480050" y="3136900"/>
          <p14:tracePt t="13562" x="5638800" y="3168650"/>
          <p14:tracePt t="13579" x="5791200" y="3187700"/>
          <p14:tracePt t="13595" x="5937250" y="3206750"/>
          <p14:tracePt t="13612" x="6096000" y="3244850"/>
          <p14:tracePt t="13628" x="6210300" y="3270250"/>
          <p14:tracePt t="13645" x="6311900" y="3276600"/>
          <p14:tracePt t="13662" x="6413500" y="3276600"/>
          <p14:tracePt t="13679" x="6470650" y="3276600"/>
          <p14:tracePt t="13695" x="6521450" y="3276600"/>
          <p14:tracePt t="13712" x="6559550" y="3276600"/>
          <p14:tracePt t="13728" x="6616700" y="3263900"/>
          <p14:tracePt t="13746" x="6667500" y="3257550"/>
          <p14:tracePt t="13762" x="6724650" y="3244850"/>
          <p14:tracePt t="13779" x="6819900" y="3238500"/>
          <p14:tracePt t="13795" x="6896100" y="3238500"/>
          <p14:tracePt t="13813" x="7029450" y="3238500"/>
          <p14:tracePt t="13828" x="7137400" y="3257550"/>
          <p14:tracePt t="13845" x="7200900" y="3263900"/>
          <p14:tracePt t="13862" x="7226300" y="3263900"/>
          <p14:tracePt t="13975" x="7239000" y="3263900"/>
          <p14:tracePt t="13982" x="7258050" y="3257550"/>
          <p14:tracePt t="13999" x="7277100" y="3244850"/>
          <p14:tracePt t="14012" x="7296150" y="3232150"/>
          <p14:tracePt t="14028" x="7315200" y="3225800"/>
          <p14:tracePt t="14045" x="7334250" y="3219450"/>
          <p14:tracePt t="14062" x="7359650" y="3206750"/>
          <p14:tracePt t="14079" x="7385050" y="3194050"/>
          <p14:tracePt t="14095" x="7397750" y="3181350"/>
          <p14:tracePt t="14112" x="7435850" y="3155950"/>
          <p14:tracePt t="14128" x="7454900" y="3143250"/>
          <p14:tracePt t="14145" x="7461250" y="3136900"/>
          <p14:tracePt t="14161" x="7473950" y="3130550"/>
          <p14:tracePt t="14178" x="7486650" y="3117850"/>
          <p14:tracePt t="14195" x="7493000" y="3111500"/>
          <p14:tracePt t="14212" x="7505700" y="3105150"/>
          <p14:tracePt t="14228" x="7518400" y="3092450"/>
          <p14:tracePt t="14245" x="7537450" y="3086100"/>
          <p14:tracePt t="14261" x="7550150" y="3073400"/>
          <p14:tracePt t="14280" x="7562850" y="3060700"/>
          <p14:tracePt t="14295" x="7581900" y="3048000"/>
          <p14:tracePt t="14312" x="7588250" y="3041650"/>
          <p14:tracePt t="14328" x="7600950" y="3028950"/>
          <p14:tracePt t="14345" x="7607300" y="3022600"/>
          <p14:tracePt t="14362" x="7613650" y="3003550"/>
          <p14:tracePt t="14379" x="7626350" y="3003550"/>
          <p14:tracePt t="14394" x="7626350" y="2990850"/>
          <p14:tracePt t="14411" x="7626350" y="2984500"/>
          <p14:tracePt t="14456" x="7626350" y="2978150"/>
          <p14:tracePt t="14465" x="7632700" y="2971800"/>
          <p14:tracePt t="14478" x="7632700" y="2965450"/>
          <p14:tracePt t="14495" x="7632700" y="2946400"/>
          <p14:tracePt t="14512" x="7632700" y="2933700"/>
          <p14:tracePt t="14529" x="7632700" y="2927350"/>
          <p14:tracePt t="14545" x="7632700" y="2914650"/>
          <p14:tracePt t="14561" x="7626350" y="2889250"/>
          <p14:tracePt t="14579" x="7620000" y="2863850"/>
          <p14:tracePt t="14595" x="7620000" y="2857500"/>
          <p14:tracePt t="14611" x="7613650" y="2844800"/>
          <p14:tracePt t="14628" x="7613650" y="2838450"/>
          <p14:tracePt t="14663" x="7613650" y="2832100"/>
          <p14:tracePt t="14664" x="7607300" y="2819400"/>
          <p14:tracePt t="14678" x="7594600" y="2806700"/>
          <p14:tracePt t="14753" x="7588250" y="2800350"/>
          <p14:tracePt t="14778" x="7581900" y="2794000"/>
          <p14:tracePt t="14778" x="7575550" y="2787650"/>
          <p14:tracePt t="14794" x="7556500" y="2781300"/>
          <p14:tracePt t="14811" x="7537450" y="2781300"/>
          <p14:tracePt t="14829" x="7531100" y="2781300"/>
          <p14:tracePt t="14845" x="7518400" y="2781300"/>
          <p14:tracePt t="14862" x="7505700" y="2781300"/>
          <p14:tracePt t="14878" x="7499350" y="2781300"/>
          <p14:tracePt t="14895" x="7493000" y="2781300"/>
          <p14:tracePt t="14936" x="7486650" y="2781300"/>
          <p14:tracePt t="14944" x="7461250" y="2800350"/>
          <p14:tracePt t="14962" x="7448550" y="2806700"/>
          <p14:tracePt t="14978" x="7435850" y="2819400"/>
          <p14:tracePt t="14995" x="7416800" y="2825750"/>
          <p14:tracePt t="15011" x="7397750" y="2851150"/>
          <p14:tracePt t="15030" x="7391400" y="2863850"/>
          <p14:tracePt t="15045" x="7385050" y="2870200"/>
          <p14:tracePt t="15062" x="7378700" y="2876550"/>
          <p14:tracePt t="15079" x="7378700" y="2882900"/>
          <p14:tracePt t="15095" x="7378700" y="2889250"/>
          <p14:tracePt t="15112" x="7372350" y="2901950"/>
          <p14:tracePt t="15128" x="7372350" y="2908300"/>
          <p14:tracePt t="15145" x="7372350" y="2914650"/>
          <p14:tracePt t="15161" x="7372350" y="2940050"/>
          <p14:tracePt t="15178" x="7372350" y="2952750"/>
          <p14:tracePt t="15195" x="7372350" y="2965450"/>
          <p14:tracePt t="15211" x="7378700" y="2978150"/>
          <p14:tracePt t="15228" x="7385050" y="2984500"/>
          <p14:tracePt t="15244" x="7404100" y="2990850"/>
          <p14:tracePt t="15278" x="7410450" y="2990850"/>
          <p14:tracePt t="15278" x="7416800" y="2990850"/>
          <p14:tracePt t="15296" x="7423150" y="2990850"/>
          <p14:tracePt t="15312" x="7429500" y="2990850"/>
          <p14:tracePt t="15328" x="7435850" y="2990850"/>
          <p14:tracePt t="15345" x="7448550" y="2990850"/>
          <p14:tracePt t="15345" x="7454900" y="2990850"/>
          <p14:tracePt t="15362" x="7461250" y="2990850"/>
          <p14:tracePt t="15362" x="7467600" y="2990850"/>
          <p14:tracePt t="15378" x="7473950" y="2990850"/>
          <p14:tracePt t="15395" x="7486650" y="2990850"/>
          <p14:tracePt t="15411" x="7505700" y="2990850"/>
          <p14:tracePt t="15428" x="7512050" y="2990850"/>
          <p14:tracePt t="15444" x="7524750" y="2990850"/>
          <p14:tracePt t="15461" x="7531100" y="2990850"/>
          <p14:tracePt t="15478" x="7550150" y="2984500"/>
          <p14:tracePt t="15495" x="7556500" y="2971800"/>
          <p14:tracePt t="15511" x="7569200" y="2959100"/>
          <p14:tracePt t="15529" x="7575550" y="2959100"/>
          <p14:tracePt t="15545" x="7581900" y="2946400"/>
          <p14:tracePt t="15562" x="7594600" y="2940050"/>
          <p14:tracePt t="15577" x="7594600" y="2933700"/>
          <p14:tracePt t="15654" x="7594600" y="2927350"/>
          <p14:tracePt t="15804" x="7594600" y="2914650"/>
          <p14:tracePt t="15827" x="7588250" y="2895600"/>
          <p14:tracePt t="15828" x="7581900" y="2882900"/>
          <p14:tracePt t="15844" x="7569200" y="2863850"/>
          <p14:tracePt t="15862" x="7556500" y="2863850"/>
          <p14:tracePt t="15878" x="7550150" y="2851150"/>
          <p14:tracePt t="15895" x="7531100" y="2844800"/>
          <p14:tracePt t="15910" x="7518400" y="2844800"/>
          <p14:tracePt t="15928" x="7512050" y="2838450"/>
          <p14:tracePt t="15944" x="7499350" y="2838450"/>
          <p14:tracePt t="15978" x="7493000" y="2838450"/>
          <p14:tracePt t="16012" x="7486650" y="2838450"/>
          <p14:tracePt t="16015" x="7480300" y="2838450"/>
          <p14:tracePt t="16028" x="7473950" y="2838450"/>
          <p14:tracePt t="16100" x="7467600" y="2838450"/>
          <p14:tracePt t="16113" x="7461250" y="2838450"/>
          <p14:tracePt t="16182" x="7454900" y="2838450"/>
          <p14:tracePt t="16186" x="7448550" y="2838450"/>
          <p14:tracePt t="16194" x="7429500" y="2851150"/>
          <p14:tracePt t="16211" x="7423150" y="2870200"/>
          <p14:tracePt t="16228" x="7410450" y="2876550"/>
          <p14:tracePt t="16244" x="7397750" y="2882900"/>
          <p14:tracePt t="16261" x="7397750" y="2889250"/>
          <p14:tracePt t="16277" x="7391400" y="2889250"/>
          <p14:tracePt t="16378" x="7391400" y="2895600"/>
          <p14:tracePt t="16412" x="7404100" y="2901950"/>
          <p14:tracePt t="16420" x="7416800" y="2908300"/>
          <p14:tracePt t="16427" x="7442200" y="2921000"/>
          <p14:tracePt t="16621" x="7442200" y="2927350"/>
          <p14:tracePt t="16642" x="7448550" y="2940050"/>
          <p14:tracePt t="16650" x="7454900" y="2965450"/>
          <p14:tracePt t="16661" x="7486650" y="3028950"/>
          <p14:tracePt t="16677" x="7550150" y="3130550"/>
          <p14:tracePt t="16695" x="7658100" y="3238500"/>
          <p14:tracePt t="16711" x="7835900" y="3416300"/>
          <p14:tracePt t="16728" x="7950200" y="3530600"/>
          <p14:tracePt t="16744" x="8039100" y="3670300"/>
          <p14:tracePt t="16762" x="8089900" y="3829050"/>
          <p14:tracePt t="16777" x="8128000" y="3949700"/>
          <p14:tracePt t="16795" x="8166100" y="4076700"/>
          <p14:tracePt t="16811" x="8210550" y="4222750"/>
          <p14:tracePt t="16828" x="8216900" y="4260850"/>
          <p14:tracePt t="16844" x="8223250" y="4286250"/>
          <p14:tracePt t="16861" x="8223250" y="4305300"/>
          <p14:tracePt t="16877" x="8223250" y="4330700"/>
          <p14:tracePt t="16895" x="8223250" y="4356100"/>
          <p14:tracePt t="16911" x="8229600" y="4394200"/>
          <p14:tracePt t="16928" x="8229600" y="4419600"/>
          <p14:tracePt t="16944" x="8235950" y="4457700"/>
          <p14:tracePt t="16961" x="8235950" y="4483100"/>
          <p14:tracePt t="16977" x="8235950" y="4508500"/>
          <p14:tracePt t="16995" x="8242300" y="4533900"/>
          <p14:tracePt t="17011" x="8248650" y="4572000"/>
          <p14:tracePt t="17029" x="8248650" y="4597400"/>
          <p14:tracePt t="17044" x="8242300" y="4622800"/>
          <p14:tracePt t="17062" x="8242300" y="4648200"/>
          <p14:tracePt t="17078" x="8242300" y="4679950"/>
          <p14:tracePt t="17095" x="8248650" y="4718050"/>
          <p14:tracePt t="17111" x="8293100" y="4787900"/>
          <p14:tracePt t="17129" x="8312150" y="4813300"/>
          <p14:tracePt t="17144" x="8337550" y="4838700"/>
          <p14:tracePt t="17161" x="8350250" y="4864100"/>
          <p14:tracePt t="17178" x="8362950" y="4889500"/>
          <p14:tracePt t="17195" x="8369300" y="4908550"/>
          <p14:tracePt t="17211" x="8375650" y="4933950"/>
          <p14:tracePt t="17227" x="8369300" y="4959350"/>
          <p14:tracePt t="17244" x="8356600" y="4984750"/>
          <p14:tracePt t="17261" x="8356600" y="5003800"/>
          <p14:tracePt t="17277" x="8356600" y="5016500"/>
          <p14:tracePt t="17294" x="8356600" y="5035550"/>
          <p14:tracePt t="17311" x="8356600" y="5048250"/>
          <p14:tracePt t="17328" x="8350250" y="5067300"/>
          <p14:tracePt t="17344" x="8337550" y="5099050"/>
          <p14:tracePt t="17361" x="8312150" y="5130800"/>
          <p14:tracePt t="17377" x="8293100" y="5143500"/>
          <p14:tracePt t="17394" x="8280400" y="5156200"/>
          <p14:tracePt t="17411" x="8274050" y="5168900"/>
          <p14:tracePt t="17428" x="8248650" y="5187950"/>
          <p14:tracePt t="17444" x="8229600" y="5200650"/>
          <p14:tracePt t="17461" x="8229600" y="5207000"/>
          <p14:tracePt t="17477" x="8223250" y="5207000"/>
          <p14:tracePt t="17558" x="8204200" y="5207000"/>
          <p14:tracePt t="17564" x="8153400" y="5200650"/>
          <p14:tracePt t="17580" x="8115300" y="5181600"/>
          <p14:tracePt t="17594" x="8089900" y="5156200"/>
          <p14:tracePt t="17610" x="8089900" y="5118100"/>
          <p14:tracePt t="17629" x="8115300" y="5086350"/>
          <p14:tracePt t="17644" x="8140700" y="5060950"/>
          <p14:tracePt t="17662" x="8166100" y="5035550"/>
          <p14:tracePt t="17677" x="8197850" y="5010150"/>
          <p14:tracePt t="17695" x="8229600" y="4972050"/>
          <p14:tracePt t="17710" x="8242300" y="4953000"/>
          <p14:tracePt t="17727" x="8248650" y="4953000"/>
          <p14:tracePt t="17744" x="8267700" y="4933950"/>
          <p14:tracePt t="17761" x="8286750" y="4914900"/>
          <p14:tracePt t="17777" x="8305800" y="4902200"/>
          <p14:tracePt t="17794" x="8324850" y="4876800"/>
          <p14:tracePt t="17811" x="8331200" y="4864100"/>
          <p14:tracePt t="17828" x="8362950" y="4832350"/>
          <p14:tracePt t="17844" x="8375650" y="4806950"/>
          <p14:tracePt t="17860" x="8388350" y="4781550"/>
          <p14:tracePt t="17878" x="8388350" y="4775200"/>
          <p14:tracePt t="17894" x="8413750" y="4743450"/>
          <p14:tracePt t="17911" x="8432800" y="4718050"/>
          <p14:tracePt t="17928" x="8464550" y="4686300"/>
          <p14:tracePt t="17944" x="8489950" y="4660900"/>
          <p14:tracePt t="17960" x="8515350" y="4641850"/>
          <p14:tracePt t="17977" x="8528050" y="4622800"/>
          <p14:tracePt t="17994" x="8566150" y="4584700"/>
          <p14:tracePt t="18010" x="8597900" y="4559300"/>
          <p14:tracePt t="18027" x="8623300" y="4527550"/>
          <p14:tracePt t="18043" x="8629650" y="4521200"/>
          <p14:tracePt t="18060" x="8636000" y="4514850"/>
          <p14:tracePt t="18076" x="8648700" y="4514850"/>
          <p14:tracePt t="18094" x="8655050" y="4508500"/>
          <p14:tracePt t="18110" x="8674100" y="4502150"/>
          <p14:tracePt t="18127" x="8674100" y="4495800"/>
          <p14:tracePt t="18144" x="8686800" y="4495800"/>
          <p14:tracePt t="18161" x="8693150" y="4489450"/>
          <p14:tracePt t="18176" x="8712200" y="4476750"/>
          <p14:tracePt t="18215" x="8718550" y="4476750"/>
          <p14:tracePt t="18216" x="8718550" y="4470400"/>
          <p14:tracePt t="18227" x="8718550" y="4451350"/>
          <p14:tracePt t="18244" x="8718550" y="4438650"/>
          <p14:tracePt t="18261" x="8718550" y="4425950"/>
          <p14:tracePt t="18330" x="8705850" y="4425950"/>
          <p14:tracePt t="18338" x="8686800" y="4438650"/>
          <p14:tracePt t="18346" x="8655050" y="4464050"/>
          <p14:tracePt t="18346" x="8642350" y="4476750"/>
          <p14:tracePt t="18361" x="8616950" y="4502150"/>
          <p14:tracePt t="18377" x="8585200" y="4521200"/>
          <p14:tracePt t="18394" x="8566150" y="4540250"/>
          <p14:tracePt t="18410" x="8540750" y="4559300"/>
          <p14:tracePt t="18427" x="8489950" y="4597400"/>
          <p14:tracePt t="18444" x="8382000" y="4635500"/>
          <p14:tracePt t="18460" x="8235950" y="4673600"/>
          <p14:tracePt t="18477" x="8058150" y="4692650"/>
          <p14:tracePt t="18494" x="7899400" y="4724400"/>
          <p14:tracePt t="18510" x="7740650" y="4749800"/>
          <p14:tracePt t="18528" x="7632700" y="4781550"/>
          <p14:tracePt t="18544" x="7543800" y="4806950"/>
          <p14:tracePt t="18560" x="7499350" y="4813300"/>
          <p14:tracePt t="18576" x="7467600" y="4826000"/>
          <p14:tracePt t="18593" x="7435850" y="4832350"/>
          <p14:tracePt t="18610" x="7410450" y="4845050"/>
          <p14:tracePt t="18627" x="7385050" y="4857750"/>
          <p14:tracePt t="18644" x="7346950" y="4876800"/>
          <p14:tracePt t="18661" x="7315200" y="4895850"/>
          <p14:tracePt t="18676" x="7308850" y="4895850"/>
          <p14:tracePt t="18693" x="7308850" y="4908550"/>
          <p14:tracePt t="18711" x="7302500" y="4908550"/>
          <p14:tracePt t="18727" x="7302500" y="4914900"/>
          <p14:tracePt t="18744" x="7289800" y="4921250"/>
          <p14:tracePt t="18760" x="7264400" y="4940300"/>
          <p14:tracePt t="18777" x="7239000" y="4959350"/>
          <p14:tracePt t="18793" x="7150100" y="4991100"/>
          <p14:tracePt t="18810" x="7080250" y="5016500"/>
          <p14:tracePt t="18827" x="7048500" y="5035550"/>
          <p14:tracePt t="18844" x="7016750" y="5048250"/>
          <p14:tracePt t="18860" x="7010400" y="5054600"/>
          <p14:tracePt t="18998" x="7010400" y="5060950"/>
          <p14:tracePt t="19010" x="7004050" y="5073650"/>
          <p14:tracePt t="19012" x="7004050" y="5092700"/>
          <p14:tracePt t="19027" x="7004050" y="5105400"/>
          <p14:tracePt t="19043" x="6997700" y="5118100"/>
          <p14:tracePt t="19061" x="6997700" y="5137150"/>
          <p14:tracePt t="19076" x="6997700" y="5149850"/>
          <p14:tracePt t="19110" x="6997700" y="5156200"/>
          <p14:tracePt t="19111" x="6997700" y="5162550"/>
          <p14:tracePt t="19177" x="7004050" y="5162550"/>
          <p14:tracePt t="19178" x="7035800" y="5149850"/>
          <p14:tracePt t="19193" x="7067550" y="5124450"/>
          <p14:tracePt t="19210" x="7099300" y="5092700"/>
          <p14:tracePt t="19226" x="7112000" y="5060950"/>
          <p14:tracePt t="19245" x="7112000" y="5041900"/>
          <p14:tracePt t="19260" x="7112000" y="5016500"/>
          <p14:tracePt t="19294" x="7099300" y="5016500"/>
          <p14:tracePt t="19310" x="7073900" y="5010150"/>
          <p14:tracePt t="19327" x="7048500" y="5010150"/>
          <p14:tracePt t="19327" x="7042150" y="5010150"/>
          <p14:tracePt t="19344" x="7023100" y="5010150"/>
          <p14:tracePt t="19360" x="6991350" y="5029200"/>
          <p14:tracePt t="19377" x="6965950" y="5060950"/>
          <p14:tracePt t="19393" x="6946900" y="5067300"/>
          <p14:tracePt t="19410" x="6940550" y="5073650"/>
          <p14:tracePt t="19426" x="6940550" y="5080000"/>
          <p14:tracePt t="19468" x="6940550" y="5086350"/>
          <p14:tracePt t="19476" x="6940550" y="5111750"/>
          <p14:tracePt t="19493" x="6940550" y="5124450"/>
          <p14:tracePt t="19510" x="6934200" y="5137150"/>
          <p14:tracePt t="19527" x="6934200" y="5143500"/>
          <p14:tracePt t="19527" x="6934200" y="5149850"/>
          <p14:tracePt t="19545" x="6934200" y="5156200"/>
          <p14:tracePt t="19560" x="6940550" y="5168900"/>
          <p14:tracePt t="19578" x="6940550" y="5175250"/>
          <p14:tracePt t="19594" x="6946900" y="5181600"/>
          <p14:tracePt t="19610" x="6953250" y="5187950"/>
          <p14:tracePt t="19626" x="6965950" y="5200650"/>
          <p14:tracePt t="19644" x="6978650" y="5213350"/>
          <p14:tracePt t="19694" x="6985000" y="5219700"/>
          <p14:tracePt t="19757" x="6991350" y="5226050"/>
          <p14:tracePt t="19776" x="6997700" y="5232400"/>
          <p14:tracePt t="19776" x="7004050" y="5238750"/>
          <p14:tracePt t="19793" x="7010400" y="5238750"/>
          <p14:tracePt t="19844" x="7016750" y="5245100"/>
          <p14:tracePt t="19882" x="7023100" y="5245100"/>
          <p14:tracePt t="19928" x="7029450" y="5245100"/>
          <p14:tracePt t="19943" x="7042150" y="5245100"/>
          <p14:tracePt t="19943" x="7054850" y="5245100"/>
          <p14:tracePt t="19960" x="7061200" y="5238750"/>
          <p14:tracePt t="20002" x="7067550" y="5238750"/>
          <p14:tracePt t="20008" x="7086600" y="5219700"/>
          <p14:tracePt t="20026" x="7092950" y="5219700"/>
          <p14:tracePt t="20043" x="7092950" y="5213350"/>
          <p14:tracePt t="20090" x="7092950" y="5207000"/>
          <p14:tracePt t="20098" x="7099300" y="5200650"/>
          <p14:tracePt t="20110" x="7099300" y="5181600"/>
          <p14:tracePt t="20127" x="7105650" y="5162550"/>
          <p14:tracePt t="20143" x="7105650" y="5156200"/>
          <p14:tracePt t="20159" x="7112000" y="5124450"/>
          <p14:tracePt t="20177" x="7118350" y="5105400"/>
          <p14:tracePt t="20193" x="7124700" y="5092700"/>
          <p14:tracePt t="20210" x="7124700" y="5073650"/>
          <p14:tracePt t="20226" x="7124700" y="5060950"/>
          <p14:tracePt t="20243" x="7124700" y="5054600"/>
          <p14:tracePt t="20260" x="7124700" y="5048250"/>
          <p14:tracePt t="20276" x="7124700" y="5029200"/>
          <p14:tracePt t="20293" x="7124700" y="5010150"/>
          <p14:tracePt t="20310" x="7124700" y="5003800"/>
          <p14:tracePt t="20402" x="7124700" y="4997450"/>
          <p14:tracePt t="20407" x="7124700" y="4984750"/>
          <p14:tracePt t="20426" x="7124700" y="4965700"/>
          <p14:tracePt t="20442" x="7124700" y="4933950"/>
          <p14:tracePt t="20459" x="7124700" y="4895850"/>
          <p14:tracePt t="20477" x="7118350" y="4876800"/>
          <p14:tracePt t="20492" x="7118350" y="4851400"/>
          <p14:tracePt t="20510" x="7118350" y="4800600"/>
          <p14:tracePt t="20526" x="7118350" y="4724400"/>
          <p14:tracePt t="20543" x="7118350" y="4654550"/>
          <p14:tracePt t="20559" x="7118350" y="4502150"/>
          <p14:tracePt t="20576" x="7118350" y="4400550"/>
          <p14:tracePt t="20592" x="7099300" y="4292600"/>
          <p14:tracePt t="20610" x="7061200" y="4171950"/>
          <p14:tracePt t="20626" x="7029450" y="4064000"/>
          <p14:tracePt t="20643" x="6991350" y="3962400"/>
          <p14:tracePt t="20659" x="6972300" y="3829050"/>
          <p14:tracePt t="20677" x="6972300" y="3727450"/>
          <p14:tracePt t="20693" x="6978650" y="3606800"/>
          <p14:tracePt t="20710" x="7004050" y="3486150"/>
          <p14:tracePt t="20726" x="7023100" y="3346450"/>
          <p14:tracePt t="20743" x="7023100" y="3194050"/>
          <p14:tracePt t="20760" x="7023100" y="3022600"/>
          <p14:tracePt t="20777" x="7023100" y="2921000"/>
          <p14:tracePt t="20793" x="7023100" y="2832100"/>
          <p14:tracePt t="20809" x="7035800" y="2724150"/>
          <p14:tracePt t="20826" x="7035800" y="2622550"/>
          <p14:tracePt t="20843" x="7035800" y="2520950"/>
          <p14:tracePt t="20859" x="7029450" y="2362200"/>
          <p14:tracePt t="20877" x="7023100" y="2266950"/>
          <p14:tracePt t="20892" x="7016750" y="2197100"/>
          <p14:tracePt t="20910" x="7004050" y="2152650"/>
          <p14:tracePt t="20926" x="7004050" y="2095500"/>
          <p14:tracePt t="20943" x="6997700" y="1993900"/>
          <p14:tracePt t="20959" x="6991350" y="1936750"/>
          <p14:tracePt t="20976" x="6978650" y="1885950"/>
          <p14:tracePt t="20992" x="6965950" y="1860550"/>
          <p14:tracePt t="21009" x="6959600" y="1828800"/>
          <p14:tracePt t="21026" x="6953250" y="1803400"/>
          <p14:tracePt t="21043" x="6946900" y="1771650"/>
          <p14:tracePt t="21060" x="6940550" y="1746250"/>
          <p14:tracePt t="21077" x="6934200" y="1727200"/>
          <p14:tracePt t="21093" x="6934200" y="1720850"/>
          <p14:tracePt t="21181" x="6934200" y="1708150"/>
          <p14:tracePt t="21192" x="6934200" y="1701800"/>
          <p14:tracePt t="21198" x="6934200" y="1695450"/>
          <p14:tracePt t="21244" x="6934200" y="1689100"/>
          <p14:tracePt t="21450" x="6959600" y="1682750"/>
          <p14:tracePt t="21458" x="7004050" y="1676400"/>
          <p14:tracePt t="21476" x="7029450" y="1676400"/>
          <p14:tracePt t="21492" x="7042150" y="1670050"/>
          <p14:tracePt t="21509" x="7067550" y="1663700"/>
          <p14:tracePt t="21526" x="7092950" y="1663700"/>
          <p14:tracePt t="21542" x="7131050" y="1657350"/>
          <p14:tracePt t="21559" x="7156450" y="1657350"/>
          <p14:tracePt t="21576" x="7181850" y="1644650"/>
          <p14:tracePt t="21592" x="7207250" y="1631950"/>
          <p14:tracePt t="21609" x="7232650" y="1619250"/>
          <p14:tracePt t="21626" x="7270750" y="1600200"/>
          <p14:tracePt t="21643" x="7283450" y="1593850"/>
          <p14:tracePt t="21659" x="7296150" y="1587500"/>
          <p14:tracePt t="21676" x="7308850" y="1574800"/>
          <p14:tracePt t="21693" x="7340600" y="1562100"/>
          <p14:tracePt t="21710" x="7366000" y="1543050"/>
          <p14:tracePt t="21726" x="7397750" y="1504950"/>
          <p14:tracePt t="21743" x="7423150" y="1479550"/>
          <p14:tracePt t="21759" x="7448550" y="1454150"/>
          <p14:tracePt t="21776" x="7461250" y="1447800"/>
          <p14:tracePt t="21942" x="7467600" y="1447800"/>
          <p14:tracePt t="21978" x="7467600" y="1460500"/>
          <p14:tracePt t="21986" x="7467600" y="1504950"/>
          <p14:tracePt t="21992" x="7467600" y="1543050"/>
          <p14:tracePt t="22009" x="7448550" y="1587500"/>
          <p14:tracePt t="22026" x="7429500" y="1619250"/>
          <p14:tracePt t="22043" x="7423150" y="1644650"/>
          <p14:tracePt t="22059" x="7416800" y="1663700"/>
          <p14:tracePt t="22076" x="7404100" y="1701800"/>
          <p14:tracePt t="22093" x="7378700" y="1727200"/>
          <p14:tracePt t="22109" x="7359650" y="1752600"/>
          <p14:tracePt t="22126" x="7353300" y="1778000"/>
          <p14:tracePt t="22143" x="7340600" y="1803400"/>
          <p14:tracePt t="22159" x="7334250" y="1822450"/>
          <p14:tracePt t="22176" x="7327900" y="1828800"/>
          <p14:tracePt t="22192" x="7321550" y="1835150"/>
          <p14:tracePt t="22270" x="7321550" y="1841500"/>
          <p14:tracePt t="22278" x="7296150" y="1847850"/>
          <p14:tracePt t="22278" x="7283450" y="1860550"/>
          <p14:tracePt t="22292" x="7251700" y="1879600"/>
          <p14:tracePt t="22309" x="7226300" y="1892300"/>
          <p14:tracePt t="22326" x="7219950" y="1898650"/>
          <p14:tracePt t="22343" x="7219950" y="1905000"/>
          <p14:tracePt t="22512" x="7232650" y="1911350"/>
          <p14:tracePt t="22525" x="7245350" y="1917700"/>
          <p14:tracePt t="22525" x="7397750" y="1968500"/>
          <p14:tracePt t="22543" x="7518400" y="2006600"/>
          <p14:tracePt t="22559" x="7664450" y="2044700"/>
          <p14:tracePt t="22576" x="7810500" y="2095500"/>
          <p14:tracePt t="22592" x="7924800" y="2152650"/>
          <p14:tracePt t="22610" x="7988300" y="2190750"/>
          <p14:tracePt t="22626" x="8013700" y="2203450"/>
          <p14:tracePt t="22642" x="8032750" y="2209800"/>
          <p14:tracePt t="22658" x="8058150" y="2216150"/>
          <p14:tracePt t="22675" x="8089900" y="2241550"/>
          <p14:tracePt t="22692" x="8147050" y="2266950"/>
          <p14:tracePt t="22709" x="8204200" y="2298700"/>
          <p14:tracePt t="22725" x="8255000" y="2336800"/>
          <p14:tracePt t="22742" x="8274050" y="2343150"/>
          <p14:tracePt t="22759" x="8280400" y="2343150"/>
          <p14:tracePt t="22826" x="8286750" y="2343150"/>
          <p14:tracePt t="22831" x="8312150" y="2349500"/>
          <p14:tracePt t="22842" x="8331200" y="2355850"/>
          <p14:tracePt t="22859" x="8350250" y="2362200"/>
          <p14:tracePt t="22876" x="8375650" y="2374900"/>
          <p14:tracePt t="22892" x="8401050" y="2381250"/>
          <p14:tracePt t="22909" x="8426450" y="2393950"/>
          <p14:tracePt t="22925" x="8464550" y="2406650"/>
          <p14:tracePt t="22943" x="8470900" y="2406650"/>
          <p14:tracePt t="23046" x="8477250" y="2413000"/>
          <p14:tracePt t="23288" x="8483600" y="2413000"/>
          <p14:tracePt t="23310" x="8489950" y="2419350"/>
          <p14:tracePt t="23325" x="8489950" y="2425700"/>
          <p14:tracePt t="23327" x="8496300" y="2432050"/>
          <p14:tracePt t="23327" x="8502650" y="2444750"/>
          <p14:tracePt t="23344" x="8502650" y="2457450"/>
          <p14:tracePt t="23359" x="8477250" y="2489200"/>
          <p14:tracePt t="23375" x="8445500" y="2514600"/>
          <p14:tracePt t="23391" x="8394700" y="2552700"/>
          <p14:tracePt t="23409" x="8293100" y="2597150"/>
          <p14:tracePt t="23425" x="8089900" y="2667000"/>
          <p14:tracePt t="23442" x="7931150" y="2705100"/>
          <p14:tracePt t="23458" x="7797800" y="2743200"/>
          <p14:tracePt t="23475" x="7670800" y="2749550"/>
          <p14:tracePt t="23492" x="7569200" y="2749550"/>
          <p14:tracePt t="23509" x="7518400" y="2749550"/>
          <p14:tracePt t="23525" x="7467600" y="2749550"/>
          <p14:tracePt t="23542" x="7454900" y="2749550"/>
          <p14:tracePt t="23559" x="7448550" y="2749550"/>
          <p14:tracePt t="23634" x="7435850" y="2755900"/>
          <p14:tracePt t="23645" x="7423150" y="2762250"/>
          <p14:tracePt t="23660" x="7410450" y="2774950"/>
          <p14:tracePt t="23675" x="7397750" y="2787650"/>
          <p14:tracePt t="23691" x="7385050" y="2800350"/>
          <p14:tracePt t="23710" x="7385050" y="2813050"/>
          <p14:tracePt t="23725" x="7385050" y="2819400"/>
          <p14:tracePt t="23742" x="7385050" y="2825750"/>
          <p14:tracePt t="23776" x="7385050" y="2832100"/>
          <p14:tracePt t="23776" x="7385050" y="2844800"/>
          <p14:tracePt t="23792" x="7397750" y="2882900"/>
          <p14:tracePt t="23809" x="7410450" y="2908300"/>
          <p14:tracePt t="23825" x="7429500" y="2933700"/>
          <p14:tracePt t="23842" x="7442200" y="2959100"/>
          <p14:tracePt t="23858" x="7442200" y="2978150"/>
          <p14:tracePt t="23877" x="7448550" y="2984500"/>
          <p14:tracePt t="24068" x="7454900" y="2984500"/>
          <p14:tracePt t="24080" x="7473950" y="2984500"/>
          <p14:tracePt t="24092" x="7505700" y="2971800"/>
          <p14:tracePt t="24108" x="7550150" y="2946400"/>
          <p14:tracePt t="24125" x="7588250" y="2927350"/>
          <p14:tracePt t="24142" x="7613650" y="2921000"/>
          <p14:tracePt t="24158" x="7639050" y="2908300"/>
          <p14:tracePt t="24175" x="7664450" y="2895600"/>
          <p14:tracePt t="24192" x="7696200" y="2889250"/>
          <p14:tracePt t="24208" x="7721600" y="2882900"/>
          <p14:tracePt t="24225" x="7747000" y="2876550"/>
          <p14:tracePt t="24242" x="7785100" y="2857500"/>
          <p14:tracePt t="24259" x="7810500" y="2851150"/>
          <p14:tracePt t="24275" x="7842250" y="2832100"/>
          <p14:tracePt t="24292" x="7867650" y="2813050"/>
          <p14:tracePt t="24308" x="7893050" y="2800350"/>
          <p14:tracePt t="24325" x="7918450" y="2787650"/>
          <p14:tracePt t="24341" x="7931150" y="2787650"/>
          <p14:tracePt t="24359" x="7931150" y="2781300"/>
          <p14:tracePt t="24447" x="7937500" y="2781300"/>
          <p14:tracePt t="24560" x="7943850" y="2781300"/>
          <p14:tracePt t="24580" x="7937500" y="2781300"/>
          <p14:tracePt t="24588" x="7899400" y="2781300"/>
          <p14:tracePt t="24609" x="7886700" y="2781300"/>
          <p14:tracePt t="24626" x="7861300" y="2787650"/>
          <p14:tracePt t="24641" x="7835900" y="2794000"/>
          <p14:tracePt t="24658" x="7797800" y="2806700"/>
          <p14:tracePt t="24674" x="7753350" y="2813050"/>
          <p14:tracePt t="24691" x="7702550" y="2825750"/>
          <p14:tracePt t="24707" x="7664450" y="2838450"/>
          <p14:tracePt t="24725" x="7639050" y="2851150"/>
          <p14:tracePt t="24742" x="7600950" y="2857500"/>
          <p14:tracePt t="24759" x="7581900" y="2863850"/>
          <p14:tracePt t="24774" x="7575550" y="2870200"/>
          <p14:tracePt t="24791" x="7562850" y="2876550"/>
          <p14:tracePt t="24807" x="7556500" y="2876550"/>
          <p14:tracePt t="24888" x="7550150" y="2882900"/>
          <p14:tracePt t="24890" x="7537450" y="2895600"/>
          <p14:tracePt t="24908" x="7524750" y="2901950"/>
          <p14:tracePt t="27137" x="7518400" y="2901950"/>
          <p14:tracePt t="27144" x="7499350" y="2882900"/>
          <p14:tracePt t="27157" x="7473950" y="2851150"/>
          <p14:tracePt t="27174" x="7448550" y="2825750"/>
          <p14:tracePt t="27190" x="7435850" y="2813050"/>
          <p14:tracePt t="27304" x="7429500" y="2806700"/>
          <p14:tracePt t="27315" x="7423150" y="2806700"/>
          <p14:tracePt t="27323" x="7391400" y="2781300"/>
          <p14:tracePt t="27341" x="7366000" y="2755900"/>
          <p14:tracePt t="27357" x="7327900" y="2730500"/>
          <p14:tracePt t="27373" x="7302500" y="2705100"/>
          <p14:tracePt t="27392" x="7239000" y="2673350"/>
          <p14:tracePt t="27407" x="7169150" y="2628900"/>
          <p14:tracePt t="27424" x="7105650" y="2597150"/>
          <p14:tracePt t="27440" x="7067550" y="2571750"/>
          <p14:tracePt t="27457" x="7042150" y="2559050"/>
          <p14:tracePt t="27474" x="7035800" y="2552700"/>
          <p14:tracePt t="27616" x="7029450" y="2546350"/>
          <p14:tracePt t="27628" x="6965950" y="2520950"/>
          <p14:tracePt t="27645" x="6851650" y="2476500"/>
          <p14:tracePt t="27657" x="6756400" y="2438400"/>
          <p14:tracePt t="27673" x="6718300" y="2413000"/>
          <p14:tracePt t="27691" x="6705600" y="2406650"/>
          <p14:tracePt t="27707" x="6699250" y="2406650"/>
          <p14:tracePt t="28837" x="6692900" y="2413000"/>
          <p14:tracePt t="28837" x="6686550" y="2419350"/>
          <p14:tracePt t="28843" x="6680200" y="2432050"/>
          <p14:tracePt t="28857" x="6661150" y="2444750"/>
          <p14:tracePt t="28874" x="6648450" y="2470150"/>
          <p14:tracePt t="28892" x="6635750" y="2495550"/>
          <p14:tracePt t="28907" x="6629400" y="2514600"/>
          <p14:tracePt t="28925" x="6616700" y="2540000"/>
          <p14:tracePt t="28942" x="6604000" y="2565400"/>
          <p14:tracePt t="28957" x="6597650" y="2578100"/>
          <p14:tracePt t="28975" x="6584950" y="2609850"/>
          <p14:tracePt t="28991" x="6584950" y="2628900"/>
          <p14:tracePt t="29007" x="6578600" y="2654300"/>
          <p14:tracePt t="29025" x="6565900" y="2679700"/>
          <p14:tracePt t="29040" x="6565900" y="2698750"/>
          <p14:tracePt t="29057" x="6565900" y="2711450"/>
          <p14:tracePt t="29057" x="6565900" y="2717800"/>
          <p14:tracePt t="29075" x="6565900" y="2743200"/>
          <p14:tracePt t="29091" x="6565900" y="2768600"/>
          <p14:tracePt t="29108" x="6565900" y="2787650"/>
          <p14:tracePt t="29124" x="6572250" y="2813050"/>
          <p14:tracePt t="29141" x="6578600" y="2825750"/>
          <p14:tracePt t="29157" x="6584950" y="2844800"/>
          <p14:tracePt t="29176" x="6584950" y="2851150"/>
          <p14:tracePt t="29355" x="6604000" y="2851150"/>
          <p14:tracePt t="29363" x="6654800" y="2851150"/>
          <p14:tracePt t="29375" x="6743700" y="2851150"/>
          <p14:tracePt t="29391" x="6819900" y="2857500"/>
          <p14:tracePt t="29408" x="6927850" y="2876550"/>
          <p14:tracePt t="29424" x="7092950" y="2908300"/>
          <p14:tracePt t="29441" x="7200900" y="2946400"/>
          <p14:tracePt t="29457" x="7308850" y="2984500"/>
          <p14:tracePt t="29475" x="7397750" y="3016250"/>
          <p14:tracePt t="29491" x="7423150" y="3041650"/>
          <p14:tracePt t="29508" x="7448550" y="3048000"/>
          <p14:tracePt t="29525" x="7480300" y="3054350"/>
          <p14:tracePt t="29541" x="7493000" y="3054350"/>
          <p14:tracePt t="29557" x="7518400" y="3067050"/>
          <p14:tracePt t="29574" x="7562850" y="3086100"/>
          <p14:tracePt t="29591" x="7594600" y="3098800"/>
          <p14:tracePt t="29608" x="7620000" y="3105150"/>
          <p14:tracePt t="29624" x="7626350" y="3105150"/>
          <p14:tracePt t="29905" x="7626350" y="3092450"/>
          <p14:tracePt t="29905" x="7626350" y="3067050"/>
          <p14:tracePt t="29924" x="7626350" y="3054350"/>
          <p14:tracePt t="29957" x="7626350" y="3048000"/>
          <p14:tracePt t="30197" x="7632700" y="3041650"/>
          <p14:tracePt t="30204" x="7639050" y="3016250"/>
          <p14:tracePt t="30224" x="7639050" y="3009900"/>
          <p14:tracePt t="30347" x="7645400" y="3009900"/>
          <p14:tracePt t="30359" x="7658100" y="2984500"/>
          <p14:tracePt t="30374" x="7658100" y="2959100"/>
          <p14:tracePt t="30391" x="7658100" y="2933700"/>
          <p14:tracePt t="30408" x="7658100" y="2908300"/>
          <p14:tracePt t="30424" x="7645400" y="2882900"/>
          <p14:tracePt t="30441" x="7626350" y="2857500"/>
          <p14:tracePt t="30458" x="7594600" y="2825750"/>
          <p14:tracePt t="30475" x="7581900" y="2806700"/>
          <p14:tracePt t="30491" x="7562850" y="2794000"/>
          <p14:tracePt t="30508" x="7550150" y="2794000"/>
          <p14:tracePt t="30524" x="7537450" y="2794000"/>
          <p14:tracePt t="30541" x="7524750" y="2794000"/>
          <p14:tracePt t="30557" x="7512050" y="2794000"/>
          <p14:tracePt t="30574" x="7486650" y="2794000"/>
          <p14:tracePt t="30590" x="7467600" y="2794000"/>
          <p14:tracePt t="30607" x="7454900" y="2794000"/>
          <p14:tracePt t="30623" x="7448550" y="2794000"/>
          <p14:tracePt t="30640" x="7423150" y="2800350"/>
          <p14:tracePt t="30658" x="7391400" y="2844800"/>
          <p14:tracePt t="30674" x="7378700" y="2857500"/>
          <p14:tracePt t="30690" x="7359650" y="2889250"/>
          <p14:tracePt t="30707" x="7346950" y="2914650"/>
          <p14:tracePt t="30723" x="7334250" y="2940050"/>
          <p14:tracePt t="30740" x="7327900" y="2965450"/>
          <p14:tracePt t="30756" x="7327900" y="2990850"/>
          <p14:tracePt t="30774" x="7327900" y="3009900"/>
          <p14:tracePt t="30790" x="7346950" y="3035300"/>
          <p14:tracePt t="30807" x="7372350" y="3041650"/>
          <p14:tracePt t="30823" x="7391400" y="3041650"/>
          <p14:tracePt t="30841" x="7410450" y="3041650"/>
          <p14:tracePt t="30857" x="7435850" y="3041650"/>
          <p14:tracePt t="30874" x="7442200" y="3041650"/>
          <p14:tracePt t="30890" x="7448550" y="3041650"/>
          <p14:tracePt t="30907" x="7467600" y="3028950"/>
          <p14:tracePt t="30923" x="7493000" y="3016250"/>
          <p14:tracePt t="30941" x="7518400" y="2997200"/>
          <p14:tracePt t="30957" x="7543800" y="2965450"/>
          <p14:tracePt t="30974" x="7550150" y="2952750"/>
          <p14:tracePt t="31009" x="7556500" y="2952750"/>
          <p14:tracePt t="31023" x="7556500" y="2946400"/>
          <p14:tracePt t="31024" x="7575550" y="2921000"/>
          <p14:tracePt t="31041" x="7594600" y="2889250"/>
          <p14:tracePt t="31057" x="7600950" y="2870200"/>
          <p14:tracePt t="31074" x="7607300" y="2844800"/>
          <p14:tracePt t="31090" x="7607300" y="2838450"/>
          <p14:tracePt t="31107" x="7607300" y="2819400"/>
          <p14:tracePt t="31123" x="7607300" y="2800350"/>
          <p14:tracePt t="31140" x="7594600" y="2762250"/>
          <p14:tracePt t="31157" x="7569200" y="2736850"/>
          <p14:tracePt t="31174" x="7562850" y="2724150"/>
          <p14:tracePt t="31190" x="7556500" y="2717800"/>
          <p14:tracePt t="31207" x="7556500" y="2711450"/>
          <p14:tracePt t="31224" x="7550150" y="2711450"/>
          <p14:tracePt t="31240" x="7543800" y="2711450"/>
          <p14:tracePt t="31256" x="7531100" y="2711450"/>
          <p14:tracePt t="31274" x="7518400" y="2717800"/>
          <p14:tracePt t="31290" x="7493000" y="2743200"/>
          <p14:tracePt t="31290" x="7480300" y="2755900"/>
          <p14:tracePt t="31308" x="7461250" y="2787650"/>
          <p14:tracePt t="31324" x="7442200" y="2857500"/>
          <p14:tracePt t="31340" x="7442200" y="2927350"/>
          <p14:tracePt t="31357" x="7442200" y="2971800"/>
          <p14:tracePt t="31373" x="7461250" y="3035300"/>
          <p14:tracePt t="31390" x="7505700" y="3130550"/>
          <p14:tracePt t="31408" x="7537450" y="3200400"/>
          <p14:tracePt t="31423" x="7569200" y="3251200"/>
          <p14:tracePt t="31441" x="7600950" y="3308350"/>
          <p14:tracePt t="31457" x="7632700" y="3365500"/>
          <p14:tracePt t="31474" x="7664450" y="3429000"/>
          <p14:tracePt t="31490" x="7708900" y="3517900"/>
          <p14:tracePt t="31490" x="7740650" y="3562350"/>
          <p14:tracePt t="31508" x="7816850" y="3644900"/>
          <p14:tracePt t="31523" x="7880350" y="3714750"/>
          <p14:tracePt t="31541" x="7962900" y="3771900"/>
          <p14:tracePt t="31557" x="8026400" y="3816350"/>
          <p14:tracePt t="31574" x="8089900" y="3848100"/>
          <p14:tracePt t="31590" x="8134350" y="3886200"/>
          <p14:tracePt t="31608" x="8166100" y="3924300"/>
          <p14:tracePt t="31624" x="8191500" y="3949700"/>
          <p14:tracePt t="31640" x="8235950" y="3994150"/>
          <p14:tracePt t="31657" x="8280400" y="4057650"/>
          <p14:tracePt t="31674" x="8318500" y="4127500"/>
          <p14:tracePt t="31690" x="8350250" y="4159250"/>
          <p14:tracePt t="31690" x="8362950" y="4184650"/>
          <p14:tracePt t="31707" x="8388350" y="4210050"/>
          <p14:tracePt t="31724" x="8413750" y="4229100"/>
          <p14:tracePt t="31741" x="8420100" y="4229100"/>
          <p14:tracePt t="31819" x="8426450" y="4229100"/>
          <p14:tracePt t="31819" x="8432800" y="4229100"/>
          <p14:tracePt t="31846" x="8439150" y="4229100"/>
          <p14:tracePt t="31857" x="8445500" y="4229100"/>
          <p14:tracePt t="31873" x="8458200" y="4229100"/>
          <p14:tracePt t="31890" x="8470900" y="4229100"/>
          <p14:tracePt t="31907" x="8496300" y="4235450"/>
          <p14:tracePt t="31923" x="8521700" y="4248150"/>
          <p14:tracePt t="31941" x="8547100" y="4267200"/>
          <p14:tracePt t="31956" x="8578850" y="4305300"/>
          <p14:tracePt t="31974" x="8597900" y="4318000"/>
          <p14:tracePt t="31990" x="8623300" y="4349750"/>
          <p14:tracePt t="32007" x="8655050" y="4381500"/>
          <p14:tracePt t="32023" x="8667750" y="4413250"/>
          <p14:tracePt t="32040" x="8674100" y="4438650"/>
          <p14:tracePt t="32056" x="8680450" y="4445000"/>
          <p14:tracePt t="32107" x="8680450" y="4457700"/>
          <p14:tracePt t="32115" x="8680450" y="4476750"/>
          <p14:tracePt t="32123" x="8680450" y="4495800"/>
          <p14:tracePt t="32169" x="8680450" y="4502150"/>
          <p14:tracePt t="32176" x="8680450" y="4508500"/>
          <p14:tracePt t="32195" x="8699500" y="4508500"/>
          <p14:tracePt t="32207" x="8724900" y="4508500"/>
          <p14:tracePt t="32223" x="8750300" y="4495800"/>
          <p14:tracePt t="32240" x="8763000" y="4470400"/>
          <p14:tracePt t="32257" x="8763000" y="4445000"/>
          <p14:tracePt t="32274" x="8756650" y="4419600"/>
          <p14:tracePt t="32290" x="8731250" y="4406900"/>
          <p14:tracePt t="32306" x="8705850" y="4406900"/>
          <p14:tracePt t="32323" x="8693150" y="4406900"/>
          <p14:tracePt t="32340" x="8674100" y="4413250"/>
          <p14:tracePt t="32340" x="8661400" y="4419600"/>
          <p14:tracePt t="32357" x="8636000" y="4445000"/>
          <p14:tracePt t="32390" x="8604250" y="4476750"/>
          <p14:tracePt t="32390" x="8578850" y="4508500"/>
          <p14:tracePt t="32406" x="8547100" y="4546600"/>
          <p14:tracePt t="32423" x="8521700" y="4584700"/>
          <p14:tracePt t="32441" x="8496300" y="4622800"/>
          <p14:tracePt t="32457" x="8451850" y="4705350"/>
          <p14:tracePt t="32474" x="8413750" y="4781550"/>
          <p14:tracePt t="32490" x="8382000" y="4838700"/>
          <p14:tracePt t="32507" x="8350250" y="4914900"/>
          <p14:tracePt t="32523" x="8331200" y="4965700"/>
          <p14:tracePt t="32541" x="8305800" y="5003800"/>
          <p14:tracePt t="32557" x="8305800" y="5022850"/>
          <p14:tracePt t="32574" x="8305800" y="5029200"/>
          <p14:tracePt t="32649" x="8305800" y="5035550"/>
          <p14:tracePt t="32658" x="8305800" y="5060950"/>
          <p14:tracePt t="32673" x="8305800" y="5086350"/>
          <p14:tracePt t="32690" x="8305800" y="5111750"/>
          <p14:tracePt t="32690" x="8305800" y="5124450"/>
          <p14:tracePt t="32722" x="8305800" y="5137150"/>
          <p14:tracePt t="32723" x="8312150" y="5149850"/>
          <p14:tracePt t="32808" x="8312150" y="5137150"/>
          <p14:tracePt t="32823" x="8318500" y="5111750"/>
          <p14:tracePt t="32824" x="8318500" y="5092700"/>
          <p14:tracePt t="32840" x="8318500" y="5080000"/>
          <p14:tracePt t="32856" x="8318500" y="5073650"/>
          <p14:tracePt t="32903" x="8318500" y="5080000"/>
          <p14:tracePt t="32911" x="8286750" y="5105400"/>
          <p14:tracePt t="32911" x="8280400" y="5118100"/>
          <p14:tracePt t="32928" x="8274050" y="5124450"/>
          <p14:tracePt t="32940" x="8267700" y="5137150"/>
          <p14:tracePt t="32956" x="8267700" y="5143500"/>
          <p14:tracePt t="32973" x="8267700" y="5162550"/>
          <p14:tracePt t="32990" x="8286750" y="5181600"/>
          <p14:tracePt t="32990" x="8305800" y="5187950"/>
          <p14:tracePt t="33007" x="8343900" y="5187950"/>
          <p14:tracePt t="33024" x="8362950" y="5187950"/>
          <p14:tracePt t="33040" x="8369300" y="5187950"/>
          <p14:tracePt t="33075" x="8369300" y="5181600"/>
          <p14:tracePt t="33083" x="8343900" y="5168900"/>
          <p14:tracePt t="33092" x="8235950" y="5156200"/>
          <p14:tracePt t="33107" x="8083550" y="5156200"/>
          <p14:tracePt t="33123" x="7962900" y="5162550"/>
          <p14:tracePt t="33139" x="7905750" y="5181600"/>
          <p14:tracePt t="33156" x="7880350" y="5187950"/>
          <p14:tracePt t="33173" x="7848600" y="5200650"/>
          <p14:tracePt t="33190" x="7791450" y="5207000"/>
          <p14:tracePt t="33190" x="7740650" y="5207000"/>
          <p14:tracePt t="33207" x="7620000" y="5207000"/>
          <p14:tracePt t="33223" x="7531100" y="5213350"/>
          <p14:tracePt t="33240" x="7423150" y="5226050"/>
          <p14:tracePt t="33256" x="7334250" y="5226050"/>
          <p14:tracePt t="33273" x="7213600" y="5213350"/>
          <p14:tracePt t="33290" x="7124700" y="5213350"/>
          <p14:tracePt t="33307" x="7061200" y="5213350"/>
          <p14:tracePt t="33323" x="7035800" y="5219700"/>
          <p14:tracePt t="33339" x="7023100" y="5226050"/>
          <p14:tracePt t="33356" x="7010400" y="5226050"/>
          <p14:tracePt t="33373" x="6997700" y="5232400"/>
          <p14:tracePt t="33390" x="6972300" y="5238750"/>
          <p14:tracePt t="33406" x="6940550" y="5238750"/>
          <p14:tracePt t="33422" x="6915150" y="5232400"/>
          <p14:tracePt t="33458" x="6915150" y="5219700"/>
          <p14:tracePt t="33458" x="6915150" y="5213350"/>
          <p14:tracePt t="33473" x="6921500" y="5156200"/>
          <p14:tracePt t="33489" x="6927850" y="5130800"/>
          <p14:tracePt t="33506" x="6927850" y="5111750"/>
          <p14:tracePt t="33617" x="6934200" y="5111750"/>
          <p14:tracePt t="33624" x="6959600" y="5130800"/>
          <p14:tracePt t="33639" x="6978650" y="5149850"/>
          <p14:tracePt t="33656" x="6997700" y="5149850"/>
          <p14:tracePt t="33673" x="7004050" y="5149850"/>
          <p14:tracePt t="33690" x="7010400" y="5149850"/>
          <p14:tracePt t="33706" x="7016750" y="5149850"/>
          <p14:tracePt t="33723" x="7029450" y="5137150"/>
          <p14:tracePt t="33739" x="7048500" y="5111750"/>
          <p14:tracePt t="33756" x="7061200" y="5105400"/>
          <p14:tracePt t="33773" x="7067550" y="5092700"/>
          <p14:tracePt t="33790" x="7086600" y="5073650"/>
          <p14:tracePt t="33806" x="7112000" y="5067300"/>
          <p14:tracePt t="34022" x="7118350" y="5060950"/>
          <p14:tracePt t="34023" x="7131050" y="5048250"/>
          <p14:tracePt t="34039" x="7150100" y="5022850"/>
          <p14:tracePt t="34056" x="7156450" y="4984750"/>
          <p14:tracePt t="34073" x="7162800" y="4959350"/>
          <p14:tracePt t="34089" x="7162800" y="4933950"/>
          <p14:tracePt t="34105" x="7162800" y="4908550"/>
          <p14:tracePt t="34123" x="7137400" y="4883150"/>
          <p14:tracePt t="34139" x="7105650" y="4845050"/>
          <p14:tracePt t="34156" x="7035800" y="4800600"/>
          <p14:tracePt t="34172" x="6985000" y="4781550"/>
          <p14:tracePt t="34189" x="6940550" y="4762500"/>
          <p14:tracePt t="34206" x="6915150" y="4737100"/>
          <p14:tracePt t="34223" x="6889750" y="4724400"/>
          <p14:tracePt t="34239" x="6870700" y="4724400"/>
          <p14:tracePt t="34256" x="6832600" y="4711700"/>
          <p14:tracePt t="34272" x="6819900" y="4711700"/>
          <p14:tracePt t="34290" x="6800850" y="4711700"/>
          <p14:tracePt t="34306" x="6775450" y="4711700"/>
          <p14:tracePt t="34323" x="6750050" y="4724400"/>
          <p14:tracePt t="34339" x="6724650" y="4749800"/>
          <p14:tracePt t="34357" x="6686550" y="4768850"/>
          <p14:tracePt t="34373" x="6667500" y="4781550"/>
          <p14:tracePt t="34390" x="6654800" y="4781550"/>
          <p14:tracePt t="34406" x="6648450" y="4794250"/>
          <p14:tracePt t="34449" x="6648450" y="4800600"/>
          <p14:tracePt t="34454" x="6629400" y="4838700"/>
          <p14:tracePt t="34472" x="6629400" y="4851400"/>
          <p14:tracePt t="34490" x="6623050" y="4851400"/>
          <p14:tracePt t="34563" x="6623050" y="4857750"/>
          <p14:tracePt t="34571" x="6635750" y="4889500"/>
          <p14:tracePt t="34590" x="6635750" y="4902200"/>
          <p14:tracePt t="34780" x="6635750" y="4895850"/>
          <p14:tracePt t="34786" x="6680200" y="4845050"/>
          <p14:tracePt t="34805" x="6705600" y="4819650"/>
          <p14:tracePt t="34822" x="6724650" y="4806950"/>
          <p14:tracePt t="34839" x="6743700" y="4800600"/>
          <p14:tracePt t="34857" x="6756400" y="4794250"/>
          <p14:tracePt t="34872" x="6769100" y="4794250"/>
          <p14:tracePt t="34889" x="6794500" y="4794250"/>
          <p14:tracePt t="34906" x="6838950" y="4813300"/>
          <p14:tracePt t="34922" x="6877050" y="4832350"/>
          <p14:tracePt t="34940" x="6927850" y="4851400"/>
          <p14:tracePt t="34956" x="6946900" y="4857750"/>
          <p14:tracePt t="35017" x="6953250" y="4857750"/>
          <p14:tracePt t="35019" x="6959600" y="4857750"/>
          <p14:tracePt t="35039" x="6978650" y="4838700"/>
          <p14:tracePt t="35056" x="6997700" y="4819650"/>
          <p14:tracePt t="35072" x="7010400" y="4794250"/>
          <p14:tracePt t="35089" x="7010400" y="4743450"/>
          <p14:tracePt t="35105" x="6997700" y="4705350"/>
          <p14:tracePt t="35122" x="6972300" y="4679950"/>
          <p14:tracePt t="35138" x="6940550" y="4654550"/>
          <p14:tracePt t="35156" x="6915150" y="4622800"/>
          <p14:tracePt t="35173" x="6896100" y="4597400"/>
          <p14:tracePt t="35189" x="6832600" y="4552950"/>
          <p14:tracePt t="35206" x="6807200" y="4540250"/>
          <p14:tracePt t="35223" x="6788150" y="4521200"/>
          <p14:tracePt t="35239" x="6756400" y="4508500"/>
          <p14:tracePt t="35256" x="6731000" y="4489450"/>
          <p14:tracePt t="35272" x="6705600" y="4464050"/>
          <p14:tracePt t="35289" x="6673850" y="4432300"/>
          <p14:tracePt t="35305" x="6648450" y="4406900"/>
          <p14:tracePt t="35323" x="6629400" y="4368800"/>
          <p14:tracePt t="35338" x="6616700" y="4343400"/>
          <p14:tracePt t="35356" x="6610350" y="4311650"/>
          <p14:tracePt t="35371" x="6604000" y="4286250"/>
          <p14:tracePt t="35390" x="6591300" y="4248150"/>
          <p14:tracePt t="35423" x="6591300" y="4222750"/>
          <p14:tracePt t="35424" x="6584950" y="4197350"/>
          <p14:tracePt t="35439" x="6584950" y="4171950"/>
          <p14:tracePt t="35457" x="6584950" y="4159250"/>
          <p14:tracePt t="35472" x="6584950" y="4127500"/>
          <p14:tracePt t="35490" x="6578600" y="4102100"/>
          <p14:tracePt t="35506" x="6565900" y="4076700"/>
          <p14:tracePt t="35524" x="6565900" y="4057650"/>
          <p14:tracePt t="35539" x="6565900" y="4044950"/>
          <p14:tracePt t="35556" x="6565900" y="4032250"/>
          <p14:tracePt t="35572" x="6565900" y="4013200"/>
          <p14:tracePt t="35572" x="6565900" y="4000500"/>
          <p14:tracePt t="35590" x="6572250" y="3981450"/>
          <p14:tracePt t="35605" x="6584950" y="3962400"/>
          <p14:tracePt t="35622" x="6597650" y="3943350"/>
          <p14:tracePt t="35638" x="6610350" y="3924300"/>
          <p14:tracePt t="35656" x="6648450" y="3879850"/>
          <p14:tracePt t="35656" x="6661150" y="3867150"/>
          <p14:tracePt t="35689" x="6680200" y="3848100"/>
          <p14:tracePt t="35705" x="6699250" y="3829050"/>
          <p14:tracePt t="35723" x="6711950" y="3810000"/>
          <p14:tracePt t="35739" x="6718300" y="3797300"/>
          <p14:tracePt t="35756" x="6724650" y="3797300"/>
          <p14:tracePt t="35772" x="6724650" y="3784600"/>
          <p14:tracePt t="35809" x="6724650" y="3778250"/>
          <p14:tracePt t="35809" x="6724650" y="3771900"/>
          <p14:tracePt t="35820" x="6724650" y="3759200"/>
          <p14:tracePt t="35838" x="6731000" y="3752850"/>
          <p14:tracePt t="35857" x="6731000" y="3727450"/>
          <p14:tracePt t="35876" x="6737350" y="3702050"/>
          <p14:tracePt t="35890" x="6750050" y="3676650"/>
          <p14:tracePt t="35906" x="6769100" y="3638550"/>
          <p14:tracePt t="35923" x="6800850" y="3575050"/>
          <p14:tracePt t="35938" x="6845300" y="3460750"/>
          <p14:tracePt t="35956" x="6940550" y="3346450"/>
          <p14:tracePt t="35972" x="7105650" y="3168650"/>
          <p14:tracePt t="35989" x="7194550" y="3054350"/>
          <p14:tracePt t="36005" x="7226300" y="2978150"/>
          <p14:tracePt t="36005" x="7245350" y="2946400"/>
          <p14:tracePt t="36029" x="7251700" y="2933700"/>
          <p14:tracePt t="36040" x="7264400" y="2908300"/>
          <p14:tracePt t="36058" x="7270750" y="2895600"/>
          <p14:tracePt t="36135" x="7277100" y="2889250"/>
          <p14:tracePt t="36143" x="7283450" y="2851150"/>
          <p14:tracePt t="36158" x="7340600" y="2768600"/>
          <p14:tracePt t="36193" x="7372350" y="2717800"/>
          <p14:tracePt t="36207" x="7404100" y="2679700"/>
          <p14:tracePt t="36224" x="7429500" y="2654300"/>
          <p14:tracePt t="36240" x="7454900" y="2628900"/>
          <p14:tracePt t="36259" x="7493000" y="2584450"/>
          <p14:tracePt t="36276" x="7524750" y="2571750"/>
          <p14:tracePt t="36291" x="7550150" y="2559050"/>
          <p14:tracePt t="36308" x="7575550" y="2540000"/>
          <p14:tracePt t="36326" x="7600950" y="2527300"/>
          <p14:tracePt t="36340" x="7626350" y="2520950"/>
          <p14:tracePt t="36358" x="7658100" y="2514600"/>
          <p14:tracePt t="36374" x="7683500" y="2508250"/>
          <p14:tracePt t="36406" x="7708900" y="2495550"/>
          <p14:tracePt t="36407" x="7734300" y="2476500"/>
          <p14:tracePt t="36426" x="7759700" y="2457450"/>
          <p14:tracePt t="36440" x="7785100" y="2444750"/>
          <p14:tracePt t="36440" x="7797800" y="2438400"/>
          <p14:tracePt t="36462" x="7823200" y="2432050"/>
          <p14:tracePt t="36476" x="7842250" y="2419350"/>
          <p14:tracePt t="36493" x="7854950" y="2419350"/>
          <p14:tracePt t="36506" x="7861300" y="2419350"/>
          <p14:tracePt t="36635" x="7854950" y="2419350"/>
          <p14:tracePt t="36642" x="7804150" y="2419350"/>
          <p14:tracePt t="36642" x="7791450" y="2425700"/>
          <p14:tracePt t="36672" x="7759700" y="2432050"/>
          <p14:tracePt t="36675" x="7727950" y="2457450"/>
          <p14:tracePt t="36691" x="7702550" y="2489200"/>
          <p14:tracePt t="36707" x="7677150" y="2514600"/>
          <p14:tracePt t="36725" x="7670800" y="2533650"/>
          <p14:tracePt t="36740" x="7658100" y="2540000"/>
          <p14:tracePt t="36758" x="7651750" y="2565400"/>
          <p14:tracePt t="36772" x="7632700" y="2597150"/>
          <p14:tracePt t="36791" x="7613650" y="2641600"/>
          <p14:tracePt t="36805" x="7594600" y="2698750"/>
          <p14:tracePt t="36829" x="7594600" y="2711450"/>
          <p14:tracePt t="36843" x="7594600" y="2730500"/>
          <p14:tracePt t="36858" x="7594600" y="2749550"/>
          <p14:tracePt t="36875" x="7613650" y="2774950"/>
          <p14:tracePt t="36890" x="7645400" y="2787650"/>
          <p14:tracePt t="36906" x="7683500" y="2800350"/>
          <p14:tracePt t="36924" x="7696200" y="2813050"/>
          <p14:tracePt t="36938" x="7721600" y="2844800"/>
          <p14:tracePt t="36956" x="7740650" y="2870200"/>
          <p14:tracePt t="36971" x="7753350" y="2901950"/>
          <p14:tracePt t="36988" x="7778750" y="2933700"/>
          <p14:tracePt t="37005" x="7791450" y="2959100"/>
          <p14:tracePt t="37005" x="7791450" y="2971800"/>
          <p14:tracePt t="37023" x="7797800" y="2984500"/>
          <p14:tracePt t="37038" x="7804150" y="3016250"/>
          <p14:tracePt t="37073" x="7804150" y="3022600"/>
          <p14:tracePt t="37205" x="7804150" y="3016250"/>
          <p14:tracePt t="37209" x="7778750" y="2990850"/>
          <p14:tracePt t="37221" x="7753350" y="2965450"/>
          <p14:tracePt t="37238" x="7727950" y="2933700"/>
          <p14:tracePt t="37255" x="7702550" y="2908300"/>
          <p14:tracePt t="37271" x="7670800" y="2882900"/>
          <p14:tracePt t="37271" x="7658100" y="2870200"/>
          <p14:tracePt t="37289" x="7639050" y="2851150"/>
          <p14:tracePt t="37305" x="7613650" y="2832100"/>
          <p14:tracePt t="37321" x="7607300" y="2819400"/>
          <p14:tracePt t="37338" x="7581900" y="2800350"/>
          <p14:tracePt t="37355" x="7550150" y="2787650"/>
          <p14:tracePt t="37371" x="7524750" y="2768600"/>
          <p14:tracePt t="37389" x="7486650" y="2736850"/>
          <p14:tracePt t="37404" x="7467600" y="2736850"/>
          <p14:tracePt t="37422" x="7461250" y="2736850"/>
          <p14:tracePt t="37439" x="7448550" y="2736850"/>
          <p14:tracePt t="37455" x="7429500" y="2736850"/>
          <p14:tracePt t="37471" x="7404100" y="2736850"/>
          <p14:tracePt t="37489" x="7378700" y="2743200"/>
          <p14:tracePt t="37505" x="7346950" y="2774950"/>
          <p14:tracePt t="37523" x="7327900" y="2800350"/>
          <p14:tracePt t="37537" x="7302500" y="2825750"/>
          <p14:tracePt t="37554" x="7283450" y="2851150"/>
          <p14:tracePt t="37571" x="7264400" y="2882900"/>
          <p14:tracePt t="37589" x="7251700" y="2908300"/>
          <p14:tracePt t="37605" x="7245350" y="2927350"/>
          <p14:tracePt t="37622" x="7245350" y="2946400"/>
          <p14:tracePt t="37638" x="7245350" y="2959100"/>
          <p14:tracePt t="37655" x="7245350" y="2971800"/>
          <p14:tracePt t="37672" x="7245350" y="2990850"/>
          <p14:tracePt t="37688" x="7245350" y="3003550"/>
          <p14:tracePt t="37704" x="7251700" y="3028950"/>
          <p14:tracePt t="37721" x="7270750" y="3060700"/>
          <p14:tracePt t="37737" x="7308850" y="3092450"/>
          <p14:tracePt t="37755" x="7334250" y="3105150"/>
          <p14:tracePt t="37771" x="7359650" y="3117850"/>
          <p14:tracePt t="37788" x="7385050" y="3124200"/>
          <p14:tracePt t="37805" x="7410450" y="3124200"/>
          <p14:tracePt t="37821" x="7435850" y="3124200"/>
          <p14:tracePt t="37838" x="7473950" y="3124200"/>
          <p14:tracePt t="37855" x="7499350" y="3124200"/>
          <p14:tracePt t="37871" x="7512050" y="3117850"/>
          <p14:tracePt t="37888" x="7537450" y="3111500"/>
          <p14:tracePt t="37904" x="7569200" y="3092450"/>
          <p14:tracePt t="37921" x="7581900" y="3079750"/>
          <p14:tracePt t="37937" x="7626350" y="3048000"/>
          <p14:tracePt t="37955" x="7651750" y="3028950"/>
          <p14:tracePt t="37971" x="7677150" y="2997200"/>
          <p14:tracePt t="37988" x="7702550" y="2971800"/>
          <p14:tracePt t="38005" x="7715250" y="2946400"/>
          <p14:tracePt t="38022" x="7734300" y="2921000"/>
          <p14:tracePt t="38038" x="7747000" y="2895600"/>
          <p14:tracePt t="38054" x="7753350" y="2876550"/>
          <p14:tracePt t="38071" x="7759700" y="2857500"/>
          <p14:tracePt t="38088" x="7766050" y="2832100"/>
          <p14:tracePt t="38105" x="7766050" y="2806700"/>
          <p14:tracePt t="38121" x="7766050" y="2774950"/>
          <p14:tracePt t="38137" x="7766050" y="2755900"/>
          <p14:tracePt t="38155" x="7759700" y="2749550"/>
          <p14:tracePt t="38170" x="7747000" y="2743200"/>
          <p14:tracePt t="38188" x="7734300" y="2736850"/>
          <p14:tracePt t="38206" x="7721600" y="2736850"/>
          <p14:tracePt t="38221" x="7708900" y="2736850"/>
          <p14:tracePt t="38238" x="7670800" y="2730500"/>
          <p14:tracePt t="38255" x="7645400" y="2730500"/>
          <p14:tracePt t="38271" x="7620000" y="2724150"/>
          <p14:tracePt t="38288" x="7594600" y="2724150"/>
          <p14:tracePt t="38305" x="7569200" y="2717800"/>
          <p14:tracePt t="38321" x="7537450" y="2717800"/>
          <p14:tracePt t="38339" x="7512050" y="2717800"/>
          <p14:tracePt t="38355" x="7486650" y="2730500"/>
          <p14:tracePt t="38372" x="7461250" y="2755900"/>
          <p14:tracePt t="38388" x="7448550" y="2781300"/>
          <p14:tracePt t="38405" x="7442200" y="2806700"/>
          <p14:tracePt t="38421" x="7442200" y="2832100"/>
          <p14:tracePt t="38439" x="7442200" y="2851150"/>
          <p14:tracePt t="38455" x="7454900" y="2851150"/>
          <p14:tracePt t="38472" x="7461250" y="2851150"/>
          <p14:tracePt t="38488" x="7467600" y="2851150"/>
          <p14:tracePt t="38505" x="7473950" y="2851150"/>
          <p14:tracePt t="38521" x="7499350" y="2832100"/>
          <p14:tracePt t="38538" x="7512050" y="2800350"/>
          <p14:tracePt t="38554" x="7512050" y="2781300"/>
          <p14:tracePt t="38571" x="7512050" y="2743200"/>
          <p14:tracePt t="38587" x="7499350" y="2705100"/>
          <p14:tracePt t="38605" x="7473950" y="2679700"/>
          <p14:tracePt t="38621" x="7448550" y="2654300"/>
          <p14:tracePt t="38638" x="7423150" y="2635250"/>
          <p14:tracePt t="38654" x="7385050" y="2622550"/>
          <p14:tracePt t="38672" x="7366000" y="2616200"/>
          <p14:tracePt t="38727" x="7366000" y="2609850"/>
          <p14:tracePt t="38734" x="7372350" y="2578100"/>
          <p14:tracePt t="38754" x="7391400" y="2559050"/>
          <p14:tracePt t="38772" x="7410450" y="2533650"/>
          <p14:tracePt t="38788" x="7423150" y="2520950"/>
          <p14:tracePt t="38805" x="7435850" y="2520950"/>
          <p14:tracePt t="38821" x="7454900" y="2520950"/>
          <p14:tracePt t="38838" x="7480300" y="2514600"/>
          <p14:tracePt t="38854" x="7524750" y="2514600"/>
          <p14:tracePt t="38871" x="7575550" y="2540000"/>
          <p14:tracePt t="38888" x="7626350" y="2571750"/>
          <p14:tracePt t="38905" x="7670800" y="2597150"/>
          <p14:tracePt t="38921" x="7708900" y="2647950"/>
          <p14:tracePt t="38938" x="7740650" y="2686050"/>
          <p14:tracePt t="38954" x="7766050" y="2711450"/>
          <p14:tracePt t="38972" x="7778750" y="2736850"/>
          <p14:tracePt t="38987" x="7785100" y="2762250"/>
          <p14:tracePt t="39005" x="7791450" y="2774950"/>
          <p14:tracePt t="39021" x="7791450" y="2781300"/>
          <p14:tracePt t="39129" x="7791450" y="2774950"/>
          <p14:tracePt t="39134" x="7759700" y="2698750"/>
          <p14:tracePt t="39154" x="7708900" y="2622550"/>
          <p14:tracePt t="39171" x="7645400" y="2584450"/>
          <p14:tracePt t="39188" x="7600950" y="2552700"/>
          <p14:tracePt t="39204" x="7569200" y="2533650"/>
          <p14:tracePt t="39221" x="7556500" y="2533650"/>
          <p14:tracePt t="39238" x="7550150" y="2533650"/>
          <p14:tracePt t="39254" x="7543800" y="2533650"/>
          <p14:tracePt t="39427" x="7550150" y="2533650"/>
          <p14:tracePt t="39434" x="7575550" y="2533650"/>
          <p14:tracePt t="39453" x="7588250" y="2533650"/>
          <p14:tracePt t="39453" x="7594600" y="2533650"/>
          <p14:tracePt t="39472" x="7600950" y="2533650"/>
          <p14:tracePt t="39525" x="7607300" y="2533650"/>
          <p14:tracePt t="39533" x="7613650" y="2540000"/>
          <p14:tracePt t="39538" x="7639050" y="2565400"/>
          <p14:tracePt t="39554" x="7664450" y="2609850"/>
          <p14:tracePt t="39571" x="7683500" y="2635250"/>
          <p14:tracePt t="39587" x="7696200" y="2660650"/>
          <p14:tracePt t="39604" x="7702550" y="2667000"/>
          <p14:tracePt t="40125" x="7702550" y="2654300"/>
          <p14:tracePt t="40141" x="7689850" y="2641600"/>
          <p14:tracePt t="40149" x="7683500" y="2628900"/>
          <p14:tracePt t="40155" x="7664450" y="2597150"/>
          <p14:tracePt t="40171" x="7632700" y="2565400"/>
          <p14:tracePt t="40188" x="7626350" y="2546350"/>
          <p14:tracePt t="40205" x="7620000" y="2540000"/>
          <p14:tracePt t="40291" x="7613650" y="2540000"/>
          <p14:tracePt t="40296" x="7607300" y="2533650"/>
          <p14:tracePt t="40321" x="7600950" y="2533650"/>
          <p14:tracePt t="40347" x="7594600" y="2527300"/>
          <p14:tracePt t="40379" x="7588250" y="2527300"/>
          <p14:tracePt t="40388" x="7569200" y="2514600"/>
          <p14:tracePt t="40437" x="7562850" y="2508250"/>
          <p14:tracePt t="40445" x="7543800" y="2508250"/>
          <p14:tracePt t="40459" x="7518400" y="2508250"/>
          <p14:tracePt t="40471" x="7499350" y="2508250"/>
          <p14:tracePt t="40487" x="7493000" y="2508250"/>
          <p14:tracePt t="40504" x="7473950" y="2508250"/>
          <p14:tracePt t="40504" x="7461250" y="2508250"/>
          <p14:tracePt t="40521" x="7435850" y="2508250"/>
          <p14:tracePt t="40538" x="7410450" y="2508250"/>
          <p14:tracePt t="40554" x="7378700" y="2533650"/>
          <p14:tracePt t="40570" x="7327900" y="2552700"/>
          <p14:tracePt t="40587" x="7277100" y="2584450"/>
          <p14:tracePt t="40604" x="7207250" y="2616200"/>
          <p14:tracePt t="40621" x="7112000" y="2660650"/>
          <p14:tracePt t="40638" x="7080250" y="2686050"/>
          <p14:tracePt t="40653" x="7054850" y="2711450"/>
          <p14:tracePt t="40670" x="7029450" y="2743200"/>
          <p14:tracePt t="40686" x="7004050" y="2768600"/>
          <p14:tracePt t="40704" x="6972300" y="2813050"/>
          <p14:tracePt t="40720" x="6953250" y="2857500"/>
          <p14:tracePt t="40737" x="6940550" y="2901950"/>
          <p14:tracePt t="40753" x="6940550" y="2927350"/>
          <p14:tracePt t="40770" x="6934200" y="2952750"/>
          <p14:tracePt t="40787" x="6934200" y="2971800"/>
          <p14:tracePt t="40804" x="6934200" y="2990850"/>
          <p14:tracePt t="40820" x="6934200" y="3009900"/>
          <p14:tracePt t="40837" x="6934200" y="3016250"/>
          <p14:tracePt t="40854" x="6934200" y="3035300"/>
          <p14:tracePt t="40871" x="6940550" y="3054350"/>
          <p14:tracePt t="40887" x="6946900" y="3073400"/>
          <p14:tracePt t="40904" x="6953250" y="3092450"/>
          <p14:tracePt t="40920" x="6965950" y="3136900"/>
          <p14:tracePt t="40938" x="6978650" y="3162300"/>
          <p14:tracePt t="40953" x="7004050" y="3194050"/>
          <p14:tracePt t="40970" x="7016750" y="3219450"/>
          <p14:tracePt t="40987" x="7035800" y="3244850"/>
          <p14:tracePt t="41004" x="7048500" y="3270250"/>
          <p14:tracePt t="41021" x="7061200" y="3289300"/>
          <p14:tracePt t="41037" x="7067550" y="3289300"/>
          <p14:tracePt t="41053" x="7092950" y="3289300"/>
          <p14:tracePt t="41070" x="7118350" y="3289300"/>
          <p14:tracePt t="41087" x="7200900" y="3263900"/>
          <p14:tracePt t="41104" x="7302500" y="3232150"/>
          <p14:tracePt t="41120" x="7467600" y="3175000"/>
          <p14:tracePt t="41138" x="7543800" y="3143250"/>
          <p14:tracePt t="41153" x="7569200" y="3124200"/>
          <p14:tracePt t="41170" x="7594600" y="3092450"/>
          <p14:tracePt t="41187" x="7620000" y="3067050"/>
          <p14:tracePt t="41205" x="7639050" y="3054350"/>
          <p14:tracePt t="41220" x="7639050" y="3048000"/>
          <p14:tracePt t="41333" x="7632700" y="3060700"/>
          <p14:tracePt t="41339" x="7607300" y="3086100"/>
          <p14:tracePt t="41355" x="7562850" y="3117850"/>
          <p14:tracePt t="41370" x="7505700" y="3162300"/>
          <p14:tracePt t="41387" x="7473950" y="3181350"/>
          <p14:tracePt t="41404" x="7442200" y="3194050"/>
          <p14:tracePt t="41420" x="7391400" y="3206750"/>
          <p14:tracePt t="41437" x="7315200" y="3213100"/>
          <p14:tracePt t="41454" x="7207250" y="3213100"/>
          <p14:tracePt t="41470" x="7105650" y="3213100"/>
          <p14:tracePt t="41486" x="7092950" y="3213100"/>
          <p14:tracePt t="41609" x="7092950" y="3206750"/>
          <p14:tracePt t="41617" x="7105650" y="3149600"/>
          <p14:tracePt t="41637" x="7137400" y="3098800"/>
          <p14:tracePt t="41653" x="7162800" y="3035300"/>
          <p14:tracePt t="41653" x="7175500" y="3016250"/>
          <p14:tracePt t="41686" x="7200900" y="2971800"/>
          <p14:tracePt t="41687" x="7232650" y="2901950"/>
          <p14:tracePt t="41703" x="7258050" y="2825750"/>
          <p14:tracePt t="41720" x="7270750" y="2724150"/>
          <p14:tracePt t="41737" x="7270750" y="2641600"/>
          <p14:tracePt t="41753" x="7270750" y="2597150"/>
          <p14:tracePt t="41770" x="7270750" y="2533650"/>
          <p14:tracePt t="41786" x="7270750" y="2508250"/>
          <p14:tracePt t="41804" x="7277100" y="2482850"/>
          <p14:tracePt t="41819" x="7283450" y="2457450"/>
          <p14:tracePt t="41837" x="7289800" y="2432050"/>
          <p14:tracePt t="41853" x="7289800" y="2413000"/>
          <p14:tracePt t="41870" x="7289800" y="2374900"/>
          <p14:tracePt t="41886" x="7289800" y="2362200"/>
          <p14:tracePt t="41903" x="7289800" y="2343150"/>
          <p14:tracePt t="41920" x="7289800" y="2330450"/>
          <p14:tracePt t="41937" x="7283450" y="2305050"/>
          <p14:tracePt t="41953" x="7277100" y="2279650"/>
          <p14:tracePt t="41970" x="7232650" y="2184400"/>
          <p14:tracePt t="41987" x="7207250" y="2127250"/>
          <p14:tracePt t="42003" x="7200900" y="2108200"/>
          <p14:tracePt t="42020" x="7200900" y="2082800"/>
          <p14:tracePt t="42037" x="7200900" y="2070100"/>
          <p14:tracePt t="42053" x="7200900" y="2032000"/>
          <p14:tracePt t="42070" x="7207250" y="2019300"/>
          <p14:tracePt t="42086" x="7219950" y="2000250"/>
          <p14:tracePt t="42104" x="7226300" y="1987550"/>
          <p14:tracePt t="42120" x="7232650" y="1974850"/>
          <p14:tracePt t="42137" x="7239000" y="1962150"/>
          <p14:tracePt t="42153" x="7264400" y="1930400"/>
          <p14:tracePt t="42170" x="7289800" y="1905000"/>
          <p14:tracePt t="42186" x="7296150" y="1898650"/>
          <p14:tracePt t="42203" x="7302500" y="1898650"/>
          <p14:tracePt t="42273" x="7308850" y="1892300"/>
          <p14:tracePt t="42281" x="7321550" y="1885950"/>
          <p14:tracePt t="42287" x="7340600" y="1879600"/>
          <p14:tracePt t="42478" x="7296150" y="1879600"/>
          <p14:tracePt t="42485" x="7200900" y="1885950"/>
          <p14:tracePt t="42503" x="7143750" y="1885950"/>
          <p14:tracePt t="42521" x="7086600" y="1885950"/>
          <p14:tracePt t="42536" x="7048500" y="1885950"/>
          <p14:tracePt t="42554" x="7016750" y="1885950"/>
          <p14:tracePt t="42570" x="7004050" y="1885950"/>
          <p14:tracePt t="42609" x="6997700" y="1885950"/>
          <p14:tracePt t="42620" x="6985000" y="1873250"/>
          <p14:tracePt t="42715" x="6978650" y="1873250"/>
          <p14:tracePt t="42743" x="6978650" y="1860550"/>
          <p14:tracePt t="42751" x="6985000" y="1822450"/>
          <p14:tracePt t="42769" x="6997700" y="1797050"/>
          <p14:tracePt t="42786" x="7004050" y="1771650"/>
          <p14:tracePt t="42802" x="7010400" y="1739900"/>
          <p14:tracePt t="42820" x="7010400" y="1733550"/>
          <p14:tracePt t="42861" x="7010400" y="1727200"/>
          <p14:tracePt t="42873" x="7016750" y="1727200"/>
          <p14:tracePt t="42886" x="7016750" y="1714500"/>
          <p14:tracePt t="42903" x="7029450" y="1695450"/>
          <p14:tracePt t="42919" x="7029450" y="1676400"/>
          <p14:tracePt t="42936" x="7042150" y="1651000"/>
          <p14:tracePt t="42954" x="7054850" y="1644650"/>
          <p14:tracePt t="43005" x="7061200" y="1644650"/>
          <p14:tracePt t="43012" x="7143750" y="1663700"/>
          <p14:tracePt t="43020" x="7264400" y="1708150"/>
          <p14:tracePt t="43036" x="7410450" y="1746250"/>
          <p14:tracePt t="43053" x="7543800" y="1784350"/>
          <p14:tracePt t="43070" x="7645400" y="1822450"/>
          <p14:tracePt t="43086" x="7677150" y="1841500"/>
          <p14:tracePt t="43103" x="7708900" y="1866900"/>
          <p14:tracePt t="43121" x="7727950" y="1892300"/>
          <p14:tracePt t="43137" x="7753350" y="1930400"/>
          <p14:tracePt t="43153" x="7785100" y="1981200"/>
          <p14:tracePt t="43169" x="7829550" y="2057400"/>
          <p14:tracePt t="43186" x="7943850" y="2190750"/>
          <p14:tracePt t="43203" x="8013700" y="2235200"/>
          <p14:tracePt t="43220" x="8045450" y="2260600"/>
          <p14:tracePt t="43236" x="8070850" y="2279650"/>
          <p14:tracePt t="43254" x="8096250" y="2286000"/>
          <p14:tracePt t="43269" x="8115300" y="2286000"/>
          <p14:tracePt t="43286" x="8134350" y="2286000"/>
          <p14:tracePt t="43302" x="8153400" y="2286000"/>
          <p14:tracePt t="43320" x="8178800" y="2286000"/>
          <p14:tracePt t="43336" x="8235950" y="2286000"/>
          <p14:tracePt t="43353" x="8293100" y="2286000"/>
          <p14:tracePt t="43369" x="8350250" y="2286000"/>
          <p14:tracePt t="43387" x="8401050" y="2298700"/>
          <p14:tracePt t="43402" x="8439150" y="2317750"/>
          <p14:tracePt t="43420" x="8451850" y="2317750"/>
          <p14:tracePt t="43436" x="8464550" y="2324100"/>
          <p14:tracePt t="43453" x="8477250" y="2336800"/>
          <p14:tracePt t="43469" x="8483600" y="2362200"/>
          <p14:tracePt t="43487" x="8502650" y="2393950"/>
          <p14:tracePt t="43503" x="8521700" y="2444750"/>
          <p14:tracePt t="43521" x="8528050" y="2482850"/>
          <p14:tracePt t="43536" x="8534400" y="2508250"/>
          <p14:tracePt t="43553" x="8534400" y="2565400"/>
          <p14:tracePt t="43569" x="8534400" y="2641600"/>
          <p14:tracePt t="43586" x="8534400" y="2762250"/>
          <p14:tracePt t="43603" x="8496300" y="2946400"/>
          <p14:tracePt t="43619" x="8483600" y="3079750"/>
          <p14:tracePt t="43635" x="8464550" y="3232150"/>
          <p14:tracePt t="43653" x="8458200" y="3384550"/>
          <p14:tracePt t="43670" x="8458200" y="3536950"/>
          <p14:tracePt t="43687" x="8477250" y="3714750"/>
          <p14:tracePt t="43702" x="8515350" y="3822700"/>
          <p14:tracePt t="43720" x="8528050" y="3917950"/>
          <p14:tracePt t="43736" x="8553450" y="3987800"/>
          <p14:tracePt t="43753" x="8553450" y="4019550"/>
          <p14:tracePt t="43769" x="8553450" y="4070350"/>
          <p14:tracePt t="43786" x="8553450" y="4127500"/>
          <p14:tracePt t="43802" x="8528050" y="4241800"/>
          <p14:tracePt t="43819" x="8521700" y="4292600"/>
          <p14:tracePt t="43835" x="8521700" y="4324350"/>
          <p14:tracePt t="43853" x="8521700" y="4349750"/>
          <p14:tracePt t="43869" x="8528050" y="4381500"/>
          <p14:tracePt t="43887" x="8540750" y="4406900"/>
          <p14:tracePt t="43902" x="8559800" y="4445000"/>
          <p14:tracePt t="43920" x="8578850" y="4476750"/>
          <p14:tracePt t="43936" x="8585200" y="4489450"/>
          <p14:tracePt t="43953" x="8585200" y="4495800"/>
          <p14:tracePt t="44002" x="8585200" y="4502150"/>
          <p14:tracePt t="44015" x="8591550" y="4514850"/>
          <p14:tracePt t="44019" x="8591550" y="4540250"/>
          <p14:tracePt t="44036" x="8597900" y="4559300"/>
          <p14:tracePt t="44053" x="8604250" y="4565650"/>
          <p14:tracePt t="44220" x="8604250" y="4572000"/>
          <p14:tracePt t="44241" x="8604250" y="4578350"/>
          <p14:tracePt t="44241" x="8597900" y="4597400"/>
          <p14:tracePt t="44253" x="8572500" y="4654550"/>
          <p14:tracePt t="44269" x="8534400" y="4737100"/>
          <p14:tracePt t="44287" x="8502650" y="4813300"/>
          <p14:tracePt t="44303" x="8451850" y="4889500"/>
          <p14:tracePt t="44320" x="8420100" y="4933950"/>
          <p14:tracePt t="44336" x="8394700" y="4978400"/>
          <p14:tracePt t="44352" x="8350250" y="5029200"/>
          <p14:tracePt t="44369" x="8324850" y="5054600"/>
          <p14:tracePt t="44387" x="8299450" y="5080000"/>
          <p14:tracePt t="44402" x="8280400" y="5105400"/>
          <p14:tracePt t="44419" x="8248650" y="5137150"/>
          <p14:tracePt t="44435" x="8223250" y="5156200"/>
          <p14:tracePt t="44452" x="8185150" y="5194300"/>
          <p14:tracePt t="44470" x="8153400" y="5219700"/>
          <p14:tracePt t="44487" x="8128000" y="5251450"/>
          <p14:tracePt t="44502" x="8102600" y="5270500"/>
          <p14:tracePt t="44521" x="8083550" y="5295900"/>
          <p14:tracePt t="44536" x="8070850" y="5302250"/>
          <p14:tracePt t="44719" x="8064500" y="5302250"/>
          <p14:tracePt t="44727" x="8001000" y="5270500"/>
          <p14:tracePt t="44741" x="7918450" y="5257800"/>
          <p14:tracePt t="44753" x="7810500" y="5245100"/>
          <p14:tracePt t="44769" x="7753350" y="5238750"/>
          <p14:tracePt t="44786" x="7721600" y="5232400"/>
          <p14:tracePt t="44802" x="7683500" y="5232400"/>
          <p14:tracePt t="44819" x="7620000" y="5219700"/>
          <p14:tracePt t="44835" x="7524750" y="5200650"/>
          <p14:tracePt t="44852" x="7435850" y="5194300"/>
          <p14:tracePt t="44869" x="7327900" y="5181600"/>
          <p14:tracePt t="44886" x="7219950" y="5168900"/>
          <p14:tracePt t="44902" x="7099300" y="5156200"/>
          <p14:tracePt t="44919" x="7042150" y="5143500"/>
          <p14:tracePt t="44936" x="7016750" y="5137150"/>
          <p14:tracePt t="44952" x="6997700" y="5137150"/>
          <p14:tracePt t="44968" x="6985000" y="5137150"/>
          <p14:tracePt t="44985" x="6959600" y="5137150"/>
          <p14:tracePt t="45002" x="6927850" y="5137150"/>
          <p14:tracePt t="45019" x="6902450" y="5137150"/>
          <p14:tracePt t="45036" x="6883400" y="5137150"/>
          <p14:tracePt t="45053" x="6845300" y="5137150"/>
          <p14:tracePt t="45069" x="6838950" y="5137150"/>
          <p14:tracePt t="45364" x="6832600" y="5137150"/>
          <p14:tracePt t="45385" x="6813550" y="5124450"/>
          <p14:tracePt t="45385" x="6731000" y="5086350"/>
          <p14:tracePt t="45402" x="6692900" y="5060950"/>
          <p14:tracePt t="45419" x="6667500" y="5041900"/>
          <p14:tracePt t="45435" x="6642100" y="5022850"/>
          <p14:tracePt t="45435" x="6629400" y="5016500"/>
          <p14:tracePt t="45453" x="6616700" y="5003800"/>
          <p14:tracePt t="45468" x="6527800" y="4959350"/>
          <p14:tracePt t="45486" x="6388100" y="4889500"/>
          <p14:tracePt t="45501" x="6191250" y="4762500"/>
          <p14:tracePt t="45519" x="6013450" y="4648200"/>
          <p14:tracePt t="45535" x="5822950" y="4521200"/>
          <p14:tracePt t="45552" x="5721350" y="4470400"/>
          <p14:tracePt t="45569" x="5632450" y="4419600"/>
          <p14:tracePt t="45586" x="5594350" y="4394200"/>
          <p14:tracePt t="45602" x="5537200" y="4362450"/>
          <p14:tracePt t="45619" x="5441950" y="4318000"/>
          <p14:tracePt t="45635" x="5302250" y="4248150"/>
          <p14:tracePt t="45653" x="5092700" y="4089400"/>
          <p14:tracePt t="45669" x="4978400" y="4000500"/>
          <p14:tracePt t="45685" x="4870450" y="3924300"/>
          <p14:tracePt t="45702" x="4819650" y="3879850"/>
          <p14:tracePt t="45719" x="4781550" y="3841750"/>
          <p14:tracePt t="45735" x="4730750" y="3803650"/>
          <p14:tracePt t="45735" x="4699000" y="3784600"/>
          <p14:tracePt t="45753" x="4673600" y="3759200"/>
          <p14:tracePt t="45753" x="4641850" y="3746500"/>
          <p14:tracePt t="45769" x="4610100" y="3714750"/>
          <p14:tracePt t="45785" x="4572000" y="3689350"/>
          <p14:tracePt t="45785" x="0" y="0"/>
        </p14:tracePtLst>
        <p14:tracePtLst>
          <p14:tracePt t="48751" x="2019300" y="2908300"/>
          <p14:tracePt t="48755" x="2019300" y="2914650"/>
          <p14:tracePt t="48767" x="2012950" y="2952750"/>
          <p14:tracePt t="48784" x="2012950" y="2990850"/>
          <p14:tracePt t="48801" x="2012950" y="3003550"/>
          <p14:tracePt t="48863" x="2012950" y="3009900"/>
          <p14:tracePt t="48901" x="2012950" y="3016250"/>
          <p14:tracePt t="48943" x="2012950" y="3028950"/>
          <p14:tracePt t="48955" x="2012950" y="3048000"/>
          <p14:tracePt t="48967" x="2012950" y="3060700"/>
          <p14:tracePt t="48990" x="2012950" y="3079750"/>
          <p14:tracePt t="49001" x="2012950" y="3098800"/>
          <p14:tracePt t="49018" x="2012950" y="3124200"/>
          <p14:tracePt t="49039" x="2012950" y="3143250"/>
          <p14:tracePt t="49055" x="2012950" y="3168650"/>
          <p14:tracePt t="49071" x="2012950" y="3194050"/>
          <p14:tracePt t="49085" x="2006600" y="3219450"/>
          <p14:tracePt t="49085" x="2000250" y="3232150"/>
          <p14:tracePt t="49101" x="1987550" y="3257550"/>
          <p14:tracePt t="49125" x="1974850" y="3282950"/>
          <p14:tracePt t="49135" x="1962150" y="3314700"/>
          <p14:tracePt t="49155" x="1936750" y="3340100"/>
          <p14:tracePt t="49169" x="1911350" y="3359150"/>
          <p14:tracePt t="49185" x="1885950" y="3384550"/>
          <p14:tracePt t="49185" x="1866900" y="3397250"/>
          <p14:tracePt t="49202" x="1835150" y="3422650"/>
          <p14:tracePt t="49218" x="1809750" y="3435350"/>
          <p14:tracePt t="49235" x="1778000" y="3448050"/>
          <p14:tracePt t="49251" x="1746250" y="3460750"/>
          <p14:tracePt t="49267" x="1689100" y="3467100"/>
          <p14:tracePt t="49284" x="1574800" y="3479800"/>
          <p14:tracePt t="49302" x="1498600" y="3479800"/>
          <p14:tracePt t="49317" x="1403350" y="3479800"/>
          <p14:tracePt t="49335" x="1327150" y="3479800"/>
          <p14:tracePt t="49351" x="1270000" y="3473450"/>
          <p14:tracePt t="49367" x="1181100" y="3473450"/>
          <p14:tracePt t="49384" x="1035050" y="3486150"/>
          <p14:tracePt t="49402" x="952500" y="3492500"/>
          <p14:tracePt t="49418" x="895350" y="3498850"/>
          <p14:tracePt t="49435" x="869950" y="3505200"/>
          <p14:tracePt t="49451" x="844550" y="3517900"/>
          <p14:tracePt t="49468" x="812800" y="3530600"/>
          <p14:tracePt t="49484" x="755650" y="3556000"/>
          <p14:tracePt t="49501" x="723900" y="3568700"/>
          <p14:tracePt t="49518" x="692150" y="3568700"/>
          <p14:tracePt t="49535" x="679450" y="3568700"/>
          <p14:tracePt t="49551" x="679450" y="3575050"/>
          <p14:tracePt t="49609" x="673100" y="3575050"/>
          <p14:tracePt t="49717" x="692150" y="3587750"/>
          <p14:tracePt t="49733" x="736600" y="3619500"/>
          <p14:tracePt t="49734" x="774700" y="3632200"/>
          <p14:tracePt t="49751" x="825500" y="3644900"/>
          <p14:tracePt t="49768" x="895350" y="3663950"/>
          <p14:tracePt t="49784" x="1028700" y="3689350"/>
          <p14:tracePt t="49802" x="1162050" y="3695700"/>
          <p14:tracePt t="49817" x="1339850" y="3708400"/>
          <p14:tracePt t="49834" x="1581150" y="3714750"/>
          <p14:tracePt t="49851" x="1797050" y="3740150"/>
          <p14:tracePt t="49868" x="1943100" y="3759200"/>
          <p14:tracePt t="49884" x="1987550" y="3771900"/>
          <p14:tracePt t="49884" x="2000250" y="3778250"/>
          <p14:tracePt t="49902" x="2025650" y="3784600"/>
          <p14:tracePt t="49917" x="2070100" y="3790950"/>
          <p14:tracePt t="49935" x="2146300" y="3797300"/>
          <p14:tracePt t="49951" x="2254250" y="3810000"/>
          <p14:tracePt t="49968" x="2362200" y="3822700"/>
          <p14:tracePt t="49984" x="2463800" y="3822700"/>
          <p14:tracePt t="49984" x="2514600" y="3822700"/>
          <p14:tracePt t="50002" x="2597150" y="3835400"/>
          <p14:tracePt t="50017" x="2654300" y="3835400"/>
          <p14:tracePt t="50034" x="2698750" y="3841750"/>
          <p14:tracePt t="50050" x="2749550" y="3848100"/>
          <p14:tracePt t="50067" x="2806700" y="3854450"/>
          <p14:tracePt t="50083" x="2838450" y="3854450"/>
          <p14:tracePt t="50083" x="2851150" y="3854450"/>
          <p14:tracePt t="50102" x="2863850" y="3854450"/>
          <p14:tracePt t="50265" x="2876550" y="3854450"/>
          <p14:tracePt t="50273" x="2959100" y="3835400"/>
          <p14:tracePt t="50289" x="3067050" y="3803650"/>
          <p14:tracePt t="50300" x="3175000" y="3765550"/>
          <p14:tracePt t="50317" x="3238500" y="3733800"/>
          <p14:tracePt t="50334" x="3276600" y="3721100"/>
          <p14:tracePt t="50350" x="3302000" y="3708400"/>
          <p14:tracePt t="50435" x="3308350" y="3708400"/>
          <p14:tracePt t="50449" x="3314700" y="3702050"/>
          <p14:tracePt t="50451" x="3352800" y="3702050"/>
          <p14:tracePt t="50467" x="3378200" y="3702050"/>
          <p14:tracePt t="50484" x="3403600" y="3702050"/>
          <p14:tracePt t="50500" x="3435350" y="3702050"/>
          <p14:tracePt t="50517" x="3467100" y="3702050"/>
          <p14:tracePt t="50534" x="3492500" y="3702050"/>
          <p14:tracePt t="50550" x="3530600" y="3695700"/>
          <p14:tracePt t="50567" x="3543300" y="3695700"/>
          <p14:tracePt t="53553" x="3549650" y="3695700"/>
          <p14:tracePt t="53907" x="3562350" y="3695700"/>
          <p14:tracePt t="53909" x="3600450" y="3683000"/>
          <p14:tracePt t="53915" x="3625850" y="3676650"/>
          <p14:tracePt t="53933" x="3651250" y="3670300"/>
          <p14:tracePt t="53950" x="3657600" y="3670300"/>
          <p14:tracePt t="55309" x="3651250" y="3670300"/>
          <p14:tracePt t="55312" x="3638550" y="3689350"/>
          <p14:tracePt t="55312" x="3632200" y="3702050"/>
          <p14:tracePt t="55338" x="3632200" y="3714750"/>
          <p14:tracePt t="55348" x="3625850" y="3740150"/>
          <p14:tracePt t="55365" x="3625850" y="3765550"/>
          <p14:tracePt t="55365" x="3625850" y="3784600"/>
          <p14:tracePt t="55383" x="3638550" y="3810000"/>
          <p14:tracePt t="55398" x="3644900" y="3835400"/>
          <p14:tracePt t="55416" x="3663950" y="3860800"/>
          <p14:tracePt t="55432" x="3670300" y="3886200"/>
          <p14:tracePt t="55448" x="3676650" y="3911600"/>
          <p14:tracePt t="55465" x="3683000" y="3930650"/>
          <p14:tracePt t="55482" x="3695700" y="3956050"/>
          <p14:tracePt t="55498" x="3714750" y="3994150"/>
          <p14:tracePt t="55516" x="3727450" y="4019550"/>
          <p14:tracePt t="55531" x="3740150" y="4044950"/>
          <p14:tracePt t="55549" x="3752850" y="4076700"/>
          <p14:tracePt t="55565" x="3765550" y="4102100"/>
          <p14:tracePt t="55582" x="3784600" y="4140200"/>
          <p14:tracePt t="55598" x="3797300" y="4165600"/>
          <p14:tracePt t="55615" x="3803650" y="4191000"/>
          <p14:tracePt t="55632" x="3816350" y="4216400"/>
          <p14:tracePt t="55649" x="3822700" y="4235450"/>
          <p14:tracePt t="55665" x="3829050" y="4241800"/>
          <p14:tracePt t="55682" x="3835400" y="4241800"/>
          <p14:tracePt t="55725" x="3835400" y="4248150"/>
          <p14:tracePt t="55735" x="3848100" y="4260850"/>
          <p14:tracePt t="55748" x="3860800" y="4273550"/>
          <p14:tracePt t="55765" x="3879850" y="4286250"/>
          <p14:tracePt t="55782" x="3905250" y="4292600"/>
          <p14:tracePt t="55798" x="3930650" y="4298950"/>
          <p14:tracePt t="55816" x="3937000" y="4305300"/>
          <p14:tracePt t="55832" x="3943350" y="4305300"/>
          <p14:tracePt t="55849" x="3956050" y="4305300"/>
          <p14:tracePt t="55865" x="3962400" y="4305300"/>
          <p14:tracePt t="55881" x="3987800" y="4305300"/>
          <p14:tracePt t="55898" x="4013200" y="4305300"/>
          <p14:tracePt t="55915" x="4038600" y="4305300"/>
          <p14:tracePt t="55931" x="4070350" y="4305300"/>
          <p14:tracePt t="55948" x="4095750" y="4305300"/>
          <p14:tracePt t="55965" x="4121150" y="4305300"/>
          <p14:tracePt t="55982" x="4159250" y="4298950"/>
          <p14:tracePt t="55998" x="4184650" y="4292600"/>
          <p14:tracePt t="56015" x="4191000" y="4292600"/>
          <p14:tracePt t="56032" x="4203700" y="4292600"/>
          <p14:tracePt t="56048" x="4216400" y="4292600"/>
          <p14:tracePt t="56065" x="4222750" y="4292600"/>
          <p14:tracePt t="56082" x="4241800" y="4286250"/>
          <p14:tracePt t="56098" x="4267200" y="4286250"/>
          <p14:tracePt t="56115" x="4292600" y="4279900"/>
          <p14:tracePt t="56131" x="4337050" y="4273550"/>
          <p14:tracePt t="56149" x="4362450" y="4273550"/>
          <p14:tracePt t="56165" x="4381500" y="4273550"/>
          <p14:tracePt t="56182" x="4387850" y="4273550"/>
          <p14:tracePt t="56271" x="4400550" y="4273550"/>
          <p14:tracePt t="56283" x="4425950" y="4298950"/>
          <p14:tracePt t="56300" x="4451350" y="4318000"/>
          <p14:tracePt t="56315" x="4470400" y="4343400"/>
          <p14:tracePt t="56332" x="4495800" y="4368800"/>
          <p14:tracePt t="56349" x="4502150" y="4387850"/>
          <p14:tracePt t="56385" x="4508500" y="4387850"/>
          <p14:tracePt t="56434" x="4508500" y="4394200"/>
          <p14:tracePt t="56485" x="4514850" y="4400550"/>
          <p14:tracePt t="56493" x="4521200" y="4406900"/>
          <p14:tracePt t="56500" x="4527550" y="4419600"/>
          <p14:tracePt t="56515" x="4540250" y="4438650"/>
          <p14:tracePt t="56533" x="4540250" y="4457700"/>
          <p14:tracePt t="56548" x="4546600" y="4470400"/>
          <p14:tracePt t="56566" x="4546600" y="4483100"/>
          <p14:tracePt t="56582" x="4546600" y="4489450"/>
          <p14:tracePt t="56659" x="4546600" y="4495800"/>
          <p14:tracePt t="56735" x="4546600" y="4502150"/>
          <p14:tracePt t="56781" x="4533900" y="4502150"/>
          <p14:tracePt t="56789" x="4483100" y="4521200"/>
          <p14:tracePt t="56799" x="4457700" y="4533900"/>
          <p14:tracePt t="56815" x="4432300" y="4540250"/>
          <p14:tracePt t="56832" x="4413250" y="4546600"/>
          <p14:tracePt t="56848" x="4387850" y="4552950"/>
          <p14:tracePt t="56866" x="4324350" y="4565650"/>
          <p14:tracePt t="56882" x="4260850" y="4572000"/>
          <p14:tracePt t="56899" x="4197350" y="4572000"/>
          <p14:tracePt t="56915" x="4152900" y="4578350"/>
          <p14:tracePt t="56931" x="4121150" y="4578350"/>
          <p14:tracePt t="56948" x="4095750" y="4584700"/>
          <p14:tracePt t="56966" x="4051300" y="4584700"/>
          <p14:tracePt t="56982" x="4013200" y="4584700"/>
          <p14:tracePt t="56999" x="3956050" y="4584700"/>
          <p14:tracePt t="57015" x="3892550" y="4584700"/>
          <p14:tracePt t="57032" x="3822700" y="4584700"/>
          <p14:tracePt t="57048" x="3765550" y="4584700"/>
          <p14:tracePt t="57066" x="3683000" y="4584700"/>
          <p14:tracePt t="57082" x="3651250" y="4584700"/>
          <p14:tracePt t="57099" x="3625850" y="4578350"/>
          <p14:tracePt t="57115" x="3600450" y="4578350"/>
          <p14:tracePt t="57132" x="3549650" y="4578350"/>
          <p14:tracePt t="57148" x="3492500" y="4578350"/>
          <p14:tracePt t="57165" x="3403600" y="4559300"/>
          <p14:tracePt t="57181" x="3365500" y="4552950"/>
          <p14:tracePt t="57199" x="3340100" y="4552950"/>
          <p14:tracePt t="57215" x="3314700" y="4552950"/>
          <p14:tracePt t="57231" x="3289300" y="4552950"/>
          <p14:tracePt t="57248" x="3282950" y="4552950"/>
          <p14:tracePt t="57615" x="3314700" y="4552950"/>
          <p14:tracePt t="57623" x="3346450" y="4552950"/>
          <p14:tracePt t="57623" x="3384550" y="4559300"/>
          <p14:tracePt t="57632" x="3422650" y="4559300"/>
          <p14:tracePt t="57648" x="3448050" y="4559300"/>
          <p14:tracePt t="57665" x="3473450" y="4559300"/>
          <p14:tracePt t="57681" x="3505200" y="4559300"/>
          <p14:tracePt t="57698" x="3536950" y="4559300"/>
          <p14:tracePt t="57715" x="3581400" y="4559300"/>
          <p14:tracePt t="57732" x="3606800" y="4565650"/>
          <p14:tracePt t="57748" x="3632200" y="4572000"/>
          <p14:tracePt t="57765" x="3657600" y="4578350"/>
          <p14:tracePt t="57781" x="3683000" y="4584700"/>
          <p14:tracePt t="57798" x="3702050" y="4591050"/>
          <p14:tracePt t="57814" x="3708400" y="4591050"/>
          <p14:tracePt t="58089" x="3714750" y="4591050"/>
          <p14:tracePt t="58093" x="3721100" y="4591050"/>
          <p14:tracePt t="58098" x="3746500" y="4597400"/>
          <p14:tracePt t="58115" x="3759200" y="4603750"/>
          <p14:tracePt t="58132" x="3778250" y="4610100"/>
          <p14:tracePt t="58148" x="3790950" y="4610100"/>
          <p14:tracePt t="58148" x="3797300" y="4616450"/>
          <p14:tracePt t="58166" x="3803650" y="4616450"/>
          <p14:tracePt t="58181" x="3803650" y="4622800"/>
          <p14:tracePt t="58235" x="3803650" y="4629150"/>
          <p14:tracePt t="58243" x="3816350" y="4641850"/>
          <p14:tracePt t="58251" x="3848100" y="4667250"/>
          <p14:tracePt t="58264" x="3873500" y="4699000"/>
          <p14:tracePt t="58264" x="3886200" y="4711700"/>
          <p14:tracePt t="58283" x="3911600" y="4737100"/>
          <p14:tracePt t="58299" x="3943350" y="4762500"/>
          <p14:tracePt t="58314" x="3956050" y="4787900"/>
          <p14:tracePt t="58331" x="3975100" y="4813300"/>
          <p14:tracePt t="58347" x="3987800" y="4845050"/>
          <p14:tracePt t="58347" x="3994150" y="4857750"/>
          <p14:tracePt t="58366" x="4000500" y="4870450"/>
          <p14:tracePt t="58381" x="4000500" y="4889500"/>
          <p14:tracePt t="58398" x="4006850" y="4908550"/>
          <p14:tracePt t="58414" x="4006850" y="4933950"/>
          <p14:tracePt t="58432" x="4006850" y="4953000"/>
          <p14:tracePt t="58448" x="4006850" y="4972050"/>
          <p14:tracePt t="58465" x="4006850" y="5010150"/>
          <p14:tracePt t="58481" x="3987800" y="5035550"/>
          <p14:tracePt t="58498" x="3968750" y="5060950"/>
          <p14:tracePt t="58514" x="3949700" y="5086350"/>
          <p14:tracePt t="58532" x="3924300" y="5118100"/>
          <p14:tracePt t="58548" x="3886200" y="5149850"/>
          <p14:tracePt t="58566" x="3848100" y="5168900"/>
          <p14:tracePt t="58581" x="3816350" y="5200650"/>
          <p14:tracePt t="58598" x="3778250" y="5213350"/>
          <p14:tracePt t="58614" x="3746500" y="5226050"/>
          <p14:tracePt t="58631" x="3721100" y="5226050"/>
          <p14:tracePt t="58648" x="3695700" y="5226050"/>
          <p14:tracePt t="58648" x="3683000" y="5226050"/>
          <p14:tracePt t="58666" x="3670300" y="5226050"/>
          <p14:tracePt t="58681" x="3644900" y="5226050"/>
          <p14:tracePt t="58698" x="3613150" y="5226050"/>
          <p14:tracePt t="58714" x="3581400" y="5226050"/>
          <p14:tracePt t="58731" x="3524250" y="5226050"/>
          <p14:tracePt t="58747" x="3454400" y="5226050"/>
          <p14:tracePt t="58747" x="3429000" y="5226050"/>
          <p14:tracePt t="58780" x="3378200" y="5226050"/>
          <p14:tracePt t="58782" x="3352800" y="5226050"/>
          <p14:tracePt t="58798" x="3333750" y="5226050"/>
          <p14:tracePt t="58815" x="3327400" y="5226050"/>
          <p14:tracePt t="58831" x="3321050" y="5226050"/>
          <p14:tracePt t="58848" x="3314700" y="5226050"/>
          <p14:tracePt t="58865" x="3308350" y="5226050"/>
          <p14:tracePt t="58880" x="3295650" y="5226050"/>
          <p14:tracePt t="58898" x="3289300" y="5226050"/>
          <p14:tracePt t="58914" x="3270250" y="5226050"/>
          <p14:tracePt t="58931" x="3263900" y="5226050"/>
          <p14:tracePt t="58985" x="3257550" y="5226050"/>
          <p14:tracePt t="58999" x="3244850" y="5226050"/>
          <p14:tracePt t="59007" x="3238500" y="5226050"/>
          <p14:tracePt t="59015" x="3213100" y="5226050"/>
          <p14:tracePt t="59015" x="3200400" y="5226050"/>
          <p14:tracePt t="59032" x="3175000" y="5226050"/>
          <p14:tracePt t="59047" x="3149600" y="5226050"/>
          <p14:tracePt t="59065" x="3124200" y="5219700"/>
          <p14:tracePt t="59081" x="3098800" y="5213350"/>
          <p14:tracePt t="59098" x="3073400" y="5207000"/>
          <p14:tracePt t="59114" x="3048000" y="5200650"/>
          <p14:tracePt t="59132" x="3041650" y="5200650"/>
          <p14:tracePt t="59148" x="3028950" y="5200650"/>
          <p14:tracePt t="59165" x="3009900" y="5194300"/>
          <p14:tracePt t="59181" x="2997200" y="5194300"/>
          <p14:tracePt t="59198" x="2984500" y="5187950"/>
          <p14:tracePt t="59214" x="2946400" y="5181600"/>
          <p14:tracePt t="59231" x="2933700" y="5175250"/>
          <p14:tracePt t="59248" x="2914650" y="5168900"/>
          <p14:tracePt t="59264" x="2901950" y="5168900"/>
          <p14:tracePt t="59307" x="2895600" y="5168900"/>
          <p14:tracePt t="59312" x="2889250" y="5162550"/>
          <p14:tracePt t="60479" x="2895600" y="5156200"/>
          <p14:tracePt t="60484" x="2959100" y="5143500"/>
          <p14:tracePt t="60497" x="2997200" y="5130800"/>
          <p14:tracePt t="60513" x="3035300" y="5130800"/>
          <p14:tracePt t="60547" x="3041650" y="5124450"/>
          <p14:tracePt t="60547" x="3054350" y="5124450"/>
          <p14:tracePt t="60564" x="3067050" y="5118100"/>
          <p14:tracePt t="60580" x="3073400" y="5111750"/>
          <p14:tracePt t="60597" x="3092450" y="5111750"/>
          <p14:tracePt t="60613" x="3117850" y="5105400"/>
          <p14:tracePt t="60630" x="3143250" y="5099050"/>
          <p14:tracePt t="60646" x="3181350" y="5086350"/>
          <p14:tracePt t="60663" x="3194050" y="5080000"/>
          <p14:tracePt t="60681" x="3200400" y="5080000"/>
          <p14:tracePt t="60697" x="3206750" y="5073650"/>
          <p14:tracePt t="60772" x="3213100" y="5073650"/>
          <p14:tracePt t="60781" x="3232150" y="5073650"/>
          <p14:tracePt t="60797" x="3295650" y="5067300"/>
          <p14:tracePt t="60814" x="3321050" y="5067300"/>
          <p14:tracePt t="60830" x="3346450" y="5067300"/>
          <p14:tracePt t="60846" x="3371850" y="5067300"/>
          <p14:tracePt t="60863" x="3390900" y="5067300"/>
          <p14:tracePt t="60880" x="3416300" y="5060950"/>
          <p14:tracePt t="60897" x="3454400" y="5060950"/>
          <p14:tracePt t="60913" x="3479800" y="5054600"/>
          <p14:tracePt t="60930" x="3505200" y="5048250"/>
          <p14:tracePt t="60947" x="3530600" y="5048250"/>
          <p14:tracePt t="60963" x="3556000" y="5041900"/>
          <p14:tracePt t="60980" x="3606800" y="5041900"/>
          <p14:tracePt t="60997" x="3651250" y="5041900"/>
          <p14:tracePt t="61013" x="3670300" y="5041900"/>
          <p14:tracePt t="61031" x="3676650" y="5041900"/>
          <p14:tracePt t="61597" x="3663950" y="5041900"/>
          <p14:tracePt t="61605" x="3657600" y="5041900"/>
          <p14:tracePt t="61605" x="3651250" y="5041900"/>
          <p14:tracePt t="61613" x="3644900" y="5041900"/>
          <p14:tracePt t="61694" x="3638550" y="5041900"/>
          <p14:tracePt t="61971" x="3638550" y="5048250"/>
          <p14:tracePt t="62500" x="3638550" y="5067300"/>
          <p14:tracePt t="62500" x="3638550" y="5080000"/>
          <p14:tracePt t="62509" x="3638550" y="5092700"/>
          <p14:tracePt t="62571" x="3638550" y="5099050"/>
          <p14:tracePt t="62726" x="3632200" y="5105400"/>
          <p14:tracePt t="62734" x="3600450" y="5137150"/>
          <p14:tracePt t="62745" x="3568700" y="5162550"/>
          <p14:tracePt t="62762" x="3524250" y="5200650"/>
          <p14:tracePt t="62778" x="3492500" y="5226050"/>
          <p14:tracePt t="62795" x="3448050" y="5270500"/>
          <p14:tracePt t="62812" x="3422650" y="5295900"/>
          <p14:tracePt t="62828" x="3397250" y="5321300"/>
          <p14:tracePt t="62846" x="3365500" y="5346700"/>
          <p14:tracePt t="62861" x="3359150" y="5365750"/>
          <p14:tracePt t="62878" x="3333750" y="5384800"/>
          <p14:tracePt t="62895" x="3314700" y="5403850"/>
          <p14:tracePt t="62913" x="3302000" y="5422900"/>
          <p14:tracePt t="62928" x="3276600" y="5441950"/>
          <p14:tracePt t="62946" x="3257550" y="5454650"/>
          <p14:tracePt t="62962" x="3238500" y="5473700"/>
          <p14:tracePt t="62979" x="3213100" y="5499100"/>
          <p14:tracePt t="62995" x="3187700" y="5543550"/>
          <p14:tracePt t="63013" x="3175000" y="5568950"/>
          <p14:tracePt t="63028" x="3162300" y="5594350"/>
          <p14:tracePt t="63045" x="3149600" y="5619750"/>
          <p14:tracePt t="63061" x="3143250" y="5645150"/>
          <p14:tracePt t="63079" x="3136900" y="5670550"/>
          <p14:tracePt t="63095" x="3130550" y="5708650"/>
          <p14:tracePt t="63112" x="3117850" y="5727700"/>
          <p14:tracePt t="63128" x="3111500" y="5753100"/>
          <p14:tracePt t="63145" x="3105150" y="5759450"/>
          <p14:tracePt t="63161" x="3105150" y="5765800"/>
          <p14:tracePt t="63196" x="3098800" y="5772150"/>
          <p14:tracePt t="63764" x="3105150" y="5778500"/>
          <p14:tracePt t="63770" x="3155950" y="5797550"/>
          <p14:tracePt t="63778" x="3263900" y="5829300"/>
          <p14:tracePt t="63795" x="3359150" y="5861050"/>
          <p14:tracePt t="63813" x="3371850" y="5867400"/>
          <p14:tracePt t="63888" x="3390900" y="5867400"/>
          <p14:tracePt t="63896" x="3454400" y="5880100"/>
          <p14:tracePt t="63912" x="3486150" y="5892800"/>
          <p14:tracePt t="63928" x="3498850" y="5892800"/>
          <p14:tracePt t="64390" x="3505200" y="5892800"/>
          <p14:tracePt t="64397" x="3594100" y="5918200"/>
          <p14:tracePt t="64413" x="3638550" y="5930900"/>
          <p14:tracePt t="64429" x="3663950" y="5930900"/>
          <p14:tracePt t="64446" x="3683000" y="5937250"/>
          <p14:tracePt t="64462" x="3708400" y="5937250"/>
          <p14:tracePt t="64479" x="3740150" y="5937250"/>
          <p14:tracePt t="64495" x="3829050" y="5943600"/>
          <p14:tracePt t="64513" x="3898900" y="5969000"/>
          <p14:tracePt t="64529" x="3924300" y="5981700"/>
          <p14:tracePt t="64546" x="3949700" y="5988050"/>
          <p14:tracePt t="64562" x="3968750" y="5994400"/>
          <p14:tracePt t="64580" x="3981450" y="5994400"/>
          <p14:tracePt t="64596" x="4000500" y="5994400"/>
          <p14:tracePt t="64613" x="4019550" y="5994400"/>
          <p14:tracePt t="64629" x="4038600" y="6000750"/>
          <p14:tracePt t="64646" x="4051300" y="6000750"/>
          <p14:tracePt t="64735" x="4057650" y="6000750"/>
          <p14:tracePt t="64811" x="4064000" y="6007100"/>
          <p14:tracePt t="65091" x="4070350" y="6007100"/>
          <p14:tracePt t="65091" x="4083050" y="6007100"/>
          <p14:tracePt t="65100" x="4089400" y="6007100"/>
          <p14:tracePt t="65112" x="4114800" y="6000750"/>
          <p14:tracePt t="65129" x="4133850" y="5994400"/>
          <p14:tracePt t="66441" x="4140200" y="5994400"/>
          <p14:tracePt t="66450" x="4311650" y="5975350"/>
          <p14:tracePt t="66462" x="4425950" y="5975350"/>
          <p14:tracePt t="66478" x="4572000" y="5956300"/>
          <p14:tracePt t="66495" x="4610100" y="5949950"/>
          <p14:tracePt t="66511" x="4629150" y="5949950"/>
          <p14:tracePt t="66530" x="4648200" y="5943600"/>
          <p14:tracePt t="66545" x="4679950" y="5937250"/>
          <p14:tracePt t="66562" x="4794250" y="5937250"/>
          <p14:tracePt t="66578" x="4991100" y="5949950"/>
          <p14:tracePt t="66596" x="5022850" y="5956300"/>
          <p14:tracePt t="66612" x="5029200" y="5956300"/>
          <p14:tracePt t="66841" x="5035550" y="5956300"/>
          <p14:tracePt t="66849" x="5118100" y="5962650"/>
          <p14:tracePt t="66861" x="5200650" y="5981700"/>
          <p14:tracePt t="66879" x="5238750" y="5988050"/>
          <p14:tracePt t="66999" x="5251450" y="5994400"/>
          <p14:tracePt t="67011" x="5257800" y="5994400"/>
          <p14:tracePt t="67017" x="5276850" y="6000750"/>
          <p14:tracePt t="67029" x="5302250" y="6000750"/>
          <p14:tracePt t="67045" x="5308600" y="6000750"/>
          <p14:tracePt t="67061" x="5334000" y="6000750"/>
          <p14:tracePt t="67078" x="5372100" y="6000750"/>
          <p14:tracePt t="67095" x="5397500" y="6000750"/>
          <p14:tracePt t="67111" x="5441950" y="5975350"/>
          <p14:tracePt t="67129" x="5499100" y="5962650"/>
          <p14:tracePt t="67144" x="5556250" y="5956300"/>
          <p14:tracePt t="67162" x="5594350" y="5943600"/>
          <p14:tracePt t="67329" x="5600700" y="5937250"/>
          <p14:tracePt t="67338" x="5613400" y="5930900"/>
          <p14:tracePt t="67345" x="5632450" y="5924550"/>
          <p14:tracePt t="67362" x="5638800" y="5924550"/>
          <p14:tracePt t="67377" x="5638800" y="5918200"/>
          <p14:tracePt t="67396" x="5651500" y="5918200"/>
          <p14:tracePt t="67411" x="5676900" y="5905500"/>
          <p14:tracePt t="67428" x="5695950" y="5899150"/>
          <p14:tracePt t="67445" x="5715000" y="5892800"/>
          <p14:tracePt t="67462" x="5727700" y="5892800"/>
          <p14:tracePt t="67478" x="5740400" y="5892800"/>
          <p14:tracePt t="67496" x="5746750" y="5892800"/>
          <p14:tracePt t="67533" x="5753100" y="5892800"/>
          <p14:tracePt t="67549" x="5765800" y="5892800"/>
          <p14:tracePt t="67561" x="5778500" y="5892800"/>
          <p14:tracePt t="67578" x="5784850" y="5892800"/>
          <p14:tracePt t="67645" x="5791200" y="5892800"/>
          <p14:tracePt t="67705" x="5797550" y="5892800"/>
          <p14:tracePt t="67713" x="5803900" y="5905500"/>
          <p14:tracePt t="67728" x="5816600" y="5924550"/>
          <p14:tracePt t="67744" x="5829300" y="5943600"/>
          <p14:tracePt t="67761" x="5835650" y="5962650"/>
          <p14:tracePt t="67778" x="5848350" y="5988050"/>
          <p14:tracePt t="67796" x="5854700" y="6000750"/>
          <p14:tracePt t="67811" x="5854700" y="6007100"/>
          <p14:tracePt t="67979" x="5854700" y="6000750"/>
          <p14:tracePt t="67994" x="5854700" y="5962650"/>
          <p14:tracePt t="67996" x="5861050" y="5899150"/>
          <p14:tracePt t="68011" x="5880100" y="5829300"/>
          <p14:tracePt t="68029" x="5886450" y="5765800"/>
          <p14:tracePt t="68044" x="5892800" y="5695950"/>
          <p14:tracePt t="68061" x="5911850" y="5645150"/>
          <p14:tracePt t="68078" x="5930900" y="5562600"/>
          <p14:tracePt t="68095" x="5937250" y="5511800"/>
          <p14:tracePt t="68111" x="5962650" y="5441950"/>
          <p14:tracePt t="68128" x="5975350" y="5384800"/>
          <p14:tracePt t="68144" x="6000750" y="5308600"/>
          <p14:tracePt t="68161" x="6007100" y="5257800"/>
          <p14:tracePt t="68178" x="6032500" y="5187950"/>
          <p14:tracePt t="68195" x="6045200" y="5130800"/>
          <p14:tracePt t="68211" x="6057900" y="5041900"/>
          <p14:tracePt t="68228" x="6083300" y="4978400"/>
          <p14:tracePt t="68244" x="6102350" y="4921250"/>
          <p14:tracePt t="68261" x="6115050" y="4889500"/>
          <p14:tracePt t="68277" x="6153150" y="4794250"/>
          <p14:tracePt t="68295" x="6165850" y="4756150"/>
          <p14:tracePt t="68311" x="6178550" y="4711700"/>
          <p14:tracePt t="68328" x="6197600" y="4654550"/>
          <p14:tracePt t="68344" x="6216650" y="4591050"/>
          <p14:tracePt t="68361" x="6235700" y="4533900"/>
          <p14:tracePt t="68378" x="6248400" y="4432300"/>
          <p14:tracePt t="68396" x="6254750" y="4400550"/>
          <p14:tracePt t="68410" x="6254750" y="4362450"/>
          <p14:tracePt t="68428" x="6254750" y="4305300"/>
          <p14:tracePt t="68444" x="6254750" y="4254500"/>
          <p14:tracePt t="68462" x="6254750" y="4222750"/>
          <p14:tracePt t="68477" x="6254750" y="4146550"/>
          <p14:tracePt t="68495" x="6254750" y="4095750"/>
          <p14:tracePt t="68510" x="6248400" y="4006850"/>
          <p14:tracePt t="68529" x="6229350" y="3924300"/>
          <p14:tracePt t="68544" x="6210300" y="3841750"/>
          <p14:tracePt t="68561" x="6197600" y="3778250"/>
          <p14:tracePt t="68577" x="6172200" y="3702050"/>
          <p14:tracePt t="68595" x="6165850" y="3670300"/>
          <p14:tracePt t="68611" x="6165850" y="3644900"/>
          <p14:tracePt t="68629" x="6159500" y="3613150"/>
          <p14:tracePt t="68645" x="6159500" y="3587750"/>
          <p14:tracePt t="68662" x="6159500" y="3562350"/>
          <p14:tracePt t="68677" x="6146800" y="3505200"/>
          <p14:tracePt t="68695" x="6115050" y="3448050"/>
          <p14:tracePt t="68710" x="6089650" y="3409950"/>
          <p14:tracePt t="68728" x="6064250" y="3371850"/>
          <p14:tracePt t="68744" x="6032500" y="3340100"/>
          <p14:tracePt t="68762" x="6000750" y="3302000"/>
          <p14:tracePt t="68777" x="5975350" y="3276600"/>
          <p14:tracePt t="68795" x="5949950" y="3257550"/>
          <p14:tracePt t="68811" x="5918200" y="3244850"/>
          <p14:tracePt t="68828" x="5886450" y="3232150"/>
          <p14:tracePt t="68844" x="5854700" y="3225800"/>
          <p14:tracePt t="68861" x="5791200" y="3213100"/>
          <p14:tracePt t="68878" x="5759450" y="3206750"/>
          <p14:tracePt t="68894" x="5734050" y="3206750"/>
          <p14:tracePt t="68911" x="5689600" y="3194050"/>
          <p14:tracePt t="68928" x="5651500" y="3187700"/>
          <p14:tracePt t="68944" x="5626100" y="3181350"/>
          <p14:tracePt t="68961" x="5588000" y="3181350"/>
          <p14:tracePt t="68977" x="5568950" y="3181350"/>
          <p14:tracePt t="68994" x="5556250" y="3181350"/>
          <p14:tracePt t="69011" x="5537200" y="3181350"/>
          <p14:tracePt t="69028" x="5511800" y="3187700"/>
          <p14:tracePt t="69044" x="5480050" y="3200400"/>
          <p14:tracePt t="69061" x="5429250" y="3232150"/>
          <p14:tracePt t="69077" x="5397500" y="3251200"/>
          <p14:tracePt t="69095" x="5372100" y="3276600"/>
          <p14:tracePt t="69111" x="5340350" y="3302000"/>
          <p14:tracePt t="69127" x="5314950" y="3327400"/>
          <p14:tracePt t="69144" x="5289550" y="3352800"/>
          <p14:tracePt t="69161" x="5251450" y="3390900"/>
          <p14:tracePt t="69177" x="5219700" y="3422650"/>
          <p14:tracePt t="69194" x="5194300" y="3448050"/>
          <p14:tracePt t="69211" x="5168900" y="3473450"/>
          <p14:tracePt t="69228" x="5143500" y="3498850"/>
          <p14:tracePt t="69244" x="5111750" y="3530600"/>
          <p14:tracePt t="69261" x="5080000" y="3568700"/>
          <p14:tracePt t="69277" x="5067300" y="3575050"/>
          <p14:tracePt t="69294" x="5054600" y="3600450"/>
          <p14:tracePt t="69310" x="5041900" y="3619500"/>
          <p14:tracePt t="69327" x="5035550" y="3632200"/>
          <p14:tracePt t="69344" x="5022850" y="3657600"/>
          <p14:tracePt t="69361" x="4991100" y="3702050"/>
          <p14:tracePt t="69377" x="4972050" y="3733800"/>
          <p14:tracePt t="69394" x="4959350" y="3759200"/>
          <p14:tracePt t="69411" x="4946650" y="3784600"/>
          <p14:tracePt t="69428" x="4933950" y="3810000"/>
          <p14:tracePt t="69444" x="4921250" y="3848100"/>
          <p14:tracePt t="69461" x="4908550" y="3892550"/>
          <p14:tracePt t="69477" x="4902200" y="3930650"/>
          <p14:tracePt t="69494" x="4889500" y="3981450"/>
          <p14:tracePt t="69511" x="4883150" y="4025900"/>
          <p14:tracePt t="69529" x="4876800" y="4057650"/>
          <p14:tracePt t="69544" x="4876800" y="4108450"/>
          <p14:tracePt t="69544" x="4876800" y="4127500"/>
          <p14:tracePt t="69561" x="4870450" y="4191000"/>
          <p14:tracePt t="69578" x="4870450" y="4235450"/>
          <p14:tracePt t="69594" x="4870450" y="4267200"/>
          <p14:tracePt t="69610" x="4870450" y="4305300"/>
          <p14:tracePt t="69628" x="4870450" y="4330700"/>
          <p14:tracePt t="69644" x="4870450" y="4356100"/>
          <p14:tracePt t="69644" x="4870450" y="4368800"/>
          <p14:tracePt t="69662" x="4870450" y="4394200"/>
          <p14:tracePt t="69677" x="4870450" y="4406900"/>
          <p14:tracePt t="69759" x="4876800" y="4406900"/>
          <p14:tracePt t="69823" x="4876800" y="4400550"/>
          <p14:tracePt t="69831" x="4876800" y="4337050"/>
          <p14:tracePt t="69844" x="4876800" y="4279900"/>
          <p14:tracePt t="69844" x="4876800" y="4254500"/>
          <p14:tracePt t="69862" x="4883150" y="4197350"/>
          <p14:tracePt t="69877" x="4889500" y="4140200"/>
          <p14:tracePt t="69894" x="4895850" y="4095750"/>
          <p14:tracePt t="69910" x="4908550" y="4064000"/>
          <p14:tracePt t="69927" x="4914900" y="4038600"/>
          <p14:tracePt t="69943" x="4927600" y="4013200"/>
          <p14:tracePt t="69943" x="4940300" y="3987800"/>
          <p14:tracePt t="69962" x="4953000" y="3962400"/>
          <p14:tracePt t="69977" x="4965700" y="3911600"/>
          <p14:tracePt t="69993" x="4978400" y="3873500"/>
          <p14:tracePt t="70010" x="4991100" y="3829050"/>
          <p14:tracePt t="70028" x="5003800" y="3797300"/>
          <p14:tracePt t="70044" x="5010150" y="3752850"/>
          <p14:tracePt t="70062" x="5010150" y="3721100"/>
          <p14:tracePt t="70078" x="5016500" y="3695700"/>
          <p14:tracePt t="70094" x="5016500" y="3676650"/>
          <p14:tracePt t="70110" x="5016500" y="3651250"/>
          <p14:tracePt t="70128" x="5022850" y="3625850"/>
          <p14:tracePt t="70143" x="5041900" y="3600450"/>
          <p14:tracePt t="70160" x="5067300" y="3562350"/>
          <p14:tracePt t="70177" x="5086350" y="3536950"/>
          <p14:tracePt t="70194" x="5111750" y="3505200"/>
          <p14:tracePt t="70210" x="5137150" y="3479800"/>
          <p14:tracePt t="70227" x="5162550" y="3454400"/>
          <p14:tracePt t="70243" x="5187950" y="3429000"/>
          <p14:tracePt t="70260" x="5226050" y="3384550"/>
          <p14:tracePt t="70277" x="5251450" y="3365500"/>
          <p14:tracePt t="70294" x="5283200" y="3346450"/>
          <p14:tracePt t="70310" x="5308600" y="3327400"/>
          <p14:tracePt t="70327" x="5327650" y="3321050"/>
          <p14:tracePt t="70343" x="5334000" y="3308350"/>
          <p14:tracePt t="70360" x="5359400" y="3302000"/>
          <p14:tracePt t="70379" x="5384800" y="3289300"/>
          <p14:tracePt t="70394" x="5422900" y="3282950"/>
          <p14:tracePt t="70410" x="5467350" y="3276600"/>
          <p14:tracePt t="70427" x="5505450" y="3270250"/>
          <p14:tracePt t="70444" x="5530850" y="3270250"/>
          <p14:tracePt t="70460" x="5556250" y="3270250"/>
          <p14:tracePt t="70477" x="5562600" y="3270250"/>
          <p14:tracePt t="70493" x="5568950" y="3270250"/>
          <p14:tracePt t="70509" x="5619750" y="3302000"/>
          <p14:tracePt t="70527" x="5651500" y="3327400"/>
          <p14:tracePt t="70543" x="5689600" y="3359150"/>
          <p14:tracePt t="70560" x="5715000" y="3384550"/>
          <p14:tracePt t="70576" x="5740400" y="3403600"/>
          <p14:tracePt t="70594" x="5765800" y="3422650"/>
          <p14:tracePt t="70610" x="5803900" y="3460750"/>
          <p14:tracePt t="70628" x="5829300" y="3486150"/>
          <p14:tracePt t="70645" x="5854700" y="3530600"/>
          <p14:tracePt t="70660" x="5886450" y="3562350"/>
          <p14:tracePt t="70677" x="5911850" y="3613150"/>
          <p14:tracePt t="70694" x="5943600" y="3657600"/>
          <p14:tracePt t="70710" x="5981700" y="3721100"/>
          <p14:tracePt t="70728" x="5994400" y="3746500"/>
          <p14:tracePt t="70743" x="6000750" y="3778250"/>
          <p14:tracePt t="70760" x="6007100" y="3797300"/>
          <p14:tracePt t="70777" x="6007100" y="3816350"/>
          <p14:tracePt t="70793" x="6007100" y="3848100"/>
          <p14:tracePt t="70812" x="6007100" y="3867150"/>
          <p14:tracePt t="70827" x="6007100" y="3892550"/>
          <p14:tracePt t="70844" x="6007100" y="3924300"/>
          <p14:tracePt t="70860" x="6007100" y="3949700"/>
          <p14:tracePt t="70877" x="6007100" y="3994150"/>
          <p14:tracePt t="70893" x="6013450" y="4032250"/>
          <p14:tracePt t="70893" x="6013450" y="4051300"/>
          <p14:tracePt t="70911" x="6013450" y="4064000"/>
          <p14:tracePt t="70926" x="6013450" y="4102100"/>
          <p14:tracePt t="70944" x="6019800" y="4127500"/>
          <p14:tracePt t="70960" x="6019800" y="4152900"/>
          <p14:tracePt t="70976" x="6019800" y="4184650"/>
          <p14:tracePt t="70994" x="6019800" y="4210050"/>
          <p14:tracePt t="70994" x="6019800" y="4235450"/>
          <p14:tracePt t="71011" x="6019800" y="4260850"/>
          <p14:tracePt t="71011" x="6019800" y="4279900"/>
          <p14:tracePt t="71027" x="6007100" y="4318000"/>
          <p14:tracePt t="71044" x="6000750" y="4356100"/>
          <p14:tracePt t="71060" x="5994400" y="4394200"/>
          <p14:tracePt t="71077" x="5994400" y="4432300"/>
          <p14:tracePt t="71093" x="5981700" y="4483100"/>
          <p14:tracePt t="71110" x="5962650" y="4559300"/>
          <p14:tracePt t="71127" x="5956300" y="4603750"/>
          <p14:tracePt t="71143" x="5937250" y="4667250"/>
          <p14:tracePt t="71160" x="5937250" y="4699000"/>
          <p14:tracePt t="71177" x="5937250" y="4737100"/>
          <p14:tracePt t="71193" x="5937250" y="4762500"/>
          <p14:tracePt t="71210" x="5937250" y="4800600"/>
          <p14:tracePt t="71227" x="5937250" y="4832350"/>
          <p14:tracePt t="71244" x="5937250" y="4876800"/>
          <p14:tracePt t="71260" x="5949950" y="4914900"/>
          <p14:tracePt t="71277" x="5969000" y="4972050"/>
          <p14:tracePt t="71293" x="5975350" y="5022850"/>
          <p14:tracePt t="71310" x="5988050" y="5067300"/>
          <p14:tracePt t="71326" x="5994400" y="5105400"/>
          <p14:tracePt t="71343" x="6000750" y="5130800"/>
          <p14:tracePt t="71360" x="6000750" y="5156200"/>
          <p14:tracePt t="71378" x="6000750" y="5175250"/>
          <p14:tracePt t="71393" x="6000750" y="5200650"/>
          <p14:tracePt t="71410" x="6000750" y="5232400"/>
          <p14:tracePt t="71426" x="6000750" y="5289550"/>
          <p14:tracePt t="71443" x="6007100" y="5327650"/>
          <p14:tracePt t="71460" x="6007100" y="5372100"/>
          <p14:tracePt t="71477" x="6019800" y="5416550"/>
          <p14:tracePt t="71493" x="6019800" y="5461000"/>
          <p14:tracePt t="71510" x="6019800" y="5486400"/>
          <p14:tracePt t="71527" x="6019800" y="5505450"/>
          <p14:tracePt t="71544" x="6019800" y="5511800"/>
          <p14:tracePt t="71559" x="6019800" y="5518150"/>
          <p14:tracePt t="71769" x="6019800" y="5505450"/>
          <p14:tracePt t="71774" x="6038850" y="5461000"/>
          <p14:tracePt t="71793" x="6045200" y="5435600"/>
          <p14:tracePt t="71810" x="6051550" y="5384800"/>
          <p14:tracePt t="71826" x="6064250" y="5327650"/>
          <p14:tracePt t="71843" x="6070600" y="5270500"/>
          <p14:tracePt t="71859" x="6076950" y="5149850"/>
          <p14:tracePt t="71878" x="6076950" y="5099050"/>
          <p14:tracePt t="71893" x="6076950" y="5041900"/>
          <p14:tracePt t="71911" x="6070600" y="4991100"/>
          <p14:tracePt t="71927" x="6064250" y="4953000"/>
          <p14:tracePt t="71943" x="6064250" y="4908550"/>
          <p14:tracePt t="71960" x="6064250" y="4806950"/>
          <p14:tracePt t="71977" x="6064250" y="4711700"/>
          <p14:tracePt t="71993" x="6064250" y="4610100"/>
          <p14:tracePt t="72010" x="6064250" y="4502150"/>
          <p14:tracePt t="72026" x="6064250" y="4413250"/>
          <p14:tracePt t="72043" x="6076950" y="4330700"/>
          <p14:tracePt t="72059" x="6083300" y="4254500"/>
          <p14:tracePt t="72077" x="6083300" y="4178300"/>
          <p14:tracePt t="72092" x="6083300" y="4114800"/>
          <p14:tracePt t="72110" x="6083300" y="4025900"/>
          <p14:tracePt t="72126" x="6083300" y="3956050"/>
          <p14:tracePt t="72143" x="6083300" y="3879850"/>
          <p14:tracePt t="72159" x="6083300" y="3784600"/>
          <p14:tracePt t="72177" x="6083300" y="3733800"/>
          <p14:tracePt t="72193" x="6083300" y="3708400"/>
          <p14:tracePt t="72210" x="6083300" y="3683000"/>
          <p14:tracePt t="72226" x="6083300" y="3663950"/>
          <p14:tracePt t="72243" x="6089650" y="3625850"/>
          <p14:tracePt t="72260" x="6096000" y="3587750"/>
          <p14:tracePt t="72277" x="6096000" y="3568700"/>
          <p14:tracePt t="72293" x="6096000" y="3543300"/>
          <p14:tracePt t="72310" x="6096000" y="3524250"/>
          <p14:tracePt t="72326" x="6096000" y="3505200"/>
          <p14:tracePt t="72343" x="6096000" y="3473450"/>
          <p14:tracePt t="72359" x="6096000" y="3448050"/>
          <p14:tracePt t="72377" x="6096000" y="3422650"/>
          <p14:tracePt t="72393" x="6083300" y="3397250"/>
          <p14:tracePt t="72410" x="6076950" y="3378200"/>
          <p14:tracePt t="72426" x="6064250" y="3352800"/>
          <p14:tracePt t="72443" x="6045200" y="3314700"/>
          <p14:tracePt t="72460" x="6026150" y="3289300"/>
          <p14:tracePt t="72477" x="6000750" y="3257550"/>
          <p14:tracePt t="72492" x="5975350" y="3232150"/>
          <p14:tracePt t="72509" x="5949950" y="3206750"/>
          <p14:tracePt t="72527" x="5924550" y="3181350"/>
          <p14:tracePt t="72544" x="5880100" y="3130550"/>
          <p14:tracePt t="72559" x="5854700" y="3105150"/>
          <p14:tracePt t="72576" x="5829300" y="3073400"/>
          <p14:tracePt t="72592" x="5797550" y="3054350"/>
          <p14:tracePt t="72611" x="5772150" y="3048000"/>
          <p14:tracePt t="72626" x="5765800" y="3041650"/>
          <p14:tracePt t="72643" x="5753100" y="3041650"/>
          <p14:tracePt t="72660" x="5734050" y="3041650"/>
          <p14:tracePt t="72677" x="5721350" y="3041650"/>
          <p14:tracePt t="72693" x="5689600" y="3041650"/>
          <p14:tracePt t="72710" x="5676900" y="3041650"/>
          <p14:tracePt t="72726" x="5670550" y="3041650"/>
          <p14:tracePt t="72743" x="5645150" y="3041650"/>
          <p14:tracePt t="72759" x="5619750" y="3048000"/>
          <p14:tracePt t="72776" x="5607050" y="3054350"/>
          <p14:tracePt t="72792" x="5588000" y="3067050"/>
          <p14:tracePt t="72810" x="5562600" y="3073400"/>
          <p14:tracePt t="72826" x="5537200" y="3086100"/>
          <p14:tracePt t="72843" x="5505450" y="3098800"/>
          <p14:tracePt t="72859" x="5486400" y="3117850"/>
          <p14:tracePt t="72877" x="5473700" y="3124200"/>
          <p14:tracePt t="72893" x="5441950" y="3143250"/>
          <p14:tracePt t="72910" x="5422900" y="3162300"/>
          <p14:tracePt t="72926" x="5397500" y="3181350"/>
          <p14:tracePt t="72943" x="5378450" y="3200400"/>
          <p14:tracePt t="72960" x="5359400" y="3219450"/>
          <p14:tracePt t="72977" x="5340350" y="3238500"/>
          <p14:tracePt t="72993" x="5314950" y="3257550"/>
          <p14:tracePt t="73009" x="5302250" y="3276600"/>
          <p14:tracePt t="73027" x="5289550" y="3289300"/>
          <p14:tracePt t="73043" x="5264150" y="3314700"/>
          <p14:tracePt t="73059" x="5245100" y="3333750"/>
          <p14:tracePt t="73076" x="5219700" y="3359150"/>
          <p14:tracePt t="73092" x="5194300" y="3378200"/>
          <p14:tracePt t="73110" x="5187950" y="3384550"/>
          <p14:tracePt t="73126" x="5175250" y="3397250"/>
          <p14:tracePt t="73143" x="5168900" y="3416300"/>
          <p14:tracePt t="73160" x="5162550" y="3429000"/>
          <p14:tracePt t="73177" x="5149850" y="3441700"/>
          <p14:tracePt t="73193" x="5137150" y="3467100"/>
          <p14:tracePt t="73210" x="5130800" y="3486150"/>
          <p14:tracePt t="73225" x="5124450" y="3492500"/>
          <p14:tracePt t="73243" x="5124450" y="3505200"/>
          <p14:tracePt t="73259" x="5124450" y="3511550"/>
          <p14:tracePt t="73277" x="5124450" y="3524250"/>
          <p14:tracePt t="73293" x="5118100" y="3524250"/>
          <p14:tracePt t="73309" x="5118100" y="3530600"/>
          <p14:tracePt t="73326" x="5118100" y="3536950"/>
          <p14:tracePt t="73368" x="5118100" y="3543300"/>
          <p14:tracePt t="73368" x="5118100" y="3549650"/>
          <p14:tracePt t="73376" x="5111750" y="3568700"/>
          <p14:tracePt t="73393" x="5111750" y="3587750"/>
          <p14:tracePt t="73410" x="5111750" y="3600450"/>
          <p14:tracePt t="73426" x="5111750" y="3632200"/>
          <p14:tracePt t="73443" x="5111750" y="3638550"/>
          <p14:tracePt t="73460" x="5111750" y="3657600"/>
          <p14:tracePt t="73476" x="5105400" y="3670300"/>
          <p14:tracePt t="73492" x="5105400" y="3683000"/>
          <p14:tracePt t="73510" x="5105400" y="3708400"/>
          <p14:tracePt t="73526" x="5105400" y="3721100"/>
          <p14:tracePt t="73543" x="5105400" y="3727450"/>
          <p14:tracePt t="73559" x="5105400" y="3733800"/>
          <p14:tracePt t="73576" x="5105400" y="3740150"/>
          <p14:tracePt t="73592" x="5105400" y="3752850"/>
          <p14:tracePt t="73839" x="5105400" y="3733800"/>
          <p14:tracePt t="73847" x="5105400" y="3702050"/>
          <p14:tracePt t="73859" x="5111750" y="3657600"/>
          <p14:tracePt t="73877" x="5118100" y="3632200"/>
          <p14:tracePt t="73892" x="5124450" y="3613150"/>
          <p14:tracePt t="73910" x="5124450" y="3606800"/>
          <p14:tracePt t="73925" x="5124450" y="3600450"/>
          <p14:tracePt t="73942" x="5130800" y="3600450"/>
          <p14:tracePt t="73959" x="5149850" y="3575050"/>
          <p14:tracePt t="73977" x="5175250" y="3549650"/>
          <p14:tracePt t="73992" x="5219700" y="3505200"/>
          <p14:tracePt t="74009" x="5245100" y="3479800"/>
          <p14:tracePt t="74026" x="5264150" y="3454400"/>
          <p14:tracePt t="74042" x="5270500" y="3441700"/>
          <p14:tracePt t="74059" x="5283200" y="3435350"/>
          <p14:tracePt t="74076" x="5289550" y="3429000"/>
          <p14:tracePt t="74092" x="5302250" y="3409950"/>
          <p14:tracePt t="74110" x="5327650" y="3390900"/>
          <p14:tracePt t="74126" x="5359400" y="3359150"/>
          <p14:tracePt t="74126" x="5372100" y="3352800"/>
          <p14:tracePt t="74144" x="5391150" y="3346450"/>
          <p14:tracePt t="74159" x="5397500" y="3346450"/>
          <p14:tracePt t="74201" x="5403850" y="3340100"/>
          <p14:tracePt t="74209" x="5435600" y="3327400"/>
          <p14:tracePt t="74230" x="5448300" y="3327400"/>
          <p14:tracePt t="74242" x="5473700" y="3321050"/>
          <p14:tracePt t="74259" x="5499100" y="3314700"/>
          <p14:tracePt t="74276" x="5537200" y="3302000"/>
          <p14:tracePt t="74292" x="5581650" y="3295650"/>
          <p14:tracePt t="74310" x="5607050" y="3289300"/>
          <p14:tracePt t="74326" x="5632450" y="3282950"/>
          <p14:tracePt t="74343" x="5638800" y="3282950"/>
          <p14:tracePt t="74359" x="5645150" y="3282950"/>
          <p14:tracePt t="74376" x="5651500" y="3282950"/>
          <p14:tracePt t="74425" x="5657850" y="3282950"/>
          <p14:tracePt t="74429" x="5676900" y="3282950"/>
          <p14:tracePt t="74442" x="5689600" y="3282950"/>
          <p14:tracePt t="74458" x="5721350" y="3308350"/>
          <p14:tracePt t="74476" x="5740400" y="3327400"/>
          <p14:tracePt t="74492" x="5746750" y="3333750"/>
          <p14:tracePt t="74527" x="5746750" y="3340100"/>
          <p14:tracePt t="74527" x="5753100" y="3340100"/>
          <p14:tracePt t="74542" x="5778500" y="3378200"/>
          <p14:tracePt t="74559" x="5810250" y="3409950"/>
          <p14:tracePt t="74576" x="5835650" y="3441700"/>
          <p14:tracePt t="74592" x="5854700" y="3467100"/>
          <p14:tracePt t="74609" x="5867400" y="3505200"/>
          <p14:tracePt t="74626" x="5892800" y="3543300"/>
          <p14:tracePt t="74626" x="5899150" y="3568700"/>
          <p14:tracePt t="74643" x="5905500" y="3581400"/>
          <p14:tracePt t="74659" x="5918200" y="3619500"/>
          <p14:tracePt t="74675" x="5924550" y="3644900"/>
          <p14:tracePt t="74691" x="5930900" y="3670300"/>
          <p14:tracePt t="74709" x="5930900" y="3689350"/>
          <p14:tracePt t="74726" x="5930900" y="3714750"/>
          <p14:tracePt t="74743" x="5930900" y="3752850"/>
          <p14:tracePt t="74760" x="5930900" y="3778250"/>
          <p14:tracePt t="74776" x="5930900" y="3803650"/>
          <p14:tracePt t="74792" x="5930900" y="3835400"/>
          <p14:tracePt t="74808" x="5930900" y="3873500"/>
          <p14:tracePt t="74825" x="5930900" y="3905250"/>
          <p14:tracePt t="74825" x="5924550" y="3917950"/>
          <p14:tracePt t="74843" x="5918200" y="3943350"/>
          <p14:tracePt t="74859" x="5911850" y="3968750"/>
          <p14:tracePt t="74877" x="5911850" y="3994150"/>
          <p14:tracePt t="74892" x="5899150" y="4032250"/>
          <p14:tracePt t="74909" x="5886450" y="4070350"/>
          <p14:tracePt t="74925" x="5886450" y="4102100"/>
          <p14:tracePt t="74925" x="5886450" y="4114800"/>
          <p14:tracePt t="74943" x="5880100" y="4165600"/>
          <p14:tracePt t="74959" x="5873750" y="4191000"/>
          <p14:tracePt t="74976" x="5867400" y="4222750"/>
          <p14:tracePt t="74992" x="5861050" y="4254500"/>
          <p14:tracePt t="75009" x="5861050" y="4279900"/>
          <p14:tracePt t="75025" x="5861050" y="4305300"/>
          <p14:tracePt t="75042" x="5854700" y="4337050"/>
          <p14:tracePt t="75059" x="5848350" y="4375150"/>
          <p14:tracePt t="75075" x="5842000" y="4400550"/>
          <p14:tracePt t="75092" x="5835650" y="4445000"/>
          <p14:tracePt t="75108" x="5829300" y="4502150"/>
          <p14:tracePt t="75128" x="5822950" y="4527550"/>
          <p14:tracePt t="75142" x="5816600" y="4578350"/>
          <p14:tracePt t="75159" x="5803900" y="4610100"/>
          <p14:tracePt t="75175" x="5803900" y="4635500"/>
          <p14:tracePt t="75192" x="5803900" y="4660900"/>
          <p14:tracePt t="75209" x="5803900" y="4686300"/>
          <p14:tracePt t="75226" x="5803900" y="4705350"/>
          <p14:tracePt t="75242" x="5803900" y="4730750"/>
          <p14:tracePt t="75258" x="5803900" y="4749800"/>
          <p14:tracePt t="75275" x="5803900" y="4775200"/>
          <p14:tracePt t="75291" x="5803900" y="4800600"/>
          <p14:tracePt t="75308" x="5803900" y="4813300"/>
          <p14:tracePt t="75325" x="5803900" y="4832350"/>
          <p14:tracePt t="75342" x="5803900" y="4857750"/>
          <p14:tracePt t="75359" x="5810250" y="4895850"/>
          <p14:tracePt t="75376" x="5810250" y="4914900"/>
          <p14:tracePt t="75392" x="5810250" y="4940300"/>
          <p14:tracePt t="75409" x="5810250" y="4965700"/>
          <p14:tracePt t="75426" x="5816600" y="4991100"/>
          <p14:tracePt t="75442" x="5816600" y="5022850"/>
          <p14:tracePt t="75459" x="5816600" y="5035550"/>
          <p14:tracePt t="75475" x="5816600" y="5060950"/>
          <p14:tracePt t="75493" x="5816600" y="5080000"/>
          <p14:tracePt t="75508" x="5822950" y="5105400"/>
          <p14:tracePt t="75527" x="5822950" y="5124450"/>
          <p14:tracePt t="75542" x="5822950" y="5143500"/>
          <p14:tracePt t="75559" x="5822950" y="5156200"/>
          <p14:tracePt t="75575" x="5829300" y="5162550"/>
          <p14:tracePt t="75592" x="5829300" y="5168900"/>
          <p14:tracePt t="75723" x="5835650" y="5168900"/>
          <p14:tracePt t="75724" x="5867400" y="5092700"/>
          <p14:tracePt t="75741" x="5892800" y="5016500"/>
          <p14:tracePt t="75759" x="5924550" y="4921250"/>
          <p14:tracePt t="75775" x="5956300" y="4813300"/>
          <p14:tracePt t="75792" x="5969000" y="4679950"/>
          <p14:tracePt t="75808" x="5981700" y="4572000"/>
          <p14:tracePt t="75825" x="5988050" y="4495800"/>
          <p14:tracePt t="75841" x="5988050" y="4387850"/>
          <p14:tracePt t="75858" x="5994400" y="4311650"/>
          <p14:tracePt t="75875" x="5994400" y="4229100"/>
          <p14:tracePt t="75893" x="6000750" y="4095750"/>
          <p14:tracePt t="75908" x="6000750" y="4038600"/>
          <p14:tracePt t="75925" x="6000750" y="3975100"/>
          <p14:tracePt t="75942" x="6000750" y="3924300"/>
          <p14:tracePt t="75959" x="6000750" y="3873500"/>
          <p14:tracePt t="75975" x="5994400" y="3841750"/>
          <p14:tracePt t="75992" x="5981700" y="3771900"/>
          <p14:tracePt t="76008" x="5975350" y="3721100"/>
          <p14:tracePt t="76026" x="5969000" y="3689350"/>
          <p14:tracePt t="76042" x="5969000" y="3657600"/>
          <p14:tracePt t="76059" x="5962650" y="3613150"/>
          <p14:tracePt t="76075" x="5962650" y="3587750"/>
          <p14:tracePt t="76092" x="5962650" y="3549650"/>
          <p14:tracePt t="76108" x="5956300" y="3524250"/>
          <p14:tracePt t="76127" x="5949950" y="3505200"/>
          <p14:tracePt t="76142" x="5943600" y="3479800"/>
          <p14:tracePt t="76159" x="5924550" y="3448050"/>
          <p14:tracePt t="76175" x="5892800" y="3422650"/>
          <p14:tracePt t="76192" x="5867400" y="3390900"/>
          <p14:tracePt t="76208" x="5842000" y="3378200"/>
          <p14:tracePt t="76226" x="5816600" y="3365500"/>
          <p14:tracePt t="76242" x="5791200" y="3359150"/>
          <p14:tracePt t="76258" x="5759450" y="3359150"/>
          <p14:tracePt t="76275" x="5708650" y="3359150"/>
          <p14:tracePt t="76292" x="5683250" y="3359150"/>
          <p14:tracePt t="76308" x="5657850" y="3359150"/>
          <p14:tracePt t="76325" x="5632450" y="3365500"/>
          <p14:tracePt t="76341" x="5607050" y="3371850"/>
          <p14:tracePt t="76358" x="5581650" y="3371850"/>
          <p14:tracePt t="76376" x="5549900" y="3378200"/>
          <p14:tracePt t="76392" x="5505450" y="3378200"/>
          <p14:tracePt t="76408" x="5486400" y="3378200"/>
          <p14:tracePt t="76425" x="5467350" y="3384550"/>
          <p14:tracePt t="76441" x="5461000" y="3384550"/>
          <p14:tracePt t="76458" x="5454650" y="3384550"/>
          <p14:tracePt t="76474" x="5448300" y="3390900"/>
          <p14:tracePt t="76492" x="5435600" y="3390900"/>
          <p14:tracePt t="76508" x="5410200" y="3416300"/>
          <p14:tracePt t="76526" x="5384800" y="3441700"/>
          <p14:tracePt t="76542" x="5359400" y="3467100"/>
          <p14:tracePt t="76559" x="5327650" y="3498850"/>
          <p14:tracePt t="76575" x="5295900" y="3530600"/>
          <p14:tracePt t="76593" x="5276850" y="3543300"/>
          <p14:tracePt t="76608" x="5270500" y="3562350"/>
          <p14:tracePt t="76781" x="5270500" y="3549650"/>
          <p14:tracePt t="76781" x="5283200" y="3530600"/>
          <p14:tracePt t="76788" x="5327650" y="3486150"/>
          <p14:tracePt t="76808" x="5416550" y="3441700"/>
          <p14:tracePt t="76825" x="5480050" y="3390900"/>
          <p14:tracePt t="76841" x="5505450" y="3365500"/>
          <p14:tracePt t="76858" x="5530850" y="3346450"/>
          <p14:tracePt t="76875" x="5556250" y="3340100"/>
          <p14:tracePt t="76892" x="5581650" y="3333750"/>
          <p14:tracePt t="76908" x="5607050" y="3333750"/>
          <p14:tracePt t="76925" x="5645150" y="3333750"/>
          <p14:tracePt t="76941" x="5670550" y="3333750"/>
          <p14:tracePt t="76959" x="5702300" y="3333750"/>
          <p14:tracePt t="76975" x="5727700" y="3340100"/>
          <p14:tracePt t="76992" x="5753100" y="3346450"/>
          <p14:tracePt t="77008" x="5778500" y="3359150"/>
          <p14:tracePt t="77025" x="5816600" y="3378200"/>
          <p14:tracePt t="77041" x="5854700" y="3403600"/>
          <p14:tracePt t="77059" x="5880100" y="3429000"/>
          <p14:tracePt t="77075" x="5905500" y="3454400"/>
          <p14:tracePt t="77092" x="5930900" y="3479800"/>
          <p14:tracePt t="77108" x="5975350" y="3524250"/>
          <p14:tracePt t="77126" x="6000750" y="3549650"/>
          <p14:tracePt t="77141" x="6019800" y="3575050"/>
          <p14:tracePt t="77159" x="6038850" y="3600450"/>
          <p14:tracePt t="77175" x="6057900" y="3625850"/>
          <p14:tracePt t="77192" x="6064250" y="3651250"/>
          <p14:tracePt t="77208" x="6089650" y="3689350"/>
          <p14:tracePt t="77225" x="6096000" y="3714750"/>
          <p14:tracePt t="77241" x="6096000" y="3740150"/>
          <p14:tracePt t="77258" x="6096000" y="3822700"/>
          <p14:tracePt t="77292" x="6102350" y="3892550"/>
          <p14:tracePt t="77308" x="6102350" y="4013200"/>
          <p14:tracePt t="77326" x="6102350" y="4057650"/>
          <p14:tracePt t="77341" x="6102350" y="4076700"/>
          <p14:tracePt t="77359" x="6102350" y="4102100"/>
          <p14:tracePt t="77374" x="6102350" y="4127500"/>
          <p14:tracePt t="77392" x="6102350" y="4152900"/>
          <p14:tracePt t="77408" x="6102350" y="4171950"/>
          <p14:tracePt t="77408" x="6102350" y="4197350"/>
          <p14:tracePt t="77426" x="6102350" y="4222750"/>
          <p14:tracePt t="77441" x="6102350" y="4260850"/>
          <p14:tracePt t="77459" x="6102350" y="4311650"/>
          <p14:tracePt t="77474" x="6096000" y="4349750"/>
          <p14:tracePt t="77491" x="6076950" y="4387850"/>
          <p14:tracePt t="77508" x="6064250" y="4413250"/>
          <p14:tracePt t="77508" x="6057900" y="4425950"/>
          <p14:tracePt t="77527" x="6045200" y="4451350"/>
          <p14:tracePt t="77542" x="6038850" y="4476750"/>
          <p14:tracePt t="77559" x="6019800" y="4508500"/>
          <p14:tracePt t="77575" x="6007100" y="4552950"/>
          <p14:tracePt t="77592" x="5981700" y="4603750"/>
          <p14:tracePt t="77607" x="5937250" y="4686300"/>
          <p14:tracePt t="77625" x="5905500" y="4762500"/>
          <p14:tracePt t="77641" x="5873750" y="4857750"/>
          <p14:tracePt t="77659" x="5816600" y="4972050"/>
          <p14:tracePt t="77675" x="5778500" y="5054600"/>
          <p14:tracePt t="77692" x="5753100" y="5099050"/>
          <p14:tracePt t="77708" x="5734050" y="5124450"/>
          <p14:tracePt t="77708" x="5715000" y="5137150"/>
          <p14:tracePt t="77727" x="5708650" y="5162550"/>
          <p14:tracePt t="77742" x="5689600" y="5194300"/>
          <p14:tracePt t="77759" x="5676900" y="5226050"/>
          <p14:tracePt t="77775" x="5664200" y="5257800"/>
          <p14:tracePt t="77792" x="5651500" y="5302250"/>
          <p14:tracePt t="77807" x="5638800" y="5340350"/>
          <p14:tracePt t="77807" x="5638800" y="5353050"/>
          <p14:tracePt t="77826" x="5632450" y="5378450"/>
          <p14:tracePt t="77841" x="5632450" y="5403850"/>
          <p14:tracePt t="77859" x="5626100" y="5422900"/>
          <p14:tracePt t="77874" x="5619750" y="5448300"/>
          <p14:tracePt t="77891" x="5613400" y="5461000"/>
          <p14:tracePt t="77907" x="5613400" y="5480050"/>
          <p14:tracePt t="77925" x="5600700" y="5505450"/>
          <p14:tracePt t="77941" x="5588000" y="5530850"/>
          <p14:tracePt t="77958" x="5575300" y="5562600"/>
          <p14:tracePt t="77974" x="5568950" y="5594350"/>
          <p14:tracePt t="77992" x="5556250" y="5626100"/>
          <p14:tracePt t="78008" x="5549900" y="5638800"/>
          <p14:tracePt t="78026" x="5543550" y="5651500"/>
          <p14:tracePt t="78041" x="5543550" y="5670550"/>
          <p14:tracePt t="78041" x="5543550" y="5683250"/>
          <p14:tracePt t="78059" x="5543550" y="5689600"/>
          <p14:tracePt t="78074" x="5537200" y="5721350"/>
          <p14:tracePt t="78092" x="5530850" y="5746750"/>
          <p14:tracePt t="78107" x="5530850" y="5772150"/>
          <p14:tracePt t="78125" x="5524500" y="5797550"/>
          <p14:tracePt t="78141" x="5518150" y="5822950"/>
          <p14:tracePt t="78158" x="5511800" y="5848350"/>
          <p14:tracePt t="78174" x="5511800" y="5867400"/>
          <p14:tracePt t="78192" x="5505450" y="5880100"/>
          <p14:tracePt t="78207" x="5492750" y="5899150"/>
          <p14:tracePt t="78225" x="5492750" y="5911850"/>
          <p14:tracePt t="78371" x="5486400" y="5918200"/>
          <p14:tracePt t="78378" x="5480050" y="5943600"/>
          <p14:tracePt t="78391" x="5461000" y="5969000"/>
          <p14:tracePt t="78407" x="5441950" y="5994400"/>
          <p14:tracePt t="78425" x="5422900" y="6026150"/>
          <p14:tracePt t="78441" x="5410200" y="6045200"/>
          <p14:tracePt t="78458" x="5397500" y="6057900"/>
          <p14:tracePt t="78474" x="5391150" y="6076950"/>
          <p14:tracePt t="78491" x="5391150" y="6089650"/>
          <p14:tracePt t="78610" x="5384800" y="6089650"/>
          <p14:tracePt t="78709" x="5378450" y="6089650"/>
          <p14:tracePt t="78713" x="5372100" y="6076950"/>
          <p14:tracePt t="78724" x="5365750" y="6064250"/>
          <p14:tracePt t="78741" x="5365750" y="6051550"/>
          <p14:tracePt t="78758" x="5359400" y="6032500"/>
          <p14:tracePt t="78774" x="5353050" y="5975350"/>
          <p14:tracePt t="78792" x="5346700" y="5918200"/>
          <p14:tracePt t="78808" x="5340350" y="5886450"/>
          <p14:tracePt t="78825" x="5334000" y="5842000"/>
          <p14:tracePt t="78841" x="5321300" y="5784850"/>
          <p14:tracePt t="78858" x="5308600" y="5702300"/>
          <p14:tracePt t="78874" x="5295900" y="5543550"/>
          <p14:tracePt t="78891" x="5289550" y="5454650"/>
          <p14:tracePt t="78907" x="5289550" y="5410200"/>
          <p14:tracePt t="78924" x="5289550" y="5378450"/>
          <p14:tracePt t="78941" x="5283200" y="5334000"/>
          <p14:tracePt t="78957" x="5276850" y="5276850"/>
          <p14:tracePt t="78974" x="5276850" y="5200650"/>
          <p14:tracePt t="78974" x="5270500" y="5162550"/>
          <p14:tracePt t="78991" x="5270500" y="5124450"/>
          <p14:tracePt t="79007" x="5270500" y="5105400"/>
          <p14:tracePt t="79025" x="5270500" y="5067300"/>
          <p14:tracePt t="79040" x="5270500" y="5010150"/>
          <p14:tracePt t="79040" x="5270500" y="4984750"/>
          <p14:tracePt t="79060" x="5270500" y="4946650"/>
          <p14:tracePt t="79074" x="5270500" y="4876800"/>
          <p14:tracePt t="79074" x="5270500" y="4864100"/>
          <p14:tracePt t="79092" x="5270500" y="4838700"/>
          <p14:tracePt t="79107" x="5283200" y="4813300"/>
          <p14:tracePt t="79125" x="5289550" y="4781550"/>
          <p14:tracePt t="79141" x="5302250" y="4737100"/>
          <p14:tracePt t="79158" x="5321300" y="4686300"/>
          <p14:tracePt t="79174" x="5346700" y="4635500"/>
          <p14:tracePt t="79174" x="5353050" y="4622800"/>
          <p14:tracePt t="79191" x="5372100" y="4591050"/>
          <p14:tracePt t="79208" x="5384800" y="4565650"/>
          <p14:tracePt t="79224" x="5410200" y="4521200"/>
          <p14:tracePt t="79241" x="5429250" y="4476750"/>
          <p14:tracePt t="79257" x="5441950" y="4451350"/>
          <p14:tracePt t="79273" x="5454650" y="4425950"/>
          <p14:tracePt t="79273" x="5461000" y="4413250"/>
          <p14:tracePt t="79291" x="5473700" y="4394200"/>
          <p14:tracePt t="79307" x="5486400" y="4368800"/>
          <p14:tracePt t="79324" x="5499100" y="4349750"/>
          <p14:tracePt t="79340" x="5505450" y="4337050"/>
          <p14:tracePt t="79357" x="5518150" y="4311650"/>
          <p14:tracePt t="79373" x="5524500" y="4292600"/>
          <p14:tracePt t="79373" x="5524500" y="4279900"/>
          <p14:tracePt t="79392" x="5530850" y="4273550"/>
          <p14:tracePt t="79425" x="5530850" y="4267200"/>
          <p14:tracePt t="79595"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Endocrine Pancreas</a:t>
            </a:r>
          </a:p>
        </p:txBody>
      </p:sp>
      <p:sp>
        <p:nvSpPr>
          <p:cNvPr id="8" name="Content Placeholder 7"/>
          <p:cNvSpPr>
            <a:spLocks noGrp="1"/>
          </p:cNvSpPr>
          <p:nvPr>
            <p:ph idx="1"/>
          </p:nvPr>
        </p:nvSpPr>
        <p:spPr>
          <a:xfrm>
            <a:off x="111125" y="1255713"/>
            <a:ext cx="5278438" cy="5048250"/>
          </a:xfrm>
        </p:spPr>
        <p:txBody>
          <a:bodyPr/>
          <a:lstStyle/>
          <a:p>
            <a:pPr>
              <a:buFont typeface="Wingdings" pitchFamily="2" charset="2"/>
              <a:buNone/>
              <a:defRPr/>
            </a:pPr>
            <a:r>
              <a:rPr lang="en-US" altLang="en-US" sz="2800" b="1">
                <a:solidFill>
                  <a:srgbClr val="FFFF66"/>
                </a:solidFill>
              </a:rPr>
              <a:t>Cells of the Islets:</a:t>
            </a:r>
          </a:p>
          <a:p>
            <a:pPr>
              <a:defRPr/>
            </a:pPr>
            <a:r>
              <a:rPr lang="en-US" altLang="en-US" sz="2800"/>
              <a:t>5 types of cells in each islet:</a:t>
            </a:r>
          </a:p>
          <a:p>
            <a:pPr marL="685800" lvl="1" indent="-342900">
              <a:buFont typeface="Times New Roman" pitchFamily="18" charset="0"/>
              <a:buAutoNum type="arabicPeriod"/>
              <a:defRPr/>
            </a:pPr>
            <a:r>
              <a:rPr lang="el-GR" altLang="en-US" sz="2400" b="1">
                <a:solidFill>
                  <a:srgbClr val="FF58FF"/>
                </a:solidFill>
                <a:ea typeface="Arial" pitchFamily="34" charset="0"/>
              </a:rPr>
              <a:t>β</a:t>
            </a:r>
            <a:r>
              <a:rPr lang="en-US" altLang="en-US" sz="2400" b="1">
                <a:solidFill>
                  <a:srgbClr val="FF58FF"/>
                </a:solidFill>
                <a:ea typeface="Arial" pitchFamily="34" charset="0"/>
              </a:rPr>
              <a:t> (B) cells: </a:t>
            </a:r>
            <a:r>
              <a:rPr lang="en-US" altLang="en-US" sz="2400">
                <a:ea typeface="Arial" pitchFamily="34" charset="0"/>
              </a:rPr>
              <a:t>secrete insulin.</a:t>
            </a:r>
          </a:p>
          <a:p>
            <a:pPr marL="685800" lvl="1" indent="-342900">
              <a:buFont typeface="Times New Roman" pitchFamily="18" charset="0"/>
              <a:buAutoNum type="arabicPeriod"/>
              <a:defRPr/>
            </a:pPr>
            <a:r>
              <a:rPr lang="el-GR" altLang="en-US" sz="2400" b="1">
                <a:solidFill>
                  <a:srgbClr val="FF58FF"/>
                </a:solidFill>
                <a:ea typeface="Arial" pitchFamily="34" charset="0"/>
              </a:rPr>
              <a:t>α</a:t>
            </a:r>
            <a:r>
              <a:rPr lang="en-US" altLang="en-US" sz="2400" b="1">
                <a:solidFill>
                  <a:srgbClr val="FF58FF"/>
                </a:solidFill>
                <a:ea typeface="Arial" pitchFamily="34" charset="0"/>
              </a:rPr>
              <a:t> (A) cells: </a:t>
            </a:r>
            <a:r>
              <a:rPr lang="en-US" altLang="en-US" sz="2400">
                <a:ea typeface="Arial" pitchFamily="34" charset="0"/>
              </a:rPr>
              <a:t>secrete glucagon.</a:t>
            </a:r>
          </a:p>
          <a:p>
            <a:pPr marL="685800" lvl="1" indent="-342900">
              <a:buFont typeface="Times New Roman" pitchFamily="18" charset="0"/>
              <a:buAutoNum type="arabicPeriod"/>
              <a:defRPr/>
            </a:pPr>
            <a:r>
              <a:rPr lang="el-GR" altLang="en-US" sz="2400" b="1">
                <a:solidFill>
                  <a:srgbClr val="FF58FF"/>
                </a:solidFill>
                <a:ea typeface="Arial" pitchFamily="34" charset="0"/>
              </a:rPr>
              <a:t>δ</a:t>
            </a:r>
            <a:r>
              <a:rPr lang="en-US" altLang="en-US" sz="2400" b="1">
                <a:solidFill>
                  <a:srgbClr val="FF58FF"/>
                </a:solidFill>
                <a:ea typeface="Arial" pitchFamily="34" charset="0"/>
              </a:rPr>
              <a:t> (D) cells: </a:t>
            </a:r>
            <a:r>
              <a:rPr lang="en-US" altLang="en-US" sz="2400">
                <a:ea typeface="Arial" pitchFamily="34" charset="0"/>
              </a:rPr>
              <a:t>secrete somatostatin.</a:t>
            </a:r>
          </a:p>
          <a:p>
            <a:pPr marL="685800" lvl="1" indent="-342900">
              <a:buFont typeface="Times New Roman" pitchFamily="18" charset="0"/>
              <a:buAutoNum type="arabicPeriod"/>
              <a:defRPr/>
            </a:pPr>
            <a:r>
              <a:rPr lang="en-US" altLang="en-US" sz="2400" b="1">
                <a:solidFill>
                  <a:srgbClr val="FF58FF"/>
                </a:solidFill>
                <a:ea typeface="Arial" pitchFamily="34" charset="0"/>
              </a:rPr>
              <a:t>G cells: </a:t>
            </a:r>
            <a:r>
              <a:rPr lang="en-US" altLang="en-US" sz="2400">
                <a:ea typeface="Arial" pitchFamily="34" charset="0"/>
              </a:rPr>
              <a:t>secrete gastrin.</a:t>
            </a:r>
          </a:p>
          <a:p>
            <a:pPr marL="685800" lvl="1" indent="-342900">
              <a:buFont typeface="Times New Roman" pitchFamily="18" charset="0"/>
              <a:buAutoNum type="arabicPeriod"/>
              <a:defRPr/>
            </a:pPr>
            <a:r>
              <a:rPr lang="en-US" altLang="en-US" sz="2400" b="1">
                <a:solidFill>
                  <a:srgbClr val="FF58FF"/>
                </a:solidFill>
                <a:ea typeface="Arial" pitchFamily="34" charset="0"/>
              </a:rPr>
              <a:t>PP cells: </a:t>
            </a:r>
            <a:r>
              <a:rPr lang="en-US" altLang="en-US" sz="2400">
                <a:ea typeface="Arial" pitchFamily="34" charset="0"/>
              </a:rPr>
              <a:t>secrete pancreatic polypeptide.</a:t>
            </a:r>
            <a:endParaRPr lang="en-US" altLang="en-US">
              <a:ea typeface="Arial" pitchFamily="34" charset="0"/>
            </a:endParaRPr>
          </a:p>
          <a:p>
            <a:pPr>
              <a:defRPr/>
            </a:pPr>
            <a:r>
              <a:rPr lang="en-US" altLang="en-US" sz="2800"/>
              <a:t>Cannot be differentiated from one another by routine stains.</a:t>
            </a: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b="1311"/>
          <a:stretch>
            <a:fillRect/>
          </a:stretch>
        </p:blipFill>
        <p:spPr bwMode="auto">
          <a:xfrm>
            <a:off x="5353050" y="1508125"/>
            <a:ext cx="35925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01"/>
    </mc:Choice>
    <mc:Fallback xmlns="">
      <p:transition spd="slow" advTm="3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45" x="990600" y="2679700"/>
          <p14:tracePt t="7384" x="990600" y="2673350"/>
          <p14:tracePt t="7635" x="990600" y="2667000"/>
          <p14:tracePt t="7695" x="1009650" y="2667000"/>
          <p14:tracePt t="7703" x="1028700" y="2667000"/>
          <p14:tracePt t="7710" x="1041400" y="2667000"/>
          <p14:tracePt t="7718" x="1092200" y="2667000"/>
          <p14:tracePt t="7735" x="1123950" y="2667000"/>
          <p14:tracePt t="7752" x="1136650" y="2667000"/>
          <p14:tracePt t="7769" x="1149350" y="2667000"/>
          <p14:tracePt t="7786" x="1162050" y="2667000"/>
          <p14:tracePt t="7802" x="1187450" y="2673350"/>
          <p14:tracePt t="7819" x="1206500" y="2679700"/>
          <p14:tracePt t="7835" x="1225550" y="2686050"/>
          <p14:tracePt t="7835" x="1238250" y="2692400"/>
          <p14:tracePt t="7868" x="1244600" y="2692400"/>
          <p14:tracePt t="7869" x="1282700" y="2698750"/>
          <p14:tracePt t="7886" x="1295400" y="2698750"/>
          <p14:tracePt t="7902" x="1320800" y="2698750"/>
          <p14:tracePt t="7919" x="1352550" y="2698750"/>
          <p14:tracePt t="7935" x="1403350" y="2692400"/>
          <p14:tracePt t="7953" x="1473200" y="2692400"/>
          <p14:tracePt t="7970" x="1498600" y="2686050"/>
          <p14:tracePt t="7986" x="1517650" y="2686050"/>
          <p14:tracePt t="8002" x="1536700" y="2686050"/>
          <p14:tracePt t="8019" x="1549400" y="2686050"/>
          <p14:tracePt t="8035" x="1562100" y="2686050"/>
          <p14:tracePt t="8069" x="1574800" y="2686050"/>
          <p14:tracePt t="8070" x="1593850" y="2686050"/>
          <p14:tracePt t="8086" x="1612900" y="2686050"/>
          <p14:tracePt t="8102" x="1625600" y="2686050"/>
          <p14:tracePt t="8120" x="1644650" y="2686050"/>
          <p14:tracePt t="8135" x="1657350" y="2686050"/>
          <p14:tracePt t="8153" x="1663700" y="2686050"/>
          <p14:tracePt t="8191" x="1670050" y="2686050"/>
          <p14:tracePt t="8199" x="1682750" y="2686050"/>
          <p14:tracePt t="8218" x="1689100" y="2686050"/>
          <p14:tracePt t="8235" x="1695450" y="2686050"/>
          <p14:tracePt t="8327" x="1701800" y="2679700"/>
          <p14:tracePt t="8338" x="1708150" y="2673350"/>
          <p14:tracePt t="8352" x="1727200" y="2667000"/>
          <p14:tracePt t="8368" x="1739900" y="2667000"/>
          <p14:tracePt t="8386" x="1746250" y="2667000"/>
          <p14:tracePt t="8402" x="1752600" y="2667000"/>
          <p14:tracePt t="8402" x="1758950" y="2667000"/>
          <p14:tracePt t="8420" x="1771650" y="2667000"/>
          <p14:tracePt t="8436" x="1784350" y="2667000"/>
          <p14:tracePt t="8453" x="1797050" y="2667000"/>
          <p14:tracePt t="8469" x="1816100" y="2667000"/>
          <p14:tracePt t="8485" x="1835150" y="2667000"/>
          <p14:tracePt t="8519" x="1835150" y="2673350"/>
          <p14:tracePt t="8519" x="1841500" y="2673350"/>
          <p14:tracePt t="8535" x="1847850" y="2673350"/>
          <p14:tracePt t="8552" x="1860550" y="2673350"/>
          <p14:tracePt t="8569" x="1873250" y="2673350"/>
          <p14:tracePt t="8585" x="1879600" y="2673350"/>
          <p14:tracePt t="8602" x="1885950" y="2673350"/>
          <p14:tracePt t="8602" x="1892300" y="2673350"/>
          <p14:tracePt t="8620" x="1898650" y="2673350"/>
          <p14:tracePt t="8634" x="1905000" y="2679700"/>
          <p14:tracePt t="8652" x="1924050" y="2679700"/>
          <p14:tracePt t="8668" x="1943100" y="2686050"/>
          <p14:tracePt t="8685" x="1968500" y="2686050"/>
          <p14:tracePt t="8701" x="1993900" y="2686050"/>
          <p14:tracePt t="8718" x="2006600" y="2692400"/>
          <p14:tracePt t="8735" x="2012950" y="2692400"/>
          <p14:tracePt t="8769" x="2019300" y="2692400"/>
          <p14:tracePt t="8823" x="2025650" y="2692400"/>
          <p14:tracePt t="8857" x="2032000" y="2692400"/>
          <p14:tracePt t="8865" x="2051050" y="2692400"/>
          <p14:tracePt t="8885" x="2076450" y="2692400"/>
          <p14:tracePt t="8902" x="2095500" y="2686050"/>
          <p14:tracePt t="8902" x="2108200" y="2686050"/>
          <p14:tracePt t="8920" x="2120900" y="2686050"/>
          <p14:tracePt t="8935" x="2159000" y="2679700"/>
          <p14:tracePt t="8953" x="2178050" y="2679700"/>
          <p14:tracePt t="8968" x="2203450" y="2673350"/>
          <p14:tracePt t="8985" x="2228850" y="2673350"/>
          <p14:tracePt t="9002" x="2273300" y="2660650"/>
          <p14:tracePt t="9019" x="2311400" y="2647950"/>
          <p14:tracePt t="9035" x="2336800" y="2641600"/>
          <p14:tracePt t="9051" x="2362200" y="2635250"/>
          <p14:tracePt t="9068" x="2387600" y="2628900"/>
          <p14:tracePt t="9085" x="2413000" y="2628900"/>
          <p14:tracePt t="9101" x="2438400" y="2622550"/>
          <p14:tracePt t="9101" x="2451100" y="2622550"/>
          <p14:tracePt t="9119" x="2476500" y="2616200"/>
          <p14:tracePt t="9135" x="2495550" y="2616200"/>
          <p14:tracePt t="9152" x="2520950" y="2609850"/>
          <p14:tracePt t="9168" x="2540000" y="2609850"/>
          <p14:tracePt t="9185" x="2565400" y="2609850"/>
          <p14:tracePt t="9202" x="2590800" y="2609850"/>
          <p14:tracePt t="9219" x="2616200" y="2609850"/>
          <p14:tracePt t="9235" x="2667000" y="2609850"/>
          <p14:tracePt t="9252" x="2724150" y="2609850"/>
          <p14:tracePt t="9268" x="2781300" y="2609850"/>
          <p14:tracePt t="9285" x="2851150" y="2609850"/>
          <p14:tracePt t="9302" x="2927350" y="2609850"/>
          <p14:tracePt t="9319" x="2990850" y="2609850"/>
          <p14:tracePt t="9335" x="3079750" y="2609850"/>
          <p14:tracePt t="9352" x="3136900" y="2609850"/>
          <p14:tracePt t="9368" x="3200400" y="2603500"/>
          <p14:tracePt t="9385" x="3232150" y="2603500"/>
          <p14:tracePt t="9402" x="3270250" y="2597150"/>
          <p14:tracePt t="9419" x="3314700" y="2597150"/>
          <p14:tracePt t="9435" x="3365500" y="2590800"/>
          <p14:tracePt t="9452" x="3390900" y="2584450"/>
          <p14:tracePt t="9469" x="3416300" y="2578100"/>
          <p14:tracePt t="9485" x="3441700" y="2565400"/>
          <p14:tracePt t="9502" x="3467100" y="2565400"/>
          <p14:tracePt t="9519" x="3492500" y="2559050"/>
          <p14:tracePt t="9535" x="3536950" y="2559050"/>
          <p14:tracePt t="9551" x="3562350" y="2559050"/>
          <p14:tracePt t="9568" x="3575050" y="2559050"/>
          <p14:tracePt t="9584" x="3600450" y="2559050"/>
          <p14:tracePt t="9601" x="3613150" y="2559050"/>
          <p14:tracePt t="9601" x="3619500" y="2559050"/>
          <p14:tracePt t="9619" x="3625850" y="2559050"/>
          <p14:tracePt t="9634" x="3644900" y="2559050"/>
          <p14:tracePt t="9652" x="3657600" y="2559050"/>
          <p14:tracePt t="9668" x="3670300" y="2559050"/>
          <p14:tracePt t="9685" x="3676650" y="2559050"/>
          <p14:tracePt t="9701" x="3689350" y="2559050"/>
          <p14:tracePt t="9757" x="3695700" y="2559050"/>
          <p14:tracePt t="9767" x="3708400" y="2571750"/>
          <p14:tracePt t="9785" x="3708400" y="2578100"/>
          <p14:tracePt t="9801" x="3714750" y="2590800"/>
          <p14:tracePt t="9819" x="3721100" y="2597150"/>
          <p14:tracePt t="9835" x="3727450" y="2603500"/>
          <p14:tracePt t="9852" x="3733800" y="2603500"/>
          <p14:tracePt t="9868" x="3733800" y="2609850"/>
          <p14:tracePt t="10011" x="3733800" y="2616200"/>
          <p14:tracePt t="10019" x="3695700" y="2622550"/>
          <p14:tracePt t="10035" x="3638550" y="2635250"/>
          <p14:tracePt t="10052" x="3600450" y="2635250"/>
          <p14:tracePt t="10068" x="3549650" y="2641600"/>
          <p14:tracePt t="10085" x="3492500" y="2647950"/>
          <p14:tracePt t="10102" x="3397250" y="2660650"/>
          <p14:tracePt t="10102" x="3359150" y="2667000"/>
          <p14:tracePt t="10119" x="3308350" y="2667000"/>
          <p14:tracePt t="10134" x="3136900" y="2686050"/>
          <p14:tracePt t="10153" x="2990850" y="2705100"/>
          <p14:tracePt t="10167" x="2838450" y="2730500"/>
          <p14:tracePt t="10185" x="2730500" y="2743200"/>
          <p14:tracePt t="10201" x="2590800" y="2762250"/>
          <p14:tracePt t="10218" x="2457450" y="2781300"/>
          <p14:tracePt t="10234" x="2235200" y="2819400"/>
          <p14:tracePt t="10252" x="2076450" y="2857500"/>
          <p14:tracePt t="10268" x="1930400" y="2895600"/>
          <p14:tracePt t="10284" x="1822450" y="2927350"/>
          <p14:tracePt t="10301" x="1714500" y="2952750"/>
          <p14:tracePt t="10318" x="1606550" y="2978150"/>
          <p14:tracePt t="10334" x="1524000" y="3009900"/>
          <p14:tracePt t="10352" x="1498600" y="3028950"/>
          <p14:tracePt t="10368" x="1479550" y="3035300"/>
          <p14:tracePt t="10385" x="1466850" y="3041650"/>
          <p14:tracePt t="10401" x="1441450" y="3054350"/>
          <p14:tracePt t="10418" x="1416050" y="3067050"/>
          <p14:tracePt t="10434" x="1320800" y="3086100"/>
          <p14:tracePt t="10452" x="1225550" y="3105150"/>
          <p14:tracePt t="10468" x="1130300" y="3111500"/>
          <p14:tracePt t="10485" x="1079500" y="3117850"/>
          <p14:tracePt t="10502" x="1054100" y="3130550"/>
          <p14:tracePt t="10661" x="1047750" y="3130550"/>
          <p14:tracePt t="10670" x="1047750" y="3136900"/>
          <p14:tracePt t="11553" x="1060450" y="3136900"/>
          <p14:tracePt t="11567" x="1073150" y="3124200"/>
          <p14:tracePt t="11568" x="1098550" y="3117850"/>
          <p14:tracePt t="11584" x="1136650" y="3117850"/>
          <p14:tracePt t="11602" x="1149350" y="3117850"/>
          <p14:tracePt t="11639" x="1155700" y="3117850"/>
          <p14:tracePt t="11649" x="1174750" y="3117850"/>
          <p14:tracePt t="11669" x="1193800" y="3117850"/>
          <p14:tracePt t="11684" x="1212850" y="3117850"/>
          <p14:tracePt t="11701" x="1238250" y="3117850"/>
          <p14:tracePt t="11718" x="1263650" y="3117850"/>
          <p14:tracePt t="11718" x="1276350" y="3117850"/>
          <p14:tracePt t="11736" x="1301750" y="3117850"/>
          <p14:tracePt t="11750" x="1327150" y="3117850"/>
          <p14:tracePt t="11767" x="1346200" y="3117850"/>
          <p14:tracePt t="11783" x="1371600" y="3111500"/>
          <p14:tracePt t="11801" x="1397000" y="3105150"/>
          <p14:tracePt t="11817" x="1422400" y="3105150"/>
          <p14:tracePt t="11835" x="1454150" y="3098800"/>
          <p14:tracePt t="11850" x="1466850" y="3098800"/>
          <p14:tracePt t="11868" x="1492250" y="3092450"/>
          <p14:tracePt t="11884" x="1511300" y="3092450"/>
          <p14:tracePt t="11901" x="1536700" y="3086100"/>
          <p14:tracePt t="11917" x="1562100" y="3086100"/>
          <p14:tracePt t="11935" x="1600200" y="3079750"/>
          <p14:tracePt t="11950" x="1619250" y="3073400"/>
          <p14:tracePt t="11968" x="1638300" y="3073400"/>
          <p14:tracePt t="11984" x="1663700" y="3073400"/>
          <p14:tracePt t="12001" x="1682750" y="3073400"/>
          <p14:tracePt t="12017" x="1701800" y="3067050"/>
          <p14:tracePt t="12035" x="1708150" y="3067050"/>
          <p14:tracePt t="12051" x="1714500" y="3067050"/>
          <p14:tracePt t="12131" x="1720850" y="3067050"/>
          <p14:tracePt t="12133" x="1727200" y="3067050"/>
          <p14:tracePt t="12150" x="1746250" y="3067050"/>
          <p14:tracePt t="12168" x="1765300" y="3067050"/>
          <p14:tracePt t="12184" x="1790700" y="3067050"/>
          <p14:tracePt t="12201" x="1809750" y="3073400"/>
          <p14:tracePt t="12217" x="1822450" y="3073400"/>
          <p14:tracePt t="12234" x="1841500" y="3073400"/>
          <p14:tracePt t="12250" x="1873250" y="3073400"/>
          <p14:tracePt t="12268" x="1873250" y="3079750"/>
          <p14:tracePt t="12284" x="1879600" y="3079750"/>
          <p14:tracePt t="12335" x="1885950" y="3079750"/>
          <p14:tracePt t="12350" x="1892300" y="3079750"/>
          <p14:tracePt t="12351" x="1905000" y="3079750"/>
          <p14:tracePt t="12368" x="1924050" y="3079750"/>
          <p14:tracePt t="12384" x="1949450" y="3079750"/>
          <p14:tracePt t="12384" x="1962150" y="3079750"/>
          <p14:tracePt t="12402" x="1987550" y="3079750"/>
          <p14:tracePt t="12417" x="2006600" y="3079750"/>
          <p14:tracePt t="12434" x="2019300" y="3079750"/>
          <p14:tracePt t="12450" x="2032000" y="3079750"/>
          <p14:tracePt t="12468" x="2051050" y="3079750"/>
          <p14:tracePt t="12484" x="2057400" y="3079750"/>
          <p14:tracePt t="12501" x="2070100" y="3079750"/>
          <p14:tracePt t="12517" x="2089150" y="3079750"/>
          <p14:tracePt t="12534" x="2114550" y="3079750"/>
          <p14:tracePt t="12569" x="2120900" y="3079750"/>
          <p14:tracePt t="12570" x="2127250" y="3079750"/>
          <p14:tracePt t="12584" x="2146300" y="3079750"/>
          <p14:tracePt t="12601" x="2159000" y="3079750"/>
          <p14:tracePt t="12617" x="2171700" y="3079750"/>
          <p14:tracePt t="12634" x="2197100" y="3079750"/>
          <p14:tracePt t="12651" x="2222500" y="3079750"/>
          <p14:tracePt t="12667" x="2241550" y="3079750"/>
          <p14:tracePt t="12684" x="2279650" y="3079750"/>
          <p14:tracePt t="12702" x="2305050" y="3079750"/>
          <p14:tracePt t="12718" x="2330450" y="3086100"/>
          <p14:tracePt t="12734" x="2362200" y="3098800"/>
          <p14:tracePt t="12750" x="2406650" y="3098800"/>
          <p14:tracePt t="12767" x="2444750" y="3105150"/>
          <p14:tracePt t="12783" x="2489200" y="3111500"/>
          <p14:tracePt t="12800" x="2559050" y="3124200"/>
          <p14:tracePt t="12817" x="2597150" y="3136900"/>
          <p14:tracePt t="12834" x="2641600" y="3143250"/>
          <p14:tracePt t="12850" x="2679700" y="3149600"/>
          <p14:tracePt t="12867" x="2717800" y="3155950"/>
          <p14:tracePt t="12883" x="2755900" y="3155950"/>
          <p14:tracePt t="12900" x="2819400" y="3162300"/>
          <p14:tracePt t="12917" x="2857500" y="3162300"/>
          <p14:tracePt t="12934" x="2889250" y="3175000"/>
          <p14:tracePt t="12951" x="2921000" y="3187700"/>
          <p14:tracePt t="12967" x="2940050" y="3194050"/>
          <p14:tracePt t="12984" x="2965450" y="3194050"/>
          <p14:tracePt t="12984" x="2978150" y="3194050"/>
          <p14:tracePt t="13002" x="3009900" y="3194050"/>
          <p14:tracePt t="13018" x="3067050" y="3194050"/>
          <p14:tracePt t="13035" x="3130550" y="3194050"/>
          <p14:tracePt t="13050" x="3194050" y="3194050"/>
          <p14:tracePt t="13068" x="3263900" y="3194050"/>
          <p14:tracePt t="13084" x="3321050" y="3181350"/>
          <p14:tracePt t="13101" x="3384550" y="3168650"/>
          <p14:tracePt t="13118" x="3422650" y="3162300"/>
          <p14:tracePt t="13135" x="3467100" y="3155950"/>
          <p14:tracePt t="13150" x="3498850" y="3143250"/>
          <p14:tracePt t="13167" x="3524250" y="3136900"/>
          <p14:tracePt t="13183" x="3562350" y="3130550"/>
          <p14:tracePt t="13200" x="3619500" y="3111500"/>
          <p14:tracePt t="13217" x="3663950" y="3105150"/>
          <p14:tracePt t="13234" x="3689350" y="3105150"/>
          <p14:tracePt t="13250" x="3695700" y="3105150"/>
          <p14:tracePt t="13285" x="3702050" y="3105150"/>
          <p14:tracePt t="13335" x="3708400" y="3105150"/>
          <p14:tracePt t="13350" x="3714750" y="3105150"/>
          <p14:tracePt t="13350" x="3740150" y="3105150"/>
          <p14:tracePt t="13368" x="3765550" y="3105150"/>
          <p14:tracePt t="13384" x="3803650" y="3105150"/>
          <p14:tracePt t="13401" x="3822700" y="3111500"/>
          <p14:tracePt t="13417" x="3848100" y="3111500"/>
          <p14:tracePt t="13434" x="3873500" y="3111500"/>
          <p14:tracePt t="13434" x="3886200" y="3111500"/>
          <p14:tracePt t="13451" x="3911600" y="3117850"/>
          <p14:tracePt t="13467" x="3937000" y="3117850"/>
          <p14:tracePt t="13483" x="3962400" y="3117850"/>
          <p14:tracePt t="13500" x="3994150" y="3117850"/>
          <p14:tracePt t="13516" x="4025900" y="3117850"/>
          <p14:tracePt t="13534" x="4076700" y="3117850"/>
          <p14:tracePt t="13550" x="4191000" y="3117850"/>
          <p14:tracePt t="13567" x="4222750" y="3117850"/>
          <p14:tracePt t="13583" x="4229100" y="3117850"/>
          <p14:tracePt t="13782" x="4222750" y="3117850"/>
          <p14:tracePt t="13790" x="4159250" y="3130550"/>
          <p14:tracePt t="13801" x="4064000" y="3143250"/>
          <p14:tracePt t="13817" x="3930650" y="3175000"/>
          <p14:tracePt t="13833" x="3771900" y="3194050"/>
          <p14:tracePt t="13849" x="3543300" y="3219450"/>
          <p14:tracePt t="13867" x="3371850" y="3238500"/>
          <p14:tracePt t="13883" x="3219450" y="3257550"/>
          <p14:tracePt t="13900" x="3060700" y="3270250"/>
          <p14:tracePt t="13916" x="2921000" y="3302000"/>
          <p14:tracePt t="13934" x="2762250" y="3327400"/>
          <p14:tracePt t="13950" x="2540000" y="3359150"/>
          <p14:tracePt t="13967" x="2400300" y="3365500"/>
          <p14:tracePt t="13983" x="2279650" y="3378200"/>
          <p14:tracePt t="14001" x="2165350" y="3397250"/>
          <p14:tracePt t="14017" x="2057400" y="3416300"/>
          <p14:tracePt t="14034" x="1949450" y="3429000"/>
          <p14:tracePt t="14050" x="1816100" y="3441700"/>
          <p14:tracePt t="14067" x="1733550" y="3448050"/>
          <p14:tracePt t="14084" x="1695450" y="3454400"/>
          <p14:tracePt t="14101" x="1663700" y="3467100"/>
          <p14:tracePt t="14117" x="1600200" y="3473450"/>
          <p14:tracePt t="14134" x="1555750" y="3486150"/>
          <p14:tracePt t="14150" x="1504950" y="3498850"/>
          <p14:tracePt t="14167" x="1492250" y="3505200"/>
          <p14:tracePt t="14184" x="1485900" y="3505200"/>
          <p14:tracePt t="14228" x="1479550" y="3505200"/>
          <p14:tracePt t="14235" x="1473200" y="3505200"/>
          <p14:tracePt t="14244" x="1466850" y="3511550"/>
          <p14:tracePt t="14252" x="1428750" y="3524250"/>
          <p14:tracePt t="14268" x="1397000" y="3530600"/>
          <p14:tracePt t="14283" x="1365250" y="3536950"/>
          <p14:tracePt t="14300" x="1339850" y="3543300"/>
          <p14:tracePt t="14316" x="1314450" y="3549650"/>
          <p14:tracePt t="14333" x="1289050" y="3556000"/>
          <p14:tracePt t="14350" x="1250950" y="3568700"/>
          <p14:tracePt t="14367" x="1225550" y="3575050"/>
          <p14:tracePt t="14383" x="1206500" y="3581400"/>
          <p14:tracePt t="14401" x="1181100" y="3587750"/>
          <p14:tracePt t="14417" x="1155700" y="3594100"/>
          <p14:tracePt t="14435" x="1130300" y="3600450"/>
          <p14:tracePt t="14451" x="1117600" y="3600450"/>
          <p14:tracePt t="14468" x="1104900" y="3600450"/>
          <p14:tracePt t="14484" x="1098550" y="3600450"/>
          <p14:tracePt t="14531" x="1092200" y="3600450"/>
          <p14:tracePt t="14550" x="1066800" y="3600450"/>
          <p14:tracePt t="14567" x="1041400" y="3613150"/>
          <p14:tracePt t="14584" x="1022350" y="3613150"/>
          <p14:tracePt t="14601" x="1009650" y="3613150"/>
          <p14:tracePt t="14617" x="1003300" y="3613150"/>
          <p14:tracePt t="14634" x="996950" y="3613150"/>
          <p14:tracePt t="14813" x="1003300" y="3613150"/>
          <p14:tracePt t="14819" x="1035050" y="3600450"/>
          <p14:tracePt t="14833" x="1060450" y="3594100"/>
          <p14:tracePt t="14850" x="1079500" y="3594100"/>
          <p14:tracePt t="14867" x="1104900" y="3581400"/>
          <p14:tracePt t="14883" x="1130300" y="3581400"/>
          <p14:tracePt t="14901" x="1155700" y="3575050"/>
          <p14:tracePt t="14917" x="1181100" y="3575050"/>
          <p14:tracePt t="14934" x="1206500" y="3568700"/>
          <p14:tracePt t="14950" x="1250950" y="3568700"/>
          <p14:tracePt t="14968" x="1276350" y="3568700"/>
          <p14:tracePt t="14984" x="1295400" y="3568700"/>
          <p14:tracePt t="15002" x="1320800" y="3568700"/>
          <p14:tracePt t="15016" x="1346200" y="3568700"/>
          <p14:tracePt t="15034" x="1377950" y="3556000"/>
          <p14:tracePt t="15049" x="1435100" y="3549650"/>
          <p14:tracePt t="15067" x="1460500" y="3543300"/>
          <p14:tracePt t="15084" x="1485900" y="3543300"/>
          <p14:tracePt t="15100" x="1492250" y="3543300"/>
          <p14:tracePt t="15117" x="1498600" y="3543300"/>
          <p14:tracePt t="15273" x="1511300" y="3543300"/>
          <p14:tracePt t="15285" x="1530350" y="3543300"/>
          <p14:tracePt t="15285" x="1543050" y="3536950"/>
          <p14:tracePt t="15302" x="1555750" y="3536950"/>
          <p14:tracePt t="15302" x="1581150" y="3536950"/>
          <p14:tracePt t="15317" x="1606550" y="3536950"/>
          <p14:tracePt t="15335" x="1631950" y="3536950"/>
          <p14:tracePt t="15350" x="1651000" y="3536950"/>
          <p14:tracePt t="15368" x="1676400" y="3536950"/>
          <p14:tracePt t="15384" x="1701800" y="3536950"/>
          <p14:tracePt t="15400" x="1739900" y="3543300"/>
          <p14:tracePt t="15416" x="1771650" y="3549650"/>
          <p14:tracePt t="15434" x="1797050" y="3556000"/>
          <p14:tracePt t="15450" x="1822450" y="3556000"/>
          <p14:tracePt t="15467" x="1854200" y="3562350"/>
          <p14:tracePt t="15484" x="1892300" y="3562350"/>
          <p14:tracePt t="15484" x="1898650" y="3562350"/>
          <p14:tracePt t="15501" x="1924050" y="3562350"/>
          <p14:tracePt t="15516" x="1943100" y="3562350"/>
          <p14:tracePt t="15533" x="1955800" y="3562350"/>
          <p14:tracePt t="15550" x="1962150" y="3568700"/>
          <p14:tracePt t="15567" x="1974850" y="3568700"/>
          <p14:tracePt t="15584" x="1981200" y="3568700"/>
          <p14:tracePt t="15600" x="1987550" y="3568700"/>
          <p14:tracePt t="15617" x="2000250" y="3568700"/>
          <p14:tracePt t="15635" x="2006600" y="3568700"/>
          <p14:tracePt t="15650" x="2025650" y="3568700"/>
          <p14:tracePt t="15668" x="2038350" y="3568700"/>
          <p14:tracePt t="15684" x="2063750" y="3568700"/>
          <p14:tracePt t="15701" x="2095500" y="3568700"/>
          <p14:tracePt t="15717" x="2120900" y="3568700"/>
          <p14:tracePt t="15734" x="2159000" y="3568700"/>
          <p14:tracePt t="15754" x="2184400" y="3568700"/>
          <p14:tracePt t="15767" x="2209800" y="3568700"/>
          <p14:tracePt t="15784" x="2235200" y="3575050"/>
          <p14:tracePt t="15801" x="2279650" y="3575050"/>
          <p14:tracePt t="15834" x="2292350" y="3575050"/>
          <p14:tracePt t="15849" x="2317750" y="3575050"/>
          <p14:tracePt t="15867" x="2330450" y="3575050"/>
          <p14:tracePt t="15883" x="2355850" y="3575050"/>
          <p14:tracePt t="15900" x="2381250" y="3575050"/>
          <p14:tracePt t="15916" x="2406650" y="3575050"/>
          <p14:tracePt t="15934" x="2438400" y="3575050"/>
          <p14:tracePt t="15950" x="2489200" y="3575050"/>
          <p14:tracePt t="15950" x="2527300" y="3575050"/>
          <p14:tracePt t="15968" x="2628900" y="3568700"/>
          <p14:tracePt t="15984" x="2692400" y="3568700"/>
          <p14:tracePt t="16000" x="2768600" y="3568700"/>
          <p14:tracePt t="16016" x="2857500" y="3568700"/>
          <p14:tracePt t="16034" x="2921000" y="3568700"/>
          <p14:tracePt t="16050" x="3009900" y="3568700"/>
          <p14:tracePt t="16067" x="3048000" y="3568700"/>
          <p14:tracePt t="16083" x="3098800" y="3556000"/>
          <p14:tracePt t="16100" x="3130550" y="3556000"/>
          <p14:tracePt t="16117" x="3175000" y="3556000"/>
          <p14:tracePt t="16133" x="3213100" y="3556000"/>
          <p14:tracePt t="16149" x="3244850" y="3556000"/>
          <p14:tracePt t="16166" x="3251200" y="3556000"/>
          <p14:tracePt t="16285" x="3244850" y="3562350"/>
          <p14:tracePt t="16291" x="3225800" y="3568700"/>
          <p14:tracePt t="16299" x="3098800" y="3619500"/>
          <p14:tracePt t="16316" x="2990850" y="3657600"/>
          <p14:tracePt t="16333" x="2882900" y="3676650"/>
          <p14:tracePt t="16349" x="2774950" y="3689350"/>
          <p14:tracePt t="16366" x="2705100" y="3708400"/>
          <p14:tracePt t="16382" x="2660650" y="3727450"/>
          <p14:tracePt t="16400" x="2603500" y="3759200"/>
          <p14:tracePt t="16416" x="2571750" y="3771900"/>
          <p14:tracePt t="16433" x="2546350" y="3784600"/>
          <p14:tracePt t="16449" x="2520950" y="3790950"/>
          <p14:tracePt t="16467" x="2495550" y="3797300"/>
          <p14:tracePt t="16483" x="2476500" y="3803650"/>
          <p14:tracePt t="16500" x="2451100" y="3810000"/>
          <p14:tracePt t="16516" x="2438400" y="3810000"/>
          <p14:tracePt t="16533" x="2419350" y="3816350"/>
          <p14:tracePt t="16549" x="2400300" y="3829050"/>
          <p14:tracePt t="16566" x="2374900" y="3841750"/>
          <p14:tracePt t="16582" x="2355850" y="3854450"/>
          <p14:tracePt t="16600" x="2330450" y="3879850"/>
          <p14:tracePt t="16616" x="2317750" y="3892550"/>
          <p14:tracePt t="16633" x="2305050" y="3898900"/>
          <p14:tracePt t="16673" x="2298700" y="3898900"/>
          <p14:tracePt t="16686" x="2292350" y="3905250"/>
          <p14:tracePt t="16699" x="2286000" y="3911600"/>
          <p14:tracePt t="16716" x="2273300" y="3917950"/>
          <p14:tracePt t="16733" x="2273300" y="3924300"/>
          <p14:tracePt t="16749" x="2266950" y="3924300"/>
          <p14:tracePt t="16766" x="2266950" y="3930650"/>
          <p14:tracePt t="16783" x="2260600" y="3930650"/>
          <p14:tracePt t="16799" x="2247900" y="3937000"/>
          <p14:tracePt t="16816" x="2222500" y="3937000"/>
          <p14:tracePt t="16833" x="2197100" y="3943350"/>
          <p14:tracePt t="16849" x="2159000" y="3943350"/>
          <p14:tracePt t="16867" x="2133600" y="3943350"/>
          <p14:tracePt t="16882" x="2108200" y="3949700"/>
          <p14:tracePt t="16900" x="2082800" y="3949700"/>
          <p14:tracePt t="16916" x="2063750" y="3949700"/>
          <p14:tracePt t="16933" x="2038350" y="3949700"/>
          <p14:tracePt t="16949" x="2000250" y="3949700"/>
          <p14:tracePt t="16967" x="1955800" y="3949700"/>
          <p14:tracePt t="16983" x="1924050" y="3949700"/>
          <p14:tracePt t="17000" x="1892300" y="3949700"/>
          <p14:tracePt t="17016" x="1873250" y="3949700"/>
          <p14:tracePt t="17033" x="1866900" y="3949700"/>
          <p14:tracePt t="17049" x="1860550" y="3949700"/>
          <p14:tracePt t="17065" x="1854200" y="3949700"/>
          <p14:tracePt t="18009" x="1841500" y="3949700"/>
          <p14:tracePt t="18017" x="1803400" y="3968750"/>
          <p14:tracePt t="18032" x="1778000" y="3981450"/>
          <p14:tracePt t="18048" x="1733550" y="3994150"/>
          <p14:tracePt t="18065" x="1701800" y="4013200"/>
          <p14:tracePt t="18082" x="1651000" y="4038600"/>
          <p14:tracePt t="18099" x="1619250" y="4051300"/>
          <p14:tracePt t="18115" x="1568450" y="4070350"/>
          <p14:tracePt t="18133" x="1530350" y="4083050"/>
          <p14:tracePt t="18149" x="1485900" y="4089400"/>
          <p14:tracePt t="18165" x="1416050" y="4114800"/>
          <p14:tracePt t="18182" x="1346200" y="4121150"/>
          <p14:tracePt t="18199" x="1295400" y="4140200"/>
          <p14:tracePt t="18215" x="1225550" y="4159250"/>
          <p14:tracePt t="18232" x="1200150" y="4165600"/>
          <p14:tracePt t="18248" x="1174750" y="4178300"/>
          <p14:tracePt t="18265" x="1149350" y="4191000"/>
          <p14:tracePt t="18281" x="1123950" y="4203700"/>
          <p14:tracePt t="18298" x="1111250" y="4216400"/>
          <p14:tracePt t="18315" x="1098550" y="4222750"/>
          <p14:tracePt t="18351" x="1092200" y="4222750"/>
          <p14:tracePt t="18352" x="1085850" y="4222750"/>
          <p14:tracePt t="18364" x="1073150" y="4241800"/>
          <p14:tracePt t="18381" x="1054100" y="4260850"/>
          <p14:tracePt t="18398" x="1041400" y="4273550"/>
          <p14:tracePt t="18477" x="1035050" y="4279900"/>
          <p14:tracePt t="18485" x="1035050" y="4286250"/>
          <p14:tracePt t="18498" x="1028700" y="4292600"/>
          <p14:tracePt t="18514" x="1028700" y="4305300"/>
          <p14:tracePt t="18581" x="1022350" y="4305300"/>
          <p14:tracePt t="18584" x="1022350" y="4311650"/>
          <p14:tracePt t="18598" x="1016000" y="4324350"/>
          <p14:tracePt t="18615" x="1016000" y="4337050"/>
          <p14:tracePt t="18632" x="1016000" y="4343400"/>
          <p14:tracePt t="18864" x="1028700" y="4343400"/>
          <p14:tracePt t="18871" x="1085850" y="4343400"/>
          <p14:tracePt t="18881" x="1143000" y="4343400"/>
          <p14:tracePt t="18899" x="1168400" y="4343400"/>
          <p14:tracePt t="18915" x="1187450" y="4343400"/>
          <p14:tracePt t="18932" x="1200150" y="4343400"/>
          <p14:tracePt t="19121" x="1206500" y="4343400"/>
          <p14:tracePt t="19135" x="1238250" y="4343400"/>
          <p14:tracePt t="19148" x="1276350" y="4330700"/>
          <p14:tracePt t="19165" x="1308100" y="4324350"/>
          <p14:tracePt t="19181" x="1320800" y="4324350"/>
          <p14:tracePt t="19199" x="1327150" y="4324350"/>
          <p14:tracePt t="19215" x="1346200" y="4324350"/>
          <p14:tracePt t="19231" x="1352550" y="4324350"/>
          <p14:tracePt t="19248" x="1358900" y="4324350"/>
          <p14:tracePt t="19265" x="1365250" y="4324350"/>
          <p14:tracePt t="19282" x="1371600" y="4324350"/>
          <p14:tracePt t="19298" x="1377950" y="4324350"/>
          <p14:tracePt t="19315" x="1384300" y="4324350"/>
          <p14:tracePt t="19551" x="1377950" y="4324350"/>
          <p14:tracePt t="19564" x="1333500" y="4330700"/>
          <p14:tracePt t="19567" x="1174750" y="4349750"/>
          <p14:tracePt t="19582" x="1066800" y="4356100"/>
          <p14:tracePt t="19598" x="1016000" y="4356100"/>
          <p14:tracePt t="19615" x="996950" y="4356100"/>
          <p14:tracePt t="19632" x="990600" y="4356100"/>
          <p14:tracePt t="19818" x="1022350" y="4356100"/>
          <p14:tracePt t="19818" x="1130300" y="4356100"/>
          <p14:tracePt t="19831" x="1231900" y="4356100"/>
          <p14:tracePt t="19847" x="1333500" y="4356100"/>
          <p14:tracePt t="19865" x="1403350" y="4356100"/>
          <p14:tracePt t="19881" x="1460500" y="4356100"/>
          <p14:tracePt t="19898" x="1498600" y="4356100"/>
          <p14:tracePt t="19914" x="1606550" y="4356100"/>
          <p14:tracePt t="19931" x="1682750" y="4362450"/>
          <p14:tracePt t="19947" x="1790700" y="4375150"/>
          <p14:tracePt t="19964" x="1892300" y="4381500"/>
          <p14:tracePt t="19982" x="2025650" y="4387850"/>
          <p14:tracePt t="19997" x="2152650" y="4387850"/>
          <p14:tracePt t="20015" x="2400300" y="4368800"/>
          <p14:tracePt t="20033" x="2552700" y="4356100"/>
          <p14:tracePt t="20049" x="2673350" y="4349750"/>
          <p14:tracePt t="20065" x="2762250" y="4349750"/>
          <p14:tracePt t="20082" x="2819400" y="4349750"/>
          <p14:tracePt t="20098" x="2851150" y="4349750"/>
          <p14:tracePt t="20116" x="2889250" y="4349750"/>
          <p14:tracePt t="20131" x="2946400" y="4349750"/>
          <p14:tracePt t="20148" x="2984500" y="4349750"/>
          <p14:tracePt t="20164" x="3009900" y="4349750"/>
          <p14:tracePt t="20181" x="3035300" y="4349750"/>
          <p14:tracePt t="20198" x="3086100" y="4349750"/>
          <p14:tracePt t="20215" x="3143250" y="4356100"/>
          <p14:tracePt t="20231" x="3232150" y="4356100"/>
          <p14:tracePt t="20249" x="3270250" y="4356100"/>
          <p14:tracePt t="20264" x="3295650" y="4356100"/>
          <p14:tracePt t="20282" x="3327400" y="4356100"/>
          <p14:tracePt t="20298" x="3352800" y="4356100"/>
          <p14:tracePt t="20315" x="3378200" y="4356100"/>
          <p14:tracePt t="20331" x="3416300" y="4349750"/>
          <p14:tracePt t="20349" x="3441700" y="4349750"/>
          <p14:tracePt t="20364" x="3460750" y="4343400"/>
          <p14:tracePt t="20381" x="3486150" y="4343400"/>
          <p14:tracePt t="20397" x="3511550" y="4337050"/>
          <p14:tracePt t="20415" x="3536950" y="4330700"/>
          <p14:tracePt t="20431" x="3600450" y="4324350"/>
          <p14:tracePt t="20449" x="3657600" y="4318000"/>
          <p14:tracePt t="20464" x="3708400" y="4311650"/>
          <p14:tracePt t="20481" x="3733800" y="4311650"/>
          <p14:tracePt t="20497" x="3759200" y="4305300"/>
          <p14:tracePt t="20515" x="3778250" y="4305300"/>
          <p14:tracePt t="20531" x="3810000" y="4305300"/>
          <p14:tracePt t="20548" x="3835400" y="4298950"/>
          <p14:tracePt t="20564" x="3860800" y="4298950"/>
          <p14:tracePt t="20582" x="3886200" y="4298950"/>
          <p14:tracePt t="20598" x="3911600" y="4298950"/>
          <p14:tracePt t="20616" x="3937000" y="4298950"/>
          <p14:tracePt t="20630" x="3962400" y="4298950"/>
          <p14:tracePt t="20648" x="3981450" y="4298950"/>
          <p14:tracePt t="20664" x="4000500" y="4298950"/>
          <p14:tracePt t="20681" x="4013200" y="4298950"/>
          <p14:tracePt t="20964" x="4006850" y="4305300"/>
          <p14:tracePt t="20971" x="3981450" y="4311650"/>
          <p14:tracePt t="20981" x="3943350" y="4311650"/>
          <p14:tracePt t="20997" x="3930650" y="4318000"/>
          <p14:tracePt t="21015" x="3924300" y="4318000"/>
          <p14:tracePt t="21090" x="3917950" y="4318000"/>
          <p14:tracePt t="21109" x="3911600" y="4318000"/>
          <p14:tracePt t="21115" x="3905250" y="4318000"/>
          <p14:tracePt t="21131" x="3886200" y="4318000"/>
          <p14:tracePt t="21148" x="3873500" y="4324350"/>
          <p14:tracePt t="21164" x="3854450" y="4324350"/>
          <p14:tracePt t="21181" x="3829050" y="4330700"/>
          <p14:tracePt t="21197" x="3810000" y="4330700"/>
          <p14:tracePt t="21215" x="3784600" y="4337050"/>
          <p14:tracePt t="21231" x="3746500" y="4343400"/>
          <p14:tracePt t="21248" x="3708400" y="4349750"/>
          <p14:tracePt t="21264" x="3683000" y="4356100"/>
          <p14:tracePt t="21281" x="3651250" y="4356100"/>
          <p14:tracePt t="21297" x="3625850" y="4362450"/>
          <p14:tracePt t="21315" x="3606800" y="4362450"/>
          <p14:tracePt t="21331" x="3568700" y="4368800"/>
          <p14:tracePt t="21348" x="3543300" y="4368800"/>
          <p14:tracePt t="21364" x="3517900" y="4368800"/>
          <p14:tracePt t="21381" x="3498850" y="4375150"/>
          <p14:tracePt t="21398" x="3479800" y="4375150"/>
          <p14:tracePt t="21415" x="3460750" y="4375150"/>
          <p14:tracePt t="21431" x="3416300" y="4375150"/>
          <p14:tracePt t="21448" x="3378200" y="4375150"/>
          <p14:tracePt t="21464" x="3359150" y="4375150"/>
          <p14:tracePt t="21481" x="3333750" y="4375150"/>
          <p14:tracePt t="21497" x="3314700" y="4375150"/>
          <p14:tracePt t="21514" x="3289300" y="4375150"/>
          <p14:tracePt t="21530" x="3257550" y="4375150"/>
          <p14:tracePt t="21548" x="3244850" y="4375150"/>
          <p14:tracePt t="21564" x="3232150" y="4375150"/>
          <p14:tracePt t="21581" x="3225800" y="4375150"/>
          <p14:tracePt t="21597" x="3219450" y="4375150"/>
          <p14:tracePt t="21615" x="3213100" y="4375150"/>
          <p14:tracePt t="21630" x="3200400" y="4375150"/>
          <p14:tracePt t="21648" x="3175000" y="4381500"/>
          <p14:tracePt t="21664" x="3136900" y="4381500"/>
          <p14:tracePt t="21682" x="3111500" y="4381500"/>
          <p14:tracePt t="21697" x="3086100" y="4387850"/>
          <p14:tracePt t="21715" x="3060700" y="4387850"/>
          <p14:tracePt t="21731" x="3022600" y="4394200"/>
          <p14:tracePt t="21747" x="2997200" y="4400550"/>
          <p14:tracePt t="21764" x="2971800" y="4413250"/>
          <p14:tracePt t="21781" x="2946400" y="4419600"/>
          <p14:tracePt t="21797" x="2921000" y="4419600"/>
          <p14:tracePt t="21814" x="2901950" y="4419600"/>
          <p14:tracePt t="21831" x="2863850" y="4419600"/>
          <p14:tracePt t="21848" x="2838450" y="4419600"/>
          <p14:tracePt t="21863" x="2813050" y="4425950"/>
          <p14:tracePt t="21881" x="2787650" y="4425950"/>
          <p14:tracePt t="21898" x="2749550" y="4425950"/>
          <p14:tracePt t="21915" x="2717800" y="4425950"/>
          <p14:tracePt t="21930" x="2660650" y="4432300"/>
          <p14:tracePt t="21947" x="2628900" y="4438650"/>
          <p14:tracePt t="21964" x="2603500" y="4445000"/>
          <p14:tracePt t="21982" x="2571750" y="4445000"/>
          <p14:tracePt t="21997" x="2527300" y="4451350"/>
          <p14:tracePt t="22014" x="2476500" y="4451350"/>
          <p14:tracePt t="22030" x="2419350" y="4457700"/>
          <p14:tracePt t="22048" x="2381250" y="4464050"/>
          <p14:tracePt t="22064" x="2349500" y="4470400"/>
          <p14:tracePt t="22081" x="2279650" y="4476750"/>
          <p14:tracePt t="22098" x="2216150" y="4489450"/>
          <p14:tracePt t="22115" x="2120900" y="4489450"/>
          <p14:tracePt t="22131" x="1943100" y="4495800"/>
          <p14:tracePt t="22148" x="1803400" y="4495800"/>
          <p14:tracePt t="22164" x="1670050" y="4495800"/>
          <p14:tracePt t="22181" x="1568450" y="4495800"/>
          <p14:tracePt t="22197" x="1466850" y="4495800"/>
          <p14:tracePt t="22214" x="1358900" y="4495800"/>
          <p14:tracePt t="22230" x="1270000" y="4502150"/>
          <p14:tracePt t="22249" x="1238250" y="4502150"/>
          <p14:tracePt t="22264" x="1212850" y="4508500"/>
          <p14:tracePt t="22281" x="1187450" y="4514850"/>
          <p14:tracePt t="22297" x="1162050" y="4514850"/>
          <p14:tracePt t="22314" x="1149350" y="4521200"/>
          <p14:tracePt t="22330" x="1123950" y="4521200"/>
          <p14:tracePt t="22347" x="1111250" y="4521200"/>
          <p14:tracePt t="22364" x="1098550" y="4521200"/>
          <p14:tracePt t="22381" x="1085850" y="4521200"/>
          <p14:tracePt t="22397" x="1079500" y="4527550"/>
          <p14:tracePt t="22415" x="1073150" y="4527550"/>
          <p14:tracePt t="22431" x="1066800" y="4527550"/>
          <p14:tracePt t="22448" x="1066800" y="4533900"/>
          <p14:tracePt t="22464" x="1060450" y="4546600"/>
          <p14:tracePt t="22481" x="1047750" y="4565650"/>
          <p14:tracePt t="22497" x="1041400" y="4578350"/>
          <p14:tracePt t="22514" x="1041400" y="4591050"/>
          <p14:tracePt t="22531" x="1041400" y="4610100"/>
          <p14:tracePt t="22547" x="1035050" y="4622800"/>
          <p14:tracePt t="22564" x="1035050" y="4635500"/>
          <p14:tracePt t="22581" x="1035050" y="4648200"/>
          <p14:tracePt t="22597" x="1035050" y="4673600"/>
          <p14:tracePt t="22615" x="1035050" y="4692650"/>
          <p14:tracePt t="22630" x="1035050" y="4705350"/>
          <p14:tracePt t="22647" x="1035050" y="4718050"/>
          <p14:tracePt t="22664" x="1035050" y="4737100"/>
          <p14:tracePt t="22681" x="1035050" y="4749800"/>
          <p14:tracePt t="22697" x="1035050" y="4787900"/>
          <p14:tracePt t="22715" x="1035050" y="4806950"/>
          <p14:tracePt t="22731" x="1035050" y="4813300"/>
          <p14:tracePt t="22748" x="1028700" y="4819650"/>
          <p14:tracePt t="22764" x="1028700" y="4826000"/>
          <p14:tracePt t="22780" x="1028700" y="4832350"/>
          <p14:tracePt t="22837" x="1028700" y="4838700"/>
          <p14:tracePt t="23088" x="1047750" y="4838700"/>
          <p14:tracePt t="23093" x="1098550" y="4838700"/>
          <p14:tracePt t="23114" x="1117600" y="4832350"/>
          <p14:tracePt t="23130" x="1143000" y="4826000"/>
          <p14:tracePt t="23195" x="1149350" y="4826000"/>
          <p14:tracePt t="23295" x="1155700" y="4826000"/>
          <p14:tracePt t="23317" x="1162050" y="4826000"/>
          <p14:tracePt t="23625" x="1155700" y="4826000"/>
          <p14:tracePt t="23633" x="1136650" y="4826000"/>
          <p14:tracePt t="23646" x="1104900" y="4832350"/>
          <p14:tracePt t="23664" x="1092200" y="4832350"/>
          <p14:tracePt t="23680" x="1073150" y="4832350"/>
          <p14:tracePt t="23696" x="1054100" y="4832350"/>
          <p14:tracePt t="23714" x="1041400" y="4832350"/>
          <p14:tracePt t="23909" x="1047750" y="4826000"/>
          <p14:tracePt t="23917" x="1066800" y="4819650"/>
          <p14:tracePt t="23930" x="1092200" y="4819650"/>
          <p14:tracePt t="23930" x="1104900" y="4813300"/>
          <p14:tracePt t="23948" x="1130300" y="4806950"/>
          <p14:tracePt t="23964" x="1143000" y="4806950"/>
          <p14:tracePt t="23980" x="1162050" y="4806950"/>
          <p14:tracePt t="23996" x="1174750" y="4806950"/>
          <p14:tracePt t="24014" x="1181100" y="4806950"/>
          <p14:tracePt t="24030" x="1206500" y="4806950"/>
          <p14:tracePt t="24047" x="1231900" y="4806950"/>
          <p14:tracePt t="24063" x="1250950" y="4806950"/>
          <p14:tracePt t="24080" x="1270000" y="4806950"/>
          <p14:tracePt t="24096" x="1295400" y="4806950"/>
          <p14:tracePt t="24114" x="1327150" y="4806950"/>
          <p14:tracePt t="24130" x="1346200" y="4806950"/>
          <p14:tracePt t="24147" x="1377950" y="4806950"/>
          <p14:tracePt t="24163" x="1416050" y="4806950"/>
          <p14:tracePt t="24180" x="1435100" y="4806950"/>
          <p14:tracePt t="24197" x="1460500" y="4806950"/>
          <p14:tracePt t="24215" x="1479550" y="4806950"/>
          <p14:tracePt t="24230" x="1504950" y="4806950"/>
          <p14:tracePt t="24247" x="1574800" y="4826000"/>
          <p14:tracePt t="24263" x="1651000" y="4845050"/>
          <p14:tracePt t="24280" x="1708150" y="4857750"/>
          <p14:tracePt t="24297" x="1771650" y="4876800"/>
          <p14:tracePt t="24314" x="1822450" y="4889500"/>
          <p14:tracePt t="24330" x="1860550" y="4895850"/>
          <p14:tracePt t="24347" x="2012950" y="4921250"/>
          <p14:tracePt t="24363" x="2114550" y="4940300"/>
          <p14:tracePt t="24380" x="2222500" y="4946650"/>
          <p14:tracePt t="24396" x="2324100" y="4946650"/>
          <p14:tracePt t="24414" x="2406650" y="4946650"/>
          <p14:tracePt t="24430" x="2457450" y="4940300"/>
          <p14:tracePt t="24447" x="2527300" y="4940300"/>
          <p14:tracePt t="24463" x="2590800" y="4940300"/>
          <p14:tracePt t="24480" x="2660650" y="4940300"/>
          <p14:tracePt t="24496" x="2705100" y="4940300"/>
          <p14:tracePt t="24513" x="2755900" y="4940300"/>
          <p14:tracePt t="24530" x="2787650" y="4940300"/>
          <p14:tracePt t="24547" x="2825750" y="4940300"/>
          <p14:tracePt t="24563" x="2857500" y="4940300"/>
          <p14:tracePt t="24580" x="2901950" y="4933950"/>
          <p14:tracePt t="24596" x="2933700" y="4927600"/>
          <p14:tracePt t="24614" x="2965450" y="4927600"/>
          <p14:tracePt t="24630" x="2990850" y="4921250"/>
          <p14:tracePt t="24647" x="3028950" y="4921250"/>
          <p14:tracePt t="24664" x="3054350" y="4914900"/>
          <p14:tracePt t="24680" x="3079750" y="4914900"/>
          <p14:tracePt t="24696" x="3098800" y="4914900"/>
          <p14:tracePt t="24714" x="3124200" y="4914900"/>
          <p14:tracePt t="24730" x="3149600" y="4902200"/>
          <p14:tracePt t="24747" x="3187700" y="4902200"/>
          <p14:tracePt t="24763" x="3213100" y="4895850"/>
          <p14:tracePt t="24780" x="3238500" y="4895850"/>
          <p14:tracePt t="24796" x="3263900" y="4889500"/>
          <p14:tracePt t="24813" x="3289300" y="4883150"/>
          <p14:tracePt t="24829" x="3308350" y="4883150"/>
          <p14:tracePt t="24847" x="3333750" y="4876800"/>
          <p14:tracePt t="24863" x="3340100" y="4876800"/>
          <p14:tracePt t="24880" x="3346450" y="4876800"/>
          <p14:tracePt t="24896" x="3352800" y="4876800"/>
          <p14:tracePt t="25009" x="3365500" y="4870450"/>
          <p14:tracePt t="25018" x="3371850" y="4870450"/>
          <p14:tracePt t="25171" x="3371850" y="4864100"/>
          <p14:tracePt t="25199" x="3378200" y="4864100"/>
          <p14:tracePt t="25460" x="3352800" y="4864100"/>
          <p14:tracePt t="25463" x="3289300" y="4870450"/>
          <p14:tracePt t="25480" x="3181350" y="4889500"/>
          <p14:tracePt t="25496" x="2997200" y="4908550"/>
          <p14:tracePt t="25514" x="2882900" y="4908550"/>
          <p14:tracePt t="25529" x="2762250" y="4914900"/>
          <p14:tracePt t="25546" x="2654300" y="4940300"/>
          <p14:tracePt t="25563" x="2552700" y="4953000"/>
          <p14:tracePt t="25580" x="2432050" y="4959350"/>
          <p14:tracePt t="25596" x="2305050" y="4978400"/>
          <p14:tracePt t="25596" x="2235200" y="4991100"/>
          <p14:tracePt t="25614" x="2108200" y="5010150"/>
          <p14:tracePt t="25629" x="1987550" y="5035550"/>
          <p14:tracePt t="25646" x="1879600" y="5054600"/>
          <p14:tracePt t="25663" x="1797050" y="5060950"/>
          <p14:tracePt t="25680" x="1695450" y="5060950"/>
          <p14:tracePt t="25695" x="1587500" y="5073650"/>
          <p14:tracePt t="25695" x="1549400" y="5080000"/>
          <p14:tracePt t="25714" x="1466850" y="5105400"/>
          <p14:tracePt t="25729" x="1403350" y="5118100"/>
          <p14:tracePt t="25746" x="1352550" y="5137150"/>
          <p14:tracePt t="25763" x="1308100" y="5143500"/>
          <p14:tracePt t="25780" x="1276350" y="5143500"/>
          <p14:tracePt t="25796" x="1250950" y="5143500"/>
          <p14:tracePt t="25796" x="1244600" y="5143500"/>
          <p14:tracePt t="25814" x="1219200" y="5143500"/>
          <p14:tracePt t="25829" x="1181100" y="5137150"/>
          <p14:tracePt t="25846" x="1155700" y="5130800"/>
          <p14:tracePt t="25863" x="1130300" y="5124450"/>
          <p14:tracePt t="25880" x="1123950" y="5118100"/>
          <p14:tracePt t="25896" x="1111250" y="5111750"/>
          <p14:tracePt t="25914" x="1098550" y="5105400"/>
          <p14:tracePt t="25929" x="1092200" y="5099050"/>
          <p14:tracePt t="25946" x="1079500" y="5092700"/>
          <p14:tracePt t="26014" x="1066800" y="5086350"/>
          <p14:tracePt t="26025" x="1060450" y="5086350"/>
          <p14:tracePt t="26033" x="1047750" y="5086350"/>
          <p14:tracePt t="26046" x="1035050" y="5080000"/>
          <p14:tracePt t="26063" x="1022350" y="5080000"/>
          <p14:tracePt t="26245" x="1003300" y="5080000"/>
          <p14:tracePt t="26253" x="977900" y="5105400"/>
          <p14:tracePt t="26266" x="971550" y="5105400"/>
          <p14:tracePt t="26266" x="965200" y="5105400"/>
          <p14:tracePt t="26280" x="958850" y="5118100"/>
          <p14:tracePt t="26296" x="952500" y="5118100"/>
          <p14:tracePt t="26358" x="952500" y="5124450"/>
          <p14:tracePt t="27345" x="952500" y="5118100"/>
          <p14:tracePt t="27354" x="965200" y="5092700"/>
          <p14:tracePt t="27362" x="971550" y="5067300"/>
          <p14:tracePt t="27379" x="984250" y="5048250"/>
          <p14:tracePt t="27395" x="990600" y="5035550"/>
          <p14:tracePt t="27412" x="990600" y="5029200"/>
          <p14:tracePt t="27428" x="996950" y="5016500"/>
          <p14:tracePt t="27445" x="1003300" y="5003800"/>
          <p14:tracePt t="27478" x="1009650" y="4965700"/>
          <p14:tracePt t="27479" x="1016000" y="4953000"/>
          <p14:tracePt t="27495" x="1022350" y="4927600"/>
          <p14:tracePt t="27512" x="1028700" y="4902200"/>
          <p14:tracePt t="27528" x="1028700" y="4883150"/>
          <p14:tracePt t="27545" x="1028700" y="4870450"/>
          <p14:tracePt t="27561" x="1035050" y="4864100"/>
          <p14:tracePt t="27578" x="1035050" y="4851400"/>
          <p14:tracePt t="27596" x="1035050" y="4838700"/>
          <p14:tracePt t="27613" x="1035050" y="4832350"/>
          <p14:tracePt t="27628" x="1035050" y="4813300"/>
          <p14:tracePt t="27645" x="1035050" y="4800600"/>
          <p14:tracePt t="27661" x="1035050" y="4794250"/>
          <p14:tracePt t="27678" x="1035050" y="4787900"/>
          <p14:tracePt t="27717" x="1035050" y="4781550"/>
          <p14:tracePt t="27730" x="1035050" y="4768850"/>
          <p14:tracePt t="27892" x="1035050" y="4762500"/>
          <p14:tracePt t="27896" x="1054100" y="4756150"/>
          <p14:tracePt t="27912" x="1073150" y="4756150"/>
          <p14:tracePt t="27929" x="1092200" y="4749800"/>
          <p14:tracePt t="27946" x="1111250" y="4749800"/>
          <p14:tracePt t="27962" x="1136650" y="4749800"/>
          <p14:tracePt t="27978" x="1174750" y="4743450"/>
          <p14:tracePt t="27996" x="1200150" y="4743450"/>
          <p14:tracePt t="28012" x="1219200" y="4743450"/>
          <p14:tracePt t="28028" x="1225550" y="4743450"/>
          <p14:tracePt t="28045" x="1244600" y="4743450"/>
          <p14:tracePt t="28062" x="1263650" y="4743450"/>
          <p14:tracePt t="28078" x="1270000" y="4743450"/>
          <p14:tracePt t="28494" x="1289050" y="4743450"/>
          <p14:tracePt t="28496" x="1358900" y="4749800"/>
          <p14:tracePt t="28512" x="1454150" y="4762500"/>
          <p14:tracePt t="28529" x="1504950" y="4768850"/>
          <p14:tracePt t="28545" x="1530350" y="4775200"/>
          <p14:tracePt t="28562" x="1549400" y="4775200"/>
          <p14:tracePt t="28578" x="1587500" y="4781550"/>
          <p14:tracePt t="28595" x="1612900" y="4781550"/>
          <p14:tracePt t="28612" x="1638300" y="4781550"/>
          <p14:tracePt t="28628" x="1657350" y="4787900"/>
          <p14:tracePt t="28645" x="1670050" y="4787900"/>
          <p14:tracePt t="28662" x="1689100" y="4787900"/>
          <p14:tracePt t="28678" x="1720850" y="4787900"/>
          <p14:tracePt t="28696" x="1727200" y="4787900"/>
          <p14:tracePt t="28712" x="1752600" y="4787900"/>
          <p14:tracePt t="28729" x="1771650" y="4787900"/>
          <p14:tracePt t="28745" x="1797050" y="4787900"/>
          <p14:tracePt t="28763" x="1822450" y="4787900"/>
          <p14:tracePt t="28778" x="1860550" y="4781550"/>
          <p14:tracePt t="28795" x="1885950" y="4775200"/>
          <p14:tracePt t="28811" x="1917700" y="4775200"/>
          <p14:tracePt t="28828" x="1955800" y="4768850"/>
          <p14:tracePt t="28845" x="1981200" y="4768850"/>
          <p14:tracePt t="28862" x="2006600" y="4768850"/>
          <p14:tracePt t="28878" x="2044700" y="4768850"/>
          <p14:tracePt t="28896" x="2070100" y="4762500"/>
          <p14:tracePt t="28912" x="2133600" y="4756150"/>
          <p14:tracePt t="28929" x="2216150" y="4756150"/>
          <p14:tracePt t="28945" x="2286000" y="4737100"/>
          <p14:tracePt t="28962" x="2374900" y="4730750"/>
          <p14:tracePt t="28978" x="2514600" y="4705350"/>
          <p14:tracePt t="28996" x="2597150" y="4686300"/>
          <p14:tracePt t="29012" x="2667000" y="4679950"/>
          <p14:tracePt t="29029" x="2724150" y="4673600"/>
          <p14:tracePt t="29045" x="2774950" y="4654550"/>
          <p14:tracePt t="29063" x="2800350" y="4648200"/>
          <p14:tracePt t="29078" x="2857500" y="4629150"/>
          <p14:tracePt t="29096" x="2895600" y="4622800"/>
          <p14:tracePt t="29113" x="2946400" y="4622800"/>
          <p14:tracePt t="29129" x="3003550" y="4622800"/>
          <p14:tracePt t="29145" x="3041650" y="4622800"/>
          <p14:tracePt t="29161" x="3086100" y="4622800"/>
          <p14:tracePt t="29178" x="3168650" y="4622800"/>
          <p14:tracePt t="29195" x="3232150" y="4622800"/>
          <p14:tracePt t="29211" x="3276600" y="4622800"/>
          <p14:tracePt t="29228" x="3359150" y="4635500"/>
          <p14:tracePt t="29244" x="3409950" y="4641850"/>
          <p14:tracePt t="29262" x="3441700" y="4648200"/>
          <p14:tracePt t="29278" x="3479800" y="4654550"/>
          <p14:tracePt t="29295" x="3505200" y="4654550"/>
          <p14:tracePt t="29311" x="3536950" y="4660900"/>
          <p14:tracePt t="29328" x="3587750" y="4673600"/>
          <p14:tracePt t="29345" x="3657600" y="4699000"/>
          <p14:tracePt t="29362" x="3740150" y="4724400"/>
          <p14:tracePt t="29378" x="3848100" y="4749800"/>
          <p14:tracePt t="29396" x="3879850" y="4762500"/>
          <p14:tracePt t="29412" x="3911600" y="4768850"/>
          <p14:tracePt t="29429" x="3924300" y="4768850"/>
          <p14:tracePt t="29445" x="3930650" y="4768850"/>
          <p14:tracePt t="29749" x="3898900" y="4781550"/>
          <p14:tracePt t="29757" x="3841750" y="4794250"/>
          <p14:tracePt t="29762" x="3632200" y="4838700"/>
          <p14:tracePt t="29779" x="3511550" y="4857750"/>
          <p14:tracePt t="29796" x="3403600" y="4876800"/>
          <p14:tracePt t="29811" x="3314700" y="4883150"/>
          <p14:tracePt t="29828" x="3219450" y="4889500"/>
          <p14:tracePt t="29845" x="3086100" y="4908550"/>
          <p14:tracePt t="29863" x="2857500" y="4940300"/>
          <p14:tracePt t="29882" x="2749550" y="4946650"/>
          <p14:tracePt t="29897" x="2654300" y="4965700"/>
          <p14:tracePt t="29919" x="2622550" y="4972050"/>
          <p14:tracePt t="29940" x="2609850" y="4978400"/>
          <p14:tracePt t="29947" x="2597150" y="4978400"/>
          <p14:tracePt t="29947" x="2590800" y="4978400"/>
          <p14:tracePt t="29968" x="2590800" y="4984750"/>
          <p14:tracePt t="31138" x="2609850" y="4984750"/>
          <p14:tracePt t="31146" x="2635250" y="4984750"/>
          <p14:tracePt t="31146" x="2647950" y="4991100"/>
          <p14:tracePt t="31162" x="2673350" y="4991100"/>
          <p14:tracePt t="31180" x="2692400" y="4991100"/>
          <p14:tracePt t="31196" x="2698750" y="4997450"/>
          <p14:tracePt t="31212" x="2724150" y="4997450"/>
          <p14:tracePt t="31229" x="2743200" y="4997450"/>
          <p14:tracePt t="31245" x="2755900" y="4997450"/>
          <p14:tracePt t="31245" x="2768600" y="4997450"/>
          <p14:tracePt t="31262" x="2794000" y="4997450"/>
          <p14:tracePt t="31278" x="2819400" y="5010150"/>
          <p14:tracePt t="31296" x="2870200" y="5010150"/>
          <p14:tracePt t="31312" x="2927350" y="5010150"/>
          <p14:tracePt t="31329" x="2959100" y="5010150"/>
          <p14:tracePt t="31345" x="2984500" y="5010150"/>
          <p14:tracePt t="31345" x="2997200" y="5010150"/>
          <p14:tracePt t="31363" x="3003550" y="5010150"/>
          <p14:tracePt t="31378" x="3028950" y="5010150"/>
          <p14:tracePt t="31396" x="3048000" y="5010150"/>
          <p14:tracePt t="31411" x="3073400" y="5010150"/>
          <p14:tracePt t="31429" x="3092450" y="5010150"/>
          <p14:tracePt t="31445" x="3117850" y="5010150"/>
          <p14:tracePt t="31445" x="3130550" y="5010150"/>
          <p14:tracePt t="31478" x="3175000" y="5010150"/>
          <p14:tracePt t="31479" x="3244850" y="5003800"/>
          <p14:tracePt t="31496" x="3340100" y="4978400"/>
          <p14:tracePt t="31511" x="3390900" y="4972050"/>
          <p14:tracePt t="31529" x="3422650" y="4959350"/>
          <p14:tracePt t="31545" x="3448050" y="4959350"/>
          <p14:tracePt t="31545" x="3460750" y="4959350"/>
          <p14:tracePt t="31562" x="3473450" y="4959350"/>
          <p14:tracePt t="31578" x="3498850" y="4959350"/>
          <p14:tracePt t="31596" x="3524250" y="4959350"/>
          <p14:tracePt t="31612" x="3556000" y="4953000"/>
          <p14:tracePt t="31629" x="3581400" y="4953000"/>
          <p14:tracePt t="31645" x="3600450" y="4953000"/>
          <p14:tracePt t="31645" x="3613150" y="4953000"/>
          <p14:tracePt t="31662" x="3619500" y="4953000"/>
          <p14:tracePt t="31678" x="3625850" y="4953000"/>
          <p14:tracePt t="31678" x="3632200" y="4953000"/>
          <p14:tracePt t="31697" x="3638550" y="4953000"/>
          <p14:tracePt t="31712" x="3663950" y="4953000"/>
          <p14:tracePt t="31730" x="3670300" y="4953000"/>
          <p14:tracePt t="31745" x="3689350" y="4953000"/>
          <p14:tracePt t="31762" x="3714750" y="4953000"/>
          <p14:tracePt t="31778" x="3740150" y="4959350"/>
          <p14:tracePt t="31796" x="3752850" y="4959350"/>
          <p14:tracePt t="31811" x="3759200" y="4965700"/>
          <p14:tracePt t="31828" x="3765550" y="4978400"/>
          <p14:tracePt t="31844" x="3765550" y="4984750"/>
          <p14:tracePt t="31861" x="3765550" y="4997450"/>
          <p14:tracePt t="31896" x="3771900" y="4997450"/>
          <p14:tracePt t="31896" x="3771900" y="5010150"/>
          <p14:tracePt t="31911" x="3778250" y="5035550"/>
          <p14:tracePt t="31928" x="3778250" y="5054600"/>
          <p14:tracePt t="31945" x="3778250" y="5060950"/>
          <p14:tracePt t="31962" x="3784600" y="5067300"/>
          <p14:tracePt t="31978" x="3784600" y="5080000"/>
          <p14:tracePt t="31996" x="3790950" y="5092700"/>
          <p14:tracePt t="32011" x="3797300" y="5092700"/>
          <p14:tracePt t="32074" x="3803650" y="5092700"/>
          <p14:tracePt t="32084" x="3816350" y="5092700"/>
          <p14:tracePt t="32095" x="3841750" y="5105400"/>
          <p14:tracePt t="32112" x="3867150" y="5111750"/>
          <p14:tracePt t="32129" x="3892550" y="5118100"/>
          <p14:tracePt t="32145" x="3911600" y="5124450"/>
          <p14:tracePt t="32162" x="3937000" y="5137150"/>
          <p14:tracePt t="32179" x="3956050" y="5143500"/>
          <p14:tracePt t="32243" x="3962400" y="5143500"/>
          <p14:tracePt t="32270" x="3962400" y="5149850"/>
          <p14:tracePt t="32278" x="3968750" y="5162550"/>
          <p14:tracePt t="32296" x="3968750" y="5181600"/>
          <p14:tracePt t="32311" x="3968750" y="5219700"/>
          <p14:tracePt t="32328" x="3968750" y="5245100"/>
          <p14:tracePt t="32344" x="3968750" y="5264150"/>
          <p14:tracePt t="32361" x="3949700" y="5289550"/>
          <p14:tracePt t="32378" x="3917950" y="5314950"/>
          <p14:tracePt t="32395" x="3892550" y="5346700"/>
          <p14:tracePt t="32411" x="3854450" y="5384800"/>
          <p14:tracePt t="32428" x="3822700" y="5397500"/>
          <p14:tracePt t="32445" x="3797300" y="5416550"/>
          <p14:tracePt t="32461" x="3771900" y="5441950"/>
          <p14:tracePt t="32478" x="3746500" y="5467350"/>
          <p14:tracePt t="32496" x="3721100" y="5486400"/>
          <p14:tracePt t="32511" x="3676650" y="5518150"/>
          <p14:tracePt t="32529" x="3663950" y="5530850"/>
          <p14:tracePt t="32545" x="3651250" y="5556250"/>
          <p14:tracePt t="32562" x="3638550" y="5568950"/>
          <p14:tracePt t="32578" x="3632200" y="5588000"/>
          <p14:tracePt t="32595" x="3619500" y="5607050"/>
          <p14:tracePt t="32611" x="3613150" y="5632450"/>
          <p14:tracePt t="32629" x="3613150" y="5645150"/>
          <p14:tracePt t="32645" x="3613150" y="5670550"/>
          <p14:tracePt t="32662" x="3632200" y="5702300"/>
          <p14:tracePt t="32678" x="3663950" y="5727700"/>
          <p14:tracePt t="32696" x="3689350" y="5753100"/>
          <p14:tracePt t="32712" x="3714750" y="5765800"/>
          <p14:tracePt t="32712" x="3727450" y="5778500"/>
          <p14:tracePt t="32729" x="3765550" y="5803900"/>
          <p14:tracePt t="32762" x="3771900" y="5810250"/>
          <p14:tracePt t="32778" x="3778250" y="5810250"/>
          <p14:tracePt t="32812" x="3784600" y="5810250"/>
          <p14:tracePt t="32812" x="3803650" y="5816600"/>
          <p14:tracePt t="32828" x="3822700" y="5816600"/>
          <p14:tracePt t="32844" x="3841750" y="5816600"/>
          <p14:tracePt t="32861" x="3867150" y="5816600"/>
          <p14:tracePt t="32878" x="3892550" y="5816600"/>
          <p14:tracePt t="32895" x="3924300" y="5816600"/>
          <p14:tracePt t="32911" x="3968750" y="5816600"/>
          <p14:tracePt t="32928" x="4013200" y="5810250"/>
          <p14:tracePt t="32944" x="4051300" y="5803900"/>
          <p14:tracePt t="32961" x="4102100" y="5791200"/>
          <p14:tracePt t="32978" x="4146550" y="5784850"/>
          <p14:tracePt t="32995" x="4184650" y="5784850"/>
          <p14:tracePt t="33011" x="4210050" y="5778500"/>
          <p14:tracePt t="33011" x="4222750" y="5778500"/>
          <p14:tracePt t="33029" x="4248150" y="5778500"/>
          <p14:tracePt t="33044" x="4273550" y="5778500"/>
          <p14:tracePt t="33062" x="4298950" y="5778500"/>
          <p14:tracePt t="33078" x="4318000" y="5778500"/>
          <p14:tracePt t="33095" x="4343400" y="5772150"/>
          <p14:tracePt t="33112" x="4368800" y="5772150"/>
          <p14:tracePt t="33112" x="4387850" y="5772150"/>
          <p14:tracePt t="33129" x="4413250" y="5765800"/>
          <p14:tracePt t="33145" x="4438650" y="5765800"/>
          <p14:tracePt t="33162" x="4464050" y="5759450"/>
          <p14:tracePt t="33178" x="4489450" y="5759450"/>
          <p14:tracePt t="33195" x="4514850" y="5759450"/>
          <p14:tracePt t="33211" x="4540250" y="5759450"/>
          <p14:tracePt t="33211" x="4552950" y="5759450"/>
          <p14:tracePt t="33245" x="4572000" y="5759450"/>
          <p14:tracePt t="33245" x="4610100" y="5753100"/>
          <p14:tracePt t="33262" x="4648200" y="5753100"/>
          <p14:tracePt t="33278" x="4699000" y="5753100"/>
          <p14:tracePt t="33295" x="4749800" y="5746750"/>
          <p14:tracePt t="33311" x="4806950" y="5740400"/>
          <p14:tracePt t="33311" x="4832350" y="5734050"/>
          <p14:tracePt t="33329" x="4876800" y="5734050"/>
          <p14:tracePt t="33345" x="4902200" y="5727700"/>
          <p14:tracePt t="33362" x="4927600" y="5721350"/>
          <p14:tracePt t="33378" x="4953000" y="5715000"/>
          <p14:tracePt t="33395" x="4972050" y="5715000"/>
          <p14:tracePt t="33411" x="4997450" y="5715000"/>
          <p14:tracePt t="33411" x="5022850" y="5708650"/>
          <p14:tracePt t="33428" x="5041900" y="5708650"/>
          <p14:tracePt t="33444" x="5067300" y="5708650"/>
          <p14:tracePt t="33461" x="5092700" y="5695950"/>
          <p14:tracePt t="33477" x="5118100" y="5689600"/>
          <p14:tracePt t="33495" x="5143500" y="5689600"/>
          <p14:tracePt t="33511" x="5168900" y="5683250"/>
          <p14:tracePt t="33511" x="5181600" y="5683250"/>
          <p14:tracePt t="33528" x="5200650" y="5683250"/>
          <p14:tracePt t="33562" x="5207000" y="5683250"/>
          <p14:tracePt t="33562" x="5213350" y="5683250"/>
          <p14:tracePt t="33577" x="5226050" y="5683250"/>
          <p14:tracePt t="33595" x="5245100" y="5683250"/>
          <p14:tracePt t="33611" x="5257800" y="5683250"/>
          <p14:tracePt t="33628" x="5289550" y="5683250"/>
          <p14:tracePt t="33644" x="5302250" y="5683250"/>
          <p14:tracePt t="33661" x="5327650" y="5683250"/>
          <p14:tracePt t="33678" x="5340350" y="5683250"/>
          <p14:tracePt t="33695" x="5359400" y="5683250"/>
          <p14:tracePt t="33711" x="5378450" y="5683250"/>
          <p14:tracePt t="33711" x="5391150" y="5683250"/>
          <p14:tracePt t="33744" x="5410200" y="5683250"/>
          <p14:tracePt t="33744" x="5435600" y="5683250"/>
          <p14:tracePt t="33761" x="5454650" y="5689600"/>
          <p14:tracePt t="33778" x="5480050" y="5695950"/>
          <p14:tracePt t="33795" x="5499100" y="5695950"/>
          <p14:tracePt t="33811" x="5524500" y="5702300"/>
          <p14:tracePt t="33811" x="5530850" y="5702300"/>
          <p14:tracePt t="33829" x="5556250" y="5708650"/>
          <p14:tracePt t="33844" x="5568950" y="5708650"/>
          <p14:tracePt t="33908" x="5575300" y="5708650"/>
          <p14:tracePt t="33918" x="5575300" y="5715000"/>
          <p14:tracePt t="33928" x="5594350" y="5715000"/>
          <p14:tracePt t="33944" x="5613400" y="5715000"/>
          <p14:tracePt t="33961" x="5638800" y="5721350"/>
          <p14:tracePt t="33978" x="5664200" y="5721350"/>
          <p14:tracePt t="33995" x="5670550" y="5721350"/>
          <p14:tracePt t="34011" x="5683250" y="5721350"/>
          <p14:tracePt t="34028" x="5689600" y="5721350"/>
          <p14:tracePt t="34045" x="5695950" y="5721350"/>
          <p14:tracePt t="34101" x="5702300" y="5721350"/>
          <p14:tracePt t="34174" x="5702300" y="5727700"/>
          <p14:tracePt t="34840" x="5689600" y="5734050"/>
          <p14:tracePt t="34846" x="5651500" y="5746750"/>
          <p14:tracePt t="34860" x="5588000" y="5778500"/>
          <p14:tracePt t="34877" x="5543550" y="5791200"/>
          <p14:tracePt t="34894" x="5505450" y="5803900"/>
          <p14:tracePt t="34910" x="5441950" y="5829300"/>
          <p14:tracePt t="34927" x="5372100" y="5854700"/>
          <p14:tracePt t="34944" x="5264150" y="5880100"/>
          <p14:tracePt t="34961" x="5149850" y="5918200"/>
          <p14:tracePt t="34977" x="4940300" y="5975350"/>
          <p14:tracePt t="34994" x="4806950" y="6013450"/>
          <p14:tracePt t="35011" x="4660900" y="6045200"/>
          <p14:tracePt t="35028" x="4514850" y="6070600"/>
          <p14:tracePt t="35044" x="4375150" y="6089650"/>
          <p14:tracePt t="35062" x="4254500" y="6108700"/>
          <p14:tracePt t="35077" x="4095750" y="6127750"/>
          <p14:tracePt t="35095" x="3987800" y="6134100"/>
          <p14:tracePt t="35111" x="3886200" y="6146800"/>
          <p14:tracePt t="35127" x="3790950" y="6153150"/>
          <p14:tracePt t="35144" x="3752850" y="6159500"/>
          <p14:tracePt t="35161" x="3727450" y="6165850"/>
          <p14:tracePt t="35177" x="3702050" y="6165850"/>
          <p14:tracePt t="35300" x="3708400" y="6165850"/>
          <p14:tracePt t="35308" x="3784600" y="6159500"/>
          <p14:tracePt t="35328" x="3867150" y="6140450"/>
          <p14:tracePt t="35344" x="3943350" y="6140450"/>
          <p14:tracePt t="35361" x="4032250" y="6140450"/>
          <p14:tracePt t="35377" x="4197350" y="6140450"/>
          <p14:tracePt t="35395" x="4330700" y="6153150"/>
          <p14:tracePt t="35411" x="4451350" y="6172200"/>
          <p14:tracePt t="35428" x="4565650" y="6184900"/>
          <p14:tracePt t="35444" x="4686300" y="6203950"/>
          <p14:tracePt t="35460" x="4787900" y="6203950"/>
          <p14:tracePt t="35476" x="4908550" y="6197600"/>
          <p14:tracePt t="35494" x="4953000" y="6197600"/>
          <p14:tracePt t="35510" x="4984750" y="6191250"/>
          <p14:tracePt t="35527" x="5041900" y="6191250"/>
          <p14:tracePt t="35544" x="5073650" y="6191250"/>
          <p14:tracePt t="35561" x="5099050" y="6191250"/>
          <p14:tracePt t="35577" x="5118100" y="6191250"/>
          <p14:tracePt t="35577" x="5124450" y="6191250"/>
          <p14:tracePt t="37119" x="5124450" y="6184900"/>
          <p14:tracePt t="37185"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Endocrine Pancreas</a:t>
            </a:r>
          </a:p>
        </p:txBody>
      </p:sp>
      <p:sp>
        <p:nvSpPr>
          <p:cNvPr id="8" name="Content Placeholder 7"/>
          <p:cNvSpPr>
            <a:spLocks noGrp="1"/>
          </p:cNvSpPr>
          <p:nvPr>
            <p:ph idx="1"/>
          </p:nvPr>
        </p:nvSpPr>
        <p:spPr>
          <a:xfrm>
            <a:off x="190500" y="1200150"/>
            <a:ext cx="4408488" cy="5530850"/>
          </a:xfrm>
        </p:spPr>
        <p:txBody>
          <a:bodyPr/>
          <a:lstStyle/>
          <a:p>
            <a:pPr>
              <a:buFont typeface="Wingdings" pitchFamily="2" charset="2"/>
              <a:buNone/>
              <a:defRPr/>
            </a:pPr>
            <a:r>
              <a:rPr lang="en-US" altLang="en-US" sz="2800" b="1">
                <a:solidFill>
                  <a:srgbClr val="FFFF66"/>
                </a:solidFill>
              </a:rPr>
              <a:t>Cells of the Islets:</a:t>
            </a:r>
          </a:p>
          <a:p>
            <a:pPr>
              <a:defRPr/>
            </a:pPr>
            <a:r>
              <a:rPr lang="el-GR" altLang="en-US" sz="2400">
                <a:solidFill>
                  <a:srgbClr val="F9B092"/>
                </a:solidFill>
              </a:rPr>
              <a:t>β</a:t>
            </a:r>
            <a:r>
              <a:rPr lang="en-US" altLang="en-US" sz="2400">
                <a:solidFill>
                  <a:srgbClr val="F9B092"/>
                </a:solidFill>
              </a:rPr>
              <a:t> (B) cells:</a:t>
            </a:r>
          </a:p>
          <a:p>
            <a:pPr marL="685800" lvl="1" indent="-342900">
              <a:defRPr/>
            </a:pPr>
            <a:r>
              <a:rPr lang="en-US" altLang="en-US" sz="2000">
                <a:ea typeface="Arial" pitchFamily="34" charset="0"/>
              </a:rPr>
              <a:t>Constitute 70% of islet cells.</a:t>
            </a:r>
          </a:p>
          <a:p>
            <a:pPr marL="685800" lvl="1" indent="-342900">
              <a:defRPr/>
            </a:pPr>
            <a:r>
              <a:rPr lang="en-US" altLang="en-US" sz="2000">
                <a:ea typeface="Arial" pitchFamily="34" charset="0"/>
              </a:rPr>
              <a:t>Concentrated in islet center.</a:t>
            </a:r>
          </a:p>
          <a:p>
            <a:pPr marL="685800" lvl="1" indent="-342900">
              <a:defRPr/>
            </a:pPr>
            <a:r>
              <a:rPr lang="en-US" altLang="en-US" sz="2000">
                <a:ea typeface="Arial" pitchFamily="34" charset="0"/>
              </a:rPr>
              <a:t>Function: secrete </a:t>
            </a:r>
            <a:r>
              <a:rPr lang="en-US" altLang="en-US" sz="2000" u="sng">
                <a:ea typeface="Arial" pitchFamily="34" charset="0"/>
              </a:rPr>
              <a:t>insulin</a:t>
            </a:r>
            <a:r>
              <a:rPr lang="en-US" altLang="en-US" sz="2000">
                <a:ea typeface="Arial" pitchFamily="34" charset="0"/>
              </a:rPr>
              <a:t> which ↓ blood sugar.</a:t>
            </a:r>
          </a:p>
          <a:p>
            <a:pPr>
              <a:defRPr/>
            </a:pPr>
            <a:r>
              <a:rPr lang="el-GR" altLang="en-US" sz="2400">
                <a:solidFill>
                  <a:srgbClr val="F9B092"/>
                </a:solidFill>
              </a:rPr>
              <a:t>α</a:t>
            </a:r>
            <a:r>
              <a:rPr lang="en-US" altLang="en-US" sz="2400">
                <a:solidFill>
                  <a:srgbClr val="F9B092"/>
                </a:solidFill>
              </a:rPr>
              <a:t> (A) cells:</a:t>
            </a:r>
          </a:p>
          <a:p>
            <a:pPr marL="685800" lvl="1" indent="-342900">
              <a:defRPr/>
            </a:pPr>
            <a:r>
              <a:rPr lang="en-US" altLang="en-US" sz="2000">
                <a:ea typeface="Arial" pitchFamily="34" charset="0"/>
              </a:rPr>
              <a:t>Constitute 15-20%.</a:t>
            </a:r>
          </a:p>
          <a:p>
            <a:pPr marL="685800" lvl="1" indent="-342900">
              <a:defRPr/>
            </a:pPr>
            <a:r>
              <a:rPr lang="en-US" altLang="en-US" sz="2000">
                <a:ea typeface="Arial" pitchFamily="34" charset="0"/>
              </a:rPr>
              <a:t>Concentrated in islet periphery.</a:t>
            </a:r>
          </a:p>
          <a:p>
            <a:pPr marL="685800" lvl="1" indent="-342900">
              <a:defRPr/>
            </a:pPr>
            <a:r>
              <a:rPr lang="en-US" altLang="en-US" sz="2000">
                <a:ea typeface="Arial" pitchFamily="34" charset="0"/>
              </a:rPr>
              <a:t>Granules are much more numerous, more tightly packed, smaller, and denser than those of β cells.</a:t>
            </a:r>
          </a:p>
          <a:p>
            <a:pPr marL="685800" lvl="1" indent="-342900">
              <a:defRPr/>
            </a:pPr>
            <a:r>
              <a:rPr lang="en-US" altLang="en-US" sz="2000">
                <a:ea typeface="Arial" pitchFamily="34" charset="0"/>
              </a:rPr>
              <a:t>Function: secrete </a:t>
            </a:r>
            <a:r>
              <a:rPr lang="en-US" altLang="en-US" sz="2000" u="sng">
                <a:ea typeface="Arial" pitchFamily="34" charset="0"/>
              </a:rPr>
              <a:t>glucagon</a:t>
            </a:r>
            <a:r>
              <a:rPr lang="en-US" altLang="en-US" sz="2000">
                <a:ea typeface="Arial" pitchFamily="34" charset="0"/>
              </a:rPr>
              <a:t> which ↑ blood sugar.</a:t>
            </a:r>
          </a:p>
        </p:txBody>
      </p:sp>
      <p:pic>
        <p:nvPicPr>
          <p:cNvPr id="18436" name="Picture 6" descr="Clip_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8838" y="3686175"/>
            <a:ext cx="434975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http://www.colorado.edu/intphys/Class/IPHY3430-200/image/figure19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25" y="1239838"/>
            <a:ext cx="3636963"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198"/>
    </mc:Choice>
    <mc:Fallback xmlns="">
      <p:transition spd="slow" advTm="81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11" x="647700" y="2070100"/>
          <p14:tracePt t="1670" x="647700" y="2063750"/>
          <p14:tracePt t="1716" x="660400" y="2063750"/>
          <p14:tracePt t="1724" x="685800" y="2057400"/>
          <p14:tracePt t="1729" x="730250" y="2051050"/>
          <p14:tracePt t="1746" x="736600" y="2051050"/>
          <p14:tracePt t="1763" x="742950" y="2051050"/>
          <p14:tracePt t="1870" x="749300" y="2051050"/>
          <p14:tracePt t="1879" x="781050" y="2076450"/>
          <p14:tracePt t="1897" x="806450" y="2089150"/>
          <p14:tracePt t="1912" x="825500" y="2101850"/>
          <p14:tracePt t="1930" x="863600" y="2133600"/>
          <p14:tracePt t="1947" x="895350" y="2146300"/>
          <p14:tracePt t="1964" x="920750" y="2165350"/>
          <p14:tracePt t="1980" x="946150" y="2171700"/>
          <p14:tracePt t="1997" x="984250" y="2178050"/>
          <p14:tracePt t="2013" x="1054100" y="2184400"/>
          <p14:tracePt t="2030" x="1143000" y="2190750"/>
          <p14:tracePt t="2046" x="1174750" y="2190750"/>
          <p14:tracePt t="2063" x="1200150" y="2197100"/>
          <p14:tracePt t="2080" x="1225550" y="2197100"/>
          <p14:tracePt t="2097" x="1250950" y="2197100"/>
          <p14:tracePt t="2112" x="1263650" y="2197100"/>
          <p14:tracePt t="2130" x="1289050" y="2197100"/>
          <p14:tracePt t="2146" x="1301750" y="2197100"/>
          <p14:tracePt t="2163" x="1320800" y="2203450"/>
          <p14:tracePt t="2179" x="1339850" y="2203450"/>
          <p14:tracePt t="2197" x="1358900" y="2203450"/>
          <p14:tracePt t="2212" x="1371600" y="2203450"/>
          <p14:tracePt t="2229" x="1409700" y="2209800"/>
          <p14:tracePt t="2246" x="1435100" y="2209800"/>
          <p14:tracePt t="2263" x="1460500" y="2209800"/>
          <p14:tracePt t="2279" x="1485900" y="2209800"/>
          <p14:tracePt t="2296" x="1504950" y="2209800"/>
          <p14:tracePt t="2312" x="1517650" y="2209800"/>
          <p14:tracePt t="2330" x="1530350" y="2216150"/>
          <p14:tracePt t="2346" x="1555750" y="2216150"/>
          <p14:tracePt t="2363" x="1581150" y="2222500"/>
          <p14:tracePt t="2379" x="1606550" y="2228850"/>
          <p14:tracePt t="2397" x="1631950" y="2235200"/>
          <p14:tracePt t="2412" x="1657350" y="2241550"/>
          <p14:tracePt t="2430" x="1682750" y="2241550"/>
          <p14:tracePt t="2446" x="1701800" y="2241550"/>
          <p14:tracePt t="2464" x="1714500" y="2241550"/>
          <p14:tracePt t="2479" x="1727200" y="2241550"/>
          <p14:tracePt t="2497" x="1746250" y="2241550"/>
          <p14:tracePt t="2513" x="1771650" y="2241550"/>
          <p14:tracePt t="2530" x="1790700" y="2241550"/>
          <p14:tracePt t="2546" x="1816100" y="2241550"/>
          <p14:tracePt t="2563" x="1841500" y="2241550"/>
          <p14:tracePt t="2580" x="1879600" y="2241550"/>
          <p14:tracePt t="2597" x="1885950" y="2241550"/>
          <p14:tracePt t="2613" x="1885950" y="2235200"/>
          <p14:tracePt t="3338" x="1885950" y="2228850"/>
          <p14:tracePt t="3346" x="1898650" y="2228850"/>
          <p14:tracePt t="3346" x="1911350" y="2222500"/>
          <p14:tracePt t="3363" x="1930400" y="2222500"/>
          <p14:tracePt t="3379" x="1943100" y="2222500"/>
          <p14:tracePt t="3396" x="1955800" y="2222500"/>
          <p14:tracePt t="3642" x="1962150" y="2235200"/>
          <p14:tracePt t="3650" x="1974850" y="2260600"/>
          <p14:tracePt t="3662" x="1974850" y="2286000"/>
          <p14:tracePt t="3679" x="1974850" y="2311400"/>
          <p14:tracePt t="3679" x="1974850" y="2324100"/>
          <p14:tracePt t="3696" x="1974850" y="2349500"/>
          <p14:tracePt t="3712" x="1974850" y="2368550"/>
          <p14:tracePt t="3729" x="1974850" y="2381250"/>
          <p14:tracePt t="3745" x="1974850" y="2387600"/>
          <p14:tracePt t="3762" x="1974850" y="2393950"/>
          <p14:tracePt t="3804" x="1974850" y="2400300"/>
          <p14:tracePt t="3816" x="1974850" y="2406650"/>
          <p14:tracePt t="3829" x="1974850" y="2413000"/>
          <p14:tracePt t="3845" x="1974850" y="2438400"/>
          <p14:tracePt t="3863" x="1974850" y="2444750"/>
          <p14:tracePt t="3879" x="1974850" y="2451100"/>
          <p14:tracePt t="3896" x="1974850" y="2470150"/>
          <p14:tracePt t="3913" x="1981200" y="2482850"/>
          <p14:tracePt t="3946" x="1987550" y="2489200"/>
          <p14:tracePt t="3947" x="2000250" y="2508250"/>
          <p14:tracePt t="3964" x="2006600" y="2520950"/>
          <p14:tracePt t="3979" x="2006600" y="2527300"/>
          <p14:tracePt t="3995" x="2012950" y="2527300"/>
          <p14:tracePt t="4058" x="2019300" y="2527300"/>
          <p14:tracePt t="4132" x="2025650" y="2527300"/>
          <p14:tracePt t="4146" x="2032000" y="2527300"/>
          <p14:tracePt t="4153" x="2101850" y="2540000"/>
          <p14:tracePt t="4163" x="2171700" y="2546350"/>
          <p14:tracePt t="4179" x="2235200" y="2546350"/>
          <p14:tracePt t="4196" x="2254250" y="2546350"/>
          <p14:tracePt t="4212" x="2273300" y="2546350"/>
          <p14:tracePt t="4229" x="2286000" y="2546350"/>
          <p14:tracePt t="4312" x="2292350" y="2546350"/>
          <p14:tracePt t="4336" x="2298700" y="2546350"/>
          <p14:tracePt t="4352" x="2317750" y="2546350"/>
          <p14:tracePt t="4363" x="2336800" y="2546350"/>
          <p14:tracePt t="4379" x="2362200" y="2546350"/>
          <p14:tracePt t="4397" x="2368550" y="2546350"/>
          <p14:tracePt t="4412" x="2374900" y="2546350"/>
          <p14:tracePt t="4429" x="2393950" y="2546350"/>
          <p14:tracePt t="4445" x="2419350" y="2546350"/>
          <p14:tracePt t="4464" x="2444750" y="2540000"/>
          <p14:tracePt t="4478" x="2470150" y="2533650"/>
          <p14:tracePt t="4496" x="2495550" y="2527300"/>
          <p14:tracePt t="4512" x="2514600" y="2527300"/>
          <p14:tracePt t="4529" x="2527300" y="2527300"/>
          <p14:tracePt t="5012" x="2533650" y="2527300"/>
          <p14:tracePt t="5016" x="2565400" y="2533650"/>
          <p14:tracePt t="5028" x="2590800" y="2546350"/>
          <p14:tracePt t="5045" x="2616200" y="2552700"/>
          <p14:tracePt t="5061" x="2628900" y="2559050"/>
          <p14:tracePt t="5078" x="2635250" y="2565400"/>
          <p14:tracePt t="5154" x="2641600" y="2565400"/>
          <p14:tracePt t="5183" x="2647950" y="2565400"/>
          <p14:tracePt t="5183" x="2654300" y="2565400"/>
          <p14:tracePt t="5195" x="2679700" y="2565400"/>
          <p14:tracePt t="5211" x="2705100" y="2565400"/>
          <p14:tracePt t="5228" x="2724150" y="2565400"/>
          <p14:tracePt t="5245" x="2749550" y="2565400"/>
          <p14:tracePt t="5245" x="2762250" y="2565400"/>
          <p14:tracePt t="5263" x="2787650" y="2565400"/>
          <p14:tracePt t="5278" x="2806700" y="2565400"/>
          <p14:tracePt t="5295" x="2819400" y="2565400"/>
          <p14:tracePt t="5312" x="2832100" y="2565400"/>
          <p14:tracePt t="5329" x="2851150" y="2571750"/>
          <p14:tracePt t="5345" x="2863850" y="2571750"/>
          <p14:tracePt t="5345" x="2870200" y="2571750"/>
          <p14:tracePt t="5378" x="2876550" y="2571750"/>
          <p14:tracePt t="5378" x="2901950" y="2571750"/>
          <p14:tracePt t="5395" x="2914650" y="2571750"/>
          <p14:tracePt t="5412" x="2921000" y="2571750"/>
          <p14:tracePt t="5429" x="2933700" y="2571750"/>
          <p14:tracePt t="5445" x="2940050" y="2571750"/>
          <p14:tracePt t="5462" x="2946400" y="2571750"/>
          <p14:tracePt t="5504" x="2952750" y="2571750"/>
          <p14:tracePt t="5510" x="2971800" y="2571750"/>
          <p14:tracePt t="5529" x="3003550" y="2590800"/>
          <p14:tracePt t="5545" x="3022600" y="2597150"/>
          <p14:tracePt t="5563" x="3048000" y="2603500"/>
          <p14:tracePt t="5579" x="3086100" y="2609850"/>
          <p14:tracePt t="5596" x="3117850" y="2609850"/>
          <p14:tracePt t="5613" x="3155950" y="2616200"/>
          <p14:tracePt t="5630" x="3168650" y="2616200"/>
          <p14:tracePt t="5646" x="3187700" y="2616200"/>
          <p14:tracePt t="5663" x="3213100" y="2616200"/>
          <p14:tracePt t="5678" x="3238500" y="2616200"/>
          <p14:tracePt t="5697" x="3263900" y="2616200"/>
          <p14:tracePt t="5697" x="3276600" y="2616200"/>
          <p14:tracePt t="5713" x="3295650" y="2616200"/>
          <p14:tracePt t="5729" x="3333750" y="2622550"/>
          <p14:tracePt t="5746" x="3390900" y="2641600"/>
          <p14:tracePt t="5763" x="3441700" y="2660650"/>
          <p14:tracePt t="5779" x="3473450" y="2667000"/>
          <p14:tracePt t="5795" x="3511550" y="2679700"/>
          <p14:tracePt t="5812" x="3543300" y="2686050"/>
          <p14:tracePt t="5829" x="3556000" y="2686050"/>
          <p14:tracePt t="5846" x="3562350" y="2686050"/>
          <p14:tracePt t="5890" x="3568700" y="2686050"/>
          <p14:tracePt t="5897" x="3587750" y="2686050"/>
          <p14:tracePt t="5913" x="3606800" y="2686050"/>
          <p14:tracePt t="5913" x="3613150" y="2686050"/>
          <p14:tracePt t="5930" x="3638550" y="2686050"/>
          <p14:tracePt t="5946" x="3663950" y="2679700"/>
          <p14:tracePt t="5962" x="3689350" y="2673350"/>
          <p14:tracePt t="5980" x="3721100" y="2660650"/>
          <p14:tracePt t="5996" x="3746500" y="2654300"/>
          <p14:tracePt t="6012" x="3778250" y="2641600"/>
          <p14:tracePt t="6029" x="3797300" y="2628900"/>
          <p14:tracePt t="6045" x="3822700" y="2616200"/>
          <p14:tracePt t="6063" x="3848100" y="2609850"/>
          <p14:tracePt t="6079" x="3873500" y="2597150"/>
          <p14:tracePt t="6096" x="3898900" y="2590800"/>
          <p14:tracePt t="6112" x="3917950" y="2584450"/>
          <p14:tracePt t="6129" x="3930650" y="2578100"/>
          <p14:tracePt t="6145" x="3943350" y="2578100"/>
          <p14:tracePt t="6162" x="3956050" y="2565400"/>
          <p14:tracePt t="6179" x="3975100" y="2565400"/>
          <p14:tracePt t="6196" x="3994150" y="2559050"/>
          <p14:tracePt t="6212" x="4006850" y="2559050"/>
          <p14:tracePt t="6229" x="4013200" y="2552700"/>
          <p14:tracePt t="6246" x="4019550" y="2552700"/>
          <p14:tracePt t="6262" x="4038600" y="2552700"/>
          <p14:tracePt t="6279" x="4051300" y="2546350"/>
          <p14:tracePt t="6296" x="4070350" y="2540000"/>
          <p14:tracePt t="6312" x="4076700" y="2533650"/>
          <p14:tracePt t="6329" x="4089400" y="2533650"/>
          <p14:tracePt t="6609" x="4089400" y="2527300"/>
          <p14:tracePt t="7401" x="4076700" y="2527300"/>
          <p14:tracePt t="7409" x="4032250" y="2527300"/>
          <p14:tracePt t="7428" x="4006850" y="2533650"/>
          <p14:tracePt t="7445" x="3962400" y="2540000"/>
          <p14:tracePt t="7461" x="3886200" y="2546350"/>
          <p14:tracePt t="7480" x="3784600" y="2565400"/>
          <p14:tracePt t="7495" x="3644900" y="2565400"/>
          <p14:tracePt t="7513" x="3467100" y="2565400"/>
          <p14:tracePt t="7529" x="3263900" y="2540000"/>
          <p14:tracePt t="7545" x="3105150" y="2533650"/>
          <p14:tracePt t="7561" x="2876550" y="2533650"/>
          <p14:tracePt t="7580" x="2774950" y="2520950"/>
          <p14:tracePt t="7596" x="2667000" y="2520950"/>
          <p14:tracePt t="7613" x="2552700" y="2520950"/>
          <p14:tracePt t="7629" x="2425700" y="2527300"/>
          <p14:tracePt t="7646" x="2266950" y="2552700"/>
          <p14:tracePt t="7662" x="2133600" y="2590800"/>
          <p14:tracePt t="7662" x="2063750" y="2609850"/>
          <p14:tracePt t="7681" x="1955800" y="2641600"/>
          <p14:tracePt t="7696" x="1860550" y="2667000"/>
          <p14:tracePt t="7713" x="1797050" y="2692400"/>
          <p14:tracePt t="7728" x="1746250" y="2717800"/>
          <p14:tracePt t="7745" x="1701800" y="2743200"/>
          <p14:tracePt t="7762" x="1663700" y="2762250"/>
          <p14:tracePt t="7762" x="1644650" y="2774950"/>
          <p14:tracePt t="7779" x="1619250" y="2800350"/>
          <p14:tracePt t="7795" x="1600200" y="2813050"/>
          <p14:tracePt t="7813" x="1581150" y="2844800"/>
          <p14:tracePt t="7828" x="1562100" y="2889250"/>
          <p14:tracePt t="7845" x="1562100" y="2921000"/>
          <p14:tracePt t="7862" x="1562100" y="2946400"/>
          <p14:tracePt t="7862" x="1562100" y="2959100"/>
          <p14:tracePt t="7879" x="1562100" y="2984500"/>
          <p14:tracePt t="7895" x="1562100" y="3003550"/>
          <p14:tracePt t="7913" x="1568450" y="3003550"/>
          <p14:tracePt t="7983" x="1587500" y="3003550"/>
          <p14:tracePt t="7991" x="1676400" y="3009900"/>
          <p14:tracePt t="8012" x="1739900" y="3009900"/>
          <p14:tracePt t="8028" x="1847850" y="2990850"/>
          <p14:tracePt t="8046" x="1924050" y="2984500"/>
          <p14:tracePt t="8062" x="2019300" y="2978150"/>
          <p14:tracePt t="8079" x="2127250" y="2959100"/>
          <p14:tracePt t="8095" x="2203450" y="2952750"/>
          <p14:tracePt t="8112" x="2273300" y="2952750"/>
          <p14:tracePt t="8128" x="2419350" y="2971800"/>
          <p14:tracePt t="8146" x="2514600" y="2997200"/>
          <p14:tracePt t="8161" x="2609850" y="3016250"/>
          <p14:tracePt t="8178" x="2679700" y="3022600"/>
          <p14:tracePt t="8195" x="2730500" y="3035300"/>
          <p14:tracePt t="8212" x="2762250" y="3035300"/>
          <p14:tracePt t="8228" x="2787650" y="3035300"/>
          <p14:tracePt t="8245" x="2806700" y="3035300"/>
          <p14:tracePt t="8262" x="2832100" y="3035300"/>
          <p14:tracePt t="8278" x="2857500" y="3035300"/>
          <p14:tracePt t="8295" x="2882900" y="3035300"/>
          <p14:tracePt t="8311" x="2908300" y="3035300"/>
          <p14:tracePt t="8328" x="2940050" y="3035300"/>
          <p14:tracePt t="8346" x="2965450" y="3035300"/>
          <p14:tracePt t="8362" x="2997200" y="3035300"/>
          <p14:tracePt t="8379" x="3041650" y="3035300"/>
          <p14:tracePt t="8395" x="3073400" y="3035300"/>
          <p14:tracePt t="8412" x="3098800" y="3035300"/>
          <p14:tracePt t="8428" x="3130550" y="3028950"/>
          <p14:tracePt t="8446" x="3136900" y="3028950"/>
          <p14:tracePt t="8461" x="3162300" y="3022600"/>
          <p14:tracePt t="8479" x="3175000" y="3016250"/>
          <p14:tracePt t="8495" x="3187700" y="3016250"/>
          <p14:tracePt t="8512" x="3206750" y="3009900"/>
          <p14:tracePt t="8528" x="3244850" y="3009900"/>
          <p14:tracePt t="8546" x="3270250" y="3003550"/>
          <p14:tracePt t="8562" x="3295650" y="2997200"/>
          <p14:tracePt t="8579" x="3321050" y="2997200"/>
          <p14:tracePt t="8596" x="3333750" y="2990850"/>
          <p14:tracePt t="8612" x="3340100" y="2990850"/>
          <p14:tracePt t="8695" x="3352800" y="2990850"/>
          <p14:tracePt t="8711" x="3371850" y="2990850"/>
          <p14:tracePt t="8712" x="3397250" y="2984500"/>
          <p14:tracePt t="8728" x="3416300" y="2984500"/>
          <p14:tracePt t="8746" x="3429000" y="2984500"/>
          <p14:tracePt t="8762" x="3454400" y="2978150"/>
          <p14:tracePt t="8779" x="3543300" y="2978150"/>
          <p14:tracePt t="8795" x="3727450" y="2978150"/>
          <p14:tracePt t="8813" x="3854450" y="2978150"/>
          <p14:tracePt t="8828" x="3981450" y="2959100"/>
          <p14:tracePt t="8846" x="4140200" y="2959100"/>
          <p14:tracePt t="8862" x="4292600" y="2952750"/>
          <p14:tracePt t="8878" x="4635500" y="2952750"/>
          <p14:tracePt t="8894" x="4864100" y="2984500"/>
          <p14:tracePt t="8912" x="5029200" y="3003550"/>
          <p14:tracePt t="8928" x="5149850" y="3016250"/>
          <p14:tracePt t="8946" x="5251450" y="3016250"/>
          <p14:tracePt t="8961" x="5359400" y="3009900"/>
          <p14:tracePt t="8961" x="5422900" y="3009900"/>
          <p14:tracePt t="8979" x="5486400" y="3003550"/>
          <p14:tracePt t="8995" x="5721350" y="2965450"/>
          <p14:tracePt t="9012" x="5899150" y="2946400"/>
          <p14:tracePt t="9027" x="6096000" y="2927350"/>
          <p14:tracePt t="9045" x="6248400" y="2895600"/>
          <p14:tracePt t="9061" x="6394450" y="2863850"/>
          <p14:tracePt t="9078" x="6502400" y="2838450"/>
          <p14:tracePt t="9095" x="6648450" y="2813050"/>
          <p14:tracePt t="9112" x="6756400" y="2787650"/>
          <p14:tracePt t="9127" x="6858000" y="2755900"/>
          <p14:tracePt t="9145" x="6959600" y="2749550"/>
          <p14:tracePt t="9162" x="7054850" y="2743200"/>
          <p14:tracePt t="9178" x="7099300" y="2736850"/>
          <p14:tracePt t="9195" x="7118350" y="2736850"/>
          <p14:tracePt t="9212" x="7143750" y="2730500"/>
          <p14:tracePt t="9228" x="7175500" y="2724150"/>
          <p14:tracePt t="9245" x="7207250" y="2717800"/>
          <p14:tracePt t="9261" x="7232650" y="2717800"/>
          <p14:tracePt t="9278" x="7270750" y="2717800"/>
          <p14:tracePt t="9294" x="7416800" y="2717800"/>
          <p14:tracePt t="9311" x="7531100" y="2724150"/>
          <p14:tracePt t="9327" x="7664450" y="2743200"/>
          <p14:tracePt t="9345" x="7772400" y="2774950"/>
          <p14:tracePt t="9361" x="7880350" y="2800350"/>
          <p14:tracePt t="9378" x="8045450" y="2844800"/>
          <p14:tracePt t="9394" x="8166100" y="2870200"/>
          <p14:tracePt t="9411" x="8274050" y="2901950"/>
          <p14:tracePt t="9428" x="8369300" y="2927350"/>
          <p14:tracePt t="9445" x="8439150" y="2940050"/>
          <p14:tracePt t="9461" x="8464550" y="2940050"/>
          <p14:tracePt t="9495" x="8470900" y="2946400"/>
          <p14:tracePt t="9651" x="8470900" y="2952750"/>
          <p14:tracePt t="9659" x="8451850" y="2965450"/>
          <p14:tracePt t="9735" x="8445500" y="2965450"/>
          <p14:tracePt t="9763" x="8439150" y="2946400"/>
          <p14:tracePt t="9770" x="8439150" y="2933700"/>
          <p14:tracePt t="9778" x="8451850" y="2882900"/>
          <p14:tracePt t="9794" x="8496300" y="2800350"/>
          <p14:tracePt t="9811" x="8528050" y="2736850"/>
          <p14:tracePt t="9828" x="8559800" y="2673350"/>
          <p14:tracePt t="9845" x="8585200" y="2616200"/>
          <p14:tracePt t="9861" x="8616950" y="2552700"/>
          <p14:tracePt t="9878" x="8642350" y="2489200"/>
          <p14:tracePt t="9894" x="8674100" y="2419350"/>
          <p14:tracePt t="9912" x="8693150" y="2374900"/>
          <p14:tracePt t="9928" x="8705850" y="2330450"/>
          <p14:tracePt t="9945" x="8718550" y="2292350"/>
          <p14:tracePt t="9960" x="8724900" y="2266950"/>
          <p14:tracePt t="9960" x="8724900" y="2254250"/>
          <p14:tracePt t="9979" x="8731250" y="2241550"/>
          <p14:tracePt t="9994" x="8731250" y="2203450"/>
          <p14:tracePt t="10013" x="8731250" y="2171700"/>
          <p14:tracePt t="10028" x="8712200" y="2139950"/>
          <p14:tracePt t="10045" x="8693150" y="2114550"/>
          <p14:tracePt t="10061" x="8674100" y="2089150"/>
          <p14:tracePt t="10078" x="8667750" y="2070100"/>
          <p14:tracePt t="10095" x="8636000" y="2032000"/>
          <p14:tracePt t="10111" x="8604250" y="2012950"/>
          <p14:tracePt t="10127" x="8578850" y="1987550"/>
          <p14:tracePt t="10145" x="8553450" y="1955800"/>
          <p14:tracePt t="10160" x="8483600" y="1930400"/>
          <p14:tracePt t="10178" x="8451850" y="1905000"/>
          <p14:tracePt t="10194" x="8375650" y="1885950"/>
          <p14:tracePt t="10211" x="8343900" y="1879600"/>
          <p14:tracePt t="10227" x="8318500" y="1879600"/>
          <p14:tracePt t="10245" x="8305800" y="1879600"/>
          <p14:tracePt t="10261" x="8286750" y="1879600"/>
          <p14:tracePt t="10278" x="8267700" y="1879600"/>
          <p14:tracePt t="10294" x="8229600" y="1879600"/>
          <p14:tracePt t="10311" x="8204200" y="1879600"/>
          <p14:tracePt t="10328" x="8178800" y="1879600"/>
          <p14:tracePt t="10344" x="8153400" y="1885950"/>
          <p14:tracePt t="10361" x="8128000" y="1892300"/>
          <p14:tracePt t="10378" x="8102600" y="1898650"/>
          <p14:tracePt t="10394" x="8064500" y="1911350"/>
          <p14:tracePt t="10411" x="8039100" y="1924050"/>
          <p14:tracePt t="10427" x="8013700" y="1936750"/>
          <p14:tracePt t="10445" x="7988300" y="1962150"/>
          <p14:tracePt t="10461" x="7950200" y="1993900"/>
          <p14:tracePt t="10494" x="7924800" y="2006600"/>
          <p14:tracePt t="10495" x="7886700" y="2044700"/>
          <p14:tracePt t="10513" x="7854950" y="2063750"/>
          <p14:tracePt t="10528" x="7829550" y="2095500"/>
          <p14:tracePt t="10544" x="7804150" y="2133600"/>
          <p14:tracePt t="10561" x="7766050" y="2165350"/>
          <p14:tracePt t="10578" x="7740650" y="2190750"/>
          <p14:tracePt t="10595" x="7702550" y="2216150"/>
          <p14:tracePt t="10611" x="7689850" y="2228850"/>
          <p14:tracePt t="10628" x="7683500" y="2241550"/>
          <p14:tracePt t="10644" x="7677150" y="2247900"/>
          <p14:tracePt t="10661" x="7670800" y="2254250"/>
          <p14:tracePt t="10678" x="7658100" y="2273300"/>
          <p14:tracePt t="10694" x="7632700" y="2298700"/>
          <p14:tracePt t="10712" x="7620000" y="2324100"/>
          <p14:tracePt t="10727" x="7613650" y="2336800"/>
          <p14:tracePt t="10744" x="7600950" y="2368550"/>
          <p14:tracePt t="10761" x="7588250" y="2387600"/>
          <p14:tracePt t="10778" x="7575550" y="2400300"/>
          <p14:tracePt t="10794" x="7556500" y="2438400"/>
          <p14:tracePt t="10812" x="7550150" y="2451100"/>
          <p14:tracePt t="10828" x="7543800" y="2476500"/>
          <p14:tracePt t="10844" x="7543800" y="2501900"/>
          <p14:tracePt t="10860" x="7537450" y="2527300"/>
          <p14:tracePt t="10878" x="7537450" y="2552700"/>
          <p14:tracePt t="10894" x="7550150" y="2597150"/>
          <p14:tracePt t="10911" x="7562850" y="2622550"/>
          <p14:tracePt t="10928" x="7581900" y="2641600"/>
          <p14:tracePt t="10945" x="7594600" y="2660650"/>
          <p14:tracePt t="10961" x="7613650" y="2686050"/>
          <p14:tracePt t="10994" x="7639050" y="2705100"/>
          <p14:tracePt t="10994" x="7677150" y="2736850"/>
          <p14:tracePt t="11013" x="7689850" y="2762250"/>
          <p14:tracePt t="11027" x="7721600" y="2774950"/>
          <p14:tracePt t="11044" x="7747000" y="2800350"/>
          <p14:tracePt t="11061" x="7766050" y="2813050"/>
          <p14:tracePt t="11077" x="7791450" y="2825750"/>
          <p14:tracePt t="11094" x="7829550" y="2863850"/>
          <p14:tracePt t="11111" x="7848600" y="2876550"/>
          <p14:tracePt t="11127" x="7867650" y="2882900"/>
          <p14:tracePt t="11144" x="7886700" y="2895600"/>
          <p14:tracePt t="11160" x="7918450" y="2914650"/>
          <p14:tracePt t="11178" x="7943850" y="2933700"/>
          <p14:tracePt t="11194" x="7981950" y="2959100"/>
          <p14:tracePt t="11211" x="8007350" y="2984500"/>
          <p14:tracePt t="11227" x="8032750" y="3003550"/>
          <p14:tracePt t="11244" x="8070850" y="3016250"/>
          <p14:tracePt t="11261" x="8096250" y="3022600"/>
          <p14:tracePt t="11278" x="8108950" y="3022600"/>
          <p14:tracePt t="11294" x="8128000" y="3022600"/>
          <p14:tracePt t="11311" x="8140700" y="3022600"/>
          <p14:tracePt t="11327" x="8166100" y="3022600"/>
          <p14:tracePt t="11345" x="8204200" y="3009900"/>
          <p14:tracePt t="11361" x="8229600" y="2997200"/>
          <p14:tracePt t="11378" x="8255000" y="2971800"/>
          <p14:tracePt t="11394" x="8280400" y="2952750"/>
          <p14:tracePt t="11410" x="8312150" y="2921000"/>
          <p14:tracePt t="11427" x="8337550" y="2901950"/>
          <p14:tracePt t="11444" x="8382000" y="2863850"/>
          <p14:tracePt t="11460" x="8413750" y="2832100"/>
          <p14:tracePt t="11478" x="8439150" y="2806700"/>
          <p14:tracePt t="11493" x="8464550" y="2781300"/>
          <p14:tracePt t="11511" x="8496300" y="2755900"/>
          <p14:tracePt t="11527" x="8521700" y="2724150"/>
          <p14:tracePt t="11544" x="8553450" y="2686050"/>
          <p14:tracePt t="11561" x="8578850" y="2660650"/>
          <p14:tracePt t="11577" x="8591550" y="2635250"/>
          <p14:tracePt t="11593" x="8604250" y="2609850"/>
          <p14:tracePt t="11610" x="8616950" y="2571750"/>
          <p14:tracePt t="11627" x="8623300" y="2546350"/>
          <p14:tracePt t="11644" x="8629650" y="2501900"/>
          <p14:tracePt t="11660" x="8629650" y="2476500"/>
          <p14:tracePt t="11677" x="8623300" y="2444750"/>
          <p14:tracePt t="11693" x="8616950" y="2419350"/>
          <p14:tracePt t="11710" x="8597900" y="2393950"/>
          <p14:tracePt t="11727" x="8591550" y="2368550"/>
          <p14:tracePt t="11744" x="8572500" y="2330450"/>
          <p14:tracePt t="11761" x="8559800" y="2305050"/>
          <p14:tracePt t="11777" x="8540750" y="2279650"/>
          <p14:tracePt t="11793" x="8515350" y="2247900"/>
          <p14:tracePt t="11810" x="8483600" y="2222500"/>
          <p14:tracePt t="11826" x="8458200" y="2197100"/>
          <p14:tracePt t="11843" x="8407400" y="2152650"/>
          <p14:tracePt t="11859" x="8382000" y="2133600"/>
          <p14:tracePt t="11876" x="8369300" y="2120900"/>
          <p14:tracePt t="11892" x="8350250" y="2108200"/>
          <p14:tracePt t="11909" x="8324850" y="2082800"/>
          <p14:tracePt t="11926" x="8312150" y="2076450"/>
          <p14:tracePt t="11943" x="8274050" y="2063750"/>
          <p14:tracePt t="11959" x="8248650" y="2051050"/>
          <p14:tracePt t="11977" x="8223250" y="2044700"/>
          <p14:tracePt t="11992" x="8197850" y="2044700"/>
          <p14:tracePt t="12010" x="8172450" y="2044700"/>
          <p14:tracePt t="12026" x="8147050" y="2044700"/>
          <p14:tracePt t="12043" x="8102600" y="2044700"/>
          <p14:tracePt t="12059" x="8064500" y="2063750"/>
          <p14:tracePt t="12076" x="8039100" y="2076450"/>
          <p14:tracePt t="12093" x="8007350" y="2095500"/>
          <p14:tracePt t="12110" x="7981950" y="2127250"/>
          <p14:tracePt t="12126" x="7956550" y="2152650"/>
          <p14:tracePt t="12143" x="7924800" y="2184400"/>
          <p14:tracePt t="12159" x="7899400" y="2209800"/>
          <p14:tracePt t="12176" x="7880350" y="2235200"/>
          <p14:tracePt t="12192" x="7861300" y="2266950"/>
          <p14:tracePt t="12209" x="7854950" y="2273300"/>
          <p14:tracePt t="12225" x="7854950" y="2292350"/>
          <p14:tracePt t="12243" x="7848600" y="2317750"/>
          <p14:tracePt t="12260" x="7848600" y="2330450"/>
          <p14:tracePt t="12276" x="7848600" y="2349500"/>
          <p14:tracePt t="12292" x="7848600" y="2374900"/>
          <p14:tracePt t="12309" x="7842250" y="2400300"/>
          <p14:tracePt t="12326" x="7842250" y="2425700"/>
          <p14:tracePt t="12342" x="7835900" y="2457450"/>
          <p14:tracePt t="12359" x="7835900" y="2482850"/>
          <p14:tracePt t="12376" x="7835900" y="2508250"/>
          <p14:tracePt t="12392" x="7835900" y="2533650"/>
          <p14:tracePt t="12409" x="7835900" y="2552700"/>
          <p14:tracePt t="12425" x="7835900" y="2559050"/>
          <p14:tracePt t="12443" x="7835900" y="2571750"/>
          <p14:tracePt t="12459" x="7835900" y="2590800"/>
          <p14:tracePt t="12476" x="7835900" y="2616200"/>
          <p14:tracePt t="12492" x="7842250" y="2647950"/>
          <p14:tracePt t="12510" x="7848600" y="2667000"/>
          <p14:tracePt t="12526" x="7848600" y="2692400"/>
          <p14:tracePt t="12543" x="7854950" y="2717800"/>
          <p14:tracePt t="12559" x="7861300" y="2743200"/>
          <p14:tracePt t="12576" x="7874000" y="2768600"/>
          <p14:tracePt t="12594" x="7886700" y="2806700"/>
          <p14:tracePt t="12609" x="7893050" y="2819400"/>
          <p14:tracePt t="12626" x="7899400" y="2832100"/>
          <p14:tracePt t="12642" x="7905750" y="2844800"/>
          <p14:tracePt t="12660" x="7912100" y="2870200"/>
          <p14:tracePt t="12676" x="7924800" y="2882900"/>
          <p14:tracePt t="12692" x="7924800" y="2895600"/>
          <p14:tracePt t="12709" x="7924800" y="2901950"/>
          <p14:tracePt t="12726" x="7937500" y="2914650"/>
          <p14:tracePt t="12742" x="7950200" y="2927350"/>
          <p14:tracePt t="12760" x="7962900" y="2946400"/>
          <p14:tracePt t="12776" x="7975600" y="2959100"/>
          <p14:tracePt t="12793" x="8001000" y="2971800"/>
          <p14:tracePt t="12809" x="8032750" y="2984500"/>
          <p14:tracePt t="12826" x="8051800" y="2990850"/>
          <p14:tracePt t="12842" x="8102600" y="2997200"/>
          <p14:tracePt t="12860" x="8134350" y="3003550"/>
          <p14:tracePt t="12876" x="8159750" y="3003550"/>
          <p14:tracePt t="12893" x="8185150" y="3003550"/>
          <p14:tracePt t="12909" x="8210550" y="2997200"/>
          <p14:tracePt t="12926" x="8216900" y="2990850"/>
          <p14:tracePt t="12943" x="8223250" y="2990850"/>
          <p14:tracePt t="13220" x="8229600" y="2990850"/>
          <p14:tracePt t="13224" x="8235950" y="2990850"/>
          <p14:tracePt t="13242" x="8248650" y="2984500"/>
          <p14:tracePt t="13320" x="8255000" y="2984500"/>
          <p14:tracePt t="13370" x="8255000" y="2978150"/>
          <p14:tracePt t="13392" x="8235950" y="2978150"/>
          <p14:tracePt t="13393" x="8204200" y="2978150"/>
          <p14:tracePt t="13409" x="8178800" y="2978150"/>
          <p14:tracePt t="13425" x="8153400" y="2978150"/>
          <p14:tracePt t="13442" x="8128000" y="2978150"/>
          <p14:tracePt t="13459" x="8121650" y="2978150"/>
          <p14:tracePt t="13475" x="8096250" y="2978150"/>
          <p14:tracePt t="13492" x="8070850" y="2978150"/>
          <p14:tracePt t="13508" x="8032750" y="2978150"/>
          <p14:tracePt t="13526" x="7981950" y="2978150"/>
          <p14:tracePt t="13542" x="7861300" y="2978150"/>
          <p14:tracePt t="13560" x="7772400" y="2984500"/>
          <p14:tracePt t="13576" x="7651750" y="2997200"/>
          <p14:tracePt t="13593" x="7543800" y="3022600"/>
          <p14:tracePt t="13609" x="7435850" y="3041650"/>
          <p14:tracePt t="13625" x="7340600" y="3060700"/>
          <p14:tracePt t="13642" x="7213600" y="3098800"/>
          <p14:tracePt t="13659" x="7131050" y="3124200"/>
          <p14:tracePt t="13675" x="7023100" y="3162300"/>
          <p14:tracePt t="13693" x="6864350" y="3213100"/>
          <p14:tracePt t="13709" x="6680200" y="3251200"/>
          <p14:tracePt t="13726" x="6521450" y="3295650"/>
          <p14:tracePt t="13742" x="6311900" y="3340100"/>
          <p14:tracePt t="13760" x="6178550" y="3378200"/>
          <p14:tracePt t="13776" x="6019800" y="3416300"/>
          <p14:tracePt t="13793" x="5861050" y="3460750"/>
          <p14:tracePt t="13810" x="5702300" y="3498850"/>
          <p14:tracePt t="13826" x="5530850" y="3536950"/>
          <p14:tracePt t="13842" x="5238750" y="3600450"/>
          <p14:tracePt t="13859" x="5016500" y="3638550"/>
          <p14:tracePt t="13875" x="4775200" y="3683000"/>
          <p14:tracePt t="13892" x="4502150" y="3740150"/>
          <p14:tracePt t="13908" x="4152900" y="3816350"/>
          <p14:tracePt t="13925" x="3759200" y="3867150"/>
          <p14:tracePt t="13942" x="3289300" y="3937000"/>
          <p14:tracePt t="13959" x="3111500" y="3968750"/>
          <p14:tracePt t="13976" x="2940050" y="3987800"/>
          <p14:tracePt t="13993" x="2787650" y="4006850"/>
          <p14:tracePt t="14008" x="2616200" y="4013200"/>
          <p14:tracePt t="14025" x="2451100" y="4013200"/>
          <p14:tracePt t="14042" x="2184400" y="3994150"/>
          <p14:tracePt t="14059" x="2044700" y="3981450"/>
          <p14:tracePt t="14076" x="1911350" y="3975100"/>
          <p14:tracePt t="14092" x="1797050" y="3975100"/>
          <p14:tracePt t="14109" x="1670050" y="3975100"/>
          <p14:tracePt t="14126" x="1562100" y="3975100"/>
          <p14:tracePt t="14141" x="1403350" y="3994150"/>
          <p14:tracePt t="14159" x="1295400" y="4013200"/>
          <p14:tracePt t="14175" x="1206500" y="4019550"/>
          <p14:tracePt t="14192" x="1123950" y="4025900"/>
          <p14:tracePt t="14209" x="1060450" y="4025900"/>
          <p14:tracePt t="14225" x="977900" y="4025900"/>
          <p14:tracePt t="14242" x="831850" y="4019550"/>
          <p14:tracePt t="14260" x="755650" y="4019550"/>
          <p14:tracePt t="14275" x="717550" y="4019550"/>
          <p14:tracePt t="14292" x="679450" y="4019550"/>
          <p14:tracePt t="14308" x="647700" y="4019550"/>
          <p14:tracePt t="14325" x="603250" y="4019550"/>
          <p14:tracePt t="14342" x="565150" y="4019550"/>
          <p14:tracePt t="14359" x="552450" y="4019550"/>
          <p14:tracePt t="14536" x="577850" y="4019550"/>
          <p14:tracePt t="14541" x="622300" y="4013200"/>
          <p14:tracePt t="14559" x="647700" y="4006850"/>
          <p14:tracePt t="14575" x="673100" y="4006850"/>
          <p14:tracePt t="14592" x="685800" y="4006850"/>
          <p14:tracePt t="14609" x="711200" y="4006850"/>
          <p14:tracePt t="14625" x="736600" y="4006850"/>
          <p14:tracePt t="14642" x="800100" y="4006850"/>
          <p14:tracePt t="14659" x="863600" y="3994150"/>
          <p14:tracePt t="14676" x="933450" y="3994150"/>
          <p14:tracePt t="14693" x="984250" y="3987800"/>
          <p14:tracePt t="14709" x="1009650" y="3987800"/>
          <p14:tracePt t="14726" x="1016000" y="3981450"/>
          <p14:tracePt t="14742" x="1022350" y="3981450"/>
          <p14:tracePt t="14949" x="1022350" y="3994150"/>
          <p14:tracePt t="14954" x="1028700" y="4006850"/>
          <p14:tracePt t="14958" x="1028700" y="4032250"/>
          <p14:tracePt t="14975" x="1035050" y="4057650"/>
          <p14:tracePt t="14992" x="1035050" y="4076700"/>
          <p14:tracePt t="15008" x="1035050" y="4089400"/>
          <p14:tracePt t="15025" x="1035050" y="4102100"/>
          <p14:tracePt t="15042" x="1035050" y="4114800"/>
          <p14:tracePt t="15059" x="1035050" y="4121150"/>
          <p14:tracePt t="15075" x="1035050" y="4140200"/>
          <p14:tracePt t="15092" x="1035050" y="4152900"/>
          <p14:tracePt t="15108" x="1035050" y="4165600"/>
          <p14:tracePt t="15125" x="1035050" y="4178300"/>
          <p14:tracePt t="15142" x="1041400" y="4203700"/>
          <p14:tracePt t="15159" x="1041400" y="4222750"/>
          <p14:tracePt t="15175" x="1047750" y="4241800"/>
          <p14:tracePt t="15192" x="1054100" y="4267200"/>
          <p14:tracePt t="15208" x="1054100" y="4292600"/>
          <p14:tracePt t="15225" x="1066800" y="4318000"/>
          <p14:tracePt t="15241" x="1079500" y="4356100"/>
          <p14:tracePt t="15259" x="1092200" y="4381500"/>
          <p14:tracePt t="15275" x="1104900" y="4400550"/>
          <p14:tracePt t="15292" x="1123950" y="4419600"/>
          <p14:tracePt t="15308" x="1149350" y="4432300"/>
          <p14:tracePt t="15325" x="1174750" y="4445000"/>
          <p14:tracePt t="15342" x="1231900" y="4457700"/>
          <p14:tracePt t="15359" x="1320800" y="4470400"/>
          <p14:tracePt t="15375" x="1390650" y="4476750"/>
          <p14:tracePt t="15392" x="1428750" y="4476750"/>
          <p14:tracePt t="15408" x="1454150" y="4483100"/>
          <p14:tracePt t="15425" x="1479550" y="4483100"/>
          <p14:tracePt t="15442" x="1517650" y="4483100"/>
          <p14:tracePt t="15459" x="1543050" y="4483100"/>
          <p14:tracePt t="15474" x="1562100" y="4483100"/>
          <p14:tracePt t="15491" x="1631950" y="4483100"/>
          <p14:tracePt t="15507" x="1708150" y="4483100"/>
          <p14:tracePt t="15525" x="1778000" y="4464050"/>
          <p14:tracePt t="15541" x="1898650" y="4457700"/>
          <p14:tracePt t="15558" x="1955800" y="4457700"/>
          <p14:tracePt t="15574" x="1987550" y="4451350"/>
          <p14:tracePt t="15592" x="2012950" y="4445000"/>
          <p14:tracePt t="15608" x="2038350" y="4438650"/>
          <p14:tracePt t="15625" x="2063750" y="4438650"/>
          <p14:tracePt t="15641" x="2101850" y="4432300"/>
          <p14:tracePt t="15658" x="2114550" y="4432300"/>
          <p14:tracePt t="15675" x="2120900" y="4432300"/>
          <p14:tracePt t="15717" x="2127250" y="4432300"/>
          <p14:tracePt t="15718" x="2133600" y="4425950"/>
          <p14:tracePt t="15725" x="2152650" y="4413250"/>
          <p14:tracePt t="15741" x="2178050" y="4406900"/>
          <p14:tracePt t="15833" x="2184400" y="4406900"/>
          <p14:tracePt t="15843" x="2190750" y="4406900"/>
          <p14:tracePt t="15859" x="2197100" y="4406900"/>
          <p14:tracePt t="15875" x="2203450" y="4400550"/>
          <p14:tracePt t="15948" x="2209800" y="4400550"/>
          <p14:tracePt t="15974" x="2222500" y="4394200"/>
          <p14:tracePt t="15982" x="2247900" y="4394200"/>
          <p14:tracePt t="15991" x="2279650" y="4387850"/>
          <p14:tracePt t="16008" x="2305050" y="4381500"/>
          <p14:tracePt t="16025" x="2324100" y="4381500"/>
          <p14:tracePt t="16041" x="2343150" y="4375150"/>
          <p14:tracePt t="16212" x="2349500" y="4375150"/>
          <p14:tracePt t="16216" x="2368550" y="4375150"/>
          <p14:tracePt t="16225" x="2419350" y="4368800"/>
          <p14:tracePt t="16241" x="2470150" y="4362450"/>
          <p14:tracePt t="16258" x="2501900" y="4356100"/>
          <p14:tracePt t="16274" x="2527300" y="4356100"/>
          <p14:tracePt t="16292" x="2540000" y="4356100"/>
          <p14:tracePt t="16354" x="2546350" y="4356100"/>
          <p14:tracePt t="16374" x="2552700" y="4356100"/>
          <p14:tracePt t="16391" x="2609850" y="4343400"/>
          <p14:tracePt t="16408" x="2654300" y="4343400"/>
          <p14:tracePt t="16425" x="2686050" y="4343400"/>
          <p14:tracePt t="16441" x="2711450" y="4337050"/>
          <p14:tracePt t="16458" x="2736850" y="4330700"/>
          <p14:tracePt t="16475" x="2743200" y="4330700"/>
          <p14:tracePt t="16558" x="2749550" y="4330700"/>
          <p14:tracePt t="16574" x="2755900" y="4330700"/>
          <p14:tracePt t="16591" x="2768600" y="4324350"/>
          <p14:tracePt t="16608" x="2781300" y="4324350"/>
          <p14:tracePt t="16625" x="2794000" y="4324350"/>
          <p14:tracePt t="16641" x="2806700" y="4324350"/>
          <p14:tracePt t="16887" x="2819400" y="4324350"/>
          <p14:tracePt t="16894" x="2838450" y="4324350"/>
          <p14:tracePt t="16908" x="2851150" y="4324350"/>
          <p14:tracePt t="16924" x="2857500" y="4324350"/>
          <p14:tracePt t="16982" x="2863850" y="4324350"/>
          <p14:tracePt t="17020" x="2876550" y="4324350"/>
          <p14:tracePt t="17028" x="2895600" y="4324350"/>
          <p14:tracePt t="17044" x="2908300" y="4324350"/>
          <p14:tracePt t="17112" x="2914650" y="4324350"/>
          <p14:tracePt t="17137" x="2914650" y="4330700"/>
          <p14:tracePt t="17146" x="2921000" y="4337050"/>
          <p14:tracePt t="17157" x="2933700" y="4337050"/>
          <p14:tracePt t="17174" x="2940050" y="4343400"/>
          <p14:tracePt t="17320" x="2933700" y="4349750"/>
          <p14:tracePt t="17322" x="2927350" y="4362450"/>
          <p14:tracePt t="17344" x="2927350" y="4375150"/>
          <p14:tracePt t="17390" x="2921000" y="4375150"/>
          <p14:tracePt t="17440" x="2921000" y="4387850"/>
          <p14:tracePt t="17445" x="2921000" y="4394200"/>
          <p14:tracePt t="17457" x="2914650" y="4425950"/>
          <p14:tracePt t="17473" x="2908300" y="4457700"/>
          <p14:tracePt t="17491" x="2901950" y="4483100"/>
          <p14:tracePt t="17508" x="2889250" y="4514850"/>
          <p14:tracePt t="17524" x="2889250" y="4527550"/>
          <p14:tracePt t="17541" x="2882900" y="4540250"/>
          <p14:tracePt t="17558" x="2876550" y="4552950"/>
          <p14:tracePt t="17574" x="2876550" y="4565650"/>
          <p14:tracePt t="17592" x="2876550" y="4572000"/>
          <p14:tracePt t="17607" x="2876550" y="4578350"/>
          <p14:tracePt t="17624" x="2876550" y="4591050"/>
          <p14:tracePt t="17640" x="2876550" y="4597400"/>
          <p14:tracePt t="17657" x="2876550" y="4616450"/>
          <p14:tracePt t="17674" x="2882900" y="4641850"/>
          <p14:tracePt t="17691" x="2901950" y="4667250"/>
          <p14:tracePt t="17708" x="2927350" y="4692650"/>
          <p14:tracePt t="17725" x="2940050" y="4711700"/>
          <p14:tracePt t="17741" x="2946400" y="4711700"/>
          <p14:tracePt t="17870" x="2952750" y="4711700"/>
          <p14:tracePt t="17870" x="3003550" y="4724400"/>
          <p14:tracePt t="17880" x="3054350" y="4724400"/>
          <p14:tracePt t="17891" x="3136900" y="4730750"/>
          <p14:tracePt t="17908" x="3187700" y="4737100"/>
          <p14:tracePt t="17925" x="3213100" y="4737100"/>
          <p14:tracePt t="17998" x="3219450" y="4737100"/>
          <p14:tracePt t="18024" x="3225800" y="4737100"/>
          <p14:tracePt t="18032" x="3263900" y="4737100"/>
          <p14:tracePt t="18044" x="3295650" y="4737100"/>
          <p14:tracePt t="18057" x="3314700" y="4737100"/>
          <p14:tracePt t="18074" x="3321050" y="4737100"/>
          <p14:tracePt t="18250" x="3327400" y="4737100"/>
          <p14:tracePt t="18258" x="3365500" y="4730750"/>
          <p14:tracePt t="18258" x="3384550" y="4724400"/>
          <p14:tracePt t="18274" x="3416300" y="4724400"/>
          <p14:tracePt t="18291" x="3441700" y="4718050"/>
          <p14:tracePt t="18307" x="3467100" y="4718050"/>
          <p14:tracePt t="18324" x="3479800" y="4711700"/>
          <p14:tracePt t="18341" x="3486150" y="4711700"/>
          <p14:tracePt t="18358" x="3524250" y="4699000"/>
          <p14:tracePt t="18375" x="3549650" y="4686300"/>
          <p14:tracePt t="18391" x="3575050" y="4679950"/>
          <p14:tracePt t="18408" x="3619500" y="4660900"/>
          <p14:tracePt t="18424" x="3651250" y="4648200"/>
          <p14:tracePt t="18441" x="3689350" y="4622800"/>
          <p14:tracePt t="18458" x="3733800" y="4603750"/>
          <p14:tracePt t="18474" x="3759200" y="4578350"/>
          <p14:tracePt t="18490" x="3797300" y="4552950"/>
          <p14:tracePt t="18507" x="3829050" y="4521200"/>
          <p14:tracePt t="18524" x="3905250" y="4483100"/>
          <p14:tracePt t="18540" x="4006850" y="4413250"/>
          <p14:tracePt t="18557" x="4076700" y="4349750"/>
          <p14:tracePt t="18574" x="4184650" y="4241800"/>
          <p14:tracePt t="18591" x="4273550" y="4146550"/>
          <p14:tracePt t="18607" x="4337050" y="4083050"/>
          <p14:tracePt t="18625" x="4425950" y="3994150"/>
          <p14:tracePt t="18641" x="4527550" y="3930650"/>
          <p14:tracePt t="18657" x="4679950" y="3841750"/>
          <p14:tracePt t="18674" x="4775200" y="3797300"/>
          <p14:tracePt t="18691" x="4883150" y="3759200"/>
          <p14:tracePt t="18707" x="4984750" y="3721100"/>
          <p14:tracePt t="18724" x="5080000" y="3689350"/>
          <p14:tracePt t="18740" x="5181600" y="3651250"/>
          <p14:tracePt t="18757" x="5334000" y="3600450"/>
          <p14:tracePt t="18774" x="5441950" y="3549650"/>
          <p14:tracePt t="18791" x="5530850" y="3517900"/>
          <p14:tracePt t="18807" x="5594350" y="3486150"/>
          <p14:tracePt t="18824" x="5626100" y="3473450"/>
          <p14:tracePt t="18841" x="5664200" y="3441700"/>
          <p14:tracePt t="18857" x="5721350" y="3416300"/>
          <p14:tracePt t="18875" x="5759450" y="3397250"/>
          <p14:tracePt t="18890" x="5803900" y="3384550"/>
          <p14:tracePt t="18906" x="5861050" y="3365500"/>
          <p14:tracePt t="18923" x="5905500" y="3352800"/>
          <p14:tracePt t="18940" x="5930900" y="3333750"/>
          <p14:tracePt t="18957" x="5994400" y="3289300"/>
          <p14:tracePt t="18975" x="6038850" y="3263900"/>
          <p14:tracePt t="18990" x="6076950" y="3232150"/>
          <p14:tracePt t="19007" x="6134100" y="3194050"/>
          <p14:tracePt t="19024" x="6165850" y="3168650"/>
          <p14:tracePt t="19040" x="6210300" y="3130550"/>
          <p14:tracePt t="19057" x="6248400" y="3098800"/>
          <p14:tracePt t="19075" x="6267450" y="3079750"/>
          <p14:tracePt t="19090" x="6273800" y="3073400"/>
          <p14:tracePt t="19107" x="6292850" y="3054350"/>
          <p14:tracePt t="19124" x="6311900" y="3035300"/>
          <p14:tracePt t="19141" x="6318250" y="3028950"/>
          <p14:tracePt t="19157" x="6337300" y="3022600"/>
          <p14:tracePt t="19175" x="6350000" y="3009900"/>
          <p14:tracePt t="19191" x="6369050" y="2990850"/>
          <p14:tracePt t="19208" x="6388100" y="2984500"/>
          <p14:tracePt t="19224" x="6413500" y="2959100"/>
          <p14:tracePt t="19241" x="6438900" y="2940050"/>
          <p14:tracePt t="19257" x="6464300" y="2921000"/>
          <p14:tracePt t="19274" x="6489700" y="2895600"/>
          <p14:tracePt t="19290" x="6496050" y="2889250"/>
          <p14:tracePt t="19307" x="6515100" y="2882900"/>
          <p14:tracePt t="19323" x="6527800" y="2876550"/>
          <p14:tracePt t="19341" x="6553200" y="2863850"/>
          <p14:tracePt t="19356" x="6584950" y="2844800"/>
          <p14:tracePt t="19375" x="6604000" y="2832100"/>
          <p14:tracePt t="19390" x="6616700" y="2819400"/>
          <p14:tracePt t="19407" x="6648450" y="2794000"/>
          <p14:tracePt t="19423" x="6673850" y="2774950"/>
          <p14:tracePt t="19440" x="6699250" y="2749550"/>
          <p14:tracePt t="19457" x="6737350" y="2711450"/>
          <p14:tracePt t="19475" x="6769100" y="2686050"/>
          <p14:tracePt t="19490" x="6794500" y="2654300"/>
          <p14:tracePt t="19507" x="6819900" y="2622550"/>
          <p14:tracePt t="19524" x="6851650" y="2597150"/>
          <p14:tracePt t="19541" x="6877050" y="2571750"/>
          <p14:tracePt t="19557" x="6902450" y="2540000"/>
          <p14:tracePt t="19575" x="6915150" y="2520950"/>
          <p14:tracePt t="19591" x="6915150" y="2508250"/>
          <p14:tracePt t="19608" x="6921500" y="2495550"/>
          <p14:tracePt t="19624" x="6921500" y="2476500"/>
          <p14:tracePt t="19641" x="6921500" y="2451100"/>
          <p14:tracePt t="19657" x="6921500" y="2425700"/>
          <p14:tracePt t="19657" x="6921500" y="2413000"/>
          <p14:tracePt t="19674" x="6921500" y="2387600"/>
          <p14:tracePt t="19690" x="6921500" y="2362200"/>
          <p14:tracePt t="19706" x="6921500" y="2336800"/>
          <p14:tracePt t="19723" x="6908800" y="2311400"/>
          <p14:tracePt t="19740" x="6896100" y="2286000"/>
          <p14:tracePt t="19756" x="6864350" y="2247900"/>
          <p14:tracePt t="19774" x="6838950" y="2209800"/>
          <p14:tracePt t="19790" x="6819900" y="2178050"/>
          <p14:tracePt t="19807" x="6807200" y="2152650"/>
          <p14:tracePt t="19823" x="6788150" y="2127250"/>
          <p14:tracePt t="19841" x="6762750" y="2095500"/>
          <p14:tracePt t="19857" x="6737350" y="2070100"/>
          <p14:tracePt t="19857" x="6724650" y="2057400"/>
          <p14:tracePt t="19874" x="6705600" y="2032000"/>
          <p14:tracePt t="19890" x="6686550" y="2006600"/>
          <p14:tracePt t="19907" x="6667500" y="1987550"/>
          <p14:tracePt t="19924" x="6642100" y="1955800"/>
          <p14:tracePt t="19941" x="6623050" y="1936750"/>
          <p14:tracePt t="19957" x="6584950" y="1898650"/>
          <p14:tracePt t="19975" x="6565900" y="1873250"/>
          <p14:tracePt t="19990" x="6540500" y="1854200"/>
          <p14:tracePt t="20007" x="6508750" y="1822450"/>
          <p14:tracePt t="20024" x="6496050" y="1809750"/>
          <p14:tracePt t="20041" x="6464300" y="1784350"/>
          <p14:tracePt t="20056" x="6438900" y="1771650"/>
          <p14:tracePt t="20056" x="6432550" y="1765300"/>
          <p14:tracePt t="20074" x="6407150" y="1746250"/>
          <p14:tracePt t="20090" x="6394450" y="1739900"/>
          <p14:tracePt t="20106" x="6381750" y="1739900"/>
          <p14:tracePt t="20123" x="6356350" y="1727200"/>
          <p14:tracePt t="20140" x="6330950" y="1727200"/>
          <p14:tracePt t="20156" x="6305550" y="1727200"/>
          <p14:tracePt t="20173" x="6267450" y="1720850"/>
          <p14:tracePt t="20190" x="6242050" y="1714500"/>
          <p14:tracePt t="20206" x="6235700" y="1714500"/>
          <p14:tracePt t="20223" x="6223000" y="1714500"/>
          <p14:tracePt t="20240" x="6210300" y="1714500"/>
          <p14:tracePt t="20257" x="6191250" y="1714500"/>
          <p14:tracePt t="20273" x="6159500" y="1727200"/>
          <p14:tracePt t="20290" x="6127750" y="1758950"/>
          <p14:tracePt t="20307" x="6096000" y="1784350"/>
          <p14:tracePt t="20323" x="6070600" y="1803400"/>
          <p14:tracePt t="20341" x="6038850" y="1822450"/>
          <p14:tracePt t="20357" x="6019800" y="1841500"/>
          <p14:tracePt t="20375" x="6007100" y="1854200"/>
          <p14:tracePt t="20390" x="5988050" y="1860550"/>
          <p14:tracePt t="20407" x="5975350" y="1879600"/>
          <p14:tracePt t="20423" x="5943600" y="1898650"/>
          <p14:tracePt t="20440" x="5918200" y="1930400"/>
          <p14:tracePt t="20456" x="5892800" y="1955800"/>
          <p14:tracePt t="20456" x="5880100" y="1968500"/>
          <p14:tracePt t="20474" x="5867400" y="1981200"/>
          <p14:tracePt t="20490" x="5829300" y="2012950"/>
          <p14:tracePt t="20507" x="5810250" y="2032000"/>
          <p14:tracePt t="20523" x="5803900" y="2044700"/>
          <p14:tracePt t="20540" x="5797550" y="2051050"/>
          <p14:tracePt t="20557" x="5784850" y="2070100"/>
          <p14:tracePt t="20557" x="5778500" y="2076450"/>
          <p14:tracePt t="20574" x="5759450" y="2101850"/>
          <p14:tracePt t="20591" x="5753100" y="2127250"/>
          <p14:tracePt t="20608" x="5753100" y="2146300"/>
          <p14:tracePt t="20624" x="5753100" y="2171700"/>
          <p14:tracePt t="20640" x="5746750" y="2197100"/>
          <p14:tracePt t="20656" x="5746750" y="2222500"/>
          <p14:tracePt t="20673" x="5746750" y="2260600"/>
          <p14:tracePt t="20690" x="5746750" y="2286000"/>
          <p14:tracePt t="20707" x="5746750" y="2311400"/>
          <p14:tracePt t="20723" x="5746750" y="2330450"/>
          <p14:tracePt t="20740" x="5753100" y="2355850"/>
          <p14:tracePt t="20756" x="5765800" y="2387600"/>
          <p14:tracePt t="20773" x="5784850" y="2419350"/>
          <p14:tracePt t="20790" x="5822950" y="2476500"/>
          <p14:tracePt t="20807" x="5835650" y="2501900"/>
          <p14:tracePt t="20823" x="5854700" y="2527300"/>
          <p14:tracePt t="20840" x="5867400" y="2552700"/>
          <p14:tracePt t="20857" x="5892800" y="2590800"/>
          <p14:tracePt t="20875" x="5905500" y="2609850"/>
          <p14:tracePt t="20890" x="5924550" y="2647950"/>
          <p14:tracePt t="20907" x="5956300" y="2679700"/>
          <p14:tracePt t="20922" x="5981700" y="2705100"/>
          <p14:tracePt t="20940" x="6007100" y="2743200"/>
          <p14:tracePt t="20956" x="6038850" y="2768600"/>
          <p14:tracePt t="20956" x="6051550" y="2781300"/>
          <p14:tracePt t="20974" x="6064250" y="2794000"/>
          <p14:tracePt t="20989" x="6089650" y="2819400"/>
          <p14:tracePt t="21007" x="6102350" y="2832100"/>
          <p14:tracePt t="21023" x="6108700" y="2844800"/>
          <p14:tracePt t="21040" x="6121400" y="2857500"/>
          <p14:tracePt t="21056" x="6134100" y="2876550"/>
          <p14:tracePt t="21073" x="6159500" y="2882900"/>
          <p14:tracePt t="21089" x="6197600" y="2921000"/>
          <p14:tracePt t="21107" x="6223000" y="2933700"/>
          <p14:tracePt t="21123" x="6242050" y="2946400"/>
          <p14:tracePt t="21140" x="6261100" y="2952750"/>
          <p14:tracePt t="21156" x="6267450" y="2952750"/>
          <p14:tracePt t="21173" x="6273800" y="2952750"/>
          <p14:tracePt t="21189" x="6286500" y="2952750"/>
          <p14:tracePt t="21228" x="6292850" y="2952750"/>
          <p14:tracePt t="21235" x="6299200" y="2952750"/>
          <p14:tracePt t="21240" x="6324600" y="2946400"/>
          <p14:tracePt t="21256" x="6350000" y="2933700"/>
          <p14:tracePt t="21274" x="6375400" y="2901950"/>
          <p14:tracePt t="21290" x="6419850" y="2870200"/>
          <p14:tracePt t="21307" x="6445250" y="2851150"/>
          <p14:tracePt t="21323" x="6457950" y="2832100"/>
          <p14:tracePt t="21340" x="6483350" y="2813050"/>
          <p14:tracePt t="21356" x="6508750" y="2787650"/>
          <p14:tracePt t="21373" x="6534150" y="2755900"/>
          <p14:tracePt t="21389" x="6578600" y="2717800"/>
          <p14:tracePt t="21406" x="6597650" y="2692400"/>
          <p14:tracePt t="21423" x="6623050" y="2667000"/>
          <p14:tracePt t="21440" x="6642100" y="2635250"/>
          <p14:tracePt t="21456" x="6673850" y="2609850"/>
          <p14:tracePt t="21474" x="6692900" y="2584450"/>
          <p14:tracePt t="21489" x="6718300" y="2546350"/>
          <p14:tracePt t="21507" x="6737350" y="2508250"/>
          <p14:tracePt t="21523" x="6737350" y="2476500"/>
          <p14:tracePt t="21540" x="6750050" y="2438400"/>
          <p14:tracePt t="21556" x="6762750" y="2413000"/>
          <p14:tracePt t="21573" x="6769100" y="2374900"/>
          <p14:tracePt t="21590" x="6775450" y="2343150"/>
          <p14:tracePt t="21607" x="6775450" y="2317750"/>
          <p14:tracePt t="21623" x="6775450" y="2292350"/>
          <p14:tracePt t="21640" x="6775450" y="2266950"/>
          <p14:tracePt t="21656" x="6769100" y="2241550"/>
          <p14:tracePt t="21673" x="6756400" y="2216150"/>
          <p14:tracePt t="21689" x="6724650" y="2178050"/>
          <p14:tracePt t="21707" x="6705600" y="2146300"/>
          <p14:tracePt t="21723" x="6680200" y="2120900"/>
          <p14:tracePt t="21740" x="6667500" y="2095500"/>
          <p14:tracePt t="21756" x="6654800" y="2070100"/>
          <p14:tracePt t="21773" x="6642100" y="2051050"/>
          <p14:tracePt t="21790" x="6616700" y="2019300"/>
          <p14:tracePt t="21807" x="6597650" y="1993900"/>
          <p14:tracePt t="21823" x="6572250" y="1968500"/>
          <p14:tracePt t="21841" x="6540500" y="1936750"/>
          <p14:tracePt t="21856" x="6527800" y="1924050"/>
          <p14:tracePt t="21872" x="6508750" y="1911350"/>
          <p14:tracePt t="21889" x="6477000" y="1885950"/>
          <p14:tracePt t="21906" x="6451600" y="1873250"/>
          <p14:tracePt t="21922" x="6432550" y="1866900"/>
          <p14:tracePt t="21939" x="6407150" y="1854200"/>
          <p14:tracePt t="21956" x="6388100" y="1847850"/>
          <p14:tracePt t="21956" x="6375400" y="1841500"/>
          <p14:tracePt t="21974" x="6362700" y="1841500"/>
          <p14:tracePt t="21989" x="6324600" y="1828800"/>
          <p14:tracePt t="22006" x="6311900" y="1822450"/>
          <p14:tracePt t="22022" x="6286500" y="1822450"/>
          <p14:tracePt t="22040" x="6261100" y="1822450"/>
          <p14:tracePt t="22056" x="6235700" y="1822450"/>
          <p14:tracePt t="22073" x="6210300" y="1822450"/>
          <p14:tracePt t="22089" x="6191250" y="1828800"/>
          <p14:tracePt t="22106" x="6172200" y="1847850"/>
          <p14:tracePt t="22123" x="6134100" y="1873250"/>
          <p14:tracePt t="22140" x="6108700" y="1898650"/>
          <p14:tracePt t="22156" x="6083300" y="1930400"/>
          <p14:tracePt t="22173" x="6064250" y="1955800"/>
          <p14:tracePt t="22190" x="6019800" y="1993900"/>
          <p14:tracePt t="22207" x="5994400" y="2019300"/>
          <p14:tracePt t="22223" x="5969000" y="2051050"/>
          <p14:tracePt t="22240" x="5956300" y="2076450"/>
          <p14:tracePt t="22256" x="5924550" y="2101850"/>
          <p14:tracePt t="22273" x="5911850" y="2127250"/>
          <p14:tracePt t="22288" x="5886450" y="2165350"/>
          <p14:tracePt t="22306" x="5867400" y="2203450"/>
          <p14:tracePt t="22322" x="5861050" y="2235200"/>
          <p14:tracePt t="22340" x="5861050" y="2260600"/>
          <p14:tracePt t="22355" x="5861050" y="2279650"/>
          <p14:tracePt t="22373" x="5861050" y="2298700"/>
          <p14:tracePt t="22389" x="5861050" y="2330450"/>
          <p14:tracePt t="22406" x="5861050" y="2355850"/>
          <p14:tracePt t="22422" x="5861050" y="2381250"/>
          <p14:tracePt t="22439" x="5861050" y="2400300"/>
          <p14:tracePt t="22456" x="5861050" y="2413000"/>
          <p14:tracePt t="22473" x="5861050" y="2432050"/>
          <p14:tracePt t="22489" x="5867400" y="2457450"/>
          <p14:tracePt t="22506" x="5873750" y="2482850"/>
          <p14:tracePt t="22522" x="5886450" y="2520950"/>
          <p14:tracePt t="22540" x="5892800" y="2552700"/>
          <p14:tracePt t="22556" x="5899150" y="2584450"/>
          <p14:tracePt t="22573" x="5905500" y="2609850"/>
          <p14:tracePt t="22589" x="5918200" y="2654300"/>
          <p14:tracePt t="22607" x="5924550" y="2679700"/>
          <p14:tracePt t="22623" x="5930900" y="2698750"/>
          <p14:tracePt t="22640" x="5943600" y="2717800"/>
          <p14:tracePt t="22656" x="5949950" y="2743200"/>
          <p14:tracePt t="22674" x="5969000" y="2768600"/>
          <p14:tracePt t="22689" x="6000750" y="2806700"/>
          <p14:tracePt t="22707" x="6019800" y="2838450"/>
          <p14:tracePt t="22722" x="6051550" y="2863850"/>
          <p14:tracePt t="22739" x="6070600" y="2889250"/>
          <p14:tracePt t="22755" x="6096000" y="2914650"/>
          <p14:tracePt t="22772" x="6121400" y="2933700"/>
          <p14:tracePt t="22788" x="6159500" y="2971800"/>
          <p14:tracePt t="22806" x="6191250" y="2997200"/>
          <p14:tracePt t="22822" x="6216650" y="3009900"/>
          <p14:tracePt t="22839" x="6242050" y="3022600"/>
          <p14:tracePt t="22856" x="6280150" y="3028950"/>
          <p14:tracePt t="22873" x="6305550" y="3041650"/>
          <p14:tracePt t="22889" x="6343650" y="3048000"/>
          <p14:tracePt t="22906" x="6362700" y="3048000"/>
          <p14:tracePt t="22922" x="6381750" y="3048000"/>
          <p14:tracePt t="22939" x="6394450" y="3041650"/>
          <p14:tracePt t="22956" x="6419850" y="3035300"/>
          <p14:tracePt t="22956" x="6432550" y="3028950"/>
          <p14:tracePt t="22974" x="6438900" y="3028950"/>
          <p14:tracePt t="22989" x="6470650" y="2997200"/>
          <p14:tracePt t="23006" x="6502400" y="2971800"/>
          <p14:tracePt t="23023" x="6534150" y="2933700"/>
          <p14:tracePt t="23040" x="6565900" y="2901950"/>
          <p14:tracePt t="23056" x="6604000" y="2851150"/>
          <p14:tracePt t="23073" x="6629400" y="2787650"/>
          <p14:tracePt t="23089" x="6673850" y="2730500"/>
          <p14:tracePt t="23106" x="6705600" y="2679700"/>
          <p14:tracePt t="23122" x="6737350" y="2616200"/>
          <p14:tracePt t="23139" x="6756400" y="2552700"/>
          <p14:tracePt t="23155" x="6781800" y="2495550"/>
          <p14:tracePt t="23172" x="6788150" y="2400300"/>
          <p14:tracePt t="23189" x="6775450" y="2241550"/>
          <p14:tracePt t="23206" x="6743700" y="2133600"/>
          <p14:tracePt t="23222" x="6705600" y="2044700"/>
          <p14:tracePt t="23239" x="6680200" y="1993900"/>
          <p14:tracePt t="23255" x="6648450" y="1968500"/>
          <p14:tracePt t="23273" x="6623050" y="1943100"/>
          <p14:tracePt t="23289" x="6578600" y="1911350"/>
          <p14:tracePt t="23306" x="6553200" y="1905000"/>
          <p14:tracePt t="23322" x="6515100" y="1898650"/>
          <p14:tracePt t="23339" x="6451600" y="1898650"/>
          <p14:tracePt t="23355" x="6362700" y="1898650"/>
          <p14:tracePt t="23373" x="6267450" y="1898650"/>
          <p14:tracePt t="23389" x="6115050" y="1898650"/>
          <p14:tracePt t="23406" x="6013450" y="1898650"/>
          <p14:tracePt t="23422" x="5892800" y="1905000"/>
          <p14:tracePt t="23440" x="5791200" y="1911350"/>
          <p14:tracePt t="23456" x="5657850" y="1911350"/>
          <p14:tracePt t="23474" x="5518150" y="1943100"/>
          <p14:tracePt t="23489" x="5283200" y="1981200"/>
          <p14:tracePt t="23506" x="5124450" y="2019300"/>
          <p14:tracePt t="23521" x="4965700" y="2057400"/>
          <p14:tracePt t="23538" x="4806950" y="2127250"/>
          <p14:tracePt t="23555" x="4654550" y="2197100"/>
          <p14:tracePt t="23572" x="4502150" y="2298700"/>
          <p14:tracePt t="23588" x="4279900" y="2482850"/>
          <p14:tracePt t="23606" x="4114800" y="2597150"/>
          <p14:tracePt t="23622" x="3949700" y="2711450"/>
          <p14:tracePt t="23639" x="3822700" y="2787650"/>
          <p14:tracePt t="23656" x="3708400" y="2857500"/>
          <p14:tracePt t="23673" x="3619500" y="2927350"/>
          <p14:tracePt t="23688" x="3524250" y="2984500"/>
          <p14:tracePt t="23706" x="3441700" y="3048000"/>
          <p14:tracePt t="23722" x="3365500" y="3098800"/>
          <p14:tracePt t="23739" x="3302000" y="3136900"/>
          <p14:tracePt t="23755" x="3276600" y="3162300"/>
          <p14:tracePt t="23773" x="3251200" y="3181350"/>
          <p14:tracePt t="23789" x="3206750" y="3213100"/>
          <p14:tracePt t="23806" x="3181350" y="3238500"/>
          <p14:tracePt t="23822" x="3149600" y="3263900"/>
          <p14:tracePt t="23839" x="3092450" y="3295650"/>
          <p14:tracePt t="23856" x="3041650" y="3314700"/>
          <p14:tracePt t="23873" x="2990850" y="3340100"/>
          <p14:tracePt t="23889" x="2946400" y="3365500"/>
          <p14:tracePt t="23905" x="2933700" y="3371850"/>
          <p14:tracePt t="23992" x="2927350" y="3378200"/>
          <p14:tracePt t="24004" x="2927350" y="3390900"/>
          <p14:tracePt t="24005" x="2952750" y="3409950"/>
          <p14:tracePt t="24022" x="2997200" y="3422650"/>
          <p14:tracePt t="24038" x="3086100" y="3429000"/>
          <p14:tracePt t="24055" x="3168650" y="3441700"/>
          <p14:tracePt t="24073" x="3232150" y="3441700"/>
          <p14:tracePt t="24088" x="3371850" y="3435350"/>
          <p14:tracePt t="24106" x="3479800" y="3422650"/>
          <p14:tracePt t="24122" x="3594100" y="3384550"/>
          <p14:tracePt t="24139" x="3702050" y="3346450"/>
          <p14:tracePt t="24155" x="3784600" y="3314700"/>
          <p14:tracePt t="24172" x="3816350" y="3282950"/>
          <p14:tracePt t="24189" x="3854450" y="3251200"/>
          <p14:tracePt t="24206" x="3873500" y="3225800"/>
          <p14:tracePt t="24222" x="3898900" y="3200400"/>
          <p14:tracePt t="24238" x="3930650" y="3162300"/>
          <p14:tracePt t="24255" x="3956050" y="3130550"/>
          <p14:tracePt t="24272" x="3987800" y="3073400"/>
          <p14:tracePt t="24288" x="4032250" y="3003550"/>
          <p14:tracePt t="24306" x="4051300" y="2959100"/>
          <p14:tracePt t="24322" x="4064000" y="2921000"/>
          <p14:tracePt t="24338" x="4070350" y="2882900"/>
          <p14:tracePt t="24355" x="4070350" y="2844800"/>
          <p14:tracePt t="24373" x="4057650" y="2774950"/>
          <p14:tracePt t="24388" x="3981450" y="2686050"/>
          <p14:tracePt t="24406" x="3905250" y="2641600"/>
          <p14:tracePt t="24422" x="3810000" y="2609850"/>
          <p14:tracePt t="24439" x="3708400" y="2571750"/>
          <p14:tracePt t="24455" x="3625850" y="2565400"/>
          <p14:tracePt t="24473" x="3556000" y="2565400"/>
          <p14:tracePt t="24488" x="3479800" y="2565400"/>
          <p14:tracePt t="24506" x="3441700" y="2565400"/>
          <p14:tracePt t="24522" x="3390900" y="2565400"/>
          <p14:tracePt t="24539" x="3340100" y="2578100"/>
          <p14:tracePt t="24555" x="3289300" y="2590800"/>
          <p14:tracePt t="24573" x="3238500" y="2616200"/>
          <p14:tracePt t="24588" x="3155950" y="2660650"/>
          <p14:tracePt t="24605" x="3111500" y="2673350"/>
          <p14:tracePt t="24622" x="3067050" y="2705100"/>
          <p14:tracePt t="24638" x="3035300" y="2724150"/>
          <p14:tracePt t="24655" x="3009900" y="2749550"/>
          <p14:tracePt t="24672" x="2978150" y="2774950"/>
          <p14:tracePt t="24688" x="2940050" y="2819400"/>
          <p14:tracePt t="24705" x="2921000" y="2838450"/>
          <p14:tracePt t="24721" x="2908300" y="2863850"/>
          <p14:tracePt t="24738" x="2895600" y="2889250"/>
          <p14:tracePt t="24755" x="2895600" y="2914650"/>
          <p14:tracePt t="24772" x="2895600" y="2946400"/>
          <p14:tracePt t="24788" x="2895600" y="2984500"/>
          <p14:tracePt t="24806" x="2908300" y="3022600"/>
          <p14:tracePt t="24822" x="2933700" y="3067050"/>
          <p14:tracePt t="24838" x="2959100" y="3092450"/>
          <p14:tracePt t="24855" x="2978150" y="3117850"/>
          <p14:tracePt t="24872" x="3016250" y="3162300"/>
          <p14:tracePt t="24889" x="3048000" y="3187700"/>
          <p14:tracePt t="24905" x="3073400" y="3213100"/>
          <p14:tracePt t="24922" x="3117850" y="3244850"/>
          <p14:tracePt t="24939" x="3206750" y="3276600"/>
          <p14:tracePt t="24955" x="3321050" y="3314700"/>
          <p14:tracePt t="24973" x="3479800" y="3352800"/>
          <p14:tracePt t="24988" x="3587750" y="3359150"/>
          <p14:tracePt t="25006" x="3625850" y="3365500"/>
          <p14:tracePt t="25022" x="3670300" y="3365500"/>
          <p14:tracePt t="25039" x="3676650" y="3365500"/>
          <p14:tracePt t="25054" x="3702050" y="3346450"/>
          <p14:tracePt t="25072" x="3746500" y="3321050"/>
          <p14:tracePt t="25088" x="3835400" y="3251200"/>
          <p14:tracePt t="25105" x="3867150" y="3213100"/>
          <p14:tracePt t="25121" x="3898900" y="3187700"/>
          <p14:tracePt t="25139" x="3917950" y="3162300"/>
          <p14:tracePt t="25155" x="3924300" y="3136900"/>
          <p14:tracePt t="25171" x="3930650" y="3117850"/>
          <p14:tracePt t="25188" x="3911600" y="3079750"/>
          <p14:tracePt t="25205" x="3886200" y="3054350"/>
          <p14:tracePt t="25222" x="3829050" y="3022600"/>
          <p14:tracePt t="25238" x="3708400" y="2990850"/>
          <p14:tracePt t="25255" x="3536950" y="2965450"/>
          <p14:tracePt t="25272" x="3244850" y="2965450"/>
          <p14:tracePt t="25288" x="3067050" y="2965450"/>
          <p14:tracePt t="25305" x="2914650" y="2965450"/>
          <p14:tracePt t="25322" x="2787650" y="2965450"/>
          <p14:tracePt t="25338" x="2673350" y="2965450"/>
          <p14:tracePt t="25355" x="2565400" y="2984500"/>
          <p14:tracePt t="25372" x="2438400" y="3022600"/>
          <p14:tracePt t="25388" x="2254250" y="3079750"/>
          <p14:tracePt t="25405" x="2139950" y="3117850"/>
          <p14:tracePt t="25422" x="2006600" y="3155950"/>
          <p14:tracePt t="25438" x="1860550" y="3194050"/>
          <p14:tracePt t="25455" x="1714500" y="3238500"/>
          <p14:tracePt t="25472" x="1504950" y="3295650"/>
          <p14:tracePt t="25488" x="1397000" y="3327400"/>
          <p14:tracePt t="25505" x="1301750" y="3333750"/>
          <p14:tracePt t="25521" x="1206500" y="3352800"/>
          <p14:tracePt t="25538" x="1123950" y="3378200"/>
          <p14:tracePt t="25554" x="1028700" y="3397250"/>
          <p14:tracePt t="25571" x="946150" y="3422650"/>
          <p14:tracePt t="25588" x="793750" y="3467100"/>
          <p14:tracePt t="25605" x="679450" y="3498850"/>
          <p14:tracePt t="25621" x="609600" y="3524250"/>
          <p14:tracePt t="25638" x="533400" y="3556000"/>
          <p14:tracePt t="25654" x="482600" y="3587750"/>
          <p14:tracePt t="25671" x="425450" y="3625850"/>
          <p14:tracePt t="25688" x="406400" y="3632200"/>
          <p14:tracePt t="25816" x="450850" y="3638550"/>
          <p14:tracePt t="25822" x="584200" y="3644900"/>
          <p14:tracePt t="25839" x="673100" y="3644900"/>
          <p14:tracePt t="25856" x="774700" y="3657600"/>
          <p14:tracePt t="25872" x="882650" y="3657600"/>
          <p14:tracePt t="25889" x="996950" y="3657600"/>
          <p14:tracePt t="25905" x="1123950" y="3657600"/>
          <p14:tracePt t="25922" x="1301750" y="3657600"/>
          <p14:tracePt t="25938" x="1397000" y="3651250"/>
          <p14:tracePt t="25955" x="1460500" y="3651250"/>
          <p14:tracePt t="25973" x="1498600" y="3644900"/>
          <p14:tracePt t="25989" x="1530350" y="3644900"/>
          <p14:tracePt t="26004" x="1600200" y="3644900"/>
          <p14:tracePt t="26021" x="1752600" y="3651250"/>
          <p14:tracePt t="26038" x="1873250" y="3657600"/>
          <p14:tracePt t="26055" x="1981200" y="3676650"/>
          <p14:tracePt t="26071" x="2057400" y="3683000"/>
          <p14:tracePt t="26088" x="2101850" y="3683000"/>
          <p14:tracePt t="26104" x="2127250" y="3689350"/>
          <p14:tracePt t="26122" x="2178050" y="3689350"/>
          <p14:tracePt t="26138" x="2209800" y="3689350"/>
          <p14:tracePt t="26155" x="2279650" y="3689350"/>
          <p14:tracePt t="26171" x="2355850" y="3689350"/>
          <p14:tracePt t="26188" x="2444750" y="3689350"/>
          <p14:tracePt t="26204" x="2514600" y="3689350"/>
          <p14:tracePt t="26221" x="2597150" y="3683000"/>
          <p14:tracePt t="26238" x="2641600" y="3670300"/>
          <p14:tracePt t="27496" x="2628900" y="3670300"/>
          <p14:tracePt t="27504" x="2482850" y="3676650"/>
          <p14:tracePt t="27521" x="2368550" y="3695700"/>
          <p14:tracePt t="27537" x="2222500" y="3727450"/>
          <p14:tracePt t="27555" x="2089150" y="3765550"/>
          <p14:tracePt t="27571" x="1955800" y="3803650"/>
          <p14:tracePt t="27571" x="1873250" y="3829050"/>
          <p14:tracePt t="27589" x="1714500" y="3898900"/>
          <p14:tracePt t="27605" x="1549400" y="3994150"/>
          <p14:tracePt t="27622" x="1403350" y="4064000"/>
          <p14:tracePt t="27638" x="1270000" y="4102100"/>
          <p14:tracePt t="27655" x="1168400" y="4127500"/>
          <p14:tracePt t="27671" x="1130300" y="4140200"/>
          <p14:tracePt t="27687" x="1073150" y="4159250"/>
          <p14:tracePt t="27704" x="1022350" y="4178300"/>
          <p14:tracePt t="27721" x="939800" y="4191000"/>
          <p14:tracePt t="27737" x="908050" y="4197350"/>
          <p14:tracePt t="27754" x="882650" y="4203700"/>
          <p14:tracePt t="27771" x="863600" y="4203700"/>
          <p14:tracePt t="27787" x="844550" y="4216400"/>
          <p14:tracePt t="27804" x="819150" y="4222750"/>
          <p14:tracePt t="27821" x="793750" y="4222750"/>
          <p14:tracePt t="27837" x="762000" y="4229100"/>
          <p14:tracePt t="27855" x="692150" y="4235450"/>
          <p14:tracePt t="27871" x="546100" y="4254500"/>
          <p14:tracePt t="27888" x="495300" y="4279900"/>
          <p14:tracePt t="27904" x="450850" y="4298950"/>
          <p14:tracePt t="27921" x="425450" y="4318000"/>
          <p14:tracePt t="27937" x="400050" y="4343400"/>
          <p14:tracePt t="27954" x="368300" y="4387850"/>
          <p14:tracePt t="27971" x="317500" y="4527550"/>
          <p14:tracePt t="27988" x="279400" y="4673600"/>
          <p14:tracePt t="28004" x="266700" y="4832350"/>
          <p14:tracePt t="28021" x="279400" y="4984750"/>
          <p14:tracePt t="28037" x="311150" y="5143500"/>
          <p14:tracePt t="28054" x="342900" y="5302250"/>
          <p14:tracePt t="28070" x="368300" y="5454650"/>
          <p14:tracePt t="28070" x="381000" y="5530850"/>
          <p14:tracePt t="28088" x="387350" y="5676900"/>
          <p14:tracePt t="28104" x="419100" y="5810250"/>
          <p14:tracePt t="28121" x="444500" y="5918200"/>
          <p14:tracePt t="28137" x="450850" y="5988050"/>
          <p14:tracePt t="28155" x="463550" y="6026150"/>
          <p14:tracePt t="28171" x="463550" y="6070600"/>
          <p14:tracePt t="28188" x="469900" y="6108700"/>
          <p14:tracePt t="28204" x="457200" y="6134100"/>
          <p14:tracePt t="28221" x="450850" y="6159500"/>
          <p14:tracePt t="28237" x="444500" y="6184900"/>
          <p14:tracePt t="28255" x="444500" y="6203950"/>
          <p14:tracePt t="28271" x="444500" y="6229350"/>
          <p14:tracePt t="28271" x="444500" y="6242050"/>
          <p14:tracePt t="28289" x="444500" y="6261100"/>
          <p14:tracePt t="28304" x="450850" y="6280150"/>
          <p14:tracePt t="28321" x="457200" y="6299200"/>
          <p14:tracePt t="28337" x="463550" y="6311900"/>
          <p14:tracePt t="28355" x="476250" y="6318250"/>
          <p14:tracePt t="28371" x="501650" y="6324600"/>
          <p14:tracePt t="28388" x="577850" y="6356350"/>
          <p14:tracePt t="28404" x="673100" y="6381750"/>
          <p14:tracePt t="28421" x="781050" y="6400800"/>
          <p14:tracePt t="28437" x="882650" y="6407150"/>
          <p14:tracePt t="28454" x="984250" y="6407150"/>
          <p14:tracePt t="28470" x="1092200" y="6407150"/>
          <p14:tracePt t="28487" x="1193800" y="6407150"/>
          <p14:tracePt t="28504" x="1397000" y="6407150"/>
          <p14:tracePt t="28521" x="1555750" y="6394450"/>
          <p14:tracePt t="28537" x="1682750" y="6388100"/>
          <p14:tracePt t="28554" x="1771650" y="6388100"/>
          <p14:tracePt t="28570" x="1822450" y="6375400"/>
          <p14:tracePt t="28588" x="1860550" y="6375400"/>
          <p14:tracePt t="28604" x="1885950" y="6375400"/>
          <p14:tracePt t="28622" x="1924050" y="6369050"/>
          <p14:tracePt t="28637" x="1993900" y="6369050"/>
          <p14:tracePt t="28654" x="2095500" y="6356350"/>
          <p14:tracePt t="28670" x="2203450" y="6337300"/>
          <p14:tracePt t="28687" x="2305050" y="6337300"/>
          <p14:tracePt t="28705" x="2463800" y="6337300"/>
          <p14:tracePt t="28721" x="2559050" y="6350000"/>
          <p14:tracePt t="28737" x="2654300" y="6375400"/>
          <p14:tracePt t="28754" x="2762250" y="6407150"/>
          <p14:tracePt t="28770" x="2870200" y="6419850"/>
          <p14:tracePt t="28788" x="2971800" y="6419850"/>
          <p14:tracePt t="28804" x="3060700" y="6426200"/>
          <p14:tracePt t="28823" x="3086100" y="6432550"/>
          <p14:tracePt t="28837" x="3111500" y="6432550"/>
          <p14:tracePt t="28854" x="3143250" y="6445250"/>
          <p14:tracePt t="28870" x="3206750" y="6457950"/>
          <p14:tracePt t="28870" x="3238500" y="6470650"/>
          <p14:tracePt t="28888" x="3289300" y="6477000"/>
          <p14:tracePt t="28904" x="3416300" y="6502400"/>
          <p14:tracePt t="28921" x="3454400" y="6508750"/>
          <p14:tracePt t="28937" x="3479800" y="6515100"/>
          <p14:tracePt t="28955" x="3498850" y="6521450"/>
          <p14:tracePt t="28971" x="3511550" y="6521450"/>
          <p14:tracePt t="28971" x="3517900" y="6527800"/>
          <p14:tracePt t="28989" x="3530600" y="6534150"/>
          <p14:tracePt t="29004" x="3562350" y="6540500"/>
          <p14:tracePt t="29021" x="3575050" y="6540500"/>
          <p14:tracePt t="29037" x="3581400" y="6540500"/>
          <p14:tracePt t="29054" x="3594100" y="6546850"/>
          <p14:tracePt t="29070" x="3613150" y="6546850"/>
          <p14:tracePt t="29087" x="3638550" y="6546850"/>
          <p14:tracePt t="29103" x="3670300" y="6546850"/>
          <p14:tracePt t="29121" x="3708400" y="6540500"/>
          <p14:tracePt t="29137" x="3746500" y="6521450"/>
          <p14:tracePt t="29137" x="3778250" y="6502400"/>
          <p14:tracePt t="29155" x="3816350" y="6483350"/>
          <p14:tracePt t="29170" x="3854450" y="6464300"/>
          <p14:tracePt t="29187" x="3879850" y="6451600"/>
          <p14:tracePt t="29204" x="3905250" y="6432550"/>
          <p14:tracePt t="29221" x="3917950" y="6426200"/>
          <p14:tracePt t="29236" x="3937000" y="6413500"/>
          <p14:tracePt t="29254" x="3949700" y="6394450"/>
          <p14:tracePt t="29270" x="3975100" y="6369050"/>
          <p14:tracePt t="29287" x="4006850" y="6337300"/>
          <p14:tracePt t="29303" x="4038600" y="6305550"/>
          <p14:tracePt t="29320" x="4070350" y="6273800"/>
          <p14:tracePt t="29337" x="4095750" y="6248400"/>
          <p14:tracePt t="29337" x="4108450" y="6235700"/>
          <p14:tracePt t="29355" x="4114800" y="6210300"/>
          <p14:tracePt t="29370" x="4121150" y="6184900"/>
          <p14:tracePt t="29387" x="4121150" y="6159500"/>
          <p14:tracePt t="29403" x="4121150" y="6134100"/>
          <p14:tracePt t="29420" x="4121150" y="6102350"/>
          <p14:tracePt t="29437" x="4108450" y="6070600"/>
          <p14:tracePt t="29437" x="4095750" y="6057900"/>
          <p14:tracePt t="29456" x="4064000" y="6019800"/>
          <p14:tracePt t="29471" x="4032250" y="5994400"/>
          <p14:tracePt t="29488" x="4006850" y="5975350"/>
          <p14:tracePt t="29503" x="3975100" y="5943600"/>
          <p14:tracePt t="29521" x="3949700" y="5930900"/>
          <p14:tracePt t="29537" x="3924300" y="5918200"/>
          <p14:tracePt t="29537" x="3911600" y="5918200"/>
          <p14:tracePt t="29555" x="3886200" y="5911850"/>
          <p14:tracePt t="29570" x="3848100" y="5905500"/>
          <p14:tracePt t="29587" x="3803650" y="5899150"/>
          <p14:tracePt t="29604" x="3771900" y="5892800"/>
          <p14:tracePt t="29620" x="3746500" y="5892800"/>
          <p14:tracePt t="29636" x="3721100" y="5892800"/>
          <p14:tracePt t="29636" x="3708400" y="5892800"/>
          <p14:tracePt t="29655" x="3683000" y="5892800"/>
          <p14:tracePt t="29670" x="3663950" y="5892800"/>
          <p14:tracePt t="29687" x="3638550" y="5892800"/>
          <p14:tracePt t="29703" x="3606800" y="5892800"/>
          <p14:tracePt t="29721" x="3562350" y="5899150"/>
          <p14:tracePt t="29737" x="3492500" y="5905500"/>
          <p14:tracePt t="29737" x="3441700" y="5905500"/>
          <p14:tracePt t="29755" x="3346450" y="5924550"/>
          <p14:tracePt t="29770" x="3263900" y="5943600"/>
          <p14:tracePt t="29787" x="3225800" y="5949950"/>
          <p14:tracePt t="29803" x="3194050" y="5956300"/>
          <p14:tracePt t="29820" x="3168650" y="5956300"/>
          <p14:tracePt t="29837" x="3143250" y="5969000"/>
          <p14:tracePt t="29837" x="3130550" y="5969000"/>
          <p14:tracePt t="29855" x="3117850" y="5975350"/>
          <p14:tracePt t="29870" x="3086100" y="5988050"/>
          <p14:tracePt t="29887" x="3060700" y="6000750"/>
          <p14:tracePt t="29903" x="3035300" y="6013450"/>
          <p14:tracePt t="29920" x="3009900" y="6026150"/>
          <p14:tracePt t="29937" x="2984500" y="6038850"/>
          <p14:tracePt t="29937" x="2965450" y="6051550"/>
          <p14:tracePt t="29955" x="2940050" y="6070600"/>
          <p14:tracePt t="29971" x="2921000" y="6089650"/>
          <p14:tracePt t="29986" x="2901950" y="6108700"/>
          <p14:tracePt t="30004" x="2889250" y="6121400"/>
          <p14:tracePt t="30020" x="2889250" y="6134100"/>
          <p14:tracePt t="30036" x="2882900" y="6140450"/>
          <p14:tracePt t="30036" x="2882900" y="6153150"/>
          <p14:tracePt t="30055" x="2882900" y="6178550"/>
          <p14:tracePt t="30070" x="2882900" y="6203950"/>
          <p14:tracePt t="30087" x="2882900" y="6229350"/>
          <p14:tracePt t="30103" x="2889250" y="6254750"/>
          <p14:tracePt t="30121" x="2895600" y="6261100"/>
          <p14:tracePt t="30136" x="2895600" y="6267450"/>
          <p14:tracePt t="30234" x="2895600" y="6273800"/>
          <p14:tracePt t="30243" x="2819400" y="6305550"/>
          <p14:tracePt t="30254" x="2711450" y="6343650"/>
          <p14:tracePt t="30270" x="2616200" y="6369050"/>
          <p14:tracePt t="30287" x="2546350" y="6381750"/>
          <p14:tracePt t="30303" x="2476500" y="6407150"/>
          <p14:tracePt t="30320" x="2425700" y="6419850"/>
          <p14:tracePt t="30336" x="2381250" y="6426200"/>
          <p14:tracePt t="30353" x="2311400" y="6438900"/>
          <p14:tracePt t="30370" x="2266950" y="6451600"/>
          <p14:tracePt t="30387" x="2222500" y="6464300"/>
          <p14:tracePt t="30403" x="2114550" y="6483350"/>
          <p14:tracePt t="30420" x="2038350" y="6508750"/>
          <p14:tracePt t="30437" x="1981200" y="6515100"/>
          <p14:tracePt t="30453" x="1930400" y="6534150"/>
          <p14:tracePt t="30470" x="1898650" y="6546850"/>
          <p14:tracePt t="30486" x="1873250" y="6559550"/>
          <p14:tracePt t="30503" x="1816100" y="6584950"/>
          <p14:tracePt t="30520" x="1765300" y="6610350"/>
          <p14:tracePt t="30536" x="1733550" y="6629400"/>
          <p14:tracePt t="30554" x="1701800" y="6642100"/>
          <p14:tracePt t="30569" x="1670050" y="6654800"/>
          <p14:tracePt t="30587" x="1644650" y="6673850"/>
          <p14:tracePt t="30603" x="1606550" y="6699250"/>
          <p14:tracePt t="30621" x="1587500" y="6711950"/>
          <p14:tracePt t="30637" x="1568450" y="6718300"/>
          <p14:tracePt t="30653" x="1562100" y="6724650"/>
          <p14:tracePt t="30834" x="1562100" y="6731000"/>
          <p14:tracePt t="30840" x="1657350" y="6737350"/>
          <p14:tracePt t="30853" x="1765300" y="6756400"/>
          <p14:tracePt t="30870" x="1854200" y="6756400"/>
          <p14:tracePt t="30887" x="1924050" y="6756400"/>
          <p14:tracePt t="30903" x="1993900" y="6756400"/>
          <p14:tracePt t="30920" x="2032000" y="6756400"/>
          <p14:tracePt t="30936" x="2082800" y="6756400"/>
          <p14:tracePt t="30954" x="2114550" y="6756400"/>
          <p14:tracePt t="30970" x="2139950" y="6756400"/>
          <p14:tracePt t="30987" x="2165350" y="6756400"/>
          <p14:tracePt t="31003" x="2203450" y="6756400"/>
          <p14:tracePt t="31020" x="2228850" y="6756400"/>
          <p14:tracePt t="31036" x="2273300" y="6756400"/>
          <p14:tracePt t="31053" x="2368550" y="6737350"/>
          <p14:tracePt t="31070" x="2463800" y="6737350"/>
          <p14:tracePt t="31087" x="2508250" y="6731000"/>
          <p14:tracePt t="31103" x="2571750" y="6718300"/>
          <p14:tracePt t="31120" x="2609850" y="6705600"/>
          <p14:tracePt t="31136" x="2628900" y="6705600"/>
          <p14:tracePt t="31153" x="2654300" y="6699250"/>
          <p14:tracePt t="31170" x="2679700" y="6692900"/>
          <p14:tracePt t="31187" x="2692400" y="6692900"/>
          <p14:tracePt t="31203" x="2711450" y="6692900"/>
          <p14:tracePt t="31220" x="2717800" y="6686550"/>
          <p14:tracePt t="31236" x="2743200" y="6686550"/>
          <p14:tracePt t="31252" x="2774950" y="6680200"/>
          <p14:tracePt t="31269" x="2806700" y="6680200"/>
          <p14:tracePt t="31286" x="2832100" y="6673850"/>
          <p14:tracePt t="31302" x="2895600" y="6654800"/>
          <p14:tracePt t="31320" x="2921000" y="6654800"/>
          <p14:tracePt t="31336" x="2940050" y="6648450"/>
          <p14:tracePt t="31353" x="2971800" y="6642100"/>
          <p14:tracePt t="31369" x="2997200" y="6642100"/>
          <p14:tracePt t="31387" x="3003550" y="6642100"/>
          <p14:tracePt t="31403" x="3022600" y="6642100"/>
          <p14:tracePt t="31403" x="3028950" y="6642100"/>
          <p14:tracePt t="31421" x="3035300" y="6642100"/>
          <p14:tracePt t="31436" x="3041650" y="6642100"/>
          <p14:tracePt t="31453" x="3067050" y="6642100"/>
          <p14:tracePt t="31469" x="3124200" y="6635750"/>
          <p14:tracePt t="31486" x="3155950" y="6635750"/>
          <p14:tracePt t="31503" x="3181350" y="6629400"/>
          <p14:tracePt t="31519" x="3194050" y="6629400"/>
          <p14:tracePt t="31535" x="3219450" y="6623050"/>
          <p14:tracePt t="31553" x="3244850" y="6623050"/>
          <p14:tracePt t="31569" x="3263900" y="6623050"/>
          <p14:tracePt t="32781" x="0" y="0"/>
        </p14:tracePtLst>
        <p14:tracePtLst>
          <p14:tracePt t="34922" x="5657850" y="4356100"/>
          <p14:tracePt t="34993" x="5657850" y="4349750"/>
          <p14:tracePt t="35099" x="5670550" y="4375150"/>
          <p14:tracePt t="35100" x="5702300" y="4425950"/>
          <p14:tracePt t="35118" x="5734050" y="4476750"/>
          <p14:tracePt t="35136" x="5759450" y="4514850"/>
          <p14:tracePt t="35151" x="5784850" y="4552950"/>
          <p14:tracePt t="35169" x="5791200" y="4578350"/>
          <p14:tracePt t="35184" x="5791200" y="4584700"/>
          <p14:tracePt t="35201" x="5797550" y="4616450"/>
          <p14:tracePt t="35218" x="5797550" y="4641850"/>
          <p14:tracePt t="35235" x="5797550" y="4673600"/>
          <p14:tracePt t="35252" x="5797550" y="4730750"/>
          <p14:tracePt t="35269" x="5797550" y="4781550"/>
          <p14:tracePt t="35284" x="5797550" y="4819650"/>
          <p14:tracePt t="35302" x="5797550" y="4845050"/>
          <p14:tracePt t="35318" x="5797550" y="4870450"/>
          <p14:tracePt t="35335" x="5797550" y="4889500"/>
          <p14:tracePt t="35351" x="5797550" y="4927600"/>
          <p14:tracePt t="35369" x="5784850" y="4972050"/>
          <p14:tracePt t="35385" x="5772150" y="5003800"/>
          <p14:tracePt t="35402" x="5753100" y="5041900"/>
          <p14:tracePt t="35419" x="5721350" y="5067300"/>
          <p14:tracePt t="35435" x="5695950" y="5092700"/>
          <p14:tracePt t="35451" x="5657850" y="5137150"/>
          <p14:tracePt t="35469" x="5626100" y="5162550"/>
          <p14:tracePt t="35484" x="5607050" y="5187950"/>
          <p14:tracePt t="35502" x="5588000" y="5213350"/>
          <p14:tracePt t="35517" x="5575300" y="5238750"/>
          <p14:tracePt t="35535" x="5562600" y="5264150"/>
          <p14:tracePt t="35551" x="5549900" y="5289550"/>
          <p14:tracePt t="35568" x="5543550" y="5295900"/>
          <p14:tracePt t="35584" x="5543550" y="5302250"/>
          <p14:tracePt t="35601" x="5543550" y="5308600"/>
          <p14:tracePt t="35618" x="5537200" y="5314950"/>
          <p14:tracePt t="35635" x="5537200" y="5321300"/>
          <p14:tracePt t="35696" x="5537200" y="5327650"/>
          <p14:tracePt t="35697" x="5524500" y="5327650"/>
          <p14:tracePt t="35717" x="5505450" y="5334000"/>
          <p14:tracePt t="35735" x="5499100" y="5334000"/>
          <p14:tracePt t="35788" x="5492750" y="5334000"/>
          <p14:tracePt t="35808" x="5473700" y="5314950"/>
          <p14:tracePt t="35815" x="5448300" y="5283200"/>
          <p14:tracePt t="35822" x="5353050" y="5219700"/>
          <p14:tracePt t="35835" x="5245100" y="5149850"/>
          <p14:tracePt t="35851" x="5073650" y="5086350"/>
          <p14:tracePt t="35869" x="4991100" y="5054600"/>
          <p14:tracePt t="35885" x="4902200" y="5029200"/>
          <p14:tracePt t="35902" x="4813300" y="5010150"/>
          <p14:tracePt t="35918" x="4718050" y="5010150"/>
          <p14:tracePt t="35935" x="4635500" y="4997450"/>
          <p14:tracePt t="35951" x="4438650" y="4965700"/>
          <p14:tracePt t="35969" x="4273550" y="4946650"/>
          <p14:tracePt t="35985" x="4133850" y="4933950"/>
          <p14:tracePt t="36002" x="4038600" y="4933950"/>
          <p14:tracePt t="36018" x="3975100" y="4933950"/>
          <p14:tracePt t="36035" x="3937000" y="4933950"/>
          <p14:tracePt t="36051" x="3886200" y="4940300"/>
          <p14:tracePt t="36068" x="3829050" y="4953000"/>
          <p14:tracePt t="36085" x="3746500" y="4953000"/>
          <p14:tracePt t="36102" x="3676650" y="4959350"/>
          <p14:tracePt t="36117" x="3587750" y="4959350"/>
          <p14:tracePt t="36135" x="3511550" y="4965700"/>
          <p14:tracePt t="36150" x="3397250" y="4984750"/>
          <p14:tracePt t="36169" x="3333750" y="4984750"/>
          <p14:tracePt t="36184" x="3232150" y="4984750"/>
          <p14:tracePt t="36201" x="3136900" y="4991100"/>
          <p14:tracePt t="36218" x="3079750" y="5010150"/>
          <p14:tracePt t="36235" x="2997200" y="5035550"/>
          <p14:tracePt t="36251" x="2908300" y="5060950"/>
          <p14:tracePt t="36268" x="2832100" y="5073650"/>
          <p14:tracePt t="36284" x="2698750" y="5086350"/>
          <p14:tracePt t="36302" x="2559050" y="5105400"/>
          <p14:tracePt t="36318" x="2457450" y="5105400"/>
          <p14:tracePt t="36335" x="2362200" y="5124450"/>
          <p14:tracePt t="36351" x="2317750" y="5130800"/>
          <p14:tracePt t="36351" x="2298700" y="5137150"/>
          <p14:tracePt t="36369" x="2273300" y="5137150"/>
          <p14:tracePt t="36384" x="2241550" y="5143500"/>
          <p14:tracePt t="36402" x="2197100" y="5143500"/>
          <p14:tracePt t="36417" x="2139950" y="5143500"/>
          <p14:tracePt t="36435" x="2114550" y="5143500"/>
          <p14:tracePt t="36451" x="2101850" y="5143500"/>
          <p14:tracePt t="36451" x="2095500" y="5143500"/>
          <p14:tracePt t="36488" x="2089150" y="5143500"/>
          <p14:tracePt t="36514" x="2082800" y="5143500"/>
          <p14:tracePt t="36522" x="2063750" y="5143500"/>
          <p14:tracePt t="36535" x="2044700" y="5143500"/>
          <p14:tracePt t="36551" x="2025650" y="5143500"/>
          <p14:tracePt t="36569" x="2019300" y="5143500"/>
          <p14:tracePt t="36584" x="2012950" y="5143500"/>
          <p14:tracePt t="36601" x="2006600" y="5143500"/>
          <p14:tracePt t="36617" x="1987550" y="5143500"/>
          <p14:tracePt t="36635" x="1962150" y="5143500"/>
          <p14:tracePt t="36650" x="1911350" y="5143500"/>
          <p14:tracePt t="36669" x="1866900" y="5143500"/>
          <p14:tracePt t="36684" x="1835150" y="5143500"/>
          <p14:tracePt t="36701" x="1803400" y="5143500"/>
          <p14:tracePt t="36718" x="1771650" y="5143500"/>
          <p14:tracePt t="36735" x="1758950" y="5143500"/>
          <p14:tracePt t="36751" x="1752600" y="5143500"/>
          <p14:tracePt t="36768" x="1739900" y="5143500"/>
          <p14:tracePt t="36784" x="1720850" y="5143500"/>
          <p14:tracePt t="36801" x="1708150" y="5143500"/>
          <p14:tracePt t="36817" x="1644650" y="5143500"/>
          <p14:tracePt t="36836" x="1593850" y="5149850"/>
          <p14:tracePt t="36851" x="1555750" y="5149850"/>
          <p14:tracePt t="36868" x="1530350" y="5156200"/>
          <p14:tracePt t="36884" x="1511300" y="5156200"/>
          <p14:tracePt t="36901" x="1485900" y="5162550"/>
          <p14:tracePt t="36917" x="1422400" y="5168900"/>
          <p14:tracePt t="36934" x="1384300" y="5168900"/>
          <p14:tracePt t="36951" x="1314450" y="5168900"/>
          <p14:tracePt t="36969" x="1270000" y="5168900"/>
          <p14:tracePt t="36984" x="1238250" y="5168900"/>
          <p14:tracePt t="37001" x="1212850" y="5168900"/>
          <p14:tracePt t="37017" x="1193800" y="5168900"/>
          <p14:tracePt t="37061" x="1187450" y="5168900"/>
          <p14:tracePt t="37073" x="1181100" y="5168900"/>
          <p14:tracePt t="37080" x="1162050" y="5175250"/>
          <p14:tracePt t="37101" x="1136650" y="5175250"/>
          <p14:tracePt t="37118" x="1098550" y="5175250"/>
          <p14:tracePt t="37136" x="1073150" y="5175250"/>
          <p14:tracePt t="37151" x="1047750" y="5175250"/>
          <p14:tracePt t="37168" x="1041400" y="5175250"/>
          <p14:tracePt t="38043" x="1035050" y="5181600"/>
          <p14:tracePt t="38050" x="1003300" y="5226050"/>
          <p14:tracePt t="38067" x="984250" y="5238750"/>
          <p14:tracePt t="38084" x="971550" y="5251450"/>
          <p14:tracePt t="38101" x="971550" y="5257800"/>
          <p14:tracePt t="38246" x="958850" y="5264150"/>
          <p14:tracePt t="38257" x="958850" y="5270500"/>
          <p14:tracePt t="38267" x="914400" y="5295900"/>
          <p14:tracePt t="38285" x="908050" y="5302250"/>
          <p14:tracePt t="38301" x="895350" y="5302250"/>
          <p14:tracePt t="38317" x="876300" y="5308600"/>
          <p14:tracePt t="38334" x="869950" y="5321300"/>
          <p14:tracePt t="38351" x="844550" y="5334000"/>
          <p14:tracePt t="38367" x="819150" y="5353050"/>
          <p14:tracePt t="38384" x="800100" y="5359400"/>
          <p14:tracePt t="38401" x="781050" y="5372100"/>
          <p14:tracePt t="38417" x="762000" y="5378450"/>
          <p14:tracePt t="38435" x="736600" y="5391150"/>
          <p14:tracePt t="38450" x="711200" y="5397500"/>
          <p14:tracePt t="38468" x="704850" y="5397500"/>
          <p14:tracePt t="38604" x="698500" y="5403850"/>
          <p14:tracePt t="38614" x="673100" y="5410200"/>
          <p14:tracePt t="38634" x="660400" y="5410200"/>
          <p14:tracePt t="38650" x="647700" y="5410200"/>
          <p14:tracePt t="38667" x="641350" y="5410200"/>
          <p14:tracePt t="38904" x="654050" y="5397500"/>
          <p14:tracePt t="38910" x="666750" y="5384800"/>
          <p14:tracePt t="38918" x="685800" y="5365750"/>
          <p14:tracePt t="38918" x="692150" y="5353050"/>
          <p14:tracePt t="38935" x="704850" y="5334000"/>
          <p14:tracePt t="38950" x="711200" y="5327650"/>
          <p14:tracePt t="39038" x="717550" y="5321300"/>
          <p14:tracePt t="39043" x="723900" y="5321300"/>
          <p14:tracePt t="39055" x="730250" y="5314950"/>
          <p14:tracePt t="39067" x="742950" y="5302250"/>
          <p14:tracePt t="39083" x="749300" y="5295900"/>
          <p14:tracePt t="39100" x="749300" y="5289550"/>
          <p14:tracePt t="39300" x="762000" y="5283200"/>
          <p14:tracePt t="39308" x="787400" y="5270500"/>
          <p14:tracePt t="39317" x="831850" y="5257800"/>
          <p14:tracePt t="39334" x="869950" y="5245100"/>
          <p14:tracePt t="39350" x="882650" y="5245100"/>
          <p14:tracePt t="39554" x="889000" y="5245100"/>
          <p14:tracePt t="39555" x="895350" y="5245100"/>
          <p14:tracePt t="39567" x="901700" y="5245100"/>
          <p14:tracePt t="39646" x="908050" y="5245100"/>
          <p14:tracePt t="39652" x="920750" y="5245100"/>
          <p14:tracePt t="39666" x="933450" y="5245100"/>
          <p14:tracePt t="39684" x="939800" y="5245100"/>
          <p14:tracePt t="39701" x="958850" y="5245100"/>
          <p14:tracePt t="39716" x="971550" y="5245100"/>
          <p14:tracePt t="39734" x="984250" y="5245100"/>
          <p14:tracePt t="39750" x="1009650" y="5251450"/>
          <p14:tracePt t="39767" x="1035050" y="5257800"/>
          <p14:tracePt t="39783" x="1073150" y="5257800"/>
          <p14:tracePt t="39800" x="1098550" y="5264150"/>
          <p14:tracePt t="39817" x="1123950" y="5264150"/>
          <p14:tracePt t="39834" x="1149350" y="5264150"/>
          <p14:tracePt t="39850" x="1155700" y="5264150"/>
          <p14:tracePt t="39954" x="1162050" y="5264150"/>
          <p14:tracePt t="39954" x="1181100" y="5257800"/>
          <p14:tracePt t="39966" x="1250950" y="5245100"/>
          <p14:tracePt t="39985" x="1308100" y="5219700"/>
          <p14:tracePt t="40000" x="1397000" y="5187950"/>
          <p14:tracePt t="40017" x="1473200" y="5149850"/>
          <p14:tracePt t="40017" x="1511300" y="5137150"/>
          <p14:tracePt t="40035" x="1543050" y="5118100"/>
          <p14:tracePt t="40050" x="1606550" y="5073650"/>
          <p14:tracePt t="40067" x="1631950" y="5060950"/>
          <p14:tracePt t="40084" x="1644650" y="5060950"/>
          <p14:tracePt t="40100" x="1670050" y="5048250"/>
          <p14:tracePt t="40116" x="1720850" y="5022850"/>
          <p14:tracePt t="40133" x="1797050" y="4991100"/>
          <p14:tracePt t="40150" x="1911350" y="4946650"/>
          <p14:tracePt t="40168" x="1962150" y="4927600"/>
          <p14:tracePt t="40183" x="2006600" y="4914900"/>
          <p14:tracePt t="40200" x="2032000" y="4902200"/>
          <p14:tracePt t="40218" x="2057400" y="4902200"/>
          <p14:tracePt t="40233" x="2070100" y="4902200"/>
          <p14:tracePt t="40249" x="2076450" y="4902200"/>
          <p14:tracePt t="40266" x="2082800" y="4902200"/>
          <p14:tracePt t="40283" x="2120900" y="4902200"/>
          <p14:tracePt t="40300" x="2197100" y="4902200"/>
          <p14:tracePt t="40316" x="2292350" y="4908550"/>
          <p14:tracePt t="40333" x="2362200" y="4927600"/>
          <p14:tracePt t="40350" x="2419350" y="4933950"/>
          <p14:tracePt t="40366" x="2444750" y="4933950"/>
          <p14:tracePt t="40383" x="2463800" y="4933950"/>
          <p14:tracePt t="40383" x="2470150" y="4933950"/>
          <p14:tracePt t="40400" x="2476500" y="4933950"/>
          <p14:tracePt t="40442" x="2482850" y="4933950"/>
          <p14:tracePt t="40448" x="2501900" y="4940300"/>
          <p14:tracePt t="40467" x="2508250" y="4940300"/>
          <p14:tracePt t="40568" x="2520950" y="4946650"/>
          <p14:tracePt t="40582" x="2527300" y="4953000"/>
          <p14:tracePt t="40583" x="2527300" y="4965700"/>
          <p14:tracePt t="40599" x="2533650" y="4984750"/>
          <p14:tracePt t="40617" x="2533650" y="4997450"/>
          <p14:tracePt t="40633" x="2533650" y="5022850"/>
          <p14:tracePt t="40651" x="2533650" y="5035550"/>
          <p14:tracePt t="40666" x="2533650" y="5048250"/>
          <p14:tracePt t="40683" x="2520950" y="5067300"/>
          <p14:tracePt t="40699" x="2495550" y="5086350"/>
          <p14:tracePt t="40716" x="2482850" y="5086350"/>
          <p14:tracePt t="40733" x="2476500" y="5086350"/>
          <p14:tracePt t="42288" x="2489200" y="5086350"/>
          <p14:tracePt t="42296" x="2660650" y="5111750"/>
          <p14:tracePt t="42316" x="2813050" y="5130800"/>
          <p14:tracePt t="42333" x="2984500" y="5137150"/>
          <p14:tracePt t="42350" x="3136900" y="5149850"/>
          <p14:tracePt t="42366" x="3206750" y="5156200"/>
          <p14:tracePt t="42383" x="3257550" y="5162550"/>
          <p14:tracePt t="42398" x="3359150" y="5181600"/>
          <p14:tracePt t="42416" x="3479800" y="5219700"/>
          <p14:tracePt t="42432" x="3625850" y="5257800"/>
          <p14:tracePt t="42449" x="3879850" y="5314950"/>
          <p14:tracePt t="42466" x="4032250" y="5353050"/>
          <p14:tracePt t="42483" x="4203700" y="5397500"/>
          <p14:tracePt t="42499" x="4362450" y="5435600"/>
          <p14:tracePt t="42516" x="4546600" y="5467350"/>
          <p14:tracePt t="42532" x="4699000" y="5492750"/>
          <p14:tracePt t="42549" x="4889500" y="5530850"/>
          <p14:tracePt t="42565" x="4972050" y="5556250"/>
          <p14:tracePt t="42583" x="5022850" y="5562600"/>
          <p14:tracePt t="42599" x="5080000" y="5588000"/>
          <p14:tracePt t="42616" x="5175250" y="5613400"/>
          <p14:tracePt t="42632" x="5264150" y="5638800"/>
          <p14:tracePt t="42649" x="5321300" y="5664200"/>
          <p14:tracePt t="42666" x="5346700" y="5676900"/>
          <p14:tracePt t="42683" x="5359400" y="5683250"/>
          <p14:tracePt t="42699" x="5378450" y="5689600"/>
          <p14:tracePt t="42717" x="5397500" y="5689600"/>
          <p14:tracePt t="42733" x="5422900" y="5689600"/>
          <p14:tracePt t="42749" x="5435600" y="5689600"/>
          <p14:tracePt t="43180" x="5441950" y="5689600"/>
          <p14:tracePt t="43412" x="5441950" y="5683250"/>
          <p14:tracePt t="43418" x="5441950" y="5638800"/>
          <p14:tracePt t="43434" x="5435600" y="5600700"/>
          <p14:tracePt t="43450" x="5435600" y="5581650"/>
          <p14:tracePt t="43466" x="5429250" y="5575300"/>
          <p14:tracePt t="43483" x="5429250" y="5568950"/>
          <p14:tracePt t="43550" x="5422900" y="5556250"/>
          <p14:tracePt t="43558" x="5422900" y="5549900"/>
          <p14:tracePt t="43566" x="5410200" y="5530850"/>
          <p14:tracePt t="43642" x="5410200" y="5524500"/>
          <p14:tracePt t="43654" x="5403850" y="5518150"/>
          <p14:tracePt t="43662" x="5403850" y="5511800"/>
          <p14:tracePt t="43942" x="5422900" y="5505450"/>
          <p14:tracePt t="43950" x="5435600" y="5499100"/>
          <p14:tracePt t="43958" x="5473700" y="5473700"/>
          <p14:tracePt t="43965" x="5492750" y="5454650"/>
          <p14:tracePt t="43983" x="5505450" y="5441950"/>
          <p14:tracePt t="43998" x="5505450" y="5435600"/>
          <p14:tracePt t="44016" x="5511800" y="5416550"/>
          <p14:tracePt t="44033" x="5511800" y="5391150"/>
          <p14:tracePt t="44049" x="5518150" y="5365750"/>
          <p14:tracePt t="44065" x="5518150" y="5334000"/>
          <p14:tracePt t="44083" x="5518150" y="5314950"/>
          <p14:tracePt t="44099" x="5518150" y="5302250"/>
          <p14:tracePt t="44115" x="5511800" y="5289550"/>
          <p14:tracePt t="44132" x="5492750" y="5264150"/>
          <p14:tracePt t="44148" x="5480050" y="5251450"/>
          <p14:tracePt t="44165" x="5467350" y="5232400"/>
          <p14:tracePt t="44182" x="5467350" y="5226050"/>
          <p14:tracePt t="44198" x="5441950" y="5200650"/>
          <p14:tracePt t="44215" x="5416550" y="5175250"/>
          <p14:tracePt t="44231" x="5391150" y="5143500"/>
          <p14:tracePt t="44249" x="5359400" y="5124450"/>
          <p14:tracePt t="44265" x="5327650" y="5105400"/>
          <p14:tracePt t="44334" x="5321300" y="5105400"/>
          <p14:tracePt t="44358" x="5308600" y="5105400"/>
          <p14:tracePt t="44366" x="5270500" y="5111750"/>
          <p14:tracePt t="44382" x="5251450" y="5118100"/>
          <p14:tracePt t="44398" x="5232400" y="5137150"/>
          <p14:tracePt t="44415" x="5213350" y="5156200"/>
          <p14:tracePt t="44432" x="5187950" y="5181600"/>
          <p14:tracePt t="44449" x="5175250" y="5207000"/>
          <p14:tracePt t="44465" x="5162550" y="5245100"/>
          <p14:tracePt t="44482" x="5156200" y="5270500"/>
          <p14:tracePt t="44498" x="5156200" y="5289550"/>
          <p14:tracePt t="44515" x="5156200" y="5308600"/>
          <p14:tracePt t="44532" x="5156200" y="5334000"/>
          <p14:tracePt t="44549" x="5156200" y="5353050"/>
          <p14:tracePt t="44565" x="5162550" y="5378450"/>
          <p14:tracePt t="44582" x="5168900" y="5391150"/>
          <p14:tracePt t="44598" x="5168900" y="5416550"/>
          <p14:tracePt t="44616" x="5175250" y="5441950"/>
          <p14:tracePt t="44631" x="5187950" y="5467350"/>
          <p14:tracePt t="44649" x="5200650" y="5499100"/>
          <p14:tracePt t="44665" x="5213350" y="5524500"/>
          <p14:tracePt t="44682" x="5226050" y="5537200"/>
          <p14:tracePt t="44698" x="5238750" y="5549900"/>
          <p14:tracePt t="44715" x="5251450" y="5556250"/>
          <p14:tracePt t="44732" x="5264150" y="5556250"/>
          <p14:tracePt t="44749" x="5295900" y="5556250"/>
          <p14:tracePt t="44784" x="5308600" y="5556250"/>
          <p14:tracePt t="44798" x="5314950" y="5556250"/>
          <p14:tracePt t="44800" x="5340350" y="5549900"/>
          <p14:tracePt t="44834" x="5340350" y="5543550"/>
          <p14:tracePt t="44837" x="5346700" y="5543550"/>
          <p14:tracePt t="44848" x="5359400" y="5537200"/>
          <p14:tracePt t="44865" x="5372100" y="5530850"/>
          <p14:tracePt t="44882" x="5378450" y="5530850"/>
          <p14:tracePt t="44898" x="5384800" y="5524500"/>
          <p14:tracePt t="44915" x="5391150" y="5518150"/>
          <p14:tracePt t="44931" x="5397500" y="5518150"/>
          <p14:tracePt t="45163" x="5384800" y="5518150"/>
          <p14:tracePt t="45168" x="5378450" y="5518150"/>
          <p14:tracePt t="45181" x="5372100" y="5518150"/>
          <p14:tracePt t="45198" x="5365750" y="5511800"/>
          <p14:tracePt t="45384" x="5372100" y="5511800"/>
          <p14:tracePt t="45392" x="5372100" y="5505450"/>
          <p14:tracePt t="45400" x="5378450" y="5505450"/>
          <p14:tracePt t="45514" x="5372100" y="5505450"/>
          <p14:tracePt t="46500" x="5372100" y="5492750"/>
          <p14:tracePt t="46501" x="5391150" y="5391150"/>
          <p14:tracePt t="46514" x="5429250" y="5283200"/>
          <p14:tracePt t="46530" x="5461000" y="5168900"/>
          <p14:tracePt t="46547" x="5499100" y="5073650"/>
          <p14:tracePt t="46565" x="5537200" y="4965700"/>
          <p14:tracePt t="46581" x="5568950" y="4876800"/>
          <p14:tracePt t="46599" x="5607050" y="4794250"/>
          <p14:tracePt t="46614" x="5645150" y="4699000"/>
          <p14:tracePt t="46631" x="5664200" y="4654550"/>
          <p14:tracePt t="46647" x="5670550" y="4622800"/>
          <p14:tracePt t="46664" x="5676900" y="4597400"/>
          <p14:tracePt t="46680" x="5683250" y="4565650"/>
          <p14:tracePt t="46698" x="5689600" y="4546600"/>
          <p14:tracePt t="46714" x="5689600" y="4521200"/>
          <p14:tracePt t="46731" x="5695950" y="4508500"/>
          <p14:tracePt t="46748" x="5695950" y="4495800"/>
          <p14:tracePt t="46765" x="5695950" y="4483100"/>
          <p14:tracePt t="46781" x="5702300" y="4476750"/>
          <p14:tracePt t="46798" x="5702300" y="4451350"/>
          <p14:tracePt t="46815" x="5708650" y="4425950"/>
          <p14:tracePt t="46831" x="5708650" y="4413250"/>
          <p14:tracePt t="46848" x="5708650" y="4387850"/>
          <p14:tracePt t="46865" x="5715000" y="4375150"/>
          <p14:tracePt t="46900" x="5715000" y="4368800"/>
          <p14:tracePt t="47008" x="5702300" y="4375150"/>
          <p14:tracePt t="47016" x="5670550" y="4400550"/>
          <p14:tracePt t="47031" x="5651500" y="4406900"/>
          <p14:tracePt t="47047" x="5645150" y="4406900"/>
          <p14:tracePt t="47254" x="5645150" y="4413250"/>
          <p14:tracePt t="47262" x="5638800" y="4413250"/>
          <p14:tracePt t="47896" x="5651500" y="4425950"/>
          <p14:tracePt t="47897" x="5715000" y="4464050"/>
          <p14:tracePt t="47918" x="5797550" y="4514850"/>
          <p14:tracePt t="47930" x="5829300" y="4540250"/>
          <p14:tracePt t="47947" x="5854700" y="4572000"/>
          <p14:tracePt t="47964" x="5899150" y="4610100"/>
          <p14:tracePt t="47980" x="5924550" y="4635500"/>
          <p14:tracePt t="47998" x="5949950" y="4667250"/>
          <p14:tracePt t="48013" x="5981700" y="4699000"/>
          <p14:tracePt t="48031" x="6007100" y="4737100"/>
          <p14:tracePt t="48047" x="6032500" y="4762500"/>
          <p14:tracePt t="48064" x="6076950" y="4800600"/>
          <p14:tracePt t="48080" x="6102350" y="4832350"/>
          <p14:tracePt t="48098" x="6127750" y="4851400"/>
          <p14:tracePt t="48114" x="6140450" y="4864100"/>
          <p14:tracePt t="48131" x="6140450" y="4870450"/>
          <p14:tracePt t="48176" x="6146800" y="4876800"/>
          <p14:tracePt t="48188" x="6159500" y="4895850"/>
          <p14:tracePt t="48198" x="6184900" y="4927600"/>
          <p14:tracePt t="48214" x="6197600" y="4953000"/>
          <p14:tracePt t="48231" x="6210300" y="4972050"/>
          <p14:tracePt t="48247" x="6223000" y="4984750"/>
          <p14:tracePt t="48265" x="6235700" y="5010150"/>
          <p14:tracePt t="48281" x="6235700" y="5016500"/>
          <p14:tracePt t="48297" x="6242050" y="5016500"/>
          <p14:tracePt t="48622" x="6261100" y="5035550"/>
          <p14:tracePt t="48626" x="6330950" y="5099050"/>
          <p14:tracePt t="48630" x="6451600" y="5213350"/>
          <p14:tracePt t="48647" x="6546850" y="5295900"/>
          <p14:tracePt t="48664" x="6623050" y="5365750"/>
          <p14:tracePt t="48680" x="6661150" y="5397500"/>
          <p14:tracePt t="48698" x="6692900" y="5435600"/>
          <p14:tracePt t="48714" x="6718300" y="5461000"/>
          <p14:tracePt t="48731" x="6750050" y="5492750"/>
          <p14:tracePt t="48748" x="6775450" y="5518150"/>
          <p14:tracePt t="48764" x="6800850" y="5543550"/>
          <p14:tracePt t="48780" x="6819900" y="5568950"/>
          <p14:tracePt t="48797" x="6858000" y="5613400"/>
          <p14:tracePt t="48814" x="6877050" y="5638800"/>
          <p14:tracePt t="48830" x="6889750" y="5664200"/>
          <p14:tracePt t="48847" x="6908800" y="5683250"/>
          <p14:tracePt t="48864" x="6927850" y="5702300"/>
          <p14:tracePt t="48880" x="6946900" y="5727700"/>
          <p14:tracePt t="48897" x="6972300" y="5753100"/>
          <p14:tracePt t="48897" x="6985000" y="5759450"/>
          <p14:tracePt t="48914" x="7004050" y="5772150"/>
          <p14:tracePt t="48931" x="7016750" y="5784850"/>
          <p14:tracePt t="48947" x="7023100" y="5791200"/>
          <p14:tracePt t="48947" x="7023100" y="5797550"/>
          <p14:tracePt t="48980" x="7029450" y="5797550"/>
          <p14:tracePt t="48980" x="7042150" y="5810250"/>
          <p14:tracePt t="48997" x="7048500" y="5829300"/>
          <p14:tracePt t="49014" x="7061200" y="5842000"/>
          <p14:tracePt t="49031" x="7061200" y="5848350"/>
          <p14:tracePt t="49047" x="7067550" y="5867400"/>
          <p14:tracePt t="49047" x="7073900" y="5873750"/>
          <p14:tracePt t="49065" x="7080250" y="5892800"/>
          <p14:tracePt t="49080" x="7086600" y="5892800"/>
          <p14:tracePt t="49254" x="7073900" y="5873750"/>
          <p14:tracePt t="49257" x="7061200" y="5848350"/>
          <p14:tracePt t="49263" x="7029450" y="5778500"/>
          <p14:tracePt t="49280" x="6985000" y="5664200"/>
          <p14:tracePt t="49297" x="6927850" y="5524500"/>
          <p14:tracePt t="49314" x="6896100" y="5429250"/>
          <p14:tracePt t="49331" x="6870700" y="5365750"/>
          <p14:tracePt t="49347" x="6838950" y="5289550"/>
          <p14:tracePt t="49364" x="6807200" y="5251450"/>
          <p14:tracePt t="49380" x="6781800" y="5207000"/>
          <p14:tracePt t="49397" x="6750050" y="5168900"/>
          <p14:tracePt t="49413" x="6711950" y="5124450"/>
          <p14:tracePt t="49430" x="6686550" y="5092700"/>
          <p14:tracePt t="49447" x="6673850" y="5086350"/>
          <p14:tracePt t="49464" x="6661150" y="5067300"/>
          <p14:tracePt t="49480" x="6642100" y="5048250"/>
          <p14:tracePt t="49497" x="6629400" y="5035550"/>
          <p14:tracePt t="49513" x="6584950" y="4991100"/>
          <p14:tracePt t="49531" x="6565900" y="4965700"/>
          <p14:tracePt t="49547" x="6540500" y="4946650"/>
          <p14:tracePt t="49564" x="6515100" y="4921250"/>
          <p14:tracePt t="49580" x="6489700" y="4889500"/>
          <p14:tracePt t="49597" x="6457950" y="4864100"/>
          <p14:tracePt t="49613" x="6413500" y="4832350"/>
          <p14:tracePt t="49631" x="6388100" y="4813300"/>
          <p14:tracePt t="49647" x="6369050" y="4800600"/>
          <p14:tracePt t="49664" x="6362700" y="4794250"/>
          <p14:tracePt t="49808" x="6362700" y="4806950"/>
          <p14:tracePt t="49814" x="6413500" y="4889500"/>
          <p14:tracePt t="49814" x="6438900" y="4933950"/>
          <p14:tracePt t="49831" x="6502400" y="5035550"/>
          <p14:tracePt t="49847" x="6610350" y="5156200"/>
          <p14:tracePt t="49864" x="6699250" y="5257800"/>
          <p14:tracePt t="49880" x="6762750" y="5346700"/>
          <p14:tracePt t="49897" x="6807200" y="5416550"/>
          <p14:tracePt t="49914" x="6851650" y="5480050"/>
          <p14:tracePt t="49930" x="6883400" y="5537200"/>
          <p14:tracePt t="49946" x="6908800" y="5575300"/>
          <p14:tracePt t="49965" x="6940550" y="5626100"/>
          <p14:tracePt t="49980" x="6972300" y="5670550"/>
          <p14:tracePt t="49998" x="6991350" y="5695950"/>
          <p14:tracePt t="50014" x="7010400" y="5727700"/>
          <p14:tracePt t="50030" x="7023100" y="5753100"/>
          <p14:tracePt t="50046" x="7029450" y="5778500"/>
          <p14:tracePt t="50063" x="7042150" y="5803900"/>
          <p14:tracePt t="50079" x="7054850" y="5829300"/>
          <p14:tracePt t="50097" x="7086600" y="5854700"/>
          <p14:tracePt t="50113" x="7112000" y="5886450"/>
          <p14:tracePt t="50130" x="7118350" y="5892800"/>
          <p14:tracePt t="50272" x="7092950" y="5886450"/>
          <p14:tracePt t="50280" x="6991350" y="5861050"/>
          <p14:tracePt t="50297" x="6921500" y="5861050"/>
          <p14:tracePt t="50314" x="6877050" y="5861050"/>
          <p14:tracePt t="50331" x="6851650" y="5861050"/>
          <p14:tracePt t="50347" x="6819900" y="5861050"/>
          <p14:tracePt t="50365" x="6769100" y="5854700"/>
          <p14:tracePt t="50380" x="6604000" y="5854700"/>
          <p14:tracePt t="50398" x="6464300" y="5848350"/>
          <p14:tracePt t="50413" x="6330950" y="5816600"/>
          <p14:tracePt t="50431" x="6248400" y="5803900"/>
          <p14:tracePt t="50447" x="6197600" y="5797550"/>
          <p14:tracePt t="50463" x="6172200" y="5791200"/>
          <p14:tracePt t="50480" x="6140450" y="5784850"/>
          <p14:tracePt t="50502" x="6115050" y="5784850"/>
          <p14:tracePt t="50517" x="6083300" y="5778500"/>
          <p14:tracePt t="50532" x="6032500" y="5759450"/>
          <p14:tracePt t="50548" x="5886450" y="5727700"/>
          <p14:tracePt t="50566" x="5835650" y="5721350"/>
          <p14:tracePt t="50580" x="5810250" y="5715000"/>
          <p14:tracePt t="50597" x="5791200" y="5715000"/>
          <p14:tracePt t="50613" x="5778500" y="5715000"/>
          <p14:tracePt t="50631" x="5772150" y="5715000"/>
          <p14:tracePt t="50647" x="5759450" y="5715000"/>
          <p14:tracePt t="50665" x="5753100" y="5715000"/>
          <p14:tracePt t="50838" x="5746750" y="5715000"/>
          <p14:tracePt t="50838" x="5734050" y="5708650"/>
          <p14:tracePt t="50865" x="5721350" y="5695950"/>
          <p14:tracePt t="50866" x="5695950" y="5664200"/>
          <p14:tracePt t="50882" x="5670550" y="5645150"/>
          <p14:tracePt t="50882" x="5664200" y="5638800"/>
          <p14:tracePt t="50915" x="5651500" y="5632450"/>
          <p14:tracePt t="50917" x="5638800" y="5619750"/>
          <p14:tracePt t="50964" x="5632450" y="5619750"/>
          <p14:tracePt t="51012" x="5626100" y="5613400"/>
          <p14:tracePt t="51019" x="5619750" y="5607050"/>
          <p14:tracePt t="51029" x="5594350" y="5594350"/>
          <p14:tracePt t="51048" x="5581650" y="5594350"/>
          <p14:tracePt t="51064" x="5575300" y="5588000"/>
          <p14:tracePt t="51082" x="5562600" y="5588000"/>
          <p14:tracePt t="51097" x="5556250" y="5588000"/>
          <p14:tracePt t="51114" x="5537200" y="5588000"/>
          <p14:tracePt t="51135" x="5524500" y="5588000"/>
          <p14:tracePt t="51148" x="5511800" y="5588000"/>
          <p14:tracePt t="51168" x="5499100" y="5588000"/>
          <p14:tracePt t="51182" x="5473700" y="5588000"/>
          <p14:tracePt t="51200" x="5435600" y="5588000"/>
          <p14:tracePt t="51200" x="5422900" y="5588000"/>
          <p14:tracePt t="51233" x="5410200" y="5588000"/>
          <p14:tracePt t="51234" x="5384800" y="5581650"/>
          <p14:tracePt t="51249" x="5359400" y="5575300"/>
          <p14:tracePt t="51268" x="5346700" y="5575300"/>
          <p14:tracePt t="51351" x="5346700" y="5568950"/>
          <p14:tracePt t="51352" x="5334000" y="5530850"/>
          <p14:tracePt t="51366" x="5334000" y="5441950"/>
          <p14:tracePt t="51392" x="5365750" y="5321300"/>
          <p14:tracePt t="51416" x="5403850" y="5238750"/>
          <p14:tracePt t="51436" x="5403850" y="5226050"/>
          <p14:tracePt t="51448" x="5416550" y="5200650"/>
          <p14:tracePt t="51448" x="5416550" y="5194300"/>
          <p14:tracePt t="51489" x="5416550" y="5187950"/>
          <p14:tracePt t="51490" x="5416550" y="5181600"/>
          <p14:tracePt t="51502" x="5416550" y="5162550"/>
          <p14:tracePt t="51502" x="5416550" y="5149850"/>
          <p14:tracePt t="51534" x="5416550" y="5137150"/>
          <p14:tracePt t="51535" x="5410200" y="5124450"/>
          <p14:tracePt t="51547" x="5372100" y="5080000"/>
          <p14:tracePt t="51565" x="5346700" y="5067300"/>
          <p14:tracePt t="51579" x="5270500" y="5029200"/>
          <p14:tracePt t="51597" x="5200650" y="4997450"/>
          <p14:tracePt t="51613" x="5156200" y="4978400"/>
          <p14:tracePt t="51630" x="5130800" y="4972050"/>
          <p14:tracePt t="51646" x="5105400" y="4972050"/>
          <p14:tracePt t="51664" x="5092700" y="4972050"/>
          <p14:tracePt t="51680" x="5086350" y="4984750"/>
          <p14:tracePt t="51697" x="5060950" y="5010150"/>
          <p14:tracePt t="51713" x="5041900" y="5054600"/>
          <p14:tracePt t="51713" x="5029200" y="5073650"/>
          <p14:tracePt t="51731" x="5003800" y="5124450"/>
          <p14:tracePt t="51745" x="4991100" y="5194300"/>
          <p14:tracePt t="51762" x="4991100" y="5245100"/>
          <p14:tracePt t="51779" x="4991100" y="5283200"/>
          <p14:tracePt t="51796" x="5010150" y="5346700"/>
          <p14:tracePt t="51813" x="5041900" y="5391150"/>
          <p14:tracePt t="51813" x="5054600" y="5416550"/>
          <p14:tracePt t="51830" x="5080000" y="5448300"/>
          <p14:tracePt t="51846" x="5111750" y="5473700"/>
          <p14:tracePt t="51863" x="5137150" y="5499100"/>
          <p14:tracePt t="51880" x="5162550" y="5530850"/>
          <p14:tracePt t="51896" x="5194300" y="5556250"/>
          <p14:tracePt t="51912" x="5213350" y="5575300"/>
          <p14:tracePt t="51912" x="5213350" y="5588000"/>
          <p14:tracePt t="51930" x="5232400" y="5594350"/>
          <p14:tracePt t="51946" x="5257800" y="5619750"/>
          <p14:tracePt t="51964" x="5289550" y="5638800"/>
          <p14:tracePt t="51979" x="5321300" y="5657850"/>
          <p14:tracePt t="51997" x="5365750" y="5676900"/>
          <p14:tracePt t="52013" x="5391150" y="5683250"/>
          <p14:tracePt t="52013" x="5397500" y="5689600"/>
          <p14:tracePt t="52030" x="5403850" y="5695950"/>
          <p14:tracePt t="52047" x="5416550" y="5702300"/>
          <p14:tracePt t="52063" x="5429250" y="5708650"/>
          <p14:tracePt t="52125" x="5429250" y="5715000"/>
          <p14:tracePt t="52145" x="5435600" y="5715000"/>
          <p14:tracePt t="52148" x="5448300" y="5721350"/>
          <p14:tracePt t="52162" x="5461000" y="5727700"/>
          <p14:tracePt t="52179" x="5467350" y="5734050"/>
          <p14:tracePt t="52196" x="5480050" y="5753100"/>
          <p14:tracePt t="52212" x="5499100" y="5772150"/>
          <p14:tracePt t="52212" x="5511800" y="5778500"/>
          <p14:tracePt t="52230" x="5524500" y="5791200"/>
          <p14:tracePt t="52245" x="5537200" y="5822950"/>
          <p14:tracePt t="52263" x="5549900" y="5848350"/>
          <p14:tracePt t="52280" x="5562600" y="5873750"/>
          <p14:tracePt t="52296" x="5568950" y="5899150"/>
          <p14:tracePt t="52312" x="5588000" y="5918200"/>
          <p14:tracePt t="52329" x="5613400" y="5949950"/>
          <p14:tracePt t="52346" x="5645150" y="5975350"/>
          <p14:tracePt t="52363" x="5670550" y="6000750"/>
          <p14:tracePt t="52379" x="5695950" y="6032500"/>
          <p14:tracePt t="52396" x="5721350" y="6057900"/>
          <p14:tracePt t="52413" x="5753100" y="6083300"/>
          <p14:tracePt t="52430" x="5791200" y="6115050"/>
          <p14:tracePt t="52446" x="5810250" y="6146800"/>
          <p14:tracePt t="52464" x="5835650" y="6172200"/>
          <p14:tracePt t="52480" x="5861050" y="6197600"/>
          <p14:tracePt t="52496" x="5886450" y="6216650"/>
          <p14:tracePt t="52512" x="5899150" y="6235700"/>
          <p14:tracePt t="52529" x="5911850" y="6248400"/>
          <p14:tracePt t="52545" x="5924550" y="6254750"/>
          <p14:tracePt t="52563" x="5943600" y="6273800"/>
          <p14:tracePt t="52579" x="5981700" y="6305550"/>
          <p14:tracePt t="52596" x="6007100" y="6324600"/>
          <p14:tracePt t="52612" x="6032500" y="6343650"/>
          <p14:tracePt t="52629" x="6051550" y="6356350"/>
          <p14:tracePt t="52646" x="6070600" y="6362700"/>
          <p14:tracePt t="52663" x="6083300" y="6369050"/>
          <p14:tracePt t="52679" x="6121400" y="6394450"/>
          <p14:tracePt t="52697" x="6140450" y="6400800"/>
          <p14:tracePt t="52713" x="6140450" y="6413500"/>
          <p14:tracePt t="52729" x="6146800" y="6413500"/>
          <p14:tracePt t="52776" x="6153150" y="6413500"/>
          <p14:tracePt t="52780" x="6165850" y="6413500"/>
          <p14:tracePt t="52796" x="6178550" y="6413500"/>
          <p14:tracePt t="52813" x="6184900" y="6407150"/>
          <p14:tracePt t="52830" x="6191250" y="6407150"/>
          <p14:tracePt t="52848" x="6191250" y="6400800"/>
          <p14:tracePt t="52932" x="6191250" y="6394450"/>
          <p14:tracePt t="52962" x="6191250" y="6375400"/>
          <p14:tracePt t="52962" x="6191250" y="6362700"/>
          <p14:tracePt t="52980" x="6191250" y="6356350"/>
          <p14:tracePt t="52996" x="6191250" y="6343650"/>
          <p14:tracePt t="53013" x="6184900" y="6324600"/>
          <p14:tracePt t="53029" x="6165850" y="6305550"/>
          <p14:tracePt t="53047" x="6153150" y="6286500"/>
          <p14:tracePt t="53062" x="6140450" y="6267450"/>
          <p14:tracePt t="53080" x="6134100" y="6248400"/>
          <p14:tracePt t="53096" x="6115050" y="6223000"/>
          <p14:tracePt t="53113" x="6096000" y="6203950"/>
          <p14:tracePt t="53129" x="6057900" y="6172200"/>
          <p14:tracePt t="53147" x="6032500" y="6146800"/>
          <p14:tracePt t="53163" x="5994400" y="6115050"/>
          <p14:tracePt t="53179" x="5949950" y="6089650"/>
          <p14:tracePt t="53196" x="5911850" y="6057900"/>
          <p14:tracePt t="53214" x="5873750" y="6032500"/>
          <p14:tracePt t="53229" x="5822950" y="5988050"/>
          <p14:tracePt t="53246" x="5797550" y="5969000"/>
          <p14:tracePt t="53262" x="5772150" y="5943600"/>
          <p14:tracePt t="53278" x="5746750" y="5924550"/>
          <p14:tracePt t="53295" x="5727700" y="5905500"/>
          <p14:tracePt t="53312" x="5702300" y="5886450"/>
          <p14:tracePt t="53328" x="5676900" y="5867400"/>
          <p14:tracePt t="53328" x="5664200" y="5861050"/>
          <p14:tracePt t="53346" x="5632450" y="5829300"/>
          <p14:tracePt t="53362" x="5626100" y="5822950"/>
          <p14:tracePt t="53379" x="5619750" y="5816600"/>
          <p14:tracePt t="53434" x="5613400" y="5810250"/>
          <p14:tracePt t="53462" x="5607050" y="5803900"/>
          <p14:tracePt t="53462" x="5607050" y="5797550"/>
          <p14:tracePt t="53504" x="5600700" y="5797550"/>
          <p14:tracePt t="53511" x="5600700" y="5791200"/>
          <p14:tracePt t="53529" x="5588000" y="5784850"/>
          <p14:tracePt t="53546" x="5581650" y="5778500"/>
          <p14:tracePt t="53562" x="5568950" y="5765800"/>
          <p14:tracePt t="53579" x="5549900" y="5746750"/>
          <p14:tracePt t="53595" x="5537200" y="5734050"/>
          <p14:tracePt t="53612" x="5530850" y="5734050"/>
          <p14:tracePt t="53666" x="5530850" y="5727700"/>
          <p14:tracePt t="53677" x="5524500" y="5721350"/>
          <p14:tracePt t="53695" x="5518150" y="5715000"/>
          <p14:tracePt t="53712" x="5505450" y="5702300"/>
          <p14:tracePt t="53745" x="5499100" y="5702300"/>
          <p14:tracePt t="53746" x="5499100" y="5695950"/>
          <p14:tracePt t="53762" x="5486400" y="5683250"/>
          <p14:tracePt t="53779" x="5480050" y="5676900"/>
          <p14:tracePt t="53795" x="5467350" y="5670550"/>
          <p14:tracePt t="53813" x="5461000" y="5657850"/>
          <p14:tracePt t="53829" x="5454650" y="5657850"/>
          <p14:tracePt t="53846" x="5448300" y="5651500"/>
          <p14:tracePt t="53862" x="5441950" y="5645150"/>
          <p14:tracePt t="53879" x="5435600" y="5638800"/>
          <p14:tracePt t="54355" x="5448300" y="5657850"/>
          <p14:tracePt t="54376" x="5467350" y="5683250"/>
          <p14:tracePt t="54394" x="5480050" y="5708650"/>
          <p14:tracePt t="54412" x="5492750" y="5734050"/>
          <p14:tracePt t="54428" x="5499100" y="5746750"/>
          <p14:tracePt t="54445" x="5505450" y="5753100"/>
          <p14:tracePt t="54462" x="5505450" y="5759450"/>
          <p14:tracePt t="54479" x="5518150" y="5772150"/>
          <p14:tracePt t="54495" x="5530850" y="5797550"/>
          <p14:tracePt t="54495" x="5543550" y="5803900"/>
          <p14:tracePt t="54512" x="5562600" y="5835650"/>
          <p14:tracePt t="54528" x="5581650" y="5854700"/>
          <p14:tracePt t="54545" x="5600700" y="5861050"/>
          <p14:tracePt t="54561" x="5613400" y="5873750"/>
          <p14:tracePt t="54579" x="5619750" y="5886450"/>
          <p14:tracePt t="54595" x="5626100" y="5899150"/>
          <p14:tracePt t="54595" x="5632450" y="5911850"/>
          <p14:tracePt t="54613" x="5645150" y="5930900"/>
          <p14:tracePt t="54628" x="5664200" y="5943600"/>
          <p14:tracePt t="54646" x="5689600" y="5962650"/>
          <p14:tracePt t="54662" x="5715000" y="5988050"/>
          <p14:tracePt t="54679" x="5746750" y="6013450"/>
          <p14:tracePt t="54695" x="5772150" y="6038850"/>
          <p14:tracePt t="54695" x="5784850" y="6057900"/>
          <p14:tracePt t="54713" x="5803900" y="6064250"/>
          <p14:tracePt t="54728" x="5822950" y="6076950"/>
          <p14:tracePt t="54745" x="5829300" y="6083300"/>
          <p14:tracePt t="54761" x="5835650" y="6089650"/>
          <p14:tracePt t="54778" x="5854700" y="6102350"/>
          <p14:tracePt t="54794" x="5873750" y="6115050"/>
          <p14:tracePt t="54794" x="5886450" y="6121400"/>
          <p14:tracePt t="54812" x="5899150" y="6127750"/>
          <p14:tracePt t="54828" x="5924550" y="6140450"/>
          <p14:tracePt t="54845" x="5949950" y="6146800"/>
          <p14:tracePt t="54861" x="5962650" y="6146800"/>
          <p14:tracePt t="54878" x="5975350" y="6146800"/>
          <p14:tracePt t="54895" x="5981700" y="6146800"/>
          <p14:tracePt t="54972" x="5988050" y="6153150"/>
          <p14:tracePt t="54988" x="5994400" y="6159500"/>
          <p14:tracePt t="54996" x="6013450" y="6172200"/>
          <p14:tracePt t="54996" x="6026150" y="6172200"/>
          <p14:tracePt t="55012" x="6038850" y="6178550"/>
          <p14:tracePt t="55046" x="6045200" y="6178550"/>
          <p14:tracePt t="55072" x="6051550" y="6178550"/>
          <p14:tracePt t="55088" x="6064250" y="6178550"/>
          <p14:tracePt t="55096" x="6096000" y="6178550"/>
          <p14:tracePt t="55113" x="6121400" y="6178550"/>
          <p14:tracePt t="55128" x="6140450" y="6178550"/>
          <p14:tracePt t="55145" x="6165850" y="6178550"/>
          <p14:tracePt t="55161" x="6184900" y="6178550"/>
          <p14:tracePt t="55178" x="6191250" y="6178550"/>
          <p14:tracePt t="55564" x="6197600" y="6178550"/>
          <p14:tracePt t="55572" x="6203950" y="6178550"/>
          <p14:tracePt t="55608" x="6210300" y="6178550"/>
          <p14:tracePt t="55700" x="6216650" y="6178550"/>
          <p14:tracePt t="55712" x="6223000" y="6178550"/>
          <p14:tracePt t="55712" x="6229350" y="6178550"/>
          <p14:tracePt t="55727" x="6235700" y="6178550"/>
          <p14:tracePt t="55745" x="6242050" y="6178550"/>
          <p14:tracePt t="55761" x="6248400" y="6178550"/>
          <p14:tracePt t="55778" x="6254750" y="6178550"/>
          <p14:tracePt t="55794" x="6261100" y="6178550"/>
          <p14:tracePt t="56150" x="6254750" y="6178550"/>
          <p14:tracePt t="56162" x="6229350" y="6165850"/>
          <p14:tracePt t="56178" x="6210300" y="6159500"/>
          <p14:tracePt t="56194" x="6203950" y="6159500"/>
          <p14:tracePt t="56211" x="6191250" y="6153150"/>
          <p14:tracePt t="56227" x="6178550" y="6153150"/>
          <p14:tracePt t="56244" x="6165850" y="6153150"/>
          <p14:tracePt t="56261" x="6165850" y="6146800"/>
          <p14:tracePt t="56277" x="6159500" y="6146800"/>
          <p14:tracePt t="56295" x="6146800" y="6140450"/>
          <p14:tracePt t="56312" x="6134100" y="6134100"/>
          <p14:tracePt t="56327" x="6108700" y="6115050"/>
          <p14:tracePt t="56344" x="6083300" y="6096000"/>
          <p14:tracePt t="56360" x="6045200" y="6057900"/>
          <p14:tracePt t="56378" x="6019800" y="6045200"/>
          <p14:tracePt t="56394" x="5994400" y="6026150"/>
          <p14:tracePt t="56411" x="5969000" y="6013450"/>
          <p14:tracePt t="56427" x="5949950" y="6000750"/>
          <p14:tracePt t="56444" x="5930900" y="5994400"/>
          <p14:tracePt t="56461" x="5899150" y="5969000"/>
          <p14:tracePt t="56479" x="5873750" y="5943600"/>
          <p14:tracePt t="56495" x="5848350" y="5911850"/>
          <p14:tracePt t="56512" x="5816600" y="5886450"/>
          <p14:tracePt t="56527" x="5791200" y="5861050"/>
          <p14:tracePt t="56545" x="5765800" y="5829300"/>
          <p14:tracePt t="56561" x="5727700" y="5791200"/>
          <p14:tracePt t="56578" x="5695950" y="5772150"/>
          <p14:tracePt t="56594" x="5670550" y="5753100"/>
          <p14:tracePt t="56612" x="5651500" y="5740400"/>
          <p14:tracePt t="56628" x="5645150" y="5734050"/>
          <p14:tracePt t="56645" x="5638800" y="5727700"/>
          <p14:tracePt t="56661" x="5607050" y="5702300"/>
          <p14:tracePt t="56678" x="5588000" y="5689600"/>
          <p14:tracePt t="56695" x="5562600" y="5676900"/>
          <p14:tracePt t="56712" x="5549900" y="5670550"/>
          <p14:tracePt t="56727" x="5543550" y="5664200"/>
          <p14:tracePt t="56727" x="5543550" y="5657850"/>
          <p14:tracePt t="56747" x="5537200" y="5651500"/>
          <p14:tracePt t="56761" x="5511800" y="5632450"/>
          <p14:tracePt t="57018" x="5524500" y="5645150"/>
          <p14:tracePt t="57026" x="5562600" y="5689600"/>
          <p14:tracePt t="57044" x="5607050" y="5721350"/>
          <p14:tracePt t="57061" x="5651500" y="5765800"/>
          <p14:tracePt t="57078" x="5676900" y="5797550"/>
          <p14:tracePt t="57094" x="5708650" y="5816600"/>
          <p14:tracePt t="57111" x="5734050" y="5848350"/>
          <p14:tracePt t="57127" x="5759450" y="5861050"/>
          <p14:tracePt t="57144" x="5772150" y="5880100"/>
          <p14:tracePt t="57161" x="5778500" y="5899150"/>
          <p14:tracePt t="57178" x="5791200" y="5899150"/>
          <p14:tracePt t="57194" x="5797550" y="5911850"/>
          <p14:tracePt t="57194" x="5797550" y="5918200"/>
          <p14:tracePt t="57228" x="5816600" y="5930900"/>
          <p14:tracePt t="57228" x="5822950" y="5937250"/>
          <p14:tracePt t="57244" x="5842000" y="5949950"/>
          <p14:tracePt t="57261" x="5867400" y="5969000"/>
          <p14:tracePt t="57278" x="5899150" y="5994400"/>
          <p14:tracePt t="57294" x="5924550" y="6013450"/>
          <p14:tracePt t="57311" x="5956300" y="6038850"/>
          <p14:tracePt t="57328" x="5969000" y="6051550"/>
          <p14:tracePt t="57386" x="5975350" y="6051550"/>
          <p14:tracePt t="57476" x="5981700" y="6057900"/>
          <p14:tracePt t="57512" x="5988050" y="6064250"/>
          <p14:tracePt t="57526" x="6013450" y="6083300"/>
          <p14:tracePt t="57544" x="6019800" y="6089650"/>
          <p14:tracePt t="57560" x="6032500" y="6102350"/>
          <p14:tracePt t="57618" x="6038850" y="6108700"/>
          <p14:tracePt t="57633" x="6038850" y="6115050"/>
          <p14:tracePt t="57644" x="6045200" y="6121400"/>
          <p14:tracePt t="57661" x="6051550" y="6121400"/>
          <p14:tracePt t="57735" x="6051550" y="6127750"/>
          <p14:tracePt t="57772" x="6057900" y="6127750"/>
          <p14:tracePt t="57780" x="6070600" y="6134100"/>
          <p14:tracePt t="57798" x="6076950" y="6140450"/>
          <p14:tracePt t="57858" x="6083300" y="6140450"/>
          <p14:tracePt t="58284" x="6083300" y="6134100"/>
          <p14:tracePt t="58292" x="6026150" y="6076950"/>
          <p14:tracePt t="58310" x="5994400" y="6051550"/>
          <p14:tracePt t="58327" x="5969000" y="6019800"/>
          <p14:tracePt t="58345" x="5943600" y="5994400"/>
          <p14:tracePt t="58360" x="5899150" y="5956300"/>
          <p14:tracePt t="58378" x="5873750" y="5924550"/>
          <p14:tracePt t="58394" x="5848350" y="5899150"/>
          <p14:tracePt t="58411" x="5810250" y="5873750"/>
          <p14:tracePt t="58426" x="5772150" y="5842000"/>
          <p14:tracePt t="58444" x="5727700" y="5816600"/>
          <p14:tracePt t="58460" x="5689600" y="5772150"/>
          <p14:tracePt t="58478" x="5657850" y="5746750"/>
          <p14:tracePt t="58494" x="5632450" y="5727700"/>
          <p14:tracePt t="58510" x="5613400" y="5715000"/>
          <p14:tracePt t="58527" x="5594350" y="5702300"/>
          <p14:tracePt t="58543" x="5568950" y="5689600"/>
          <p14:tracePt t="58560" x="5543550" y="5676900"/>
          <p14:tracePt t="58577" x="5537200" y="5676900"/>
          <p14:tracePt t="58708" x="5530850" y="5670550"/>
          <p14:tracePt t="58726" x="5505450" y="5645150"/>
          <p14:tracePt t="58729" x="5480050" y="5619750"/>
          <p14:tracePt t="58744" x="5473700" y="5613400"/>
          <p14:tracePt t="58850" x="5499100" y="5626100"/>
          <p14:tracePt t="58858" x="5562600" y="5670550"/>
          <p14:tracePt t="58877" x="5626100" y="5702300"/>
          <p14:tracePt t="58894" x="5695950" y="5734050"/>
          <p14:tracePt t="58911" x="5772150" y="5778500"/>
          <p14:tracePt t="58927" x="5835650" y="5810250"/>
          <p14:tracePt t="58944" x="5880100" y="5835650"/>
          <p14:tracePt t="58960" x="5911850" y="5867400"/>
          <p14:tracePt t="58978" x="5943600" y="5892800"/>
          <p14:tracePt t="58993" x="5956300" y="5905500"/>
          <p14:tracePt t="59010" x="5962650" y="5918200"/>
          <p14:tracePt t="59026" x="5981700" y="5930900"/>
          <p14:tracePt t="59043" x="5994400" y="5943600"/>
          <p14:tracePt t="59059" x="6019800" y="5975350"/>
          <p14:tracePt t="59077" x="6038850" y="6007100"/>
          <p14:tracePt t="59093" x="6051550" y="6032500"/>
          <p14:tracePt t="59110" x="6057900" y="6038850"/>
          <p14:tracePt t="59127" x="6057900" y="6051550"/>
          <p14:tracePt t="59144" x="6064250" y="6064250"/>
          <p14:tracePt t="59160" x="6070600" y="6076950"/>
          <p14:tracePt t="59176" x="6083300" y="6108700"/>
          <p14:tracePt t="59194" x="6089650" y="6115050"/>
          <p14:tracePt t="59210" x="6089650" y="6127750"/>
          <p14:tracePt t="59226" x="6089650" y="6134100"/>
          <p14:tracePt t="59244" x="6096000" y="6140450"/>
          <p14:tracePt t="59261" x="6096000" y="6146800"/>
          <p14:tracePt t="59538" x="6102350" y="6153150"/>
          <p14:tracePt t="59546" x="6102350" y="6165850"/>
          <p14:tracePt t="59560" x="6108700" y="6165850"/>
          <p14:tracePt t="60058" x="6115050" y="6165850"/>
          <p14:tracePt t="60076" x="6121400" y="6165850"/>
          <p14:tracePt t="60076" x="6127750" y="6165850"/>
          <p14:tracePt t="60154" x="6134100" y="6165850"/>
          <p14:tracePt t="60200" x="6134100" y="6159500"/>
          <p14:tracePt t="60208" x="6127750" y="6146800"/>
          <p14:tracePt t="60227" x="6115050" y="6140450"/>
          <p14:tracePt t="60243" x="6108700" y="6134100"/>
          <p14:tracePt t="60260" x="6102350" y="6127750"/>
          <p14:tracePt t="60300" x="6096000" y="6121400"/>
          <p14:tracePt t="60308" x="6070600" y="6096000"/>
          <p14:tracePt t="60326" x="6051550" y="6083300"/>
          <p14:tracePt t="60343" x="6038850" y="6064250"/>
          <p14:tracePt t="60343" x="6026150" y="6051550"/>
          <p14:tracePt t="60360" x="6007100" y="6026150"/>
          <p14:tracePt t="60376" x="5975350" y="5994400"/>
          <p14:tracePt t="60393" x="5949950" y="5969000"/>
          <p14:tracePt t="60409" x="5918200" y="5943600"/>
          <p14:tracePt t="60426" x="5886450" y="5911850"/>
          <p14:tracePt t="60442" x="5861050" y="5886450"/>
          <p14:tracePt t="60442" x="5848350" y="5873750"/>
          <p14:tracePt t="60461" x="5822950" y="5848350"/>
          <p14:tracePt t="60477" x="5803900" y="5822950"/>
          <p14:tracePt t="60494" x="5772150" y="5791200"/>
          <p14:tracePt t="60510" x="5746750" y="5765800"/>
          <p14:tracePt t="60527" x="5721350" y="5740400"/>
          <p14:tracePt t="60542" x="5695950" y="5721350"/>
          <p14:tracePt t="60542" x="5676900" y="5702300"/>
          <p14:tracePt t="60561" x="5651500" y="5676900"/>
          <p14:tracePt t="60576" x="5632450" y="5664200"/>
          <p14:tracePt t="60593" x="5607050" y="5645150"/>
          <p14:tracePt t="60610" x="5581650" y="5626100"/>
          <p14:tracePt t="60627" x="5568950" y="5619750"/>
          <p14:tracePt t="60643" x="5562600" y="5613400"/>
          <p14:tracePt t="60643" x="5556250" y="5613400"/>
          <p14:tracePt t="60661" x="5549900" y="5613400"/>
          <p14:tracePt t="60676" x="5537200" y="5607050"/>
          <p14:tracePt t="60693" x="5530850" y="5600700"/>
          <p14:tracePt t="60710" x="5518150" y="5588000"/>
          <p14:tracePt t="60909" x="5549900" y="5607050"/>
          <p14:tracePt t="60915" x="5626100" y="5651500"/>
          <p14:tracePt t="60926" x="5727700" y="5708650"/>
          <p14:tracePt t="60943" x="5816600" y="5759450"/>
          <p14:tracePt t="60960" x="5873750" y="5803900"/>
          <p14:tracePt t="60977" x="5905500" y="5822950"/>
          <p14:tracePt t="60994" x="5918200" y="5835650"/>
          <p14:tracePt t="61010" x="5949950" y="5854700"/>
          <p14:tracePt t="61027" x="5969000" y="5873750"/>
          <p14:tracePt t="61043" x="5975350" y="5886450"/>
          <p14:tracePt t="61043" x="5981700" y="5886450"/>
          <p14:tracePt t="61060" x="6000750" y="5905500"/>
          <p14:tracePt t="61076" x="6013450" y="5924550"/>
          <p14:tracePt t="61093" x="6026150" y="5943600"/>
          <p14:tracePt t="61109" x="6045200" y="5969000"/>
          <p14:tracePt t="61126" x="6057900" y="5994400"/>
          <p14:tracePt t="61142" x="6070600" y="6013450"/>
          <p14:tracePt t="61159" x="6083300" y="6032500"/>
          <p14:tracePt t="61176" x="6089650" y="6051550"/>
          <p14:tracePt t="61193" x="6102350" y="6064250"/>
          <p14:tracePt t="61210" x="6108700" y="6070600"/>
          <p14:tracePt t="62726" x="6115050" y="6070600"/>
          <p14:tracePt t="62741" x="6191250" y="6083300"/>
          <p14:tracePt t="62743" x="6216650" y="6102350"/>
          <p14:tracePt t="62759" x="6242050" y="6108700"/>
          <p14:tracePt t="62775" x="6261100" y="6115050"/>
          <p14:tracePt t="62792" x="6280150" y="6127750"/>
          <p14:tracePt t="62809" x="6305550" y="6146800"/>
          <p14:tracePt t="62809" x="6324600" y="6165850"/>
          <p14:tracePt t="62827" x="6388100" y="6197600"/>
          <p14:tracePt t="62842" x="6438900" y="6216650"/>
          <p14:tracePt t="62860" x="6483350" y="6229350"/>
          <p14:tracePt t="62876" x="6508750" y="6242050"/>
          <p14:tracePt t="62893" x="6534150" y="6248400"/>
          <p14:tracePt t="62909" x="6559550" y="6254750"/>
          <p14:tracePt t="62909" x="6572250" y="6254750"/>
          <p14:tracePt t="62927" x="6597650" y="6261100"/>
          <p14:tracePt t="62942" x="6616700" y="6261100"/>
          <p14:tracePt t="62959" x="6642100" y="6267450"/>
          <p14:tracePt t="62975" x="6661150" y="6273800"/>
          <p14:tracePt t="62993" x="6686550" y="6280150"/>
          <p14:tracePt t="63009" x="6731000" y="6305550"/>
          <p14:tracePt t="63009" x="6775450" y="6318250"/>
          <p14:tracePt t="63027" x="6858000" y="6356350"/>
          <p14:tracePt t="63042" x="6902450" y="6381750"/>
          <p14:tracePt t="63059" x="6927850" y="6394450"/>
          <p14:tracePt t="63075" x="6953250" y="6400800"/>
          <p14:tracePt t="63092" x="6978650" y="6407150"/>
          <p14:tracePt t="63109" x="7004050" y="6407150"/>
          <p14:tracePt t="63109" x="7016750" y="6407150"/>
          <p14:tracePt t="63126" x="7035800" y="6407150"/>
          <p14:tracePt t="63142" x="7061200" y="6394450"/>
          <p14:tracePt t="63159" x="7073900" y="6388100"/>
          <p14:tracePt t="63176" x="7086600" y="6388100"/>
          <p14:tracePt t="63193" x="7092950" y="6388100"/>
          <p14:tracePt t="63209" x="7099300" y="6388100"/>
          <p14:tracePt t="63246" x="7105650" y="6381750"/>
          <p14:tracePt t="63249" x="7118350" y="6375400"/>
          <p14:tracePt t="63259" x="7150100" y="6362700"/>
          <p14:tracePt t="63275" x="7194550" y="6330950"/>
          <p14:tracePt t="63292" x="7239000" y="6311900"/>
          <p14:tracePt t="63309" x="7283450" y="6292850"/>
          <p14:tracePt t="63325" x="7315200" y="6261100"/>
          <p14:tracePt t="63342" x="7346950" y="6235700"/>
          <p14:tracePt t="63359" x="7372350" y="6210300"/>
          <p14:tracePt t="63375" x="7410450" y="6165850"/>
          <p14:tracePt t="63393" x="7435850" y="6140450"/>
          <p14:tracePt t="63409" x="7467600" y="6115050"/>
          <p14:tracePt t="63425" x="7486650" y="6089650"/>
          <p14:tracePt t="63441" x="7499350" y="6064250"/>
          <p14:tracePt t="63459" x="7505700" y="6026150"/>
          <p14:tracePt t="63475" x="7505700" y="5969000"/>
          <p14:tracePt t="63492" x="7505700" y="5918200"/>
          <p14:tracePt t="63508" x="7505700" y="5886450"/>
          <p14:tracePt t="63525" x="7505700" y="5854700"/>
          <p14:tracePt t="63541" x="7505700" y="5810250"/>
          <p14:tracePt t="63559" x="7505700" y="5778500"/>
          <p14:tracePt t="63575" x="7505700" y="5753100"/>
          <p14:tracePt t="63575" x="7499350" y="5734050"/>
          <p14:tracePt t="63593" x="7480300" y="5702300"/>
          <p14:tracePt t="63608" x="7442200" y="5657850"/>
          <p14:tracePt t="63625" x="7397750" y="5626100"/>
          <p14:tracePt t="63641" x="7372350" y="5600700"/>
          <p14:tracePt t="63658" x="7346950" y="5575300"/>
          <p14:tracePt t="63674" x="7302500" y="5530850"/>
          <p14:tracePt t="63692" x="7277100" y="5505450"/>
          <p14:tracePt t="63708" x="7251700" y="5480050"/>
          <p14:tracePt t="63725" x="7219950" y="5454650"/>
          <p14:tracePt t="63741" x="7181850" y="5429250"/>
          <p14:tracePt t="63759" x="7137400" y="5410200"/>
          <p14:tracePt t="63775" x="7073900" y="5397500"/>
          <p14:tracePt t="63793" x="7042150" y="5391150"/>
          <p14:tracePt t="63809" x="7010400" y="5391150"/>
          <p14:tracePt t="63825" x="6972300" y="5391150"/>
          <p14:tracePt t="63841" x="6908800" y="5391150"/>
          <p14:tracePt t="63859" x="6826250" y="5403850"/>
          <p14:tracePt t="63875" x="6775450" y="5429250"/>
          <p14:tracePt t="63875" x="6750050" y="5435600"/>
          <p14:tracePt t="63892" x="6705600" y="5454650"/>
          <p14:tracePt t="63908" x="6673850" y="5480050"/>
          <p14:tracePt t="63925" x="6629400" y="5505450"/>
          <p14:tracePt t="63941" x="6591300" y="5524500"/>
          <p14:tracePt t="63959" x="6572250" y="5556250"/>
          <p14:tracePt t="63959" x="6559550" y="5568950"/>
          <p14:tracePt t="63976" x="6534150" y="5594350"/>
          <p14:tracePt t="63992" x="6508750" y="5613400"/>
          <p14:tracePt t="64010" x="6477000" y="5638800"/>
          <p14:tracePt t="64025" x="6451600" y="5670550"/>
          <p14:tracePt t="64042" x="6426200" y="5695950"/>
          <p14:tracePt t="64058" x="6407150" y="5721350"/>
          <p14:tracePt t="64075" x="6369050" y="5765800"/>
          <p14:tracePt t="64092" x="6356350" y="5791200"/>
          <p14:tracePt t="64108" x="6350000" y="5810250"/>
          <p14:tracePt t="64125" x="6337300" y="5829300"/>
          <p14:tracePt t="64141" x="6324600" y="5861050"/>
          <p14:tracePt t="64158" x="6318250" y="5873750"/>
          <p14:tracePt t="64175" x="6311900" y="5918200"/>
          <p14:tracePt t="64193" x="6311900" y="5943600"/>
          <p14:tracePt t="64208" x="6311900" y="5969000"/>
          <p14:tracePt t="64225" x="6337300" y="5994400"/>
          <p14:tracePt t="64241" x="6356350" y="6026150"/>
          <p14:tracePt t="64258" x="6381750" y="6051550"/>
          <p14:tracePt t="64274" x="6407150" y="6076950"/>
          <p14:tracePt t="64274" x="6419850" y="6089650"/>
          <p14:tracePt t="64294" x="6451600" y="6121400"/>
          <p14:tracePt t="64309" x="6477000" y="6146800"/>
          <p14:tracePt t="64325" x="6502400" y="6172200"/>
          <p14:tracePt t="64341" x="6546850" y="6203950"/>
          <p14:tracePt t="64358" x="6591300" y="6223000"/>
          <p14:tracePt t="64375" x="6648450" y="6248400"/>
          <p14:tracePt t="64375" x="6680200" y="6261100"/>
          <p14:tracePt t="64393" x="6731000" y="6267450"/>
          <p14:tracePt t="64408" x="6775450" y="6280150"/>
          <p14:tracePt t="64425" x="6807200" y="6280150"/>
          <p14:tracePt t="64441" x="6832600" y="6286500"/>
          <p14:tracePt t="64459" x="6858000" y="6286500"/>
          <p14:tracePt t="64475" x="6877050" y="6286500"/>
          <p14:tracePt t="64475" x="6889750" y="6286500"/>
          <p14:tracePt t="64492" x="6915150" y="6292850"/>
          <p14:tracePt t="64508" x="6959600" y="6292850"/>
          <p14:tracePt t="64524" x="7010400" y="6286500"/>
          <p14:tracePt t="64541" x="7067550" y="6273800"/>
          <p14:tracePt t="64558" x="7092950" y="6261100"/>
          <p14:tracePt t="64574" x="7118350" y="6254750"/>
          <p14:tracePt t="64574" x="7131050" y="6248400"/>
          <p14:tracePt t="64593" x="7137400" y="6248400"/>
          <p14:tracePt t="64608" x="7143750" y="6242050"/>
          <p14:tracePt t="64625" x="7156450" y="6229350"/>
          <p14:tracePt t="64641" x="7175500" y="6210300"/>
          <p14:tracePt t="64658" x="7188200" y="6197600"/>
          <p14:tracePt t="64675" x="7226300" y="6159500"/>
          <p14:tracePt t="64694" x="7251700" y="6134100"/>
          <p14:tracePt t="64708" x="7264400" y="6115050"/>
          <p14:tracePt t="64724" x="7277100" y="6096000"/>
          <p14:tracePt t="64741" x="7302500" y="6070600"/>
          <p14:tracePt t="64758" x="7334250" y="6045200"/>
          <p14:tracePt t="64774" x="7359650" y="6007100"/>
          <p14:tracePt t="64774" x="7372350" y="5981700"/>
          <p14:tracePt t="64794" x="7410450" y="5892800"/>
          <p14:tracePt t="64809" x="7442200" y="5803900"/>
          <p14:tracePt t="64825" x="7480300" y="5708650"/>
          <p14:tracePt t="64841" x="7505700" y="5600700"/>
          <p14:tracePt t="64858" x="7512050" y="5492750"/>
          <p14:tracePt t="64874" x="7512050" y="5391150"/>
          <p14:tracePt t="64874" x="7512050" y="5340350"/>
          <p14:tracePt t="64893" x="7512050" y="5238750"/>
          <p14:tracePt t="64908" x="7512050" y="5181600"/>
          <p14:tracePt t="64925" x="7512050" y="5137150"/>
          <p14:tracePt t="64942" x="7505700" y="5099050"/>
          <p14:tracePt t="64959" x="7480300" y="5010150"/>
          <p14:tracePt t="64974" x="7454900" y="4959350"/>
          <p14:tracePt t="64974" x="7435850" y="4940300"/>
          <p14:tracePt t="65008" x="7423150" y="4914900"/>
          <p14:tracePt t="65009" x="7410450" y="4889500"/>
          <p14:tracePt t="65025" x="7391400" y="4857750"/>
          <p14:tracePt t="65041" x="7378700" y="4832350"/>
          <p14:tracePt t="65058" x="7353300" y="4806950"/>
          <p14:tracePt t="65075" x="7321550" y="4768850"/>
          <p14:tracePt t="65075" x="7308850" y="4756150"/>
          <p14:tracePt t="65093" x="7289800" y="4730750"/>
          <p14:tracePt t="65109" x="7270750" y="4718050"/>
          <p14:tracePt t="65125" x="7258050" y="4711700"/>
          <p14:tracePt t="65141" x="7232650" y="4692650"/>
          <p14:tracePt t="65158" x="7207250" y="4660900"/>
          <p14:tracePt t="65175" x="7162800" y="4635500"/>
          <p14:tracePt t="65192" x="7099300" y="4603750"/>
          <p14:tracePt t="65208" x="7092950" y="4603750"/>
          <p14:tracePt t="65225" x="7086600" y="4603750"/>
          <p14:tracePt t="65241" x="7080250" y="4603750"/>
          <p14:tracePt t="65275" x="7073900" y="4603750"/>
          <p14:tracePt t="65275" x="7054850" y="4584700"/>
          <p14:tracePt t="65275" x="7042150" y="4572000"/>
          <p14:tracePt t="65293" x="7010400" y="4540250"/>
          <p14:tracePt t="65308" x="6959600" y="4514850"/>
          <p14:tracePt t="65325" x="6896100" y="4483100"/>
          <p14:tracePt t="65341" x="6819900" y="4451350"/>
          <p14:tracePt t="65358" x="6788150" y="4438650"/>
          <p14:tracePt t="65375" x="6769100" y="4438650"/>
          <p14:tracePt t="65391" x="6750050" y="4432300"/>
          <p14:tracePt t="65408" x="6731000" y="4432300"/>
          <p14:tracePt t="65425" x="6705600" y="4432300"/>
          <p14:tracePt t="65441" x="6680200" y="4432300"/>
          <p14:tracePt t="65458" x="6661150" y="4432300"/>
          <p14:tracePt t="65474" x="6648450" y="4432300"/>
          <p14:tracePt t="65491" x="6604000" y="4438650"/>
          <p14:tracePt t="65509" x="6584950" y="4438650"/>
          <p14:tracePt t="65524" x="6559550" y="4445000"/>
          <p14:tracePt t="65541" x="6534150" y="4451350"/>
          <p14:tracePt t="65558" x="6508750" y="4457700"/>
          <p14:tracePt t="65574" x="6483350" y="4464050"/>
          <p14:tracePt t="65591" x="6413500" y="4476750"/>
          <p14:tracePt t="65609" x="6369050" y="4483100"/>
          <p14:tracePt t="65624" x="6318250" y="4489450"/>
          <p14:tracePt t="65642" x="6267450" y="4508500"/>
          <p14:tracePt t="65657" x="6203950" y="4527550"/>
          <p14:tracePt t="65676" x="6146800" y="4552950"/>
          <p14:tracePt t="65676" x="6127750" y="4565650"/>
          <p14:tracePt t="65692" x="6083300" y="4597400"/>
          <p14:tracePt t="65709" x="6045200" y="4622800"/>
          <p14:tracePt t="65725" x="6019800" y="4648200"/>
          <p14:tracePt t="65742" x="5994400" y="4686300"/>
          <p14:tracePt t="65758" x="5969000" y="4718050"/>
          <p14:tracePt t="65776" x="5943600" y="4756150"/>
          <p14:tracePt t="65791" x="5924550" y="4794250"/>
          <p14:tracePt t="65809" x="5918200" y="4838700"/>
          <p14:tracePt t="65824" x="5911850" y="4895850"/>
          <p14:tracePt t="65842" x="5905500" y="4940300"/>
          <p14:tracePt t="65858" x="5905500" y="5003800"/>
          <p14:tracePt t="65875" x="5918200" y="5048250"/>
          <p14:tracePt t="65891" x="5937250" y="5105400"/>
          <p14:tracePt t="65908" x="5956300" y="5137150"/>
          <p14:tracePt t="65924" x="5988050" y="5168900"/>
          <p14:tracePt t="65941" x="6013450" y="5194300"/>
          <p14:tracePt t="65958" x="6038850" y="5219700"/>
          <p14:tracePt t="65958" x="6064250" y="5238750"/>
          <p14:tracePt t="65976" x="6076950" y="5251450"/>
          <p14:tracePt t="65992" x="6134100" y="5289550"/>
          <p14:tracePt t="66024" x="6184900" y="5314950"/>
          <p14:tracePt t="66025" x="6254750" y="5327650"/>
          <p14:tracePt t="66042" x="6337300" y="5340350"/>
          <p14:tracePt t="66058" x="6413500" y="5340350"/>
          <p14:tracePt t="66075" x="6496050" y="5340350"/>
          <p14:tracePt t="66091" x="6572250" y="5327650"/>
          <p14:tracePt t="66108" x="6604000" y="5321300"/>
          <p14:tracePt t="66124" x="6648450" y="5302250"/>
          <p14:tracePt t="66142" x="6743700" y="5276850"/>
          <p14:tracePt t="66158" x="6813550" y="5245100"/>
          <p14:tracePt t="66175" x="6870700" y="5213350"/>
          <p14:tracePt t="66191" x="6896100" y="5187950"/>
          <p14:tracePt t="66191" x="6908800" y="5175250"/>
          <p14:tracePt t="66209" x="6934200" y="5143500"/>
          <p14:tracePt t="66224" x="6965950" y="5118100"/>
          <p14:tracePt t="66242" x="6991350" y="5092700"/>
          <p14:tracePt t="66257" x="7016750" y="5067300"/>
          <p14:tracePt t="66275" x="7054850" y="5010150"/>
          <p14:tracePt t="66291" x="7099300" y="4953000"/>
          <p14:tracePt t="66308" x="7124700" y="4927600"/>
          <p14:tracePt t="66324" x="7150100" y="4902200"/>
          <p14:tracePt t="66341" x="7162800" y="4876800"/>
          <p14:tracePt t="66358" x="7175500" y="4851400"/>
          <p14:tracePt t="66375" x="7181850" y="4838700"/>
          <p14:tracePt t="66391" x="7181850" y="4832350"/>
          <p14:tracePt t="67731" x="7181850" y="4826000"/>
          <p14:tracePt t="67737" x="7181850" y="4813300"/>
          <p14:tracePt t="67741" x="7181850" y="4794250"/>
          <p14:tracePt t="67757" x="7181850" y="4781550"/>
          <p14:tracePt t="67774" x="7181850" y="4762500"/>
          <p14:tracePt t="67790" x="7181850" y="4743450"/>
          <p14:tracePt t="67790" x="7181850" y="4737100"/>
          <p14:tracePt t="67809" x="7175500" y="4711700"/>
          <p14:tracePt t="67824" x="7162800" y="4679950"/>
          <p14:tracePt t="67841" x="7137400" y="4648200"/>
          <p14:tracePt t="67857" x="7105650" y="4597400"/>
          <p14:tracePt t="67874" x="7042150" y="4508500"/>
          <p14:tracePt t="67890" x="6946900" y="4413250"/>
          <p14:tracePt t="67907" x="6864350" y="4311650"/>
          <p14:tracePt t="67923" x="6826250" y="4254500"/>
          <p14:tracePt t="67940" x="6800850" y="4222750"/>
          <p14:tracePt t="67956" x="6769100" y="4178300"/>
          <p14:tracePt t="67975" x="6743700" y="4146550"/>
          <p14:tracePt t="67990" x="6718300" y="4108450"/>
          <p14:tracePt t="67990" x="6686550" y="4083050"/>
          <p14:tracePt t="68024" x="6642100" y="4057650"/>
          <p14:tracePt t="68024" x="6578600" y="4025900"/>
          <p14:tracePt t="68041" x="6502400" y="3994150"/>
          <p14:tracePt t="68057" x="6432550" y="3968750"/>
          <p14:tracePt t="68074" x="6400800" y="3956050"/>
          <p14:tracePt t="68090" x="6375400" y="3956050"/>
          <p14:tracePt t="68107" x="6343650" y="3949700"/>
          <p14:tracePt t="68124" x="6318250" y="3949700"/>
          <p14:tracePt t="68141" x="6305550" y="3949700"/>
          <p14:tracePt t="68157" x="6280150" y="3949700"/>
          <p14:tracePt t="68174" x="6261100" y="3949700"/>
          <p14:tracePt t="68322" x="6273800" y="3949700"/>
          <p14:tracePt t="68330" x="6299200" y="3949700"/>
          <p14:tracePt t="68340" x="6318250" y="3949700"/>
          <p14:tracePt t="68357" x="6343650" y="3949700"/>
          <p14:tracePt t="68374" x="6356350" y="3949700"/>
          <p14:tracePt t="68390" x="6356350" y="3943350"/>
          <p14:tracePt t="68407" x="6362700" y="3943350"/>
          <p14:tracePt t="68442" x="6362700" y="3937000"/>
          <p14:tracePt t="68457" x="6362700" y="3930650"/>
          <p14:tracePt t="68462" x="6350000" y="3905250"/>
          <p14:tracePt t="68474" x="6330950" y="3879850"/>
          <p14:tracePt t="68490" x="6299200" y="3854450"/>
          <p14:tracePt t="68507" x="6261100" y="3810000"/>
          <p14:tracePt t="68524" x="6235700" y="3784600"/>
          <p14:tracePt t="68541" x="6203950" y="3765550"/>
          <p14:tracePt t="68557" x="6178550" y="3759200"/>
          <p14:tracePt t="68575" x="6165850" y="3752850"/>
          <p14:tracePt t="68590" x="6146800" y="3752850"/>
          <p14:tracePt t="68607" x="6108700" y="3752850"/>
          <p14:tracePt t="68624" x="6089650" y="3752850"/>
          <p14:tracePt t="68641" x="6064250" y="3752850"/>
          <p14:tracePt t="68657" x="6038850" y="3752850"/>
          <p14:tracePt t="68674" x="6007100" y="3752850"/>
          <p14:tracePt t="68690" x="5975350" y="3752850"/>
          <p14:tracePt t="68707" x="5937250" y="3752850"/>
          <p14:tracePt t="68723" x="5911850" y="3759200"/>
          <p14:tracePt t="68740" x="5886450" y="3759200"/>
          <p14:tracePt t="68757" x="5867400" y="3771900"/>
          <p14:tracePt t="68774" x="5842000" y="3784600"/>
          <p14:tracePt t="68790" x="5816600" y="3797300"/>
          <p14:tracePt t="68807" x="5772150" y="3829050"/>
          <p14:tracePt t="68824" x="5740400" y="3854450"/>
          <p14:tracePt t="68841" x="5715000" y="3879850"/>
          <p14:tracePt t="68857" x="5689600" y="3892550"/>
          <p14:tracePt t="68875" x="5664200" y="3911600"/>
          <p14:tracePt t="68890" x="5645150" y="3924300"/>
          <p14:tracePt t="68907" x="5619750" y="3956050"/>
          <p14:tracePt t="68923" x="5607050" y="3962400"/>
          <p14:tracePt t="68941" x="5607050" y="3968750"/>
          <p14:tracePt t="68988" x="5600700" y="3975100"/>
          <p14:tracePt t="69008" x="5594350" y="3981450"/>
          <p14:tracePt t="69014" x="5581650" y="3994150"/>
          <p14:tracePt t="69272" x="5575300" y="4000500"/>
          <p14:tracePt t="69280" x="5556250" y="4019550"/>
          <p14:tracePt t="69296" x="5537200" y="4038600"/>
          <p14:tracePt t="69307" x="5518150" y="4051300"/>
          <p14:tracePt t="69324" x="5499100" y="4083050"/>
          <p14:tracePt t="69341" x="5473700" y="4108450"/>
          <p14:tracePt t="69357" x="5448300" y="4146550"/>
          <p14:tracePt t="69374" x="5435600" y="4165600"/>
          <p14:tracePt t="69390" x="5422900" y="4184650"/>
          <p14:tracePt t="69407" x="5410200" y="4210050"/>
          <p14:tracePt t="69423" x="5397500" y="4235450"/>
          <p14:tracePt t="69440" x="5384800" y="4260850"/>
          <p14:tracePt t="69457" x="5378450" y="4298950"/>
          <p14:tracePt t="69474" x="5378450" y="4311650"/>
          <p14:tracePt t="69512" x="5378450" y="4318000"/>
          <p14:tracePt t="69518" x="5384800" y="4324350"/>
          <p14:tracePt t="69526" x="5410200" y="4324350"/>
          <p14:tracePt t="69540" x="5422900" y="4324350"/>
          <p14:tracePt t="69557" x="5461000" y="4324350"/>
          <p14:tracePt t="69574" x="5486400" y="4324350"/>
          <p14:tracePt t="69590" x="5511800" y="4324350"/>
          <p14:tracePt t="69607" x="5556250" y="4298950"/>
          <p14:tracePt t="69624" x="5588000" y="4267200"/>
          <p14:tracePt t="69640" x="5632450" y="4235450"/>
          <p14:tracePt t="69656" x="5676900" y="4146550"/>
          <p14:tracePt t="69673" x="5695950" y="4114800"/>
          <p14:tracePt t="69690" x="5702300" y="4089400"/>
          <p14:tracePt t="69707" x="5702300" y="4070350"/>
          <p14:tracePt t="69723" x="5702300" y="4057650"/>
          <p14:tracePt t="69740" x="5702300" y="4032250"/>
          <p14:tracePt t="69756" x="5695950" y="3994150"/>
          <p14:tracePt t="69774" x="5683250" y="3975100"/>
          <p14:tracePt t="69789" x="5683250" y="3968750"/>
          <p14:tracePt t="69892" x="5683250" y="3962400"/>
          <p14:tracePt t="69897" x="5702300" y="3956050"/>
          <p14:tracePt t="69906" x="5759450" y="3943350"/>
          <p14:tracePt t="69923" x="5784850" y="3943350"/>
          <p14:tracePt t="69940" x="5803900" y="3943350"/>
          <p14:tracePt t="69956" x="5829300" y="3943350"/>
          <p14:tracePt t="69974" x="5854700" y="3943350"/>
          <p14:tracePt t="69990" x="5886450" y="3943350"/>
          <p14:tracePt t="70007" x="5975350" y="3956050"/>
          <p14:tracePt t="70023" x="6051550" y="3968750"/>
          <p14:tracePt t="70040" x="6146800" y="3975100"/>
          <p14:tracePt t="70057" x="6229350" y="3981450"/>
          <p14:tracePt t="70073" x="6254750" y="3981450"/>
          <p14:tracePt t="70089" x="6267450" y="3987800"/>
          <p14:tracePt t="70106" x="6273800" y="3994150"/>
          <p14:tracePt t="70123" x="6280150" y="4000500"/>
          <p14:tracePt t="70139" x="6292850" y="4013200"/>
          <p14:tracePt t="70156" x="6311900" y="4025900"/>
          <p14:tracePt t="70174" x="6324600" y="4051300"/>
          <p14:tracePt t="70189" x="6330950" y="4064000"/>
          <p14:tracePt t="70206" x="6337300" y="4076700"/>
          <p14:tracePt t="70223" x="6337300" y="4083050"/>
          <p14:tracePt t="70240" x="6350000" y="4089400"/>
          <p14:tracePt t="70256" x="6362700" y="4089400"/>
          <p14:tracePt t="70330" x="6369050" y="4064000"/>
          <p14:tracePt t="70330" x="6369050" y="4032250"/>
          <p14:tracePt t="70340" x="6369050" y="4000500"/>
          <p14:tracePt t="70356" x="6343650" y="3956050"/>
          <p14:tracePt t="70374" x="6292850" y="3930650"/>
          <p14:tracePt t="70390" x="6216650" y="3892550"/>
          <p14:tracePt t="70407" x="6121400" y="3873500"/>
          <p14:tracePt t="70423" x="6089650" y="3873500"/>
          <p14:tracePt t="70439" x="6038850" y="3873500"/>
          <p14:tracePt t="70456" x="5975350" y="3879850"/>
          <p14:tracePt t="70474" x="5937250" y="3892550"/>
          <p14:tracePt t="70490" x="5905500" y="3905250"/>
          <p14:tracePt t="70507" x="5880100" y="3911600"/>
          <p14:tracePt t="70523" x="5873750" y="3917950"/>
          <p14:tracePt t="70634" x="5873750" y="3924300"/>
          <p14:tracePt t="70642" x="5899150" y="3924300"/>
          <p14:tracePt t="70658" x="5937250" y="3924300"/>
          <p14:tracePt t="70674" x="5949950" y="3924300"/>
          <p14:tracePt t="70690" x="5975350" y="3917950"/>
          <p14:tracePt t="70706" x="6000750" y="3917950"/>
          <p14:tracePt t="70723" x="6026150" y="3924300"/>
          <p14:tracePt t="70741" x="6076950" y="3949700"/>
          <p14:tracePt t="70757" x="6140450" y="3981450"/>
          <p14:tracePt t="70774" x="6172200" y="4000500"/>
          <p14:tracePt t="70790" x="6191250" y="4019550"/>
          <p14:tracePt t="70806" x="6197600" y="4025900"/>
          <p14:tracePt t="70822" x="6203950" y="4032250"/>
          <p14:tracePt t="70958" x="6197600" y="4025900"/>
          <p14:tracePt t="70961" x="6178550" y="4025900"/>
          <p14:tracePt t="70974" x="6134100" y="4025900"/>
          <p14:tracePt t="70990" x="6102350" y="4025900"/>
          <p14:tracePt t="71007" x="6076950" y="4032250"/>
          <p14:tracePt t="71022" x="6051550" y="4038600"/>
          <p14:tracePt t="71039" x="6045200" y="4044950"/>
          <p14:tracePt t="71154" x="6057900" y="4044950"/>
          <p14:tracePt t="71161" x="6083300" y="4044950"/>
          <p14:tracePt t="71173" x="6108700" y="4044950"/>
          <p14:tracePt t="71189" x="6121400" y="4038600"/>
          <p14:tracePt t="71206" x="6153150" y="4038600"/>
          <p14:tracePt t="71223" x="6184900" y="4038600"/>
          <p14:tracePt t="71240" x="6235700" y="4051300"/>
          <p14:tracePt t="71256" x="6267450" y="4051300"/>
          <p14:tracePt t="71273" x="6286500" y="4051300"/>
          <p14:tracePt t="71289" x="6299200" y="4051300"/>
          <p14:tracePt t="71408" x="6299200" y="4044950"/>
          <p14:tracePt t="71414" x="6280150" y="4032250"/>
          <p14:tracePt t="71426" x="6254750" y="4006850"/>
          <p14:tracePt t="71439" x="6229350" y="3994150"/>
          <p14:tracePt t="71456" x="6210300" y="3981450"/>
          <p14:tracePt t="71474" x="6184900" y="3975100"/>
          <p14:tracePt t="71489" x="6153150" y="3962400"/>
          <p14:tracePt t="71507" x="6115050" y="3962400"/>
          <p14:tracePt t="71522" x="6089650" y="3956050"/>
          <p14:tracePt t="71539" x="6064250" y="3956050"/>
          <p14:tracePt t="71555" x="6038850" y="3956050"/>
          <p14:tracePt t="71572" x="6019800" y="3956050"/>
          <p14:tracePt t="71589" x="5994400" y="3956050"/>
          <p14:tracePt t="71606" x="5956300" y="3956050"/>
          <p14:tracePt t="71622" x="5937250" y="3956050"/>
          <p14:tracePt t="71639" x="5930900" y="3956050"/>
          <p14:tracePt t="71655" x="5924550" y="3956050"/>
          <p14:tracePt t="71708" x="5918200" y="3956050"/>
          <p14:tracePt t="71716" x="5899150" y="3956050"/>
          <p14:tracePt t="71722" x="5873750" y="3956050"/>
          <p14:tracePt t="71739" x="5842000" y="3956050"/>
          <p14:tracePt t="71756" x="5816600" y="3956050"/>
          <p14:tracePt t="71773" x="5810250" y="3949700"/>
          <p14:tracePt t="71789" x="5797550" y="3949700"/>
          <p14:tracePt t="71806" x="5791200" y="3949700"/>
          <p14:tracePt t="71823" x="5784850" y="3949700"/>
          <p14:tracePt t="71926" x="5784850" y="3943350"/>
          <p14:tracePt t="71926" x="5784850" y="3937000"/>
          <p14:tracePt t="71939" x="5816600" y="3917950"/>
          <p14:tracePt t="71956" x="5867400" y="3905250"/>
          <p14:tracePt t="71974" x="5918200" y="3879850"/>
          <p14:tracePt t="71989" x="5956300" y="3867150"/>
          <p14:tracePt t="72006" x="6051550" y="3860800"/>
          <p14:tracePt t="72022" x="6140450" y="3860800"/>
          <p14:tracePt t="72040" x="6235700" y="3879850"/>
          <p14:tracePt t="72056" x="6343650" y="3898900"/>
          <p14:tracePt t="72073" x="6394450" y="3917950"/>
          <p14:tracePt t="72089" x="6419850" y="3924300"/>
          <p14:tracePt t="72106" x="6426200" y="3924300"/>
          <p14:tracePt t="72241" x="6407150" y="3917950"/>
          <p14:tracePt t="72255" x="6375400" y="3911600"/>
          <p14:tracePt t="72256" x="6261100" y="3879850"/>
          <p14:tracePt t="72272" x="6172200" y="3873500"/>
          <p14:tracePt t="72288" x="6076950" y="3873500"/>
          <p14:tracePt t="72305" x="5988050" y="3873500"/>
          <p14:tracePt t="72322" x="5930900" y="3886200"/>
          <p14:tracePt t="72339" x="5892800" y="3898900"/>
          <p14:tracePt t="72356" x="5848350" y="3905250"/>
          <p14:tracePt t="72372" x="5822950" y="3911600"/>
          <p14:tracePt t="72389" x="5797550" y="3911600"/>
          <p14:tracePt t="72406" x="5772150" y="3911600"/>
          <p14:tracePt t="72422" x="5765800" y="3911600"/>
          <p14:tracePt t="72562" x="5778500" y="3911600"/>
          <p14:tracePt t="72568" x="5835650" y="3911600"/>
          <p14:tracePt t="72589" x="5873750" y="3911600"/>
          <p14:tracePt t="72605" x="5937250" y="3911600"/>
          <p14:tracePt t="72623" x="5994400" y="3911600"/>
          <p14:tracePt t="72639" x="6070600" y="3911600"/>
          <p14:tracePt t="72657" x="6172200" y="3911600"/>
          <p14:tracePt t="72672" x="6280150" y="3917950"/>
          <p14:tracePt t="72706" x="6311900" y="3924300"/>
          <p14:tracePt t="72864" x="6305550" y="3924300"/>
          <p14:tracePt t="72872" x="6267450" y="3911600"/>
          <p14:tracePt t="72889" x="6235700" y="3905250"/>
          <p14:tracePt t="72905" x="6184900" y="3892550"/>
          <p14:tracePt t="72922" x="6140450" y="3892550"/>
          <p14:tracePt t="72938" x="6096000" y="3892550"/>
          <p14:tracePt t="72955" x="6045200" y="3898900"/>
          <p14:tracePt t="72973" x="6019800" y="3898900"/>
          <p14:tracePt t="72989" x="6000750" y="3905250"/>
          <p14:tracePt t="73005" x="5988050" y="3905250"/>
          <p14:tracePt t="73022" x="5981700" y="3905250"/>
          <p14:tracePt t="73038" x="5975350" y="3905250"/>
          <p14:tracePt t="73130" x="5981700" y="3905250"/>
          <p14:tracePt t="73138" x="6007100" y="3905250"/>
          <p14:tracePt t="73147" x="6051550" y="3905250"/>
          <p14:tracePt t="73156" x="6083300" y="3898900"/>
          <p14:tracePt t="73171" x="6115050" y="3898900"/>
          <p14:tracePt t="73189" x="6165850" y="3898900"/>
          <p14:tracePt t="73205" x="6242050" y="3924300"/>
          <p14:tracePt t="73222" x="6273800" y="3937000"/>
          <p14:tracePt t="73238" x="6305550" y="3949700"/>
          <p14:tracePt t="73255" x="6330950" y="3956050"/>
          <p14:tracePt t="73272" x="6356350" y="3956050"/>
          <p14:tracePt t="73289" x="6381750" y="3962400"/>
          <p14:tracePt t="73305" x="6419850" y="3968750"/>
          <p14:tracePt t="73323" x="6432550" y="3975100"/>
          <p14:tracePt t="73338" x="6445250" y="3981450"/>
          <p14:tracePt t="73555" x="6457950" y="3981450"/>
          <p14:tracePt t="73581" x="6464300" y="3981450"/>
          <p14:tracePt t="73751" x="6445250" y="3968750"/>
          <p14:tracePt t="73754" x="6419850" y="3943350"/>
          <p14:tracePt t="73773" x="6362700" y="3911600"/>
          <p14:tracePt t="73790" x="6337300" y="3898900"/>
          <p14:tracePt t="73806" x="6311900" y="3892550"/>
          <p14:tracePt t="73823" x="6286500" y="3892550"/>
          <p14:tracePt t="73839" x="6261100" y="3886200"/>
          <p14:tracePt t="73856" x="6216650" y="3886200"/>
          <p14:tracePt t="73873" x="6178550" y="3886200"/>
          <p14:tracePt t="73890" x="6140450" y="3879850"/>
          <p14:tracePt t="73906" x="6121400" y="3879850"/>
          <p14:tracePt t="73923" x="6102350" y="3879850"/>
          <p14:tracePt t="73940" x="6089650" y="3879850"/>
          <p14:tracePt t="73957" x="6076950" y="3886200"/>
          <p14:tracePt t="73974" x="6051550" y="3886200"/>
          <p14:tracePt t="73990" x="6026150" y="3898900"/>
          <p14:tracePt t="74006" x="6000750" y="3905250"/>
          <p14:tracePt t="74024" x="5975350" y="3917950"/>
          <p14:tracePt t="74039" x="5956300" y="3917950"/>
          <p14:tracePt t="74056" x="5924550" y="3937000"/>
          <p14:tracePt t="74072" x="5899150" y="3949700"/>
          <p14:tracePt t="74089" x="5880100" y="3956050"/>
          <p14:tracePt t="74106" x="5873750" y="3956050"/>
          <p14:tracePt t="74151" x="5867400" y="3956050"/>
          <p14:tracePt t="74152" x="5861050" y="3968750"/>
          <p14:tracePt t="74172" x="5848350" y="3968750"/>
          <p14:tracePt t="74189" x="5835650" y="3981450"/>
          <p14:tracePt t="74206" x="5822950" y="3994150"/>
          <p14:tracePt t="74206" x="5816600" y="3994150"/>
          <p14:tracePt t="74223" x="5803900" y="4013200"/>
          <p14:tracePt t="74239" x="5784850" y="4025900"/>
          <p14:tracePt t="74256" x="5778500" y="4038600"/>
          <p14:tracePt t="74272" x="5765800" y="4044950"/>
          <p14:tracePt t="74477" x="5765800" y="4051300"/>
          <p14:tracePt t="74489" x="5778500" y="4064000"/>
          <p14:tracePt t="74489" x="5803900" y="4083050"/>
          <p14:tracePt t="74505" x="5829300" y="4095750"/>
          <p14:tracePt t="74505" x="5842000" y="4095750"/>
          <p14:tracePt t="74523" x="5854700" y="4095750"/>
          <p14:tracePt t="74539" x="5867400" y="4095750"/>
          <p14:tracePt t="74556" x="5880100" y="4095750"/>
          <p14:tracePt t="74572" x="5899150" y="4095750"/>
          <p14:tracePt t="74590" x="5924550" y="4095750"/>
          <p14:tracePt t="74606" x="5956300" y="4095750"/>
          <p14:tracePt t="74606" x="5975350" y="4095750"/>
          <p14:tracePt t="74623" x="6026150" y="4095750"/>
          <p14:tracePt t="74639" x="6083300" y="4089400"/>
          <p14:tracePt t="74656" x="6134100" y="4083050"/>
          <p14:tracePt t="74673" x="6184900" y="4083050"/>
          <p14:tracePt t="74690" x="6216650" y="4083050"/>
          <p14:tracePt t="74706" x="6248400" y="4083050"/>
          <p14:tracePt t="74706" x="6267450" y="4083050"/>
          <p14:tracePt t="74724" x="6311900" y="4083050"/>
          <p14:tracePt t="74740" x="6343650" y="4083050"/>
          <p14:tracePt t="74757" x="6369050" y="4083050"/>
          <p14:tracePt t="74772" x="6394450" y="4083050"/>
          <p14:tracePt t="74790" x="6413500" y="4083050"/>
          <p14:tracePt t="74806" x="6432550" y="4076700"/>
          <p14:tracePt t="74806" x="6445250" y="4070350"/>
          <p14:tracePt t="74824" x="6470650" y="4064000"/>
          <p14:tracePt t="74839" x="6489700" y="4057650"/>
          <p14:tracePt t="74856" x="6508750" y="4051300"/>
          <p14:tracePt t="74872" x="6515100" y="4044950"/>
          <p14:tracePt t="74889" x="6521450" y="4044950"/>
          <p14:tracePt t="74905" x="6534150" y="4044950"/>
          <p14:tracePt t="74939" x="6534150" y="4038600"/>
          <p14:tracePt t="75005" x="6540500" y="4038600"/>
          <p14:tracePt t="76365" x="6540500" y="4032250"/>
          <p14:tracePt t="76373" x="6521450" y="4006850"/>
          <p14:tracePt t="76389" x="6496050" y="3968750"/>
          <p14:tracePt t="76405" x="6489700" y="3949700"/>
          <p14:tracePt t="76422" x="6483350" y="3943350"/>
          <p14:tracePt t="76438" x="6477000" y="3924300"/>
          <p14:tracePt t="76456" x="6464300" y="3905250"/>
          <p14:tracePt t="76472" x="6438900" y="3886200"/>
          <p14:tracePt t="76489" x="6413500" y="3854450"/>
          <p14:tracePt t="76505" x="6394450" y="3829050"/>
          <p14:tracePt t="76522" x="6369050" y="3803650"/>
          <p14:tracePt t="76539" x="6337300" y="3778250"/>
          <p14:tracePt t="76556" x="6311900" y="3752850"/>
          <p14:tracePt t="76572" x="6286500" y="3746500"/>
          <p14:tracePt t="76572" x="6280150" y="3746500"/>
          <p14:tracePt t="76590" x="6261100" y="3740150"/>
          <p14:tracePt t="76605" x="6235700" y="3740150"/>
          <p14:tracePt t="76622" x="6210300" y="3740150"/>
          <p14:tracePt t="76639" x="6172200" y="3752850"/>
          <p14:tracePt t="76656" x="6115050" y="3771900"/>
          <p14:tracePt t="76671" x="6013450" y="3810000"/>
          <p14:tracePt t="76671" x="5962650" y="3835400"/>
          <p14:tracePt t="76690" x="5892800" y="3879850"/>
          <p14:tracePt t="76706" x="5867400" y="3905250"/>
          <p14:tracePt t="76722" x="5842000" y="3930650"/>
          <p14:tracePt t="76739" x="5816600" y="3949700"/>
          <p14:tracePt t="76756" x="5784850" y="3981450"/>
          <p14:tracePt t="76771" x="5765800" y="4006850"/>
          <p14:tracePt t="76771" x="5759450" y="4019550"/>
          <p14:tracePt t="76789" x="5753100" y="4044950"/>
          <p14:tracePt t="76805" x="5753100" y="4070350"/>
          <p14:tracePt t="76821" x="5753100" y="4095750"/>
          <p14:tracePt t="76838" x="5753100" y="4121150"/>
          <p14:tracePt t="76855" x="5765800" y="4146550"/>
          <p14:tracePt t="76871" x="5772150" y="4152900"/>
          <p14:tracePt t="76871" x="5784850" y="4152900"/>
          <p14:tracePt t="76889" x="5803900" y="4159250"/>
          <p14:tracePt t="76905" x="5810250" y="4165600"/>
          <p14:tracePt t="76922" x="5816600" y="4165600"/>
          <p14:tracePt t="76938" x="5822950" y="4165600"/>
          <p14:tracePt t="76956" x="5835650" y="4165600"/>
          <p14:tracePt t="76972" x="5848350" y="4165600"/>
          <p14:tracePt t="76989" x="5861050" y="4165600"/>
          <p14:tracePt t="77277" x="5867400" y="4159250"/>
          <p14:tracePt t="77293" x="5886450" y="4152900"/>
          <p14:tracePt t="77301" x="5899150" y="4146550"/>
          <p14:tracePt t="77309" x="5918200" y="4133850"/>
          <p14:tracePt t="77322" x="5930900" y="4133850"/>
          <p14:tracePt t="77338" x="5937250" y="4121150"/>
          <p14:tracePt t="77356" x="5949950" y="4114800"/>
          <p14:tracePt t="77372" x="5956300" y="4108450"/>
          <p14:tracePt t="77388" x="5969000" y="4102100"/>
          <p14:tracePt t="77405" x="5969000" y="4095750"/>
          <p14:tracePt t="77615" x="5969000" y="4089400"/>
          <p14:tracePt t="77626" x="5975350" y="4083050"/>
          <p14:tracePt t="77665" x="5975350" y="4076700"/>
          <p14:tracePt t="78055" x="5981700" y="4076700"/>
          <p14:tracePt t="78070" x="6032500" y="4089400"/>
          <p14:tracePt t="78074" x="6064250" y="4102100"/>
          <p14:tracePt t="78087" x="6083300" y="4108450"/>
          <p14:tracePt t="78104" x="6089650" y="4108450"/>
          <p14:tracePt t="78943" x="6083300" y="4108450"/>
          <p14:tracePt t="78954" x="6076950" y="4108450"/>
          <p14:tracePt t="78959" x="6057900" y="4114800"/>
          <p14:tracePt t="78972" x="6045200" y="4114800"/>
          <p14:tracePt t="78990" x="6038850" y="4114800"/>
          <p14:tracePt t="79097" x="6026150" y="4121150"/>
          <p14:tracePt t="79104" x="6013450" y="4121150"/>
          <p14:tracePt t="79501" x="6013450" y="4127500"/>
          <p14:tracePt t="79601" x="6013450" y="4133850"/>
          <p14:tracePt t="79636" x="6013450" y="4140200"/>
          <p14:tracePt t="79685" x="6013450" y="4146550"/>
          <p14:tracePt t="79698"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00" name="Rectangle 16"/>
          <p:cNvSpPr>
            <a:spLocks noGrp="1" noChangeArrowheads="1"/>
          </p:cNvSpPr>
          <p:nvPr>
            <p:ph type="title"/>
          </p:nvPr>
        </p:nvSpPr>
        <p:spPr>
          <a:xfrm>
            <a:off x="685800" y="220663"/>
            <a:ext cx="7772400" cy="766762"/>
          </a:xfrm>
        </p:spPr>
        <p:txBody>
          <a:bodyPr/>
          <a:lstStyle/>
          <a:p>
            <a:pPr>
              <a:defRPr/>
            </a:pPr>
            <a:r>
              <a:rPr lang="en-US" altLang="en-US"/>
              <a:t>Endocrine Pancreas</a:t>
            </a:r>
          </a:p>
        </p:txBody>
      </p:sp>
      <p:sp>
        <p:nvSpPr>
          <p:cNvPr id="8" name="Content Placeholder 7"/>
          <p:cNvSpPr>
            <a:spLocks noGrp="1"/>
          </p:cNvSpPr>
          <p:nvPr>
            <p:ph idx="1"/>
          </p:nvPr>
        </p:nvSpPr>
        <p:spPr>
          <a:xfrm>
            <a:off x="134938" y="1200150"/>
            <a:ext cx="4879975" cy="5394325"/>
          </a:xfrm>
        </p:spPr>
        <p:txBody>
          <a:bodyPr/>
          <a:lstStyle/>
          <a:p>
            <a:pPr>
              <a:buFont typeface="Wingdings" pitchFamily="2" charset="2"/>
              <a:buNone/>
              <a:defRPr/>
            </a:pPr>
            <a:r>
              <a:rPr lang="en-US" altLang="en-US" sz="2800" b="1">
                <a:solidFill>
                  <a:srgbClr val="FFFF66"/>
                </a:solidFill>
              </a:rPr>
              <a:t>Cells of the Islets:</a:t>
            </a:r>
          </a:p>
          <a:p>
            <a:pPr>
              <a:defRPr/>
            </a:pPr>
            <a:r>
              <a:rPr lang="el-GR" altLang="en-US" sz="2800">
                <a:solidFill>
                  <a:srgbClr val="F9B092"/>
                </a:solidFill>
              </a:rPr>
              <a:t>δ (</a:t>
            </a:r>
            <a:r>
              <a:rPr lang="en-US" altLang="en-US" sz="2800">
                <a:solidFill>
                  <a:srgbClr val="F9B092"/>
                </a:solidFill>
              </a:rPr>
              <a:t>D) cells:</a:t>
            </a:r>
          </a:p>
          <a:p>
            <a:pPr lvl="1">
              <a:defRPr/>
            </a:pPr>
            <a:r>
              <a:rPr lang="en-US" altLang="en-US" sz="2400">
                <a:ea typeface="Arial" pitchFamily="34" charset="0"/>
              </a:rPr>
              <a:t>Constitute 5-10% of islet cells.</a:t>
            </a:r>
          </a:p>
          <a:p>
            <a:pPr lvl="1">
              <a:defRPr/>
            </a:pPr>
            <a:r>
              <a:rPr lang="en-US" altLang="en-US" sz="2400">
                <a:ea typeface="Arial" pitchFamily="34" charset="0"/>
              </a:rPr>
              <a:t>Scattered throughout the islet.</a:t>
            </a:r>
          </a:p>
          <a:p>
            <a:pPr lvl="1">
              <a:defRPr/>
            </a:pPr>
            <a:r>
              <a:rPr lang="en-US" altLang="en-US" sz="2400">
                <a:ea typeface="Arial" pitchFamily="34" charset="0"/>
              </a:rPr>
              <a:t>Granules are less dense than those of β and </a:t>
            </a:r>
            <a:r>
              <a:rPr lang="el-GR" altLang="en-US" sz="2400">
                <a:ea typeface="Arial" pitchFamily="34" charset="0"/>
              </a:rPr>
              <a:t>α </a:t>
            </a:r>
            <a:r>
              <a:rPr lang="en-US" altLang="en-US" sz="2400">
                <a:ea typeface="Arial" pitchFamily="34" charset="0"/>
              </a:rPr>
              <a:t>cells.</a:t>
            </a:r>
          </a:p>
          <a:p>
            <a:pPr lvl="1">
              <a:defRPr/>
            </a:pPr>
            <a:r>
              <a:rPr lang="en-US" altLang="en-US" sz="2400">
                <a:ea typeface="Arial" pitchFamily="34" charset="0"/>
              </a:rPr>
              <a:t>Function: secrete </a:t>
            </a:r>
            <a:r>
              <a:rPr lang="en-US" altLang="en-US" sz="2400" u="sng">
                <a:ea typeface="Arial" pitchFamily="34" charset="0"/>
              </a:rPr>
              <a:t>somatostatin</a:t>
            </a:r>
            <a:r>
              <a:rPr lang="en-US" altLang="en-US" sz="2400">
                <a:ea typeface="Arial" pitchFamily="34" charset="0"/>
              </a:rPr>
              <a:t> which ↓ release of hormones from endocrine pancreas and enzymes from exocrine pancreas.</a:t>
            </a:r>
          </a:p>
        </p:txBody>
      </p:sp>
      <p:pic>
        <p:nvPicPr>
          <p:cNvPr id="20484" name="Picture 2"/>
          <p:cNvPicPr>
            <a:picLocks noChangeAspect="1" noChangeArrowheads="1"/>
          </p:cNvPicPr>
          <p:nvPr/>
        </p:nvPicPr>
        <p:blipFill>
          <a:blip r:embed="rId5">
            <a:extLst>
              <a:ext uri="{28A0092B-C50C-407E-A947-70E740481C1C}">
                <a14:useLocalDpi xmlns:a14="http://schemas.microsoft.com/office/drawing/2010/main" val="0"/>
              </a:ext>
            </a:extLst>
          </a:blip>
          <a:srcRect l="381" t="7504"/>
          <a:stretch>
            <a:fillRect/>
          </a:stretch>
        </p:blipFill>
        <p:spPr bwMode="auto">
          <a:xfrm>
            <a:off x="4745038" y="1974850"/>
            <a:ext cx="4287837"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639"/>
    </mc:Choice>
    <mc:Fallback xmlns="">
      <p:transition spd="slow" advTm="5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13" x="2197100" y="2241550"/>
          <p14:tracePt t="2613" x="2228850" y="2235200"/>
          <p14:tracePt t="2634" x="2254250" y="2228850"/>
          <p14:tracePt t="2651" x="2286000" y="2228850"/>
          <p14:tracePt t="2668" x="2330450" y="2228850"/>
          <p14:tracePt t="2684" x="2362200" y="2241550"/>
          <p14:tracePt t="2701" x="2387600" y="2254250"/>
          <p14:tracePt t="2717" x="2406650" y="2266950"/>
          <p14:tracePt t="2735" x="2419350" y="2286000"/>
          <p14:tracePt t="2751" x="2432050" y="2317750"/>
          <p14:tracePt t="2770" x="2457450" y="2368550"/>
          <p14:tracePt t="2784" x="2470150" y="2419350"/>
          <p14:tracePt t="2801" x="2476500" y="2451100"/>
          <p14:tracePt t="2817" x="2482850" y="2470150"/>
          <p14:tracePt t="2834" x="2482850" y="2501900"/>
          <p14:tracePt t="2850" x="2482850" y="2514600"/>
          <p14:tracePt t="2868" x="2476500" y="2533650"/>
          <p14:tracePt t="2884" x="2470150" y="2565400"/>
          <p14:tracePt t="2901" x="2463800" y="2616200"/>
          <p14:tracePt t="2917" x="2463800" y="2647950"/>
          <p14:tracePt t="2934" x="2463800" y="2667000"/>
          <p14:tracePt t="2988" x="2463800" y="2673350"/>
          <p14:tracePt t="3003" x="2463800" y="2698750"/>
          <p14:tracePt t="3018" x="2470150" y="2724150"/>
          <p14:tracePt t="3034" x="2476500" y="2736850"/>
          <p14:tracePt t="3051" x="2476500" y="2743200"/>
          <p14:tracePt t="3067" x="2482850" y="2749550"/>
          <p14:tracePt t="3085" x="2482850" y="2755900"/>
          <p14:tracePt t="3192" x="2489200" y="2762250"/>
          <p14:tracePt t="3201" x="2552700" y="2781300"/>
          <p14:tracePt t="3218" x="2851150" y="2832100"/>
          <p14:tracePt t="3234" x="3016250" y="2851150"/>
          <p14:tracePt t="3252" x="3149600" y="2851150"/>
          <p14:tracePt t="3267" x="3206750" y="2857500"/>
          <p14:tracePt t="3284" x="3219450" y="2857500"/>
          <p14:tracePt t="3367" x="3225800" y="2857500"/>
          <p14:tracePt t="3384" x="3238500" y="2857500"/>
          <p14:tracePt t="3385" x="3251200" y="2857500"/>
          <p14:tracePt t="3401" x="3263900" y="2857500"/>
          <p14:tracePt t="3517" x="3270250" y="2857500"/>
          <p14:tracePt t="5258" x="3270250" y="2863850"/>
          <p14:tracePt t="5264" x="3270250" y="2901950"/>
          <p14:tracePt t="5283" x="3276600" y="2908300"/>
          <p14:tracePt t="5300" x="3276600" y="2927350"/>
          <p14:tracePt t="5318" x="3276600" y="2946400"/>
          <p14:tracePt t="5333" x="3276600" y="2978150"/>
          <p14:tracePt t="5350" x="3276600" y="2990850"/>
          <p14:tracePt t="5366" x="3276600" y="3016250"/>
          <p14:tracePt t="5383" x="3270250" y="3048000"/>
          <p14:tracePt t="5401" x="3244850" y="3079750"/>
          <p14:tracePt t="5418" x="3225800" y="3111500"/>
          <p14:tracePt t="5434" x="3206750" y="3143250"/>
          <p14:tracePt t="5452" x="3206750" y="3155950"/>
          <p14:tracePt t="5468" x="3200400" y="3162300"/>
          <p14:tracePt t="5484" x="3200400" y="3181350"/>
          <p14:tracePt t="5501" x="3194050" y="3200400"/>
          <p14:tracePt t="5518" x="3187700" y="3219450"/>
          <p14:tracePt t="5534" x="3168650" y="3257550"/>
          <p14:tracePt t="5552" x="3162300" y="3282950"/>
          <p14:tracePt t="5568" x="3149600" y="3308350"/>
          <p14:tracePt t="5585" x="3130550" y="3333750"/>
          <p14:tracePt t="5601" x="3130550" y="3359150"/>
          <p14:tracePt t="5618" x="3124200" y="3371850"/>
          <p14:tracePt t="5634" x="3124200" y="3390900"/>
          <p14:tracePt t="5651" x="3124200" y="3397250"/>
          <p14:tracePt t="5667" x="3124200" y="3409950"/>
          <p14:tracePt t="5667" x="3124200" y="3416300"/>
          <p14:tracePt t="5701" x="3124200" y="3422650"/>
          <p14:tracePt t="5701" x="3124200" y="3448050"/>
          <p14:tracePt t="5718" x="3124200" y="3473450"/>
          <p14:tracePt t="5734" x="3124200" y="3498850"/>
          <p14:tracePt t="5752" x="3124200" y="3505200"/>
          <p14:tracePt t="5768" x="3124200" y="3511550"/>
          <p14:tracePt t="5784" x="3124200" y="3524250"/>
          <p14:tracePt t="5800" x="3124200" y="3536950"/>
          <p14:tracePt t="5819" x="3124200" y="3543300"/>
          <p14:tracePt t="13634" x="3117850" y="3556000"/>
          <p14:tracePt t="13647" x="3086100" y="3600450"/>
          <p14:tracePt t="13650" x="3022600" y="3689350"/>
          <p14:tracePt t="13664" x="2889250" y="3841750"/>
          <p14:tracePt t="13680" x="2844800" y="3886200"/>
          <p14:tracePt t="13698" x="2819400" y="3911600"/>
          <p14:tracePt t="13714" x="2794000" y="3937000"/>
          <p14:tracePt t="13731" x="2781300" y="3949700"/>
          <p14:tracePt t="13747" x="2768600" y="3962400"/>
          <p14:tracePt t="13765" x="2730500" y="3994150"/>
          <p14:tracePt t="13781" x="2705100" y="4025900"/>
          <p14:tracePt t="13799" x="2673350" y="4057650"/>
          <p14:tracePt t="13814" x="2647950" y="4083050"/>
          <p14:tracePt t="13831" x="2622550" y="4114800"/>
          <p14:tracePt t="13847" x="2616200" y="4121150"/>
          <p14:tracePt t="13865" x="2603500" y="4146550"/>
          <p14:tracePt t="13880" x="2597150" y="4159250"/>
          <p14:tracePt t="13897" x="2590800" y="4171950"/>
          <p14:tracePt t="13914" x="2571750" y="4197350"/>
          <p14:tracePt t="13931" x="2552700" y="4222750"/>
          <p14:tracePt t="13947" x="2540000" y="4254500"/>
          <p14:tracePt t="13964" x="2540000" y="4273550"/>
          <p14:tracePt t="13980" x="2540000" y="4279900"/>
          <p14:tracePt t="14613" x="2571750" y="4279900"/>
          <p14:tracePt t="14620" x="2622550" y="4279900"/>
          <p14:tracePt t="14629" x="2686050" y="4279900"/>
          <p14:tracePt t="14647" x="2711450" y="4279900"/>
          <p14:tracePt t="14664" x="2749550" y="4279900"/>
          <p14:tracePt t="14680" x="2774950" y="4279900"/>
          <p14:tracePt t="14697" x="2806700" y="4273550"/>
          <p14:tracePt t="14714" x="2870200" y="4273550"/>
          <p14:tracePt t="14730" x="2952750" y="4273550"/>
          <p14:tracePt t="14747" x="3041650" y="4267200"/>
          <p14:tracePt t="14764" x="3175000" y="4248150"/>
          <p14:tracePt t="14780" x="3219450" y="4248150"/>
          <p14:tracePt t="14797" x="3244850" y="4241800"/>
          <p14:tracePt t="14813" x="3251200" y="4241800"/>
          <p14:tracePt t="14892" x="3257550" y="4241800"/>
          <p14:tracePt t="14900" x="3282950" y="4235450"/>
          <p14:tracePt t="14916" x="3333750" y="4229100"/>
          <p14:tracePt t="14931" x="3352800" y="4222750"/>
          <p14:tracePt t="14947" x="3378200" y="4216400"/>
          <p14:tracePt t="14964" x="3390900" y="4216400"/>
          <p14:tracePt t="14981" x="3397250" y="4210050"/>
          <p14:tracePt t="14997" x="3403600" y="4210050"/>
          <p14:tracePt t="15014" x="3416300" y="4210050"/>
          <p14:tracePt t="15031" x="3422650" y="4210050"/>
          <p14:tracePt t="15046" x="3448050" y="4210050"/>
          <p14:tracePt t="15063" x="3486150" y="4210050"/>
          <p14:tracePt t="15080" x="3511550" y="4210050"/>
          <p14:tracePt t="15097" x="3524250" y="4210050"/>
          <p14:tracePt t="15113" x="3536950" y="4216400"/>
          <p14:tracePt t="15130" x="3543300" y="4216400"/>
          <p14:tracePt t="15442" x="3549650" y="4216400"/>
          <p14:tracePt t="15450" x="3575050" y="4216400"/>
          <p14:tracePt t="15464" x="3606800" y="4216400"/>
          <p14:tracePt t="15480" x="3632200" y="4222750"/>
          <p14:tracePt t="15497" x="3657600" y="4222750"/>
          <p14:tracePt t="15513" x="3683000" y="4229100"/>
          <p14:tracePt t="15530" x="3721100" y="4241800"/>
          <p14:tracePt t="15546" x="3759200" y="4248150"/>
          <p14:tracePt t="15563" x="3829050" y="4248150"/>
          <p14:tracePt t="15580" x="3860800" y="4254500"/>
          <p14:tracePt t="15596" x="3892550" y="4254500"/>
          <p14:tracePt t="15613" x="3917950" y="4260850"/>
          <p14:tracePt t="15630" x="3943350" y="4260850"/>
          <p14:tracePt t="15646" x="3956050" y="4260850"/>
          <p14:tracePt t="15663" x="3962400" y="4260850"/>
          <p14:tracePt t="15680" x="3975100" y="4267200"/>
          <p14:tracePt t="15697" x="3994150" y="4267200"/>
          <p14:tracePt t="15713" x="4032250" y="4267200"/>
          <p14:tracePt t="15730" x="4051300" y="4267200"/>
          <p14:tracePt t="15747" x="4070350" y="4267200"/>
          <p14:tracePt t="15763" x="4089400" y="4273550"/>
          <p14:tracePt t="15779" x="4095750" y="4273550"/>
          <p14:tracePt t="15796" x="4102100" y="4279900"/>
          <p14:tracePt t="16592" x="4102100" y="4286250"/>
          <p14:tracePt t="16600" x="4044950" y="4311650"/>
          <p14:tracePt t="16614" x="3962400" y="4343400"/>
          <p14:tracePt t="16630" x="3797300" y="4394200"/>
          <p14:tracePt t="16646" x="3702050" y="4406900"/>
          <p14:tracePt t="16664" x="3632200" y="4425950"/>
          <p14:tracePt t="16680" x="3581400" y="4432300"/>
          <p14:tracePt t="16696" x="3543300" y="4438650"/>
          <p14:tracePt t="16714" x="3505200" y="4445000"/>
          <p14:tracePt t="16729" x="3441700" y="4470400"/>
          <p14:tracePt t="16746" x="3397250" y="4489450"/>
          <p14:tracePt t="16763" x="3333750" y="4502150"/>
          <p14:tracePt t="16780" x="3302000" y="4514850"/>
          <p14:tracePt t="16796" x="3276600" y="4527550"/>
          <p14:tracePt t="16813" x="3251200" y="4540250"/>
          <p14:tracePt t="16830" x="3213100" y="4559300"/>
          <p14:tracePt t="16848" x="3194050" y="4572000"/>
          <p14:tracePt t="16863" x="3168650" y="4584700"/>
          <p14:tracePt t="16880" x="3149600" y="4597400"/>
          <p14:tracePt t="16896" x="3124200" y="4616450"/>
          <p14:tracePt t="16913" x="3098800" y="4641850"/>
          <p14:tracePt t="16929" x="3054350" y="4679950"/>
          <p14:tracePt t="16946" x="3028950" y="4699000"/>
          <p14:tracePt t="16963" x="3003550" y="4718050"/>
          <p14:tracePt t="16980" x="2978150" y="4737100"/>
          <p14:tracePt t="16996" x="2952750" y="4749800"/>
          <p14:tracePt t="17013" x="2921000" y="4768850"/>
          <p14:tracePt t="17013" x="2908300" y="4775200"/>
          <p14:tracePt t="17030" x="2882900" y="4787900"/>
          <p14:tracePt t="17047" x="2857500" y="4813300"/>
          <p14:tracePt t="17063" x="2832100" y="4826000"/>
          <p14:tracePt t="17080" x="2813050" y="4838700"/>
          <p14:tracePt t="17096" x="2800350" y="4838700"/>
          <p14:tracePt t="17171" x="2794000" y="4838700"/>
          <p14:tracePt t="17304" x="2844800" y="4832350"/>
          <p14:tracePt t="17311" x="3035300" y="4781550"/>
          <p14:tracePt t="17330" x="3175000" y="4762500"/>
          <p14:tracePt t="17347" x="3308350" y="4737100"/>
          <p14:tracePt t="17363" x="3505200" y="4718050"/>
          <p14:tracePt t="17381" x="3613150" y="4711700"/>
          <p14:tracePt t="17396" x="3695700" y="4699000"/>
          <p14:tracePt t="17413" x="3790950" y="4699000"/>
          <p14:tracePt t="17429" x="3898900" y="4705350"/>
          <p14:tracePt t="17446" x="3994150" y="4718050"/>
          <p14:tracePt t="17463" x="4083050" y="4730750"/>
          <p14:tracePt t="17480" x="4146550" y="4743450"/>
          <p14:tracePt t="17497" x="4171950" y="4743450"/>
          <p14:tracePt t="17514" x="4197350" y="4749800"/>
          <p14:tracePt t="17530" x="4229100" y="4756150"/>
          <p14:tracePt t="17546" x="4279900" y="4756150"/>
          <p14:tracePt t="17562" x="4375150" y="4756150"/>
          <p14:tracePt t="17580" x="4400550" y="4756150"/>
          <p14:tracePt t="17580" x="4438650" y="4756150"/>
          <p14:tracePt t="17595" x="4489450" y="4762500"/>
          <p14:tracePt t="17613" x="4527550" y="4762500"/>
          <p14:tracePt t="17629" x="4552950" y="4762500"/>
          <p14:tracePt t="17646" x="4565650" y="4762500"/>
          <p14:tracePt t="17662" x="4578350" y="4762500"/>
          <p14:tracePt t="17680" x="4597400" y="4749800"/>
          <p14:tracePt t="17695" x="4622800" y="4737100"/>
          <p14:tracePt t="17713" x="4648200" y="4730750"/>
          <p14:tracePt t="18159" x="4660900" y="4724400"/>
          <p14:tracePt t="18166" x="4679950" y="4718050"/>
          <p14:tracePt t="18179" x="4705350" y="4711700"/>
          <p14:tracePt t="18195" x="4749800" y="4692650"/>
          <p14:tracePt t="18213" x="4787900" y="4692650"/>
          <p14:tracePt t="18229" x="4819650" y="4679950"/>
          <p14:tracePt t="18247" x="4857750" y="4673600"/>
          <p14:tracePt t="18262" x="4921250" y="4654550"/>
          <p14:tracePt t="18280" x="5010150" y="4648200"/>
          <p14:tracePt t="18296" x="5168900" y="4641850"/>
          <p14:tracePt t="18313" x="5308600" y="4641850"/>
          <p14:tracePt t="18329" x="5461000" y="4629150"/>
          <p14:tracePt t="18347" x="5676900" y="4629150"/>
          <p14:tracePt t="18363" x="5880100" y="4622800"/>
          <p14:tracePt t="18379" x="6070600" y="4597400"/>
          <p14:tracePt t="18395" x="6330950" y="4546600"/>
          <p14:tracePt t="18413" x="6489700" y="4527550"/>
          <p14:tracePt t="18429" x="6629400" y="4508500"/>
          <p14:tracePt t="18446" x="6794500" y="4508500"/>
          <p14:tracePt t="18462" x="6991350" y="4489450"/>
          <p14:tracePt t="18479" x="7219950" y="4489450"/>
          <p14:tracePt t="18496" x="7372350" y="4483100"/>
          <p14:tracePt t="18513" x="7531100" y="4464050"/>
          <p14:tracePt t="18529" x="7639050" y="4432300"/>
          <p14:tracePt t="18546" x="7734300" y="4400550"/>
          <p14:tracePt t="18562" x="7772400" y="4375150"/>
          <p14:tracePt t="18579" x="7804150" y="4349750"/>
          <p14:tracePt t="18595" x="7861300" y="4305300"/>
          <p14:tracePt t="18613" x="7905750" y="4279900"/>
          <p14:tracePt t="18629" x="7962900" y="4248150"/>
          <p14:tracePt t="18646" x="8064500" y="4216400"/>
          <p14:tracePt t="18662" x="8172450" y="4178300"/>
          <p14:tracePt t="18680" x="8261350" y="4140200"/>
          <p14:tracePt t="18695" x="8356600" y="4095750"/>
          <p14:tracePt t="18713" x="8382000" y="4070350"/>
          <p14:tracePt t="18729" x="8407400" y="4051300"/>
          <p14:tracePt t="18746" x="8432800" y="4019550"/>
          <p14:tracePt t="18762" x="8470900" y="3994150"/>
          <p14:tracePt t="18779" x="8566150" y="3956050"/>
          <p14:tracePt t="18796" x="8680450" y="3911600"/>
          <p14:tracePt t="18813" x="8724900" y="3892550"/>
          <p14:tracePt t="18829" x="8756650" y="3892550"/>
          <p14:tracePt t="18845" x="8775700" y="3886200"/>
          <p14:tracePt t="18862" x="8801100" y="3886200"/>
          <p14:tracePt t="18879" x="8826500" y="3879850"/>
          <p14:tracePt t="18895" x="8858250" y="3873500"/>
          <p14:tracePt t="18913" x="8864600" y="3873500"/>
          <p14:tracePt t="18928" x="8890000" y="3873500"/>
          <p14:tracePt t="18946" x="8915400" y="3867150"/>
          <p14:tracePt t="18962" x="8978900" y="3854450"/>
          <p14:tracePt t="18979" x="9017000" y="3835400"/>
          <p14:tracePt t="18995" x="9067800" y="3803650"/>
          <p14:tracePt t="19013" x="9093200" y="3790950"/>
          <p14:tracePt t="19029" x="9112250" y="3784600"/>
          <p14:tracePt t="19046" x="9124950" y="3765550"/>
          <p14:tracePt t="19062" x="9131300" y="3752850"/>
          <p14:tracePt t="19079" x="9137650" y="3733800"/>
          <p14:tracePt t="19096" x="9137650" y="3695700"/>
          <p14:tracePt t="19113" x="9137650" y="3676650"/>
          <p14:tracePt t="19129" x="9137650" y="3651250"/>
          <p14:tracePt t="19147" x="9137650" y="3625850"/>
          <p14:tracePt t="19161" x="9137650" y="3600450"/>
          <p14:tracePt t="19179" x="9124950" y="3575050"/>
          <p14:tracePt t="19195" x="9112250" y="3530600"/>
          <p14:tracePt t="19212" x="9093200" y="3492500"/>
          <p14:tracePt t="19228" x="9080500" y="3460750"/>
          <p14:tracePt t="19245" x="9055100" y="3422650"/>
          <p14:tracePt t="19261" x="9036050" y="3397250"/>
          <p14:tracePt t="19279" x="9023350" y="3371850"/>
          <p14:tracePt t="19295" x="9004300" y="3333750"/>
          <p14:tracePt t="19313" x="8991600" y="3308350"/>
          <p14:tracePt t="19329" x="8978900" y="3282950"/>
          <p14:tracePt t="19346" x="8966200" y="3257550"/>
          <p14:tracePt t="19362" x="8947150" y="3232150"/>
          <p14:tracePt t="19379" x="8934450" y="3200400"/>
          <p14:tracePt t="19395" x="8896350" y="3162300"/>
          <p14:tracePt t="19412" x="8870950" y="3136900"/>
          <p14:tracePt t="19428" x="8851900" y="3111500"/>
          <p14:tracePt t="19445" x="8826500" y="3079750"/>
          <p14:tracePt t="19461" x="8794750" y="3054350"/>
          <p14:tracePt t="19479" x="8769350" y="3028950"/>
          <p14:tracePt t="19495" x="8731250" y="2984500"/>
          <p14:tracePt t="19514" x="8699500" y="2959100"/>
          <p14:tracePt t="19529" x="8674100" y="2933700"/>
          <p14:tracePt t="19545" x="8655050" y="2908300"/>
          <p14:tracePt t="19561" x="8636000" y="2882900"/>
          <p14:tracePt t="19579" x="8616950" y="2851150"/>
          <p14:tracePt t="19595" x="8578850" y="2813050"/>
          <p14:tracePt t="19612" x="8553450" y="2787650"/>
          <p14:tracePt t="19629" x="8534400" y="2768600"/>
          <p14:tracePt t="19646" x="8509000" y="2749550"/>
          <p14:tracePt t="19662" x="8489950" y="2724150"/>
          <p14:tracePt t="19679" x="8458200" y="2698750"/>
          <p14:tracePt t="19695" x="8420100" y="2660650"/>
          <p14:tracePt t="19712" x="8394700" y="2635250"/>
          <p14:tracePt t="19728" x="8362950" y="2603500"/>
          <p14:tracePt t="19745" x="8337550" y="2584450"/>
          <p14:tracePt t="19762" x="8312150" y="2565400"/>
          <p14:tracePt t="19779" x="8286750" y="2552700"/>
          <p14:tracePt t="19794" x="8248650" y="2533650"/>
          <p14:tracePt t="19812" x="8229600" y="2527300"/>
          <p14:tracePt t="19828" x="8210550" y="2520950"/>
          <p14:tracePt t="19845" x="8191500" y="2514600"/>
          <p14:tracePt t="19862" x="8178800" y="2508250"/>
          <p14:tracePt t="19879" x="8153400" y="2508250"/>
          <p14:tracePt t="19895" x="8128000" y="2501900"/>
          <p14:tracePt t="19912" x="8108950" y="2501900"/>
          <p14:tracePt t="19929" x="8083550" y="2501900"/>
          <p14:tracePt t="19945" x="8058150" y="2495550"/>
          <p14:tracePt t="19961" x="8032750" y="2489200"/>
          <p14:tracePt t="19979" x="8001000" y="2482850"/>
          <p14:tracePt t="19995" x="7962900" y="2470150"/>
          <p14:tracePt t="20013" x="7937500" y="2470150"/>
          <p14:tracePt t="20029" x="7918450" y="2470150"/>
          <p14:tracePt t="20045" x="7899400" y="2470150"/>
          <p14:tracePt t="20062" x="7886700" y="2463800"/>
          <p14:tracePt t="20079" x="7867650" y="2463800"/>
          <p14:tracePt t="20095" x="7848600" y="2463800"/>
          <p14:tracePt t="20112" x="7829550" y="2463800"/>
          <p14:tracePt t="20129" x="7810500" y="2457450"/>
          <p14:tracePt t="20145" x="7791450" y="2457450"/>
          <p14:tracePt t="20162" x="7753350" y="2457450"/>
          <p14:tracePt t="20179" x="7721600" y="2457450"/>
          <p14:tracePt t="20195" x="7664450" y="2457450"/>
          <p14:tracePt t="20212" x="7613650" y="2457450"/>
          <p14:tracePt t="20228" x="7575550" y="2457450"/>
          <p14:tracePt t="20246" x="7543800" y="2457450"/>
          <p14:tracePt t="20262" x="7505700" y="2457450"/>
          <p14:tracePt t="20279" x="7486650" y="2457450"/>
          <p14:tracePt t="20295" x="7473950" y="2457450"/>
          <p14:tracePt t="20295" x="7473950" y="2463800"/>
          <p14:tracePt t="20338" x="7467600" y="2463800"/>
          <p14:tracePt t="20358" x="7461250" y="2463800"/>
          <p14:tracePt t="20366" x="7442200" y="2463800"/>
          <p14:tracePt t="20379" x="7429500" y="2470150"/>
          <p14:tracePt t="20395" x="7410450" y="2470150"/>
          <p14:tracePt t="20395" x="7397750" y="2470150"/>
          <p14:tracePt t="20413" x="7372350" y="2476500"/>
          <p14:tracePt t="20428" x="7346950" y="2489200"/>
          <p14:tracePt t="20446" x="7321550" y="2495550"/>
          <p14:tracePt t="20461" x="7296150" y="2501900"/>
          <p14:tracePt t="20478" x="7277100" y="2501900"/>
          <p14:tracePt t="20494" x="7258050" y="2514600"/>
          <p14:tracePt t="20512" x="7239000" y="2520950"/>
          <p14:tracePt t="20529" x="7213600" y="2540000"/>
          <p14:tracePt t="20546" x="7188200" y="2559050"/>
          <p14:tracePt t="20562" x="7150100" y="2584450"/>
          <p14:tracePt t="20579" x="7105650" y="2616200"/>
          <p14:tracePt t="20594" x="7080250" y="2628900"/>
          <p14:tracePt t="20594" x="7067550" y="2635250"/>
          <p14:tracePt t="20612" x="7042150" y="2641600"/>
          <p14:tracePt t="20628" x="7023100" y="2647950"/>
          <p14:tracePt t="20646" x="6997700" y="2660650"/>
          <p14:tracePt t="20661" x="6972300" y="2673350"/>
          <p14:tracePt t="20679" x="6946900" y="2686050"/>
          <p14:tracePt t="20694" x="6921500" y="2698750"/>
          <p14:tracePt t="20694" x="6908800" y="2698750"/>
          <p14:tracePt t="20713" x="6883400" y="2711450"/>
          <p14:tracePt t="20728" x="6858000" y="2717800"/>
          <p14:tracePt t="20745" x="6832600" y="2724150"/>
          <p14:tracePt t="20761" x="6807200" y="2724150"/>
          <p14:tracePt t="20779" x="6781800" y="2724150"/>
          <p14:tracePt t="20794" x="6756400" y="2724150"/>
          <p14:tracePt t="20794" x="6750050" y="2724150"/>
          <p14:tracePt t="20812" x="6724650" y="2724150"/>
          <p14:tracePt t="20828" x="6699250" y="2724150"/>
          <p14:tracePt t="20845" x="6654800" y="2724150"/>
          <p14:tracePt t="20861" x="6616700" y="2724150"/>
          <p14:tracePt t="20879" x="6565900" y="2724150"/>
          <p14:tracePt t="20895" x="6508750" y="2724150"/>
          <p14:tracePt t="20895" x="6489700" y="2724150"/>
          <p14:tracePt t="20912" x="6464300" y="2724150"/>
          <p14:tracePt t="20928" x="6426200" y="2724150"/>
          <p14:tracePt t="20945" x="6400800" y="2730500"/>
          <p14:tracePt t="20961" x="6375400" y="2736850"/>
          <p14:tracePt t="20979" x="6350000" y="2749550"/>
          <p14:tracePt t="20994" x="6324600" y="2755900"/>
          <p14:tracePt t="20994" x="6311900" y="2762250"/>
          <p14:tracePt t="21013" x="6267450" y="2774950"/>
          <p14:tracePt t="21028" x="6235700" y="2794000"/>
          <p14:tracePt t="21045" x="6197600" y="2819400"/>
          <p14:tracePt t="21061" x="6172200" y="2838450"/>
          <p14:tracePt t="21079" x="6146800" y="2863850"/>
          <p14:tracePt t="21095" x="6115050" y="2889250"/>
          <p14:tracePt t="21095" x="6096000" y="2908300"/>
          <p14:tracePt t="21113" x="6064250" y="2933700"/>
          <p14:tracePt t="21128" x="6007100" y="2965450"/>
          <p14:tracePt t="21144" x="5949950" y="2997200"/>
          <p14:tracePt t="21161" x="5873750" y="3028950"/>
          <p14:tracePt t="21178" x="5797550" y="3060700"/>
          <p14:tracePt t="21194" x="5734050" y="3092450"/>
          <p14:tracePt t="21194" x="5721350" y="3105150"/>
          <p14:tracePt t="21213" x="5695950" y="3117850"/>
          <p14:tracePt t="21228" x="5683250" y="3124200"/>
          <p14:tracePt t="21245" x="5676900" y="3136900"/>
          <p14:tracePt t="21261" x="5645150" y="3155950"/>
          <p14:tracePt t="21279" x="5613400" y="3181350"/>
          <p14:tracePt t="21294" x="5568950" y="3206750"/>
          <p14:tracePt t="21294" x="5549900" y="3213100"/>
          <p14:tracePt t="21313" x="5505450" y="3232150"/>
          <p14:tracePt t="21328" x="5467350" y="3244850"/>
          <p14:tracePt t="21345" x="5441950" y="3251200"/>
          <p14:tracePt t="21361" x="5429250" y="3257550"/>
          <p14:tracePt t="21379" x="5410200" y="3263900"/>
          <p14:tracePt t="21394" x="5384800" y="3270250"/>
          <p14:tracePt t="21394" x="5372100" y="3276600"/>
          <p14:tracePt t="21413" x="5340350" y="3295650"/>
          <p14:tracePt t="21428" x="5295900" y="3321050"/>
          <p14:tracePt t="21444" x="5257800" y="3346450"/>
          <p14:tracePt t="21460" x="5219700" y="3371850"/>
          <p14:tracePt t="21479" x="5194300" y="3403600"/>
          <p14:tracePt t="21494" x="5168900" y="3422650"/>
          <p14:tracePt t="21494" x="5156200" y="3435350"/>
          <p14:tracePt t="21513" x="5137150" y="3454400"/>
          <p14:tracePt t="21528" x="5118100" y="3473450"/>
          <p14:tracePt t="21545" x="5092700" y="3498850"/>
          <p14:tracePt t="21561" x="5073650" y="3517900"/>
          <p14:tracePt t="21578" x="5060950" y="3543300"/>
          <p14:tracePt t="21595" x="5029200" y="3568700"/>
          <p14:tracePt t="21595" x="5016500" y="3581400"/>
          <p14:tracePt t="21613" x="4991100" y="3606800"/>
          <p14:tracePt t="21628" x="4972050" y="3638550"/>
          <p14:tracePt t="21645" x="4946650" y="3663950"/>
          <p14:tracePt t="21661" x="4914900" y="3689350"/>
          <p14:tracePt t="21678" x="4895850" y="3714750"/>
          <p14:tracePt t="21695" x="4876800" y="3740150"/>
          <p14:tracePt t="21695" x="4876800" y="3752850"/>
          <p14:tracePt t="21713" x="4857750" y="3784600"/>
          <p14:tracePt t="21728" x="4845050" y="3810000"/>
          <p14:tracePt t="21745" x="4838700" y="3835400"/>
          <p14:tracePt t="21761" x="4826000" y="3860800"/>
          <p14:tracePt t="21778" x="4819650" y="3886200"/>
          <p14:tracePt t="21794" x="4819650" y="3911600"/>
          <p14:tracePt t="21794" x="4819650" y="3917950"/>
          <p14:tracePt t="21812" x="4819650" y="3937000"/>
          <p14:tracePt t="21828" x="4819650" y="3968750"/>
          <p14:tracePt t="21845" x="4819650" y="4000500"/>
          <p14:tracePt t="21861" x="4819650" y="4051300"/>
          <p14:tracePt t="21877" x="4826000" y="4102100"/>
          <p14:tracePt t="21894" x="4845050" y="4127500"/>
          <p14:tracePt t="21911" x="4876800" y="4178300"/>
          <p14:tracePt t="21928" x="4908550" y="4203700"/>
          <p14:tracePt t="21944" x="4933950" y="4222750"/>
          <p14:tracePt t="21961" x="4959350" y="4248150"/>
          <p14:tracePt t="21978" x="4984750" y="4279900"/>
          <p14:tracePt t="21994" x="5016500" y="4305300"/>
          <p14:tracePt t="21994" x="5029200" y="4318000"/>
          <p14:tracePt t="22028" x="5060950" y="4343400"/>
          <p14:tracePt t="22028" x="5118100" y="4375150"/>
          <p14:tracePt t="22045" x="5213350" y="4413250"/>
          <p14:tracePt t="22061" x="5289550" y="4445000"/>
          <p14:tracePt t="22077" x="5359400" y="4470400"/>
          <p14:tracePt t="22094" x="5410200" y="4489450"/>
          <p14:tracePt t="22094" x="5441950" y="4508500"/>
          <p14:tracePt t="22113" x="5518150" y="4527550"/>
          <p14:tracePt t="22128" x="5575300" y="4552950"/>
          <p14:tracePt t="22145" x="5613400" y="4572000"/>
          <p14:tracePt t="22160" x="5645150" y="4584700"/>
          <p14:tracePt t="22178" x="5676900" y="4603750"/>
          <p14:tracePt t="22194" x="5734050" y="4629150"/>
          <p14:tracePt t="22211" x="5867400" y="4667250"/>
          <p14:tracePt t="22228" x="5930900" y="4686300"/>
          <p14:tracePt t="22245" x="5981700" y="4692650"/>
          <p14:tracePt t="22261" x="6019800" y="4705350"/>
          <p14:tracePt t="22278" x="6051550" y="4711700"/>
          <p14:tracePt t="22294" x="6076950" y="4718050"/>
          <p14:tracePt t="22312" x="6127750" y="4724400"/>
          <p14:tracePt t="22328" x="6203950" y="4724400"/>
          <p14:tracePt t="22345" x="6261100" y="4730750"/>
          <p14:tracePt t="22361" x="6337300" y="4730750"/>
          <p14:tracePt t="22378" x="6426200" y="4730750"/>
          <p14:tracePt t="22394" x="6521450" y="4730750"/>
          <p14:tracePt t="22411" x="6604000" y="4743450"/>
          <p14:tracePt t="22428" x="6635750" y="4743450"/>
          <p14:tracePt t="22444" x="6667500" y="4743450"/>
          <p14:tracePt t="22461" x="6737350" y="4737100"/>
          <p14:tracePt t="22478" x="6819900" y="4711700"/>
          <p14:tracePt t="22494" x="6927850" y="4686300"/>
          <p14:tracePt t="22511" x="7086600" y="4648200"/>
          <p14:tracePt t="22528" x="7162800" y="4629150"/>
          <p14:tracePt t="22545" x="7200900" y="4622800"/>
          <p14:tracePt t="22561" x="7226300" y="4616450"/>
          <p14:tracePt t="22578" x="7251700" y="4616450"/>
          <p14:tracePt t="22594" x="7277100" y="4610100"/>
          <p14:tracePt t="22611" x="7321550" y="4603750"/>
          <p14:tracePt t="22628" x="7378700" y="4603750"/>
          <p14:tracePt t="22645" x="7473950" y="4584700"/>
          <p14:tracePt t="22660" x="7569200" y="4572000"/>
          <p14:tracePt t="22678" x="7639050" y="4565650"/>
          <p14:tracePt t="22694" x="7702550" y="4546600"/>
          <p14:tracePt t="22711" x="7753350" y="4527550"/>
          <p14:tracePt t="22727" x="7804150" y="4508500"/>
          <p14:tracePt t="22744" x="7880350" y="4483100"/>
          <p14:tracePt t="22761" x="7943850" y="4451350"/>
          <p14:tracePt t="22778" x="8007350" y="4419600"/>
          <p14:tracePt t="22794" x="8070850" y="4387850"/>
          <p14:tracePt t="22810" x="8140700" y="4343400"/>
          <p14:tracePt t="22827" x="8166100" y="4318000"/>
          <p14:tracePt t="22844" x="8204200" y="4286250"/>
          <p14:tracePt t="22861" x="8248650" y="4267200"/>
          <p14:tracePt t="22877" x="8299450" y="4235450"/>
          <p14:tracePt t="22894" x="8350250" y="4210050"/>
          <p14:tracePt t="22911" x="8413750" y="4165600"/>
          <p14:tracePt t="22927" x="8445500" y="4146550"/>
          <p14:tracePt t="22945" x="8470900" y="4114800"/>
          <p14:tracePt t="22961" x="8496300" y="4095750"/>
          <p14:tracePt t="22978" x="8521700" y="4083050"/>
          <p14:tracePt t="22994" x="8547100" y="4064000"/>
          <p14:tracePt t="23011" x="8597900" y="4019550"/>
          <p14:tracePt t="23028" x="8623300" y="4000500"/>
          <p14:tracePt t="23045" x="8648700" y="3981450"/>
          <p14:tracePt t="23060" x="8674100" y="3962400"/>
          <p14:tracePt t="23078" x="8718550" y="3930650"/>
          <p14:tracePt t="23094" x="8756650" y="3905250"/>
          <p14:tracePt t="23111" x="8820150" y="3860800"/>
          <p14:tracePt t="23128" x="8845550" y="3835400"/>
          <p14:tracePt t="23145" x="8870950" y="3816350"/>
          <p14:tracePt t="23161" x="8902700" y="3790950"/>
          <p14:tracePt t="23177" x="8928100" y="3771900"/>
          <p14:tracePt t="23194" x="8953500" y="3752850"/>
          <p14:tracePt t="23211" x="8991600" y="3721100"/>
          <p14:tracePt t="23227" x="9023350" y="3695700"/>
          <p14:tracePt t="23244" x="9048750" y="3670300"/>
          <p14:tracePt t="23260" x="9074150" y="3638550"/>
          <p14:tracePt t="23277" x="9099550" y="3613150"/>
          <p14:tracePt t="23294" x="9131300" y="3581400"/>
          <p14:tracePt t="23311" x="9137650" y="3530600"/>
          <p14:tracePt t="23328" x="9137650" y="3492500"/>
          <p14:tracePt t="23344" x="9137650" y="3467100"/>
          <p14:tracePt t="23361" x="9137650" y="3441700"/>
          <p14:tracePt t="23378" x="9137650" y="3416300"/>
          <p14:tracePt t="23395" x="9137650" y="3390900"/>
          <p14:tracePt t="23411" x="9137650" y="3352800"/>
          <p14:tracePt t="23428" x="9137650" y="3327400"/>
          <p14:tracePt t="23444" x="9137650" y="3295650"/>
          <p14:tracePt t="23461" x="9131300" y="3270250"/>
          <p14:tracePt t="23477" x="9124950" y="3244850"/>
          <p14:tracePt t="23495" x="9105900" y="3213100"/>
          <p14:tracePt t="23511" x="9086850" y="3168650"/>
          <p14:tracePt t="23528" x="9061450" y="3143250"/>
          <p14:tracePt t="23544" x="9042400" y="3117850"/>
          <p14:tracePt t="23561" x="9010650" y="3086100"/>
          <p14:tracePt t="23577" x="8985250" y="3060700"/>
          <p14:tracePt t="23594" x="8953500" y="3035300"/>
          <p14:tracePt t="23611" x="8839200" y="2984500"/>
          <p14:tracePt t="23628" x="8763000" y="2952750"/>
          <p14:tracePt t="23643" x="8718550" y="2927350"/>
          <p14:tracePt t="23661" x="8693150" y="2901950"/>
          <p14:tracePt t="23678" x="8655050" y="2882900"/>
          <p14:tracePt t="23694" x="8629650" y="2863850"/>
          <p14:tracePt t="23711" x="8566150" y="2838450"/>
          <p14:tracePt t="23728" x="8515350" y="2819400"/>
          <p14:tracePt t="23744" x="8420100" y="2794000"/>
          <p14:tracePt t="23761" x="8337550" y="2762250"/>
          <p14:tracePt t="23777" x="8223250" y="2724150"/>
          <p14:tracePt t="23795" x="8115300" y="2686050"/>
          <p14:tracePt t="23810" x="7950200" y="2628900"/>
          <p14:tracePt t="23828" x="7854950" y="2603500"/>
          <p14:tracePt t="23843" x="7772400" y="2578100"/>
          <p14:tracePt t="23860" x="7721600" y="2559050"/>
          <p14:tracePt t="23876" x="7670800" y="2546350"/>
          <p14:tracePt t="23894" x="7613650" y="2527300"/>
          <p14:tracePt t="23910" x="7461250" y="2508250"/>
          <p14:tracePt t="23928" x="7385050" y="2501900"/>
          <p14:tracePt t="23944" x="7334250" y="2501900"/>
          <p14:tracePt t="23960" x="7308850" y="2501900"/>
          <p14:tracePt t="23977" x="7296150" y="2501900"/>
          <p14:tracePt t="23994" x="7270750" y="2501900"/>
          <p14:tracePt t="24010" x="7239000" y="2489200"/>
          <p14:tracePt t="24027" x="7207250" y="2476500"/>
          <p14:tracePt t="24044" x="7143750" y="2463800"/>
          <p14:tracePt t="24061" x="7073900" y="2444750"/>
          <p14:tracePt t="24077" x="7035800" y="2432050"/>
          <p14:tracePt t="24094" x="7010400" y="2425700"/>
          <p14:tracePt t="24110" x="6978650" y="2425700"/>
          <p14:tracePt t="24128" x="6953250" y="2432050"/>
          <p14:tracePt t="24144" x="6921500" y="2451100"/>
          <p14:tracePt t="24161" x="6889750" y="2476500"/>
          <p14:tracePt t="24177" x="6864350" y="2508250"/>
          <p14:tracePt t="24194" x="6832600" y="2533650"/>
          <p14:tracePt t="24210" x="6794500" y="2578100"/>
          <p14:tracePt t="24227" x="6731000" y="2660650"/>
          <p14:tracePt t="24243" x="6673850" y="2724150"/>
          <p14:tracePt t="24261" x="6610350" y="2774950"/>
          <p14:tracePt t="24277" x="6546850" y="2819400"/>
          <p14:tracePt t="24295" x="6489700" y="2851150"/>
          <p14:tracePt t="24310" x="6438900" y="2895600"/>
          <p14:tracePt t="24329" x="6407150" y="2921000"/>
          <p14:tracePt t="24344" x="6381750" y="2952750"/>
          <p14:tracePt t="24361" x="6337300" y="2978150"/>
          <p14:tracePt t="24377" x="6292850" y="3009900"/>
          <p14:tracePt t="24394" x="6254750" y="3035300"/>
          <p14:tracePt t="24410" x="6140450" y="3067050"/>
          <p14:tracePt t="24428" x="6064250" y="3086100"/>
          <p14:tracePt t="24443" x="6007100" y="3105150"/>
          <p14:tracePt t="24460" x="5937250" y="3117850"/>
          <p14:tracePt t="24476" x="5911850" y="3124200"/>
          <p14:tracePt t="24493" x="5880100" y="3136900"/>
          <p14:tracePt t="24510" x="5842000" y="3149600"/>
          <p14:tracePt t="24527" x="5816600" y="3162300"/>
          <p14:tracePt t="24544" x="5791200" y="3175000"/>
          <p14:tracePt t="24561" x="5765800" y="3194050"/>
          <p14:tracePt t="24577" x="5727700" y="3219450"/>
          <p14:tracePt t="24593" x="5695950" y="3251200"/>
          <p14:tracePt t="24610" x="5588000" y="3289300"/>
          <p14:tracePt t="24627" x="5492750" y="3327400"/>
          <p14:tracePt t="24643" x="5429250" y="3359150"/>
          <p14:tracePt t="24661" x="5378450" y="3384550"/>
          <p14:tracePt t="24677" x="5340350" y="3416300"/>
          <p14:tracePt t="24693" x="5308600" y="3441700"/>
          <p14:tracePt t="24710" x="5264150" y="3486150"/>
          <p14:tracePt t="24727" x="5238750" y="3511550"/>
          <p14:tracePt t="24744" x="5213350" y="3536950"/>
          <p14:tracePt t="24761" x="5181600" y="3562350"/>
          <p14:tracePt t="24776" x="5156200" y="3606800"/>
          <p14:tracePt t="24794" x="5130800" y="3651250"/>
          <p14:tracePt t="24810" x="5086350" y="3695700"/>
          <p14:tracePt t="24828" x="5067300" y="3727450"/>
          <p14:tracePt t="24844" x="5048250" y="3752850"/>
          <p14:tracePt t="24860" x="5029200" y="3778250"/>
          <p14:tracePt t="24876" x="5003800" y="3803650"/>
          <p14:tracePt t="24893" x="4991100" y="3829050"/>
          <p14:tracePt t="24910" x="4978400" y="3867150"/>
          <p14:tracePt t="24928" x="4965700" y="3905250"/>
          <p14:tracePt t="24944" x="4965700" y="3937000"/>
          <p14:tracePt t="24961" x="4965700" y="3962400"/>
          <p14:tracePt t="24977" x="4965700" y="3981450"/>
          <p14:tracePt t="24993" x="4965700" y="4006850"/>
          <p14:tracePt t="25010" x="4991100" y="4038600"/>
          <p14:tracePt t="25027" x="5016500" y="4070350"/>
          <p14:tracePt t="25044" x="5048250" y="4095750"/>
          <p14:tracePt t="25061" x="5118100" y="4127500"/>
          <p14:tracePt t="25077" x="5219700" y="4171950"/>
          <p14:tracePt t="25094" x="5302250" y="4203700"/>
          <p14:tracePt t="25110" x="5435600" y="4260850"/>
          <p14:tracePt t="25127" x="5486400" y="4279900"/>
          <p14:tracePt t="25144" x="5543550" y="4305300"/>
          <p14:tracePt t="25160" x="5657850" y="4337050"/>
          <p14:tracePt t="25176" x="5829300" y="4381500"/>
          <p14:tracePt t="25193" x="5994400" y="4419600"/>
          <p14:tracePt t="25210" x="6203950" y="4457700"/>
          <p14:tracePt t="25228" x="6299200" y="4476750"/>
          <p14:tracePt t="25243" x="6350000" y="4483100"/>
          <p14:tracePt t="25260" x="6375400" y="4489450"/>
          <p14:tracePt t="25277" x="6400800" y="4489450"/>
          <p14:tracePt t="25294" x="6426200" y="4495800"/>
          <p14:tracePt t="25310" x="6540500" y="4527550"/>
          <p14:tracePt t="25328" x="6648450" y="4546600"/>
          <p14:tracePt t="25343" x="6743700" y="4565650"/>
          <p14:tracePt t="25361" x="6807200" y="4578350"/>
          <p14:tracePt t="25377" x="6838950" y="4584700"/>
          <p14:tracePt t="25393" x="6864350" y="4591050"/>
          <p14:tracePt t="25410" x="6959600" y="4591050"/>
          <p14:tracePt t="25427" x="7054850" y="4603750"/>
          <p14:tracePt t="25443" x="7156450" y="4616450"/>
          <p14:tracePt t="25460" x="7264400" y="4616450"/>
          <p14:tracePt t="25476" x="7366000" y="4616450"/>
          <p14:tracePt t="25493" x="7473950" y="4591050"/>
          <p14:tracePt t="25510" x="7600950" y="4552950"/>
          <p14:tracePt t="25527" x="7645400" y="4533900"/>
          <p14:tracePt t="25543" x="7677150" y="4527550"/>
          <p14:tracePt t="25560" x="7721600" y="4508500"/>
          <p14:tracePt t="25576" x="7785100" y="4476750"/>
          <p14:tracePt t="25594" x="7893050" y="4438650"/>
          <p14:tracePt t="25610" x="8058150" y="4381500"/>
          <p14:tracePt t="25627" x="8166100" y="4337050"/>
          <p14:tracePt t="25643" x="8280400" y="4298950"/>
          <p14:tracePt t="25660" x="8331200" y="4267200"/>
          <p14:tracePt t="25676" x="8362950" y="4241800"/>
          <p14:tracePt t="25693" x="8394700" y="4216400"/>
          <p14:tracePt t="25709" x="8477250" y="4171950"/>
          <p14:tracePt t="25727" x="8572500" y="4133850"/>
          <p14:tracePt t="25743" x="8686800" y="4070350"/>
          <p14:tracePt t="25761" x="8788400" y="3994150"/>
          <p14:tracePt t="25776" x="8870950" y="3930650"/>
          <p14:tracePt t="25794" x="8896350" y="3905250"/>
          <p14:tracePt t="25810" x="8934450" y="3867150"/>
          <p14:tracePt t="25827" x="8966200" y="3835400"/>
          <p14:tracePt t="25843" x="8985250" y="3810000"/>
          <p14:tracePt t="25860" x="9004300" y="3784600"/>
          <p14:tracePt t="25876" x="9029700" y="3759200"/>
          <p14:tracePt t="25893" x="9055100" y="3721100"/>
          <p14:tracePt t="25909" x="9086850" y="3663950"/>
          <p14:tracePt t="25927" x="9099550" y="3606800"/>
          <p14:tracePt t="25943" x="9118600" y="3568700"/>
          <p14:tracePt t="25960" x="9118600" y="3524250"/>
          <p14:tracePt t="25976" x="9118600" y="3473450"/>
          <p14:tracePt t="25993" x="9118600" y="3435350"/>
          <p14:tracePt t="26010" x="9112250" y="3390900"/>
          <p14:tracePt t="26026" x="9093200" y="3365500"/>
          <p14:tracePt t="26044" x="9074150" y="3340100"/>
          <p14:tracePt t="26060" x="9048750" y="3295650"/>
          <p14:tracePt t="26076" x="8997950" y="3238500"/>
          <p14:tracePt t="26093" x="8896350" y="3175000"/>
          <p14:tracePt t="26109" x="8807450" y="3136900"/>
          <p14:tracePt t="26127" x="8788400" y="3117850"/>
          <p14:tracePt t="26143" x="8763000" y="3098800"/>
          <p14:tracePt t="26160" x="8750300" y="3086100"/>
          <p14:tracePt t="26176" x="8724900" y="3067050"/>
          <p14:tracePt t="26193" x="8699500" y="3048000"/>
          <p14:tracePt t="26209" x="8642350" y="3003550"/>
          <p14:tracePt t="26227" x="8610600" y="2978150"/>
          <p14:tracePt t="26243" x="8528050" y="2952750"/>
          <p14:tracePt t="26260" x="8445500" y="2933700"/>
          <p14:tracePt t="26276" x="8382000" y="2921000"/>
          <p14:tracePt t="26293" x="8356600" y="2914650"/>
          <p14:tracePt t="26310" x="8318500" y="2901950"/>
          <p14:tracePt t="26328" x="8293100" y="2889250"/>
          <p14:tracePt t="26343" x="8255000" y="2876550"/>
          <p14:tracePt t="26360" x="8223250" y="2857500"/>
          <p14:tracePt t="26376" x="8197850" y="2857500"/>
          <p14:tracePt t="26393" x="8185150" y="2857500"/>
          <p14:tracePt t="26410" x="8159750" y="2857500"/>
          <p14:tracePt t="26427" x="8134350" y="2857500"/>
          <p14:tracePt t="26443" x="8102600" y="2870200"/>
          <p14:tracePt t="26460" x="8032750" y="2889250"/>
          <p14:tracePt t="26476" x="7937500" y="2914650"/>
          <p14:tracePt t="26493" x="7829550" y="2933700"/>
          <p14:tracePt t="26510" x="7772400" y="2946400"/>
          <p14:tracePt t="26527" x="7747000" y="2959100"/>
          <p14:tracePt t="26543" x="7727950" y="2959100"/>
          <p14:tracePt t="26560" x="7715250" y="2965450"/>
          <p14:tracePt t="26577" x="7677150" y="2978150"/>
          <p14:tracePt t="26593" x="7658100" y="2978150"/>
          <p14:tracePt t="26609" x="7600950" y="2978150"/>
          <p14:tracePt t="26627" x="7575550" y="2978150"/>
          <p14:tracePt t="26643" x="7550150" y="2978150"/>
          <p14:tracePt t="26660" x="7524750" y="2971800"/>
          <p14:tracePt t="26676" x="7505700" y="2959100"/>
          <p14:tracePt t="26693" x="7461250" y="2952750"/>
          <p14:tracePt t="26709" x="7391400" y="2927350"/>
          <p14:tracePt t="26726" x="7353300" y="2914650"/>
          <p14:tracePt t="26743" x="7340600" y="2914650"/>
          <p14:tracePt t="26877" x="7340600" y="2908300"/>
          <p14:tracePt t="26966" x="7334250" y="2901950"/>
          <p14:tracePt t="26972" x="7327900" y="2863850"/>
          <p14:tracePt t="26993" x="7327900" y="2838450"/>
          <p14:tracePt t="27009" x="7321550" y="2813050"/>
          <p14:tracePt t="27027" x="7321550" y="2800350"/>
          <p14:tracePt t="27162" x="7308850" y="2800350"/>
          <p14:tracePt t="27176" x="7302500" y="2800350"/>
          <p14:tracePt t="27180" x="7296150" y="2806700"/>
          <p14:tracePt t="27193" x="7289800" y="2806700"/>
          <p14:tracePt t="27266" x="7283450" y="2806700"/>
          <p14:tracePt t="27276" x="7251700" y="2813050"/>
          <p14:tracePt t="27292" x="7239000" y="2813050"/>
          <p14:tracePt t="27309" x="7232650" y="2813050"/>
          <p14:tracePt t="27326" x="7219950" y="2813050"/>
          <p14:tracePt t="27342" x="7207250" y="2819400"/>
          <p14:tracePt t="27359" x="7200900" y="2825750"/>
          <p14:tracePt t="27712" x="7194550" y="2825750"/>
          <p14:tracePt t="27715" x="7181850" y="2838450"/>
          <p14:tracePt t="27725" x="7137400" y="2895600"/>
          <p14:tracePt t="27742" x="7105650" y="2946400"/>
          <p14:tracePt t="27759" x="7080250" y="2990850"/>
          <p14:tracePt t="27776" x="7054850" y="3028950"/>
          <p14:tracePt t="27793" x="7054850" y="3035300"/>
          <p14:tracePt t="27988" x="7054850" y="3028950"/>
          <p14:tracePt t="27996" x="7054850" y="2997200"/>
          <p14:tracePt t="28012" x="7067550" y="2959100"/>
          <p14:tracePt t="28012" x="7073900" y="2946400"/>
          <p14:tracePt t="28027" x="7086600" y="2921000"/>
          <p14:tracePt t="28042" x="7092950" y="2895600"/>
          <p14:tracePt t="28059" x="7105650" y="2882900"/>
          <p14:tracePt t="28075" x="7112000" y="2863850"/>
          <p14:tracePt t="28093" x="7118350" y="2844800"/>
          <p14:tracePt t="28109" x="7131050" y="2819400"/>
          <p14:tracePt t="28109" x="7137400" y="2806700"/>
          <p14:tracePt t="28127" x="7156450" y="2794000"/>
          <p14:tracePt t="28142" x="7175500" y="2768600"/>
          <p14:tracePt t="28159" x="7200900" y="2749550"/>
          <p14:tracePt t="28176" x="7207250" y="2730500"/>
          <p14:tracePt t="28193" x="7219950" y="2717800"/>
          <p14:tracePt t="28209" x="7232650" y="2711450"/>
          <p14:tracePt t="28654" x="7226300" y="2705100"/>
          <p14:tracePt t="28662" x="7213600" y="2698750"/>
          <p14:tracePt t="28914" x="7207250" y="2698750"/>
          <p14:tracePt t="28926" x="7200900" y="2705100"/>
          <p14:tracePt t="28934" x="7188200" y="2717800"/>
          <p14:tracePt t="28942" x="7150100" y="2749550"/>
          <p14:tracePt t="28959" x="7124700" y="2774950"/>
          <p14:tracePt t="28975" x="7099300" y="2806700"/>
          <p14:tracePt t="28992" x="7086600" y="2806700"/>
          <p14:tracePt t="29009" x="7080250" y="2813050"/>
          <p14:tracePt t="29062" x="7080250" y="2819400"/>
          <p14:tracePt t="29234" x="7073900" y="2813050"/>
          <p14:tracePt t="29242" x="7054850" y="2774950"/>
          <p14:tracePt t="29259" x="7023100" y="2724150"/>
          <p14:tracePt t="29275" x="6985000" y="2667000"/>
          <p14:tracePt t="29299" x="6972300" y="2654300"/>
          <p14:tracePt t="29311" x="6927850" y="2603500"/>
          <p14:tracePt t="29331" x="6902450" y="2571750"/>
          <p14:tracePt t="29344" x="6826250" y="2514600"/>
          <p14:tracePt t="29362" x="6775450" y="2482850"/>
          <p14:tracePt t="29376" x="6737350" y="2457450"/>
          <p14:tracePt t="29395" x="6711950" y="2444750"/>
          <p14:tracePt t="29410" x="6711950" y="2438400"/>
          <p14:tracePt t="29484" x="6705600" y="2438400"/>
          <p14:tracePt t="29511" x="6699250" y="2432050"/>
          <p14:tracePt t="29550" x="6692900" y="2425700"/>
          <p14:tracePt t="29565" x="6673850" y="2413000"/>
          <p14:tracePt t="29583" x="6661150" y="2393950"/>
          <p14:tracePt t="29593" x="6661150" y="2387600"/>
          <p14:tracePt t="29828" x="6654800" y="2387600"/>
          <p14:tracePt t="29834" x="6616700" y="2387600"/>
          <p14:tracePt t="29844" x="6457950" y="2425700"/>
          <p14:tracePt t="29861" x="6330950" y="2425700"/>
          <p14:tracePt t="29880" x="6248400" y="2425700"/>
          <p14:tracePt t="29893" x="6216650" y="2425700"/>
          <p14:tracePt t="29915" x="6210300" y="2425700"/>
          <p14:tracePt t="29954" x="6203950" y="2425700"/>
          <p14:tracePt t="29963" x="6172200" y="2425700"/>
          <p14:tracePt t="29981" x="6146800" y="2425700"/>
          <p14:tracePt t="29994" x="6140450" y="2425700"/>
          <p14:tracePt t="29994" x="6127750" y="2432050"/>
          <p14:tracePt t="30027" x="6115050" y="2438400"/>
          <p14:tracePt t="30028" x="6089650" y="2444750"/>
          <p14:tracePt t="30028" x="6070600" y="2451100"/>
          <p14:tracePt t="30048" x="6057900" y="2457450"/>
          <p14:tracePt t="30061" x="6000750" y="2476500"/>
          <p14:tracePt t="30081" x="5981700" y="2476500"/>
          <p14:tracePt t="30095" x="5956300" y="2476500"/>
          <p14:tracePt t="30238" x="5956300" y="2482850"/>
          <p14:tracePt t="30242" x="5873750" y="2508250"/>
          <p14:tracePt t="30258" x="5721350" y="2559050"/>
          <p14:tracePt t="30276" x="5670550" y="2571750"/>
          <p14:tracePt t="30293" x="5645150" y="2597150"/>
          <p14:tracePt t="30309" x="5575300" y="2616200"/>
          <p14:tracePt t="30324" x="5492750" y="2641600"/>
          <p14:tracePt t="30343" x="5391150" y="2679700"/>
          <p14:tracePt t="30359" x="5359400" y="2692400"/>
          <p14:tracePt t="30359" x="5346700" y="2692400"/>
          <p14:tracePt t="30376" x="5340350" y="2698750"/>
          <p14:tracePt t="30391" x="5334000" y="2698750"/>
          <p14:tracePt t="30485" x="5334000" y="2692400"/>
          <p14:tracePt t="30492" x="5346700" y="2571750"/>
          <p14:tracePt t="30508" x="5365750" y="2540000"/>
          <p14:tracePt t="30524" x="5391150" y="2514600"/>
          <p14:tracePt t="30543" x="5416550" y="2489200"/>
          <p14:tracePt t="30558" x="5422900" y="2482850"/>
          <p14:tracePt t="30576" x="5435600" y="2476500"/>
          <p14:tracePt t="30591" x="5473700" y="2463800"/>
          <p14:tracePt t="30609" x="5511800" y="2451100"/>
          <p14:tracePt t="30625" x="5607050" y="2432050"/>
          <p14:tracePt t="30642" x="5702300" y="2413000"/>
          <p14:tracePt t="30658" x="5810250" y="2387600"/>
          <p14:tracePt t="30675" x="5918200" y="2368550"/>
          <p14:tracePt t="30692" x="6064250" y="2336800"/>
          <p14:tracePt t="30709" x="6127750" y="2317750"/>
          <p14:tracePt t="30725" x="6165850" y="2305050"/>
          <p14:tracePt t="30742" x="6216650" y="2292350"/>
          <p14:tracePt t="30758" x="6286500" y="2286000"/>
          <p14:tracePt t="30775" x="6375400" y="2273300"/>
          <p14:tracePt t="30792" x="6540500" y="2247900"/>
          <p14:tracePt t="30824" x="6629400" y="2241550"/>
          <p14:tracePt t="30825" x="6686550" y="2235200"/>
          <p14:tracePt t="30842" x="6724650" y="2228850"/>
          <p14:tracePt t="30858" x="6756400" y="2222500"/>
          <p14:tracePt t="30875" x="6813550" y="2209800"/>
          <p14:tracePt t="30891" x="6959600" y="2209800"/>
          <p14:tracePt t="30908" x="7086600" y="2209800"/>
          <p14:tracePt t="30925" x="7188200" y="2209800"/>
          <p14:tracePt t="30941" x="7258050" y="2209800"/>
          <p14:tracePt t="30958" x="7308850" y="2222500"/>
          <p14:tracePt t="30975" x="7366000" y="2235200"/>
          <p14:tracePt t="30991" x="7505700" y="2260600"/>
          <p14:tracePt t="31008" x="7613650" y="2286000"/>
          <p14:tracePt t="31025" x="7740650" y="2305050"/>
          <p14:tracePt t="31042" x="7899400" y="2343150"/>
          <p14:tracePt t="31058" x="8070850" y="2374900"/>
          <p14:tracePt t="31075" x="8229600" y="2406650"/>
          <p14:tracePt t="31091" x="8445500" y="2432050"/>
          <p14:tracePt t="31109" x="8566150" y="2451100"/>
          <p14:tracePt t="31124" x="8661400" y="2470150"/>
          <p14:tracePt t="31141" x="8731250" y="2495550"/>
          <p14:tracePt t="31158" x="8820150" y="2520950"/>
          <p14:tracePt t="31175" x="8890000" y="2546350"/>
          <p14:tracePt t="31191" x="9042400" y="2597150"/>
          <p14:tracePt t="31208" x="9118600" y="2622550"/>
          <p14:tracePt t="31225" x="9137650" y="2641600"/>
          <p14:tracePt t="31242" x="9137650" y="2654300"/>
          <p14:tracePt t="31258" x="9137650" y="2660650"/>
          <p14:tracePt t="31400" x="9099550" y="2647950"/>
          <p14:tracePt t="31403" x="9061450" y="2635250"/>
          <p14:tracePt t="31408" x="8934450" y="2597150"/>
          <p14:tracePt t="31424" x="8813800" y="2559050"/>
          <p14:tracePt t="31441" x="8705850" y="2520950"/>
          <p14:tracePt t="31458" x="8604250" y="2482850"/>
          <p14:tracePt t="31475" x="8534400" y="2451100"/>
          <p14:tracePt t="31491" x="8458200" y="2406650"/>
          <p14:tracePt t="31508" x="8426450" y="2381250"/>
          <p14:tracePt t="31524" x="8382000" y="2355850"/>
          <p14:tracePt t="31542" x="8337550" y="2336800"/>
          <p14:tracePt t="31557" x="8286750" y="2317750"/>
          <p14:tracePt t="31575" x="8223250" y="2286000"/>
          <p14:tracePt t="31591" x="8153400" y="2254250"/>
          <p14:tracePt t="31608" x="8108950" y="2241550"/>
          <p14:tracePt t="31624" x="8077200" y="2235200"/>
          <p14:tracePt t="31641" x="8051800" y="2228850"/>
          <p14:tracePt t="31658" x="8026400" y="2222500"/>
          <p14:tracePt t="31675" x="7994650" y="2216150"/>
          <p14:tracePt t="31691" x="7956550" y="2216150"/>
          <p14:tracePt t="31709" x="7931150" y="2216150"/>
          <p14:tracePt t="31724" x="7867650" y="2216150"/>
          <p14:tracePt t="31742" x="7759700" y="2216150"/>
          <p14:tracePt t="31758" x="7658100" y="2216150"/>
          <p14:tracePt t="31775" x="7550150" y="2228850"/>
          <p14:tracePt t="31792" x="7442200" y="2235200"/>
          <p14:tracePt t="31809" x="7372350" y="2247900"/>
          <p14:tracePt t="31825" x="7264400" y="2266950"/>
          <p14:tracePt t="31842" x="7181850" y="2286000"/>
          <p14:tracePt t="31857" x="7105650" y="2292350"/>
          <p14:tracePt t="31874" x="7023100" y="2311400"/>
          <p14:tracePt t="31890" x="6953250" y="2324100"/>
          <p14:tracePt t="31908" x="6896100" y="2330450"/>
          <p14:tracePt t="31924" x="6826250" y="2336800"/>
          <p14:tracePt t="31941" x="6775450" y="2336800"/>
          <p14:tracePt t="31957" x="6718300" y="2336800"/>
          <p14:tracePt t="31975" x="6680200" y="2336800"/>
          <p14:tracePt t="31991" x="6584950" y="2336800"/>
          <p14:tracePt t="32008" x="6489700" y="2343150"/>
          <p14:tracePt t="32024" x="6394450" y="2362200"/>
          <p14:tracePt t="32042" x="6299200" y="2381250"/>
          <p14:tracePt t="32058" x="6203950" y="2400300"/>
          <p14:tracePt t="32074" x="6102350" y="2406650"/>
          <p14:tracePt t="32091" x="6038850" y="2413000"/>
          <p14:tracePt t="32108" x="5988050" y="2413000"/>
          <p14:tracePt t="32124" x="5943600" y="2419350"/>
          <p14:tracePt t="32142" x="5861050" y="2438400"/>
          <p14:tracePt t="32158" x="5765800" y="2444750"/>
          <p14:tracePt t="32175" x="5715000" y="2451100"/>
          <p14:tracePt t="32191" x="5683250" y="2457450"/>
          <p14:tracePt t="32191" x="5657850" y="2463800"/>
          <p14:tracePt t="32209" x="5626100" y="2482850"/>
          <p14:tracePt t="32224" x="5594350" y="2508250"/>
          <p14:tracePt t="32242" x="5549900" y="2527300"/>
          <p14:tracePt t="32258" x="5524500" y="2552700"/>
          <p14:tracePt t="32274" x="5499100" y="2571750"/>
          <p14:tracePt t="32290" x="5461000" y="2597150"/>
          <p14:tracePt t="32290" x="5441950" y="2609850"/>
          <p14:tracePt t="32308" x="5391150" y="2641600"/>
          <p14:tracePt t="32324" x="5353050" y="2667000"/>
          <p14:tracePt t="32341" x="5327650" y="2698750"/>
          <p14:tracePt t="32357" x="5289550" y="2724150"/>
          <p14:tracePt t="32374" x="5264150" y="2749550"/>
          <p14:tracePt t="32391" x="5213350" y="2774950"/>
          <p14:tracePt t="32408" x="5181600" y="2800350"/>
          <p14:tracePt t="32424" x="5156200" y="2813050"/>
          <p14:tracePt t="32441" x="5149850" y="2819400"/>
          <p14:tracePt t="32768" x="5156200" y="2819400"/>
          <p14:tracePt t="32776" x="5162550" y="2819400"/>
          <p14:tracePt t="32822" x="5162550" y="2825750"/>
          <p14:tracePt t="32826" x="5162550" y="2832100"/>
          <p14:tracePt t="32840" x="0" y="0"/>
        </p14:tracePtLst>
        <p14:tracePtLst>
          <p14:tracePt t="33946" x="990600" y="5930900"/>
          <p14:tracePt t="33947" x="971550" y="5943600"/>
          <p14:tracePt t="33957" x="939800" y="5975350"/>
          <p14:tracePt t="33975" x="920750" y="5981700"/>
          <p14:tracePt t="33991" x="914400" y="5988050"/>
          <p14:tracePt t="34042" x="908050" y="5994400"/>
          <p14:tracePt t="34058" x="901700" y="6000750"/>
          <p14:tracePt t="34074" x="889000" y="6089650"/>
          <p14:tracePt t="34075" x="889000" y="6146800"/>
          <p14:tracePt t="34090" x="889000" y="6178550"/>
          <p14:tracePt t="34108" x="895350" y="6203950"/>
          <p14:tracePt t="34124" x="895350" y="6229350"/>
          <p14:tracePt t="34141" x="889000" y="6273800"/>
          <p14:tracePt t="34157" x="889000" y="6299200"/>
          <p14:tracePt t="34174" x="889000" y="6318250"/>
          <p14:tracePt t="34191" x="889000" y="6324600"/>
          <p14:tracePt t="34265" x="920750" y="6305550"/>
          <p14:tracePt t="34265" x="971550" y="6273800"/>
          <p14:tracePt t="34273" x="1136650" y="6159500"/>
          <p14:tracePt t="34290" x="1327150" y="6032500"/>
          <p14:tracePt t="34308" x="1517650" y="5918200"/>
          <p14:tracePt t="34324" x="1631950" y="5842000"/>
          <p14:tracePt t="34341" x="1682750" y="5803900"/>
          <p14:tracePt t="34357" x="1733550" y="5765800"/>
          <p14:tracePt t="34374" x="1752600" y="5727700"/>
          <p14:tracePt t="34390" x="1784350" y="5683250"/>
          <p14:tracePt t="34408" x="1797050" y="5600700"/>
          <p14:tracePt t="34424" x="1809750" y="5499100"/>
          <p14:tracePt t="34441" x="1809750" y="5441950"/>
          <p14:tracePt t="34456" x="1809750" y="5378450"/>
          <p14:tracePt t="34474" x="1803400" y="5353050"/>
          <p14:tracePt t="34490" x="1797050" y="5327650"/>
          <p14:tracePt t="34507" x="1790700" y="5321300"/>
          <p14:tracePt t="34650" x="1816100" y="5302250"/>
          <p14:tracePt t="34658" x="2025650" y="5276850"/>
          <p14:tracePt t="34674" x="2184400" y="5257800"/>
          <p14:tracePt t="34690" x="2298700" y="5238750"/>
          <p14:tracePt t="34708" x="2368550" y="5238750"/>
          <p14:tracePt t="34724" x="2400300" y="5232400"/>
          <p14:tracePt t="34741" x="2425700" y="5232400"/>
          <p14:tracePt t="34757" x="2470150" y="5232400"/>
          <p14:tracePt t="34773" x="2520950" y="5251450"/>
          <p14:tracePt t="34790" x="2609850" y="5289550"/>
          <p14:tracePt t="34807" x="2667000" y="5314950"/>
          <p14:tracePt t="34823" x="2679700" y="5321300"/>
          <p14:tracePt t="34938" x="2660650" y="5334000"/>
          <p14:tracePt t="34946" x="2590800" y="5365750"/>
          <p14:tracePt t="34960" x="2514600" y="5403850"/>
          <p14:tracePt t="34974" x="2463800" y="5422900"/>
          <p14:tracePt t="34990" x="2381250" y="5448300"/>
          <p14:tracePt t="35008" x="2330450" y="5454650"/>
          <p14:tracePt t="35024" x="2216150" y="5467350"/>
          <p14:tracePt t="35041" x="2114550" y="5467350"/>
          <p14:tracePt t="35057" x="2012950" y="5467350"/>
          <p14:tracePt t="35074" x="1968500" y="5480050"/>
          <p14:tracePt t="35090" x="1943100" y="5480050"/>
          <p14:tracePt t="35108" x="1936750" y="5480050"/>
          <p14:tracePt t="35268" x="1943100" y="5480050"/>
          <p14:tracePt t="35276" x="2032000" y="5480050"/>
          <p14:tracePt t="35292" x="2216150" y="5480050"/>
          <p14:tracePt t="35307" x="2317750" y="5480050"/>
          <p14:tracePt t="35323" x="2368550" y="5480050"/>
          <p14:tracePt t="35340" x="2393950" y="5486400"/>
          <p14:tracePt t="35356" x="2413000" y="5492750"/>
          <p14:tracePt t="35374" x="2419350" y="5492750"/>
          <p14:tracePt t="35390" x="2425700" y="5492750"/>
          <p14:tracePt t="36176" x="2425700" y="5499100"/>
          <p14:tracePt t="36184" x="2413000" y="5505450"/>
          <p14:tracePt t="36192" x="2368550" y="5530850"/>
          <p14:tracePt t="36206" x="2336800" y="5549900"/>
          <p14:tracePt t="36223" x="2292350" y="5562600"/>
          <p14:tracePt t="36240" x="2279650" y="5568950"/>
          <p14:tracePt t="36406" x="2298700" y="5568950"/>
          <p14:tracePt t="36414" x="2400300" y="5581650"/>
          <p14:tracePt t="36427" x="2508250" y="5600700"/>
          <p14:tracePt t="36440" x="2559050" y="5600700"/>
          <p14:tracePt t="36456" x="2571750" y="5600700"/>
          <p14:tracePt t="36718" x="2584450" y="5600700"/>
          <p14:tracePt t="36725" x="2603500" y="5588000"/>
          <p14:tracePt t="36739" x="2616200" y="5575300"/>
          <p14:tracePt t="36756" x="2622550" y="5568950"/>
          <p14:tracePt t="36856" x="2628900" y="5562600"/>
          <p14:tracePt t="36858" x="2654300" y="5549900"/>
          <p14:tracePt t="36872" x="2705100" y="5537200"/>
          <p14:tracePt t="36889" x="2787650" y="5530850"/>
          <p14:tracePt t="36906" x="2863850" y="5530850"/>
          <p14:tracePt t="36923" x="2971800" y="5530850"/>
          <p14:tracePt t="36940" x="3117850" y="5556250"/>
          <p14:tracePt t="36956" x="3225800" y="5581650"/>
          <p14:tracePt t="36973" x="3333750" y="5594350"/>
          <p14:tracePt t="36990" x="3435350" y="5594350"/>
          <p14:tracePt t="37007" x="3505200" y="5594350"/>
          <p14:tracePt t="37023" x="3536950" y="5594350"/>
          <p14:tracePt t="37040" x="3575050" y="5594350"/>
          <p14:tracePt t="37055" x="3606800" y="5600700"/>
          <p14:tracePt t="37072" x="3638550" y="5600700"/>
          <p14:tracePt t="37089" x="3663950" y="5600700"/>
          <p14:tracePt t="37106" x="3689350" y="5600700"/>
          <p14:tracePt t="37122" x="3733800" y="5600700"/>
          <p14:tracePt t="37139" x="3803650" y="5600700"/>
          <p14:tracePt t="37156" x="3848100" y="5600700"/>
          <p14:tracePt t="37173" x="3879850" y="5600700"/>
          <p14:tracePt t="37190" x="3905250" y="5600700"/>
          <p14:tracePt t="37207" x="3930650" y="5600700"/>
          <p14:tracePt t="37223" x="3956050" y="5600700"/>
          <p14:tracePt t="37240" x="4000500" y="5600700"/>
          <p14:tracePt t="37256" x="4019550" y="5600700"/>
          <p14:tracePt t="37272" x="4044950" y="5600700"/>
          <p14:tracePt t="37289" x="4070350" y="5594350"/>
          <p14:tracePt t="37305" x="4089400" y="5588000"/>
          <p14:tracePt t="37322" x="4108450" y="5575300"/>
          <p14:tracePt t="37339" x="4152900" y="5549900"/>
          <p14:tracePt t="37355" x="4292600" y="5492750"/>
          <p14:tracePt t="37373" x="4375150" y="5461000"/>
          <p14:tracePt t="37389" x="4413250" y="5441950"/>
          <p14:tracePt t="37406" x="4432300" y="5422900"/>
          <p14:tracePt t="37422" x="4445000" y="5410200"/>
          <p14:tracePt t="37439" x="4470400" y="5378450"/>
          <p14:tracePt t="37456" x="4508500" y="5334000"/>
          <p14:tracePt t="37473" x="4533900" y="5289550"/>
          <p14:tracePt t="37489" x="4546600" y="5251450"/>
          <p14:tracePt t="37506" x="4546600" y="5207000"/>
          <p14:tracePt t="37523" x="4552950" y="5168900"/>
          <p14:tracePt t="37540" x="4533900" y="5067300"/>
          <p14:tracePt t="37557" x="4521200" y="5010150"/>
          <p14:tracePt t="37573" x="4508500" y="4972050"/>
          <p14:tracePt t="37589" x="4495800" y="4946650"/>
          <p14:tracePt t="37606" x="4476750" y="4921250"/>
          <p14:tracePt t="37623" x="4445000" y="4895850"/>
          <p14:tracePt t="37640" x="4413250" y="4864100"/>
          <p14:tracePt t="37655" x="4286250" y="4813300"/>
          <p14:tracePt t="37672" x="4178300" y="4781550"/>
          <p14:tracePt t="37689" x="4089400" y="4743450"/>
          <p14:tracePt t="37705" x="4057650" y="4737100"/>
          <p14:tracePt t="37722" x="4032250" y="4730750"/>
          <p14:tracePt t="37739" x="4000500" y="4730750"/>
          <p14:tracePt t="37756" x="3968750" y="4730750"/>
          <p14:tracePt t="37772" x="3930650" y="4737100"/>
          <p14:tracePt t="37789" x="3841750" y="4775200"/>
          <p14:tracePt t="37805" x="3733800" y="4806950"/>
          <p14:tracePt t="37823" x="3625850" y="4845050"/>
          <p14:tracePt t="37839" x="3479800" y="4895850"/>
          <p14:tracePt t="37857" x="3448050" y="4927600"/>
          <p14:tracePt t="37872" x="3422650" y="4946650"/>
          <p14:tracePt t="37890" x="3403600" y="4965700"/>
          <p14:tracePt t="37905" x="3371850" y="4991100"/>
          <p14:tracePt t="37922" x="3359150" y="5016500"/>
          <p14:tracePt t="37939" x="3321050" y="5060950"/>
          <p14:tracePt t="37956" x="3289300" y="5092700"/>
          <p14:tracePt t="37972" x="3270250" y="5156200"/>
          <p14:tracePt t="37989" x="3263900" y="5213350"/>
          <p14:tracePt t="38005" x="3263900" y="5264150"/>
          <p14:tracePt t="38023" x="3263900" y="5295900"/>
          <p14:tracePt t="38039" x="3276600" y="5334000"/>
          <p14:tracePt t="38056" x="3295650" y="5359400"/>
          <p14:tracePt t="38072" x="3321050" y="5384800"/>
          <p14:tracePt t="38089" x="3365500" y="5416550"/>
          <p14:tracePt t="38106" x="3416300" y="5441950"/>
          <p14:tracePt t="38123" x="3460750" y="5473700"/>
          <p14:tracePt t="38139" x="3517900" y="5492750"/>
          <p14:tracePt t="38157" x="3543300" y="5499100"/>
          <p14:tracePt t="38172" x="3575050" y="5505450"/>
          <p14:tracePt t="38190" x="3606800" y="5505450"/>
          <p14:tracePt t="38205" x="3638550" y="5505450"/>
          <p14:tracePt t="38223" x="3689350" y="5505450"/>
          <p14:tracePt t="38239" x="3740150" y="5499100"/>
          <p14:tracePt t="38257" x="3771900" y="5486400"/>
          <p14:tracePt t="38272" x="3803650" y="5467350"/>
          <p14:tracePt t="38290" x="3829050" y="5448300"/>
          <p14:tracePt t="38306" x="3854450" y="5416550"/>
          <p14:tracePt t="38323" x="3886200" y="5391150"/>
          <p14:tracePt t="38338" x="3911600" y="5359400"/>
          <p14:tracePt t="38338" x="3924300" y="5334000"/>
          <p14:tracePt t="38357" x="3956050" y="5302250"/>
          <p14:tracePt t="38372" x="4006850" y="5213350"/>
          <p14:tracePt t="38406" x="4025900" y="5181600"/>
          <p14:tracePt t="38423" x="4032250" y="5149850"/>
          <p14:tracePt t="38438" x="4038600" y="5124450"/>
          <p14:tracePt t="38438" x="4038600" y="5111750"/>
          <p14:tracePt t="38457" x="4038600" y="5060950"/>
          <p14:tracePt t="38472" x="4025900" y="5035550"/>
          <p14:tracePt t="38489" x="3994150" y="4991100"/>
          <p14:tracePt t="38506" x="3962400" y="4965700"/>
          <p14:tracePt t="38522" x="3924300" y="4940300"/>
          <p14:tracePt t="38538" x="3898900" y="4927600"/>
          <p14:tracePt t="38538" x="3886200" y="4927600"/>
          <p14:tracePt t="38556" x="3860800" y="4927600"/>
          <p14:tracePt t="38571" x="3841750" y="4927600"/>
          <p14:tracePt t="38589" x="3803650" y="4927600"/>
          <p14:tracePt t="38605" x="3765550" y="4940300"/>
          <p14:tracePt t="38622" x="3727450" y="4965700"/>
          <p14:tracePt t="38638" x="3663950" y="5010150"/>
          <p14:tracePt t="38656" x="3632200" y="5035550"/>
          <p14:tracePt t="38672" x="3600450" y="5060950"/>
          <p14:tracePt t="38689" x="3581400" y="5092700"/>
          <p14:tracePt t="38705" x="3562350" y="5118100"/>
          <p14:tracePt t="38722" x="3543300" y="5143500"/>
          <p14:tracePt t="38738" x="3536950" y="5175250"/>
          <p14:tracePt t="38738" x="3536950" y="5187950"/>
          <p14:tracePt t="38756" x="3536950" y="5238750"/>
          <p14:tracePt t="38772" x="3543300" y="5270500"/>
          <p14:tracePt t="38789" x="3549650" y="5302250"/>
          <p14:tracePt t="38805" x="3562350" y="5321300"/>
          <p14:tracePt t="38823" x="3568700" y="5334000"/>
          <p14:tracePt t="38839" x="3575050" y="5346700"/>
          <p14:tracePt t="38856" x="3581400" y="5359400"/>
          <p14:tracePt t="38872" x="3606800" y="5391150"/>
          <p14:tracePt t="38889" x="3625850" y="5416550"/>
          <p14:tracePt t="38905" x="3663950" y="5448300"/>
          <p14:tracePt t="38923" x="3683000" y="5461000"/>
          <p14:tracePt t="38939" x="3708400" y="5473700"/>
          <p14:tracePt t="38956" x="3733800" y="5486400"/>
          <p14:tracePt t="38972" x="3752850" y="5492750"/>
          <p14:tracePt t="38988" x="3771900" y="5505450"/>
          <p14:tracePt t="39005" x="3797300" y="5518150"/>
          <p14:tracePt t="39022" x="3822700" y="5518150"/>
          <p14:tracePt t="39039" x="3841750" y="5524500"/>
          <p14:tracePt t="39055" x="3867150" y="5524500"/>
          <p14:tracePt t="39071" x="3879850" y="5524500"/>
          <p14:tracePt t="39088" x="3892550" y="5524500"/>
          <p14:tracePt t="39105" x="3898900" y="5524500"/>
          <p14:tracePt t="39302" x="3911600" y="5524500"/>
          <p14:tracePt t="39310" x="3917950" y="5524500"/>
          <p14:tracePt t="39310" x="3924300" y="5524500"/>
          <p14:tracePt t="39322" x="3930650" y="5518150"/>
          <p14:tracePt t="39751" x="3930650" y="5530850"/>
          <p14:tracePt t="39753" x="3898900" y="5556250"/>
          <p14:tracePt t="39772" x="3873500" y="5575300"/>
          <p14:tracePt t="39789" x="3848100" y="5581650"/>
          <p14:tracePt t="39804" x="3816350" y="5600700"/>
          <p14:tracePt t="39822" x="3797300" y="5613400"/>
          <p14:tracePt t="39838" x="3771900" y="5626100"/>
          <p14:tracePt t="39855" x="3759200" y="5638800"/>
          <p14:tracePt t="39871" x="3695700" y="5657850"/>
          <p14:tracePt t="39888" x="3644900" y="5683250"/>
          <p14:tracePt t="39905" x="3575050" y="5702300"/>
          <p14:tracePt t="39922" x="3556000" y="5715000"/>
          <p14:tracePt t="39938" x="3530600" y="5727700"/>
          <p14:tracePt t="39955" x="3511550" y="5740400"/>
          <p14:tracePt t="39971" x="3492500" y="5753100"/>
          <p14:tracePt t="39989" x="3479800" y="5765800"/>
          <p14:tracePt t="40005" x="3467100" y="5772150"/>
          <p14:tracePt t="40005" x="3460750" y="5778500"/>
          <p14:tracePt t="40022" x="3448050" y="5784850"/>
          <p14:tracePt t="40214" x="3498850" y="5784850"/>
          <p14:tracePt t="40222" x="3575050" y="5784850"/>
          <p14:tracePt t="40222" x="3689350" y="5784850"/>
          <p14:tracePt t="40238" x="3771900" y="5784850"/>
          <p14:tracePt t="40256" x="3803650" y="5778500"/>
          <p14:tracePt t="40271" x="3829050" y="5765800"/>
          <p14:tracePt t="40289" x="3886200" y="5746750"/>
          <p14:tracePt t="40305" x="4044950" y="5715000"/>
          <p14:tracePt t="40323" x="4152900" y="5702300"/>
          <p14:tracePt t="40338" x="4241800" y="5702300"/>
          <p14:tracePt t="40355" x="4292600" y="5695950"/>
          <p14:tracePt t="40371" x="4324350" y="5695950"/>
          <p14:tracePt t="40389" x="4337050" y="5695950"/>
          <p14:tracePt t="40404" x="4368800" y="5695950"/>
          <p14:tracePt t="40422" x="4400550" y="5695950"/>
          <p14:tracePt t="40438" x="4425950" y="5695950"/>
          <p14:tracePt t="40455" x="4451350" y="5689600"/>
          <p14:tracePt t="40471" x="4476750" y="5689600"/>
          <p14:tracePt t="40489" x="4502150" y="5689600"/>
          <p14:tracePt t="40504" x="4540250" y="5689600"/>
          <p14:tracePt t="40521" x="4572000" y="5689600"/>
          <p14:tracePt t="40539" x="4597400" y="5689600"/>
          <p14:tracePt t="40555" x="4610100" y="5689600"/>
          <p14:tracePt t="40571" x="4622800" y="5689600"/>
          <p14:tracePt t="40589" x="4648200" y="5689600"/>
          <p14:tracePt t="40605" x="4673600" y="5689600"/>
          <p14:tracePt t="40622" x="4699000" y="5689600"/>
          <p14:tracePt t="40639" x="4718050" y="5689600"/>
          <p14:tracePt t="40656" x="4743450" y="5689600"/>
          <p14:tracePt t="40672" x="4781550" y="5689600"/>
          <p14:tracePt t="40689" x="4806950" y="5689600"/>
          <p14:tracePt t="40704" x="4826000" y="5695950"/>
          <p14:tracePt t="40721" x="4832350" y="5695950"/>
          <p14:tracePt t="41118" x="4819650" y="5702300"/>
          <p14:tracePt t="41122" x="4679950" y="5740400"/>
          <p14:tracePt t="41142" x="4483100" y="5791200"/>
          <p14:tracePt t="41155" x="4292600" y="5829300"/>
          <p14:tracePt t="41171" x="4051300" y="5886450"/>
          <p14:tracePt t="41189" x="3930650" y="5924550"/>
          <p14:tracePt t="41204" x="3810000" y="5943600"/>
          <p14:tracePt t="41222" x="3670300" y="5962650"/>
          <p14:tracePt t="41238" x="3473450" y="5981700"/>
          <p14:tracePt t="41255" x="3295650" y="6007100"/>
          <p14:tracePt t="41271" x="3016250" y="6045200"/>
          <p14:tracePt t="41289" x="2844800" y="6076950"/>
          <p14:tracePt t="41305" x="2673350" y="6096000"/>
          <p14:tracePt t="41322" x="2508250" y="6115050"/>
          <p14:tracePt t="41338" x="2381250" y="6121400"/>
          <p14:tracePt t="41355" x="2260600" y="6134100"/>
          <p14:tracePt t="41372" x="2101850" y="6159500"/>
          <p14:tracePt t="41389" x="1993900" y="6184900"/>
          <p14:tracePt t="41405" x="1860550" y="6216650"/>
          <p14:tracePt t="41422" x="1727200" y="6242050"/>
          <p14:tracePt t="41438" x="1606550" y="6273800"/>
          <p14:tracePt t="41456" x="1511300" y="6299200"/>
          <p14:tracePt t="41471" x="1447800" y="6318250"/>
          <p14:tracePt t="41489" x="1422400" y="6337300"/>
          <p14:tracePt t="41504" x="1397000" y="6356350"/>
          <p14:tracePt t="41522" x="1371600" y="6381750"/>
          <p14:tracePt t="41538" x="1339850" y="6407150"/>
          <p14:tracePt t="41554" x="1314450" y="6426200"/>
          <p14:tracePt t="41571" x="1276350" y="6464300"/>
          <p14:tracePt t="41589" x="1244600" y="6489700"/>
          <p14:tracePt t="41605" x="1219200" y="6502400"/>
          <p14:tracePt t="41622" x="1206500" y="6502400"/>
          <p14:tracePt t="41638" x="1200150" y="6502400"/>
          <p14:tracePt t="41693" x="1193800" y="6502400"/>
          <p14:tracePt t="41702" x="1187450" y="6508750"/>
          <p14:tracePt t="41721" x="1174750" y="6515100"/>
          <p14:tracePt t="41738" x="1149350" y="6527800"/>
          <p14:tracePt t="41755" x="1130300" y="6527800"/>
          <p14:tracePt t="41771" x="1117600" y="6534150"/>
          <p14:tracePt t="41788" x="1111250" y="6534150"/>
          <p14:tracePt t="41804" x="1104900" y="6534150"/>
          <p14:tracePt t="41822" x="1098550" y="6534150"/>
          <p14:tracePt t="41822" x="1092200" y="6534150"/>
          <p14:tracePt t="41838" x="1092200" y="6540500"/>
          <p14:tracePt t="42098" x="1111250" y="6540500"/>
          <p14:tracePt t="42106" x="1200150" y="6540500"/>
          <p14:tracePt t="42121" x="1289050" y="6540500"/>
          <p14:tracePt t="42138" x="1327150" y="6540500"/>
          <p14:tracePt t="42154" x="1358900" y="6540500"/>
          <p14:tracePt t="42171" x="1384300" y="6534150"/>
          <p14:tracePt t="42188" x="1435100" y="6527800"/>
          <p14:tracePt t="42204" x="1511300" y="6527800"/>
          <p14:tracePt t="42221" x="1670050" y="6527800"/>
          <p14:tracePt t="42238" x="1733550" y="6527800"/>
          <p14:tracePt t="42255" x="1784350" y="6527800"/>
          <p14:tracePt t="42271" x="1809750" y="6527800"/>
          <p14:tracePt t="42288" x="1835150" y="6527800"/>
          <p14:tracePt t="42304" x="1860550" y="6527800"/>
          <p14:tracePt t="42322" x="1892300" y="6534150"/>
          <p14:tracePt t="42338" x="1905000" y="6534150"/>
          <p14:tracePt t="42354" x="1930400" y="6540500"/>
          <p14:tracePt t="42371" x="1955800" y="6546850"/>
          <p14:tracePt t="42389" x="2006600" y="6553200"/>
          <p14:tracePt t="42404" x="2038350" y="6553200"/>
          <p14:tracePt t="42421" x="2070100" y="6553200"/>
          <p14:tracePt t="42438" x="2139950" y="6559550"/>
          <p14:tracePt t="42455" x="2165350" y="6559550"/>
          <p14:tracePt t="42471" x="2184400" y="6559550"/>
          <p14:tracePt t="44510" x="0" y="0"/>
        </p14:tracePtLst>
        <p14:tracePtLst>
          <p14:tracePt t="46262" x="3810000" y="5334000"/>
          <p14:tracePt t="46269" x="3803650" y="5334000"/>
          <p14:tracePt t="46285" x="3790950" y="5334000"/>
          <p14:tracePt t="46303" x="3683000" y="5365750"/>
          <p14:tracePt t="46319" x="3575050" y="5403850"/>
          <p14:tracePt t="46336" x="3479800" y="5429250"/>
          <p14:tracePt t="46352" x="3403600" y="5461000"/>
          <p14:tracePt t="46370" x="3352800" y="5499100"/>
          <p14:tracePt t="46386" x="3327400" y="5518150"/>
          <p14:tracePt t="46403" x="3308350" y="5530850"/>
          <p14:tracePt t="46420" x="3295650" y="5543550"/>
          <p14:tracePt t="46436" x="3295650" y="5556250"/>
          <p14:tracePt t="46484" x="3289300" y="5562600"/>
          <p14:tracePt t="46490" x="3276600" y="5588000"/>
          <p14:tracePt t="46503" x="3257550" y="5613400"/>
          <p14:tracePt t="46519" x="3232150" y="5638800"/>
          <p14:tracePt t="46537" x="3219450" y="5645150"/>
          <p14:tracePt t="46552" x="3213100" y="5657850"/>
          <p14:tracePt t="46570" x="3206750" y="5657850"/>
          <p14:tracePt t="46607" x="3206750" y="5664200"/>
          <p14:tracePt t="46656" x="3206750" y="5670550"/>
          <p14:tracePt t="46668" x="3244850" y="5702300"/>
          <p14:tracePt t="46686" x="3263900" y="5708650"/>
          <p14:tracePt t="46703" x="3270250" y="5708650"/>
          <p14:tracePt t="46719" x="3276600" y="5708650"/>
          <p14:tracePt t="46780" x="3289300" y="5708650"/>
          <p14:tracePt t="46786" x="3333750" y="5702300"/>
          <p14:tracePt t="46803" x="3371850" y="5689600"/>
          <p14:tracePt t="46819" x="3403600" y="5683250"/>
          <p14:tracePt t="46836" x="3448050" y="5676900"/>
          <p14:tracePt t="46852" x="3492500" y="5676900"/>
          <p14:tracePt t="46869" x="3625850" y="5676900"/>
          <p14:tracePt t="46886" x="3733800" y="5702300"/>
          <p14:tracePt t="46903" x="3829050" y="5721350"/>
          <p14:tracePt t="46919" x="3911600" y="5746750"/>
          <p14:tracePt t="46936" x="4006850" y="5772150"/>
          <p14:tracePt t="46952" x="4127500" y="5797550"/>
          <p14:tracePt t="46969" x="4286250" y="5829300"/>
          <p14:tracePt t="46986" x="4381500" y="5829300"/>
          <p14:tracePt t="47003" x="4457700" y="5829300"/>
          <p14:tracePt t="47020" x="4495800" y="5829300"/>
          <p14:tracePt t="47037" x="4521200" y="5829300"/>
          <p14:tracePt t="47052" x="4546600" y="5829300"/>
          <p14:tracePt t="47069" x="4616450" y="5829300"/>
          <p14:tracePt t="47086" x="4648200" y="5829300"/>
          <p14:tracePt t="47103" x="4705350" y="5816600"/>
          <p14:tracePt t="47119" x="4730750" y="5810250"/>
          <p14:tracePt t="47136" x="4756150" y="5810250"/>
          <p14:tracePt t="47152" x="4768850" y="5810250"/>
          <p14:tracePt t="47169" x="4775200" y="5810250"/>
          <p14:tracePt t="49868" x="4768850" y="5810250"/>
          <p14:tracePt t="49876" x="4660900" y="5854700"/>
          <p14:tracePt t="49885" x="4552950" y="5892800"/>
          <p14:tracePt t="49902" x="4438650" y="5930900"/>
          <p14:tracePt t="49918" x="4381500" y="5949950"/>
          <p14:tracePt t="49935" x="4356100" y="5969000"/>
          <p14:tracePt t="49952" x="4318000" y="5994400"/>
          <p14:tracePt t="49968" x="4273550" y="6007100"/>
          <p14:tracePt t="49985" x="4197350" y="6032500"/>
          <p14:tracePt t="50003" x="4089400" y="6064250"/>
          <p14:tracePt t="50018" x="3962400" y="6083300"/>
          <p14:tracePt t="50018" x="3905250" y="6102350"/>
          <p14:tracePt t="50037" x="3848100" y="6115050"/>
          <p14:tracePt t="50051" x="3721100" y="6153150"/>
          <p14:tracePt t="50068" x="3695700" y="6178550"/>
          <p14:tracePt t="50084" x="3670300" y="6197600"/>
          <p14:tracePt t="50102" x="3644900" y="6203950"/>
          <p14:tracePt t="50118" x="3625850" y="6216650"/>
          <p14:tracePt t="50135" x="3600450" y="6229350"/>
          <p14:tracePt t="50152" x="3562350" y="6254750"/>
          <p14:tracePt t="50169" x="3530600" y="6267450"/>
          <p14:tracePt t="50185" x="3505200" y="6280150"/>
          <p14:tracePt t="50203" x="3479800" y="6286500"/>
          <p14:tracePt t="50219" x="3454400" y="6286500"/>
          <p14:tracePt t="50235" x="3435350" y="6292850"/>
          <p14:tracePt t="50251" x="3429000" y="6292850"/>
          <p14:tracePt t="50502" x="3416300" y="6292850"/>
          <p14:tracePt t="50517" x="3409950" y="6280150"/>
          <p14:tracePt t="50522" x="3390900" y="6261100"/>
          <p14:tracePt t="50535" x="3378200" y="6242050"/>
          <p14:tracePt t="50551" x="3371850" y="6229350"/>
          <p14:tracePt t="50568" x="3371850" y="6223000"/>
          <p14:tracePt t="50794" x="3365500" y="6223000"/>
          <p14:tracePt t="50811" x="3359150" y="6223000"/>
          <p14:tracePt t="50818" x="3244850" y="6203950"/>
          <p14:tracePt t="50835" x="3162300" y="6203950"/>
          <p14:tracePt t="50852" x="3105150" y="6203950"/>
          <p14:tracePt t="50869" x="3054350" y="6210300"/>
          <p14:tracePt t="50885" x="3003550" y="6229350"/>
          <p14:tracePt t="50885" x="2952750" y="6235700"/>
          <p14:tracePt t="50918" x="2844800" y="6261100"/>
          <p14:tracePt t="50919" x="2730500" y="6299200"/>
          <p14:tracePt t="50935" x="2622550" y="6324600"/>
          <p14:tracePt t="50952" x="2514600" y="6343650"/>
          <p14:tracePt t="50968" x="2413000" y="6362700"/>
          <p14:tracePt t="50985" x="2305050" y="6381750"/>
          <p14:tracePt t="50985" x="2260600" y="6388100"/>
          <p14:tracePt t="51002" x="2171700" y="6400800"/>
          <p14:tracePt t="51018" x="2063750" y="6407150"/>
          <p14:tracePt t="51035" x="1968500" y="6413500"/>
          <p14:tracePt t="51051" x="1924050" y="6419850"/>
          <p14:tracePt t="51068" x="1873250" y="6438900"/>
          <p14:tracePt t="51084" x="1828800" y="6445250"/>
          <p14:tracePt t="51084" x="1809750" y="6445250"/>
          <p14:tracePt t="51102" x="1778000" y="6451600"/>
          <p14:tracePt t="51118" x="1733550" y="6464300"/>
          <p14:tracePt t="51134" x="1695450" y="6470650"/>
          <p14:tracePt t="51152" x="1644650" y="6477000"/>
          <p14:tracePt t="51168" x="1600200" y="6489700"/>
          <p14:tracePt t="51185" x="1562100" y="6496050"/>
          <p14:tracePt t="51185" x="1536700" y="6508750"/>
          <p14:tracePt t="51203" x="1504950" y="6515100"/>
          <p14:tracePt t="51218" x="1473200" y="6521450"/>
          <p14:tracePt t="51235" x="1454150" y="6527800"/>
          <p14:tracePt t="51251" x="1435100" y="6534150"/>
          <p14:tracePt t="52654" x="0" y="0"/>
        </p14:tracePtLst>
      </p14:laserTraceLst>
    </p:ext>
  </p:extLst>
</p:sld>
</file>

<file path=ppt/theme/theme1.xml><?xml version="1.0" encoding="utf-8"?>
<a:theme xmlns:a="http://schemas.openxmlformats.org/drawingml/2006/main" name="SIDEBARS">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SIDEBARS">
      <a:majorFont>
        <a:latin typeface="Times New Roman"/>
        <a:ea typeface=""/>
        <a:cs typeface="Times New Roman"/>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SIDEBAR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D:\TOOLS\PowerPoint 4\Presentation Designs 4\SIDEBARS.POT</Template>
  <TotalTime>10571</TotalTime>
  <Words>680</Words>
  <Application>Microsoft Office PowerPoint</Application>
  <PresentationFormat>On-screen Show (4:3)</PresentationFormat>
  <Paragraphs>89</Paragraphs>
  <Slides>11</Slides>
  <Notes>9</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Algerian</vt:lpstr>
      <vt:lpstr>Arial</vt:lpstr>
      <vt:lpstr>Monotype Sorts</vt:lpstr>
      <vt:lpstr>Times New Roman</vt:lpstr>
      <vt:lpstr>Wingdings</vt:lpstr>
      <vt:lpstr>SIDEBARS</vt:lpstr>
      <vt:lpstr>PANCREAS</vt:lpstr>
      <vt:lpstr>PANCREAS</vt:lpstr>
      <vt:lpstr>Exocrine Pancreas</vt:lpstr>
      <vt:lpstr>Exocrine Pancreas</vt:lpstr>
      <vt:lpstr>Exocrine Pancreas</vt:lpstr>
      <vt:lpstr>Endocrine Pancreas</vt:lpstr>
      <vt:lpstr>Endocrine Pancreas</vt:lpstr>
      <vt:lpstr>Endocrine Pancreas</vt:lpstr>
      <vt:lpstr>Endocrine Pancreas</vt:lpstr>
      <vt:lpstr>Endocrine Pancreas</vt:lpstr>
      <vt:lpstr>Best wishes</vt:lpstr>
    </vt:vector>
  </TitlesOfParts>
  <Company>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Cartilage</dc:title>
  <dc:creator>Mohammad Atteya</dc:creator>
  <cp:lastModifiedBy>Muhammad Atteya</cp:lastModifiedBy>
  <cp:revision>721</cp:revision>
  <cp:lastPrinted>1601-01-01T00:00:00Z</cp:lastPrinted>
  <dcterms:created xsi:type="dcterms:W3CDTF">2002-11-21T07:21:01Z</dcterms:created>
  <dcterms:modified xsi:type="dcterms:W3CDTF">2020-03-14T11:16:14Z</dcterms:modified>
</cp:coreProperties>
</file>