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688400" cx="7920000"/>
  <p:notesSz cx="6858000" cy="9144000"/>
  <p:embeddedFontLst>
    <p:embeddedFont>
      <p:font typeface="Lora"/>
      <p:regular r:id="rId16"/>
      <p:bold r:id="rId17"/>
      <p:italic r:id="rId18"/>
      <p:boldItalic r:id="rId19"/>
    </p:embeddedFont>
    <p:embeddedFont>
      <p:font typeface="Pompiere"/>
      <p:regular r:id="rId20"/>
    </p:embeddedFont>
    <p:embeddedFont>
      <p:font typeface="CG Times"/>
      <p:regular r:id="rId21"/>
      <p:bold r:id="rId22"/>
      <p:italic r:id="rId23"/>
      <p:boldItalic r:id="rId24"/>
    </p:embeddedFont>
    <p:embeddedFont>
      <p:font typeface="Patrick Hand SC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6">
          <p15:clr>
            <a:srgbClr val="A4A3A4"/>
          </p15:clr>
        </p15:guide>
        <p15:guide id="2" pos="24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9ADD48B-90C7-4AB0-9509-E5E360DC0EAF}">
  <a:tblStyle styleId="{C9ADD48B-90C7-4AB0-9509-E5E360DC0E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6" orient="horz"/>
        <p:guide pos="249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mpiere-regular.fntdata"/><Relationship Id="rId22" Type="http://schemas.openxmlformats.org/officeDocument/2006/relationships/font" Target="fonts/CGTimes-bold.fntdata"/><Relationship Id="rId21" Type="http://schemas.openxmlformats.org/officeDocument/2006/relationships/font" Target="fonts/CGTimes-regular.fntdata"/><Relationship Id="rId24" Type="http://schemas.openxmlformats.org/officeDocument/2006/relationships/font" Target="fonts/CGTimes-boldItalic.fntdata"/><Relationship Id="rId23" Type="http://schemas.openxmlformats.org/officeDocument/2006/relationships/font" Target="fonts/CGTime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PatrickHandS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Lora-bold.fntdata"/><Relationship Id="rId16" Type="http://schemas.openxmlformats.org/officeDocument/2006/relationships/font" Target="fonts/Lora-regular.fntdata"/><Relationship Id="rId19" Type="http://schemas.openxmlformats.org/officeDocument/2006/relationships/font" Target="fonts/Lora-boldItalic.fntdata"/><Relationship Id="rId18" Type="http://schemas.openxmlformats.org/officeDocument/2006/relationships/font" Target="fonts/Lor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f0f1a0dba_0_293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6f0f1a0dba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f0f1a0dba_0_31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f0f1a0dba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6f0f1a0dba_0_343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6f0f1a0dba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f0f1a0dba_0_354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f0f1a0dba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f0f1a0dba_0_365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f0f1a0dba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f0f1a0dba_0_296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6f0f1a0dba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f0f1a0dba_0_299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6f0f1a0dba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6f0f1a0dba_0_30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6f0f1a0dba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3" y="6084500"/>
            <a:ext cx="4596542" cy="4603823"/>
          </a:xfrm>
          <a:custGeom>
            <a:rect b="b" l="l" r="r" t="t"/>
            <a:pathLst>
              <a:path extrusionOk="0" h="164481" w="15487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40022" y="7244657"/>
            <a:ext cx="3021767" cy="2763049"/>
            <a:chOff x="-132051" y="1608692"/>
            <a:chExt cx="4255411" cy="3394826"/>
          </a:xfrm>
        </p:grpSpPr>
        <p:sp>
          <p:nvSpPr>
            <p:cNvPr id="13" name="Google Shape;13;p2"/>
            <p:cNvSpPr/>
            <p:nvPr/>
          </p:nvSpPr>
          <p:spPr>
            <a:xfrm flipH="1">
              <a:off x="2420184" y="1617801"/>
              <a:ext cx="832070" cy="838576"/>
            </a:xfrm>
            <a:custGeom>
              <a:rect b="b" l="l" r="r" t="t"/>
              <a:pathLst>
                <a:path extrusionOk="0" h="22556" w="22381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2536364" y="1683084"/>
              <a:ext cx="667150" cy="738085"/>
            </a:xfrm>
            <a:custGeom>
              <a:rect b="b" l="l" r="r" t="t"/>
              <a:pathLst>
                <a:path extrusionOk="0" h="19853" w="17945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3103915" y="4761679"/>
              <a:ext cx="530597" cy="205629"/>
            </a:xfrm>
            <a:custGeom>
              <a:rect b="b" l="l" r="r" t="t"/>
              <a:pathLst>
                <a:path extrusionOk="0" h="5531" w="14272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3102317" y="4856444"/>
              <a:ext cx="529519" cy="113540"/>
            </a:xfrm>
            <a:custGeom>
              <a:rect b="b" l="l" r="r" t="t"/>
              <a:pathLst>
                <a:path extrusionOk="0" h="3054" w="14243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rect b="b" l="l" r="r" t="t"/>
              <a:pathLst>
                <a:path extrusionOk="0" h="51730" w="11306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2996287" y="2912359"/>
              <a:ext cx="411778" cy="272585"/>
            </a:xfrm>
            <a:custGeom>
              <a:rect b="b" l="l" r="r" t="t"/>
              <a:pathLst>
                <a:path extrusionOk="0" h="7332" w="11076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2744112" y="4761679"/>
              <a:ext cx="529556" cy="205629"/>
            </a:xfrm>
            <a:custGeom>
              <a:rect b="b" l="l" r="r" t="t"/>
              <a:pathLst>
                <a:path extrusionOk="0" h="5531" w="14244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2744112" y="4856444"/>
              <a:ext cx="529556" cy="110863"/>
            </a:xfrm>
            <a:custGeom>
              <a:rect b="b" l="l" r="r" t="t"/>
              <a:pathLst>
                <a:path extrusionOk="0" h="2982" w="14244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rect b="b" l="l" r="r" t="t"/>
              <a:pathLst>
                <a:path extrusionOk="0" h="51730" w="11018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2678270" y="2912359"/>
              <a:ext cx="409622" cy="272585"/>
            </a:xfrm>
            <a:custGeom>
              <a:rect b="b" l="l" r="r" t="t"/>
              <a:pathLst>
                <a:path extrusionOk="0" h="7332" w="11018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3343227" y="2144085"/>
              <a:ext cx="599710" cy="525207"/>
            </a:xfrm>
            <a:custGeom>
              <a:rect b="b" l="l" r="r" t="t"/>
              <a:pathLst>
                <a:path extrusionOk="0" h="14127" w="16131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3882375" y="2115161"/>
              <a:ext cx="240985" cy="118373"/>
            </a:xfrm>
            <a:custGeom>
              <a:rect b="b" l="l" r="r" t="t"/>
              <a:pathLst>
                <a:path extrusionOk="0" h="3184" w="6482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3880776" y="2073411"/>
              <a:ext cx="127482" cy="89003"/>
            </a:xfrm>
            <a:custGeom>
              <a:rect b="b" l="l" r="r" t="t"/>
              <a:pathLst>
                <a:path extrusionOk="0" h="2394" w="3429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3958403" y="2148175"/>
              <a:ext cx="75545" cy="90341"/>
            </a:xfrm>
            <a:custGeom>
              <a:rect b="b" l="l" r="r" t="t"/>
              <a:pathLst>
                <a:path extrusionOk="0" h="2430" w="2032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3958403" y="2167247"/>
              <a:ext cx="74987" cy="13830"/>
            </a:xfrm>
            <a:custGeom>
              <a:rect b="b" l="l" r="r" t="t"/>
              <a:pathLst>
                <a:path extrusionOk="0" h="372" w="2017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3990524" y="2208886"/>
              <a:ext cx="43423" cy="11785"/>
            </a:xfrm>
            <a:custGeom>
              <a:rect b="b" l="l" r="r" t="t"/>
              <a:pathLst>
                <a:path extrusionOk="0" h="317" w="1168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3082501" y="2071255"/>
              <a:ext cx="466355" cy="449773"/>
            </a:xfrm>
            <a:custGeom>
              <a:rect b="b" l="l" r="r" t="t"/>
              <a:pathLst>
                <a:path extrusionOk="0" h="12098" w="12544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rect b="b" l="l" r="r" t="t"/>
              <a:pathLst>
                <a:path extrusionOk="0" h="28244" w="20537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2854417" y="2050361"/>
              <a:ext cx="345379" cy="254926"/>
            </a:xfrm>
            <a:custGeom>
              <a:rect b="b" l="l" r="r" t="t"/>
              <a:pathLst>
                <a:path extrusionOk="0" h="6857" w="929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2879029" y="2319154"/>
              <a:ext cx="152093" cy="174139"/>
            </a:xfrm>
            <a:custGeom>
              <a:rect b="b" l="l" r="r" t="t"/>
              <a:pathLst>
                <a:path extrusionOk="0" h="4684" w="4091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2274560" y="2309005"/>
              <a:ext cx="547216" cy="882371"/>
            </a:xfrm>
            <a:custGeom>
              <a:rect b="b" l="l" r="r" t="t"/>
              <a:pathLst>
                <a:path extrusionOk="0" h="23734" w="14719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2408956" y="2098580"/>
              <a:ext cx="466912" cy="449773"/>
            </a:xfrm>
            <a:custGeom>
              <a:rect b="b" l="l" r="r" t="t"/>
              <a:pathLst>
                <a:path extrusionOk="0" h="12098" w="12559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2897766" y="1683084"/>
              <a:ext cx="336270" cy="560079"/>
            </a:xfrm>
            <a:custGeom>
              <a:rect b="b" l="l" r="r" t="t"/>
              <a:pathLst>
                <a:path extrusionOk="0" h="15065" w="9045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3146744" y="1892989"/>
              <a:ext cx="44464" cy="28775"/>
            </a:xfrm>
            <a:custGeom>
              <a:rect b="b" l="l" r="r" t="t"/>
              <a:pathLst>
                <a:path extrusionOk="0" h="774" w="1196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3001640" y="1770117"/>
              <a:ext cx="219570" cy="94394"/>
            </a:xfrm>
            <a:custGeom>
              <a:rect b="b" l="l" r="r" t="t"/>
              <a:pathLst>
                <a:path extrusionOk="0" h="2539" w="5906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2897766" y="1846405"/>
              <a:ext cx="261321" cy="396758"/>
            </a:xfrm>
            <a:custGeom>
              <a:rect b="b" l="l" r="r" t="t"/>
              <a:pathLst>
                <a:path extrusionOk="0" h="10672" w="7029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2955057" y="1790490"/>
              <a:ext cx="35913" cy="59707"/>
            </a:xfrm>
            <a:custGeom>
              <a:rect b="b" l="l" r="r" t="t"/>
              <a:pathLst>
                <a:path extrusionOk="0" h="1606" w="966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3137635" y="1740263"/>
              <a:ext cx="45542" cy="18886"/>
            </a:xfrm>
            <a:custGeom>
              <a:rect b="b" l="l" r="r" t="t"/>
              <a:pathLst>
                <a:path extrusionOk="0" h="508" w="1225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1477883" y="1608692"/>
              <a:ext cx="622723" cy="706707"/>
            </a:xfrm>
            <a:custGeom>
              <a:rect b="b" l="l" r="r" t="t"/>
              <a:pathLst>
                <a:path extrusionOk="0" h="19009" w="1675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1627783" y="1680742"/>
              <a:ext cx="436389" cy="443044"/>
            </a:xfrm>
            <a:custGeom>
              <a:rect b="b" l="l" r="r" t="t"/>
              <a:pathLst>
                <a:path extrusionOk="0" h="11917" w="11738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1882895" y="2098506"/>
              <a:ext cx="929252" cy="619637"/>
            </a:xfrm>
            <a:custGeom>
              <a:rect b="b" l="l" r="r" t="t"/>
              <a:pathLst>
                <a:path extrusionOk="0" h="16667" w="24995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1860700" y="2064786"/>
              <a:ext cx="431036" cy="529073"/>
            </a:xfrm>
            <a:custGeom>
              <a:rect b="b" l="l" r="r" t="t"/>
              <a:pathLst>
                <a:path extrusionOk="0" h="14231" w="11594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1523388" y="4761679"/>
              <a:ext cx="529556" cy="205629"/>
            </a:xfrm>
            <a:custGeom>
              <a:rect b="b" l="l" r="r" t="t"/>
              <a:pathLst>
                <a:path extrusionOk="0" h="5531" w="14244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1523388" y="4856444"/>
              <a:ext cx="529556" cy="110863"/>
            </a:xfrm>
            <a:custGeom>
              <a:rect b="b" l="l" r="r" t="t"/>
              <a:pathLst>
                <a:path extrusionOk="0" h="2982" w="14244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rect b="b" l="l" r="r" t="t"/>
              <a:pathLst>
                <a:path extrusionOk="0" h="51730" w="11018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1457547" y="2912359"/>
              <a:ext cx="409622" cy="281694"/>
            </a:xfrm>
            <a:custGeom>
              <a:rect b="b" l="l" r="r" t="t"/>
              <a:pathLst>
                <a:path extrusionOk="0" h="7577" w="11018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1982791" y="4761679"/>
              <a:ext cx="537549" cy="205629"/>
            </a:xfrm>
            <a:custGeom>
              <a:rect b="b" l="l" r="r" t="t"/>
              <a:pathLst>
                <a:path extrusionOk="0" h="5531" w="14459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1987066" y="4856444"/>
              <a:ext cx="533274" cy="110863"/>
            </a:xfrm>
            <a:custGeom>
              <a:rect b="b" l="l" r="r" t="t"/>
              <a:pathLst>
                <a:path extrusionOk="0" h="2982" w="14344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rect b="b" l="l" r="r" t="t"/>
              <a:pathLst>
                <a:path extrusionOk="0" h="49340" w="13077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1776121" y="2999651"/>
              <a:ext cx="386572" cy="194401"/>
            </a:xfrm>
            <a:custGeom>
              <a:rect b="b" l="l" r="r" t="t"/>
              <a:pathLst>
                <a:path extrusionOk="0" h="5229" w="10398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rect b="b" l="l" r="r" t="t"/>
              <a:pathLst>
                <a:path extrusionOk="0" h="28244" w="20537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633694" y="2050361"/>
              <a:ext cx="345379" cy="254926"/>
            </a:xfrm>
            <a:custGeom>
              <a:rect b="b" l="l" r="r" t="t"/>
              <a:pathLst>
                <a:path extrusionOk="0" h="6857" w="929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658306" y="2319154"/>
              <a:ext cx="152093" cy="174139"/>
            </a:xfrm>
            <a:custGeom>
              <a:rect b="b" l="l" r="r" t="t"/>
              <a:pathLst>
                <a:path extrusionOk="0" h="4684" w="4091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677601" y="1683084"/>
              <a:ext cx="335713" cy="560079"/>
            </a:xfrm>
            <a:custGeom>
              <a:rect b="b" l="l" r="r" t="t"/>
              <a:pathLst>
                <a:path extrusionOk="0" h="15065" w="903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1677601" y="1846405"/>
              <a:ext cx="260763" cy="396758"/>
            </a:xfrm>
            <a:custGeom>
              <a:rect b="b" l="l" r="r" t="t"/>
              <a:pathLst>
                <a:path extrusionOk="0" h="10672" w="7014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1734334" y="1790490"/>
              <a:ext cx="36471" cy="59707"/>
            </a:xfrm>
            <a:custGeom>
              <a:rect b="b" l="l" r="r" t="t"/>
              <a:pathLst>
                <a:path extrusionOk="0" h="1606" w="981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2416466" y="1943290"/>
              <a:ext cx="492044" cy="734627"/>
            </a:xfrm>
            <a:custGeom>
              <a:rect b="b" l="l" r="r" t="t"/>
              <a:pathLst>
                <a:path extrusionOk="0" h="19760" w="13235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2465689" y="2009168"/>
              <a:ext cx="368950" cy="574504"/>
            </a:xfrm>
            <a:custGeom>
              <a:rect b="b" l="l" r="r" t="t"/>
              <a:pathLst>
                <a:path extrusionOk="0" h="15453" w="9924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2758574" y="2220113"/>
              <a:ext cx="124768" cy="152614"/>
            </a:xfrm>
            <a:custGeom>
              <a:rect b="b" l="l" r="r" t="t"/>
              <a:pathLst>
                <a:path extrusionOk="0" h="4105" w="3356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2769281" y="2258183"/>
              <a:ext cx="72868" cy="11748"/>
            </a:xfrm>
            <a:custGeom>
              <a:rect b="b" l="l" r="r" t="t"/>
              <a:pathLst>
                <a:path extrusionOk="0" h="316" w="196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2781066" y="2304172"/>
              <a:ext cx="61603" cy="14016"/>
            </a:xfrm>
            <a:custGeom>
              <a:rect b="b" l="l" r="r" t="t"/>
              <a:pathLst>
                <a:path extrusionOk="0" h="377" w="1657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2765005" y="2335289"/>
              <a:ext cx="80861" cy="23533"/>
            </a:xfrm>
            <a:custGeom>
              <a:rect b="b" l="l" r="r" t="t"/>
              <a:pathLst>
                <a:path extrusionOk="0" h="633" w="2175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1628861" y="2189591"/>
              <a:ext cx="871143" cy="609897"/>
            </a:xfrm>
            <a:custGeom>
              <a:rect b="b" l="l" r="r" t="t"/>
              <a:pathLst>
                <a:path extrusionOk="0" h="16405" w="23432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1407209" y="2121593"/>
              <a:ext cx="493680" cy="593799"/>
            </a:xfrm>
            <a:custGeom>
              <a:rect b="b" l="l" r="r" t="t"/>
              <a:pathLst>
                <a:path extrusionOk="0" h="15972" w="13279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555398" y="2114083"/>
              <a:ext cx="724441" cy="1034984"/>
            </a:xfrm>
            <a:custGeom>
              <a:rect b="b" l="l" r="r" t="t"/>
              <a:pathLst>
                <a:path extrusionOk="0" h="27839" w="19486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1147003" y="3031996"/>
              <a:ext cx="186891" cy="144397"/>
            </a:xfrm>
            <a:custGeom>
              <a:rect b="b" l="l" r="r" t="t"/>
              <a:pathLst>
                <a:path extrusionOk="0" h="3884" w="5027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500226" y="4761679"/>
              <a:ext cx="530634" cy="205629"/>
            </a:xfrm>
            <a:custGeom>
              <a:rect b="b" l="l" r="r" t="t"/>
              <a:pathLst>
                <a:path extrusionOk="0" h="5531" w="14273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500784" y="4856444"/>
              <a:ext cx="530077" cy="110863"/>
            </a:xfrm>
            <a:custGeom>
              <a:rect b="b" l="l" r="r" t="t"/>
              <a:pathLst>
                <a:path extrusionOk="0" h="2982" w="14258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392635" y="2912396"/>
              <a:ext cx="413897" cy="1923192"/>
            </a:xfrm>
            <a:custGeom>
              <a:rect b="b" l="l" r="r" t="t"/>
              <a:pathLst>
                <a:path extrusionOk="0" h="51730" w="11133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392635" y="2912359"/>
              <a:ext cx="413377" cy="413934"/>
            </a:xfrm>
            <a:custGeom>
              <a:rect b="b" l="l" r="r" t="t"/>
              <a:pathLst>
                <a:path extrusionOk="0" h="11134" w="11119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-132051" y="4578580"/>
              <a:ext cx="445684" cy="424939"/>
            </a:xfrm>
            <a:custGeom>
              <a:rect b="b" l="l" r="r" t="t"/>
              <a:pathLst>
                <a:path extrusionOk="0" h="11430" w="11988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-132051" y="4663159"/>
              <a:ext cx="445684" cy="340360"/>
            </a:xfrm>
            <a:custGeom>
              <a:rect b="b" l="l" r="r" t="t"/>
              <a:pathLst>
                <a:path extrusionOk="0" h="9155" w="11988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-86026" y="3008760"/>
              <a:ext cx="691241" cy="1695108"/>
            </a:xfrm>
            <a:custGeom>
              <a:rect b="b" l="l" r="r" t="t"/>
              <a:pathLst>
                <a:path extrusionOk="0" h="45595" w="18593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131351" y="3008760"/>
              <a:ext cx="414975" cy="317533"/>
            </a:xfrm>
            <a:custGeom>
              <a:rect b="b" l="l" r="r" t="t"/>
              <a:pathLst>
                <a:path extrusionOk="0" h="8541" w="11162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236303" y="1648286"/>
              <a:ext cx="488326" cy="442933"/>
            </a:xfrm>
            <a:custGeom>
              <a:rect b="b" l="l" r="r" t="t"/>
              <a:pathLst>
                <a:path extrusionOk="0" h="11914" w="13135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86924" y="2097948"/>
              <a:ext cx="767269" cy="1113764"/>
            </a:xfrm>
            <a:custGeom>
              <a:rect b="b" l="l" r="r" t="t"/>
              <a:pathLst>
                <a:path extrusionOk="0" h="29958" w="20638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276455" y="2098023"/>
              <a:ext cx="337869" cy="227080"/>
            </a:xfrm>
            <a:custGeom>
              <a:rect b="b" l="l" r="r" t="t"/>
              <a:pathLst>
                <a:path extrusionOk="0" h="6108" w="9088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296271" y="2386631"/>
              <a:ext cx="152056" cy="174660"/>
            </a:xfrm>
            <a:custGeom>
              <a:rect b="b" l="l" r="r" t="t"/>
              <a:pathLst>
                <a:path extrusionOk="0" h="4698" w="409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315529" y="1776809"/>
              <a:ext cx="335750" cy="514016"/>
            </a:xfrm>
            <a:custGeom>
              <a:rect b="b" l="l" r="r" t="t"/>
              <a:pathLst>
                <a:path extrusionOk="0" h="13826" w="9031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flipH="1">
              <a:off x="315529" y="1894067"/>
              <a:ext cx="262399" cy="396758"/>
            </a:xfrm>
            <a:custGeom>
              <a:rect b="b" l="l" r="r" t="t"/>
              <a:pathLst>
                <a:path extrusionOk="0" h="10672" w="7058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flipH="1">
              <a:off x="372299" y="1838301"/>
              <a:ext cx="36434" cy="59521"/>
            </a:xfrm>
            <a:custGeom>
              <a:rect b="b" l="l" r="r" t="t"/>
              <a:pathLst>
                <a:path extrusionOk="0" h="1601" w="98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276455" y="2098580"/>
              <a:ext cx="341066" cy="538665"/>
            </a:xfrm>
            <a:custGeom>
              <a:rect b="b" l="l" r="r" t="t"/>
              <a:pathLst>
                <a:path extrusionOk="0" h="14489" w="9174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466506" y="2600774"/>
              <a:ext cx="104432" cy="125883"/>
            </a:xfrm>
            <a:custGeom>
              <a:rect b="b" l="l" r="r" t="t"/>
              <a:pathLst>
                <a:path extrusionOk="0" h="3386" w="2809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487400" y="2625423"/>
              <a:ext cx="63202" cy="76065"/>
            </a:xfrm>
            <a:custGeom>
              <a:rect b="b" l="l" r="r" t="t"/>
              <a:pathLst>
                <a:path extrusionOk="0" h="2046" w="170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2323299" y="3069248"/>
              <a:ext cx="234516" cy="337349"/>
            </a:xfrm>
            <a:custGeom>
              <a:rect b="b" l="l" r="r" t="t"/>
              <a:pathLst>
                <a:path extrusionOk="0" h="9074" w="6308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flipH="1">
              <a:off x="2376277" y="3069248"/>
              <a:ext cx="129080" cy="43944"/>
            </a:xfrm>
            <a:custGeom>
              <a:rect b="b" l="l" r="r" t="t"/>
              <a:pathLst>
                <a:path extrusionOk="0" h="1182" w="3472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flipH="1">
              <a:off x="2354343" y="3049990"/>
              <a:ext cx="172429" cy="39668"/>
            </a:xfrm>
            <a:custGeom>
              <a:rect b="b" l="l" r="r" t="t"/>
              <a:pathLst>
                <a:path extrusionOk="0" h="1067" w="4638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flipH="1">
              <a:off x="2378954" y="3179553"/>
              <a:ext cx="123206" cy="156369"/>
            </a:xfrm>
            <a:custGeom>
              <a:rect b="b" l="l" r="r" t="t"/>
              <a:pathLst>
                <a:path extrusionOk="0" h="4206" w="3314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flipH="1">
              <a:off x="2065213" y="3069248"/>
              <a:ext cx="235073" cy="337349"/>
            </a:xfrm>
            <a:custGeom>
              <a:rect b="b" l="l" r="r" t="t"/>
              <a:pathLst>
                <a:path extrusionOk="0" h="9074" w="6323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flipH="1">
              <a:off x="2118228" y="3069248"/>
              <a:ext cx="129080" cy="43944"/>
            </a:xfrm>
            <a:custGeom>
              <a:rect b="b" l="l" r="r" t="t"/>
              <a:pathLst>
                <a:path extrusionOk="0" h="1182" w="3472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flipH="1">
              <a:off x="2096814" y="3049990"/>
              <a:ext cx="172429" cy="39668"/>
            </a:xfrm>
            <a:custGeom>
              <a:rect b="b" l="l" r="r" t="t"/>
              <a:pathLst>
                <a:path extrusionOk="0" h="1067" w="4638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2121426" y="3179553"/>
              <a:ext cx="123206" cy="156369"/>
            </a:xfrm>
            <a:custGeom>
              <a:rect b="b" l="l" r="r" t="t"/>
              <a:pathLst>
                <a:path extrusionOk="0" h="4206" w="3314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1807685" y="3069248"/>
              <a:ext cx="235073" cy="337349"/>
            </a:xfrm>
            <a:custGeom>
              <a:rect b="b" l="l" r="r" t="t"/>
              <a:pathLst>
                <a:path extrusionOk="0" h="9074" w="6323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1860700" y="3069248"/>
              <a:ext cx="129080" cy="43944"/>
            </a:xfrm>
            <a:custGeom>
              <a:rect b="b" l="l" r="r" t="t"/>
              <a:pathLst>
                <a:path extrusionOk="0" h="1182" w="3472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flipH="1">
              <a:off x="1838765" y="3049990"/>
              <a:ext cx="172950" cy="39668"/>
            </a:xfrm>
            <a:custGeom>
              <a:rect b="b" l="l" r="r" t="t"/>
              <a:pathLst>
                <a:path extrusionOk="0" h="1067" w="4652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flipH="1">
              <a:off x="1863897" y="3179553"/>
              <a:ext cx="122649" cy="156369"/>
            </a:xfrm>
            <a:custGeom>
              <a:rect b="b" l="l" r="r" t="t"/>
              <a:pathLst>
                <a:path extrusionOk="0" h="4206" w="3299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flipH="1">
              <a:off x="2238163" y="4405109"/>
              <a:ext cx="26805" cy="551491"/>
            </a:xfrm>
            <a:custGeom>
              <a:rect b="b" l="l" r="r" t="t"/>
              <a:pathLst>
                <a:path extrusionOk="0" h="14834" w="721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flipH="1">
              <a:off x="2048521" y="4481212"/>
              <a:ext cx="405458" cy="398803"/>
            </a:xfrm>
            <a:custGeom>
              <a:rect b="b" l="l" r="r" t="t"/>
              <a:pathLst>
                <a:path extrusionOk="0" h="10727" w="10906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flipH="1">
              <a:off x="1971526" y="4666913"/>
              <a:ext cx="560079" cy="27325"/>
            </a:xfrm>
            <a:custGeom>
              <a:rect b="b" l="l" r="r" t="t"/>
              <a:pathLst>
                <a:path extrusionOk="0" h="735" w="15065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flipH="1">
              <a:off x="2048074" y="4482587"/>
              <a:ext cx="407986" cy="395829"/>
            </a:xfrm>
            <a:custGeom>
              <a:rect b="b" l="l" r="r" t="t"/>
              <a:pathLst>
                <a:path extrusionOk="0" h="10647" w="10974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flipH="1">
              <a:off x="1988144" y="4417415"/>
              <a:ext cx="547216" cy="526545"/>
            </a:xfrm>
            <a:custGeom>
              <a:rect b="b" l="l" r="r" t="t"/>
              <a:pathLst>
                <a:path extrusionOk="0" h="14163" w="14719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flipH="1">
              <a:off x="1937248" y="4398306"/>
              <a:ext cx="610417" cy="566845"/>
            </a:xfrm>
            <a:custGeom>
              <a:rect b="b" l="l" r="r" t="t"/>
              <a:pathLst>
                <a:path extrusionOk="0" h="15247" w="16419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flipH="1">
              <a:off x="2166410" y="4617096"/>
              <a:ext cx="148896" cy="127556"/>
            </a:xfrm>
            <a:custGeom>
              <a:rect b="b" l="l" r="r" t="t"/>
              <a:pathLst>
                <a:path extrusionOk="0" h="3431" w="4005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flipH="1">
              <a:off x="1038334" y="3061217"/>
              <a:ext cx="596996" cy="477099"/>
            </a:xfrm>
            <a:custGeom>
              <a:rect b="b" l="l" r="r" t="t"/>
              <a:pathLst>
                <a:path extrusionOk="0" h="12833" w="16058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flipH="1">
              <a:off x="1241769" y="3252384"/>
              <a:ext cx="651090" cy="140308"/>
            </a:xfrm>
            <a:custGeom>
              <a:rect b="b" l="l" r="r" t="t"/>
              <a:pathLst>
                <a:path extrusionOk="0" h="3774" w="17513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flipH="1">
              <a:off x="1160387" y="3068727"/>
              <a:ext cx="171388" cy="119228"/>
            </a:xfrm>
            <a:custGeom>
              <a:rect b="b" l="l" r="r" t="t"/>
              <a:pathLst>
                <a:path extrusionOk="0" h="3207" w="461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flipH="1">
              <a:off x="1259428" y="3076757"/>
              <a:ext cx="21451" cy="71232"/>
            </a:xfrm>
            <a:custGeom>
              <a:rect b="b" l="l" r="r" t="t"/>
              <a:pathLst>
                <a:path extrusionOk="0" h="1916" w="577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flipH="1">
              <a:off x="1212324" y="3099250"/>
              <a:ext cx="26805" cy="58926"/>
            </a:xfrm>
            <a:custGeom>
              <a:rect b="b" l="l" r="r" t="t"/>
              <a:pathLst>
                <a:path extrusionOk="0" h="1585" w="721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flipH="1">
              <a:off x="1180240" y="3092744"/>
              <a:ext cx="27288" cy="79337"/>
            </a:xfrm>
            <a:custGeom>
              <a:rect b="b" l="l" r="r" t="t"/>
              <a:pathLst>
                <a:path extrusionOk="0" h="2134" w="734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flipH="1">
              <a:off x="617484" y="3061217"/>
              <a:ext cx="596476" cy="477099"/>
            </a:xfrm>
            <a:custGeom>
              <a:rect b="b" l="l" r="r" t="t"/>
              <a:pathLst>
                <a:path extrusionOk="0" h="12833" w="16044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rect b="b" l="l" r="r" t="t"/>
              <a:pathLst>
                <a:path extrusionOk="0" h="37963" w="29207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rect b="b" l="l" r="r" t="t"/>
              <a:pathLst>
                <a:path extrusionOk="0" h="37963" w="29221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rect b="b" l="l" r="r" t="t"/>
              <a:pathLst>
                <a:path extrusionOk="0" h="8196" w="40498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flipH="1">
              <a:off x="1137895" y="3316069"/>
              <a:ext cx="989479" cy="304707"/>
            </a:xfrm>
            <a:custGeom>
              <a:rect b="b" l="l" r="r" t="t"/>
              <a:pathLst>
                <a:path extrusionOk="0" h="8196" w="26615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flipH="1">
              <a:off x="1695260" y="4405109"/>
              <a:ext cx="26805" cy="551491"/>
            </a:xfrm>
            <a:custGeom>
              <a:rect b="b" l="l" r="r" t="t"/>
              <a:pathLst>
                <a:path extrusionOk="0" h="14834" w="721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flipH="1">
              <a:off x="1505246" y="4480989"/>
              <a:ext cx="405272" cy="399026"/>
            </a:xfrm>
            <a:custGeom>
              <a:rect b="b" l="l" r="r" t="t"/>
              <a:pathLst>
                <a:path extrusionOk="0" h="10733" w="10901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flipH="1">
              <a:off x="1428623" y="4666913"/>
              <a:ext cx="560079" cy="27325"/>
            </a:xfrm>
            <a:custGeom>
              <a:rect b="b" l="l" r="r" t="t"/>
              <a:pathLst>
                <a:path extrusionOk="0" h="735" w="15065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flipH="1">
              <a:off x="1505209" y="4482587"/>
              <a:ext cx="408358" cy="395829"/>
            </a:xfrm>
            <a:custGeom>
              <a:rect b="b" l="l" r="r" t="t"/>
              <a:pathLst>
                <a:path extrusionOk="0" h="10647" w="10984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flipH="1">
              <a:off x="1445241" y="4417415"/>
              <a:ext cx="547216" cy="526545"/>
            </a:xfrm>
            <a:custGeom>
              <a:rect b="b" l="l" r="r" t="t"/>
              <a:pathLst>
                <a:path extrusionOk="0" h="14163" w="14719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flipH="1">
              <a:off x="1394382" y="4398306"/>
              <a:ext cx="610380" cy="566845"/>
            </a:xfrm>
            <a:custGeom>
              <a:rect b="b" l="l" r="r" t="t"/>
              <a:pathLst>
                <a:path extrusionOk="0" h="15247" w="16418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flipH="1">
              <a:off x="1623507" y="4617096"/>
              <a:ext cx="148896" cy="127556"/>
            </a:xfrm>
            <a:custGeom>
              <a:rect b="b" l="l" r="r" t="t"/>
              <a:pathLst>
                <a:path extrusionOk="0" h="3431" w="4005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flipH="1">
              <a:off x="1678679" y="4650853"/>
              <a:ext cx="69633" cy="59633"/>
            </a:xfrm>
            <a:custGeom>
              <a:rect b="b" l="l" r="r" t="t"/>
              <a:pathLst>
                <a:path extrusionOk="0" h="1604" w="1873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flipH="1">
              <a:off x="819358" y="4651894"/>
              <a:ext cx="366236" cy="313778"/>
            </a:xfrm>
            <a:custGeom>
              <a:rect b="b" l="l" r="r" t="t"/>
              <a:pathLst>
                <a:path extrusionOk="0" h="8440" w="9851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flipH="1">
              <a:off x="886798" y="4741863"/>
              <a:ext cx="155848" cy="133653"/>
            </a:xfrm>
            <a:custGeom>
              <a:rect b="b" l="l" r="r" t="t"/>
              <a:pathLst>
                <a:path extrusionOk="0" h="3595" w="4192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flipH="1">
              <a:off x="934980" y="4673866"/>
              <a:ext cx="319689" cy="165477"/>
            </a:xfrm>
            <a:custGeom>
              <a:rect b="b" l="l" r="r" t="t"/>
              <a:pathLst>
                <a:path extrusionOk="0" h="4451" w="8599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flipH="1">
              <a:off x="513090" y="3034449"/>
              <a:ext cx="228121" cy="145885"/>
            </a:xfrm>
            <a:custGeom>
              <a:rect b="b" l="l" r="r" t="t"/>
              <a:pathLst>
                <a:path extrusionOk="0" h="3924" w="6136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flipH="1">
              <a:off x="669979" y="3109957"/>
              <a:ext cx="32679" cy="68221"/>
            </a:xfrm>
            <a:custGeom>
              <a:rect b="b" l="l" r="r" t="t"/>
              <a:pathLst>
                <a:path extrusionOk="0" h="1835" w="879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flipH="1">
              <a:off x="646408" y="3130293"/>
              <a:ext cx="17696" cy="48777"/>
            </a:xfrm>
            <a:custGeom>
              <a:rect b="b" l="l" r="r" t="t"/>
              <a:pathLst>
                <a:path extrusionOk="0" h="1312" w="476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flipH="1">
              <a:off x="592873" y="3103005"/>
              <a:ext cx="37512" cy="66957"/>
            </a:xfrm>
            <a:custGeom>
              <a:rect b="b" l="l" r="r" t="t"/>
              <a:pathLst>
                <a:path extrusionOk="0" h="1801" w="1009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flipH="1">
              <a:off x="710131" y="3100328"/>
              <a:ext cx="17176" cy="76586"/>
            </a:xfrm>
            <a:custGeom>
              <a:rect b="b" l="l" r="r" t="t"/>
              <a:pathLst>
                <a:path extrusionOk="0" h="2060" w="462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flipH="1">
              <a:off x="-12674" y="2161224"/>
              <a:ext cx="600231" cy="999629"/>
            </a:xfrm>
            <a:custGeom>
              <a:rect b="b" l="l" r="r" t="t"/>
              <a:pathLst>
                <a:path extrusionOk="0" h="26888" w="16145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flipH="1">
              <a:off x="557517" y="1839304"/>
              <a:ext cx="36471" cy="17845"/>
            </a:xfrm>
            <a:custGeom>
              <a:rect b="b" l="l" r="r" t="t"/>
              <a:pathLst>
                <a:path extrusionOk="0" h="480" w="981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flipH="1">
              <a:off x="569860" y="1872653"/>
              <a:ext cx="23571" cy="23571"/>
            </a:xfrm>
            <a:custGeom>
              <a:rect b="b" l="l" r="r" t="t"/>
              <a:pathLst>
                <a:path extrusionOk="0" h="634" w="634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flipH="1">
              <a:off x="563949" y="1933661"/>
              <a:ext cx="43423" cy="21042"/>
            </a:xfrm>
            <a:custGeom>
              <a:rect b="b" l="l" r="r" t="t"/>
              <a:pathLst>
                <a:path extrusionOk="0" h="566" w="1168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flipH="1">
              <a:off x="1921745" y="1772162"/>
              <a:ext cx="36434" cy="15391"/>
            </a:xfrm>
            <a:custGeom>
              <a:rect b="b" l="l" r="r" t="t"/>
              <a:pathLst>
                <a:path extrusionOk="0" h="414" w="98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flipH="1">
              <a:off x="1928177" y="1812128"/>
              <a:ext cx="23571" cy="23794"/>
            </a:xfrm>
            <a:custGeom>
              <a:rect b="b" l="l" r="r" t="t"/>
              <a:pathLst>
                <a:path extrusionOk="0" h="640" w="634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flipH="1">
              <a:off x="1922823" y="1880125"/>
              <a:ext cx="43386" cy="21042"/>
            </a:xfrm>
            <a:custGeom>
              <a:rect b="b" l="l" r="r" t="t"/>
              <a:pathLst>
                <a:path extrusionOk="0" h="566" w="1167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flipH="1">
              <a:off x="3153176" y="1805696"/>
              <a:ext cx="23571" cy="23608"/>
            </a:xfrm>
            <a:custGeom>
              <a:rect b="b" l="l" r="r" t="t"/>
              <a:pathLst>
                <a:path extrusionOk="0" h="635" w="634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2"/>
          <p:cNvSpPr txBox="1"/>
          <p:nvPr/>
        </p:nvSpPr>
        <p:spPr>
          <a:xfrm>
            <a:off x="18300" y="3643075"/>
            <a:ext cx="7920000" cy="25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274E13"/>
                </a:solidFill>
                <a:highlight>
                  <a:srgbClr val="D9EAD3"/>
                </a:highlight>
                <a:latin typeface="Lora"/>
                <a:ea typeface="Lora"/>
                <a:cs typeface="Lora"/>
                <a:sym typeface="Lora"/>
              </a:rPr>
              <a:t>Objectives</a:t>
            </a:r>
            <a:endParaRPr b="1" sz="2400">
              <a:solidFill>
                <a:srgbClr val="274E13"/>
              </a:solidFill>
              <a:highlight>
                <a:srgbClr val="D9EAD3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2" name="Google Shape;142;p2"/>
          <p:cNvSpPr txBox="1"/>
          <p:nvPr/>
        </p:nvSpPr>
        <p:spPr>
          <a:xfrm flipH="1">
            <a:off x="252912" y="10001765"/>
            <a:ext cx="4505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Black: original content</a:t>
            </a:r>
            <a:r>
              <a:rPr b="1" lang="en-GB" sz="1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    </a:t>
            </a: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endParaRPr b="1" sz="1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Red: Important</a:t>
            </a: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                     </a:t>
            </a:r>
            <a:endParaRPr b="1" sz="10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000">
                <a:solidFill>
                  <a:srgbClr val="1155CC"/>
                </a:solidFill>
                <a:latin typeface="Lora"/>
                <a:ea typeface="Lora"/>
                <a:cs typeface="Lora"/>
                <a:sym typeface="Lora"/>
              </a:rPr>
              <a:t>Blue: only found in males slides</a:t>
            </a:r>
            <a:endParaRPr b="1" sz="1000">
              <a:solidFill>
                <a:srgbClr val="1155CC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2395864" y="10017474"/>
            <a:ext cx="2556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Orange: Doctor notes</a:t>
            </a:r>
            <a:endParaRPr b="1" sz="1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Grey: Extra/Robbins </a:t>
            </a:r>
            <a:endParaRPr b="1" sz="1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Purple: Only found in females slides  </a:t>
            </a:r>
            <a:r>
              <a:rPr b="1" lang="en-GB" sz="1000">
                <a:solidFill>
                  <a:srgbClr val="8E7CC3"/>
                </a:solidFill>
                <a:latin typeface="CG Times"/>
                <a:ea typeface="CG Times"/>
                <a:cs typeface="CG Times"/>
                <a:sym typeface="CG Times"/>
              </a:rPr>
              <a:t>                        </a:t>
            </a:r>
            <a:endParaRPr b="1" sz="1000">
              <a:solidFill>
                <a:srgbClr val="8E7CC3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hasCustomPrompt="1" type="title"/>
          </p:nvPr>
        </p:nvSpPr>
        <p:spPr>
          <a:xfrm>
            <a:off x="269976" y="2298572"/>
            <a:ext cx="73800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7" name="Google Shape;177;p11"/>
          <p:cNvSpPr txBox="1"/>
          <p:nvPr>
            <p:ph idx="1" type="body"/>
          </p:nvPr>
        </p:nvSpPr>
        <p:spPr>
          <a:xfrm>
            <a:off x="269976" y="6550450"/>
            <a:ext cx="73800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8" name="Google Shape;178;p1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12"/>
          <p:cNvSpPr/>
          <p:nvPr/>
        </p:nvSpPr>
        <p:spPr>
          <a:xfrm>
            <a:off x="0" y="2121875"/>
            <a:ext cx="7920242" cy="1988062"/>
          </a:xfrm>
          <a:custGeom>
            <a:rect b="b" l="l" r="r" t="t"/>
            <a:pathLst>
              <a:path extrusionOk="0" h="72683" w="285517">
                <a:moveTo>
                  <a:pt x="0" y="1"/>
                </a:moveTo>
                <a:lnTo>
                  <a:pt x="285516" y="1"/>
                </a:lnTo>
                <a:lnTo>
                  <a:pt x="285516" y="72683"/>
                </a:lnTo>
                <a:lnTo>
                  <a:pt x="0" y="72683"/>
                </a:lnTo>
                <a:close/>
              </a:path>
            </a:pathLst>
          </a:cu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" name="Google Shape;182;p12"/>
          <p:cNvGrpSpPr/>
          <p:nvPr/>
        </p:nvGrpSpPr>
        <p:grpSpPr>
          <a:xfrm>
            <a:off x="1401291" y="1005492"/>
            <a:ext cx="1762951" cy="2503234"/>
            <a:chOff x="3687291" y="1691292"/>
            <a:chExt cx="1762951" cy="2503234"/>
          </a:xfrm>
        </p:grpSpPr>
        <p:sp>
          <p:nvSpPr>
            <p:cNvPr id="183" name="Google Shape;183;p12"/>
            <p:cNvSpPr/>
            <p:nvPr/>
          </p:nvSpPr>
          <p:spPr>
            <a:xfrm>
              <a:off x="4337586" y="2061799"/>
              <a:ext cx="108225" cy="148508"/>
            </a:xfrm>
            <a:custGeom>
              <a:rect b="b" l="l" r="r" t="t"/>
              <a:pathLst>
                <a:path extrusionOk="0" h="11791" w="8591">
                  <a:moveTo>
                    <a:pt x="3896" y="0"/>
                  </a:moveTo>
                  <a:cubicBezTo>
                    <a:pt x="3676" y="0"/>
                    <a:pt x="3440" y="34"/>
                    <a:pt x="3187" y="106"/>
                  </a:cubicBezTo>
                  <a:cubicBezTo>
                    <a:pt x="1" y="993"/>
                    <a:pt x="969" y="4905"/>
                    <a:pt x="2098" y="6478"/>
                  </a:cubicBezTo>
                  <a:cubicBezTo>
                    <a:pt x="3560" y="8428"/>
                    <a:pt x="3700" y="11791"/>
                    <a:pt x="5268" y="11791"/>
                  </a:cubicBezTo>
                  <a:cubicBezTo>
                    <a:pt x="5516" y="11791"/>
                    <a:pt x="5800" y="11706"/>
                    <a:pt x="6131" y="11519"/>
                  </a:cubicBezTo>
                  <a:cubicBezTo>
                    <a:pt x="8591" y="10148"/>
                    <a:pt x="6857" y="4219"/>
                    <a:pt x="6857" y="4219"/>
                  </a:cubicBezTo>
                  <a:cubicBezTo>
                    <a:pt x="6857" y="4219"/>
                    <a:pt x="6380" y="0"/>
                    <a:pt x="389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4756214" y="2062769"/>
              <a:ext cx="123985" cy="144792"/>
            </a:xfrm>
            <a:custGeom>
              <a:rect b="b" l="l" r="r" t="t"/>
              <a:pathLst>
                <a:path extrusionOk="0" h="11496" w="9842">
                  <a:moveTo>
                    <a:pt x="5840" y="1"/>
                  </a:moveTo>
                  <a:cubicBezTo>
                    <a:pt x="3622" y="1"/>
                    <a:pt x="2622" y="3780"/>
                    <a:pt x="2622" y="3780"/>
                  </a:cubicBezTo>
                  <a:cubicBezTo>
                    <a:pt x="2622" y="3780"/>
                    <a:pt x="1" y="9385"/>
                    <a:pt x="2219" y="11079"/>
                  </a:cubicBezTo>
                  <a:cubicBezTo>
                    <a:pt x="2590" y="11369"/>
                    <a:pt x="2914" y="11496"/>
                    <a:pt x="3205" y="11496"/>
                  </a:cubicBezTo>
                  <a:cubicBezTo>
                    <a:pt x="4653" y="11496"/>
                    <a:pt x="5292" y="8362"/>
                    <a:pt x="6938" y="6683"/>
                  </a:cubicBezTo>
                  <a:cubicBezTo>
                    <a:pt x="8309" y="5352"/>
                    <a:pt x="9841" y="1642"/>
                    <a:pt x="6817" y="231"/>
                  </a:cubicBezTo>
                  <a:cubicBezTo>
                    <a:pt x="6468" y="71"/>
                    <a:pt x="6143" y="1"/>
                    <a:pt x="584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4380771" y="1805579"/>
              <a:ext cx="467418" cy="877355"/>
            </a:xfrm>
            <a:custGeom>
              <a:rect b="b" l="l" r="r" t="t"/>
              <a:pathLst>
                <a:path extrusionOk="0" h="69659" w="37104">
                  <a:moveTo>
                    <a:pt x="20536" y="1"/>
                  </a:moveTo>
                  <a:cubicBezTo>
                    <a:pt x="19441" y="1"/>
                    <a:pt x="18345" y="108"/>
                    <a:pt x="17262" y="325"/>
                  </a:cubicBezTo>
                  <a:cubicBezTo>
                    <a:pt x="16334" y="526"/>
                    <a:pt x="15406" y="728"/>
                    <a:pt x="14479" y="970"/>
                  </a:cubicBezTo>
                  <a:cubicBezTo>
                    <a:pt x="9317" y="2301"/>
                    <a:pt x="5808" y="5487"/>
                    <a:pt x="3711" y="10367"/>
                  </a:cubicBezTo>
                  <a:cubicBezTo>
                    <a:pt x="2501" y="13311"/>
                    <a:pt x="1816" y="16456"/>
                    <a:pt x="1654" y="19642"/>
                  </a:cubicBezTo>
                  <a:cubicBezTo>
                    <a:pt x="1533" y="20933"/>
                    <a:pt x="1695" y="29765"/>
                    <a:pt x="1816" y="30934"/>
                  </a:cubicBezTo>
                  <a:cubicBezTo>
                    <a:pt x="1856" y="31338"/>
                    <a:pt x="1896" y="31741"/>
                    <a:pt x="1937" y="32144"/>
                  </a:cubicBezTo>
                  <a:cubicBezTo>
                    <a:pt x="2138" y="33556"/>
                    <a:pt x="2461" y="34967"/>
                    <a:pt x="2945" y="36339"/>
                  </a:cubicBezTo>
                  <a:cubicBezTo>
                    <a:pt x="3469" y="37790"/>
                    <a:pt x="5123" y="39283"/>
                    <a:pt x="6897" y="40130"/>
                  </a:cubicBezTo>
                  <a:cubicBezTo>
                    <a:pt x="7623" y="40492"/>
                    <a:pt x="7784" y="41420"/>
                    <a:pt x="7744" y="42267"/>
                  </a:cubicBezTo>
                  <a:cubicBezTo>
                    <a:pt x="7704" y="44646"/>
                    <a:pt x="7744" y="48074"/>
                    <a:pt x="7744" y="50454"/>
                  </a:cubicBezTo>
                  <a:cubicBezTo>
                    <a:pt x="7704" y="51664"/>
                    <a:pt x="7542" y="51785"/>
                    <a:pt x="6453" y="52148"/>
                  </a:cubicBezTo>
                  <a:cubicBezTo>
                    <a:pt x="5163" y="52551"/>
                    <a:pt x="2340" y="52874"/>
                    <a:pt x="1049" y="53357"/>
                  </a:cubicBezTo>
                  <a:cubicBezTo>
                    <a:pt x="81" y="53680"/>
                    <a:pt x="1" y="54487"/>
                    <a:pt x="767" y="55213"/>
                  </a:cubicBezTo>
                  <a:cubicBezTo>
                    <a:pt x="1009" y="55414"/>
                    <a:pt x="1251" y="55616"/>
                    <a:pt x="1533" y="55777"/>
                  </a:cubicBezTo>
                  <a:cubicBezTo>
                    <a:pt x="7220" y="60012"/>
                    <a:pt x="12906" y="64246"/>
                    <a:pt x="18592" y="68481"/>
                  </a:cubicBezTo>
                  <a:cubicBezTo>
                    <a:pt x="18996" y="68763"/>
                    <a:pt x="19359" y="69086"/>
                    <a:pt x="19762" y="69328"/>
                  </a:cubicBezTo>
                  <a:cubicBezTo>
                    <a:pt x="20128" y="69547"/>
                    <a:pt x="20427" y="69659"/>
                    <a:pt x="20709" y="69659"/>
                  </a:cubicBezTo>
                  <a:cubicBezTo>
                    <a:pt x="21049" y="69659"/>
                    <a:pt x="21364" y="69497"/>
                    <a:pt x="21738" y="69166"/>
                  </a:cubicBezTo>
                  <a:cubicBezTo>
                    <a:pt x="21940" y="68924"/>
                    <a:pt x="22182" y="68723"/>
                    <a:pt x="22383" y="68481"/>
                  </a:cubicBezTo>
                  <a:cubicBezTo>
                    <a:pt x="26215" y="64045"/>
                    <a:pt x="30369" y="59971"/>
                    <a:pt x="34401" y="55777"/>
                  </a:cubicBezTo>
                  <a:cubicBezTo>
                    <a:pt x="35127" y="55051"/>
                    <a:pt x="35813" y="54245"/>
                    <a:pt x="36458" y="53438"/>
                  </a:cubicBezTo>
                  <a:cubicBezTo>
                    <a:pt x="37103" y="52672"/>
                    <a:pt x="36902" y="52188"/>
                    <a:pt x="35894" y="51946"/>
                  </a:cubicBezTo>
                  <a:cubicBezTo>
                    <a:pt x="32794" y="51284"/>
                    <a:pt x="31017" y="50953"/>
                    <a:pt x="30902" y="50953"/>
                  </a:cubicBezTo>
                  <a:cubicBezTo>
                    <a:pt x="30884" y="50953"/>
                    <a:pt x="30907" y="50962"/>
                    <a:pt x="30973" y="50978"/>
                  </a:cubicBezTo>
                  <a:cubicBezTo>
                    <a:pt x="29804" y="50736"/>
                    <a:pt x="27707" y="50696"/>
                    <a:pt x="27747" y="49607"/>
                  </a:cubicBezTo>
                  <a:cubicBezTo>
                    <a:pt x="27828" y="47147"/>
                    <a:pt x="27949" y="43678"/>
                    <a:pt x="28110" y="41218"/>
                  </a:cubicBezTo>
                  <a:cubicBezTo>
                    <a:pt x="28110" y="40654"/>
                    <a:pt x="28150" y="40009"/>
                    <a:pt x="28594" y="39646"/>
                  </a:cubicBezTo>
                  <a:cubicBezTo>
                    <a:pt x="30328" y="38274"/>
                    <a:pt x="32546" y="35653"/>
                    <a:pt x="33071" y="33475"/>
                  </a:cubicBezTo>
                  <a:cubicBezTo>
                    <a:pt x="33514" y="31580"/>
                    <a:pt x="33917" y="29725"/>
                    <a:pt x="34280" y="27869"/>
                  </a:cubicBezTo>
                  <a:cubicBezTo>
                    <a:pt x="34442" y="27144"/>
                    <a:pt x="35087" y="19965"/>
                    <a:pt x="35087" y="19965"/>
                  </a:cubicBezTo>
                  <a:cubicBezTo>
                    <a:pt x="35047" y="19521"/>
                    <a:pt x="35006" y="19158"/>
                    <a:pt x="35006" y="18755"/>
                  </a:cubicBezTo>
                  <a:cubicBezTo>
                    <a:pt x="35047" y="16416"/>
                    <a:pt x="34845" y="14117"/>
                    <a:pt x="34482" y="11818"/>
                  </a:cubicBezTo>
                  <a:cubicBezTo>
                    <a:pt x="34119" y="9479"/>
                    <a:pt x="33192" y="7221"/>
                    <a:pt x="31861" y="5205"/>
                  </a:cubicBezTo>
                  <a:cubicBezTo>
                    <a:pt x="30651" y="3390"/>
                    <a:pt x="28917" y="2019"/>
                    <a:pt x="26900" y="1252"/>
                  </a:cubicBezTo>
                  <a:cubicBezTo>
                    <a:pt x="24864" y="422"/>
                    <a:pt x="22703" y="1"/>
                    <a:pt x="205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4380771" y="2313032"/>
              <a:ext cx="467418" cy="369903"/>
            </a:xfrm>
            <a:custGeom>
              <a:rect b="b" l="l" r="r" t="t"/>
              <a:pathLst>
                <a:path extrusionOk="0" h="29369" w="37104">
                  <a:moveTo>
                    <a:pt x="28191" y="1"/>
                  </a:moveTo>
                  <a:lnTo>
                    <a:pt x="28191" y="1"/>
                  </a:lnTo>
                  <a:cubicBezTo>
                    <a:pt x="24156" y="2727"/>
                    <a:pt x="20548" y="3630"/>
                    <a:pt x="17487" y="3630"/>
                  </a:cubicBezTo>
                  <a:cubicBezTo>
                    <a:pt x="12622" y="3630"/>
                    <a:pt x="9136" y="1351"/>
                    <a:pt x="7502" y="485"/>
                  </a:cubicBezTo>
                  <a:lnTo>
                    <a:pt x="7502" y="485"/>
                  </a:lnTo>
                  <a:cubicBezTo>
                    <a:pt x="7704" y="969"/>
                    <a:pt x="7784" y="1493"/>
                    <a:pt x="7744" y="1977"/>
                  </a:cubicBezTo>
                  <a:cubicBezTo>
                    <a:pt x="7704" y="4397"/>
                    <a:pt x="7744" y="7784"/>
                    <a:pt x="7744" y="10164"/>
                  </a:cubicBezTo>
                  <a:cubicBezTo>
                    <a:pt x="7704" y="11374"/>
                    <a:pt x="7542" y="11495"/>
                    <a:pt x="6453" y="11858"/>
                  </a:cubicBezTo>
                  <a:cubicBezTo>
                    <a:pt x="5163" y="12261"/>
                    <a:pt x="2300" y="12584"/>
                    <a:pt x="1049" y="13067"/>
                  </a:cubicBezTo>
                  <a:cubicBezTo>
                    <a:pt x="81" y="13430"/>
                    <a:pt x="1" y="14197"/>
                    <a:pt x="767" y="14923"/>
                  </a:cubicBezTo>
                  <a:cubicBezTo>
                    <a:pt x="1009" y="15124"/>
                    <a:pt x="1251" y="15326"/>
                    <a:pt x="1533" y="15487"/>
                  </a:cubicBezTo>
                  <a:cubicBezTo>
                    <a:pt x="7220" y="19722"/>
                    <a:pt x="12906" y="23956"/>
                    <a:pt x="18592" y="28191"/>
                  </a:cubicBezTo>
                  <a:cubicBezTo>
                    <a:pt x="18996" y="28473"/>
                    <a:pt x="19359" y="28796"/>
                    <a:pt x="19762" y="29038"/>
                  </a:cubicBezTo>
                  <a:cubicBezTo>
                    <a:pt x="20128" y="29257"/>
                    <a:pt x="20427" y="29369"/>
                    <a:pt x="20706" y="29369"/>
                  </a:cubicBezTo>
                  <a:cubicBezTo>
                    <a:pt x="21041" y="29369"/>
                    <a:pt x="21345" y="29207"/>
                    <a:pt x="21698" y="28876"/>
                  </a:cubicBezTo>
                  <a:cubicBezTo>
                    <a:pt x="21940" y="28634"/>
                    <a:pt x="22182" y="28433"/>
                    <a:pt x="22383" y="28191"/>
                  </a:cubicBezTo>
                  <a:cubicBezTo>
                    <a:pt x="26215" y="23795"/>
                    <a:pt x="30369" y="19722"/>
                    <a:pt x="34401" y="15487"/>
                  </a:cubicBezTo>
                  <a:cubicBezTo>
                    <a:pt x="35127" y="14761"/>
                    <a:pt x="35813" y="13955"/>
                    <a:pt x="36458" y="13148"/>
                  </a:cubicBezTo>
                  <a:cubicBezTo>
                    <a:pt x="37103" y="12382"/>
                    <a:pt x="36902" y="11898"/>
                    <a:pt x="35894" y="11656"/>
                  </a:cubicBezTo>
                  <a:cubicBezTo>
                    <a:pt x="32794" y="10994"/>
                    <a:pt x="31017" y="10663"/>
                    <a:pt x="30902" y="10663"/>
                  </a:cubicBezTo>
                  <a:cubicBezTo>
                    <a:pt x="30884" y="10663"/>
                    <a:pt x="30907" y="10672"/>
                    <a:pt x="30973" y="10688"/>
                  </a:cubicBezTo>
                  <a:cubicBezTo>
                    <a:pt x="29804" y="10446"/>
                    <a:pt x="27707" y="10406"/>
                    <a:pt x="27747" y="9317"/>
                  </a:cubicBezTo>
                  <a:cubicBezTo>
                    <a:pt x="27828" y="6857"/>
                    <a:pt x="27949" y="3388"/>
                    <a:pt x="28110" y="928"/>
                  </a:cubicBezTo>
                  <a:cubicBezTo>
                    <a:pt x="28110" y="606"/>
                    <a:pt x="28110" y="283"/>
                    <a:pt x="2819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3687291" y="2535006"/>
              <a:ext cx="672152" cy="1064769"/>
            </a:xfrm>
            <a:custGeom>
              <a:rect b="b" l="l" r="r" t="t"/>
              <a:pathLst>
                <a:path extrusionOk="0" h="84539" w="53356">
                  <a:moveTo>
                    <a:pt x="40531" y="1"/>
                  </a:moveTo>
                  <a:cubicBezTo>
                    <a:pt x="38152" y="1"/>
                    <a:pt x="35127" y="1815"/>
                    <a:pt x="33998" y="3872"/>
                  </a:cubicBezTo>
                  <a:cubicBezTo>
                    <a:pt x="27142" y="16455"/>
                    <a:pt x="1" y="66826"/>
                    <a:pt x="1170" y="72230"/>
                  </a:cubicBezTo>
                  <a:cubicBezTo>
                    <a:pt x="2362" y="77721"/>
                    <a:pt x="6143" y="84538"/>
                    <a:pt x="15178" y="84538"/>
                  </a:cubicBezTo>
                  <a:cubicBezTo>
                    <a:pt x="16230" y="84538"/>
                    <a:pt x="17354" y="84446"/>
                    <a:pt x="18552" y="84248"/>
                  </a:cubicBezTo>
                  <a:cubicBezTo>
                    <a:pt x="30086" y="82393"/>
                    <a:pt x="43435" y="42790"/>
                    <a:pt x="46137" y="36902"/>
                  </a:cubicBezTo>
                  <a:cubicBezTo>
                    <a:pt x="48799" y="31014"/>
                    <a:pt x="53356" y="14398"/>
                    <a:pt x="49605" y="5042"/>
                  </a:cubicBezTo>
                  <a:cubicBezTo>
                    <a:pt x="47605" y="96"/>
                    <a:pt x="44523" y="4"/>
                    <a:pt x="41512" y="4"/>
                  </a:cubicBezTo>
                  <a:cubicBezTo>
                    <a:pt x="41395" y="4"/>
                    <a:pt x="41278" y="4"/>
                    <a:pt x="41161" y="4"/>
                  </a:cubicBezTo>
                  <a:cubicBezTo>
                    <a:pt x="40950" y="4"/>
                    <a:pt x="40740" y="3"/>
                    <a:pt x="40531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4832448" y="2511784"/>
              <a:ext cx="617794" cy="1498541"/>
            </a:xfrm>
            <a:custGeom>
              <a:rect b="b" l="l" r="r" t="t"/>
              <a:pathLst>
                <a:path extrusionOk="0" h="118979" w="49041">
                  <a:moveTo>
                    <a:pt x="13261" y="1"/>
                  </a:moveTo>
                  <a:cubicBezTo>
                    <a:pt x="12971" y="1"/>
                    <a:pt x="12691" y="43"/>
                    <a:pt x="12422" y="129"/>
                  </a:cubicBezTo>
                  <a:cubicBezTo>
                    <a:pt x="4235" y="2750"/>
                    <a:pt x="1" y="9364"/>
                    <a:pt x="2259" y="21019"/>
                  </a:cubicBezTo>
                  <a:cubicBezTo>
                    <a:pt x="4518" y="32674"/>
                    <a:pt x="20125" y="63808"/>
                    <a:pt x="20125" y="63808"/>
                  </a:cubicBezTo>
                  <a:lnTo>
                    <a:pt x="24763" y="117567"/>
                  </a:lnTo>
                  <a:lnTo>
                    <a:pt x="46057" y="118979"/>
                  </a:lnTo>
                  <a:cubicBezTo>
                    <a:pt x="46057" y="118979"/>
                    <a:pt x="49041" y="74133"/>
                    <a:pt x="46903" y="60663"/>
                  </a:cubicBezTo>
                  <a:cubicBezTo>
                    <a:pt x="44828" y="47620"/>
                    <a:pt x="23048" y="1"/>
                    <a:pt x="13261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4315742" y="1691292"/>
              <a:ext cx="515679" cy="377195"/>
            </a:xfrm>
            <a:custGeom>
              <a:rect b="b" l="l" r="r" t="t"/>
              <a:pathLst>
                <a:path extrusionOk="0" h="29948" w="40935">
                  <a:moveTo>
                    <a:pt x="12423" y="0"/>
                  </a:moveTo>
                  <a:cubicBezTo>
                    <a:pt x="11796" y="0"/>
                    <a:pt x="11164" y="100"/>
                    <a:pt x="10527" y="325"/>
                  </a:cubicBezTo>
                  <a:cubicBezTo>
                    <a:pt x="9317" y="728"/>
                    <a:pt x="8187" y="1373"/>
                    <a:pt x="7220" y="2220"/>
                  </a:cubicBezTo>
                  <a:cubicBezTo>
                    <a:pt x="4719" y="4438"/>
                    <a:pt x="4114" y="6858"/>
                    <a:pt x="4881" y="10084"/>
                  </a:cubicBezTo>
                  <a:cubicBezTo>
                    <a:pt x="4961" y="10246"/>
                    <a:pt x="5002" y="10407"/>
                    <a:pt x="5042" y="10568"/>
                  </a:cubicBezTo>
                  <a:cubicBezTo>
                    <a:pt x="5082" y="10891"/>
                    <a:pt x="4921" y="11173"/>
                    <a:pt x="4639" y="11294"/>
                  </a:cubicBezTo>
                  <a:cubicBezTo>
                    <a:pt x="4276" y="11455"/>
                    <a:pt x="3913" y="11617"/>
                    <a:pt x="3590" y="11818"/>
                  </a:cubicBezTo>
                  <a:cubicBezTo>
                    <a:pt x="404" y="13996"/>
                    <a:pt x="1" y="17424"/>
                    <a:pt x="2501" y="20247"/>
                  </a:cubicBezTo>
                  <a:cubicBezTo>
                    <a:pt x="3146" y="20973"/>
                    <a:pt x="3953" y="21578"/>
                    <a:pt x="4840" y="21981"/>
                  </a:cubicBezTo>
                  <a:cubicBezTo>
                    <a:pt x="5727" y="22425"/>
                    <a:pt x="6252" y="23353"/>
                    <a:pt x="6131" y="24280"/>
                  </a:cubicBezTo>
                  <a:cubicBezTo>
                    <a:pt x="6131" y="25409"/>
                    <a:pt x="6131" y="26498"/>
                    <a:pt x="6211" y="27627"/>
                  </a:cubicBezTo>
                  <a:cubicBezTo>
                    <a:pt x="6171" y="28111"/>
                    <a:pt x="6211" y="28595"/>
                    <a:pt x="6252" y="29079"/>
                  </a:cubicBezTo>
                  <a:cubicBezTo>
                    <a:pt x="6323" y="29576"/>
                    <a:pt x="6737" y="29948"/>
                    <a:pt x="7220" y="29948"/>
                  </a:cubicBezTo>
                  <a:cubicBezTo>
                    <a:pt x="7286" y="29948"/>
                    <a:pt x="7353" y="29941"/>
                    <a:pt x="7421" y="29926"/>
                  </a:cubicBezTo>
                  <a:cubicBezTo>
                    <a:pt x="8067" y="29926"/>
                    <a:pt x="8631" y="29483"/>
                    <a:pt x="8833" y="28878"/>
                  </a:cubicBezTo>
                  <a:cubicBezTo>
                    <a:pt x="9034" y="28111"/>
                    <a:pt x="9155" y="27345"/>
                    <a:pt x="9155" y="26539"/>
                  </a:cubicBezTo>
                  <a:cubicBezTo>
                    <a:pt x="9236" y="25772"/>
                    <a:pt x="9236" y="24966"/>
                    <a:pt x="9357" y="24199"/>
                  </a:cubicBezTo>
                  <a:cubicBezTo>
                    <a:pt x="9393" y="23843"/>
                    <a:pt x="9681" y="23581"/>
                    <a:pt x="10026" y="23581"/>
                  </a:cubicBezTo>
                  <a:cubicBezTo>
                    <a:pt x="10071" y="23581"/>
                    <a:pt x="10117" y="23585"/>
                    <a:pt x="10164" y="23595"/>
                  </a:cubicBezTo>
                  <a:cubicBezTo>
                    <a:pt x="10325" y="23595"/>
                    <a:pt x="10486" y="23595"/>
                    <a:pt x="10648" y="23635"/>
                  </a:cubicBezTo>
                  <a:cubicBezTo>
                    <a:pt x="11387" y="23694"/>
                    <a:pt x="12128" y="23723"/>
                    <a:pt x="12868" y="23723"/>
                  </a:cubicBezTo>
                  <a:cubicBezTo>
                    <a:pt x="16165" y="23723"/>
                    <a:pt x="19449" y="23141"/>
                    <a:pt x="22545" y="22022"/>
                  </a:cubicBezTo>
                  <a:cubicBezTo>
                    <a:pt x="24682" y="21296"/>
                    <a:pt x="26618" y="20288"/>
                    <a:pt x="28675" y="19400"/>
                  </a:cubicBezTo>
                  <a:cubicBezTo>
                    <a:pt x="29602" y="18957"/>
                    <a:pt x="30489" y="18473"/>
                    <a:pt x="31457" y="18069"/>
                  </a:cubicBezTo>
                  <a:cubicBezTo>
                    <a:pt x="31599" y="17999"/>
                    <a:pt x="31747" y="17966"/>
                    <a:pt x="31891" y="17966"/>
                  </a:cubicBezTo>
                  <a:cubicBezTo>
                    <a:pt x="32240" y="17966"/>
                    <a:pt x="32565" y="18159"/>
                    <a:pt x="32708" y="18473"/>
                  </a:cubicBezTo>
                  <a:cubicBezTo>
                    <a:pt x="33474" y="19521"/>
                    <a:pt x="34361" y="20409"/>
                    <a:pt x="35410" y="21134"/>
                  </a:cubicBezTo>
                  <a:cubicBezTo>
                    <a:pt x="36579" y="22022"/>
                    <a:pt x="37345" y="23312"/>
                    <a:pt x="37587" y="24764"/>
                  </a:cubicBezTo>
                  <a:cubicBezTo>
                    <a:pt x="37708" y="25530"/>
                    <a:pt x="37789" y="26256"/>
                    <a:pt x="37950" y="27022"/>
                  </a:cubicBezTo>
                  <a:cubicBezTo>
                    <a:pt x="37950" y="27661"/>
                    <a:pt x="38475" y="28160"/>
                    <a:pt x="39069" y="28160"/>
                  </a:cubicBezTo>
                  <a:cubicBezTo>
                    <a:pt x="39112" y="28160"/>
                    <a:pt x="39156" y="28157"/>
                    <a:pt x="39200" y="28152"/>
                  </a:cubicBezTo>
                  <a:cubicBezTo>
                    <a:pt x="39362" y="28152"/>
                    <a:pt x="39523" y="28152"/>
                    <a:pt x="39684" y="28111"/>
                  </a:cubicBezTo>
                  <a:cubicBezTo>
                    <a:pt x="40370" y="28111"/>
                    <a:pt x="40894" y="27587"/>
                    <a:pt x="40894" y="26902"/>
                  </a:cubicBezTo>
                  <a:cubicBezTo>
                    <a:pt x="40935" y="26337"/>
                    <a:pt x="40935" y="25732"/>
                    <a:pt x="40894" y="25127"/>
                  </a:cubicBezTo>
                  <a:cubicBezTo>
                    <a:pt x="40854" y="23312"/>
                    <a:pt x="40733" y="21497"/>
                    <a:pt x="40652" y="19642"/>
                  </a:cubicBezTo>
                  <a:lnTo>
                    <a:pt x="40652" y="19642"/>
                  </a:lnTo>
                  <a:cubicBezTo>
                    <a:pt x="40652" y="19642"/>
                    <a:pt x="40670" y="19660"/>
                    <a:pt x="40682" y="19660"/>
                  </a:cubicBezTo>
                  <a:cubicBezTo>
                    <a:pt x="40688" y="19660"/>
                    <a:pt x="40693" y="19656"/>
                    <a:pt x="40693" y="19642"/>
                  </a:cubicBezTo>
                  <a:cubicBezTo>
                    <a:pt x="40652" y="17706"/>
                    <a:pt x="40733" y="15609"/>
                    <a:pt x="40612" y="13714"/>
                  </a:cubicBezTo>
                  <a:cubicBezTo>
                    <a:pt x="40451" y="11052"/>
                    <a:pt x="40088" y="8753"/>
                    <a:pt x="38958" y="6334"/>
                  </a:cubicBezTo>
                  <a:cubicBezTo>
                    <a:pt x="37899" y="4087"/>
                    <a:pt x="36227" y="2862"/>
                    <a:pt x="34023" y="2862"/>
                  </a:cubicBezTo>
                  <a:cubicBezTo>
                    <a:pt x="33458" y="2862"/>
                    <a:pt x="32858" y="2943"/>
                    <a:pt x="32224" y="3107"/>
                  </a:cubicBezTo>
                  <a:cubicBezTo>
                    <a:pt x="31961" y="3185"/>
                    <a:pt x="31734" y="3232"/>
                    <a:pt x="31525" y="3232"/>
                  </a:cubicBezTo>
                  <a:cubicBezTo>
                    <a:pt x="31187" y="3232"/>
                    <a:pt x="30894" y="3108"/>
                    <a:pt x="30570" y="2785"/>
                  </a:cubicBezTo>
                  <a:cubicBezTo>
                    <a:pt x="30353" y="2568"/>
                    <a:pt x="30132" y="2475"/>
                    <a:pt x="29907" y="2475"/>
                  </a:cubicBezTo>
                  <a:cubicBezTo>
                    <a:pt x="28589" y="2475"/>
                    <a:pt x="27121" y="5653"/>
                    <a:pt x="25396" y="5653"/>
                  </a:cubicBezTo>
                  <a:cubicBezTo>
                    <a:pt x="25280" y="5653"/>
                    <a:pt x="25163" y="5638"/>
                    <a:pt x="25045" y="5608"/>
                  </a:cubicBezTo>
                  <a:cubicBezTo>
                    <a:pt x="20657" y="4484"/>
                    <a:pt x="16636" y="0"/>
                    <a:pt x="12423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4062725" y="2456450"/>
              <a:ext cx="1007976" cy="1738076"/>
            </a:xfrm>
            <a:custGeom>
              <a:rect b="b" l="l" r="r" t="t"/>
              <a:pathLst>
                <a:path extrusionOk="0" h="148776" w="80014">
                  <a:moveTo>
                    <a:pt x="62456" y="0"/>
                  </a:moveTo>
                  <a:cubicBezTo>
                    <a:pt x="61727" y="0"/>
                    <a:pt x="61153" y="323"/>
                    <a:pt x="60615" y="1076"/>
                  </a:cubicBezTo>
                  <a:cubicBezTo>
                    <a:pt x="60373" y="1398"/>
                    <a:pt x="60051" y="1680"/>
                    <a:pt x="59809" y="1963"/>
                  </a:cubicBezTo>
                  <a:cubicBezTo>
                    <a:pt x="55736" y="6722"/>
                    <a:pt x="51098" y="10875"/>
                    <a:pt x="46863" y="15433"/>
                  </a:cubicBezTo>
                  <a:cubicBezTo>
                    <a:pt x="46490" y="15826"/>
                    <a:pt x="46256" y="16018"/>
                    <a:pt x="45990" y="16018"/>
                  </a:cubicBezTo>
                  <a:cubicBezTo>
                    <a:pt x="45738" y="16018"/>
                    <a:pt x="45459" y="15847"/>
                    <a:pt x="45008" y="15513"/>
                  </a:cubicBezTo>
                  <a:cubicBezTo>
                    <a:pt x="42588" y="13739"/>
                    <a:pt x="40128" y="11924"/>
                    <a:pt x="37708" y="10069"/>
                  </a:cubicBezTo>
                  <a:cubicBezTo>
                    <a:pt x="34442" y="7568"/>
                    <a:pt x="31175" y="4987"/>
                    <a:pt x="27949" y="2366"/>
                  </a:cubicBezTo>
                  <a:cubicBezTo>
                    <a:pt x="27348" y="1795"/>
                    <a:pt x="26522" y="1493"/>
                    <a:pt x="25690" y="1493"/>
                  </a:cubicBezTo>
                  <a:cubicBezTo>
                    <a:pt x="25406" y="1493"/>
                    <a:pt x="25121" y="1528"/>
                    <a:pt x="24844" y="1600"/>
                  </a:cubicBezTo>
                  <a:cubicBezTo>
                    <a:pt x="21537" y="2527"/>
                    <a:pt x="18472" y="3011"/>
                    <a:pt x="15245" y="4221"/>
                  </a:cubicBezTo>
                  <a:cubicBezTo>
                    <a:pt x="14277" y="4584"/>
                    <a:pt x="8712" y="5754"/>
                    <a:pt x="8712" y="8778"/>
                  </a:cubicBezTo>
                  <a:cubicBezTo>
                    <a:pt x="8712" y="16360"/>
                    <a:pt x="8631" y="24870"/>
                    <a:pt x="8188" y="32452"/>
                  </a:cubicBezTo>
                  <a:cubicBezTo>
                    <a:pt x="7663" y="42050"/>
                    <a:pt x="8430" y="52253"/>
                    <a:pt x="7663" y="61811"/>
                  </a:cubicBezTo>
                  <a:cubicBezTo>
                    <a:pt x="7421" y="64433"/>
                    <a:pt x="7099" y="67054"/>
                    <a:pt x="6655" y="69635"/>
                  </a:cubicBezTo>
                  <a:cubicBezTo>
                    <a:pt x="5728" y="74918"/>
                    <a:pt x="5607" y="79637"/>
                    <a:pt x="4679" y="84879"/>
                  </a:cubicBezTo>
                  <a:cubicBezTo>
                    <a:pt x="3711" y="90082"/>
                    <a:pt x="5849" y="96252"/>
                    <a:pt x="4961" y="101455"/>
                  </a:cubicBezTo>
                  <a:cubicBezTo>
                    <a:pt x="4437" y="104762"/>
                    <a:pt x="4074" y="108109"/>
                    <a:pt x="3510" y="111416"/>
                  </a:cubicBezTo>
                  <a:cubicBezTo>
                    <a:pt x="2058" y="119845"/>
                    <a:pt x="1049" y="128314"/>
                    <a:pt x="404" y="136823"/>
                  </a:cubicBezTo>
                  <a:cubicBezTo>
                    <a:pt x="243" y="138598"/>
                    <a:pt x="243" y="140332"/>
                    <a:pt x="122" y="142106"/>
                  </a:cubicBezTo>
                  <a:cubicBezTo>
                    <a:pt x="1" y="143276"/>
                    <a:pt x="686" y="144365"/>
                    <a:pt x="1775" y="144728"/>
                  </a:cubicBezTo>
                  <a:cubicBezTo>
                    <a:pt x="2461" y="145010"/>
                    <a:pt x="3147" y="145212"/>
                    <a:pt x="3832" y="145373"/>
                  </a:cubicBezTo>
                  <a:cubicBezTo>
                    <a:pt x="8349" y="146381"/>
                    <a:pt x="12946" y="146986"/>
                    <a:pt x="17584" y="147309"/>
                  </a:cubicBezTo>
                  <a:cubicBezTo>
                    <a:pt x="21335" y="147551"/>
                    <a:pt x="25045" y="147833"/>
                    <a:pt x="28796" y="147994"/>
                  </a:cubicBezTo>
                  <a:cubicBezTo>
                    <a:pt x="31619" y="148156"/>
                    <a:pt x="34401" y="148196"/>
                    <a:pt x="37184" y="148277"/>
                  </a:cubicBezTo>
                  <a:cubicBezTo>
                    <a:pt x="38273" y="148317"/>
                    <a:pt x="44685" y="148680"/>
                    <a:pt x="46581" y="148720"/>
                  </a:cubicBezTo>
                  <a:cubicBezTo>
                    <a:pt x="47467" y="148758"/>
                    <a:pt x="48358" y="148776"/>
                    <a:pt x="49249" y="148776"/>
                  </a:cubicBezTo>
                  <a:cubicBezTo>
                    <a:pt x="51238" y="148776"/>
                    <a:pt x="53234" y="148686"/>
                    <a:pt x="55211" y="148519"/>
                  </a:cubicBezTo>
                  <a:cubicBezTo>
                    <a:pt x="58357" y="148236"/>
                    <a:pt x="61543" y="147954"/>
                    <a:pt x="64729" y="147712"/>
                  </a:cubicBezTo>
                  <a:cubicBezTo>
                    <a:pt x="68641" y="147430"/>
                    <a:pt x="72553" y="147148"/>
                    <a:pt x="76465" y="146825"/>
                  </a:cubicBezTo>
                  <a:cubicBezTo>
                    <a:pt x="77150" y="146825"/>
                    <a:pt x="77876" y="146704"/>
                    <a:pt x="78562" y="146462"/>
                  </a:cubicBezTo>
                  <a:cubicBezTo>
                    <a:pt x="79368" y="146220"/>
                    <a:pt x="79933" y="145534"/>
                    <a:pt x="79973" y="144687"/>
                  </a:cubicBezTo>
                  <a:cubicBezTo>
                    <a:pt x="80014" y="143921"/>
                    <a:pt x="80014" y="143115"/>
                    <a:pt x="80014" y="142308"/>
                  </a:cubicBezTo>
                  <a:cubicBezTo>
                    <a:pt x="79933" y="135775"/>
                    <a:pt x="79489" y="129241"/>
                    <a:pt x="78884" y="122708"/>
                  </a:cubicBezTo>
                  <a:cubicBezTo>
                    <a:pt x="78642" y="120087"/>
                    <a:pt x="78562" y="117425"/>
                    <a:pt x="78239" y="114844"/>
                  </a:cubicBezTo>
                  <a:cubicBezTo>
                    <a:pt x="77312" y="107302"/>
                    <a:pt x="76303" y="99801"/>
                    <a:pt x="75416" y="92260"/>
                  </a:cubicBezTo>
                  <a:cubicBezTo>
                    <a:pt x="74650" y="85847"/>
                    <a:pt x="74327" y="79354"/>
                    <a:pt x="74448" y="72902"/>
                  </a:cubicBezTo>
                  <a:cubicBezTo>
                    <a:pt x="74529" y="66651"/>
                    <a:pt x="74730" y="60440"/>
                    <a:pt x="75134" y="54229"/>
                  </a:cubicBezTo>
                  <a:cubicBezTo>
                    <a:pt x="75295" y="51366"/>
                    <a:pt x="75497" y="48543"/>
                    <a:pt x="75658" y="45679"/>
                  </a:cubicBezTo>
                  <a:lnTo>
                    <a:pt x="76747" y="4947"/>
                  </a:lnTo>
                  <a:cubicBezTo>
                    <a:pt x="72512" y="3052"/>
                    <a:pt x="68076" y="1721"/>
                    <a:pt x="63680" y="229"/>
                  </a:cubicBezTo>
                  <a:cubicBezTo>
                    <a:pt x="63223" y="81"/>
                    <a:pt x="62820" y="0"/>
                    <a:pt x="62456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4359450" y="2451125"/>
              <a:ext cx="539006" cy="241448"/>
            </a:xfrm>
            <a:custGeom>
              <a:rect b="b" l="l" r="r" t="t"/>
              <a:pathLst>
                <a:path extrusionOk="0" h="21175" w="43556">
                  <a:moveTo>
                    <a:pt x="39316" y="1"/>
                  </a:moveTo>
                  <a:cubicBezTo>
                    <a:pt x="38621" y="1"/>
                    <a:pt x="37989" y="330"/>
                    <a:pt x="37386" y="1005"/>
                  </a:cubicBezTo>
                  <a:cubicBezTo>
                    <a:pt x="35732" y="2860"/>
                    <a:pt x="33998" y="4595"/>
                    <a:pt x="32385" y="6490"/>
                  </a:cubicBezTo>
                  <a:cubicBezTo>
                    <a:pt x="29723" y="9636"/>
                    <a:pt x="26779" y="12580"/>
                    <a:pt x="23875" y="15524"/>
                  </a:cubicBezTo>
                  <a:cubicBezTo>
                    <a:pt x="23593" y="15927"/>
                    <a:pt x="23150" y="16209"/>
                    <a:pt x="22706" y="16371"/>
                  </a:cubicBezTo>
                  <a:cubicBezTo>
                    <a:pt x="22504" y="16290"/>
                    <a:pt x="22303" y="16209"/>
                    <a:pt x="22101" y="16088"/>
                  </a:cubicBezTo>
                  <a:cubicBezTo>
                    <a:pt x="16415" y="11692"/>
                    <a:pt x="10648" y="7418"/>
                    <a:pt x="5163" y="2699"/>
                  </a:cubicBezTo>
                  <a:cubicBezTo>
                    <a:pt x="4639" y="2255"/>
                    <a:pt x="4074" y="1812"/>
                    <a:pt x="3509" y="1368"/>
                  </a:cubicBezTo>
                  <a:cubicBezTo>
                    <a:pt x="3297" y="1183"/>
                    <a:pt x="3033" y="1084"/>
                    <a:pt x="2774" y="1084"/>
                  </a:cubicBezTo>
                  <a:cubicBezTo>
                    <a:pt x="2639" y="1084"/>
                    <a:pt x="2505" y="1111"/>
                    <a:pt x="2380" y="1167"/>
                  </a:cubicBezTo>
                  <a:cubicBezTo>
                    <a:pt x="1614" y="1409"/>
                    <a:pt x="888" y="1812"/>
                    <a:pt x="283" y="2336"/>
                  </a:cubicBezTo>
                  <a:cubicBezTo>
                    <a:pt x="41" y="2538"/>
                    <a:pt x="1" y="2901"/>
                    <a:pt x="202" y="3183"/>
                  </a:cubicBezTo>
                  <a:cubicBezTo>
                    <a:pt x="364" y="3465"/>
                    <a:pt x="525" y="3707"/>
                    <a:pt x="727" y="3949"/>
                  </a:cubicBezTo>
                  <a:cubicBezTo>
                    <a:pt x="3469" y="7337"/>
                    <a:pt x="14318" y="15806"/>
                    <a:pt x="20004" y="20162"/>
                  </a:cubicBezTo>
                  <a:cubicBezTo>
                    <a:pt x="20884" y="20844"/>
                    <a:pt x="21924" y="21175"/>
                    <a:pt x="22960" y="21175"/>
                  </a:cubicBezTo>
                  <a:cubicBezTo>
                    <a:pt x="24251" y="21175"/>
                    <a:pt x="25535" y="20662"/>
                    <a:pt x="26497" y="19678"/>
                  </a:cubicBezTo>
                  <a:cubicBezTo>
                    <a:pt x="31901" y="13951"/>
                    <a:pt x="42749" y="2457"/>
                    <a:pt x="43112" y="1771"/>
                  </a:cubicBezTo>
                  <a:cubicBezTo>
                    <a:pt x="43556" y="1005"/>
                    <a:pt x="42386" y="1207"/>
                    <a:pt x="41701" y="844"/>
                  </a:cubicBezTo>
                  <a:cubicBezTo>
                    <a:pt x="41419" y="683"/>
                    <a:pt x="41096" y="562"/>
                    <a:pt x="40814" y="441"/>
                  </a:cubicBezTo>
                  <a:cubicBezTo>
                    <a:pt x="40279" y="149"/>
                    <a:pt x="39783" y="1"/>
                    <a:pt x="3931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4522518" y="2081926"/>
              <a:ext cx="35575" cy="35052"/>
            </a:xfrm>
            <a:custGeom>
              <a:rect b="b" l="l" r="r" t="t"/>
              <a:pathLst>
                <a:path extrusionOk="0" h="2783" w="2824">
                  <a:moveTo>
                    <a:pt x="1372" y="0"/>
                  </a:moveTo>
                  <a:cubicBezTo>
                    <a:pt x="1009" y="40"/>
                    <a:pt x="686" y="161"/>
                    <a:pt x="404" y="444"/>
                  </a:cubicBezTo>
                  <a:cubicBezTo>
                    <a:pt x="283" y="565"/>
                    <a:pt x="162" y="726"/>
                    <a:pt x="122" y="887"/>
                  </a:cubicBezTo>
                  <a:cubicBezTo>
                    <a:pt x="41" y="1049"/>
                    <a:pt x="1" y="1250"/>
                    <a:pt x="41" y="1412"/>
                  </a:cubicBezTo>
                  <a:cubicBezTo>
                    <a:pt x="41" y="1533"/>
                    <a:pt x="41" y="1654"/>
                    <a:pt x="81" y="1775"/>
                  </a:cubicBezTo>
                  <a:cubicBezTo>
                    <a:pt x="162" y="2017"/>
                    <a:pt x="283" y="2218"/>
                    <a:pt x="444" y="2420"/>
                  </a:cubicBezTo>
                  <a:cubicBezTo>
                    <a:pt x="565" y="2500"/>
                    <a:pt x="646" y="2541"/>
                    <a:pt x="767" y="2621"/>
                  </a:cubicBezTo>
                  <a:cubicBezTo>
                    <a:pt x="969" y="2742"/>
                    <a:pt x="1210" y="2783"/>
                    <a:pt x="1452" y="2783"/>
                  </a:cubicBezTo>
                  <a:cubicBezTo>
                    <a:pt x="2219" y="2742"/>
                    <a:pt x="2824" y="2138"/>
                    <a:pt x="2824" y="1371"/>
                  </a:cubicBezTo>
                  <a:lnTo>
                    <a:pt x="2783" y="1008"/>
                  </a:lnTo>
                  <a:cubicBezTo>
                    <a:pt x="2703" y="766"/>
                    <a:pt x="2582" y="565"/>
                    <a:pt x="2380" y="403"/>
                  </a:cubicBezTo>
                  <a:lnTo>
                    <a:pt x="2098" y="161"/>
                  </a:lnTo>
                  <a:cubicBezTo>
                    <a:pt x="1856" y="40"/>
                    <a:pt x="1614" y="0"/>
                    <a:pt x="137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4670362" y="2082933"/>
              <a:ext cx="35575" cy="35568"/>
            </a:xfrm>
            <a:custGeom>
              <a:rect b="b" l="l" r="r" t="t"/>
              <a:pathLst>
                <a:path extrusionOk="0" h="2824" w="2824">
                  <a:moveTo>
                    <a:pt x="1372" y="1"/>
                  </a:moveTo>
                  <a:cubicBezTo>
                    <a:pt x="1170" y="1"/>
                    <a:pt x="1009" y="41"/>
                    <a:pt x="847" y="162"/>
                  </a:cubicBezTo>
                  <a:cubicBezTo>
                    <a:pt x="686" y="202"/>
                    <a:pt x="525" y="323"/>
                    <a:pt x="404" y="444"/>
                  </a:cubicBezTo>
                  <a:cubicBezTo>
                    <a:pt x="242" y="565"/>
                    <a:pt x="162" y="727"/>
                    <a:pt x="81" y="928"/>
                  </a:cubicBezTo>
                  <a:cubicBezTo>
                    <a:pt x="0" y="1090"/>
                    <a:pt x="0" y="1251"/>
                    <a:pt x="0" y="1453"/>
                  </a:cubicBezTo>
                  <a:cubicBezTo>
                    <a:pt x="0" y="1574"/>
                    <a:pt x="41" y="1695"/>
                    <a:pt x="41" y="1816"/>
                  </a:cubicBezTo>
                  <a:cubicBezTo>
                    <a:pt x="121" y="2058"/>
                    <a:pt x="242" y="2259"/>
                    <a:pt x="444" y="2420"/>
                  </a:cubicBezTo>
                  <a:lnTo>
                    <a:pt x="726" y="2662"/>
                  </a:lnTo>
                  <a:cubicBezTo>
                    <a:pt x="928" y="2743"/>
                    <a:pt x="1170" y="2824"/>
                    <a:pt x="1412" y="2824"/>
                  </a:cubicBezTo>
                  <a:cubicBezTo>
                    <a:pt x="1613" y="2824"/>
                    <a:pt x="1775" y="2783"/>
                    <a:pt x="1936" y="2703"/>
                  </a:cubicBezTo>
                  <a:cubicBezTo>
                    <a:pt x="2299" y="2541"/>
                    <a:pt x="2581" y="2259"/>
                    <a:pt x="2702" y="1896"/>
                  </a:cubicBezTo>
                  <a:cubicBezTo>
                    <a:pt x="2783" y="1735"/>
                    <a:pt x="2823" y="1574"/>
                    <a:pt x="2783" y="1372"/>
                  </a:cubicBezTo>
                  <a:cubicBezTo>
                    <a:pt x="2783" y="1251"/>
                    <a:pt x="2743" y="1130"/>
                    <a:pt x="2743" y="1049"/>
                  </a:cubicBezTo>
                  <a:cubicBezTo>
                    <a:pt x="2662" y="807"/>
                    <a:pt x="2541" y="565"/>
                    <a:pt x="2380" y="404"/>
                  </a:cubicBezTo>
                  <a:lnTo>
                    <a:pt x="2057" y="202"/>
                  </a:lnTo>
                  <a:cubicBezTo>
                    <a:pt x="1855" y="81"/>
                    <a:pt x="1613" y="1"/>
                    <a:pt x="13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4569255" y="2194689"/>
              <a:ext cx="102128" cy="49876"/>
            </a:xfrm>
            <a:custGeom>
              <a:rect b="b" l="l" r="r" t="t"/>
              <a:pathLst>
                <a:path extrusionOk="0" h="3960" w="8107">
                  <a:moveTo>
                    <a:pt x="8107" y="0"/>
                  </a:moveTo>
                  <a:cubicBezTo>
                    <a:pt x="8107" y="0"/>
                    <a:pt x="5768" y="1412"/>
                    <a:pt x="3429" y="1412"/>
                  </a:cubicBezTo>
                  <a:cubicBezTo>
                    <a:pt x="3298" y="1421"/>
                    <a:pt x="3167" y="1425"/>
                    <a:pt x="3035" y="1425"/>
                  </a:cubicBezTo>
                  <a:cubicBezTo>
                    <a:pt x="1991" y="1425"/>
                    <a:pt x="932" y="1142"/>
                    <a:pt x="1" y="605"/>
                  </a:cubicBezTo>
                  <a:lnTo>
                    <a:pt x="1" y="605"/>
                  </a:lnTo>
                  <a:cubicBezTo>
                    <a:pt x="195" y="2543"/>
                    <a:pt x="1804" y="3959"/>
                    <a:pt x="3719" y="3959"/>
                  </a:cubicBezTo>
                  <a:cubicBezTo>
                    <a:pt x="3796" y="3959"/>
                    <a:pt x="3875" y="3957"/>
                    <a:pt x="3953" y="3952"/>
                  </a:cubicBezTo>
                  <a:cubicBezTo>
                    <a:pt x="3971" y="3953"/>
                    <a:pt x="3990" y="3953"/>
                    <a:pt x="4008" y="3953"/>
                  </a:cubicBezTo>
                  <a:cubicBezTo>
                    <a:pt x="7588" y="3953"/>
                    <a:pt x="8107" y="0"/>
                    <a:pt x="8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4578917" y="2038801"/>
              <a:ext cx="39128" cy="131328"/>
            </a:xfrm>
            <a:custGeom>
              <a:rect b="b" l="l" r="r" t="t"/>
              <a:pathLst>
                <a:path extrusionOk="0" h="10427" w="3106">
                  <a:moveTo>
                    <a:pt x="1746" y="0"/>
                  </a:moveTo>
                  <a:cubicBezTo>
                    <a:pt x="1659" y="0"/>
                    <a:pt x="1573" y="78"/>
                    <a:pt x="1573" y="198"/>
                  </a:cubicBezTo>
                  <a:cubicBezTo>
                    <a:pt x="1573" y="1448"/>
                    <a:pt x="1896" y="2738"/>
                    <a:pt x="1855" y="4029"/>
                  </a:cubicBezTo>
                  <a:cubicBezTo>
                    <a:pt x="1855" y="5118"/>
                    <a:pt x="1613" y="6207"/>
                    <a:pt x="1129" y="7215"/>
                  </a:cubicBezTo>
                  <a:cubicBezTo>
                    <a:pt x="807" y="7941"/>
                    <a:pt x="0" y="8627"/>
                    <a:pt x="363" y="9473"/>
                  </a:cubicBezTo>
                  <a:cubicBezTo>
                    <a:pt x="666" y="10199"/>
                    <a:pt x="1399" y="10426"/>
                    <a:pt x="2121" y="10426"/>
                  </a:cubicBezTo>
                  <a:cubicBezTo>
                    <a:pt x="2362" y="10426"/>
                    <a:pt x="2601" y="10401"/>
                    <a:pt x="2823" y="10361"/>
                  </a:cubicBezTo>
                  <a:cubicBezTo>
                    <a:pt x="3105" y="10320"/>
                    <a:pt x="3065" y="9957"/>
                    <a:pt x="2823" y="9917"/>
                  </a:cubicBezTo>
                  <a:cubicBezTo>
                    <a:pt x="2218" y="9877"/>
                    <a:pt x="1533" y="9957"/>
                    <a:pt x="1089" y="9514"/>
                  </a:cubicBezTo>
                  <a:cubicBezTo>
                    <a:pt x="686" y="9070"/>
                    <a:pt x="928" y="8667"/>
                    <a:pt x="1210" y="8223"/>
                  </a:cubicBezTo>
                  <a:cubicBezTo>
                    <a:pt x="1694" y="7497"/>
                    <a:pt x="2017" y="6731"/>
                    <a:pt x="2218" y="5884"/>
                  </a:cubicBezTo>
                  <a:cubicBezTo>
                    <a:pt x="2380" y="4997"/>
                    <a:pt x="2460" y="4110"/>
                    <a:pt x="2380" y="3182"/>
                  </a:cubicBezTo>
                  <a:cubicBezTo>
                    <a:pt x="2339" y="2134"/>
                    <a:pt x="2178" y="1125"/>
                    <a:pt x="1896" y="117"/>
                  </a:cubicBezTo>
                  <a:cubicBezTo>
                    <a:pt x="1863" y="36"/>
                    <a:pt x="1804" y="0"/>
                    <a:pt x="174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4383819" y="2043826"/>
              <a:ext cx="448622" cy="103128"/>
            </a:xfrm>
            <a:custGeom>
              <a:rect b="b" l="l" r="r" t="t"/>
              <a:pathLst>
                <a:path extrusionOk="0" h="8188" w="35612">
                  <a:moveTo>
                    <a:pt x="23874" y="1510"/>
                  </a:moveTo>
                  <a:cubicBezTo>
                    <a:pt x="24223" y="1510"/>
                    <a:pt x="24637" y="1521"/>
                    <a:pt x="25126" y="1533"/>
                  </a:cubicBezTo>
                  <a:cubicBezTo>
                    <a:pt x="25771" y="1533"/>
                    <a:pt x="26416" y="1573"/>
                    <a:pt x="27062" y="1614"/>
                  </a:cubicBezTo>
                  <a:cubicBezTo>
                    <a:pt x="28271" y="1654"/>
                    <a:pt x="29481" y="1694"/>
                    <a:pt x="30691" y="1735"/>
                  </a:cubicBezTo>
                  <a:cubicBezTo>
                    <a:pt x="31094" y="1735"/>
                    <a:pt x="31457" y="2098"/>
                    <a:pt x="31457" y="2501"/>
                  </a:cubicBezTo>
                  <a:cubicBezTo>
                    <a:pt x="31457" y="2743"/>
                    <a:pt x="31498" y="2985"/>
                    <a:pt x="31457" y="3227"/>
                  </a:cubicBezTo>
                  <a:cubicBezTo>
                    <a:pt x="31494" y="6091"/>
                    <a:pt x="31497" y="6380"/>
                    <a:pt x="29155" y="6380"/>
                  </a:cubicBezTo>
                  <a:cubicBezTo>
                    <a:pt x="28891" y="6380"/>
                    <a:pt x="28598" y="6376"/>
                    <a:pt x="28271" y="6372"/>
                  </a:cubicBezTo>
                  <a:cubicBezTo>
                    <a:pt x="27465" y="6372"/>
                    <a:pt x="26658" y="6382"/>
                    <a:pt x="25852" y="6382"/>
                  </a:cubicBezTo>
                  <a:cubicBezTo>
                    <a:pt x="25045" y="6382"/>
                    <a:pt x="24239" y="6372"/>
                    <a:pt x="23432" y="6332"/>
                  </a:cubicBezTo>
                  <a:cubicBezTo>
                    <a:pt x="22101" y="6251"/>
                    <a:pt x="21899" y="6009"/>
                    <a:pt x="21940" y="4638"/>
                  </a:cubicBezTo>
                  <a:cubicBezTo>
                    <a:pt x="21974" y="1883"/>
                    <a:pt x="21832" y="1510"/>
                    <a:pt x="23874" y="1510"/>
                  </a:cubicBezTo>
                  <a:close/>
                  <a:moveTo>
                    <a:pt x="7825" y="1896"/>
                  </a:moveTo>
                  <a:cubicBezTo>
                    <a:pt x="9680" y="1896"/>
                    <a:pt x="11535" y="1936"/>
                    <a:pt x="13390" y="2017"/>
                  </a:cubicBezTo>
                  <a:cubicBezTo>
                    <a:pt x="14156" y="2057"/>
                    <a:pt x="14398" y="2259"/>
                    <a:pt x="14519" y="2985"/>
                  </a:cubicBezTo>
                  <a:cubicBezTo>
                    <a:pt x="14560" y="3307"/>
                    <a:pt x="14600" y="3630"/>
                    <a:pt x="14640" y="3953"/>
                  </a:cubicBezTo>
                  <a:cubicBezTo>
                    <a:pt x="14802" y="6372"/>
                    <a:pt x="14519" y="6655"/>
                    <a:pt x="11979" y="6695"/>
                  </a:cubicBezTo>
                  <a:cubicBezTo>
                    <a:pt x="11011" y="6695"/>
                    <a:pt x="10043" y="6614"/>
                    <a:pt x="9075" y="6614"/>
                  </a:cubicBezTo>
                  <a:cubicBezTo>
                    <a:pt x="8026" y="6614"/>
                    <a:pt x="6978" y="6574"/>
                    <a:pt x="5929" y="6534"/>
                  </a:cubicBezTo>
                  <a:cubicBezTo>
                    <a:pt x="5042" y="6453"/>
                    <a:pt x="4719" y="6171"/>
                    <a:pt x="4679" y="5364"/>
                  </a:cubicBezTo>
                  <a:cubicBezTo>
                    <a:pt x="4639" y="2138"/>
                    <a:pt x="4316" y="1896"/>
                    <a:pt x="7825" y="1896"/>
                  </a:cubicBezTo>
                  <a:close/>
                  <a:moveTo>
                    <a:pt x="23916" y="0"/>
                  </a:moveTo>
                  <a:cubicBezTo>
                    <a:pt x="23271" y="0"/>
                    <a:pt x="22625" y="41"/>
                    <a:pt x="21980" y="121"/>
                  </a:cubicBezTo>
                  <a:cubicBezTo>
                    <a:pt x="21294" y="162"/>
                    <a:pt x="20690" y="444"/>
                    <a:pt x="20528" y="1170"/>
                  </a:cubicBezTo>
                  <a:cubicBezTo>
                    <a:pt x="20459" y="1760"/>
                    <a:pt x="19971" y="2171"/>
                    <a:pt x="19425" y="2171"/>
                  </a:cubicBezTo>
                  <a:cubicBezTo>
                    <a:pt x="19337" y="2171"/>
                    <a:pt x="19247" y="2160"/>
                    <a:pt x="19157" y="2138"/>
                  </a:cubicBezTo>
                  <a:lnTo>
                    <a:pt x="17423" y="2138"/>
                  </a:lnTo>
                  <a:cubicBezTo>
                    <a:pt x="16697" y="2138"/>
                    <a:pt x="16011" y="2098"/>
                    <a:pt x="15608" y="1291"/>
                  </a:cubicBezTo>
                  <a:cubicBezTo>
                    <a:pt x="15306" y="838"/>
                    <a:pt x="14827" y="561"/>
                    <a:pt x="14270" y="561"/>
                  </a:cubicBezTo>
                  <a:cubicBezTo>
                    <a:pt x="14232" y="561"/>
                    <a:pt x="14195" y="562"/>
                    <a:pt x="14156" y="565"/>
                  </a:cubicBezTo>
                  <a:cubicBezTo>
                    <a:pt x="12512" y="448"/>
                    <a:pt x="10867" y="385"/>
                    <a:pt x="9222" y="385"/>
                  </a:cubicBezTo>
                  <a:cubicBezTo>
                    <a:pt x="8044" y="385"/>
                    <a:pt x="6866" y="417"/>
                    <a:pt x="5687" y="484"/>
                  </a:cubicBezTo>
                  <a:cubicBezTo>
                    <a:pt x="4881" y="525"/>
                    <a:pt x="4034" y="646"/>
                    <a:pt x="3509" y="1331"/>
                  </a:cubicBezTo>
                  <a:cubicBezTo>
                    <a:pt x="3214" y="1761"/>
                    <a:pt x="2846" y="1905"/>
                    <a:pt x="2443" y="1905"/>
                  </a:cubicBezTo>
                  <a:cubicBezTo>
                    <a:pt x="2241" y="1905"/>
                    <a:pt x="2031" y="1869"/>
                    <a:pt x="1816" y="1815"/>
                  </a:cubicBezTo>
                  <a:cubicBezTo>
                    <a:pt x="1587" y="1739"/>
                    <a:pt x="1359" y="1699"/>
                    <a:pt x="1134" y="1699"/>
                  </a:cubicBezTo>
                  <a:cubicBezTo>
                    <a:pt x="884" y="1699"/>
                    <a:pt x="638" y="1749"/>
                    <a:pt x="404" y="1856"/>
                  </a:cubicBezTo>
                  <a:cubicBezTo>
                    <a:pt x="202" y="2017"/>
                    <a:pt x="81" y="2218"/>
                    <a:pt x="1" y="2420"/>
                  </a:cubicBezTo>
                  <a:cubicBezTo>
                    <a:pt x="1" y="2581"/>
                    <a:pt x="81" y="2743"/>
                    <a:pt x="202" y="2823"/>
                  </a:cubicBezTo>
                  <a:cubicBezTo>
                    <a:pt x="404" y="2985"/>
                    <a:pt x="606" y="3106"/>
                    <a:pt x="848" y="3146"/>
                  </a:cubicBezTo>
                  <a:cubicBezTo>
                    <a:pt x="2461" y="3267"/>
                    <a:pt x="3227" y="3912"/>
                    <a:pt x="3146" y="5727"/>
                  </a:cubicBezTo>
                  <a:cubicBezTo>
                    <a:pt x="3066" y="7219"/>
                    <a:pt x="3872" y="7865"/>
                    <a:pt x="5405" y="7986"/>
                  </a:cubicBezTo>
                  <a:cubicBezTo>
                    <a:pt x="6695" y="8107"/>
                    <a:pt x="7986" y="8107"/>
                    <a:pt x="9276" y="8147"/>
                  </a:cubicBezTo>
                  <a:cubicBezTo>
                    <a:pt x="9760" y="8147"/>
                    <a:pt x="10244" y="8187"/>
                    <a:pt x="10728" y="8187"/>
                  </a:cubicBezTo>
                  <a:cubicBezTo>
                    <a:pt x="11858" y="8147"/>
                    <a:pt x="12987" y="8147"/>
                    <a:pt x="14116" y="8066"/>
                  </a:cubicBezTo>
                  <a:cubicBezTo>
                    <a:pt x="15124" y="8026"/>
                    <a:pt x="15971" y="7260"/>
                    <a:pt x="16092" y="6251"/>
                  </a:cubicBezTo>
                  <a:cubicBezTo>
                    <a:pt x="16132" y="6009"/>
                    <a:pt x="16173" y="5808"/>
                    <a:pt x="16173" y="5566"/>
                  </a:cubicBezTo>
                  <a:cubicBezTo>
                    <a:pt x="16213" y="4195"/>
                    <a:pt x="16173" y="4033"/>
                    <a:pt x="17947" y="4033"/>
                  </a:cubicBezTo>
                  <a:cubicBezTo>
                    <a:pt x="18512" y="4074"/>
                    <a:pt x="19076" y="4074"/>
                    <a:pt x="19641" y="4114"/>
                  </a:cubicBezTo>
                  <a:cubicBezTo>
                    <a:pt x="19964" y="4154"/>
                    <a:pt x="20246" y="4396"/>
                    <a:pt x="20286" y="4719"/>
                  </a:cubicBezTo>
                  <a:cubicBezTo>
                    <a:pt x="20367" y="5122"/>
                    <a:pt x="20407" y="5525"/>
                    <a:pt x="20448" y="5888"/>
                  </a:cubicBezTo>
                  <a:cubicBezTo>
                    <a:pt x="20569" y="7018"/>
                    <a:pt x="21214" y="7542"/>
                    <a:pt x="22303" y="7744"/>
                  </a:cubicBezTo>
                  <a:cubicBezTo>
                    <a:pt x="23418" y="7929"/>
                    <a:pt x="24533" y="7990"/>
                    <a:pt x="25648" y="7990"/>
                  </a:cubicBezTo>
                  <a:cubicBezTo>
                    <a:pt x="27437" y="7990"/>
                    <a:pt x="29225" y="7834"/>
                    <a:pt x="31014" y="7784"/>
                  </a:cubicBezTo>
                  <a:cubicBezTo>
                    <a:pt x="31941" y="7784"/>
                    <a:pt x="32748" y="7058"/>
                    <a:pt x="32829" y="6130"/>
                  </a:cubicBezTo>
                  <a:cubicBezTo>
                    <a:pt x="32909" y="5525"/>
                    <a:pt x="32990" y="4880"/>
                    <a:pt x="32990" y="4235"/>
                  </a:cubicBezTo>
                  <a:cubicBezTo>
                    <a:pt x="32950" y="3590"/>
                    <a:pt x="33353" y="2985"/>
                    <a:pt x="33958" y="2743"/>
                  </a:cubicBezTo>
                  <a:cubicBezTo>
                    <a:pt x="34522" y="2460"/>
                    <a:pt x="35168" y="2259"/>
                    <a:pt x="35531" y="1694"/>
                  </a:cubicBezTo>
                  <a:cubicBezTo>
                    <a:pt x="35611" y="1493"/>
                    <a:pt x="35611" y="1251"/>
                    <a:pt x="35571" y="1049"/>
                  </a:cubicBezTo>
                  <a:cubicBezTo>
                    <a:pt x="35531" y="928"/>
                    <a:pt x="35329" y="847"/>
                    <a:pt x="35168" y="767"/>
                  </a:cubicBezTo>
                  <a:cubicBezTo>
                    <a:pt x="35083" y="742"/>
                    <a:pt x="35001" y="731"/>
                    <a:pt x="34920" y="731"/>
                  </a:cubicBezTo>
                  <a:cubicBezTo>
                    <a:pt x="34416" y="731"/>
                    <a:pt x="33989" y="1153"/>
                    <a:pt x="33505" y="1153"/>
                  </a:cubicBezTo>
                  <a:cubicBezTo>
                    <a:pt x="33442" y="1153"/>
                    <a:pt x="33378" y="1146"/>
                    <a:pt x="33313" y="1130"/>
                  </a:cubicBezTo>
                  <a:cubicBezTo>
                    <a:pt x="32723" y="1012"/>
                    <a:pt x="32402" y="281"/>
                    <a:pt x="31714" y="281"/>
                  </a:cubicBezTo>
                  <a:cubicBezTo>
                    <a:pt x="31696" y="281"/>
                    <a:pt x="31678" y="282"/>
                    <a:pt x="31659" y="283"/>
                  </a:cubicBezTo>
                  <a:cubicBezTo>
                    <a:pt x="31336" y="283"/>
                    <a:pt x="31014" y="242"/>
                    <a:pt x="30691" y="202"/>
                  </a:cubicBezTo>
                  <a:cubicBezTo>
                    <a:pt x="28433" y="162"/>
                    <a:pt x="26174" y="81"/>
                    <a:pt x="2391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4718623" y="2808280"/>
              <a:ext cx="179867" cy="206419"/>
            </a:xfrm>
            <a:custGeom>
              <a:rect b="b" l="l" r="r" t="t"/>
              <a:pathLst>
                <a:path extrusionOk="0" h="16389" w="14278">
                  <a:moveTo>
                    <a:pt x="1" y="1"/>
                  </a:moveTo>
                  <a:lnTo>
                    <a:pt x="1" y="11414"/>
                  </a:lnTo>
                  <a:cubicBezTo>
                    <a:pt x="1" y="11414"/>
                    <a:pt x="323" y="14761"/>
                    <a:pt x="4759" y="16011"/>
                  </a:cubicBezTo>
                  <a:cubicBezTo>
                    <a:pt x="5659" y="16273"/>
                    <a:pt x="6548" y="16389"/>
                    <a:pt x="7396" y="16389"/>
                  </a:cubicBezTo>
                  <a:cubicBezTo>
                    <a:pt x="10728" y="16389"/>
                    <a:pt x="13439" y="14602"/>
                    <a:pt x="13793" y="12866"/>
                  </a:cubicBezTo>
                  <a:cubicBezTo>
                    <a:pt x="14277" y="10486"/>
                    <a:pt x="13995" y="525"/>
                    <a:pt x="13954" y="3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12"/>
          <p:cNvSpPr/>
          <p:nvPr/>
        </p:nvSpPr>
        <p:spPr>
          <a:xfrm rot="10800000">
            <a:off x="1124844" y="2140163"/>
            <a:ext cx="2322300" cy="136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" name="Google Shape;199;p12"/>
          <p:cNvGrpSpPr/>
          <p:nvPr/>
        </p:nvGrpSpPr>
        <p:grpSpPr>
          <a:xfrm>
            <a:off x="4887481" y="1008202"/>
            <a:ext cx="1736652" cy="2154066"/>
            <a:chOff x="6278081" y="1849152"/>
            <a:chExt cx="1736652" cy="2154066"/>
          </a:xfrm>
        </p:grpSpPr>
        <p:sp>
          <p:nvSpPr>
            <p:cNvPr id="200" name="Google Shape;200;p12"/>
            <p:cNvSpPr/>
            <p:nvPr/>
          </p:nvSpPr>
          <p:spPr>
            <a:xfrm>
              <a:off x="6278081" y="2603149"/>
              <a:ext cx="680723" cy="773724"/>
            </a:xfrm>
            <a:custGeom>
              <a:rect b="b" l="l" r="r" t="t"/>
              <a:pathLst>
                <a:path extrusionOk="0" h="24160" w="21256">
                  <a:moveTo>
                    <a:pt x="17446" y="0"/>
                  </a:moveTo>
                  <a:cubicBezTo>
                    <a:pt x="17006" y="0"/>
                    <a:pt x="16526" y="131"/>
                    <a:pt x="16008" y="426"/>
                  </a:cubicBezTo>
                  <a:cubicBezTo>
                    <a:pt x="12466" y="2447"/>
                    <a:pt x="3660" y="11370"/>
                    <a:pt x="2056" y="15029"/>
                  </a:cubicBezTo>
                  <a:cubicBezTo>
                    <a:pt x="469" y="18688"/>
                    <a:pt x="1" y="22481"/>
                    <a:pt x="2223" y="23851"/>
                  </a:cubicBezTo>
                  <a:cubicBezTo>
                    <a:pt x="2566" y="24062"/>
                    <a:pt x="2954" y="24160"/>
                    <a:pt x="3377" y="24160"/>
                  </a:cubicBezTo>
                  <a:cubicBezTo>
                    <a:pt x="8727" y="24160"/>
                    <a:pt x="19842" y="8500"/>
                    <a:pt x="20569" y="6441"/>
                  </a:cubicBezTo>
                  <a:cubicBezTo>
                    <a:pt x="21255" y="4540"/>
                    <a:pt x="20047" y="0"/>
                    <a:pt x="1744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7346147" y="2608016"/>
              <a:ext cx="668586" cy="718385"/>
            </a:xfrm>
            <a:custGeom>
              <a:rect b="b" l="l" r="r" t="t"/>
              <a:pathLst>
                <a:path extrusionOk="0" h="22432" w="20877">
                  <a:moveTo>
                    <a:pt x="6462" y="1"/>
                  </a:moveTo>
                  <a:cubicBezTo>
                    <a:pt x="5880" y="1"/>
                    <a:pt x="5312" y="229"/>
                    <a:pt x="4562" y="558"/>
                  </a:cubicBezTo>
                  <a:cubicBezTo>
                    <a:pt x="4562" y="558"/>
                    <a:pt x="0" y="3599"/>
                    <a:pt x="1738" y="7960"/>
                  </a:cubicBezTo>
                  <a:cubicBezTo>
                    <a:pt x="2690" y="10366"/>
                    <a:pt x="8488" y="18419"/>
                    <a:pt x="13718" y="21460"/>
                  </a:cubicBezTo>
                  <a:cubicBezTo>
                    <a:pt x="14893" y="22147"/>
                    <a:pt x="15903" y="22432"/>
                    <a:pt x="16761" y="22432"/>
                  </a:cubicBezTo>
                  <a:cubicBezTo>
                    <a:pt x="19722" y="22432"/>
                    <a:pt x="20876" y="19042"/>
                    <a:pt x="20786" y="17099"/>
                  </a:cubicBezTo>
                  <a:cubicBezTo>
                    <a:pt x="20685" y="14610"/>
                    <a:pt x="11646" y="3498"/>
                    <a:pt x="9357" y="1527"/>
                  </a:cubicBezTo>
                  <a:cubicBezTo>
                    <a:pt x="8047" y="408"/>
                    <a:pt x="7241" y="1"/>
                    <a:pt x="6462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4222" y="2541853"/>
              <a:ext cx="1076104" cy="1461365"/>
            </a:xfrm>
            <a:custGeom>
              <a:rect b="b" l="l" r="r" t="t"/>
              <a:pathLst>
                <a:path extrusionOk="0" h="45632" w="33602">
                  <a:moveTo>
                    <a:pt x="10260" y="1"/>
                  </a:moveTo>
                  <a:cubicBezTo>
                    <a:pt x="10260" y="1"/>
                    <a:pt x="9759" y="67"/>
                    <a:pt x="9023" y="218"/>
                  </a:cubicBezTo>
                  <a:cubicBezTo>
                    <a:pt x="7236" y="552"/>
                    <a:pt x="4094" y="1270"/>
                    <a:pt x="3326" y="2340"/>
                  </a:cubicBezTo>
                  <a:cubicBezTo>
                    <a:pt x="2223" y="3844"/>
                    <a:pt x="5698" y="21153"/>
                    <a:pt x="5698" y="21153"/>
                  </a:cubicBezTo>
                  <a:cubicBezTo>
                    <a:pt x="5698" y="21153"/>
                    <a:pt x="1" y="39951"/>
                    <a:pt x="786" y="45631"/>
                  </a:cubicBezTo>
                  <a:lnTo>
                    <a:pt x="33568" y="45631"/>
                  </a:lnTo>
                  <a:cubicBezTo>
                    <a:pt x="33602" y="44562"/>
                    <a:pt x="33535" y="43476"/>
                    <a:pt x="33368" y="42407"/>
                  </a:cubicBezTo>
                  <a:cubicBezTo>
                    <a:pt x="33084" y="40719"/>
                    <a:pt x="28288" y="25214"/>
                    <a:pt x="27303" y="22641"/>
                  </a:cubicBezTo>
                  <a:cubicBezTo>
                    <a:pt x="28706" y="15523"/>
                    <a:pt x="29107" y="4295"/>
                    <a:pt x="28856" y="2991"/>
                  </a:cubicBezTo>
                  <a:cubicBezTo>
                    <a:pt x="28623" y="1688"/>
                    <a:pt x="26083" y="1020"/>
                    <a:pt x="24897" y="786"/>
                  </a:cubicBezTo>
                  <a:cubicBezTo>
                    <a:pt x="24312" y="669"/>
                    <a:pt x="23476" y="535"/>
                    <a:pt x="22741" y="435"/>
                  </a:cubicBezTo>
                  <a:cubicBezTo>
                    <a:pt x="21973" y="318"/>
                    <a:pt x="21338" y="251"/>
                    <a:pt x="21338" y="251"/>
                  </a:cubicBezTo>
                  <a:lnTo>
                    <a:pt x="10260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973184" y="2541853"/>
              <a:ext cx="439351" cy="278810"/>
            </a:xfrm>
            <a:custGeom>
              <a:rect b="b" l="l" r="r" t="t"/>
              <a:pathLst>
                <a:path extrusionOk="0" h="8706" w="13719">
                  <a:moveTo>
                    <a:pt x="1237" y="1"/>
                  </a:moveTo>
                  <a:cubicBezTo>
                    <a:pt x="1237" y="1"/>
                    <a:pt x="736" y="67"/>
                    <a:pt x="0" y="218"/>
                  </a:cubicBezTo>
                  <a:cubicBezTo>
                    <a:pt x="268" y="2139"/>
                    <a:pt x="3125" y="7837"/>
                    <a:pt x="6884" y="8706"/>
                  </a:cubicBezTo>
                  <a:cubicBezTo>
                    <a:pt x="11045" y="7035"/>
                    <a:pt x="13417" y="3259"/>
                    <a:pt x="13718" y="435"/>
                  </a:cubicBezTo>
                  <a:cubicBezTo>
                    <a:pt x="12950" y="318"/>
                    <a:pt x="12315" y="251"/>
                    <a:pt x="12315" y="251"/>
                  </a:cubicBezTo>
                  <a:lnTo>
                    <a:pt x="123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6824428" y="1849152"/>
              <a:ext cx="771098" cy="629804"/>
            </a:xfrm>
            <a:custGeom>
              <a:rect b="b" l="l" r="r" t="t"/>
              <a:pathLst>
                <a:path extrusionOk="0" h="19666" w="24078">
                  <a:moveTo>
                    <a:pt x="11763" y="1"/>
                  </a:moveTo>
                  <a:cubicBezTo>
                    <a:pt x="8790" y="1"/>
                    <a:pt x="5688" y="1170"/>
                    <a:pt x="4512" y="5089"/>
                  </a:cubicBezTo>
                  <a:cubicBezTo>
                    <a:pt x="3509" y="8414"/>
                    <a:pt x="2590" y="11839"/>
                    <a:pt x="2106" y="13945"/>
                  </a:cubicBezTo>
                  <a:cubicBezTo>
                    <a:pt x="1621" y="16050"/>
                    <a:pt x="0" y="18940"/>
                    <a:pt x="0" y="18940"/>
                  </a:cubicBezTo>
                  <a:cubicBezTo>
                    <a:pt x="0" y="18940"/>
                    <a:pt x="1805" y="19124"/>
                    <a:pt x="2523" y="19174"/>
                  </a:cubicBezTo>
                  <a:cubicBezTo>
                    <a:pt x="3342" y="17955"/>
                    <a:pt x="4027" y="16635"/>
                    <a:pt x="4562" y="15265"/>
                  </a:cubicBezTo>
                  <a:lnTo>
                    <a:pt x="4562" y="15265"/>
                  </a:lnTo>
                  <a:lnTo>
                    <a:pt x="3609" y="19241"/>
                  </a:lnTo>
                  <a:cubicBezTo>
                    <a:pt x="3609" y="19241"/>
                    <a:pt x="6563" y="19665"/>
                    <a:pt x="11185" y="19665"/>
                  </a:cubicBezTo>
                  <a:cubicBezTo>
                    <a:pt x="11503" y="19665"/>
                    <a:pt x="11830" y="19663"/>
                    <a:pt x="12164" y="19659"/>
                  </a:cubicBezTo>
                  <a:cubicBezTo>
                    <a:pt x="17327" y="19609"/>
                    <a:pt x="17645" y="19358"/>
                    <a:pt x="17645" y="19358"/>
                  </a:cubicBezTo>
                  <a:lnTo>
                    <a:pt x="17695" y="16301"/>
                  </a:lnTo>
                  <a:lnTo>
                    <a:pt x="18547" y="19358"/>
                  </a:lnTo>
                  <a:lnTo>
                    <a:pt x="20652" y="19308"/>
                  </a:lnTo>
                  <a:lnTo>
                    <a:pt x="20585" y="16718"/>
                  </a:lnTo>
                  <a:lnTo>
                    <a:pt x="21371" y="19007"/>
                  </a:lnTo>
                  <a:lnTo>
                    <a:pt x="24077" y="18940"/>
                  </a:lnTo>
                  <a:cubicBezTo>
                    <a:pt x="24077" y="18940"/>
                    <a:pt x="22089" y="13109"/>
                    <a:pt x="21554" y="10636"/>
                  </a:cubicBezTo>
                  <a:cubicBezTo>
                    <a:pt x="21003" y="8164"/>
                    <a:pt x="20051" y="3235"/>
                    <a:pt x="17945" y="1664"/>
                  </a:cubicBezTo>
                  <a:cubicBezTo>
                    <a:pt x="16947" y="925"/>
                    <a:pt x="14405" y="1"/>
                    <a:pt x="1176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929854" y="2100997"/>
              <a:ext cx="153047" cy="152919"/>
            </a:xfrm>
            <a:custGeom>
              <a:rect b="b" l="l" r="r" t="t"/>
              <a:pathLst>
                <a:path extrusionOk="0" h="4775" w="4779">
                  <a:moveTo>
                    <a:pt x="1753" y="0"/>
                  </a:moveTo>
                  <a:cubicBezTo>
                    <a:pt x="1579" y="0"/>
                    <a:pt x="1395" y="54"/>
                    <a:pt x="1203" y="183"/>
                  </a:cubicBezTo>
                  <a:cubicBezTo>
                    <a:pt x="0" y="985"/>
                    <a:pt x="919" y="2472"/>
                    <a:pt x="1587" y="2973"/>
                  </a:cubicBezTo>
                  <a:cubicBezTo>
                    <a:pt x="2406" y="3550"/>
                    <a:pt x="2891" y="4774"/>
                    <a:pt x="3483" y="4774"/>
                  </a:cubicBezTo>
                  <a:cubicBezTo>
                    <a:pt x="3628" y="4774"/>
                    <a:pt x="3779" y="4701"/>
                    <a:pt x="3943" y="4527"/>
                  </a:cubicBezTo>
                  <a:cubicBezTo>
                    <a:pt x="4779" y="3641"/>
                    <a:pt x="3275" y="1402"/>
                    <a:pt x="3275" y="1402"/>
                  </a:cubicBezTo>
                  <a:cubicBezTo>
                    <a:pt x="3275" y="1402"/>
                    <a:pt x="2644" y="0"/>
                    <a:pt x="175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17773" y="2100997"/>
              <a:ext cx="153079" cy="152919"/>
            </a:xfrm>
            <a:custGeom>
              <a:rect b="b" l="l" r="r" t="t"/>
              <a:pathLst>
                <a:path extrusionOk="0" h="4775" w="4780">
                  <a:moveTo>
                    <a:pt x="3026" y="0"/>
                  </a:moveTo>
                  <a:cubicBezTo>
                    <a:pt x="2135" y="0"/>
                    <a:pt x="1505" y="1402"/>
                    <a:pt x="1505" y="1402"/>
                  </a:cubicBezTo>
                  <a:cubicBezTo>
                    <a:pt x="1505" y="1402"/>
                    <a:pt x="1" y="3641"/>
                    <a:pt x="836" y="4527"/>
                  </a:cubicBezTo>
                  <a:cubicBezTo>
                    <a:pt x="1000" y="4701"/>
                    <a:pt x="1152" y="4774"/>
                    <a:pt x="1297" y="4774"/>
                  </a:cubicBezTo>
                  <a:cubicBezTo>
                    <a:pt x="1888" y="4774"/>
                    <a:pt x="2370" y="3550"/>
                    <a:pt x="3175" y="2973"/>
                  </a:cubicBezTo>
                  <a:cubicBezTo>
                    <a:pt x="3860" y="2472"/>
                    <a:pt x="4779" y="985"/>
                    <a:pt x="3576" y="183"/>
                  </a:cubicBezTo>
                  <a:cubicBezTo>
                    <a:pt x="3385" y="54"/>
                    <a:pt x="3200" y="0"/>
                    <a:pt x="302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7012767" y="2329431"/>
              <a:ext cx="363900" cy="440408"/>
            </a:xfrm>
            <a:custGeom>
              <a:rect b="b" l="l" r="r" t="t"/>
              <a:pathLst>
                <a:path extrusionOk="0" h="13752" w="11363">
                  <a:moveTo>
                    <a:pt x="3443" y="0"/>
                  </a:moveTo>
                  <a:cubicBezTo>
                    <a:pt x="3476" y="84"/>
                    <a:pt x="3393" y="3860"/>
                    <a:pt x="2925" y="4896"/>
                  </a:cubicBezTo>
                  <a:cubicBezTo>
                    <a:pt x="2307" y="6316"/>
                    <a:pt x="1" y="6634"/>
                    <a:pt x="1" y="6634"/>
                  </a:cubicBezTo>
                  <a:cubicBezTo>
                    <a:pt x="1" y="6634"/>
                    <a:pt x="2390" y="13116"/>
                    <a:pt x="5849" y="13751"/>
                  </a:cubicBezTo>
                  <a:cubicBezTo>
                    <a:pt x="8689" y="12615"/>
                    <a:pt x="10544" y="9223"/>
                    <a:pt x="11363" y="6918"/>
                  </a:cubicBezTo>
                  <a:cubicBezTo>
                    <a:pt x="9207" y="6617"/>
                    <a:pt x="8639" y="5581"/>
                    <a:pt x="8522" y="4595"/>
                  </a:cubicBezTo>
                  <a:cubicBezTo>
                    <a:pt x="8439" y="3776"/>
                    <a:pt x="8188" y="117"/>
                    <a:pt x="8188" y="117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7014912" y="1970367"/>
              <a:ext cx="374596" cy="427053"/>
            </a:xfrm>
            <a:custGeom>
              <a:rect b="b" l="l" r="r" t="t"/>
              <a:pathLst>
                <a:path extrusionOk="0" h="13335" w="11697">
                  <a:moveTo>
                    <a:pt x="9157" y="1"/>
                  </a:moveTo>
                  <a:cubicBezTo>
                    <a:pt x="8439" y="1171"/>
                    <a:pt x="7185" y="2307"/>
                    <a:pt x="5448" y="2591"/>
                  </a:cubicBezTo>
                  <a:cubicBezTo>
                    <a:pt x="3710" y="2858"/>
                    <a:pt x="3242" y="2641"/>
                    <a:pt x="1688" y="2958"/>
                  </a:cubicBezTo>
                  <a:cubicBezTo>
                    <a:pt x="1672" y="2958"/>
                    <a:pt x="1638" y="2975"/>
                    <a:pt x="1621" y="2975"/>
                  </a:cubicBezTo>
                  <a:cubicBezTo>
                    <a:pt x="636" y="3242"/>
                    <a:pt x="1" y="4195"/>
                    <a:pt x="151" y="5214"/>
                  </a:cubicBezTo>
                  <a:cubicBezTo>
                    <a:pt x="452" y="7336"/>
                    <a:pt x="1020" y="9475"/>
                    <a:pt x="1755" y="10627"/>
                  </a:cubicBezTo>
                  <a:cubicBezTo>
                    <a:pt x="3125" y="12800"/>
                    <a:pt x="5013" y="13334"/>
                    <a:pt x="6083" y="13334"/>
                  </a:cubicBezTo>
                  <a:cubicBezTo>
                    <a:pt x="7369" y="13334"/>
                    <a:pt x="10210" y="11931"/>
                    <a:pt x="10928" y="8806"/>
                  </a:cubicBezTo>
                  <a:cubicBezTo>
                    <a:pt x="11112" y="8021"/>
                    <a:pt x="11279" y="7186"/>
                    <a:pt x="11413" y="6384"/>
                  </a:cubicBezTo>
                  <a:cubicBezTo>
                    <a:pt x="11697" y="4746"/>
                    <a:pt x="11179" y="3075"/>
                    <a:pt x="10026" y="1856"/>
                  </a:cubicBezTo>
                  <a:cubicBezTo>
                    <a:pt x="9541" y="1354"/>
                    <a:pt x="9241" y="703"/>
                    <a:pt x="9157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7121395" y="2142149"/>
              <a:ext cx="36412" cy="35868"/>
            </a:xfrm>
            <a:custGeom>
              <a:rect b="b" l="l" r="r" t="t"/>
              <a:pathLst>
                <a:path extrusionOk="0" h="1120" w="1137">
                  <a:moveTo>
                    <a:pt x="552" y="0"/>
                  </a:moveTo>
                  <a:cubicBezTo>
                    <a:pt x="485" y="0"/>
                    <a:pt x="418" y="17"/>
                    <a:pt x="352" y="50"/>
                  </a:cubicBezTo>
                  <a:cubicBezTo>
                    <a:pt x="201" y="101"/>
                    <a:pt x="101" y="218"/>
                    <a:pt x="51" y="368"/>
                  </a:cubicBezTo>
                  <a:cubicBezTo>
                    <a:pt x="17" y="435"/>
                    <a:pt x="1" y="502"/>
                    <a:pt x="1" y="568"/>
                  </a:cubicBezTo>
                  <a:cubicBezTo>
                    <a:pt x="17" y="619"/>
                    <a:pt x="17" y="669"/>
                    <a:pt x="34" y="719"/>
                  </a:cubicBezTo>
                  <a:cubicBezTo>
                    <a:pt x="51" y="819"/>
                    <a:pt x="101" y="903"/>
                    <a:pt x="184" y="969"/>
                  </a:cubicBezTo>
                  <a:lnTo>
                    <a:pt x="301" y="1053"/>
                  </a:lnTo>
                  <a:cubicBezTo>
                    <a:pt x="385" y="1103"/>
                    <a:pt x="485" y="1120"/>
                    <a:pt x="585" y="1120"/>
                  </a:cubicBezTo>
                  <a:cubicBezTo>
                    <a:pt x="736" y="1120"/>
                    <a:pt x="870" y="1053"/>
                    <a:pt x="970" y="953"/>
                  </a:cubicBezTo>
                  <a:cubicBezTo>
                    <a:pt x="1070" y="836"/>
                    <a:pt x="1137" y="702"/>
                    <a:pt x="1137" y="552"/>
                  </a:cubicBezTo>
                  <a:lnTo>
                    <a:pt x="1103" y="401"/>
                  </a:lnTo>
                  <a:cubicBezTo>
                    <a:pt x="1087" y="318"/>
                    <a:pt x="1037" y="218"/>
                    <a:pt x="953" y="151"/>
                  </a:cubicBezTo>
                  <a:cubicBezTo>
                    <a:pt x="920" y="117"/>
                    <a:pt x="870" y="101"/>
                    <a:pt x="836" y="67"/>
                  </a:cubicBezTo>
                  <a:cubicBezTo>
                    <a:pt x="753" y="17"/>
                    <a:pt x="652" y="0"/>
                    <a:pt x="55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7240176" y="2142149"/>
              <a:ext cx="36444" cy="35868"/>
            </a:xfrm>
            <a:custGeom>
              <a:rect b="b" l="l" r="r" t="t"/>
              <a:pathLst>
                <a:path extrusionOk="0" h="1120" w="1138">
                  <a:moveTo>
                    <a:pt x="552" y="0"/>
                  </a:moveTo>
                  <a:cubicBezTo>
                    <a:pt x="486" y="0"/>
                    <a:pt x="402" y="17"/>
                    <a:pt x="352" y="50"/>
                  </a:cubicBezTo>
                  <a:cubicBezTo>
                    <a:pt x="268" y="67"/>
                    <a:pt x="201" y="117"/>
                    <a:pt x="151" y="167"/>
                  </a:cubicBezTo>
                  <a:cubicBezTo>
                    <a:pt x="68" y="284"/>
                    <a:pt x="1" y="418"/>
                    <a:pt x="1" y="568"/>
                  </a:cubicBezTo>
                  <a:lnTo>
                    <a:pt x="18" y="719"/>
                  </a:lnTo>
                  <a:cubicBezTo>
                    <a:pt x="51" y="819"/>
                    <a:pt x="101" y="903"/>
                    <a:pt x="168" y="969"/>
                  </a:cubicBezTo>
                  <a:cubicBezTo>
                    <a:pt x="218" y="1003"/>
                    <a:pt x="252" y="1036"/>
                    <a:pt x="302" y="1053"/>
                  </a:cubicBezTo>
                  <a:cubicBezTo>
                    <a:pt x="385" y="1103"/>
                    <a:pt x="486" y="1120"/>
                    <a:pt x="586" y="1120"/>
                  </a:cubicBezTo>
                  <a:cubicBezTo>
                    <a:pt x="803" y="1120"/>
                    <a:pt x="1004" y="969"/>
                    <a:pt x="1087" y="769"/>
                  </a:cubicBezTo>
                  <a:cubicBezTo>
                    <a:pt x="1120" y="702"/>
                    <a:pt x="1137" y="619"/>
                    <a:pt x="1137" y="552"/>
                  </a:cubicBezTo>
                  <a:lnTo>
                    <a:pt x="1104" y="401"/>
                  </a:lnTo>
                  <a:cubicBezTo>
                    <a:pt x="1087" y="318"/>
                    <a:pt x="1020" y="218"/>
                    <a:pt x="953" y="151"/>
                  </a:cubicBezTo>
                  <a:cubicBezTo>
                    <a:pt x="920" y="117"/>
                    <a:pt x="870" y="101"/>
                    <a:pt x="836" y="67"/>
                  </a:cubicBezTo>
                  <a:cubicBezTo>
                    <a:pt x="753" y="17"/>
                    <a:pt x="653" y="0"/>
                    <a:pt x="55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7106952" y="2087546"/>
              <a:ext cx="60495" cy="29495"/>
            </a:xfrm>
            <a:custGeom>
              <a:rect b="b" l="l" r="r" t="t"/>
              <a:pathLst>
                <a:path extrusionOk="0" h="921" w="1889">
                  <a:moveTo>
                    <a:pt x="956" y="1"/>
                  </a:moveTo>
                  <a:cubicBezTo>
                    <a:pt x="950" y="1"/>
                    <a:pt x="943" y="1"/>
                    <a:pt x="936" y="1"/>
                  </a:cubicBezTo>
                  <a:cubicBezTo>
                    <a:pt x="285" y="18"/>
                    <a:pt x="1" y="920"/>
                    <a:pt x="1" y="920"/>
                  </a:cubicBezTo>
                  <a:cubicBezTo>
                    <a:pt x="285" y="753"/>
                    <a:pt x="602" y="619"/>
                    <a:pt x="936" y="536"/>
                  </a:cubicBezTo>
                  <a:cubicBezTo>
                    <a:pt x="1018" y="527"/>
                    <a:pt x="1100" y="523"/>
                    <a:pt x="1182" y="523"/>
                  </a:cubicBezTo>
                  <a:cubicBezTo>
                    <a:pt x="1418" y="523"/>
                    <a:pt x="1653" y="557"/>
                    <a:pt x="1889" y="619"/>
                  </a:cubicBezTo>
                  <a:cubicBezTo>
                    <a:pt x="1889" y="619"/>
                    <a:pt x="1465" y="1"/>
                    <a:pt x="956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7228967" y="2087546"/>
              <a:ext cx="61008" cy="29495"/>
            </a:xfrm>
            <a:custGeom>
              <a:rect b="b" l="l" r="r" t="t"/>
              <a:pathLst>
                <a:path extrusionOk="0" h="921" w="1905">
                  <a:moveTo>
                    <a:pt x="932" y="1"/>
                  </a:moveTo>
                  <a:cubicBezTo>
                    <a:pt x="423" y="1"/>
                    <a:pt x="0" y="619"/>
                    <a:pt x="0" y="619"/>
                  </a:cubicBezTo>
                  <a:cubicBezTo>
                    <a:pt x="221" y="549"/>
                    <a:pt x="443" y="520"/>
                    <a:pt x="664" y="520"/>
                  </a:cubicBezTo>
                  <a:cubicBezTo>
                    <a:pt x="760" y="520"/>
                    <a:pt x="856" y="526"/>
                    <a:pt x="952" y="536"/>
                  </a:cubicBezTo>
                  <a:cubicBezTo>
                    <a:pt x="1287" y="619"/>
                    <a:pt x="1604" y="753"/>
                    <a:pt x="1905" y="920"/>
                  </a:cubicBezTo>
                  <a:cubicBezTo>
                    <a:pt x="1905" y="920"/>
                    <a:pt x="1604" y="18"/>
                    <a:pt x="952" y="1"/>
                  </a:cubicBezTo>
                  <a:cubicBezTo>
                    <a:pt x="946" y="1"/>
                    <a:pt x="939" y="1"/>
                    <a:pt x="93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7172764" y="2094432"/>
              <a:ext cx="39647" cy="134537"/>
            </a:xfrm>
            <a:custGeom>
              <a:rect b="b" l="l" r="r" t="t"/>
              <a:pathLst>
                <a:path extrusionOk="0" h="4201" w="1238">
                  <a:moveTo>
                    <a:pt x="702" y="0"/>
                  </a:moveTo>
                  <a:cubicBezTo>
                    <a:pt x="664" y="0"/>
                    <a:pt x="619" y="29"/>
                    <a:pt x="619" y="70"/>
                  </a:cubicBezTo>
                  <a:cubicBezTo>
                    <a:pt x="619" y="588"/>
                    <a:pt x="753" y="1106"/>
                    <a:pt x="736" y="1624"/>
                  </a:cubicBezTo>
                  <a:cubicBezTo>
                    <a:pt x="736" y="2075"/>
                    <a:pt x="636" y="2510"/>
                    <a:pt x="452" y="2911"/>
                  </a:cubicBezTo>
                  <a:cubicBezTo>
                    <a:pt x="318" y="3195"/>
                    <a:pt x="1" y="3479"/>
                    <a:pt x="151" y="3830"/>
                  </a:cubicBezTo>
                  <a:cubicBezTo>
                    <a:pt x="265" y="4121"/>
                    <a:pt x="571" y="4201"/>
                    <a:pt x="865" y="4201"/>
                  </a:cubicBezTo>
                  <a:cubicBezTo>
                    <a:pt x="959" y="4201"/>
                    <a:pt x="1052" y="4193"/>
                    <a:pt x="1137" y="4180"/>
                  </a:cubicBezTo>
                  <a:cubicBezTo>
                    <a:pt x="1237" y="4164"/>
                    <a:pt x="1237" y="4013"/>
                    <a:pt x="1120" y="3997"/>
                  </a:cubicBezTo>
                  <a:cubicBezTo>
                    <a:pt x="1058" y="3997"/>
                    <a:pt x="993" y="3999"/>
                    <a:pt x="928" y="3999"/>
                  </a:cubicBezTo>
                  <a:cubicBezTo>
                    <a:pt x="750" y="3999"/>
                    <a:pt x="570" y="3981"/>
                    <a:pt x="435" y="3846"/>
                  </a:cubicBezTo>
                  <a:cubicBezTo>
                    <a:pt x="268" y="3662"/>
                    <a:pt x="368" y="3495"/>
                    <a:pt x="485" y="3328"/>
                  </a:cubicBezTo>
                  <a:cubicBezTo>
                    <a:pt x="669" y="3028"/>
                    <a:pt x="803" y="2710"/>
                    <a:pt x="886" y="2376"/>
                  </a:cubicBezTo>
                  <a:cubicBezTo>
                    <a:pt x="953" y="2008"/>
                    <a:pt x="970" y="1657"/>
                    <a:pt x="953" y="1290"/>
                  </a:cubicBezTo>
                  <a:cubicBezTo>
                    <a:pt x="936" y="872"/>
                    <a:pt x="870" y="454"/>
                    <a:pt x="753" y="37"/>
                  </a:cubicBezTo>
                  <a:cubicBezTo>
                    <a:pt x="746" y="11"/>
                    <a:pt x="725" y="0"/>
                    <a:pt x="7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7176510" y="2254813"/>
              <a:ext cx="100110" cy="54731"/>
            </a:xfrm>
            <a:custGeom>
              <a:rect b="b" l="l" r="r" t="t"/>
              <a:pathLst>
                <a:path extrusionOk="0" h="1709" w="3126">
                  <a:moveTo>
                    <a:pt x="2817" y="0"/>
                  </a:moveTo>
                  <a:cubicBezTo>
                    <a:pt x="2744" y="0"/>
                    <a:pt x="2673" y="32"/>
                    <a:pt x="2624" y="108"/>
                  </a:cubicBezTo>
                  <a:cubicBezTo>
                    <a:pt x="2373" y="509"/>
                    <a:pt x="2089" y="877"/>
                    <a:pt x="1605" y="994"/>
                  </a:cubicBezTo>
                  <a:cubicBezTo>
                    <a:pt x="1529" y="1010"/>
                    <a:pt x="1456" y="1017"/>
                    <a:pt x="1385" y="1017"/>
                  </a:cubicBezTo>
                  <a:cubicBezTo>
                    <a:pt x="1021" y="1017"/>
                    <a:pt x="715" y="830"/>
                    <a:pt x="352" y="760"/>
                  </a:cubicBezTo>
                  <a:cubicBezTo>
                    <a:pt x="151" y="760"/>
                    <a:pt x="1" y="977"/>
                    <a:pt x="101" y="1161"/>
                  </a:cubicBezTo>
                  <a:cubicBezTo>
                    <a:pt x="322" y="1556"/>
                    <a:pt x="810" y="1709"/>
                    <a:pt x="1283" y="1709"/>
                  </a:cubicBezTo>
                  <a:cubicBezTo>
                    <a:pt x="1490" y="1709"/>
                    <a:pt x="1694" y="1679"/>
                    <a:pt x="1872" y="1629"/>
                  </a:cubicBezTo>
                  <a:cubicBezTo>
                    <a:pt x="2490" y="1445"/>
                    <a:pt x="2958" y="943"/>
                    <a:pt x="3092" y="309"/>
                  </a:cubicBezTo>
                  <a:cubicBezTo>
                    <a:pt x="3126" y="139"/>
                    <a:pt x="2969" y="0"/>
                    <a:pt x="281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12"/>
          <p:cNvSpPr/>
          <p:nvPr/>
        </p:nvSpPr>
        <p:spPr>
          <a:xfrm rot="10800000">
            <a:off x="4647338" y="2137413"/>
            <a:ext cx="2322300" cy="136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1153025" y="2169925"/>
            <a:ext cx="22941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74E1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Khalid Alkhani </a:t>
            </a:r>
            <a:endParaRPr sz="2400">
              <a:solidFill>
                <a:srgbClr val="274E1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74E1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Team leader</a:t>
            </a:r>
            <a:endParaRPr sz="1200">
              <a:solidFill>
                <a:srgbClr val="274E1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4661450" y="2169925"/>
            <a:ext cx="22941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74E1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Lama Alzamil</a:t>
            </a:r>
            <a:endParaRPr sz="2400">
              <a:solidFill>
                <a:srgbClr val="274E1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74E1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Team Leader</a:t>
            </a:r>
            <a:endParaRPr sz="1200">
              <a:solidFill>
                <a:srgbClr val="274E1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4E1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2692925" y="521700"/>
            <a:ext cx="2534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100">
                <a:solidFill>
                  <a:srgbClr val="4AA276"/>
                </a:solidFill>
                <a:latin typeface="Pompiere"/>
                <a:ea typeface="Pompiere"/>
                <a:cs typeface="Pompiere"/>
                <a:sym typeface="Pompiere"/>
              </a:rPr>
              <a:t>Thanks</a:t>
            </a:r>
            <a:endParaRPr sz="7100">
              <a:solidFill>
                <a:srgbClr val="4AA276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grpSp>
        <p:nvGrpSpPr>
          <p:cNvPr id="219" name="Google Shape;219;p12"/>
          <p:cNvGrpSpPr/>
          <p:nvPr/>
        </p:nvGrpSpPr>
        <p:grpSpPr>
          <a:xfrm>
            <a:off x="6451284" y="6582865"/>
            <a:ext cx="1354714" cy="3057141"/>
            <a:chOff x="4944934" y="1570240"/>
            <a:chExt cx="1354714" cy="3057141"/>
          </a:xfrm>
        </p:grpSpPr>
        <p:sp>
          <p:nvSpPr>
            <p:cNvPr id="220" name="Google Shape;220;p12"/>
            <p:cNvSpPr/>
            <p:nvPr/>
          </p:nvSpPr>
          <p:spPr>
            <a:xfrm>
              <a:off x="5645458" y="1570240"/>
              <a:ext cx="654190" cy="588264"/>
            </a:xfrm>
            <a:custGeom>
              <a:rect b="b" l="l" r="r" t="t"/>
              <a:pathLst>
                <a:path extrusionOk="0" h="18346" w="20402">
                  <a:moveTo>
                    <a:pt x="4511" y="0"/>
                  </a:moveTo>
                  <a:cubicBezTo>
                    <a:pt x="4010" y="0"/>
                    <a:pt x="3515" y="56"/>
                    <a:pt x="3041" y="203"/>
                  </a:cubicBezTo>
                  <a:cubicBezTo>
                    <a:pt x="2874" y="270"/>
                    <a:pt x="2724" y="320"/>
                    <a:pt x="2556" y="403"/>
                  </a:cubicBezTo>
                  <a:cubicBezTo>
                    <a:pt x="0" y="1640"/>
                    <a:pt x="1470" y="4614"/>
                    <a:pt x="1587" y="6719"/>
                  </a:cubicBezTo>
                  <a:cubicBezTo>
                    <a:pt x="1721" y="9376"/>
                    <a:pt x="1253" y="12199"/>
                    <a:pt x="2523" y="14656"/>
                  </a:cubicBezTo>
                  <a:cubicBezTo>
                    <a:pt x="3722" y="17022"/>
                    <a:pt x="6455" y="18345"/>
                    <a:pt x="9105" y="18345"/>
                  </a:cubicBezTo>
                  <a:cubicBezTo>
                    <a:pt x="9261" y="18345"/>
                    <a:pt x="9418" y="18341"/>
                    <a:pt x="9574" y="18332"/>
                  </a:cubicBezTo>
                  <a:cubicBezTo>
                    <a:pt x="13233" y="18114"/>
                    <a:pt x="20401" y="14221"/>
                    <a:pt x="15305" y="10395"/>
                  </a:cubicBezTo>
                  <a:cubicBezTo>
                    <a:pt x="14286" y="9626"/>
                    <a:pt x="13083" y="8975"/>
                    <a:pt x="12465" y="7855"/>
                  </a:cubicBezTo>
                  <a:cubicBezTo>
                    <a:pt x="11646" y="6368"/>
                    <a:pt x="12097" y="4430"/>
                    <a:pt x="11328" y="2910"/>
                  </a:cubicBezTo>
                  <a:cubicBezTo>
                    <a:pt x="10476" y="1239"/>
                    <a:pt x="8455" y="587"/>
                    <a:pt x="6617" y="236"/>
                  </a:cubicBezTo>
                  <a:cubicBezTo>
                    <a:pt x="5926" y="110"/>
                    <a:pt x="5212" y="0"/>
                    <a:pt x="4511" y="0"/>
                  </a:cubicBez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5735977" y="1605127"/>
              <a:ext cx="341332" cy="472542"/>
            </a:xfrm>
            <a:custGeom>
              <a:rect b="b" l="l" r="r" t="t"/>
              <a:pathLst>
                <a:path extrusionOk="0" h="14737" w="10645">
                  <a:moveTo>
                    <a:pt x="1003" y="0"/>
                  </a:moveTo>
                  <a:cubicBezTo>
                    <a:pt x="669" y="17"/>
                    <a:pt x="352" y="117"/>
                    <a:pt x="68" y="268"/>
                  </a:cubicBezTo>
                  <a:cubicBezTo>
                    <a:pt x="1" y="869"/>
                    <a:pt x="535" y="1621"/>
                    <a:pt x="636" y="2172"/>
                  </a:cubicBezTo>
                  <a:cubicBezTo>
                    <a:pt x="1070" y="4445"/>
                    <a:pt x="1" y="6767"/>
                    <a:pt x="185" y="9073"/>
                  </a:cubicBezTo>
                  <a:cubicBezTo>
                    <a:pt x="352" y="10944"/>
                    <a:pt x="1338" y="12665"/>
                    <a:pt x="2875" y="13751"/>
                  </a:cubicBezTo>
                  <a:cubicBezTo>
                    <a:pt x="3947" y="14506"/>
                    <a:pt x="5169" y="14736"/>
                    <a:pt x="6441" y="14736"/>
                  </a:cubicBezTo>
                  <a:cubicBezTo>
                    <a:pt x="6973" y="14736"/>
                    <a:pt x="7513" y="14696"/>
                    <a:pt x="8054" y="14637"/>
                  </a:cubicBezTo>
                  <a:cubicBezTo>
                    <a:pt x="10410" y="14386"/>
                    <a:pt x="10644" y="11111"/>
                    <a:pt x="9742" y="9507"/>
                  </a:cubicBezTo>
                  <a:cubicBezTo>
                    <a:pt x="9625" y="9290"/>
                    <a:pt x="9491" y="9090"/>
                    <a:pt x="9341" y="8889"/>
                  </a:cubicBezTo>
                  <a:cubicBezTo>
                    <a:pt x="8923" y="8304"/>
                    <a:pt x="8422" y="7786"/>
                    <a:pt x="7954" y="7235"/>
                  </a:cubicBezTo>
                  <a:cubicBezTo>
                    <a:pt x="7319" y="6500"/>
                    <a:pt x="6751" y="5681"/>
                    <a:pt x="6567" y="4746"/>
                  </a:cubicBezTo>
                  <a:cubicBezTo>
                    <a:pt x="6417" y="3944"/>
                    <a:pt x="6551" y="3108"/>
                    <a:pt x="6300" y="2340"/>
                  </a:cubicBezTo>
                  <a:cubicBezTo>
                    <a:pt x="5982" y="1354"/>
                    <a:pt x="5064" y="669"/>
                    <a:pt x="4078" y="334"/>
                  </a:cubicBezTo>
                  <a:cubicBezTo>
                    <a:pt x="3092" y="17"/>
                    <a:pt x="2039" y="0"/>
                    <a:pt x="1003" y="0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5718309" y="4197134"/>
              <a:ext cx="346142" cy="416300"/>
            </a:xfrm>
            <a:custGeom>
              <a:rect b="b" l="l" r="r" t="t"/>
              <a:pathLst>
                <a:path extrusionOk="0" h="12983" w="10795">
                  <a:moveTo>
                    <a:pt x="7737" y="0"/>
                  </a:moveTo>
                  <a:lnTo>
                    <a:pt x="4044" y="1955"/>
                  </a:lnTo>
                  <a:cubicBezTo>
                    <a:pt x="4044" y="1955"/>
                    <a:pt x="4946" y="4545"/>
                    <a:pt x="4278" y="6884"/>
                  </a:cubicBezTo>
                  <a:cubicBezTo>
                    <a:pt x="3609" y="9223"/>
                    <a:pt x="3108" y="10309"/>
                    <a:pt x="1805" y="11479"/>
                  </a:cubicBezTo>
                  <a:cubicBezTo>
                    <a:pt x="1237" y="12014"/>
                    <a:pt x="635" y="12515"/>
                    <a:pt x="0" y="12983"/>
                  </a:cubicBezTo>
                  <a:lnTo>
                    <a:pt x="7001" y="12966"/>
                  </a:lnTo>
                  <a:cubicBezTo>
                    <a:pt x="7001" y="12966"/>
                    <a:pt x="9675" y="7302"/>
                    <a:pt x="10794" y="4294"/>
                  </a:cubicBezTo>
                  <a:cubicBezTo>
                    <a:pt x="10677" y="3877"/>
                    <a:pt x="9558" y="2356"/>
                    <a:pt x="8706" y="1253"/>
                  </a:cubicBezTo>
                  <a:cubicBezTo>
                    <a:pt x="8171" y="552"/>
                    <a:pt x="7737" y="0"/>
                    <a:pt x="77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5718309" y="4237311"/>
              <a:ext cx="346142" cy="376122"/>
            </a:xfrm>
            <a:custGeom>
              <a:rect b="b" l="l" r="r" t="t"/>
              <a:pathLst>
                <a:path extrusionOk="0" h="11730" w="10795">
                  <a:moveTo>
                    <a:pt x="8706" y="0"/>
                  </a:moveTo>
                  <a:cubicBezTo>
                    <a:pt x="8054" y="1003"/>
                    <a:pt x="8539" y="2690"/>
                    <a:pt x="8505" y="3977"/>
                  </a:cubicBezTo>
                  <a:cubicBezTo>
                    <a:pt x="8455" y="5464"/>
                    <a:pt x="6901" y="9441"/>
                    <a:pt x="6901" y="9441"/>
                  </a:cubicBezTo>
                  <a:cubicBezTo>
                    <a:pt x="6901" y="9441"/>
                    <a:pt x="5030" y="9574"/>
                    <a:pt x="3793" y="9708"/>
                  </a:cubicBezTo>
                  <a:cubicBezTo>
                    <a:pt x="2574" y="9842"/>
                    <a:pt x="1855" y="10176"/>
                    <a:pt x="1805" y="10226"/>
                  </a:cubicBezTo>
                  <a:cubicBezTo>
                    <a:pt x="1237" y="10761"/>
                    <a:pt x="635" y="11262"/>
                    <a:pt x="0" y="11730"/>
                  </a:cubicBezTo>
                  <a:lnTo>
                    <a:pt x="7001" y="11713"/>
                  </a:lnTo>
                  <a:cubicBezTo>
                    <a:pt x="7001" y="11713"/>
                    <a:pt x="9675" y="6049"/>
                    <a:pt x="10794" y="3041"/>
                  </a:cubicBezTo>
                  <a:cubicBezTo>
                    <a:pt x="10677" y="2624"/>
                    <a:pt x="9558" y="1103"/>
                    <a:pt x="870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5572029" y="2835750"/>
              <a:ext cx="487580" cy="1497500"/>
            </a:xfrm>
            <a:custGeom>
              <a:rect b="b" l="l" r="r" t="t"/>
              <a:pathLst>
                <a:path extrusionOk="0" h="46702" w="15206">
                  <a:moveTo>
                    <a:pt x="619" y="1"/>
                  </a:moveTo>
                  <a:cubicBezTo>
                    <a:pt x="619" y="1"/>
                    <a:pt x="552" y="1872"/>
                    <a:pt x="486" y="4646"/>
                  </a:cubicBezTo>
                  <a:cubicBezTo>
                    <a:pt x="285" y="11981"/>
                    <a:pt x="1" y="25632"/>
                    <a:pt x="619" y="28322"/>
                  </a:cubicBezTo>
                  <a:cubicBezTo>
                    <a:pt x="1471" y="32014"/>
                    <a:pt x="8656" y="46701"/>
                    <a:pt x="8656" y="46701"/>
                  </a:cubicBezTo>
                  <a:lnTo>
                    <a:pt x="15206" y="44161"/>
                  </a:lnTo>
                  <a:lnTo>
                    <a:pt x="9491" y="22190"/>
                  </a:lnTo>
                  <a:cubicBezTo>
                    <a:pt x="9491" y="22190"/>
                    <a:pt x="10327" y="11229"/>
                    <a:pt x="10427" y="4646"/>
                  </a:cubicBezTo>
                  <a:cubicBezTo>
                    <a:pt x="10461" y="2457"/>
                    <a:pt x="10427" y="753"/>
                    <a:pt x="10227" y="118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5696890" y="4444098"/>
              <a:ext cx="463981" cy="183284"/>
            </a:xfrm>
            <a:custGeom>
              <a:rect b="b" l="l" r="r" t="t"/>
              <a:pathLst>
                <a:path extrusionOk="0" h="5716" w="14470">
                  <a:moveTo>
                    <a:pt x="8003" y="1"/>
                  </a:moveTo>
                  <a:cubicBezTo>
                    <a:pt x="8004" y="1"/>
                    <a:pt x="8288" y="1505"/>
                    <a:pt x="5664" y="2925"/>
                  </a:cubicBezTo>
                  <a:cubicBezTo>
                    <a:pt x="4779" y="3376"/>
                    <a:pt x="3843" y="3743"/>
                    <a:pt x="2874" y="4011"/>
                  </a:cubicBezTo>
                  <a:cubicBezTo>
                    <a:pt x="602" y="4646"/>
                    <a:pt x="0" y="5715"/>
                    <a:pt x="0" y="5715"/>
                  </a:cubicBezTo>
                  <a:lnTo>
                    <a:pt x="14470" y="5665"/>
                  </a:lnTo>
                  <a:lnTo>
                    <a:pt x="14169" y="2975"/>
                  </a:lnTo>
                  <a:lnTo>
                    <a:pt x="13868" y="118"/>
                  </a:lnTo>
                  <a:lnTo>
                    <a:pt x="8003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5831339" y="2781656"/>
              <a:ext cx="375609" cy="1725706"/>
            </a:xfrm>
            <a:custGeom>
              <a:rect b="b" l="l" r="r" t="t"/>
              <a:pathLst>
                <a:path extrusionOk="0" h="53819" w="11714">
                  <a:moveTo>
                    <a:pt x="10928" y="0"/>
                  </a:moveTo>
                  <a:lnTo>
                    <a:pt x="1321" y="301"/>
                  </a:lnTo>
                  <a:cubicBezTo>
                    <a:pt x="1321" y="301"/>
                    <a:pt x="1154" y="2557"/>
                    <a:pt x="953" y="5781"/>
                  </a:cubicBezTo>
                  <a:cubicBezTo>
                    <a:pt x="920" y="6333"/>
                    <a:pt x="886" y="6884"/>
                    <a:pt x="836" y="7469"/>
                  </a:cubicBezTo>
                  <a:cubicBezTo>
                    <a:pt x="452" y="13835"/>
                    <a:pt x="1" y="22674"/>
                    <a:pt x="235" y="26216"/>
                  </a:cubicBezTo>
                  <a:cubicBezTo>
                    <a:pt x="619" y="32047"/>
                    <a:pt x="2975" y="51830"/>
                    <a:pt x="2975" y="51830"/>
                  </a:cubicBezTo>
                  <a:lnTo>
                    <a:pt x="11714" y="53818"/>
                  </a:lnTo>
                  <a:cubicBezTo>
                    <a:pt x="11714" y="53818"/>
                    <a:pt x="10644" y="32498"/>
                    <a:pt x="10193" y="27603"/>
                  </a:cubicBezTo>
                  <a:cubicBezTo>
                    <a:pt x="10260" y="24445"/>
                    <a:pt x="10561" y="14520"/>
                    <a:pt x="10761" y="7469"/>
                  </a:cubicBezTo>
                  <a:cubicBezTo>
                    <a:pt x="10778" y="6884"/>
                    <a:pt x="10795" y="6333"/>
                    <a:pt x="10811" y="5781"/>
                  </a:cubicBezTo>
                  <a:cubicBezTo>
                    <a:pt x="10912" y="2390"/>
                    <a:pt x="10995" y="0"/>
                    <a:pt x="1099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5858145" y="2781656"/>
              <a:ext cx="325780" cy="239493"/>
            </a:xfrm>
            <a:custGeom>
              <a:rect b="b" l="l" r="r" t="t"/>
              <a:pathLst>
                <a:path extrusionOk="0" h="7469" w="10160">
                  <a:moveTo>
                    <a:pt x="10092" y="0"/>
                  </a:moveTo>
                  <a:lnTo>
                    <a:pt x="485" y="301"/>
                  </a:lnTo>
                  <a:cubicBezTo>
                    <a:pt x="485" y="301"/>
                    <a:pt x="318" y="2557"/>
                    <a:pt x="117" y="5781"/>
                  </a:cubicBezTo>
                  <a:cubicBezTo>
                    <a:pt x="84" y="6333"/>
                    <a:pt x="50" y="6884"/>
                    <a:pt x="0" y="7469"/>
                  </a:cubicBezTo>
                  <a:lnTo>
                    <a:pt x="9925" y="7469"/>
                  </a:lnTo>
                  <a:cubicBezTo>
                    <a:pt x="9942" y="6884"/>
                    <a:pt x="9959" y="6333"/>
                    <a:pt x="9975" y="5781"/>
                  </a:cubicBezTo>
                  <a:cubicBezTo>
                    <a:pt x="10076" y="2390"/>
                    <a:pt x="10159" y="0"/>
                    <a:pt x="1015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5696890" y="4537856"/>
              <a:ext cx="463981" cy="89525"/>
            </a:xfrm>
            <a:custGeom>
              <a:rect b="b" l="l" r="r" t="t"/>
              <a:pathLst>
                <a:path extrusionOk="0" h="2792" w="14470">
                  <a:moveTo>
                    <a:pt x="5664" y="1"/>
                  </a:moveTo>
                  <a:cubicBezTo>
                    <a:pt x="4779" y="452"/>
                    <a:pt x="3843" y="819"/>
                    <a:pt x="2874" y="1087"/>
                  </a:cubicBezTo>
                  <a:cubicBezTo>
                    <a:pt x="602" y="1722"/>
                    <a:pt x="0" y="2791"/>
                    <a:pt x="0" y="2791"/>
                  </a:cubicBezTo>
                  <a:lnTo>
                    <a:pt x="14470" y="2741"/>
                  </a:lnTo>
                  <a:lnTo>
                    <a:pt x="14169" y="51"/>
                  </a:lnTo>
                  <a:cubicBezTo>
                    <a:pt x="12899" y="519"/>
                    <a:pt x="11011" y="1521"/>
                    <a:pt x="7619" y="2022"/>
                  </a:cubicBezTo>
                  <a:cubicBezTo>
                    <a:pt x="7151" y="1287"/>
                    <a:pt x="6383" y="569"/>
                    <a:pt x="566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5049145" y="2010974"/>
              <a:ext cx="105334" cy="71986"/>
            </a:xfrm>
            <a:custGeom>
              <a:rect b="b" l="l" r="r" t="t"/>
              <a:pathLst>
                <a:path extrusionOk="0" h="2245" w="3285">
                  <a:moveTo>
                    <a:pt x="464" y="1"/>
                  </a:moveTo>
                  <a:cubicBezTo>
                    <a:pt x="407" y="1"/>
                    <a:pt x="363" y="14"/>
                    <a:pt x="335" y="42"/>
                  </a:cubicBezTo>
                  <a:cubicBezTo>
                    <a:pt x="0" y="376"/>
                    <a:pt x="168" y="543"/>
                    <a:pt x="552" y="994"/>
                  </a:cubicBezTo>
                  <a:cubicBezTo>
                    <a:pt x="953" y="1445"/>
                    <a:pt x="2373" y="2130"/>
                    <a:pt x="2373" y="2130"/>
                  </a:cubicBezTo>
                  <a:cubicBezTo>
                    <a:pt x="2373" y="2130"/>
                    <a:pt x="2585" y="2244"/>
                    <a:pt x="2802" y="2244"/>
                  </a:cubicBezTo>
                  <a:cubicBezTo>
                    <a:pt x="3041" y="2244"/>
                    <a:pt x="3285" y="2106"/>
                    <a:pt x="3259" y="1529"/>
                  </a:cubicBezTo>
                  <a:cubicBezTo>
                    <a:pt x="3259" y="1529"/>
                    <a:pt x="1086" y="1"/>
                    <a:pt x="46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4986458" y="1966179"/>
              <a:ext cx="51047" cy="114280"/>
            </a:xfrm>
            <a:custGeom>
              <a:rect b="b" l="l" r="r" t="t"/>
              <a:pathLst>
                <a:path extrusionOk="0" h="3564" w="1592">
                  <a:moveTo>
                    <a:pt x="384" y="1"/>
                  </a:moveTo>
                  <a:cubicBezTo>
                    <a:pt x="325" y="1"/>
                    <a:pt x="277" y="16"/>
                    <a:pt x="251" y="52"/>
                  </a:cubicBezTo>
                  <a:cubicBezTo>
                    <a:pt x="84" y="603"/>
                    <a:pt x="1" y="1171"/>
                    <a:pt x="17" y="1740"/>
                  </a:cubicBezTo>
                  <a:cubicBezTo>
                    <a:pt x="67" y="2274"/>
                    <a:pt x="285" y="3293"/>
                    <a:pt x="786" y="3461"/>
                  </a:cubicBezTo>
                  <a:cubicBezTo>
                    <a:pt x="991" y="3520"/>
                    <a:pt x="1162" y="3564"/>
                    <a:pt x="1292" y="3564"/>
                  </a:cubicBezTo>
                  <a:cubicBezTo>
                    <a:pt x="1490" y="3564"/>
                    <a:pt x="1591" y="3462"/>
                    <a:pt x="1571" y="3160"/>
                  </a:cubicBezTo>
                  <a:cubicBezTo>
                    <a:pt x="1538" y="2659"/>
                    <a:pt x="936" y="1856"/>
                    <a:pt x="869" y="1656"/>
                  </a:cubicBezTo>
                  <a:cubicBezTo>
                    <a:pt x="970" y="954"/>
                    <a:pt x="903" y="353"/>
                    <a:pt x="786" y="186"/>
                  </a:cubicBezTo>
                  <a:cubicBezTo>
                    <a:pt x="705" y="81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4944934" y="1983270"/>
              <a:ext cx="307824" cy="220864"/>
            </a:xfrm>
            <a:custGeom>
              <a:rect b="b" l="l" r="r" t="t"/>
              <a:pathLst>
                <a:path extrusionOk="0" h="6888" w="9600">
                  <a:moveTo>
                    <a:pt x="518" y="1"/>
                  </a:moveTo>
                  <a:cubicBezTo>
                    <a:pt x="219" y="1"/>
                    <a:pt x="0" y="174"/>
                    <a:pt x="42" y="371"/>
                  </a:cubicBezTo>
                  <a:cubicBezTo>
                    <a:pt x="109" y="605"/>
                    <a:pt x="1463" y="4030"/>
                    <a:pt x="2164" y="4247"/>
                  </a:cubicBezTo>
                  <a:cubicBezTo>
                    <a:pt x="2515" y="4348"/>
                    <a:pt x="3196" y="4373"/>
                    <a:pt x="3789" y="4373"/>
                  </a:cubicBezTo>
                  <a:cubicBezTo>
                    <a:pt x="4382" y="4373"/>
                    <a:pt x="4888" y="4348"/>
                    <a:pt x="4888" y="4348"/>
                  </a:cubicBezTo>
                  <a:lnTo>
                    <a:pt x="7277" y="6887"/>
                  </a:lnTo>
                  <a:lnTo>
                    <a:pt x="9600" y="4966"/>
                  </a:lnTo>
                  <a:cubicBezTo>
                    <a:pt x="9600" y="4966"/>
                    <a:pt x="7210" y="2577"/>
                    <a:pt x="6509" y="2393"/>
                  </a:cubicBezTo>
                  <a:cubicBezTo>
                    <a:pt x="6280" y="2337"/>
                    <a:pt x="5703" y="2319"/>
                    <a:pt x="5035" y="2319"/>
                  </a:cubicBezTo>
                  <a:cubicBezTo>
                    <a:pt x="3698" y="2319"/>
                    <a:pt x="1997" y="2393"/>
                    <a:pt x="1997" y="2393"/>
                  </a:cubicBezTo>
                  <a:cubicBezTo>
                    <a:pt x="1997" y="2393"/>
                    <a:pt x="1062" y="120"/>
                    <a:pt x="694" y="20"/>
                  </a:cubicBezTo>
                  <a:cubicBezTo>
                    <a:pt x="633" y="7"/>
                    <a:pt x="574" y="1"/>
                    <a:pt x="51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5119848" y="1986316"/>
              <a:ext cx="655248" cy="507653"/>
            </a:xfrm>
            <a:custGeom>
              <a:rect b="b" l="l" r="r" t="t"/>
              <a:pathLst>
                <a:path extrusionOk="0" h="15832" w="20435">
                  <a:moveTo>
                    <a:pt x="16991" y="0"/>
                  </a:moveTo>
                  <a:cubicBezTo>
                    <a:pt x="16811" y="0"/>
                    <a:pt x="16632" y="24"/>
                    <a:pt x="16459" y="76"/>
                  </a:cubicBezTo>
                  <a:cubicBezTo>
                    <a:pt x="14705" y="577"/>
                    <a:pt x="8305" y="8497"/>
                    <a:pt x="8305" y="8497"/>
                  </a:cubicBezTo>
                  <a:lnTo>
                    <a:pt x="3326" y="3133"/>
                  </a:lnTo>
                  <a:lnTo>
                    <a:pt x="1" y="6525"/>
                  </a:lnTo>
                  <a:cubicBezTo>
                    <a:pt x="1" y="6525"/>
                    <a:pt x="5431" y="15113"/>
                    <a:pt x="8138" y="15798"/>
                  </a:cubicBezTo>
                  <a:cubicBezTo>
                    <a:pt x="8226" y="15820"/>
                    <a:pt x="8320" y="15831"/>
                    <a:pt x="8419" y="15831"/>
                  </a:cubicBezTo>
                  <a:cubicBezTo>
                    <a:pt x="11396" y="15831"/>
                    <a:pt x="19305" y="6161"/>
                    <a:pt x="19968" y="3751"/>
                  </a:cubicBezTo>
                  <a:cubicBezTo>
                    <a:pt x="20434" y="2005"/>
                    <a:pt x="18635" y="0"/>
                    <a:pt x="169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5518993" y="1949601"/>
              <a:ext cx="722777" cy="959064"/>
            </a:xfrm>
            <a:custGeom>
              <a:rect b="b" l="l" r="r" t="t"/>
              <a:pathLst>
                <a:path extrusionOk="0" h="29910" w="22541">
                  <a:moveTo>
                    <a:pt x="14922" y="1"/>
                  </a:moveTo>
                  <a:cubicBezTo>
                    <a:pt x="12785" y="1"/>
                    <a:pt x="8538" y="103"/>
                    <a:pt x="7859" y="103"/>
                  </a:cubicBezTo>
                  <a:cubicBezTo>
                    <a:pt x="7811" y="103"/>
                    <a:pt x="7780" y="102"/>
                    <a:pt x="7770" y="101"/>
                  </a:cubicBezTo>
                  <a:cubicBezTo>
                    <a:pt x="7770" y="101"/>
                    <a:pt x="7369" y="151"/>
                    <a:pt x="6818" y="268"/>
                  </a:cubicBezTo>
                  <a:cubicBezTo>
                    <a:pt x="5983" y="435"/>
                    <a:pt x="4796" y="769"/>
                    <a:pt x="4295" y="1354"/>
                  </a:cubicBezTo>
                  <a:cubicBezTo>
                    <a:pt x="3476" y="2323"/>
                    <a:pt x="4078" y="16342"/>
                    <a:pt x="4078" y="16342"/>
                  </a:cubicBezTo>
                  <a:cubicBezTo>
                    <a:pt x="4061" y="16425"/>
                    <a:pt x="987" y="25364"/>
                    <a:pt x="1" y="29909"/>
                  </a:cubicBezTo>
                  <a:lnTo>
                    <a:pt x="22039" y="29909"/>
                  </a:lnTo>
                  <a:cubicBezTo>
                    <a:pt x="22039" y="29909"/>
                    <a:pt x="21354" y="25348"/>
                    <a:pt x="20653" y="21856"/>
                  </a:cubicBezTo>
                  <a:cubicBezTo>
                    <a:pt x="20151" y="19349"/>
                    <a:pt x="20151" y="16776"/>
                    <a:pt x="20686" y="14270"/>
                  </a:cubicBezTo>
                  <a:cubicBezTo>
                    <a:pt x="21622" y="9809"/>
                    <a:pt x="22541" y="4529"/>
                    <a:pt x="21471" y="2708"/>
                  </a:cubicBezTo>
                  <a:cubicBezTo>
                    <a:pt x="20218" y="586"/>
                    <a:pt x="17879" y="519"/>
                    <a:pt x="15790" y="168"/>
                  </a:cubicBezTo>
                  <a:cubicBezTo>
                    <a:pt x="15490" y="118"/>
                    <a:pt x="15206" y="68"/>
                    <a:pt x="14922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5957803" y="2654134"/>
              <a:ext cx="137719" cy="157888"/>
            </a:xfrm>
            <a:custGeom>
              <a:rect b="b" l="l" r="r" t="t"/>
              <a:pathLst>
                <a:path extrusionOk="0" h="4924" w="4295">
                  <a:moveTo>
                    <a:pt x="0" y="1"/>
                  </a:moveTo>
                  <a:lnTo>
                    <a:pt x="0" y="3426"/>
                  </a:lnTo>
                  <a:cubicBezTo>
                    <a:pt x="0" y="3426"/>
                    <a:pt x="84" y="4428"/>
                    <a:pt x="1420" y="4813"/>
                  </a:cubicBezTo>
                  <a:cubicBezTo>
                    <a:pt x="1688" y="4890"/>
                    <a:pt x="1953" y="4924"/>
                    <a:pt x="2206" y="4924"/>
                  </a:cubicBezTo>
                  <a:cubicBezTo>
                    <a:pt x="3214" y="4924"/>
                    <a:pt x="4037" y="4381"/>
                    <a:pt x="4144" y="3860"/>
                  </a:cubicBezTo>
                  <a:cubicBezTo>
                    <a:pt x="4294" y="3142"/>
                    <a:pt x="4211" y="151"/>
                    <a:pt x="4194" y="8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5639013" y="2654134"/>
              <a:ext cx="137719" cy="157888"/>
            </a:xfrm>
            <a:custGeom>
              <a:rect b="b" l="l" r="r" t="t"/>
              <a:pathLst>
                <a:path extrusionOk="0" h="4924" w="4295">
                  <a:moveTo>
                    <a:pt x="1" y="1"/>
                  </a:moveTo>
                  <a:lnTo>
                    <a:pt x="1" y="3426"/>
                  </a:lnTo>
                  <a:cubicBezTo>
                    <a:pt x="1" y="3426"/>
                    <a:pt x="84" y="4428"/>
                    <a:pt x="1421" y="4813"/>
                  </a:cubicBezTo>
                  <a:cubicBezTo>
                    <a:pt x="1689" y="4890"/>
                    <a:pt x="1953" y="4924"/>
                    <a:pt x="2206" y="4924"/>
                  </a:cubicBezTo>
                  <a:cubicBezTo>
                    <a:pt x="3215" y="4924"/>
                    <a:pt x="4037" y="4381"/>
                    <a:pt x="4144" y="3860"/>
                  </a:cubicBezTo>
                  <a:cubicBezTo>
                    <a:pt x="4295" y="3142"/>
                    <a:pt x="4211" y="151"/>
                    <a:pt x="4194" y="8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5737580" y="1949601"/>
              <a:ext cx="287751" cy="204158"/>
            </a:xfrm>
            <a:custGeom>
              <a:rect b="b" l="l" r="r" t="t"/>
              <a:pathLst>
                <a:path extrusionOk="0" h="6367" w="8974">
                  <a:moveTo>
                    <a:pt x="8105" y="1"/>
                  </a:moveTo>
                  <a:cubicBezTo>
                    <a:pt x="5968" y="1"/>
                    <a:pt x="1721" y="103"/>
                    <a:pt x="1042" y="103"/>
                  </a:cubicBezTo>
                  <a:cubicBezTo>
                    <a:pt x="994" y="103"/>
                    <a:pt x="963" y="102"/>
                    <a:pt x="953" y="101"/>
                  </a:cubicBezTo>
                  <a:cubicBezTo>
                    <a:pt x="953" y="101"/>
                    <a:pt x="552" y="151"/>
                    <a:pt x="1" y="268"/>
                  </a:cubicBezTo>
                  <a:cubicBezTo>
                    <a:pt x="502" y="2156"/>
                    <a:pt x="1622" y="5882"/>
                    <a:pt x="2741" y="6367"/>
                  </a:cubicBezTo>
                  <a:cubicBezTo>
                    <a:pt x="4546" y="6166"/>
                    <a:pt x="7770" y="2641"/>
                    <a:pt x="8973" y="168"/>
                  </a:cubicBezTo>
                  <a:cubicBezTo>
                    <a:pt x="8673" y="118"/>
                    <a:pt x="8389" y="68"/>
                    <a:pt x="810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5453100" y="1990741"/>
              <a:ext cx="51015" cy="114023"/>
            </a:xfrm>
            <a:custGeom>
              <a:rect b="b" l="l" r="r" t="t"/>
              <a:pathLst>
                <a:path extrusionOk="0" h="3556" w="1591">
                  <a:moveTo>
                    <a:pt x="387" y="0"/>
                  </a:moveTo>
                  <a:cubicBezTo>
                    <a:pt x="324" y="0"/>
                    <a:pt x="273" y="17"/>
                    <a:pt x="251" y="55"/>
                  </a:cubicBezTo>
                  <a:cubicBezTo>
                    <a:pt x="68" y="589"/>
                    <a:pt x="1" y="1157"/>
                    <a:pt x="17" y="1742"/>
                  </a:cubicBezTo>
                  <a:cubicBezTo>
                    <a:pt x="68" y="2260"/>
                    <a:pt x="285" y="3296"/>
                    <a:pt x="786" y="3446"/>
                  </a:cubicBezTo>
                  <a:cubicBezTo>
                    <a:pt x="999" y="3508"/>
                    <a:pt x="1175" y="3556"/>
                    <a:pt x="1306" y="3556"/>
                  </a:cubicBezTo>
                  <a:cubicBezTo>
                    <a:pt x="1495" y="3556"/>
                    <a:pt x="1591" y="3458"/>
                    <a:pt x="1571" y="3162"/>
                  </a:cubicBezTo>
                  <a:cubicBezTo>
                    <a:pt x="1538" y="2644"/>
                    <a:pt x="920" y="1859"/>
                    <a:pt x="870" y="1642"/>
                  </a:cubicBezTo>
                  <a:cubicBezTo>
                    <a:pt x="970" y="940"/>
                    <a:pt x="903" y="339"/>
                    <a:pt x="786" y="188"/>
                  </a:cubicBezTo>
                  <a:cubicBezTo>
                    <a:pt x="707" y="75"/>
                    <a:pt x="520" y="0"/>
                    <a:pt x="38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5411576" y="2007928"/>
              <a:ext cx="307824" cy="220319"/>
            </a:xfrm>
            <a:custGeom>
              <a:rect b="b" l="l" r="r" t="t"/>
              <a:pathLst>
                <a:path extrusionOk="0" h="6871" w="9600">
                  <a:moveTo>
                    <a:pt x="518" y="1"/>
                  </a:moveTo>
                  <a:cubicBezTo>
                    <a:pt x="219" y="1"/>
                    <a:pt x="0" y="174"/>
                    <a:pt x="43" y="371"/>
                  </a:cubicBezTo>
                  <a:cubicBezTo>
                    <a:pt x="109" y="605"/>
                    <a:pt x="1463" y="4030"/>
                    <a:pt x="2165" y="4230"/>
                  </a:cubicBezTo>
                  <a:cubicBezTo>
                    <a:pt x="2515" y="4331"/>
                    <a:pt x="3196" y="4356"/>
                    <a:pt x="3789" y="4356"/>
                  </a:cubicBezTo>
                  <a:cubicBezTo>
                    <a:pt x="4383" y="4356"/>
                    <a:pt x="4888" y="4331"/>
                    <a:pt x="4888" y="4331"/>
                  </a:cubicBezTo>
                  <a:lnTo>
                    <a:pt x="7277" y="6870"/>
                  </a:lnTo>
                  <a:lnTo>
                    <a:pt x="9600" y="4949"/>
                  </a:lnTo>
                  <a:cubicBezTo>
                    <a:pt x="8647" y="3996"/>
                    <a:pt x="7628" y="3144"/>
                    <a:pt x="6525" y="2376"/>
                  </a:cubicBezTo>
                  <a:cubicBezTo>
                    <a:pt x="6074" y="2058"/>
                    <a:pt x="5607" y="1774"/>
                    <a:pt x="5139" y="1490"/>
                  </a:cubicBezTo>
                  <a:cubicBezTo>
                    <a:pt x="4940" y="1377"/>
                    <a:pt x="4153" y="831"/>
                    <a:pt x="3755" y="831"/>
                  </a:cubicBezTo>
                  <a:cubicBezTo>
                    <a:pt x="3684" y="831"/>
                    <a:pt x="3625" y="848"/>
                    <a:pt x="3585" y="889"/>
                  </a:cubicBezTo>
                  <a:cubicBezTo>
                    <a:pt x="3234" y="1240"/>
                    <a:pt x="3418" y="1407"/>
                    <a:pt x="3802" y="1858"/>
                  </a:cubicBezTo>
                  <a:cubicBezTo>
                    <a:pt x="3986" y="2025"/>
                    <a:pt x="4186" y="2192"/>
                    <a:pt x="4387" y="2309"/>
                  </a:cubicBezTo>
                  <a:cubicBezTo>
                    <a:pt x="3200" y="2326"/>
                    <a:pt x="1997" y="2392"/>
                    <a:pt x="1997" y="2392"/>
                  </a:cubicBezTo>
                  <a:cubicBezTo>
                    <a:pt x="1997" y="2392"/>
                    <a:pt x="1062" y="103"/>
                    <a:pt x="694" y="20"/>
                  </a:cubicBezTo>
                  <a:cubicBezTo>
                    <a:pt x="633" y="7"/>
                    <a:pt x="574" y="1"/>
                    <a:pt x="51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5585977" y="2010557"/>
              <a:ext cx="655761" cy="507525"/>
            </a:xfrm>
            <a:custGeom>
              <a:rect b="b" l="l" r="r" t="t"/>
              <a:pathLst>
                <a:path extrusionOk="0" h="15828" w="20451">
                  <a:moveTo>
                    <a:pt x="16988" y="1"/>
                  </a:moveTo>
                  <a:cubicBezTo>
                    <a:pt x="16814" y="1"/>
                    <a:pt x="16642" y="23"/>
                    <a:pt x="16475" y="71"/>
                  </a:cubicBezTo>
                  <a:cubicBezTo>
                    <a:pt x="14721" y="589"/>
                    <a:pt x="8321" y="8509"/>
                    <a:pt x="8321" y="8509"/>
                  </a:cubicBezTo>
                  <a:lnTo>
                    <a:pt x="3342" y="3129"/>
                  </a:lnTo>
                  <a:lnTo>
                    <a:pt x="0" y="6521"/>
                  </a:lnTo>
                  <a:cubicBezTo>
                    <a:pt x="0" y="6521"/>
                    <a:pt x="5431" y="15126"/>
                    <a:pt x="8154" y="15794"/>
                  </a:cubicBezTo>
                  <a:cubicBezTo>
                    <a:pt x="8241" y="15816"/>
                    <a:pt x="8335" y="15827"/>
                    <a:pt x="8433" y="15827"/>
                  </a:cubicBezTo>
                  <a:cubicBezTo>
                    <a:pt x="11397" y="15827"/>
                    <a:pt x="19320" y="6157"/>
                    <a:pt x="19967" y="3747"/>
                  </a:cubicBezTo>
                  <a:cubicBezTo>
                    <a:pt x="20450" y="2011"/>
                    <a:pt x="18627" y="1"/>
                    <a:pt x="169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5700642" y="1613689"/>
              <a:ext cx="303784" cy="506851"/>
            </a:xfrm>
            <a:custGeom>
              <a:rect b="b" l="l" r="r" t="t"/>
              <a:pathLst>
                <a:path extrusionOk="0" h="15807" w="9474">
                  <a:moveTo>
                    <a:pt x="1170" y="1"/>
                  </a:moveTo>
                  <a:cubicBezTo>
                    <a:pt x="869" y="335"/>
                    <a:pt x="668" y="903"/>
                    <a:pt x="652" y="2039"/>
                  </a:cubicBezTo>
                  <a:cubicBezTo>
                    <a:pt x="735" y="4061"/>
                    <a:pt x="0" y="3610"/>
                    <a:pt x="17" y="4094"/>
                  </a:cubicBezTo>
                  <a:cubicBezTo>
                    <a:pt x="17" y="4295"/>
                    <a:pt x="585" y="4345"/>
                    <a:pt x="602" y="4963"/>
                  </a:cubicBezTo>
                  <a:cubicBezTo>
                    <a:pt x="602" y="5598"/>
                    <a:pt x="719" y="6567"/>
                    <a:pt x="936" y="6751"/>
                  </a:cubicBezTo>
                  <a:cubicBezTo>
                    <a:pt x="1151" y="6944"/>
                    <a:pt x="1524" y="7041"/>
                    <a:pt x="2003" y="7041"/>
                  </a:cubicBezTo>
                  <a:cubicBezTo>
                    <a:pt x="2270" y="7041"/>
                    <a:pt x="2568" y="7011"/>
                    <a:pt x="2891" y="6951"/>
                  </a:cubicBezTo>
                  <a:cubicBezTo>
                    <a:pt x="2991" y="6935"/>
                    <a:pt x="3074" y="6918"/>
                    <a:pt x="3158" y="6918"/>
                  </a:cubicBezTo>
                  <a:cubicBezTo>
                    <a:pt x="3172" y="6916"/>
                    <a:pt x="3187" y="6916"/>
                    <a:pt x="3200" y="6916"/>
                  </a:cubicBezTo>
                  <a:cubicBezTo>
                    <a:pt x="3813" y="6916"/>
                    <a:pt x="3877" y="8327"/>
                    <a:pt x="3893" y="8555"/>
                  </a:cubicBezTo>
                  <a:cubicBezTo>
                    <a:pt x="3927" y="9107"/>
                    <a:pt x="3759" y="9641"/>
                    <a:pt x="3392" y="10059"/>
                  </a:cubicBezTo>
                  <a:cubicBezTo>
                    <a:pt x="3058" y="10427"/>
                    <a:pt x="2105" y="10577"/>
                    <a:pt x="2105" y="10577"/>
                  </a:cubicBezTo>
                  <a:cubicBezTo>
                    <a:pt x="2105" y="10577"/>
                    <a:pt x="3175" y="15573"/>
                    <a:pt x="4177" y="15807"/>
                  </a:cubicBezTo>
                  <a:cubicBezTo>
                    <a:pt x="5547" y="15256"/>
                    <a:pt x="8572" y="12215"/>
                    <a:pt x="9474" y="10544"/>
                  </a:cubicBezTo>
                  <a:lnTo>
                    <a:pt x="9474" y="10527"/>
                  </a:lnTo>
                  <a:cubicBezTo>
                    <a:pt x="8455" y="10193"/>
                    <a:pt x="7452" y="9658"/>
                    <a:pt x="7118" y="8672"/>
                  </a:cubicBezTo>
                  <a:cubicBezTo>
                    <a:pt x="6784" y="7703"/>
                    <a:pt x="7068" y="4094"/>
                    <a:pt x="7068" y="4094"/>
                  </a:cubicBezTo>
                  <a:lnTo>
                    <a:pt x="7068" y="4094"/>
                  </a:lnTo>
                  <a:cubicBezTo>
                    <a:pt x="7068" y="4094"/>
                    <a:pt x="7144" y="4132"/>
                    <a:pt x="7283" y="4132"/>
                  </a:cubicBezTo>
                  <a:cubicBezTo>
                    <a:pt x="7405" y="4132"/>
                    <a:pt x="7576" y="4103"/>
                    <a:pt x="7786" y="3994"/>
                  </a:cubicBezTo>
                  <a:cubicBezTo>
                    <a:pt x="8237" y="3760"/>
                    <a:pt x="8622" y="1621"/>
                    <a:pt x="7870" y="1438"/>
                  </a:cubicBezTo>
                  <a:cubicBezTo>
                    <a:pt x="7784" y="1417"/>
                    <a:pt x="7703" y="1407"/>
                    <a:pt x="7625" y="1407"/>
                  </a:cubicBezTo>
                  <a:cubicBezTo>
                    <a:pt x="7076" y="1407"/>
                    <a:pt x="6704" y="1909"/>
                    <a:pt x="6500" y="2758"/>
                  </a:cubicBezTo>
                  <a:cubicBezTo>
                    <a:pt x="5798" y="2156"/>
                    <a:pt x="5597" y="1939"/>
                    <a:pt x="4678" y="1621"/>
                  </a:cubicBezTo>
                  <a:cubicBezTo>
                    <a:pt x="3927" y="1371"/>
                    <a:pt x="2673" y="1304"/>
                    <a:pt x="1871" y="803"/>
                  </a:cubicBezTo>
                  <a:cubicBezTo>
                    <a:pt x="1571" y="602"/>
                    <a:pt x="1320" y="335"/>
                    <a:pt x="117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5768138" y="1724601"/>
              <a:ext cx="236287" cy="395939"/>
            </a:xfrm>
            <a:custGeom>
              <a:rect b="b" l="l" r="r" t="t"/>
              <a:pathLst>
                <a:path extrusionOk="0" h="12348" w="7369">
                  <a:moveTo>
                    <a:pt x="4512" y="0"/>
                  </a:moveTo>
                  <a:cubicBezTo>
                    <a:pt x="4445" y="301"/>
                    <a:pt x="4378" y="502"/>
                    <a:pt x="4361" y="669"/>
                  </a:cubicBezTo>
                  <a:cubicBezTo>
                    <a:pt x="3676" y="2791"/>
                    <a:pt x="1755" y="3325"/>
                    <a:pt x="1053" y="3459"/>
                  </a:cubicBezTo>
                  <a:cubicBezTo>
                    <a:pt x="1067" y="3457"/>
                    <a:pt x="1082" y="3457"/>
                    <a:pt x="1095" y="3457"/>
                  </a:cubicBezTo>
                  <a:cubicBezTo>
                    <a:pt x="1708" y="3457"/>
                    <a:pt x="1772" y="4868"/>
                    <a:pt x="1788" y="5096"/>
                  </a:cubicBezTo>
                  <a:cubicBezTo>
                    <a:pt x="1822" y="5648"/>
                    <a:pt x="1654" y="6182"/>
                    <a:pt x="1287" y="6600"/>
                  </a:cubicBezTo>
                  <a:cubicBezTo>
                    <a:pt x="953" y="6968"/>
                    <a:pt x="0" y="7118"/>
                    <a:pt x="0" y="7118"/>
                  </a:cubicBezTo>
                  <a:cubicBezTo>
                    <a:pt x="0" y="7118"/>
                    <a:pt x="1070" y="12114"/>
                    <a:pt x="2072" y="12348"/>
                  </a:cubicBezTo>
                  <a:cubicBezTo>
                    <a:pt x="3442" y="11797"/>
                    <a:pt x="6467" y="8756"/>
                    <a:pt x="7369" y="7085"/>
                  </a:cubicBezTo>
                  <a:lnTo>
                    <a:pt x="7369" y="7068"/>
                  </a:lnTo>
                  <a:cubicBezTo>
                    <a:pt x="6350" y="6734"/>
                    <a:pt x="5347" y="6199"/>
                    <a:pt x="5013" y="5213"/>
                  </a:cubicBezTo>
                  <a:cubicBezTo>
                    <a:pt x="4679" y="4244"/>
                    <a:pt x="4963" y="619"/>
                    <a:pt x="4963" y="619"/>
                  </a:cubicBezTo>
                  <a:cubicBezTo>
                    <a:pt x="4963" y="619"/>
                    <a:pt x="4612" y="535"/>
                    <a:pt x="451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5920287" y="1673971"/>
              <a:ext cx="32706" cy="53869"/>
            </a:xfrm>
            <a:custGeom>
              <a:rect b="b" l="l" r="r" t="t"/>
              <a:pathLst>
                <a:path extrusionOk="0" h="1680" w="1020">
                  <a:moveTo>
                    <a:pt x="1020" y="76"/>
                  </a:moveTo>
                  <a:cubicBezTo>
                    <a:pt x="1014" y="76"/>
                    <a:pt x="1009" y="76"/>
                    <a:pt x="1003" y="76"/>
                  </a:cubicBezTo>
                  <a:lnTo>
                    <a:pt x="1003" y="76"/>
                  </a:lnTo>
                  <a:cubicBezTo>
                    <a:pt x="1014" y="86"/>
                    <a:pt x="1020" y="92"/>
                    <a:pt x="1020" y="92"/>
                  </a:cubicBezTo>
                  <a:lnTo>
                    <a:pt x="1020" y="76"/>
                  </a:lnTo>
                  <a:close/>
                  <a:moveTo>
                    <a:pt x="796" y="0"/>
                  </a:moveTo>
                  <a:cubicBezTo>
                    <a:pt x="717" y="0"/>
                    <a:pt x="619" y="27"/>
                    <a:pt x="502" y="109"/>
                  </a:cubicBezTo>
                  <a:cubicBezTo>
                    <a:pt x="51" y="443"/>
                    <a:pt x="1" y="1680"/>
                    <a:pt x="452" y="1680"/>
                  </a:cubicBezTo>
                  <a:cubicBezTo>
                    <a:pt x="920" y="1680"/>
                    <a:pt x="936" y="911"/>
                    <a:pt x="619" y="827"/>
                  </a:cubicBezTo>
                  <a:cubicBezTo>
                    <a:pt x="552" y="811"/>
                    <a:pt x="485" y="794"/>
                    <a:pt x="418" y="794"/>
                  </a:cubicBezTo>
                  <a:cubicBezTo>
                    <a:pt x="418" y="794"/>
                    <a:pt x="484" y="91"/>
                    <a:pt x="1003" y="76"/>
                  </a:cubicBezTo>
                  <a:lnTo>
                    <a:pt x="1003" y="76"/>
                  </a:lnTo>
                  <a:cubicBezTo>
                    <a:pt x="973" y="49"/>
                    <a:pt x="903" y="0"/>
                    <a:pt x="79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5742967" y="1659766"/>
              <a:ext cx="40723" cy="20393"/>
            </a:xfrm>
            <a:custGeom>
              <a:rect b="b" l="l" r="r" t="t"/>
              <a:pathLst>
                <a:path extrusionOk="0" h="636" w="1270">
                  <a:moveTo>
                    <a:pt x="641" y="1"/>
                  </a:moveTo>
                  <a:cubicBezTo>
                    <a:pt x="372" y="1"/>
                    <a:pt x="100" y="176"/>
                    <a:pt x="0" y="418"/>
                  </a:cubicBezTo>
                  <a:cubicBezTo>
                    <a:pt x="119" y="395"/>
                    <a:pt x="239" y="384"/>
                    <a:pt x="359" y="384"/>
                  </a:cubicBezTo>
                  <a:cubicBezTo>
                    <a:pt x="676" y="384"/>
                    <a:pt x="991" y="466"/>
                    <a:pt x="1270" y="636"/>
                  </a:cubicBezTo>
                  <a:cubicBezTo>
                    <a:pt x="1178" y="176"/>
                    <a:pt x="911" y="1"/>
                    <a:pt x="641" y="1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5749380" y="1692985"/>
              <a:ext cx="23600" cy="23600"/>
            </a:xfrm>
            <a:custGeom>
              <a:rect b="b" l="l" r="r" t="t"/>
              <a:pathLst>
                <a:path extrusionOk="0" h="736" w="736">
                  <a:moveTo>
                    <a:pt x="368" y="1"/>
                  </a:moveTo>
                  <a:cubicBezTo>
                    <a:pt x="168" y="1"/>
                    <a:pt x="1" y="168"/>
                    <a:pt x="1" y="368"/>
                  </a:cubicBezTo>
                  <a:cubicBezTo>
                    <a:pt x="1" y="402"/>
                    <a:pt x="17" y="435"/>
                    <a:pt x="17" y="468"/>
                  </a:cubicBezTo>
                  <a:cubicBezTo>
                    <a:pt x="34" y="535"/>
                    <a:pt x="67" y="585"/>
                    <a:pt x="117" y="635"/>
                  </a:cubicBezTo>
                  <a:lnTo>
                    <a:pt x="201" y="686"/>
                  </a:lnTo>
                  <a:cubicBezTo>
                    <a:pt x="251" y="719"/>
                    <a:pt x="318" y="736"/>
                    <a:pt x="385" y="736"/>
                  </a:cubicBezTo>
                  <a:cubicBezTo>
                    <a:pt x="435" y="736"/>
                    <a:pt x="468" y="736"/>
                    <a:pt x="518" y="702"/>
                  </a:cubicBezTo>
                  <a:cubicBezTo>
                    <a:pt x="652" y="635"/>
                    <a:pt x="736" y="502"/>
                    <a:pt x="736" y="351"/>
                  </a:cubicBezTo>
                  <a:cubicBezTo>
                    <a:pt x="736" y="335"/>
                    <a:pt x="736" y="301"/>
                    <a:pt x="736" y="268"/>
                  </a:cubicBezTo>
                  <a:cubicBezTo>
                    <a:pt x="702" y="201"/>
                    <a:pt x="669" y="151"/>
                    <a:pt x="635" y="101"/>
                  </a:cubicBezTo>
                  <a:lnTo>
                    <a:pt x="552" y="34"/>
                  </a:lnTo>
                  <a:cubicBezTo>
                    <a:pt x="485" y="17"/>
                    <a:pt x="435" y="1"/>
                    <a:pt x="36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5728474" y="1770134"/>
              <a:ext cx="48803" cy="23792"/>
            </a:xfrm>
            <a:custGeom>
              <a:rect b="b" l="l" r="r" t="t"/>
              <a:pathLst>
                <a:path extrusionOk="0" h="742" w="1522">
                  <a:moveTo>
                    <a:pt x="1521" y="1"/>
                  </a:moveTo>
                  <a:cubicBezTo>
                    <a:pt x="1287" y="101"/>
                    <a:pt x="1037" y="168"/>
                    <a:pt x="786" y="201"/>
                  </a:cubicBezTo>
                  <a:cubicBezTo>
                    <a:pt x="352" y="251"/>
                    <a:pt x="1" y="268"/>
                    <a:pt x="1" y="268"/>
                  </a:cubicBezTo>
                  <a:cubicBezTo>
                    <a:pt x="1" y="268"/>
                    <a:pt x="312" y="741"/>
                    <a:pt x="752" y="741"/>
                  </a:cubicBezTo>
                  <a:cubicBezTo>
                    <a:pt x="780" y="741"/>
                    <a:pt x="808" y="740"/>
                    <a:pt x="836" y="736"/>
                  </a:cubicBezTo>
                  <a:cubicBezTo>
                    <a:pt x="1204" y="669"/>
                    <a:pt x="1488" y="385"/>
                    <a:pt x="1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" name="Google Shape;246;p12"/>
          <p:cNvGrpSpPr/>
          <p:nvPr/>
        </p:nvGrpSpPr>
        <p:grpSpPr>
          <a:xfrm>
            <a:off x="5227331" y="6623877"/>
            <a:ext cx="1595009" cy="3066472"/>
            <a:chOff x="3720981" y="1611252"/>
            <a:chExt cx="1595009" cy="3066472"/>
          </a:xfrm>
        </p:grpSpPr>
        <p:sp>
          <p:nvSpPr>
            <p:cNvPr id="247" name="Google Shape;247;p12"/>
            <p:cNvSpPr/>
            <p:nvPr/>
          </p:nvSpPr>
          <p:spPr>
            <a:xfrm>
              <a:off x="4292635" y="1611252"/>
              <a:ext cx="435090" cy="443395"/>
            </a:xfrm>
            <a:custGeom>
              <a:rect b="b" l="l" r="r" t="t"/>
              <a:pathLst>
                <a:path extrusionOk="0" h="13828" w="13569">
                  <a:moveTo>
                    <a:pt x="7953" y="1"/>
                  </a:moveTo>
                  <a:cubicBezTo>
                    <a:pt x="6331" y="1"/>
                    <a:pt x="4651" y="499"/>
                    <a:pt x="3376" y="1346"/>
                  </a:cubicBezTo>
                  <a:cubicBezTo>
                    <a:pt x="1421" y="2633"/>
                    <a:pt x="84" y="4889"/>
                    <a:pt x="51" y="7228"/>
                  </a:cubicBezTo>
                  <a:cubicBezTo>
                    <a:pt x="1" y="9584"/>
                    <a:pt x="1321" y="11940"/>
                    <a:pt x="3393" y="13009"/>
                  </a:cubicBezTo>
                  <a:cubicBezTo>
                    <a:pt x="4579" y="13627"/>
                    <a:pt x="5916" y="13811"/>
                    <a:pt x="7252" y="13828"/>
                  </a:cubicBezTo>
                  <a:cubicBezTo>
                    <a:pt x="9024" y="13828"/>
                    <a:pt x="10928" y="13443"/>
                    <a:pt x="12081" y="12090"/>
                  </a:cubicBezTo>
                  <a:cubicBezTo>
                    <a:pt x="13167" y="10820"/>
                    <a:pt x="13318" y="9032"/>
                    <a:pt x="13418" y="7378"/>
                  </a:cubicBezTo>
                  <a:cubicBezTo>
                    <a:pt x="13501" y="6142"/>
                    <a:pt x="13568" y="4872"/>
                    <a:pt x="13268" y="3669"/>
                  </a:cubicBezTo>
                  <a:cubicBezTo>
                    <a:pt x="12583" y="1068"/>
                    <a:pt x="10329" y="1"/>
                    <a:pt x="795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4408422" y="1788892"/>
              <a:ext cx="293234" cy="234716"/>
            </a:xfrm>
            <a:custGeom>
              <a:rect b="b" l="l" r="r" t="t"/>
              <a:pathLst>
                <a:path extrusionOk="0" h="7320" w="9145">
                  <a:moveTo>
                    <a:pt x="4787" y="0"/>
                  </a:moveTo>
                  <a:cubicBezTo>
                    <a:pt x="3902" y="0"/>
                    <a:pt x="2938" y="227"/>
                    <a:pt x="1954" y="752"/>
                  </a:cubicBezTo>
                  <a:cubicBezTo>
                    <a:pt x="1954" y="752"/>
                    <a:pt x="250" y="2089"/>
                    <a:pt x="133" y="3960"/>
                  </a:cubicBezTo>
                  <a:cubicBezTo>
                    <a:pt x="0" y="5828"/>
                    <a:pt x="1732" y="7319"/>
                    <a:pt x="4065" y="7319"/>
                  </a:cubicBezTo>
                  <a:cubicBezTo>
                    <a:pt x="4091" y="7319"/>
                    <a:pt x="4117" y="7319"/>
                    <a:pt x="4143" y="7319"/>
                  </a:cubicBezTo>
                  <a:cubicBezTo>
                    <a:pt x="6515" y="7269"/>
                    <a:pt x="8855" y="6583"/>
                    <a:pt x="9022" y="3843"/>
                  </a:cubicBezTo>
                  <a:cubicBezTo>
                    <a:pt x="9145" y="1808"/>
                    <a:pt x="7283" y="0"/>
                    <a:pt x="478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4408422" y="1788892"/>
              <a:ext cx="293234" cy="234716"/>
            </a:xfrm>
            <a:custGeom>
              <a:rect b="b" l="l" r="r" t="t"/>
              <a:pathLst>
                <a:path extrusionOk="0" h="7320" w="9145">
                  <a:moveTo>
                    <a:pt x="4787" y="0"/>
                  </a:moveTo>
                  <a:cubicBezTo>
                    <a:pt x="3902" y="0"/>
                    <a:pt x="2938" y="227"/>
                    <a:pt x="1954" y="752"/>
                  </a:cubicBezTo>
                  <a:cubicBezTo>
                    <a:pt x="1954" y="752"/>
                    <a:pt x="250" y="2089"/>
                    <a:pt x="133" y="3960"/>
                  </a:cubicBezTo>
                  <a:cubicBezTo>
                    <a:pt x="0" y="5828"/>
                    <a:pt x="1732" y="7319"/>
                    <a:pt x="4065" y="7319"/>
                  </a:cubicBezTo>
                  <a:cubicBezTo>
                    <a:pt x="4091" y="7319"/>
                    <a:pt x="4117" y="7319"/>
                    <a:pt x="4143" y="7319"/>
                  </a:cubicBezTo>
                  <a:cubicBezTo>
                    <a:pt x="6515" y="7269"/>
                    <a:pt x="8855" y="6583"/>
                    <a:pt x="9022" y="3843"/>
                  </a:cubicBezTo>
                  <a:cubicBezTo>
                    <a:pt x="9145" y="1808"/>
                    <a:pt x="7283" y="0"/>
                    <a:pt x="4787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3720981" y="4234617"/>
              <a:ext cx="339184" cy="443106"/>
            </a:xfrm>
            <a:custGeom>
              <a:rect b="b" l="l" r="r" t="t"/>
              <a:pathLst>
                <a:path extrusionOk="0" h="13819" w="10578">
                  <a:moveTo>
                    <a:pt x="3476" y="1"/>
                  </a:moveTo>
                  <a:lnTo>
                    <a:pt x="1688" y="1922"/>
                  </a:lnTo>
                  <a:lnTo>
                    <a:pt x="1" y="3727"/>
                  </a:lnTo>
                  <a:lnTo>
                    <a:pt x="9993" y="13819"/>
                  </a:lnTo>
                  <a:cubicBezTo>
                    <a:pt x="9993" y="13819"/>
                    <a:pt x="10577" y="12098"/>
                    <a:pt x="9291" y="10126"/>
                  </a:cubicBezTo>
                  <a:cubicBezTo>
                    <a:pt x="8739" y="9291"/>
                    <a:pt x="8255" y="8405"/>
                    <a:pt x="7871" y="7469"/>
                  </a:cubicBezTo>
                  <a:cubicBezTo>
                    <a:pt x="6751" y="4696"/>
                    <a:pt x="7787" y="3777"/>
                    <a:pt x="7787" y="3777"/>
                  </a:cubicBezTo>
                  <a:lnTo>
                    <a:pt x="3476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3720981" y="4296246"/>
              <a:ext cx="339184" cy="381477"/>
            </a:xfrm>
            <a:custGeom>
              <a:rect b="b" l="l" r="r" t="t"/>
              <a:pathLst>
                <a:path extrusionOk="0" h="11897" w="10578">
                  <a:moveTo>
                    <a:pt x="1688" y="0"/>
                  </a:moveTo>
                  <a:lnTo>
                    <a:pt x="1" y="1805"/>
                  </a:lnTo>
                  <a:lnTo>
                    <a:pt x="9993" y="11897"/>
                  </a:lnTo>
                  <a:cubicBezTo>
                    <a:pt x="9993" y="11897"/>
                    <a:pt x="10577" y="10176"/>
                    <a:pt x="9291" y="8204"/>
                  </a:cubicBezTo>
                  <a:cubicBezTo>
                    <a:pt x="8739" y="7369"/>
                    <a:pt x="8255" y="6483"/>
                    <a:pt x="7871" y="5547"/>
                  </a:cubicBezTo>
                  <a:cubicBezTo>
                    <a:pt x="7662" y="5535"/>
                    <a:pt x="7446" y="5528"/>
                    <a:pt x="7227" y="5528"/>
                  </a:cubicBezTo>
                  <a:cubicBezTo>
                    <a:pt x="6573" y="5528"/>
                    <a:pt x="5899" y="5593"/>
                    <a:pt x="5348" y="5781"/>
                  </a:cubicBezTo>
                  <a:cubicBezTo>
                    <a:pt x="3159" y="3175"/>
                    <a:pt x="2357" y="1187"/>
                    <a:pt x="168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3775106" y="3023811"/>
              <a:ext cx="813842" cy="1359235"/>
            </a:xfrm>
            <a:custGeom>
              <a:rect b="b" l="l" r="r" t="t"/>
              <a:pathLst>
                <a:path extrusionOk="0" h="42390" w="25381">
                  <a:moveTo>
                    <a:pt x="15172" y="0"/>
                  </a:moveTo>
                  <a:lnTo>
                    <a:pt x="14671" y="4863"/>
                  </a:lnTo>
                  <a:lnTo>
                    <a:pt x="12983" y="21003"/>
                  </a:lnTo>
                  <a:lnTo>
                    <a:pt x="0" y="39683"/>
                  </a:lnTo>
                  <a:lnTo>
                    <a:pt x="6868" y="42390"/>
                  </a:lnTo>
                  <a:cubicBezTo>
                    <a:pt x="6868" y="42390"/>
                    <a:pt x="21337" y="25815"/>
                    <a:pt x="22423" y="23392"/>
                  </a:cubicBezTo>
                  <a:cubicBezTo>
                    <a:pt x="23342" y="21371"/>
                    <a:pt x="24395" y="11095"/>
                    <a:pt x="24963" y="4863"/>
                  </a:cubicBezTo>
                  <a:cubicBezTo>
                    <a:pt x="25230" y="2005"/>
                    <a:pt x="25381" y="0"/>
                    <a:pt x="25381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4245500" y="3024356"/>
              <a:ext cx="343993" cy="155387"/>
            </a:xfrm>
            <a:custGeom>
              <a:rect b="b" l="l" r="r" t="t"/>
              <a:pathLst>
                <a:path extrusionOk="0" h="4846" w="10728">
                  <a:moveTo>
                    <a:pt x="502" y="0"/>
                  </a:moveTo>
                  <a:lnTo>
                    <a:pt x="1" y="4846"/>
                  </a:lnTo>
                  <a:lnTo>
                    <a:pt x="10293" y="4846"/>
                  </a:lnTo>
                  <a:cubicBezTo>
                    <a:pt x="10560" y="2005"/>
                    <a:pt x="10727" y="0"/>
                    <a:pt x="10727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4659651" y="4455353"/>
              <a:ext cx="461864" cy="176293"/>
            </a:xfrm>
            <a:custGeom>
              <a:rect b="b" l="l" r="r" t="t"/>
              <a:pathLst>
                <a:path extrusionOk="0" h="5498" w="14404">
                  <a:moveTo>
                    <a:pt x="5715" y="1"/>
                  </a:moveTo>
                  <a:lnTo>
                    <a:pt x="0" y="402"/>
                  </a:lnTo>
                  <a:lnTo>
                    <a:pt x="101" y="3025"/>
                  </a:lnTo>
                  <a:lnTo>
                    <a:pt x="201" y="5498"/>
                  </a:lnTo>
                  <a:lnTo>
                    <a:pt x="14403" y="5498"/>
                  </a:lnTo>
                  <a:cubicBezTo>
                    <a:pt x="14403" y="5498"/>
                    <a:pt x="13584" y="3877"/>
                    <a:pt x="11279" y="3392"/>
                  </a:cubicBezTo>
                  <a:cubicBezTo>
                    <a:pt x="10293" y="3209"/>
                    <a:pt x="9324" y="2925"/>
                    <a:pt x="8405" y="2540"/>
                  </a:cubicBezTo>
                  <a:cubicBezTo>
                    <a:pt x="5631" y="1387"/>
                    <a:pt x="5715" y="1"/>
                    <a:pt x="571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4662858" y="4536798"/>
              <a:ext cx="458658" cy="94848"/>
            </a:xfrm>
            <a:custGeom>
              <a:rect b="b" l="l" r="r" t="t"/>
              <a:pathLst>
                <a:path extrusionOk="0" h="2958" w="14304">
                  <a:moveTo>
                    <a:pt x="8305" y="0"/>
                  </a:moveTo>
                  <a:cubicBezTo>
                    <a:pt x="7670" y="568"/>
                    <a:pt x="7035" y="1253"/>
                    <a:pt x="6684" y="1955"/>
                  </a:cubicBezTo>
                  <a:cubicBezTo>
                    <a:pt x="3309" y="1671"/>
                    <a:pt x="1304" y="852"/>
                    <a:pt x="1" y="485"/>
                  </a:cubicBezTo>
                  <a:lnTo>
                    <a:pt x="1" y="485"/>
                  </a:lnTo>
                  <a:lnTo>
                    <a:pt x="101" y="2958"/>
                  </a:lnTo>
                  <a:lnTo>
                    <a:pt x="14303" y="2958"/>
                  </a:lnTo>
                  <a:cubicBezTo>
                    <a:pt x="14303" y="2958"/>
                    <a:pt x="13484" y="1337"/>
                    <a:pt x="11179" y="852"/>
                  </a:cubicBezTo>
                  <a:cubicBezTo>
                    <a:pt x="10193" y="669"/>
                    <a:pt x="9224" y="385"/>
                    <a:pt x="830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4481787" y="2939705"/>
              <a:ext cx="417903" cy="1577822"/>
            </a:xfrm>
            <a:custGeom>
              <a:rect b="b" l="l" r="r" t="t"/>
              <a:pathLst>
                <a:path extrusionOk="0" h="49207" w="13033">
                  <a:moveTo>
                    <a:pt x="0" y="0"/>
                  </a:moveTo>
                  <a:cubicBezTo>
                    <a:pt x="0" y="0"/>
                    <a:pt x="284" y="2189"/>
                    <a:pt x="685" y="5297"/>
                  </a:cubicBezTo>
                  <a:cubicBezTo>
                    <a:pt x="785" y="5982"/>
                    <a:pt x="869" y="6717"/>
                    <a:pt x="969" y="7486"/>
                  </a:cubicBezTo>
                  <a:cubicBezTo>
                    <a:pt x="1788" y="13868"/>
                    <a:pt x="2891" y="22440"/>
                    <a:pt x="3225" y="25230"/>
                  </a:cubicBezTo>
                  <a:cubicBezTo>
                    <a:pt x="3225" y="29725"/>
                    <a:pt x="4077" y="49207"/>
                    <a:pt x="4077" y="49207"/>
                  </a:cubicBezTo>
                  <a:lnTo>
                    <a:pt x="12481" y="47386"/>
                  </a:lnTo>
                  <a:cubicBezTo>
                    <a:pt x="12481" y="47386"/>
                    <a:pt x="13033" y="29290"/>
                    <a:pt x="12899" y="23977"/>
                  </a:cubicBezTo>
                  <a:cubicBezTo>
                    <a:pt x="12816" y="20852"/>
                    <a:pt x="11679" y="13233"/>
                    <a:pt x="10744" y="7469"/>
                  </a:cubicBezTo>
                  <a:cubicBezTo>
                    <a:pt x="10627" y="6717"/>
                    <a:pt x="10493" y="5982"/>
                    <a:pt x="10393" y="5297"/>
                  </a:cubicBezTo>
                  <a:cubicBezTo>
                    <a:pt x="9892" y="2356"/>
                    <a:pt x="9541" y="284"/>
                    <a:pt x="9541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4153890" y="2085108"/>
              <a:ext cx="758658" cy="1001967"/>
            </a:xfrm>
            <a:custGeom>
              <a:rect b="b" l="l" r="r" t="t"/>
              <a:pathLst>
                <a:path extrusionOk="0" h="31248" w="23660">
                  <a:moveTo>
                    <a:pt x="8497" y="0"/>
                  </a:moveTo>
                  <a:cubicBezTo>
                    <a:pt x="8286" y="0"/>
                    <a:pt x="8087" y="1"/>
                    <a:pt x="7904" y="2"/>
                  </a:cubicBezTo>
                  <a:cubicBezTo>
                    <a:pt x="7620" y="86"/>
                    <a:pt x="7319" y="136"/>
                    <a:pt x="7001" y="186"/>
                  </a:cubicBezTo>
                  <a:cubicBezTo>
                    <a:pt x="4846" y="570"/>
                    <a:pt x="2390" y="654"/>
                    <a:pt x="1103" y="2893"/>
                  </a:cubicBezTo>
                  <a:cubicBezTo>
                    <a:pt x="0" y="4781"/>
                    <a:pt x="986" y="10278"/>
                    <a:pt x="1989" y="14940"/>
                  </a:cubicBezTo>
                  <a:cubicBezTo>
                    <a:pt x="2557" y="17546"/>
                    <a:pt x="2590" y="20236"/>
                    <a:pt x="2072" y="22843"/>
                  </a:cubicBezTo>
                  <a:cubicBezTo>
                    <a:pt x="1371" y="26485"/>
                    <a:pt x="669" y="31247"/>
                    <a:pt x="669" y="31247"/>
                  </a:cubicBezTo>
                  <a:lnTo>
                    <a:pt x="23660" y="31113"/>
                  </a:lnTo>
                  <a:cubicBezTo>
                    <a:pt x="22607" y="26385"/>
                    <a:pt x="19349" y="17078"/>
                    <a:pt x="19316" y="16995"/>
                  </a:cubicBezTo>
                  <a:cubicBezTo>
                    <a:pt x="19316" y="16995"/>
                    <a:pt x="19867" y="2358"/>
                    <a:pt x="18998" y="1356"/>
                  </a:cubicBezTo>
                  <a:cubicBezTo>
                    <a:pt x="18480" y="754"/>
                    <a:pt x="17244" y="403"/>
                    <a:pt x="16358" y="236"/>
                  </a:cubicBezTo>
                  <a:cubicBezTo>
                    <a:pt x="15790" y="119"/>
                    <a:pt x="15372" y="86"/>
                    <a:pt x="15372" y="86"/>
                  </a:cubicBezTo>
                  <a:cubicBezTo>
                    <a:pt x="15233" y="86"/>
                    <a:pt x="11023" y="0"/>
                    <a:pt x="8497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4310335" y="2819685"/>
              <a:ext cx="144132" cy="165584"/>
            </a:xfrm>
            <a:custGeom>
              <a:rect b="b" l="l" r="r" t="t"/>
              <a:pathLst>
                <a:path extrusionOk="0" h="5164" w="4495">
                  <a:moveTo>
                    <a:pt x="4461" y="1"/>
                  </a:moveTo>
                  <a:lnTo>
                    <a:pt x="84" y="134"/>
                  </a:lnTo>
                  <a:cubicBezTo>
                    <a:pt x="84" y="201"/>
                    <a:pt x="0" y="3326"/>
                    <a:pt x="167" y="4061"/>
                  </a:cubicBezTo>
                  <a:cubicBezTo>
                    <a:pt x="274" y="4607"/>
                    <a:pt x="1135" y="5164"/>
                    <a:pt x="2182" y="5164"/>
                  </a:cubicBezTo>
                  <a:cubicBezTo>
                    <a:pt x="2448" y="5164"/>
                    <a:pt x="2727" y="5128"/>
                    <a:pt x="3008" y="5046"/>
                  </a:cubicBezTo>
                  <a:cubicBezTo>
                    <a:pt x="4395" y="4629"/>
                    <a:pt x="4495" y="3593"/>
                    <a:pt x="4495" y="3593"/>
                  </a:cubicBezTo>
                  <a:lnTo>
                    <a:pt x="446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4643042" y="2818082"/>
              <a:ext cx="143619" cy="165039"/>
            </a:xfrm>
            <a:custGeom>
              <a:rect b="b" l="l" r="r" t="t"/>
              <a:pathLst>
                <a:path extrusionOk="0" h="5147" w="4479">
                  <a:moveTo>
                    <a:pt x="4462" y="0"/>
                  </a:moveTo>
                  <a:lnTo>
                    <a:pt x="84" y="117"/>
                  </a:lnTo>
                  <a:cubicBezTo>
                    <a:pt x="67" y="201"/>
                    <a:pt x="0" y="3309"/>
                    <a:pt x="151" y="4044"/>
                  </a:cubicBezTo>
                  <a:cubicBezTo>
                    <a:pt x="271" y="4590"/>
                    <a:pt x="1123" y="5147"/>
                    <a:pt x="2167" y="5147"/>
                  </a:cubicBezTo>
                  <a:cubicBezTo>
                    <a:pt x="2432" y="5147"/>
                    <a:pt x="2710" y="5111"/>
                    <a:pt x="2991" y="5030"/>
                  </a:cubicBezTo>
                  <a:cubicBezTo>
                    <a:pt x="4395" y="4629"/>
                    <a:pt x="4478" y="3576"/>
                    <a:pt x="4478" y="3576"/>
                  </a:cubicBezTo>
                  <a:lnTo>
                    <a:pt x="4462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4378377" y="2085108"/>
              <a:ext cx="300064" cy="212238"/>
            </a:xfrm>
            <a:custGeom>
              <a:rect b="b" l="l" r="r" t="t"/>
              <a:pathLst>
                <a:path extrusionOk="0" h="6619" w="9358">
                  <a:moveTo>
                    <a:pt x="1496" y="0"/>
                  </a:moveTo>
                  <a:cubicBezTo>
                    <a:pt x="1285" y="0"/>
                    <a:pt x="1086" y="1"/>
                    <a:pt x="903" y="2"/>
                  </a:cubicBezTo>
                  <a:cubicBezTo>
                    <a:pt x="619" y="86"/>
                    <a:pt x="318" y="136"/>
                    <a:pt x="0" y="186"/>
                  </a:cubicBezTo>
                  <a:cubicBezTo>
                    <a:pt x="1270" y="2759"/>
                    <a:pt x="4662" y="6418"/>
                    <a:pt x="6550" y="6619"/>
                  </a:cubicBezTo>
                  <a:cubicBezTo>
                    <a:pt x="7703" y="6117"/>
                    <a:pt x="8856" y="2208"/>
                    <a:pt x="9357" y="236"/>
                  </a:cubicBezTo>
                  <a:cubicBezTo>
                    <a:pt x="8789" y="119"/>
                    <a:pt x="8371" y="86"/>
                    <a:pt x="8371" y="86"/>
                  </a:cubicBezTo>
                  <a:cubicBezTo>
                    <a:pt x="8232" y="86"/>
                    <a:pt x="4022" y="0"/>
                    <a:pt x="149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4397648" y="2212150"/>
              <a:ext cx="918342" cy="722232"/>
            </a:xfrm>
            <a:custGeom>
              <a:rect b="b" l="l" r="r" t="t"/>
              <a:pathLst>
                <a:path extrusionOk="0" h="22524" w="28640">
                  <a:moveTo>
                    <a:pt x="25247" y="0"/>
                  </a:moveTo>
                  <a:lnTo>
                    <a:pt x="16091" y="1922"/>
                  </a:lnTo>
                  <a:lnTo>
                    <a:pt x="1" y="5280"/>
                  </a:lnTo>
                  <a:lnTo>
                    <a:pt x="3226" y="22523"/>
                  </a:lnTo>
                  <a:lnTo>
                    <a:pt x="19851" y="19248"/>
                  </a:lnTo>
                  <a:lnTo>
                    <a:pt x="28639" y="17511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4913606" y="2212150"/>
              <a:ext cx="402384" cy="617219"/>
            </a:xfrm>
            <a:custGeom>
              <a:rect b="b" l="l" r="r" t="t"/>
              <a:pathLst>
                <a:path extrusionOk="0" h="19249" w="12549">
                  <a:moveTo>
                    <a:pt x="9156" y="0"/>
                  </a:moveTo>
                  <a:lnTo>
                    <a:pt x="0" y="1922"/>
                  </a:lnTo>
                  <a:lnTo>
                    <a:pt x="3760" y="19248"/>
                  </a:lnTo>
                  <a:lnTo>
                    <a:pt x="12548" y="17511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4247648" y="2444108"/>
              <a:ext cx="657397" cy="384844"/>
            </a:xfrm>
            <a:custGeom>
              <a:rect b="b" l="l" r="r" t="t"/>
              <a:pathLst>
                <a:path extrusionOk="0" h="12002" w="20502">
                  <a:moveTo>
                    <a:pt x="5731" y="1"/>
                  </a:moveTo>
                  <a:lnTo>
                    <a:pt x="0" y="1722"/>
                  </a:lnTo>
                  <a:cubicBezTo>
                    <a:pt x="0" y="1722"/>
                    <a:pt x="2156" y="9124"/>
                    <a:pt x="2774" y="9909"/>
                  </a:cubicBezTo>
                  <a:cubicBezTo>
                    <a:pt x="3270" y="10525"/>
                    <a:pt x="7624" y="12002"/>
                    <a:pt x="14579" y="12002"/>
                  </a:cubicBezTo>
                  <a:cubicBezTo>
                    <a:pt x="16295" y="12002"/>
                    <a:pt x="18170" y="11912"/>
                    <a:pt x="20184" y="11697"/>
                  </a:cubicBezTo>
                  <a:cubicBezTo>
                    <a:pt x="20368" y="10845"/>
                    <a:pt x="20485" y="9993"/>
                    <a:pt x="20502" y="9124"/>
                  </a:cubicBezTo>
                  <a:lnTo>
                    <a:pt x="7803" y="6099"/>
                  </a:lnTo>
                  <a:lnTo>
                    <a:pt x="5731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4848226" y="2621588"/>
              <a:ext cx="294164" cy="230836"/>
            </a:xfrm>
            <a:custGeom>
              <a:rect b="b" l="l" r="r" t="t"/>
              <a:pathLst>
                <a:path extrusionOk="0" h="7199" w="9174">
                  <a:moveTo>
                    <a:pt x="6667" y="0"/>
                  </a:moveTo>
                  <a:cubicBezTo>
                    <a:pt x="6649" y="0"/>
                    <a:pt x="6633" y="4"/>
                    <a:pt x="6617" y="13"/>
                  </a:cubicBezTo>
                  <a:cubicBezTo>
                    <a:pt x="6300" y="180"/>
                    <a:pt x="5999" y="1283"/>
                    <a:pt x="5498" y="1383"/>
                  </a:cubicBezTo>
                  <a:cubicBezTo>
                    <a:pt x="4997" y="1500"/>
                    <a:pt x="3710" y="1550"/>
                    <a:pt x="3259" y="1784"/>
                  </a:cubicBezTo>
                  <a:cubicBezTo>
                    <a:pt x="3025" y="1901"/>
                    <a:pt x="2791" y="2603"/>
                    <a:pt x="2624" y="3255"/>
                  </a:cubicBezTo>
                  <a:lnTo>
                    <a:pt x="1655" y="3071"/>
                  </a:lnTo>
                  <a:lnTo>
                    <a:pt x="1" y="2753"/>
                  </a:lnTo>
                  <a:lnTo>
                    <a:pt x="936" y="6864"/>
                  </a:lnTo>
                  <a:lnTo>
                    <a:pt x="2173" y="6496"/>
                  </a:lnTo>
                  <a:lnTo>
                    <a:pt x="2808" y="6295"/>
                  </a:lnTo>
                  <a:cubicBezTo>
                    <a:pt x="3253" y="6592"/>
                    <a:pt x="4219" y="7198"/>
                    <a:pt x="4613" y="7198"/>
                  </a:cubicBezTo>
                  <a:cubicBezTo>
                    <a:pt x="4619" y="7198"/>
                    <a:pt x="4624" y="7198"/>
                    <a:pt x="4629" y="7198"/>
                  </a:cubicBezTo>
                  <a:cubicBezTo>
                    <a:pt x="4763" y="7181"/>
                    <a:pt x="4896" y="7164"/>
                    <a:pt x="5030" y="7114"/>
                  </a:cubicBezTo>
                  <a:cubicBezTo>
                    <a:pt x="5281" y="7031"/>
                    <a:pt x="5515" y="6914"/>
                    <a:pt x="5748" y="6780"/>
                  </a:cubicBezTo>
                  <a:cubicBezTo>
                    <a:pt x="5748" y="6780"/>
                    <a:pt x="6159" y="6907"/>
                    <a:pt x="6464" y="6907"/>
                  </a:cubicBezTo>
                  <a:cubicBezTo>
                    <a:pt x="6558" y="6907"/>
                    <a:pt x="6642" y="6895"/>
                    <a:pt x="6701" y="6864"/>
                  </a:cubicBezTo>
                  <a:lnTo>
                    <a:pt x="6935" y="6730"/>
                  </a:lnTo>
                  <a:lnTo>
                    <a:pt x="7369" y="6479"/>
                  </a:lnTo>
                  <a:cubicBezTo>
                    <a:pt x="7369" y="6479"/>
                    <a:pt x="7967" y="6593"/>
                    <a:pt x="8378" y="6593"/>
                  </a:cubicBezTo>
                  <a:cubicBezTo>
                    <a:pt x="8490" y="6593"/>
                    <a:pt x="8588" y="6584"/>
                    <a:pt x="8656" y="6563"/>
                  </a:cubicBezTo>
                  <a:cubicBezTo>
                    <a:pt x="8840" y="6479"/>
                    <a:pt x="9023" y="6362"/>
                    <a:pt x="9174" y="6229"/>
                  </a:cubicBezTo>
                  <a:cubicBezTo>
                    <a:pt x="9174" y="6229"/>
                    <a:pt x="5682" y="3856"/>
                    <a:pt x="5281" y="3472"/>
                  </a:cubicBezTo>
                  <a:cubicBezTo>
                    <a:pt x="5698" y="2519"/>
                    <a:pt x="6250" y="2252"/>
                    <a:pt x="6250" y="2252"/>
                  </a:cubicBezTo>
                  <a:cubicBezTo>
                    <a:pt x="6250" y="2252"/>
                    <a:pt x="6918" y="2135"/>
                    <a:pt x="7252" y="1751"/>
                  </a:cubicBezTo>
                  <a:cubicBezTo>
                    <a:pt x="7569" y="1386"/>
                    <a:pt x="6985" y="0"/>
                    <a:pt x="666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4901261" y="2720027"/>
              <a:ext cx="37003" cy="109342"/>
            </a:xfrm>
            <a:custGeom>
              <a:rect b="b" l="l" r="r" t="t"/>
              <a:pathLst>
                <a:path extrusionOk="0" h="3410" w="1154">
                  <a:moveTo>
                    <a:pt x="1" y="1"/>
                  </a:moveTo>
                  <a:lnTo>
                    <a:pt x="519" y="3409"/>
                  </a:lnTo>
                  <a:lnTo>
                    <a:pt x="1154" y="3225"/>
                  </a:lnTo>
                  <a:lnTo>
                    <a:pt x="970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4971997" y="2816992"/>
              <a:ext cx="59513" cy="32738"/>
            </a:xfrm>
            <a:custGeom>
              <a:rect b="b" l="l" r="r" t="t"/>
              <a:pathLst>
                <a:path extrusionOk="0" h="1021" w="1856">
                  <a:moveTo>
                    <a:pt x="0" y="1"/>
                  </a:moveTo>
                  <a:cubicBezTo>
                    <a:pt x="0" y="1"/>
                    <a:pt x="619" y="619"/>
                    <a:pt x="1137" y="1020"/>
                  </a:cubicBezTo>
                  <a:cubicBezTo>
                    <a:pt x="1387" y="937"/>
                    <a:pt x="1621" y="820"/>
                    <a:pt x="1855" y="68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5031477" y="2812727"/>
              <a:ext cx="53068" cy="24658"/>
            </a:xfrm>
            <a:custGeom>
              <a:rect b="b" l="l" r="r" t="t"/>
              <a:pathLst>
                <a:path extrusionOk="0" h="769" w="1655">
                  <a:moveTo>
                    <a:pt x="0" y="0"/>
                  </a:moveTo>
                  <a:lnTo>
                    <a:pt x="1220" y="769"/>
                  </a:lnTo>
                  <a:cubicBezTo>
                    <a:pt x="1454" y="619"/>
                    <a:pt x="1654" y="518"/>
                    <a:pt x="1654" y="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4144239" y="2132404"/>
              <a:ext cx="317732" cy="404981"/>
            </a:xfrm>
            <a:custGeom>
              <a:rect b="b" l="l" r="r" t="t"/>
              <a:pathLst>
                <a:path extrusionOk="0" h="12630" w="9909">
                  <a:moveTo>
                    <a:pt x="3627" y="0"/>
                  </a:moveTo>
                  <a:cubicBezTo>
                    <a:pt x="2958" y="0"/>
                    <a:pt x="2278" y="267"/>
                    <a:pt x="1605" y="850"/>
                  </a:cubicBezTo>
                  <a:cubicBezTo>
                    <a:pt x="1" y="2220"/>
                    <a:pt x="1772" y="12629"/>
                    <a:pt x="1772" y="12629"/>
                  </a:cubicBezTo>
                  <a:cubicBezTo>
                    <a:pt x="1772" y="12629"/>
                    <a:pt x="9658" y="10774"/>
                    <a:pt x="9909" y="10774"/>
                  </a:cubicBezTo>
                  <a:cubicBezTo>
                    <a:pt x="9909" y="10774"/>
                    <a:pt x="8338" y="3506"/>
                    <a:pt x="6300" y="1401"/>
                  </a:cubicBezTo>
                  <a:cubicBezTo>
                    <a:pt x="5457" y="509"/>
                    <a:pt x="4552" y="0"/>
                    <a:pt x="3627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4961287" y="2189640"/>
              <a:ext cx="100203" cy="94784"/>
            </a:xfrm>
            <a:custGeom>
              <a:rect b="b" l="l" r="r" t="t"/>
              <a:pathLst>
                <a:path extrusionOk="0" h="2956" w="3125">
                  <a:moveTo>
                    <a:pt x="2573" y="0"/>
                  </a:moveTo>
                  <a:lnTo>
                    <a:pt x="1805" y="1136"/>
                  </a:lnTo>
                  <a:cubicBezTo>
                    <a:pt x="1805" y="1136"/>
                    <a:pt x="0" y="2339"/>
                    <a:pt x="50" y="2557"/>
                  </a:cubicBezTo>
                  <a:cubicBezTo>
                    <a:pt x="95" y="2712"/>
                    <a:pt x="455" y="2955"/>
                    <a:pt x="942" y="2955"/>
                  </a:cubicBezTo>
                  <a:cubicBezTo>
                    <a:pt x="1188" y="2955"/>
                    <a:pt x="1468" y="2893"/>
                    <a:pt x="1755" y="2724"/>
                  </a:cubicBezTo>
                  <a:cubicBezTo>
                    <a:pt x="2607" y="2239"/>
                    <a:pt x="3125" y="919"/>
                    <a:pt x="3125" y="919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5063606" y="2200895"/>
              <a:ext cx="11287" cy="63232"/>
            </a:xfrm>
            <a:custGeom>
              <a:rect b="b" l="l" r="r" t="t"/>
              <a:pathLst>
                <a:path extrusionOk="0" h="1972" w="352">
                  <a:moveTo>
                    <a:pt x="201" y="0"/>
                  </a:moveTo>
                  <a:cubicBezTo>
                    <a:pt x="51" y="351"/>
                    <a:pt x="1" y="719"/>
                    <a:pt x="51" y="1086"/>
                  </a:cubicBezTo>
                  <a:cubicBezTo>
                    <a:pt x="67" y="1471"/>
                    <a:pt x="168" y="1771"/>
                    <a:pt x="184" y="1972"/>
                  </a:cubicBezTo>
                  <a:cubicBezTo>
                    <a:pt x="268" y="1838"/>
                    <a:pt x="335" y="1688"/>
                    <a:pt x="351" y="153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5104874" y="2200350"/>
              <a:ext cx="17155" cy="52522"/>
            </a:xfrm>
            <a:custGeom>
              <a:rect b="b" l="l" r="r" t="t"/>
              <a:pathLst>
                <a:path extrusionOk="0" h="1638" w="535">
                  <a:moveTo>
                    <a:pt x="17" y="0"/>
                  </a:moveTo>
                  <a:lnTo>
                    <a:pt x="17" y="0"/>
                  </a:lnTo>
                  <a:cubicBezTo>
                    <a:pt x="34" y="569"/>
                    <a:pt x="0" y="1621"/>
                    <a:pt x="0" y="1621"/>
                  </a:cubicBezTo>
                  <a:cubicBezTo>
                    <a:pt x="67" y="1621"/>
                    <a:pt x="134" y="1638"/>
                    <a:pt x="201" y="1638"/>
                  </a:cubicBezTo>
                  <a:cubicBezTo>
                    <a:pt x="535" y="853"/>
                    <a:pt x="251" y="518"/>
                    <a:pt x="1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5130045" y="2196598"/>
              <a:ext cx="21451" cy="68106"/>
            </a:xfrm>
            <a:custGeom>
              <a:rect b="b" l="l" r="r" t="t"/>
              <a:pathLst>
                <a:path extrusionOk="0" h="2124" w="669">
                  <a:moveTo>
                    <a:pt x="117" y="1"/>
                  </a:moveTo>
                  <a:lnTo>
                    <a:pt x="117" y="1"/>
                  </a:lnTo>
                  <a:cubicBezTo>
                    <a:pt x="117" y="1"/>
                    <a:pt x="368" y="619"/>
                    <a:pt x="318" y="869"/>
                  </a:cubicBezTo>
                  <a:cubicBezTo>
                    <a:pt x="284" y="1020"/>
                    <a:pt x="234" y="1187"/>
                    <a:pt x="151" y="1320"/>
                  </a:cubicBezTo>
                  <a:lnTo>
                    <a:pt x="151" y="1337"/>
                  </a:lnTo>
                  <a:cubicBezTo>
                    <a:pt x="134" y="1387"/>
                    <a:pt x="0" y="2022"/>
                    <a:pt x="67" y="2122"/>
                  </a:cubicBezTo>
                  <a:cubicBezTo>
                    <a:pt x="68" y="2123"/>
                    <a:pt x="69" y="2124"/>
                    <a:pt x="70" y="2124"/>
                  </a:cubicBezTo>
                  <a:cubicBezTo>
                    <a:pt x="122" y="2124"/>
                    <a:pt x="668" y="867"/>
                    <a:pt x="635" y="719"/>
                  </a:cubicBezTo>
                  <a:cubicBezTo>
                    <a:pt x="585" y="468"/>
                    <a:pt x="518" y="234"/>
                    <a:pt x="418" y="1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4400342" y="1741788"/>
              <a:ext cx="315584" cy="521281"/>
            </a:xfrm>
            <a:custGeom>
              <a:rect b="b" l="l" r="r" t="t"/>
              <a:pathLst>
                <a:path extrusionOk="0" h="16257" w="9842">
                  <a:moveTo>
                    <a:pt x="7064" y="1"/>
                  </a:moveTo>
                  <a:cubicBezTo>
                    <a:pt x="6407" y="1"/>
                    <a:pt x="5728" y="213"/>
                    <a:pt x="5163" y="500"/>
                  </a:cubicBezTo>
                  <a:cubicBezTo>
                    <a:pt x="4261" y="951"/>
                    <a:pt x="3526" y="1687"/>
                    <a:pt x="3075" y="2606"/>
                  </a:cubicBezTo>
                  <a:cubicBezTo>
                    <a:pt x="3008" y="2422"/>
                    <a:pt x="2958" y="2205"/>
                    <a:pt x="2874" y="2037"/>
                  </a:cubicBezTo>
                  <a:cubicBezTo>
                    <a:pt x="2807" y="1887"/>
                    <a:pt x="2690" y="1787"/>
                    <a:pt x="2624" y="1653"/>
                  </a:cubicBezTo>
                  <a:cubicBezTo>
                    <a:pt x="2438" y="1401"/>
                    <a:pt x="2148" y="1255"/>
                    <a:pt x="1844" y="1255"/>
                  </a:cubicBezTo>
                  <a:cubicBezTo>
                    <a:pt x="1764" y="1255"/>
                    <a:pt x="1684" y="1265"/>
                    <a:pt x="1604" y="1286"/>
                  </a:cubicBezTo>
                  <a:cubicBezTo>
                    <a:pt x="836" y="1469"/>
                    <a:pt x="1253" y="3692"/>
                    <a:pt x="1721" y="3942"/>
                  </a:cubicBezTo>
                  <a:cubicBezTo>
                    <a:pt x="1934" y="4056"/>
                    <a:pt x="2109" y="4087"/>
                    <a:pt x="2236" y="4087"/>
                  </a:cubicBezTo>
                  <a:cubicBezTo>
                    <a:pt x="2389" y="4087"/>
                    <a:pt x="2473" y="4042"/>
                    <a:pt x="2473" y="4042"/>
                  </a:cubicBezTo>
                  <a:lnTo>
                    <a:pt x="2473" y="4042"/>
                  </a:lnTo>
                  <a:cubicBezTo>
                    <a:pt x="2473" y="4043"/>
                    <a:pt x="2791" y="7802"/>
                    <a:pt x="2457" y="8821"/>
                  </a:cubicBezTo>
                  <a:cubicBezTo>
                    <a:pt x="2106" y="9840"/>
                    <a:pt x="1070" y="10425"/>
                    <a:pt x="0" y="10776"/>
                  </a:cubicBezTo>
                  <a:cubicBezTo>
                    <a:pt x="953" y="12514"/>
                    <a:pt x="4127" y="15688"/>
                    <a:pt x="5548" y="16256"/>
                  </a:cubicBezTo>
                  <a:cubicBezTo>
                    <a:pt x="6600" y="15989"/>
                    <a:pt x="7686" y="10793"/>
                    <a:pt x="7686" y="10793"/>
                  </a:cubicBezTo>
                  <a:cubicBezTo>
                    <a:pt x="7686" y="10793"/>
                    <a:pt x="6700" y="10642"/>
                    <a:pt x="6333" y="10241"/>
                  </a:cubicBezTo>
                  <a:cubicBezTo>
                    <a:pt x="5965" y="9807"/>
                    <a:pt x="5765" y="9256"/>
                    <a:pt x="5815" y="8687"/>
                  </a:cubicBezTo>
                  <a:cubicBezTo>
                    <a:pt x="5831" y="8441"/>
                    <a:pt x="5880" y="6965"/>
                    <a:pt x="6534" y="6965"/>
                  </a:cubicBezTo>
                  <a:cubicBezTo>
                    <a:pt x="6545" y="6965"/>
                    <a:pt x="6556" y="6966"/>
                    <a:pt x="6567" y="6966"/>
                  </a:cubicBezTo>
                  <a:cubicBezTo>
                    <a:pt x="6650" y="6966"/>
                    <a:pt x="6751" y="6983"/>
                    <a:pt x="6834" y="7000"/>
                  </a:cubicBezTo>
                  <a:cubicBezTo>
                    <a:pt x="7159" y="7057"/>
                    <a:pt x="7461" y="7085"/>
                    <a:pt x="7730" y="7085"/>
                  </a:cubicBezTo>
                  <a:cubicBezTo>
                    <a:pt x="8251" y="7085"/>
                    <a:pt x="8652" y="6981"/>
                    <a:pt x="8873" y="6783"/>
                  </a:cubicBezTo>
                  <a:cubicBezTo>
                    <a:pt x="9107" y="6599"/>
                    <a:pt x="9223" y="5580"/>
                    <a:pt x="9223" y="4911"/>
                  </a:cubicBezTo>
                  <a:cubicBezTo>
                    <a:pt x="9223" y="4276"/>
                    <a:pt x="9825" y="4226"/>
                    <a:pt x="9825" y="3992"/>
                  </a:cubicBezTo>
                  <a:cubicBezTo>
                    <a:pt x="9842" y="3708"/>
                    <a:pt x="9441" y="3541"/>
                    <a:pt x="9324" y="3307"/>
                  </a:cubicBezTo>
                  <a:cubicBezTo>
                    <a:pt x="8923" y="2422"/>
                    <a:pt x="9407" y="1402"/>
                    <a:pt x="8672" y="617"/>
                  </a:cubicBezTo>
                  <a:cubicBezTo>
                    <a:pt x="8555" y="484"/>
                    <a:pt x="8405" y="367"/>
                    <a:pt x="8238" y="283"/>
                  </a:cubicBezTo>
                  <a:cubicBezTo>
                    <a:pt x="7877" y="84"/>
                    <a:pt x="7475" y="1"/>
                    <a:pt x="706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400342" y="1849976"/>
              <a:ext cx="246484" cy="413093"/>
            </a:xfrm>
            <a:custGeom>
              <a:rect b="b" l="l" r="r" t="t"/>
              <a:pathLst>
                <a:path extrusionOk="0" h="12883" w="7687">
                  <a:moveTo>
                    <a:pt x="2941" y="0"/>
                  </a:moveTo>
                  <a:cubicBezTo>
                    <a:pt x="2841" y="568"/>
                    <a:pt x="2473" y="668"/>
                    <a:pt x="2473" y="668"/>
                  </a:cubicBezTo>
                  <a:cubicBezTo>
                    <a:pt x="2473" y="668"/>
                    <a:pt x="2791" y="4428"/>
                    <a:pt x="2457" y="5447"/>
                  </a:cubicBezTo>
                  <a:cubicBezTo>
                    <a:pt x="2106" y="6466"/>
                    <a:pt x="1070" y="7051"/>
                    <a:pt x="0" y="7402"/>
                  </a:cubicBezTo>
                  <a:cubicBezTo>
                    <a:pt x="953" y="9140"/>
                    <a:pt x="4127" y="12314"/>
                    <a:pt x="5548" y="12882"/>
                  </a:cubicBezTo>
                  <a:cubicBezTo>
                    <a:pt x="6600" y="12615"/>
                    <a:pt x="7686" y="7419"/>
                    <a:pt x="7686" y="7419"/>
                  </a:cubicBezTo>
                  <a:cubicBezTo>
                    <a:pt x="7686" y="7419"/>
                    <a:pt x="6700" y="7268"/>
                    <a:pt x="6333" y="6867"/>
                  </a:cubicBezTo>
                  <a:cubicBezTo>
                    <a:pt x="5965" y="6433"/>
                    <a:pt x="5765" y="5882"/>
                    <a:pt x="5815" y="5313"/>
                  </a:cubicBezTo>
                  <a:cubicBezTo>
                    <a:pt x="5831" y="5067"/>
                    <a:pt x="5880" y="3591"/>
                    <a:pt x="6534" y="3591"/>
                  </a:cubicBezTo>
                  <a:cubicBezTo>
                    <a:pt x="6545" y="3591"/>
                    <a:pt x="6556" y="3592"/>
                    <a:pt x="6567" y="3592"/>
                  </a:cubicBezTo>
                  <a:cubicBezTo>
                    <a:pt x="5815" y="3459"/>
                    <a:pt x="3827" y="2924"/>
                    <a:pt x="3108" y="702"/>
                  </a:cubicBezTo>
                  <a:cubicBezTo>
                    <a:pt x="3075" y="535"/>
                    <a:pt x="3008" y="334"/>
                    <a:pt x="294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452319" y="1797485"/>
              <a:ext cx="34310" cy="56274"/>
            </a:xfrm>
            <a:custGeom>
              <a:rect b="b" l="l" r="r" t="t"/>
              <a:pathLst>
                <a:path extrusionOk="0" h="1755" w="1070">
                  <a:moveTo>
                    <a:pt x="241" y="1"/>
                  </a:moveTo>
                  <a:cubicBezTo>
                    <a:pt x="85" y="1"/>
                    <a:pt x="0" y="100"/>
                    <a:pt x="0" y="100"/>
                  </a:cubicBezTo>
                  <a:cubicBezTo>
                    <a:pt x="6" y="100"/>
                    <a:pt x="12" y="100"/>
                    <a:pt x="18" y="100"/>
                  </a:cubicBezTo>
                  <a:cubicBezTo>
                    <a:pt x="553" y="100"/>
                    <a:pt x="635" y="835"/>
                    <a:pt x="635" y="835"/>
                  </a:cubicBezTo>
                  <a:cubicBezTo>
                    <a:pt x="551" y="835"/>
                    <a:pt x="485" y="852"/>
                    <a:pt x="418" y="869"/>
                  </a:cubicBezTo>
                  <a:cubicBezTo>
                    <a:pt x="84" y="952"/>
                    <a:pt x="117" y="1754"/>
                    <a:pt x="602" y="1754"/>
                  </a:cubicBezTo>
                  <a:cubicBezTo>
                    <a:pt x="1069" y="1754"/>
                    <a:pt x="1003" y="468"/>
                    <a:pt x="551" y="117"/>
                  </a:cubicBezTo>
                  <a:cubicBezTo>
                    <a:pt x="429" y="29"/>
                    <a:pt x="325" y="1"/>
                    <a:pt x="24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629093" y="1781581"/>
              <a:ext cx="42358" cy="21259"/>
            </a:xfrm>
            <a:custGeom>
              <a:rect b="b" l="l" r="r" t="t"/>
              <a:pathLst>
                <a:path extrusionOk="0" h="663" w="1321">
                  <a:moveTo>
                    <a:pt x="647" y="1"/>
                  </a:moveTo>
                  <a:cubicBezTo>
                    <a:pt x="363" y="1"/>
                    <a:pt x="85" y="184"/>
                    <a:pt x="1" y="663"/>
                  </a:cubicBezTo>
                  <a:cubicBezTo>
                    <a:pt x="300" y="488"/>
                    <a:pt x="637" y="397"/>
                    <a:pt x="976" y="397"/>
                  </a:cubicBezTo>
                  <a:cubicBezTo>
                    <a:pt x="1091" y="397"/>
                    <a:pt x="1207" y="408"/>
                    <a:pt x="1321" y="429"/>
                  </a:cubicBezTo>
                  <a:cubicBezTo>
                    <a:pt x="1213" y="180"/>
                    <a:pt x="927" y="1"/>
                    <a:pt x="647" y="1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639835" y="1816211"/>
              <a:ext cx="25203" cy="24690"/>
            </a:xfrm>
            <a:custGeom>
              <a:rect b="b" l="l" r="r" t="t"/>
              <a:pathLst>
                <a:path extrusionOk="0" h="770" w="786">
                  <a:moveTo>
                    <a:pt x="401" y="0"/>
                  </a:moveTo>
                  <a:cubicBezTo>
                    <a:pt x="334" y="0"/>
                    <a:pt x="267" y="17"/>
                    <a:pt x="201" y="51"/>
                  </a:cubicBezTo>
                  <a:lnTo>
                    <a:pt x="117" y="117"/>
                  </a:lnTo>
                  <a:cubicBezTo>
                    <a:pt x="67" y="151"/>
                    <a:pt x="33" y="218"/>
                    <a:pt x="17" y="285"/>
                  </a:cubicBezTo>
                  <a:cubicBezTo>
                    <a:pt x="17" y="318"/>
                    <a:pt x="0" y="351"/>
                    <a:pt x="0" y="385"/>
                  </a:cubicBezTo>
                  <a:cubicBezTo>
                    <a:pt x="0" y="435"/>
                    <a:pt x="17" y="485"/>
                    <a:pt x="33" y="518"/>
                  </a:cubicBezTo>
                  <a:cubicBezTo>
                    <a:pt x="84" y="669"/>
                    <a:pt x="217" y="769"/>
                    <a:pt x="384" y="769"/>
                  </a:cubicBezTo>
                  <a:cubicBezTo>
                    <a:pt x="451" y="769"/>
                    <a:pt x="518" y="752"/>
                    <a:pt x="568" y="719"/>
                  </a:cubicBezTo>
                  <a:cubicBezTo>
                    <a:pt x="602" y="702"/>
                    <a:pt x="635" y="686"/>
                    <a:pt x="652" y="669"/>
                  </a:cubicBezTo>
                  <a:cubicBezTo>
                    <a:pt x="702" y="619"/>
                    <a:pt x="735" y="552"/>
                    <a:pt x="769" y="485"/>
                  </a:cubicBezTo>
                  <a:cubicBezTo>
                    <a:pt x="769" y="452"/>
                    <a:pt x="769" y="418"/>
                    <a:pt x="769" y="401"/>
                  </a:cubicBezTo>
                  <a:cubicBezTo>
                    <a:pt x="785" y="351"/>
                    <a:pt x="769" y="301"/>
                    <a:pt x="752" y="251"/>
                  </a:cubicBezTo>
                  <a:cubicBezTo>
                    <a:pt x="702" y="101"/>
                    <a:pt x="551" y="0"/>
                    <a:pt x="40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4539632" y="1869792"/>
              <a:ext cx="175748" cy="111266"/>
            </a:xfrm>
            <a:custGeom>
              <a:rect b="b" l="l" r="r" t="t"/>
              <a:pathLst>
                <a:path extrusionOk="0" h="3470" w="5481">
                  <a:moveTo>
                    <a:pt x="5481" y="0"/>
                  </a:moveTo>
                  <a:lnTo>
                    <a:pt x="5481" y="0"/>
                  </a:lnTo>
                  <a:cubicBezTo>
                    <a:pt x="5481" y="0"/>
                    <a:pt x="368" y="184"/>
                    <a:pt x="201" y="552"/>
                  </a:cubicBezTo>
                  <a:cubicBezTo>
                    <a:pt x="51" y="919"/>
                    <a:pt x="1" y="2390"/>
                    <a:pt x="368" y="2690"/>
                  </a:cubicBezTo>
                  <a:cubicBezTo>
                    <a:pt x="635" y="2921"/>
                    <a:pt x="2148" y="3470"/>
                    <a:pt x="3377" y="3470"/>
                  </a:cubicBezTo>
                  <a:cubicBezTo>
                    <a:pt x="3839" y="3470"/>
                    <a:pt x="4261" y="3392"/>
                    <a:pt x="4562" y="3192"/>
                  </a:cubicBezTo>
                  <a:cubicBezTo>
                    <a:pt x="5180" y="2774"/>
                    <a:pt x="5481" y="0"/>
                    <a:pt x="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4488200" y="1736882"/>
              <a:ext cx="210603" cy="88467"/>
            </a:xfrm>
            <a:custGeom>
              <a:rect b="b" l="l" r="r" t="t"/>
              <a:pathLst>
                <a:path extrusionOk="0" h="2759" w="6568">
                  <a:moveTo>
                    <a:pt x="4031" y="1"/>
                  </a:moveTo>
                  <a:cubicBezTo>
                    <a:pt x="3997" y="1"/>
                    <a:pt x="3962" y="1"/>
                    <a:pt x="3927" y="2"/>
                  </a:cubicBezTo>
                  <a:cubicBezTo>
                    <a:pt x="1705" y="68"/>
                    <a:pt x="1" y="1940"/>
                    <a:pt x="1" y="1940"/>
                  </a:cubicBezTo>
                  <a:cubicBezTo>
                    <a:pt x="67" y="2241"/>
                    <a:pt x="168" y="2508"/>
                    <a:pt x="335" y="2759"/>
                  </a:cubicBezTo>
                  <a:cubicBezTo>
                    <a:pt x="1605" y="1472"/>
                    <a:pt x="3125" y="820"/>
                    <a:pt x="4495" y="770"/>
                  </a:cubicBezTo>
                  <a:cubicBezTo>
                    <a:pt x="4527" y="769"/>
                    <a:pt x="4559" y="769"/>
                    <a:pt x="4590" y="769"/>
                  </a:cubicBezTo>
                  <a:cubicBezTo>
                    <a:pt x="5904" y="769"/>
                    <a:pt x="6367" y="1439"/>
                    <a:pt x="6367" y="1439"/>
                  </a:cubicBezTo>
                  <a:cubicBezTo>
                    <a:pt x="6567" y="1104"/>
                    <a:pt x="6467" y="670"/>
                    <a:pt x="6133" y="469"/>
                  </a:cubicBezTo>
                  <a:cubicBezTo>
                    <a:pt x="5728" y="243"/>
                    <a:pt x="5073" y="1"/>
                    <a:pt x="4031" y="1"/>
                  </a:cubicBezTo>
                  <a:close/>
                </a:path>
              </a:pathLst>
            </a:custGeom>
            <a:solidFill>
              <a:srgbClr val="EAF1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4494549" y="1808131"/>
              <a:ext cx="75128" cy="87954"/>
            </a:xfrm>
            <a:custGeom>
              <a:rect b="b" l="l" r="r" t="t"/>
              <a:pathLst>
                <a:path extrusionOk="0" h="2743" w="2343">
                  <a:moveTo>
                    <a:pt x="218" y="0"/>
                  </a:moveTo>
                  <a:cubicBezTo>
                    <a:pt x="94" y="0"/>
                    <a:pt x="0" y="150"/>
                    <a:pt x="53" y="269"/>
                  </a:cubicBezTo>
                  <a:cubicBezTo>
                    <a:pt x="204" y="520"/>
                    <a:pt x="371" y="737"/>
                    <a:pt x="571" y="954"/>
                  </a:cubicBezTo>
                  <a:cubicBezTo>
                    <a:pt x="755" y="1171"/>
                    <a:pt x="939" y="1389"/>
                    <a:pt x="1106" y="1623"/>
                  </a:cubicBezTo>
                  <a:cubicBezTo>
                    <a:pt x="1306" y="1856"/>
                    <a:pt x="1507" y="2090"/>
                    <a:pt x="1707" y="2324"/>
                  </a:cubicBezTo>
                  <a:cubicBezTo>
                    <a:pt x="1841" y="2508"/>
                    <a:pt x="1958" y="2725"/>
                    <a:pt x="2209" y="2742"/>
                  </a:cubicBezTo>
                  <a:cubicBezTo>
                    <a:pt x="2259" y="2742"/>
                    <a:pt x="2309" y="2692"/>
                    <a:pt x="2309" y="2642"/>
                  </a:cubicBezTo>
                  <a:cubicBezTo>
                    <a:pt x="2342" y="2408"/>
                    <a:pt x="2142" y="2224"/>
                    <a:pt x="1991" y="2040"/>
                  </a:cubicBezTo>
                  <a:cubicBezTo>
                    <a:pt x="1824" y="1823"/>
                    <a:pt x="1640" y="1606"/>
                    <a:pt x="1457" y="1389"/>
                  </a:cubicBezTo>
                  <a:cubicBezTo>
                    <a:pt x="1273" y="1155"/>
                    <a:pt x="1072" y="921"/>
                    <a:pt x="889" y="687"/>
                  </a:cubicBezTo>
                  <a:cubicBezTo>
                    <a:pt x="722" y="436"/>
                    <a:pt x="521" y="219"/>
                    <a:pt x="321" y="35"/>
                  </a:cubicBezTo>
                  <a:cubicBezTo>
                    <a:pt x="285" y="11"/>
                    <a:pt x="250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4491727" y="1850456"/>
              <a:ext cx="95458" cy="89045"/>
            </a:xfrm>
            <a:custGeom>
              <a:rect b="b" l="l" r="r" t="t"/>
              <a:pathLst>
                <a:path extrusionOk="0" h="2777" w="2977">
                  <a:moveTo>
                    <a:pt x="168" y="1"/>
                  </a:moveTo>
                  <a:cubicBezTo>
                    <a:pt x="83" y="1"/>
                    <a:pt x="1" y="81"/>
                    <a:pt x="24" y="186"/>
                  </a:cubicBezTo>
                  <a:cubicBezTo>
                    <a:pt x="58" y="470"/>
                    <a:pt x="308" y="754"/>
                    <a:pt x="475" y="988"/>
                  </a:cubicBezTo>
                  <a:cubicBezTo>
                    <a:pt x="659" y="1238"/>
                    <a:pt x="876" y="1489"/>
                    <a:pt x="1110" y="1706"/>
                  </a:cubicBezTo>
                  <a:cubicBezTo>
                    <a:pt x="1561" y="2174"/>
                    <a:pt x="2129" y="2542"/>
                    <a:pt x="2748" y="2759"/>
                  </a:cubicBezTo>
                  <a:cubicBezTo>
                    <a:pt x="2770" y="2771"/>
                    <a:pt x="2791" y="2777"/>
                    <a:pt x="2811" y="2777"/>
                  </a:cubicBezTo>
                  <a:cubicBezTo>
                    <a:pt x="2922" y="2777"/>
                    <a:pt x="2976" y="2598"/>
                    <a:pt x="2848" y="2542"/>
                  </a:cubicBezTo>
                  <a:cubicBezTo>
                    <a:pt x="2313" y="2224"/>
                    <a:pt x="1812" y="1873"/>
                    <a:pt x="1344" y="1455"/>
                  </a:cubicBezTo>
                  <a:cubicBezTo>
                    <a:pt x="1144" y="1238"/>
                    <a:pt x="943" y="1021"/>
                    <a:pt x="776" y="787"/>
                  </a:cubicBezTo>
                  <a:cubicBezTo>
                    <a:pt x="592" y="553"/>
                    <a:pt x="475" y="252"/>
                    <a:pt x="275" y="52"/>
                  </a:cubicBezTo>
                  <a:cubicBezTo>
                    <a:pt x="244" y="16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4901261" y="2720027"/>
              <a:ext cx="37003" cy="109342"/>
            </a:xfrm>
            <a:custGeom>
              <a:rect b="b" l="l" r="r" t="t"/>
              <a:pathLst>
                <a:path extrusionOk="0" h="3410" w="1154">
                  <a:moveTo>
                    <a:pt x="1" y="1"/>
                  </a:moveTo>
                  <a:lnTo>
                    <a:pt x="519" y="3409"/>
                  </a:lnTo>
                  <a:lnTo>
                    <a:pt x="1154" y="3225"/>
                  </a:lnTo>
                  <a:lnTo>
                    <a:pt x="970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4971997" y="2816992"/>
              <a:ext cx="59513" cy="32738"/>
            </a:xfrm>
            <a:custGeom>
              <a:rect b="b" l="l" r="r" t="t"/>
              <a:pathLst>
                <a:path extrusionOk="0" h="1021" w="1856">
                  <a:moveTo>
                    <a:pt x="0" y="1"/>
                  </a:moveTo>
                  <a:cubicBezTo>
                    <a:pt x="0" y="1"/>
                    <a:pt x="619" y="619"/>
                    <a:pt x="1137" y="1020"/>
                  </a:cubicBezTo>
                  <a:cubicBezTo>
                    <a:pt x="1387" y="937"/>
                    <a:pt x="1621" y="820"/>
                    <a:pt x="1855" y="68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5031477" y="2812727"/>
              <a:ext cx="53068" cy="24658"/>
            </a:xfrm>
            <a:custGeom>
              <a:rect b="b" l="l" r="r" t="t"/>
              <a:pathLst>
                <a:path extrusionOk="0" h="769" w="1655">
                  <a:moveTo>
                    <a:pt x="0" y="0"/>
                  </a:moveTo>
                  <a:lnTo>
                    <a:pt x="1220" y="769"/>
                  </a:lnTo>
                  <a:cubicBezTo>
                    <a:pt x="1454" y="619"/>
                    <a:pt x="1654" y="518"/>
                    <a:pt x="1654" y="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4961287" y="2189640"/>
              <a:ext cx="100203" cy="94784"/>
            </a:xfrm>
            <a:custGeom>
              <a:rect b="b" l="l" r="r" t="t"/>
              <a:pathLst>
                <a:path extrusionOk="0" h="2956" w="3125">
                  <a:moveTo>
                    <a:pt x="2573" y="0"/>
                  </a:moveTo>
                  <a:lnTo>
                    <a:pt x="1805" y="1136"/>
                  </a:lnTo>
                  <a:cubicBezTo>
                    <a:pt x="1805" y="1136"/>
                    <a:pt x="0" y="2339"/>
                    <a:pt x="50" y="2557"/>
                  </a:cubicBezTo>
                  <a:cubicBezTo>
                    <a:pt x="95" y="2712"/>
                    <a:pt x="455" y="2955"/>
                    <a:pt x="942" y="2955"/>
                  </a:cubicBezTo>
                  <a:cubicBezTo>
                    <a:pt x="1188" y="2955"/>
                    <a:pt x="1468" y="2893"/>
                    <a:pt x="1755" y="2724"/>
                  </a:cubicBezTo>
                  <a:cubicBezTo>
                    <a:pt x="2607" y="2239"/>
                    <a:pt x="3125" y="919"/>
                    <a:pt x="3125" y="919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5029329" y="2171459"/>
              <a:ext cx="133422" cy="99113"/>
            </a:xfrm>
            <a:custGeom>
              <a:rect b="b" l="l" r="r" t="t"/>
              <a:pathLst>
                <a:path extrusionOk="0" h="3091" w="4161">
                  <a:moveTo>
                    <a:pt x="361" y="0"/>
                  </a:moveTo>
                  <a:cubicBezTo>
                    <a:pt x="240" y="0"/>
                    <a:pt x="130" y="23"/>
                    <a:pt x="50" y="83"/>
                  </a:cubicBezTo>
                  <a:cubicBezTo>
                    <a:pt x="0" y="133"/>
                    <a:pt x="368" y="2606"/>
                    <a:pt x="485" y="2806"/>
                  </a:cubicBezTo>
                  <a:cubicBezTo>
                    <a:pt x="603" y="2935"/>
                    <a:pt x="763" y="3002"/>
                    <a:pt x="929" y="3002"/>
                  </a:cubicBezTo>
                  <a:cubicBezTo>
                    <a:pt x="1020" y="3002"/>
                    <a:pt x="1114" y="2982"/>
                    <a:pt x="1203" y="2940"/>
                  </a:cubicBezTo>
                  <a:cubicBezTo>
                    <a:pt x="1220" y="2923"/>
                    <a:pt x="1237" y="2906"/>
                    <a:pt x="1253" y="2890"/>
                  </a:cubicBezTo>
                  <a:cubicBezTo>
                    <a:pt x="1337" y="2756"/>
                    <a:pt x="1404" y="2606"/>
                    <a:pt x="1420" y="2455"/>
                  </a:cubicBezTo>
                  <a:cubicBezTo>
                    <a:pt x="1420" y="2455"/>
                    <a:pt x="1890" y="2568"/>
                    <a:pt x="2168" y="2568"/>
                  </a:cubicBezTo>
                  <a:cubicBezTo>
                    <a:pt x="2260" y="2568"/>
                    <a:pt x="2331" y="2556"/>
                    <a:pt x="2356" y="2522"/>
                  </a:cubicBezTo>
                  <a:cubicBezTo>
                    <a:pt x="2423" y="2522"/>
                    <a:pt x="2490" y="2539"/>
                    <a:pt x="2557" y="2539"/>
                  </a:cubicBezTo>
                  <a:cubicBezTo>
                    <a:pt x="2591" y="2546"/>
                    <a:pt x="2626" y="2549"/>
                    <a:pt x="2661" y="2549"/>
                  </a:cubicBezTo>
                  <a:cubicBezTo>
                    <a:pt x="2792" y="2549"/>
                    <a:pt x="2919" y="2501"/>
                    <a:pt x="3024" y="2422"/>
                  </a:cubicBezTo>
                  <a:cubicBezTo>
                    <a:pt x="3141" y="2288"/>
                    <a:pt x="3292" y="2104"/>
                    <a:pt x="3292" y="2104"/>
                  </a:cubicBezTo>
                  <a:lnTo>
                    <a:pt x="3292" y="2121"/>
                  </a:lnTo>
                  <a:cubicBezTo>
                    <a:pt x="3275" y="2171"/>
                    <a:pt x="3141" y="2806"/>
                    <a:pt x="3208" y="2906"/>
                  </a:cubicBezTo>
                  <a:cubicBezTo>
                    <a:pt x="3309" y="2990"/>
                    <a:pt x="3425" y="3057"/>
                    <a:pt x="3542" y="3074"/>
                  </a:cubicBezTo>
                  <a:cubicBezTo>
                    <a:pt x="3587" y="3085"/>
                    <a:pt x="3630" y="3090"/>
                    <a:pt x="3671" y="3090"/>
                  </a:cubicBezTo>
                  <a:cubicBezTo>
                    <a:pt x="3754" y="3090"/>
                    <a:pt x="3832" y="3068"/>
                    <a:pt x="3910" y="3023"/>
                  </a:cubicBezTo>
                  <a:cubicBezTo>
                    <a:pt x="4077" y="2873"/>
                    <a:pt x="4161" y="1770"/>
                    <a:pt x="4161" y="1520"/>
                  </a:cubicBezTo>
                  <a:cubicBezTo>
                    <a:pt x="4144" y="1286"/>
                    <a:pt x="4094" y="1052"/>
                    <a:pt x="4010" y="818"/>
                  </a:cubicBezTo>
                  <a:lnTo>
                    <a:pt x="3559" y="801"/>
                  </a:lnTo>
                  <a:lnTo>
                    <a:pt x="3258" y="785"/>
                  </a:lnTo>
                  <a:cubicBezTo>
                    <a:pt x="3258" y="785"/>
                    <a:pt x="3158" y="400"/>
                    <a:pt x="3058" y="350"/>
                  </a:cubicBezTo>
                  <a:cubicBezTo>
                    <a:pt x="2932" y="340"/>
                    <a:pt x="2807" y="331"/>
                    <a:pt x="2682" y="331"/>
                  </a:cubicBezTo>
                  <a:cubicBezTo>
                    <a:pt x="2590" y="331"/>
                    <a:pt x="2498" y="336"/>
                    <a:pt x="2406" y="350"/>
                  </a:cubicBezTo>
                  <a:cubicBezTo>
                    <a:pt x="2406" y="350"/>
                    <a:pt x="2221" y="8"/>
                    <a:pt x="2009" y="8"/>
                  </a:cubicBezTo>
                  <a:cubicBezTo>
                    <a:pt x="1991" y="8"/>
                    <a:pt x="1973" y="11"/>
                    <a:pt x="1955" y="16"/>
                  </a:cubicBezTo>
                  <a:cubicBezTo>
                    <a:pt x="1738" y="66"/>
                    <a:pt x="1253" y="233"/>
                    <a:pt x="1253" y="233"/>
                  </a:cubicBezTo>
                  <a:cubicBezTo>
                    <a:pt x="1253" y="233"/>
                    <a:pt x="749" y="0"/>
                    <a:pt x="36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5063606" y="2200895"/>
              <a:ext cx="11287" cy="63232"/>
            </a:xfrm>
            <a:custGeom>
              <a:rect b="b" l="l" r="r" t="t"/>
              <a:pathLst>
                <a:path extrusionOk="0" h="1972" w="352">
                  <a:moveTo>
                    <a:pt x="201" y="0"/>
                  </a:moveTo>
                  <a:cubicBezTo>
                    <a:pt x="51" y="351"/>
                    <a:pt x="1" y="719"/>
                    <a:pt x="51" y="1086"/>
                  </a:cubicBezTo>
                  <a:cubicBezTo>
                    <a:pt x="67" y="1471"/>
                    <a:pt x="168" y="1771"/>
                    <a:pt x="184" y="1972"/>
                  </a:cubicBezTo>
                  <a:cubicBezTo>
                    <a:pt x="268" y="1838"/>
                    <a:pt x="335" y="1688"/>
                    <a:pt x="351" y="153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5104874" y="2200350"/>
              <a:ext cx="17155" cy="52522"/>
            </a:xfrm>
            <a:custGeom>
              <a:rect b="b" l="l" r="r" t="t"/>
              <a:pathLst>
                <a:path extrusionOk="0" h="1638" w="535">
                  <a:moveTo>
                    <a:pt x="17" y="0"/>
                  </a:moveTo>
                  <a:lnTo>
                    <a:pt x="17" y="0"/>
                  </a:lnTo>
                  <a:cubicBezTo>
                    <a:pt x="34" y="569"/>
                    <a:pt x="0" y="1621"/>
                    <a:pt x="0" y="1621"/>
                  </a:cubicBezTo>
                  <a:cubicBezTo>
                    <a:pt x="67" y="1621"/>
                    <a:pt x="134" y="1638"/>
                    <a:pt x="201" y="1638"/>
                  </a:cubicBezTo>
                  <a:cubicBezTo>
                    <a:pt x="535" y="853"/>
                    <a:pt x="251" y="518"/>
                    <a:pt x="17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5130045" y="2196598"/>
              <a:ext cx="21451" cy="68106"/>
            </a:xfrm>
            <a:custGeom>
              <a:rect b="b" l="l" r="r" t="t"/>
              <a:pathLst>
                <a:path extrusionOk="0" h="2124" w="669">
                  <a:moveTo>
                    <a:pt x="117" y="1"/>
                  </a:moveTo>
                  <a:lnTo>
                    <a:pt x="117" y="1"/>
                  </a:lnTo>
                  <a:cubicBezTo>
                    <a:pt x="117" y="1"/>
                    <a:pt x="368" y="619"/>
                    <a:pt x="318" y="869"/>
                  </a:cubicBezTo>
                  <a:cubicBezTo>
                    <a:pt x="284" y="1020"/>
                    <a:pt x="234" y="1187"/>
                    <a:pt x="151" y="1320"/>
                  </a:cubicBezTo>
                  <a:lnTo>
                    <a:pt x="151" y="1337"/>
                  </a:lnTo>
                  <a:cubicBezTo>
                    <a:pt x="134" y="1387"/>
                    <a:pt x="0" y="2022"/>
                    <a:pt x="67" y="2122"/>
                  </a:cubicBezTo>
                  <a:cubicBezTo>
                    <a:pt x="68" y="2123"/>
                    <a:pt x="69" y="2124"/>
                    <a:pt x="70" y="2124"/>
                  </a:cubicBezTo>
                  <a:cubicBezTo>
                    <a:pt x="122" y="2124"/>
                    <a:pt x="668" y="867"/>
                    <a:pt x="635" y="719"/>
                  </a:cubicBezTo>
                  <a:cubicBezTo>
                    <a:pt x="585" y="468"/>
                    <a:pt x="518" y="234"/>
                    <a:pt x="418" y="1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2"/>
          <p:cNvSpPr txBox="1"/>
          <p:nvPr/>
        </p:nvSpPr>
        <p:spPr>
          <a:xfrm>
            <a:off x="0" y="4109925"/>
            <a:ext cx="55455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AA276"/>
                </a:solidFill>
                <a:latin typeface="Pompiere"/>
                <a:ea typeface="Pompiere"/>
                <a:cs typeface="Pompiere"/>
                <a:sym typeface="Pompiere"/>
              </a:rPr>
              <a:t>Done by the amazing:</a:t>
            </a:r>
            <a:endParaRPr sz="4800">
              <a:solidFill>
                <a:srgbClr val="4AA276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3" name="Google Shape;293;p13"/>
          <p:cNvSpPr txBox="1"/>
          <p:nvPr>
            <p:ph idx="1" type="subTitle"/>
          </p:nvPr>
        </p:nvSpPr>
        <p:spPr>
          <a:xfrm>
            <a:off x="269976" y="5889426"/>
            <a:ext cx="73800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4" name="Google Shape;294;p1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69976" y="4469553"/>
            <a:ext cx="73800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6" name="Google Shape;146;p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0" y="10485168"/>
            <a:ext cx="7920000" cy="203100"/>
          </a:xfrm>
          <a:prstGeom prst="rect">
            <a:avLst/>
          </a:prstGeom>
          <a:solidFill>
            <a:srgbClr val="274E13">
              <a:alpha val="82680"/>
            </a:srgbClr>
          </a:solidFill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4"/>
          <p:cNvCxnSpPr/>
          <p:nvPr/>
        </p:nvCxnSpPr>
        <p:spPr>
          <a:xfrm flipH="1" rot="10800000">
            <a:off x="1267189" y="833245"/>
            <a:ext cx="5385600" cy="3900"/>
          </a:xfrm>
          <a:prstGeom prst="straightConnector1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5"/>
          <p:cNvSpPr txBox="1"/>
          <p:nvPr>
            <p:ph idx="1" type="body"/>
          </p:nvPr>
        </p:nvSpPr>
        <p:spPr>
          <a:xfrm>
            <a:off x="269976" y="2394889"/>
            <a:ext cx="34644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5"/>
          <p:cNvSpPr txBox="1"/>
          <p:nvPr>
            <p:ph idx="2" type="body"/>
          </p:nvPr>
        </p:nvSpPr>
        <p:spPr>
          <a:xfrm>
            <a:off x="4185543" y="2394889"/>
            <a:ext cx="34644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5" name="Google Shape;155;p5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" name="Google Shape;158;p6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269976" y="1154559"/>
            <a:ext cx="24321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269976" y="2887645"/>
            <a:ext cx="2432100" cy="6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2" name="Google Shape;162;p7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>
            <p:ph type="title"/>
          </p:nvPr>
        </p:nvSpPr>
        <p:spPr>
          <a:xfrm>
            <a:off x="424626" y="935430"/>
            <a:ext cx="5515500" cy="85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5" name="Google Shape;165;p8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3960000" y="-260"/>
            <a:ext cx="3960000" cy="106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"/>
          <p:cNvSpPr txBox="1"/>
          <p:nvPr>
            <p:ph type="title"/>
          </p:nvPr>
        </p:nvSpPr>
        <p:spPr>
          <a:xfrm>
            <a:off x="229961" y="2562587"/>
            <a:ext cx="35037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9" name="Google Shape;169;p9"/>
          <p:cNvSpPr txBox="1"/>
          <p:nvPr>
            <p:ph idx="1" type="subTitle"/>
          </p:nvPr>
        </p:nvSpPr>
        <p:spPr>
          <a:xfrm>
            <a:off x="229961" y="5824903"/>
            <a:ext cx="3503700" cy="25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0" name="Google Shape;170;p9"/>
          <p:cNvSpPr txBox="1"/>
          <p:nvPr>
            <p:ph idx="2" type="body"/>
          </p:nvPr>
        </p:nvSpPr>
        <p:spPr>
          <a:xfrm>
            <a:off x="4278307" y="1504657"/>
            <a:ext cx="3323400" cy="76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1" name="Google Shape;171;p9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idx="1" type="body"/>
          </p:nvPr>
        </p:nvSpPr>
        <p:spPr>
          <a:xfrm>
            <a:off x="269976" y="8791305"/>
            <a:ext cx="5195700" cy="12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4" name="Google Shape;174;p10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9976" y="2394889"/>
            <a:ext cx="73800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5" Type="http://schemas.openxmlformats.org/officeDocument/2006/relationships/hyperlink" Target="https://docs.google.com/presentation/d/1mnprp_XGSCov5IZaNR_AiLc3aq3P5NXcuyT1bkoK8pg/edit#slide=id.p" TargetMode="External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4"/>
          <p:cNvPicPr preferRelativeResize="0"/>
          <p:nvPr/>
        </p:nvPicPr>
        <p:blipFill rotWithShape="1">
          <a:blip r:embed="rId3">
            <a:alphaModFix/>
          </a:blip>
          <a:srcRect b="0" l="13641" r="10103" t="0"/>
          <a:stretch/>
        </p:blipFill>
        <p:spPr>
          <a:xfrm>
            <a:off x="6622300" y="191250"/>
            <a:ext cx="1103874" cy="93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4"/>
          <p:cNvPicPr preferRelativeResize="0"/>
          <p:nvPr/>
        </p:nvPicPr>
        <p:blipFill rotWithShape="1">
          <a:blip r:embed="rId4">
            <a:alphaModFix/>
          </a:blip>
          <a:srcRect b="31391" l="32603" r="30617" t="30492"/>
          <a:stretch/>
        </p:blipFill>
        <p:spPr>
          <a:xfrm>
            <a:off x="269975" y="163450"/>
            <a:ext cx="1388224" cy="9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4"/>
          <p:cNvSpPr txBox="1"/>
          <p:nvPr/>
        </p:nvSpPr>
        <p:spPr>
          <a:xfrm>
            <a:off x="269975" y="1547253"/>
            <a:ext cx="7380000" cy="25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Thyroid nodules and neoplasms</a:t>
            </a:r>
            <a:endParaRPr b="1" sz="36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02" name="Google Shape;302;p14"/>
          <p:cNvSpPr txBox="1"/>
          <p:nvPr/>
        </p:nvSpPr>
        <p:spPr>
          <a:xfrm>
            <a:off x="18300" y="4209825"/>
            <a:ext cx="7183200" cy="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Know the definition of a solitary nodule in the thyroid.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Recognize the differential diagnosis of a solitary thyroid nodule.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Understand the classification, pathology and behavior of thyroid carcinoma.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03" name="Google Shape;303;p14">
            <a:hlinkClick r:id="rId5"/>
          </p:cNvPr>
          <p:cNvSpPr txBox="1"/>
          <p:nvPr/>
        </p:nvSpPr>
        <p:spPr>
          <a:xfrm>
            <a:off x="6489175" y="10218050"/>
            <a:ext cx="14655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Editing File</a:t>
            </a:r>
            <a:endParaRPr b="1" u="sng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04" name="Google Shape;30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4875" y="9363925"/>
            <a:ext cx="854125" cy="8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/>
          <p:nvPr/>
        </p:nvSpPr>
        <p:spPr>
          <a:xfrm>
            <a:off x="1266225" y="18625"/>
            <a:ext cx="538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Thyroid nodules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310" name="Google Shape;310;p15"/>
          <p:cNvGraphicFramePr/>
          <p:nvPr/>
        </p:nvGraphicFramePr>
        <p:xfrm>
          <a:off x="583550" y="274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{C9ADD48B-90C7-4AB0-9509-E5E360DC0EAF}</a:tableStyleId>
              </a:tblPr>
              <a:tblGrid>
                <a:gridCol w="3375475"/>
                <a:gridCol w="3375475"/>
              </a:tblGrid>
              <a:tr h="25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Neoplastic “</a:t>
                      </a:r>
                      <a:r>
                        <a:rPr b="1" lang="en-GB">
                          <a:solidFill>
                            <a:srgbClr val="B45F0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Tumor</a:t>
                      </a: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”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Non neoplastic “</a:t>
                      </a:r>
                      <a:r>
                        <a:rPr b="1" lang="en-GB">
                          <a:solidFill>
                            <a:srgbClr val="B45F0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Hyperplasia</a:t>
                      </a: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”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700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Adenoma and carcinoma.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Solitary nodules.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Nodules in males.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Nodules in younger patients.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A dominant nodule in multinodular goiter.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Simple cysts or foci of thyroiditis.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1" name="Google Shape;311;p15"/>
          <p:cNvSpPr txBox="1"/>
          <p:nvPr/>
        </p:nvSpPr>
        <p:spPr>
          <a:xfrm>
            <a:off x="0" y="902125"/>
            <a:ext cx="67509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Introduction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Hot nodules: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Nodules that take up radioactive iodine in imaging studies, produces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excess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thyroid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hormones. more likely to be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benign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Cold nodules: </a:t>
            </a: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take up iodine less avidly than normal thyroid parenchyma.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Several clinical criteria provide a clue to the nature of a given thyroid nodule: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2" name="Google Shape;312;p15"/>
          <p:cNvSpPr txBox="1"/>
          <p:nvPr/>
        </p:nvSpPr>
        <p:spPr>
          <a:xfrm>
            <a:off x="0" y="4352725"/>
            <a:ext cx="73344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adiation treatment to the head and neck → </a:t>
            </a: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↑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incidence of thyroid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malignancy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Morphologic evaluation by fine needle aspiration and histologic study of surgically resected thyroid parenchyma determine the nature of the nodule.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Adenoma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Benign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neoplasms derived from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follicular epithelium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. usually are solitary.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Difficult to distinguish from a dominant nodule in multinodular goiter, or from follicular carcinomas.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ora"/>
              <a:buChar char="●"/>
            </a:pP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Although the vast majority of adenomas are nonfunctional, a small proportion produce thyroid hormones (toxic adenomas).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Follicular adenomas are not forerunners to carcinomas.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Diagnosis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Radionuclide scanning: adenomas appear as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cold nodules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relative to the adjacent normal thyroid gland. </a:t>
            </a: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While toxic adenomas appear as </a:t>
            </a:r>
            <a:r>
              <a:rPr i="1"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Hot</a:t>
            </a: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or </a:t>
            </a:r>
            <a:r>
              <a:rPr i="1"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Warm</a:t>
            </a: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nodules.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Ultrasonography and fine needle aspiration</a:t>
            </a:r>
            <a:r>
              <a:rPr baseline="30000" lang="en-GB">
                <a:latin typeface="Lora"/>
                <a:ea typeface="Lora"/>
                <a:cs typeface="Lora"/>
                <a:sym typeface="Lora"/>
              </a:rPr>
              <a:t>1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biopsy: preoperative evaluation of suspected adenomas.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Prognosis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Excellent prognosis and do not recur or metastasize.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Removed surgically to exclude malignancy.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13" name="Google Shape;313;p15"/>
          <p:cNvCxnSpPr/>
          <p:nvPr/>
        </p:nvCxnSpPr>
        <p:spPr>
          <a:xfrm flipH="1">
            <a:off x="357762" y="9773165"/>
            <a:ext cx="2148000" cy="15900"/>
          </a:xfrm>
          <a:prstGeom prst="straightConnector1">
            <a:avLst/>
          </a:prstGeom>
          <a:noFill/>
          <a:ln cap="flat" cmpd="sng" w="1905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4" name="Google Shape;314;p15"/>
          <p:cNvSpPr txBox="1"/>
          <p:nvPr/>
        </p:nvSpPr>
        <p:spPr>
          <a:xfrm>
            <a:off x="0" y="9773025"/>
            <a:ext cx="59199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Lora"/>
              <a:buAutoNum type="arabicPeriod"/>
            </a:pPr>
            <a:r>
              <a:rPr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Can’t </a:t>
            </a:r>
            <a:r>
              <a:rPr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distinguish</a:t>
            </a:r>
            <a:r>
              <a:rPr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 between </a:t>
            </a:r>
            <a:r>
              <a:rPr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adeno</a:t>
            </a:r>
            <a:r>
              <a:rPr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ma</a:t>
            </a:r>
            <a:r>
              <a:rPr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 and carcinoma by fine needle aspiration.</a:t>
            </a:r>
            <a:endParaRPr sz="1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"/>
          <p:cNvSpPr txBox="1"/>
          <p:nvPr/>
        </p:nvSpPr>
        <p:spPr>
          <a:xfrm>
            <a:off x="1266225" y="18625"/>
            <a:ext cx="538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Thyroid nodules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0" name="Google Shape;320;p16"/>
          <p:cNvSpPr txBox="1"/>
          <p:nvPr/>
        </p:nvSpPr>
        <p:spPr>
          <a:xfrm>
            <a:off x="0" y="1029025"/>
            <a:ext cx="5985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Morphology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Macroscopic: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186525" y="1397675"/>
            <a:ext cx="251148" cy="319625"/>
          </a:xfrm>
          <a:custGeom>
            <a:rect b="b" l="l" r="r" t="t"/>
            <a:pathLst>
              <a:path extrusionOk="0" h="11163" w="9524">
                <a:moveTo>
                  <a:pt x="4791" y="3888"/>
                </a:moveTo>
                <a:cubicBezTo>
                  <a:pt x="5165" y="3888"/>
                  <a:pt x="5540" y="3936"/>
                  <a:pt x="5909" y="4031"/>
                </a:cubicBezTo>
                <a:lnTo>
                  <a:pt x="5909" y="4543"/>
                </a:lnTo>
                <a:cubicBezTo>
                  <a:pt x="5540" y="4442"/>
                  <a:pt x="5168" y="4391"/>
                  <a:pt x="4796" y="4391"/>
                </a:cubicBezTo>
                <a:cubicBezTo>
                  <a:pt x="4423" y="4391"/>
                  <a:pt x="4051" y="4442"/>
                  <a:pt x="3682" y="4543"/>
                </a:cubicBezTo>
                <a:lnTo>
                  <a:pt x="3682" y="4031"/>
                </a:lnTo>
                <a:cubicBezTo>
                  <a:pt x="4045" y="3936"/>
                  <a:pt x="4418" y="3888"/>
                  <a:pt x="4791" y="3888"/>
                </a:cubicBezTo>
                <a:close/>
                <a:moveTo>
                  <a:pt x="4778" y="4724"/>
                </a:moveTo>
                <a:cubicBezTo>
                  <a:pt x="5150" y="4724"/>
                  <a:pt x="5522" y="4775"/>
                  <a:pt x="5897" y="4876"/>
                </a:cubicBezTo>
                <a:lnTo>
                  <a:pt x="5897" y="5305"/>
                </a:lnTo>
                <a:cubicBezTo>
                  <a:pt x="5522" y="5210"/>
                  <a:pt x="5150" y="5162"/>
                  <a:pt x="4778" y="5162"/>
                </a:cubicBezTo>
                <a:cubicBezTo>
                  <a:pt x="4406" y="5162"/>
                  <a:pt x="4034" y="5210"/>
                  <a:pt x="3659" y="5305"/>
                </a:cubicBezTo>
                <a:lnTo>
                  <a:pt x="3659" y="4876"/>
                </a:lnTo>
                <a:cubicBezTo>
                  <a:pt x="4034" y="4775"/>
                  <a:pt x="4406" y="4724"/>
                  <a:pt x="4778" y="4724"/>
                </a:cubicBezTo>
                <a:close/>
                <a:moveTo>
                  <a:pt x="4778" y="5492"/>
                </a:moveTo>
                <a:cubicBezTo>
                  <a:pt x="5132" y="5492"/>
                  <a:pt x="5486" y="5537"/>
                  <a:pt x="5837" y="5626"/>
                </a:cubicBezTo>
                <a:cubicBezTo>
                  <a:pt x="5778" y="5698"/>
                  <a:pt x="5706" y="5769"/>
                  <a:pt x="5611" y="5852"/>
                </a:cubicBezTo>
                <a:cubicBezTo>
                  <a:pt x="5325" y="6091"/>
                  <a:pt x="5052" y="6186"/>
                  <a:pt x="4778" y="6186"/>
                </a:cubicBezTo>
                <a:cubicBezTo>
                  <a:pt x="4516" y="6186"/>
                  <a:pt x="4230" y="6067"/>
                  <a:pt x="3944" y="5852"/>
                </a:cubicBezTo>
                <a:lnTo>
                  <a:pt x="3932" y="5829"/>
                </a:lnTo>
                <a:cubicBezTo>
                  <a:pt x="3861" y="5769"/>
                  <a:pt x="3801" y="5698"/>
                  <a:pt x="3718" y="5626"/>
                </a:cubicBezTo>
                <a:cubicBezTo>
                  <a:pt x="4069" y="5537"/>
                  <a:pt x="4423" y="5492"/>
                  <a:pt x="4778" y="5492"/>
                </a:cubicBezTo>
                <a:close/>
                <a:moveTo>
                  <a:pt x="4803" y="9277"/>
                </a:moveTo>
                <a:cubicBezTo>
                  <a:pt x="5172" y="9277"/>
                  <a:pt x="5538" y="9411"/>
                  <a:pt x="5909" y="9674"/>
                </a:cubicBezTo>
                <a:lnTo>
                  <a:pt x="5909" y="9901"/>
                </a:lnTo>
                <a:cubicBezTo>
                  <a:pt x="5540" y="9799"/>
                  <a:pt x="5168" y="9749"/>
                  <a:pt x="4796" y="9749"/>
                </a:cubicBezTo>
                <a:cubicBezTo>
                  <a:pt x="4423" y="9749"/>
                  <a:pt x="4051" y="9799"/>
                  <a:pt x="3682" y="9901"/>
                </a:cubicBezTo>
                <a:lnTo>
                  <a:pt x="3682" y="9674"/>
                </a:lnTo>
                <a:cubicBezTo>
                  <a:pt x="4067" y="9408"/>
                  <a:pt x="4437" y="9277"/>
                  <a:pt x="4803" y="9277"/>
                </a:cubicBezTo>
                <a:close/>
                <a:moveTo>
                  <a:pt x="4778" y="10070"/>
                </a:moveTo>
                <a:cubicBezTo>
                  <a:pt x="5150" y="10070"/>
                  <a:pt x="5522" y="10121"/>
                  <a:pt x="5897" y="10222"/>
                </a:cubicBezTo>
                <a:lnTo>
                  <a:pt x="5897" y="10329"/>
                </a:lnTo>
                <a:cubicBezTo>
                  <a:pt x="5909" y="10591"/>
                  <a:pt x="5683" y="10817"/>
                  <a:pt x="5409" y="10817"/>
                </a:cubicBezTo>
                <a:lnTo>
                  <a:pt x="4159" y="10817"/>
                </a:lnTo>
                <a:cubicBezTo>
                  <a:pt x="3885" y="10817"/>
                  <a:pt x="3659" y="10591"/>
                  <a:pt x="3659" y="10329"/>
                </a:cubicBezTo>
                <a:lnTo>
                  <a:pt x="3659" y="10222"/>
                </a:lnTo>
                <a:cubicBezTo>
                  <a:pt x="4034" y="10121"/>
                  <a:pt x="4406" y="10070"/>
                  <a:pt x="4778" y="10070"/>
                </a:cubicBezTo>
                <a:close/>
                <a:moveTo>
                  <a:pt x="6668" y="0"/>
                </a:moveTo>
                <a:cubicBezTo>
                  <a:pt x="6280" y="0"/>
                  <a:pt x="6026" y="240"/>
                  <a:pt x="5956" y="280"/>
                </a:cubicBezTo>
                <a:cubicBezTo>
                  <a:pt x="5599" y="513"/>
                  <a:pt x="5188" y="629"/>
                  <a:pt x="4778" y="629"/>
                </a:cubicBezTo>
                <a:cubicBezTo>
                  <a:pt x="4367" y="629"/>
                  <a:pt x="3956" y="513"/>
                  <a:pt x="3599" y="280"/>
                </a:cubicBezTo>
                <a:lnTo>
                  <a:pt x="3408" y="161"/>
                </a:lnTo>
                <a:cubicBezTo>
                  <a:pt x="3245" y="55"/>
                  <a:pt x="3064" y="5"/>
                  <a:pt x="2885" y="5"/>
                </a:cubicBezTo>
                <a:cubicBezTo>
                  <a:pt x="2545" y="5"/>
                  <a:pt x="2215" y="186"/>
                  <a:pt x="2027" y="507"/>
                </a:cubicBezTo>
                <a:lnTo>
                  <a:pt x="1599" y="1292"/>
                </a:lnTo>
                <a:cubicBezTo>
                  <a:pt x="1337" y="1769"/>
                  <a:pt x="1503" y="2352"/>
                  <a:pt x="1980" y="2602"/>
                </a:cubicBezTo>
                <a:lnTo>
                  <a:pt x="2944" y="3138"/>
                </a:lnTo>
                <a:cubicBezTo>
                  <a:pt x="3182" y="3269"/>
                  <a:pt x="3325" y="3507"/>
                  <a:pt x="3325" y="3781"/>
                </a:cubicBezTo>
                <a:lnTo>
                  <a:pt x="3325" y="5162"/>
                </a:lnTo>
                <a:cubicBezTo>
                  <a:pt x="3063" y="4805"/>
                  <a:pt x="2813" y="4376"/>
                  <a:pt x="2551" y="3840"/>
                </a:cubicBezTo>
                <a:cubicBezTo>
                  <a:pt x="2299" y="3327"/>
                  <a:pt x="1836" y="3098"/>
                  <a:pt x="1377" y="3098"/>
                </a:cubicBezTo>
                <a:cubicBezTo>
                  <a:pt x="685" y="3098"/>
                  <a:pt x="1" y="3616"/>
                  <a:pt x="51" y="4459"/>
                </a:cubicBezTo>
                <a:cubicBezTo>
                  <a:pt x="51" y="4507"/>
                  <a:pt x="51" y="4543"/>
                  <a:pt x="63" y="4578"/>
                </a:cubicBezTo>
                <a:cubicBezTo>
                  <a:pt x="134" y="5198"/>
                  <a:pt x="218" y="5817"/>
                  <a:pt x="325" y="6388"/>
                </a:cubicBezTo>
                <a:cubicBezTo>
                  <a:pt x="336" y="6464"/>
                  <a:pt x="416" y="6521"/>
                  <a:pt x="494" y="6521"/>
                </a:cubicBezTo>
                <a:cubicBezTo>
                  <a:pt x="501" y="6521"/>
                  <a:pt x="508" y="6520"/>
                  <a:pt x="515" y="6519"/>
                </a:cubicBezTo>
                <a:cubicBezTo>
                  <a:pt x="611" y="6495"/>
                  <a:pt x="670" y="6412"/>
                  <a:pt x="658" y="6329"/>
                </a:cubicBezTo>
                <a:cubicBezTo>
                  <a:pt x="551" y="5769"/>
                  <a:pt x="468" y="5150"/>
                  <a:pt x="384" y="4543"/>
                </a:cubicBezTo>
                <a:lnTo>
                  <a:pt x="384" y="4448"/>
                </a:lnTo>
                <a:cubicBezTo>
                  <a:pt x="349" y="3807"/>
                  <a:pt x="862" y="3421"/>
                  <a:pt x="1380" y="3421"/>
                </a:cubicBezTo>
                <a:cubicBezTo>
                  <a:pt x="1729" y="3421"/>
                  <a:pt x="2079" y="3595"/>
                  <a:pt x="2265" y="3983"/>
                </a:cubicBezTo>
                <a:cubicBezTo>
                  <a:pt x="3081" y="5674"/>
                  <a:pt x="3926" y="6519"/>
                  <a:pt x="4772" y="6519"/>
                </a:cubicBezTo>
                <a:cubicBezTo>
                  <a:pt x="5617" y="6519"/>
                  <a:pt x="6462" y="5674"/>
                  <a:pt x="7278" y="3983"/>
                </a:cubicBezTo>
                <a:cubicBezTo>
                  <a:pt x="7466" y="3603"/>
                  <a:pt x="7818" y="3428"/>
                  <a:pt x="8167" y="3428"/>
                </a:cubicBezTo>
                <a:cubicBezTo>
                  <a:pt x="8703" y="3428"/>
                  <a:pt x="9229" y="3841"/>
                  <a:pt x="9135" y="4555"/>
                </a:cubicBezTo>
                <a:cubicBezTo>
                  <a:pt x="9004" y="5757"/>
                  <a:pt x="8623" y="8198"/>
                  <a:pt x="8052" y="9258"/>
                </a:cubicBezTo>
                <a:cubicBezTo>
                  <a:pt x="7840" y="9638"/>
                  <a:pt x="7443" y="9848"/>
                  <a:pt x="7039" y="9848"/>
                </a:cubicBezTo>
                <a:cubicBezTo>
                  <a:pt x="6786" y="9848"/>
                  <a:pt x="6529" y="9765"/>
                  <a:pt x="6314" y="9591"/>
                </a:cubicBezTo>
                <a:cubicBezTo>
                  <a:pt x="6254" y="9555"/>
                  <a:pt x="5921" y="9329"/>
                  <a:pt x="5861" y="9281"/>
                </a:cubicBezTo>
                <a:cubicBezTo>
                  <a:pt x="5493" y="9072"/>
                  <a:pt x="5125" y="8962"/>
                  <a:pt x="4752" y="8962"/>
                </a:cubicBezTo>
                <a:cubicBezTo>
                  <a:pt x="4340" y="8962"/>
                  <a:pt x="3923" y="9096"/>
                  <a:pt x="3492" y="9377"/>
                </a:cubicBezTo>
                <a:cubicBezTo>
                  <a:pt x="3480" y="9389"/>
                  <a:pt x="3230" y="9567"/>
                  <a:pt x="3218" y="9579"/>
                </a:cubicBezTo>
                <a:cubicBezTo>
                  <a:pt x="2982" y="9768"/>
                  <a:pt x="2715" y="9875"/>
                  <a:pt x="2442" y="9875"/>
                </a:cubicBezTo>
                <a:cubicBezTo>
                  <a:pt x="2372" y="9875"/>
                  <a:pt x="2301" y="9868"/>
                  <a:pt x="2230" y="9853"/>
                </a:cubicBezTo>
                <a:cubicBezTo>
                  <a:pt x="1908" y="9793"/>
                  <a:pt x="1634" y="9579"/>
                  <a:pt x="1456" y="9258"/>
                </a:cubicBezTo>
                <a:cubicBezTo>
                  <a:pt x="1444" y="9222"/>
                  <a:pt x="1432" y="9198"/>
                  <a:pt x="1408" y="9174"/>
                </a:cubicBezTo>
                <a:cubicBezTo>
                  <a:pt x="1194" y="8686"/>
                  <a:pt x="980" y="8007"/>
                  <a:pt x="789" y="7174"/>
                </a:cubicBezTo>
                <a:cubicBezTo>
                  <a:pt x="780" y="7098"/>
                  <a:pt x="717" y="7044"/>
                  <a:pt x="649" y="7044"/>
                </a:cubicBezTo>
                <a:cubicBezTo>
                  <a:pt x="632" y="7044"/>
                  <a:pt x="615" y="7048"/>
                  <a:pt x="599" y="7055"/>
                </a:cubicBezTo>
                <a:cubicBezTo>
                  <a:pt x="503" y="7067"/>
                  <a:pt x="444" y="7150"/>
                  <a:pt x="480" y="7245"/>
                </a:cubicBezTo>
                <a:cubicBezTo>
                  <a:pt x="670" y="8127"/>
                  <a:pt x="884" y="8817"/>
                  <a:pt x="1134" y="9329"/>
                </a:cubicBezTo>
                <a:lnTo>
                  <a:pt x="1182" y="9412"/>
                </a:lnTo>
                <a:cubicBezTo>
                  <a:pt x="1396" y="9817"/>
                  <a:pt x="1742" y="10091"/>
                  <a:pt x="2170" y="10174"/>
                </a:cubicBezTo>
                <a:cubicBezTo>
                  <a:pt x="2265" y="10186"/>
                  <a:pt x="2349" y="10210"/>
                  <a:pt x="2444" y="10210"/>
                </a:cubicBezTo>
                <a:cubicBezTo>
                  <a:pt x="2742" y="10210"/>
                  <a:pt x="3039" y="10103"/>
                  <a:pt x="3301" y="9924"/>
                </a:cubicBezTo>
                <a:lnTo>
                  <a:pt x="3301" y="10341"/>
                </a:lnTo>
                <a:cubicBezTo>
                  <a:pt x="3301" y="10805"/>
                  <a:pt x="3670" y="11163"/>
                  <a:pt x="4123" y="11163"/>
                </a:cubicBezTo>
                <a:lnTo>
                  <a:pt x="5373" y="11163"/>
                </a:lnTo>
                <a:cubicBezTo>
                  <a:pt x="5837" y="11163"/>
                  <a:pt x="6195" y="10782"/>
                  <a:pt x="6195" y="10341"/>
                </a:cubicBezTo>
                <a:lnTo>
                  <a:pt x="6195" y="9924"/>
                </a:lnTo>
                <a:cubicBezTo>
                  <a:pt x="6454" y="10105"/>
                  <a:pt x="6745" y="10191"/>
                  <a:pt x="7032" y="10191"/>
                </a:cubicBezTo>
                <a:cubicBezTo>
                  <a:pt x="7576" y="10191"/>
                  <a:pt x="8104" y="9883"/>
                  <a:pt x="8361" y="9329"/>
                </a:cubicBezTo>
                <a:cubicBezTo>
                  <a:pt x="9016" y="7912"/>
                  <a:pt x="9421" y="5067"/>
                  <a:pt x="9445" y="4495"/>
                </a:cubicBezTo>
                <a:cubicBezTo>
                  <a:pt x="9524" y="3627"/>
                  <a:pt x="8846" y="3100"/>
                  <a:pt x="8157" y="3100"/>
                </a:cubicBezTo>
                <a:cubicBezTo>
                  <a:pt x="7702" y="3100"/>
                  <a:pt x="7243" y="3329"/>
                  <a:pt x="6992" y="3840"/>
                </a:cubicBezTo>
                <a:cubicBezTo>
                  <a:pt x="6742" y="4376"/>
                  <a:pt x="6480" y="4805"/>
                  <a:pt x="6218" y="5162"/>
                </a:cubicBezTo>
                <a:lnTo>
                  <a:pt x="6218" y="3781"/>
                </a:lnTo>
                <a:cubicBezTo>
                  <a:pt x="6218" y="3507"/>
                  <a:pt x="6373" y="3269"/>
                  <a:pt x="6599" y="3138"/>
                </a:cubicBezTo>
                <a:lnTo>
                  <a:pt x="7564" y="2602"/>
                </a:lnTo>
                <a:cubicBezTo>
                  <a:pt x="8040" y="2352"/>
                  <a:pt x="8207" y="1757"/>
                  <a:pt x="7945" y="1292"/>
                </a:cubicBezTo>
                <a:lnTo>
                  <a:pt x="7885" y="1173"/>
                </a:lnTo>
                <a:cubicBezTo>
                  <a:pt x="7853" y="1124"/>
                  <a:pt x="7797" y="1092"/>
                  <a:pt x="7739" y="1092"/>
                </a:cubicBezTo>
                <a:cubicBezTo>
                  <a:pt x="7712" y="1092"/>
                  <a:pt x="7685" y="1099"/>
                  <a:pt x="7659" y="1114"/>
                </a:cubicBezTo>
                <a:cubicBezTo>
                  <a:pt x="7588" y="1161"/>
                  <a:pt x="7564" y="1269"/>
                  <a:pt x="7599" y="1340"/>
                </a:cubicBezTo>
                <a:lnTo>
                  <a:pt x="7659" y="1459"/>
                </a:lnTo>
                <a:cubicBezTo>
                  <a:pt x="7826" y="1769"/>
                  <a:pt x="7730" y="2162"/>
                  <a:pt x="7409" y="2340"/>
                </a:cubicBezTo>
                <a:lnTo>
                  <a:pt x="6445" y="2876"/>
                </a:lnTo>
                <a:cubicBezTo>
                  <a:pt x="6135" y="3054"/>
                  <a:pt x="5933" y="3364"/>
                  <a:pt x="5909" y="3721"/>
                </a:cubicBezTo>
                <a:cubicBezTo>
                  <a:pt x="5534" y="3626"/>
                  <a:pt x="5159" y="3578"/>
                  <a:pt x="4782" y="3578"/>
                </a:cubicBezTo>
                <a:cubicBezTo>
                  <a:pt x="4406" y="3578"/>
                  <a:pt x="4028" y="3626"/>
                  <a:pt x="3647" y="3721"/>
                </a:cubicBezTo>
                <a:cubicBezTo>
                  <a:pt x="3611" y="3364"/>
                  <a:pt x="3420" y="3031"/>
                  <a:pt x="3111" y="2876"/>
                </a:cubicBezTo>
                <a:lnTo>
                  <a:pt x="2146" y="2340"/>
                </a:lnTo>
                <a:cubicBezTo>
                  <a:pt x="1837" y="2173"/>
                  <a:pt x="1706" y="1769"/>
                  <a:pt x="1884" y="1459"/>
                </a:cubicBezTo>
                <a:lnTo>
                  <a:pt x="2325" y="673"/>
                </a:lnTo>
                <a:cubicBezTo>
                  <a:pt x="2441" y="457"/>
                  <a:pt x="2657" y="336"/>
                  <a:pt x="2879" y="336"/>
                </a:cubicBezTo>
                <a:cubicBezTo>
                  <a:pt x="2999" y="336"/>
                  <a:pt x="3121" y="372"/>
                  <a:pt x="3230" y="447"/>
                </a:cubicBezTo>
                <a:cubicBezTo>
                  <a:pt x="3337" y="495"/>
                  <a:pt x="3873" y="971"/>
                  <a:pt x="4778" y="971"/>
                </a:cubicBezTo>
                <a:cubicBezTo>
                  <a:pt x="5683" y="971"/>
                  <a:pt x="6218" y="495"/>
                  <a:pt x="6326" y="447"/>
                </a:cubicBezTo>
                <a:cubicBezTo>
                  <a:pt x="6434" y="372"/>
                  <a:pt x="6556" y="336"/>
                  <a:pt x="6677" y="336"/>
                </a:cubicBezTo>
                <a:cubicBezTo>
                  <a:pt x="6899" y="336"/>
                  <a:pt x="7115" y="457"/>
                  <a:pt x="7230" y="673"/>
                </a:cubicBezTo>
                <a:cubicBezTo>
                  <a:pt x="7263" y="723"/>
                  <a:pt x="7325" y="749"/>
                  <a:pt x="7383" y="749"/>
                </a:cubicBezTo>
                <a:cubicBezTo>
                  <a:pt x="7409" y="749"/>
                  <a:pt x="7434" y="744"/>
                  <a:pt x="7457" y="733"/>
                </a:cubicBezTo>
                <a:cubicBezTo>
                  <a:pt x="7528" y="685"/>
                  <a:pt x="7564" y="578"/>
                  <a:pt x="7516" y="507"/>
                </a:cubicBezTo>
                <a:cubicBezTo>
                  <a:pt x="7385" y="268"/>
                  <a:pt x="7159" y="102"/>
                  <a:pt x="6909" y="30"/>
                </a:cubicBezTo>
                <a:cubicBezTo>
                  <a:pt x="6824" y="9"/>
                  <a:pt x="6744" y="0"/>
                  <a:pt x="6668" y="0"/>
                </a:cubicBezTo>
                <a:close/>
              </a:path>
            </a:pathLst>
          </a:custGeom>
          <a:solidFill>
            <a:srgbClr val="4AA2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16"/>
          <p:cNvGrpSpPr/>
          <p:nvPr/>
        </p:nvGrpSpPr>
        <p:grpSpPr>
          <a:xfrm>
            <a:off x="169488" y="3386278"/>
            <a:ext cx="285230" cy="355597"/>
            <a:chOff x="8007400" y="2902278"/>
            <a:chExt cx="285230" cy="355597"/>
          </a:xfrm>
        </p:grpSpPr>
        <p:sp>
          <p:nvSpPr>
            <p:cNvPr id="323" name="Google Shape;323;p16"/>
            <p:cNvSpPr/>
            <p:nvPr/>
          </p:nvSpPr>
          <p:spPr>
            <a:xfrm>
              <a:off x="8134820" y="3165305"/>
              <a:ext cx="39851" cy="39851"/>
            </a:xfrm>
            <a:custGeom>
              <a:rect b="b" l="l" r="r" t="t"/>
              <a:pathLst>
                <a:path extrusionOk="0" h="1251" w="1251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8007400" y="2902278"/>
              <a:ext cx="285230" cy="355597"/>
            </a:xfrm>
            <a:custGeom>
              <a:rect b="b" l="l" r="r" t="t"/>
              <a:pathLst>
                <a:path extrusionOk="0" h="11163" w="8954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325" name="Google Shape;325;p16"/>
          <p:cNvGraphicFramePr/>
          <p:nvPr/>
        </p:nvGraphicFramePr>
        <p:xfrm>
          <a:off x="4089125" y="1767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{C9ADD48B-90C7-4AB0-9509-E5E360DC0EAF}</a:tableStyleId>
              </a:tblPr>
              <a:tblGrid>
                <a:gridCol w="3839350"/>
              </a:tblGrid>
              <a:tr h="282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Adenoma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467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Solitary, spherical lesion.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Compresses the adjacent non-neoplastic thyroid.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467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Neoplastic cells are demarcated from the adjacent parenchyma by: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well-defined, intact </a:t>
                      </a:r>
                      <a:r>
                        <a:rPr b="1" lang="en-GB" sz="1200">
                          <a:highlight>
                            <a:srgbClr val="F4CCCC"/>
                          </a:highlight>
                          <a:latin typeface="Lora"/>
                          <a:ea typeface="Lora"/>
                          <a:cs typeface="Lora"/>
                          <a:sym typeface="Lora"/>
                        </a:rPr>
                        <a:t>capsule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26" name="Google Shape;326;p16"/>
          <p:cNvPicPr preferRelativeResize="0"/>
          <p:nvPr/>
        </p:nvPicPr>
        <p:blipFill rotWithShape="1">
          <a:blip r:embed="rId3">
            <a:alphaModFix/>
          </a:blip>
          <a:srcRect b="0" l="21186" r="20592" t="0"/>
          <a:stretch/>
        </p:blipFill>
        <p:spPr>
          <a:xfrm>
            <a:off x="2963925" y="1767925"/>
            <a:ext cx="1125197" cy="1567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7" name="Google Shape;327;p16"/>
          <p:cNvGraphicFramePr/>
          <p:nvPr/>
        </p:nvGraphicFramePr>
        <p:xfrm>
          <a:off x="0" y="1767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{C9ADD48B-90C7-4AB0-9509-E5E360DC0EAF}</a:tableStyleId>
              </a:tblPr>
              <a:tblGrid>
                <a:gridCol w="2963925"/>
              </a:tblGrid>
              <a:tr h="282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Multinodular goiters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467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Multiple nodules.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-Do not compress adjacent thyroid.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467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Lack a well-formed capsule.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328" name="Google Shape;328;p16"/>
          <p:cNvCxnSpPr/>
          <p:nvPr/>
        </p:nvCxnSpPr>
        <p:spPr>
          <a:xfrm rot="10800000">
            <a:off x="3749775" y="2649400"/>
            <a:ext cx="227700" cy="280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29" name="Google Shape;329;p16"/>
          <p:cNvSpPr txBox="1"/>
          <p:nvPr/>
        </p:nvSpPr>
        <p:spPr>
          <a:xfrm>
            <a:off x="0" y="3386350"/>
            <a:ext cx="6651900" cy="15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Microscopic:</a:t>
            </a:r>
            <a:endParaRPr b="1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Cells are arranged in uniform follicles that contain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colloid (arrow)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Oxyphil or Hürthle cell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change: brightly eosinophilic granular cytoplasm.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Clinically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no different from conventional adenoma.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Follicular carcinomas is different from follicular adenoma in which it demonstrate capsular and/or vascular invasion.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30" name="Google Shape;33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64" y="5337200"/>
            <a:ext cx="1819511" cy="15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6"/>
          <p:cNvPicPr preferRelativeResize="0"/>
          <p:nvPr/>
        </p:nvPicPr>
        <p:blipFill rotWithShape="1">
          <a:blip r:embed="rId5">
            <a:alphaModFix/>
          </a:blip>
          <a:srcRect b="7740" l="0" r="0" t="0"/>
          <a:stretch/>
        </p:blipFill>
        <p:spPr>
          <a:xfrm>
            <a:off x="2929638" y="5337200"/>
            <a:ext cx="2060717" cy="156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6"/>
          <p:cNvSpPr txBox="1"/>
          <p:nvPr/>
        </p:nvSpPr>
        <p:spPr>
          <a:xfrm>
            <a:off x="2199750" y="5471700"/>
            <a:ext cx="729900" cy="2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Normal</a:t>
            </a:r>
            <a:endParaRPr b="1"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3" name="Google Shape;333;p16"/>
          <p:cNvSpPr txBox="1"/>
          <p:nvPr/>
        </p:nvSpPr>
        <p:spPr>
          <a:xfrm>
            <a:off x="2199750" y="5791350"/>
            <a:ext cx="729900" cy="2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Capsule</a:t>
            </a:r>
            <a:endParaRPr b="1"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4" name="Google Shape;334;p16"/>
          <p:cNvSpPr txBox="1"/>
          <p:nvPr/>
        </p:nvSpPr>
        <p:spPr>
          <a:xfrm>
            <a:off x="2199750" y="6480100"/>
            <a:ext cx="729900" cy="2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Nodules</a:t>
            </a:r>
            <a:endParaRPr b="1"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2262550" y="5413050"/>
            <a:ext cx="24300" cy="319500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6"/>
          <p:cNvSpPr/>
          <p:nvPr/>
        </p:nvSpPr>
        <p:spPr>
          <a:xfrm>
            <a:off x="2246350" y="5804425"/>
            <a:ext cx="24300" cy="154200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6"/>
          <p:cNvSpPr/>
          <p:nvPr/>
        </p:nvSpPr>
        <p:spPr>
          <a:xfrm>
            <a:off x="2254450" y="6136925"/>
            <a:ext cx="40500" cy="768000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5631" y="5413050"/>
            <a:ext cx="2202543" cy="149187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6"/>
          <p:cNvSpPr txBox="1"/>
          <p:nvPr/>
        </p:nvSpPr>
        <p:spPr>
          <a:xfrm>
            <a:off x="5686475" y="5196800"/>
            <a:ext cx="1638000" cy="2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Hürthle cell adenoma</a:t>
            </a:r>
            <a:endParaRPr b="1" sz="100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40" name="Google Shape;340;p16"/>
          <p:cNvCxnSpPr>
            <a:stCxn id="331" idx="0"/>
          </p:cNvCxnSpPr>
          <p:nvPr/>
        </p:nvCxnSpPr>
        <p:spPr>
          <a:xfrm flipH="1">
            <a:off x="3843896" y="5337200"/>
            <a:ext cx="116100" cy="414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"/>
          <p:cNvSpPr txBox="1"/>
          <p:nvPr/>
        </p:nvSpPr>
        <p:spPr>
          <a:xfrm>
            <a:off x="1266225" y="18625"/>
            <a:ext cx="538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Carcinomas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0" y="749725"/>
            <a:ext cx="67509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Types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Papillary carcinoma (&gt; 85% of cases)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Follicular carcinoma (5% to 15% of cases)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Medullary carcinoma (5% of cases)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Anaplastic carcinoma (&lt;5% of cases)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Incidence  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Exposure to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ionizing radiation.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ages of 25 and 50.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Solitary or multifocal lesions.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1- Papillary carcinoma (PTC)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most common form of thyroid cancer.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Occur at any age.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Associated with previous exposure to ionizing radiation.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347" name="Google Shape;347;p17"/>
          <p:cNvGraphicFramePr/>
          <p:nvPr/>
        </p:nvGraphicFramePr>
        <p:xfrm>
          <a:off x="259388" y="453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{C9ADD48B-90C7-4AB0-9509-E5E360DC0EAF}</a:tableStyleId>
              </a:tblPr>
              <a:tblGrid>
                <a:gridCol w="1731825"/>
                <a:gridCol w="5667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Pathogenesis</a:t>
                      </a:r>
                      <a:endParaRPr b="1" sz="12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Rearrangements of the tyrosine kinase receptors RET or Neurotrophic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Tyrosine Kinase Receptor (NTRK1) or activating point mutations in BRAF.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Clinical manifestation 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Nonfunctional</a:t>
                      </a:r>
                      <a:r>
                        <a:rPr b="1" baseline="30000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tumors,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Painless mass in the neck, either within the thyroid or as metastasis in a cervical lymph node.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Prognosis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Indolent lesions, with 10-year survival rates in excess of 95%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Less favorable among patients &gt;40 years and the presence of extrathyroidal extension, and presence of distant metastases.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Diagnosis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Established by fine-needle.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Based on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nuclear features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even in the absence of a papillary architecture.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Morphology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The nuclei of papillary carcinoma cells: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Optically clear appearance, ground glass </a:t>
                      </a:r>
                      <a:endParaRPr b="1" sz="12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or “Orphan Annie eye”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nuclei: very finely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dispersed chromatin.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lang="en-GB" sz="1200">
                          <a:highlight>
                            <a:srgbClr val="D9EAD3"/>
                          </a:highlight>
                          <a:latin typeface="Lora"/>
                          <a:ea typeface="Lora"/>
                          <a:cs typeface="Lora"/>
                          <a:sym typeface="Lora"/>
                        </a:rPr>
                        <a:t>Grooves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Intranuclear inclusions (</a:t>
                      </a:r>
                      <a:r>
                        <a:rPr lang="en-GB" sz="1200">
                          <a:highlight>
                            <a:srgbClr val="FFF2CC"/>
                          </a:highlight>
                          <a:latin typeface="Lora"/>
                          <a:ea typeface="Lora"/>
                          <a:cs typeface="Lora"/>
                          <a:sym typeface="Lora"/>
                        </a:rPr>
                        <a:t>pseudoinclusions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).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lang="en-GB" sz="1200">
                          <a:highlight>
                            <a:srgbClr val="CFE2F3"/>
                          </a:highlight>
                          <a:latin typeface="Lora"/>
                          <a:ea typeface="Lora"/>
                          <a:cs typeface="Lora"/>
                          <a:sym typeface="Lora"/>
                        </a:rPr>
                        <a:t>Papillary architecture.</a:t>
                      </a:r>
                      <a:endParaRPr sz="1200">
                        <a:highlight>
                          <a:srgbClr val="CFE2F3"/>
                        </a:highlight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Psammoma bodies: Concentrically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calcified structures.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Most common variant of PTC: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follicular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variant which composed predominantly or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exclusively of follicles.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48" name="Google Shape;3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150" y="7365925"/>
            <a:ext cx="1946525" cy="11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7"/>
          <p:cNvPicPr preferRelativeResize="0"/>
          <p:nvPr/>
        </p:nvPicPr>
        <p:blipFill rotWithShape="1">
          <a:blip r:embed="rId4">
            <a:alphaModFix/>
          </a:blip>
          <a:srcRect b="7510" l="0" r="0" t="0"/>
          <a:stretch/>
        </p:blipFill>
        <p:spPr>
          <a:xfrm>
            <a:off x="5522068" y="8789899"/>
            <a:ext cx="2136607" cy="12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0217" y="7551175"/>
            <a:ext cx="681000" cy="7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7"/>
          <p:cNvSpPr/>
          <p:nvPr/>
        </p:nvSpPr>
        <p:spPr>
          <a:xfrm>
            <a:off x="6106500" y="8137950"/>
            <a:ext cx="129600" cy="117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7"/>
          <p:cNvSpPr/>
          <p:nvPr/>
        </p:nvSpPr>
        <p:spPr>
          <a:xfrm>
            <a:off x="6508625" y="7621225"/>
            <a:ext cx="163500" cy="154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5822675" y="7819800"/>
            <a:ext cx="210900" cy="182400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7"/>
          <p:cNvSpPr/>
          <p:nvPr/>
        </p:nvSpPr>
        <p:spPr>
          <a:xfrm>
            <a:off x="6525575" y="7852200"/>
            <a:ext cx="129600" cy="117600"/>
          </a:xfrm>
          <a:prstGeom prst="ellipse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7"/>
          <p:cNvSpPr/>
          <p:nvPr/>
        </p:nvSpPr>
        <p:spPr>
          <a:xfrm>
            <a:off x="6475225" y="8292350"/>
            <a:ext cx="129600" cy="117600"/>
          </a:xfrm>
          <a:prstGeom prst="ellipse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7"/>
          <p:cNvSpPr/>
          <p:nvPr/>
        </p:nvSpPr>
        <p:spPr>
          <a:xfrm>
            <a:off x="6009175" y="8879975"/>
            <a:ext cx="332478" cy="437886"/>
          </a:xfrm>
          <a:prstGeom prst="flowChartTerminator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7"/>
          <p:cNvSpPr/>
          <p:nvPr/>
        </p:nvSpPr>
        <p:spPr>
          <a:xfrm>
            <a:off x="6373809" y="9105375"/>
            <a:ext cx="584226" cy="561222"/>
          </a:xfrm>
          <a:prstGeom prst="flowChartTerminator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8" name="Google Shape;35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7925" y="1245955"/>
            <a:ext cx="2136600" cy="257363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7"/>
          <p:cNvSpPr txBox="1"/>
          <p:nvPr/>
        </p:nvSpPr>
        <p:spPr>
          <a:xfrm>
            <a:off x="0" y="10077825"/>
            <a:ext cx="59199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Lora"/>
              <a:buAutoNum type="arabicPeriod"/>
            </a:pPr>
            <a:r>
              <a:rPr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Not associated with hypo or hyperthyroidism.</a:t>
            </a:r>
            <a:endParaRPr sz="1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4135925" y="1248875"/>
            <a:ext cx="129600" cy="567600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7"/>
          <p:cNvSpPr txBox="1"/>
          <p:nvPr/>
        </p:nvSpPr>
        <p:spPr>
          <a:xfrm>
            <a:off x="4265525" y="1373975"/>
            <a:ext cx="1670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Well </a:t>
            </a: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differentiated</a:t>
            </a: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b="1" sz="1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/>
          <p:nvPr/>
        </p:nvSpPr>
        <p:spPr>
          <a:xfrm>
            <a:off x="0" y="902125"/>
            <a:ext cx="6750900" cy="1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2- Follicular carcinoma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More common in women (3:1).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Between 40 and 60 years.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More frequent in areas with dietary iodine deficiency.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7" name="Google Shape;367;p18"/>
          <p:cNvSpPr txBox="1"/>
          <p:nvPr/>
        </p:nvSpPr>
        <p:spPr>
          <a:xfrm>
            <a:off x="1266225" y="18625"/>
            <a:ext cx="538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Carcinomas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368" name="Google Shape;368;p18"/>
          <p:cNvGraphicFramePr/>
          <p:nvPr/>
        </p:nvGraphicFramePr>
        <p:xfrm>
          <a:off x="259375" y="229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{C9ADD48B-90C7-4AB0-9509-E5E360DC0EAF}</a:tableStyleId>
              </a:tblPr>
              <a:tblGrid>
                <a:gridCol w="1451050"/>
                <a:gridCol w="3976350"/>
                <a:gridCol w="1971875"/>
              </a:tblGrid>
              <a:tr h="411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Pathogenesis</a:t>
                      </a:r>
                      <a:endParaRPr b="1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Mutations in the RAS family of oncogenes.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631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M</a:t>
                      </a: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anifestation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- Solitary </a:t>
                      </a: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cold thyroid nodules</a:t>
                      </a:r>
                      <a:r>
                        <a:rPr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- Metastasize through the bloodstream to the lungs, bone, and liver.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631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Prognosis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- Minimally invasive (well encapsulated) → 10 year survival rate 90%.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- Widely invasive carcinoma → 10 year survival rate less than 50%.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631575"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Morphology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- Fairly uniform cells forming small follicles.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- Reminiscent of normal thyroid.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411725">
                <a:tc vMerge="1"/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Widely invasive: </a:t>
                      </a:r>
                      <a:r>
                        <a:rPr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infiltrating the thyroid parenchyma and extrathyroidal soft tissue.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1511050">
                <a:tc vMerge="1"/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Minimally invasive: 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sharply demarcated lesions.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Impossible to distinguish from follicular adenomas on gross examination.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Extensive histologic sampling of the tumor capsule–thyroid interface is needed, to exclude capsular and/or vascular invasion.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  <p:pic>
        <p:nvPicPr>
          <p:cNvPr id="369" name="Google Shape;369;p18"/>
          <p:cNvPicPr preferRelativeResize="0"/>
          <p:nvPr/>
        </p:nvPicPr>
        <p:blipFill rotWithShape="1">
          <a:blip r:embed="rId3">
            <a:alphaModFix/>
          </a:blip>
          <a:srcRect b="4915" l="0" r="0" t="0"/>
          <a:stretch/>
        </p:blipFill>
        <p:spPr>
          <a:xfrm>
            <a:off x="3278488" y="7346825"/>
            <a:ext cx="1750300" cy="173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6865" y="7346823"/>
            <a:ext cx="2258735" cy="17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8"/>
          <p:cNvPicPr preferRelativeResize="0"/>
          <p:nvPr/>
        </p:nvPicPr>
        <p:blipFill rotWithShape="1">
          <a:blip r:embed="rId5">
            <a:alphaModFix/>
          </a:blip>
          <a:srcRect b="6742" l="0" r="0" t="0"/>
          <a:stretch/>
        </p:blipFill>
        <p:spPr>
          <a:xfrm>
            <a:off x="600300" y="7396225"/>
            <a:ext cx="2360100" cy="16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8"/>
          <p:cNvSpPr txBox="1"/>
          <p:nvPr/>
        </p:nvSpPr>
        <p:spPr>
          <a:xfrm>
            <a:off x="312450" y="9028325"/>
            <a:ext cx="29358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Follicular carcinomas demonstrate capsular invasion (arrows) 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3" name="Google Shape;373;p18"/>
          <p:cNvSpPr txBox="1"/>
          <p:nvPr/>
        </p:nvSpPr>
        <p:spPr>
          <a:xfrm>
            <a:off x="5346875" y="9148300"/>
            <a:ext cx="22587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Minimal invasion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 txBox="1"/>
          <p:nvPr/>
        </p:nvSpPr>
        <p:spPr>
          <a:xfrm>
            <a:off x="0" y="749725"/>
            <a:ext cx="7055400" cy="87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- </a:t>
            </a: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Medullary</a:t>
            </a: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 carcinoma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Neuroendocrine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neoplasms derived from the parafollicular cells, or C cells of the thyroid.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ecrete calcitonin, which its measurement used in diagnosis and postoperative follow-up.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Pathogenesis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70% of tumors arise sporadically.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30% are Familial, occurring in the setting of multiple endocrine neoplasia (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MEN-2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) syndrome</a:t>
            </a:r>
            <a:r>
              <a:rPr baseline="30000" lang="en-GB">
                <a:latin typeface="Lora"/>
                <a:ea typeface="Lora"/>
                <a:cs typeface="Lora"/>
                <a:sym typeface="Lora"/>
              </a:rPr>
              <a:t>1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2A or 2B. 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Or Familial medullary thyroid carcinoma, or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FMTC</a:t>
            </a:r>
            <a:r>
              <a:rPr b="1" baseline="30000" lang="en-GB">
                <a:latin typeface="Lora"/>
                <a:ea typeface="Lora"/>
                <a:cs typeface="Lora"/>
                <a:sym typeface="Lora"/>
              </a:rPr>
              <a:t>2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: Familial tumors without an associated MEN syndrome.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Both familial and sporadic forms are associated with RET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proto-oncogene mutation.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Morphology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Polygonal to spindle cells.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Amyloid deposition (arrows), 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stain with congo red stain.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Bilaterality.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Multicentricity.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Necrosis.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Hemorrhage.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4- Anaplastic Carcinomas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Undifferentiated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tumors of the thyroid follicular epithelium.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Can be arising from a more differentiated carcinoma (e.g papillary)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Inactivating point mutations in the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p53 tumor suppressor gene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100% lethal.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Occur in older age group &gt; 65 year.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Morphology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Highly anaplastic cells: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Large, pleomorphic giant cells, including occasional osteoclast-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like multinucleated giant cells.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Spindle cells with a sarcomatous appearance.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Mixed spindle and giant cells.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Small cells.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9" name="Google Shape;379;p19"/>
          <p:cNvSpPr txBox="1"/>
          <p:nvPr/>
        </p:nvSpPr>
        <p:spPr>
          <a:xfrm>
            <a:off x="1266225" y="18625"/>
            <a:ext cx="538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Carcinomas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80" name="Google Shape;3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752" y="5409950"/>
            <a:ext cx="1534050" cy="115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9"/>
          <p:cNvCxnSpPr/>
          <p:nvPr/>
        </p:nvCxnSpPr>
        <p:spPr>
          <a:xfrm flipH="1">
            <a:off x="357762" y="9773165"/>
            <a:ext cx="2148000" cy="15900"/>
          </a:xfrm>
          <a:prstGeom prst="straightConnector1">
            <a:avLst/>
          </a:prstGeom>
          <a:noFill/>
          <a:ln cap="flat" cmpd="sng" w="1905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2" name="Google Shape;382;p19"/>
          <p:cNvSpPr txBox="1"/>
          <p:nvPr/>
        </p:nvSpPr>
        <p:spPr>
          <a:xfrm>
            <a:off x="0" y="9773025"/>
            <a:ext cx="33897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Lora"/>
              <a:buAutoNum type="arabicPeriod"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In younger patients.</a:t>
            </a:r>
            <a:endParaRPr sz="1000">
              <a:latin typeface="Lora"/>
              <a:ea typeface="Lora"/>
              <a:cs typeface="Lora"/>
              <a:sym typeface="Lor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Lora"/>
              <a:buAutoNum type="arabicPeriod"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Adults. 50-60.</a:t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83" name="Google Shape;38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750" y="4265606"/>
            <a:ext cx="1534049" cy="10402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19"/>
          <p:cNvCxnSpPr/>
          <p:nvPr/>
        </p:nvCxnSpPr>
        <p:spPr>
          <a:xfrm flipH="1" rot="10800000">
            <a:off x="6455200" y="6155025"/>
            <a:ext cx="235200" cy="146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5" name="Google Shape;385;p19"/>
          <p:cNvCxnSpPr/>
          <p:nvPr/>
        </p:nvCxnSpPr>
        <p:spPr>
          <a:xfrm flipH="1" rot="10800000">
            <a:off x="6129125" y="4750400"/>
            <a:ext cx="235200" cy="146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86" name="Google Shape;38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0742" y="7954275"/>
            <a:ext cx="1534050" cy="114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0750" y="9245175"/>
            <a:ext cx="1534050" cy="107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0"/>
          <p:cNvSpPr txBox="1"/>
          <p:nvPr/>
        </p:nvSpPr>
        <p:spPr>
          <a:xfrm>
            <a:off x="1266225" y="18625"/>
            <a:ext cx="538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Summary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393" name="Google Shape;393;p20"/>
          <p:cNvGraphicFramePr/>
          <p:nvPr/>
        </p:nvGraphicFramePr>
        <p:xfrm>
          <a:off x="109000" y="325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{C9ADD48B-90C7-4AB0-9509-E5E360DC0EAF}</a:tableStyleId>
              </a:tblPr>
              <a:tblGrid>
                <a:gridCol w="1079750"/>
                <a:gridCol w="1679850"/>
                <a:gridCol w="1712275"/>
                <a:gridCol w="1663625"/>
                <a:gridCol w="1533875"/>
              </a:tblGrid>
              <a:tr h="1496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Papillary</a:t>
                      </a: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carcinoma 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&gt;85% 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The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most common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form of thyroid cancer.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Rearrangements of RET or NTRK1.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Activating point mutations in BRAF.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Nuclei: Orphan Annie eye, Grooves, pseudoinclusions,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Papillary architecture and Psammoma bodies.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10-year survival rates: 95%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Less favorable among patients &gt;40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6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Follicular</a:t>
                      </a: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carcinoma 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5% - 15%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Solitary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cold thyroid nodules.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Metastasize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through the bloodstream to the lungs, bone, and liver.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Mutations in the RAS family of oncogenes.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Small follicles.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Widely invasive: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infiltrating the thyroid and extrathyroidal tissue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Minimally invasive: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sharply demarcated.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Minimally invasive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→ 10 year survival 90%.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Widely invasive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carcinoma → 10 year survival &lt;50%.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6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Medullary carcinoma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5% 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Neuroendocrine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neoplasms derived from the parafollicular cells, or C cells of the thyroid.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Familial, with (MEN-2) 2A or 2B.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Familial medullary thyroid carcinoma.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RET proto oncogene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mutation.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Polygonal to spindle cells.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Amyloid deposition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Bilaterality.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Multicentricity.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Necrosis.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Hemorrhage.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__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6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Anaplastic carcinoma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&lt;5% 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Undifferentiated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tumors of the thyroid follicular epithelium.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Can be arising from a more differentiated carcinoma (e.g papillary).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Inactivating point mutations in the p53 tumor suppressor gene.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Large, pleomorphic giant cells.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Spindle cells with a sarcomatous appearance.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Small cells.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100% lethal.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4" name="Google Shape;394;p20"/>
          <p:cNvGraphicFramePr/>
          <p:nvPr/>
        </p:nvGraphicFramePr>
        <p:xfrm>
          <a:off x="109000" y="100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{C9ADD48B-90C7-4AB0-9509-E5E360DC0EAF}</a:tableStyleId>
              </a:tblPr>
              <a:tblGrid>
                <a:gridCol w="1079750"/>
                <a:gridCol w="1679850"/>
                <a:gridCol w="1274375"/>
                <a:gridCol w="2101525"/>
                <a:gridCol w="1533875"/>
              </a:tblGrid>
              <a:tr h="330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>
                        <a:alpha val="826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Definition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>
                        <a:alpha val="826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Pathogenesis</a:t>
                      </a:r>
                      <a:endParaRPr sz="12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>
                        <a:alpha val="826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Morphology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>
                        <a:alpha val="826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Prognosis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>
                        <a:alpha val="82680"/>
                      </a:srgbClr>
                    </a:solidFill>
                  </a:tcPr>
                </a:tc>
              </a:tr>
              <a:tr h="156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Adenoma</a:t>
                      </a:r>
                      <a:endParaRPr b="1" sz="1200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Benign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neoplasms derived from follicular epithelium.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Cold nodules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__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Macro: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olitary lesion compressing the adjacent tissue, demarcated with intact capsule.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Micro: 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F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ollicles contain colloid.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Hürthle cell.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Excellent prognosis and do not recur or metastasize.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Quiz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00" name="Google Shape;400;p21"/>
          <p:cNvCxnSpPr/>
          <p:nvPr/>
        </p:nvCxnSpPr>
        <p:spPr>
          <a:xfrm>
            <a:off x="3953635" y="1661398"/>
            <a:ext cx="10800" cy="7562400"/>
          </a:xfrm>
          <a:prstGeom prst="straightConnector1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1" name="Google Shape;401;p21"/>
          <p:cNvSpPr txBox="1"/>
          <p:nvPr/>
        </p:nvSpPr>
        <p:spPr>
          <a:xfrm>
            <a:off x="0" y="975600"/>
            <a:ext cx="3837300" cy="77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1- Which of the 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following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 increases the 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incidence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 of 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thyroid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 malignancy?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Hot nodules.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Follicular adenomas.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Radiation treatment.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D</a:t>
            </a:r>
            <a:r>
              <a:rPr lang="en-GB" sz="1200">
                <a:latin typeface="Lora"/>
                <a:ea typeface="Lora"/>
                <a:cs typeface="Lora"/>
                <a:sym typeface="Lora"/>
              </a:rPr>
              <a:t>ominant nodule in multinodular goiter.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2- 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A 32-year-old woman presents with a solitary, nontender, firm nodule on the left side of her neck. Thyroid function tests are within normal limits. A fine-needle biopsy reveals malignant cells. light microscopy shows ground glass nuclei, grooves and pseudoinclusions. What is the appropriate pathologic diagnosis?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Anaplastic carcinoma.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Follicular carcinoma.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Lymphoma.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Papillary carcinoma.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3-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Which ONE of the following mutations is commonly seen in cases of follicular carcinoma?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BRAF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MEN-2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p53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RAS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4- Which ONE of the following carcinomas is characterized by the presence of Congo red material in its stroma?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AutoNum type="alphaUcPeriod"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Medullary carcinoma.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AutoNum type="alphaUcPeriod"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Anaplastic carcinoma.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AutoNum type="alphaUcPeriod"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Papillary carcinoma.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AutoNum type="alphaUcPeriod"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Follicular carcinoma.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2" name="Google Shape;402;p21"/>
          <p:cNvSpPr txBox="1"/>
          <p:nvPr/>
        </p:nvSpPr>
        <p:spPr>
          <a:xfrm>
            <a:off x="4080750" y="975600"/>
            <a:ext cx="3837300" cy="8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5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- W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hich of the following is the difference  between follicular adenoma and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follicular carcinoma?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Presence of oxyphil cell changes.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Vascular invasion.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AutoNum type="alphaUcPeriod"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Well-defined, intact capsule.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P</a:t>
            </a:r>
            <a:r>
              <a:rPr lang="en-GB" sz="1200">
                <a:latin typeface="Lora"/>
                <a:ea typeface="Lora"/>
                <a:cs typeface="Lora"/>
                <a:sym typeface="Lora"/>
              </a:rPr>
              <a:t>resence of amyloid deposition.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6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- 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A 50 year old man presents with a thyroid neoplasm. Detailed history elicits that his aunt had died from a "thyroid illness". His family and first order blood relatives are examined. His sister and a nephew also are found to have small thyroid tumors. His son is found to have a pheochromocytoma. Which of the following gene mutations are most likely to be associated with this condition?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NTRK1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RAS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MEN-1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RET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7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- 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Which one of the following is most likely to have papillary carcinoma?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32 years old female with previous history of ionizing radiation.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21 years old male with painful mass in the neck.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69 years old male who has dyspnea.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47 years old female with dietary iodine deficiency.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8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- Which of the following thyroid neoplasm has the worst prognosis?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Follicular carcinoma.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Papillary</a:t>
            </a:r>
            <a:r>
              <a:rPr lang="en-GB" sz="1200">
                <a:latin typeface="Lora"/>
                <a:ea typeface="Lora"/>
                <a:cs typeface="Lora"/>
                <a:sym typeface="Lora"/>
              </a:rPr>
              <a:t> carcinoma.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Anaplastic carcinoma.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AutoNum type="alphaUcPeriod"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Medullary carcinoma.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3" name="Google Shape;403;p21"/>
          <p:cNvSpPr txBox="1"/>
          <p:nvPr/>
        </p:nvSpPr>
        <p:spPr>
          <a:xfrm rot="-5400000">
            <a:off x="897975" y="9205275"/>
            <a:ext cx="4557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1. C </a:t>
            </a:r>
            <a:endParaRPr b="1" sz="10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2. D</a:t>
            </a:r>
            <a:endParaRPr b="1" sz="10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3. D</a:t>
            </a:r>
            <a:endParaRPr b="1" sz="10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4. A</a:t>
            </a:r>
            <a:endParaRPr b="1" sz="10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5. B</a:t>
            </a:r>
            <a:endParaRPr b="1" sz="10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6. D</a:t>
            </a:r>
            <a:endParaRPr b="1" sz="10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7. A </a:t>
            </a:r>
            <a:endParaRPr b="1" sz="10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8. C</a:t>
            </a:r>
            <a:endParaRPr b="1" sz="10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22"/>
          <p:cNvPicPr preferRelativeResize="0"/>
          <p:nvPr/>
        </p:nvPicPr>
        <p:blipFill rotWithShape="1">
          <a:blip r:embed="rId3">
            <a:alphaModFix/>
          </a:blip>
          <a:srcRect b="21469" l="20504" r="21948" t="22664"/>
          <a:stretch/>
        </p:blipFill>
        <p:spPr>
          <a:xfrm>
            <a:off x="4117675" y="4300875"/>
            <a:ext cx="718401" cy="9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