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0" r:id="rId2"/>
    <p:sldId id="351" r:id="rId3"/>
    <p:sldId id="257" r:id="rId4"/>
    <p:sldId id="327" r:id="rId5"/>
    <p:sldId id="357" r:id="rId6"/>
    <p:sldId id="328" r:id="rId7"/>
    <p:sldId id="339" r:id="rId8"/>
    <p:sldId id="356" r:id="rId9"/>
    <p:sldId id="329" r:id="rId10"/>
    <p:sldId id="355" r:id="rId11"/>
    <p:sldId id="330" r:id="rId12"/>
    <p:sldId id="331" r:id="rId13"/>
    <p:sldId id="354" r:id="rId14"/>
    <p:sldId id="333" r:id="rId15"/>
    <p:sldId id="337" r:id="rId16"/>
    <p:sldId id="332" r:id="rId17"/>
    <p:sldId id="334" r:id="rId18"/>
    <p:sldId id="336" r:id="rId19"/>
    <p:sldId id="340" r:id="rId20"/>
    <p:sldId id="341" r:id="rId21"/>
    <p:sldId id="335" r:id="rId22"/>
    <p:sldId id="342" r:id="rId23"/>
    <p:sldId id="343" r:id="rId24"/>
    <p:sldId id="344" r:id="rId25"/>
    <p:sldId id="345" r:id="rId26"/>
    <p:sldId id="352" r:id="rId27"/>
    <p:sldId id="346" r:id="rId28"/>
    <p:sldId id="347" r:id="rId29"/>
    <p:sldId id="348" r:id="rId30"/>
    <p:sldId id="353" r:id="rId31"/>
    <p:sldId id="349" r:id="rId32"/>
    <p:sldId id="358" r:id="rId33"/>
    <p:sldId id="325" r:id="rId34"/>
    <p:sldId id="323" r:id="rId35"/>
    <p:sldId id="324" r:id="rId36"/>
    <p:sldId id="32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16" autoAdjust="0"/>
    <p:restoredTop sz="88737" autoAdjust="0"/>
  </p:normalViewPr>
  <p:slideViewPr>
    <p:cSldViewPr>
      <p:cViewPr varScale="1">
        <p:scale>
          <a:sx n="88" d="100"/>
          <a:sy n="88" d="100"/>
        </p:scale>
        <p:origin x="9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41DA0-197D-704C-B9CF-EC1B8234AFD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D186-23EA-E74F-B22C-AD1D4B5D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9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D186-23EA-E74F-B22C-AD1D4B5DD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asafadi@gmail.com" TargetMode="External"/><Relationship Id="rId2" Type="http://schemas.openxmlformats.org/officeDocument/2006/relationships/hyperlink" Target="mailto:melsafadi@ksu.edu.s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2"/>
    </mc:Choice>
    <mc:Fallback xmlns="">
      <p:transition xmlns:p14="http://schemas.microsoft.com/office/powerpoint/2010/main" spd="slow" advTm="24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0070C0"/>
                </a:solidFill>
              </a:rPr>
              <a:t>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435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Ampulla:</a:t>
            </a:r>
            <a:r>
              <a:rPr lang="en-US" sz="2800" b="1" dirty="0">
                <a:solidFill>
                  <a:srgbClr val="0070C0"/>
                </a:solidFill>
              </a:rPr>
              <a:t> widest part</a:t>
            </a:r>
          </a:p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7342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39035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Transport of fertilized ovum into the uterus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>
                <a:solidFill>
                  <a:srgbClr val="0070C0"/>
                </a:solidFill>
              </a:rPr>
              <a:t> no cavity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>
                <a:solidFill>
                  <a:srgbClr val="0070C0"/>
                </a:solidFill>
              </a:rPr>
              <a:t> cavity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>
                <a:solidFill>
                  <a:srgbClr val="0070C0"/>
                </a:solidFill>
              </a:rPr>
              <a:t>cavity is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>
                <a:solidFill>
                  <a:srgbClr val="0070C0"/>
                </a:solidFill>
              </a:rPr>
              <a:t>The part of uterus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>
                <a:solidFill>
                  <a:srgbClr val="0070C0"/>
                </a:solidFill>
              </a:rPr>
              <a:t>The part of uterus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The part of the uterus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>
                <a:solidFill>
                  <a:srgbClr val="0070C0"/>
                </a:solidFill>
              </a:rPr>
              <a:t>external </a:t>
            </a:r>
            <a:r>
              <a:rPr lang="en-US" sz="2800" b="1" dirty="0" err="1">
                <a:solidFill>
                  <a:srgbClr val="0070C0"/>
                </a:solidFill>
              </a:rPr>
              <a:t>os</a:t>
            </a:r>
            <a:r>
              <a:rPr lang="en-US" sz="2800" b="1" dirty="0">
                <a:solidFill>
                  <a:srgbClr val="0070C0"/>
                </a:solidFill>
              </a:rPr>
              <a:t> appears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>
                <a:solidFill>
                  <a:srgbClr val="0070C0"/>
                </a:solidFill>
              </a:rPr>
              <a:t>external </a:t>
            </a:r>
            <a:r>
              <a:rPr lang="en-US" sz="2800" b="1" dirty="0" err="1">
                <a:solidFill>
                  <a:srgbClr val="0070C0"/>
                </a:solidFill>
              </a:rPr>
              <a:t>os</a:t>
            </a:r>
            <a:r>
              <a:rPr lang="en-US" sz="2800" b="1" dirty="0">
                <a:solidFill>
                  <a:srgbClr val="0070C0"/>
                </a:solidFill>
              </a:rPr>
              <a:t> appears as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>
                <a:solidFill>
                  <a:srgbClr val="0070C0"/>
                </a:solidFill>
              </a:rPr>
              <a:t>surrounded by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>
                <a:solidFill>
                  <a:srgbClr val="0070C0"/>
                </a:solidFill>
              </a:rPr>
              <a:t>lateral </a:t>
            </a:r>
            <a:r>
              <a:rPr lang="en-US" sz="2800" b="1" dirty="0" err="1">
                <a:solidFill>
                  <a:srgbClr val="0070C0"/>
                </a:solidFill>
              </a:rPr>
              <a:t>fornices</a:t>
            </a:r>
            <a:r>
              <a:rPr lang="en-US" sz="2800" b="1" dirty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>
                <a:solidFill>
                  <a:srgbClr val="0070C0"/>
                </a:solidFill>
              </a:rPr>
              <a:t>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>
                <a:solidFill>
                  <a:srgbClr val="0070C0"/>
                </a:solidFill>
              </a:rPr>
              <a:t> 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495800"/>
            <a:ext cx="4572000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Mona Ahmed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Elsafadi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melsafadi@ksu.edu.sa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monasafadi@gmail.com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7"/>
    </mc:Choice>
    <mc:Fallback xmlns="">
      <p:transition xmlns:p14="http://schemas.microsoft.com/office/powerpoint/2010/main" spd="slow" advTm="14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>
                <a:solidFill>
                  <a:srgbClr val="0070C0"/>
                </a:solidFill>
              </a:rPr>
              <a:t>of uterus are bent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>
                <a:solidFill>
                  <a:srgbClr val="0070C0"/>
                </a:solidFill>
              </a:rPr>
              <a:t> on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>
                <a:solidFill>
                  <a:srgbClr val="0070C0"/>
                </a:solidFill>
              </a:rPr>
              <a:t>and lie in </a:t>
            </a:r>
            <a:r>
              <a:rPr lang="en-US" b="1" dirty="0" err="1">
                <a:solidFill>
                  <a:srgbClr val="0070C0"/>
                </a:solidFill>
              </a:rPr>
              <a:t>rectouterine</a:t>
            </a:r>
            <a:r>
              <a:rPr lang="en-US" b="1" dirty="0">
                <a:solidFill>
                  <a:srgbClr val="0070C0"/>
                </a:solidFill>
              </a:rPr>
              <a:t> pouch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>
                <a:solidFill>
                  <a:srgbClr val="0070C0"/>
                </a:solidFill>
              </a:rPr>
              <a:t>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Extend from cervix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to: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>
                <a:solidFill>
                  <a:srgbClr val="7030A0"/>
                </a:solidFill>
              </a:rPr>
              <a:t>anteverted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anteflexed</a:t>
            </a:r>
            <a:r>
              <a:rPr lang="en-US" sz="2400" b="1" dirty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rgbClr val="7030A0"/>
                </a:solidFill>
              </a:rPr>
              <a:t>Levator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ani</a:t>
            </a:r>
            <a:r>
              <a:rPr lang="en-US" sz="2400" b="1" dirty="0">
                <a:solidFill>
                  <a:srgbClr val="7030A0"/>
                </a:solidFill>
              </a:rPr>
              <a:t>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Downward </a:t>
            </a:r>
            <a:r>
              <a:rPr lang="en-US" sz="2400" b="1" dirty="0" err="1">
                <a:solidFill>
                  <a:srgbClr val="7030A0"/>
                </a:solidFill>
              </a:rPr>
              <a:t>dispalcement</a:t>
            </a:r>
            <a:r>
              <a:rPr lang="en-US" sz="2400" b="1" dirty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rgbClr val="7030A0"/>
                </a:solidFill>
              </a:rPr>
              <a:t>Levator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ani</a:t>
            </a:r>
            <a:r>
              <a:rPr lang="en-US" sz="2400" b="1" dirty="0">
                <a:solidFill>
                  <a:srgbClr val="7030A0"/>
                </a:solidFill>
              </a:rPr>
              <a:t>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>
                <a:solidFill>
                  <a:srgbClr val="0070C0"/>
                </a:solidFill>
              </a:rPr>
              <a:t> From external </a:t>
            </a:r>
            <a:r>
              <a:rPr lang="en-US" sz="2400" b="1" dirty="0" err="1">
                <a:solidFill>
                  <a:srgbClr val="0070C0"/>
                </a:solidFill>
              </a:rPr>
              <a:t>os</a:t>
            </a:r>
            <a:r>
              <a:rPr lang="en-US" sz="2400" b="1" dirty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>
                <a:solidFill>
                  <a:srgbClr val="0070C0"/>
                </a:solidFill>
              </a:rPr>
              <a:t> 1) </a:t>
            </a:r>
            <a:r>
              <a:rPr lang="en-US" sz="2400" b="1" dirty="0" err="1">
                <a:solidFill>
                  <a:srgbClr val="0070C0"/>
                </a:solidFill>
              </a:rPr>
              <a:t>Copulatory</a:t>
            </a:r>
            <a:r>
              <a:rPr lang="en-US" sz="2400" b="1" dirty="0">
                <a:solidFill>
                  <a:srgbClr val="0070C0"/>
                </a:solidFill>
              </a:rPr>
              <a:t> organ &amp; 2) Birth canal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19200"/>
            <a:ext cx="4433777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>
                <a:solidFill>
                  <a:srgbClr val="0070C0"/>
                </a:solidFill>
              </a:rPr>
              <a:t> Urinary bladder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>
                <a:solidFill>
                  <a:srgbClr val="0070C0"/>
                </a:solidFill>
              </a:rPr>
              <a:t>&amp; urethra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>
                <a:solidFill>
                  <a:srgbClr val="0070C0"/>
                </a:solidFill>
              </a:rPr>
              <a:t> Rectum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>
                <a:solidFill>
                  <a:srgbClr val="0070C0"/>
                </a:solidFill>
              </a:rPr>
              <a:t>&amp; anal canal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ureters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894" y="257314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0070C0"/>
                </a:solidFill>
              </a:rPr>
              <a:t>in female.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0070C0"/>
                </a:solidFill>
              </a:rPr>
              <a:t>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66742"/>
              </p:ext>
            </p:extLst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INTERNAL ILIAC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0070C0"/>
                </a:solidFill>
              </a:rPr>
              <a:t>in female.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0070C0"/>
                </a:solidFill>
              </a:rPr>
              <a:t>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err="1">
                <a:solidFill>
                  <a:srgbClr val="0070C0"/>
                </a:solidFill>
              </a:rPr>
              <a:t>ampulla</a:t>
            </a:r>
            <a:r>
              <a:rPr lang="en-US" b="1" dirty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Fimbriae</a:t>
            </a:r>
            <a:r>
              <a:rPr lang="en-US" b="1" dirty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Ampulla</a:t>
            </a:r>
            <a:r>
              <a:rPr lang="en-US" b="1" dirty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Ureter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0070C0"/>
                </a:solidFill>
              </a:rPr>
              <a:t>in female.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B9CDE5"/>
                </a:solidFill>
              </a:rPr>
              <a:t> and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B9CDE5"/>
                </a:solidFill>
              </a:rPr>
              <a:t> 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organs of female reproductive system.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B9CDE5"/>
                </a:solidFill>
              </a:rPr>
              <a:t>in female.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List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B9CDE5"/>
                </a:solidFill>
              </a:rPr>
              <a:t>of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B9CDE5"/>
                </a:solidFill>
              </a:rPr>
              <a:t>.</a:t>
            </a:r>
            <a:endParaRPr lang="en-US" b="1" i="1" dirty="0">
              <a:solidFill>
                <a:srgbClr val="B9C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anatomy of </a:t>
            </a:r>
            <a:r>
              <a:rPr lang="en-US" b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B9CDE5"/>
                </a:solidFill>
              </a:rPr>
              <a:t> regarding: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B9CDE5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B9CDE5"/>
                </a:solidFill>
              </a:rPr>
              <a:t>Describe the </a:t>
            </a:r>
            <a:r>
              <a:rPr lang="en-US" b="1" i="1" dirty="0">
                <a:solidFill>
                  <a:srgbClr val="B9C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B9CDE5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8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an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>
                <a:solidFill>
                  <a:srgbClr val="0070C0"/>
                </a:solidFill>
              </a:rPr>
              <a:t>is related to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1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153.1|5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5|0.7|0.4|0.3|0.2|0.3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32405</TotalTime>
  <Words>1818</Words>
  <Application>Microsoft Macintosh PowerPoint</Application>
  <PresentationFormat>On-screen Show (4:3)</PresentationFormat>
  <Paragraphs>290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PowerPoint Presentation</vt:lpstr>
      <vt:lpstr>ANATOMY OF THE FEMALE REPRODUCTIVE SYSTEM</vt:lpstr>
      <vt:lpstr>OBJECTIVES</vt:lpstr>
      <vt:lpstr>FEMALE REPRODUCTIVE SYSTEM</vt:lpstr>
      <vt:lpstr>OBJECTIVES</vt:lpstr>
      <vt:lpstr>PELVIC PERITONEUM IN FEMALE</vt:lpstr>
      <vt:lpstr>PELVIC PERITONEUM IN FEMALE</vt:lpstr>
      <vt:lpstr>OBJECTIVES</vt:lpstr>
      <vt:lpstr>THE OVARIES</vt:lpstr>
      <vt:lpstr>OBJECTIVES</vt:lpstr>
      <vt:lpstr>THE UTERINE (FALLOPIAN) TUBES</vt:lpstr>
      <vt:lpstr>FUNCTION OF:</vt:lpstr>
      <vt:lpstr>OBJECTIVES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ARTERIAL SUPPLY </vt:lpstr>
      <vt:lpstr>OBJECTIVES</vt:lpstr>
      <vt:lpstr>PowerPoint Presentation</vt:lpstr>
      <vt:lpstr>OBJECTIVES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Microsoft Office User</cp:lastModifiedBy>
  <cp:revision>453</cp:revision>
  <dcterms:created xsi:type="dcterms:W3CDTF">2010-01-27T08:25:16Z</dcterms:created>
  <dcterms:modified xsi:type="dcterms:W3CDTF">2020-03-29T04:43:30Z</dcterms:modified>
</cp:coreProperties>
</file>