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4"/>
  </p:notesMasterIdLst>
  <p:sldIdLst>
    <p:sldId id="258" r:id="rId2"/>
    <p:sldId id="455" r:id="rId3"/>
    <p:sldId id="385" r:id="rId4"/>
    <p:sldId id="264" r:id="rId5"/>
    <p:sldId id="386" r:id="rId6"/>
    <p:sldId id="389" r:id="rId7"/>
    <p:sldId id="392" r:id="rId8"/>
    <p:sldId id="434" r:id="rId9"/>
    <p:sldId id="438" r:id="rId10"/>
    <p:sldId id="276" r:id="rId11"/>
    <p:sldId id="280" r:id="rId12"/>
    <p:sldId id="407" r:id="rId13"/>
    <p:sldId id="294" r:id="rId14"/>
    <p:sldId id="309" r:id="rId15"/>
    <p:sldId id="311" r:id="rId16"/>
    <p:sldId id="313" r:id="rId17"/>
    <p:sldId id="458" r:id="rId18"/>
    <p:sldId id="463" r:id="rId19"/>
    <p:sldId id="460" r:id="rId20"/>
    <p:sldId id="317" r:id="rId21"/>
    <p:sldId id="472" r:id="rId22"/>
    <p:sldId id="429" r:id="rId23"/>
    <p:sldId id="462" r:id="rId24"/>
    <p:sldId id="439" r:id="rId25"/>
    <p:sldId id="446" r:id="rId26"/>
    <p:sldId id="442" r:id="rId27"/>
    <p:sldId id="443" r:id="rId28"/>
    <p:sldId id="467" r:id="rId29"/>
    <p:sldId id="469" r:id="rId30"/>
    <p:sldId id="471" r:id="rId31"/>
    <p:sldId id="449" r:id="rId32"/>
    <p:sldId id="45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60093"/>
    <a:srgbClr val="FEDEFA"/>
    <a:srgbClr val="FF6600"/>
    <a:srgbClr val="FFCC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314" autoAdjust="0"/>
    <p:restoredTop sz="94660"/>
  </p:normalViewPr>
  <p:slideViewPr>
    <p:cSldViewPr snapToGrid="0">
      <p:cViewPr varScale="1">
        <p:scale>
          <a:sx n="32" d="100"/>
          <a:sy n="32" d="100"/>
        </p:scale>
        <p:origin x="60" y="540"/>
      </p:cViewPr>
      <p:guideLst>
        <p:guide orient="horz" pos="215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CDF194E-F81F-4A11-B9B9-D61B0E4B57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288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8E66071-F635-42FD-A4DD-4BE8F3CF8C03}" type="slidenum">
              <a:rPr lang="en-US" altLang="en-US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28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5D0C017-7D17-4F91-A58D-A743CD6B0A48}" type="slidenum">
              <a:rPr lang="en-US" altLang="en-US"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3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8008DF1-0238-45F1-A8EC-FD1FB0DDDF68}" type="slidenum">
              <a:rPr lang="en-US" altLang="en-US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31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3FD3BE6-C270-4BA5-8498-BA122EC9B7F2}" type="slidenum">
              <a:rPr lang="en-US" altLang="en-US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93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06A3F97-094E-40D1-A384-9E18E2A0CF56}" type="slidenum">
              <a:rPr lang="en-US" altLang="en-US"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61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D2BB722-D669-4D4D-B7AB-67E4CE5A3439}" type="slidenum">
              <a:rPr lang="en-US" altLang="en-US"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8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84F4CD8-628D-44CB-9059-BEDD2729B3CD}" type="slidenum">
              <a:rPr lang="en-US" altLang="en-US"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9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BBD9308-6E0F-4831-A5AA-D4F5FF5CE6FB}" type="slidenum">
              <a:rPr lang="en-US" altLang="en-US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01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86419FE-EB61-4AAC-B358-AADA6E9ECF76}" type="slidenum">
              <a:rPr lang="en-US" altLang="en-US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22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9419863-C247-4299-BD55-A05B2B80E829}" type="slidenum">
              <a:rPr lang="ar-SA" altLang="en-US">
                <a:latin typeface="Arial" panose="020B0604020202020204" pitchFamily="34" charset="0"/>
              </a:rPr>
              <a:pPr eaLnBrk="1" hangingPunct="1"/>
              <a:t>25</a:t>
            </a:fld>
            <a:endParaRPr lang="ar-S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32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C453743-5582-4EFA-9DBB-FA9BB0D1CDD4}" type="slidenum">
              <a:rPr lang="ar-SA" altLang="en-US">
                <a:latin typeface="Arial" panose="020B0604020202020204" pitchFamily="34" charset="0"/>
              </a:rPr>
              <a:pPr eaLnBrk="1" hangingPunct="1"/>
              <a:t>26</a:t>
            </a:fld>
            <a:endParaRPr lang="ar-S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2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F52593F-0FEA-4D14-8122-8F3F9CF4F026}" type="slidenum">
              <a:rPr lang="en-US" altLang="en-US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24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>
              <a:latin typeface="Arial" panose="020B0604020202020204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B33AB14-74E4-4C86-A835-0739A97B0F46}" type="slidenum">
              <a:rPr lang="ar-SA" altLang="en-US">
                <a:latin typeface="Arial" panose="020B0604020202020204" pitchFamily="34" charset="0"/>
              </a:rPr>
              <a:pPr eaLnBrk="1" hangingPunct="1"/>
              <a:t>27</a:t>
            </a:fld>
            <a:endParaRPr lang="ar-S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DD5096D-0ACE-4718-8D8B-8FC8F0C40CE5}" type="slidenum">
              <a:rPr lang="en-US" altLang="en-US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40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6488119-4C08-4570-AF09-6EF47B93F941}" type="slidenum">
              <a:rPr lang="en-US" altLang="en-US">
                <a:latin typeface="Arial" panose="020B0604020202020204" pitchFamily="34" charset="0"/>
              </a:rPr>
              <a:pPr eaLnBrk="1" hangingPunct="1"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54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E929CD0-07D9-433E-81EB-BE5E69878962}" type="slidenum">
              <a:rPr lang="en-US" altLang="en-US"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9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806B716-619F-4671-B740-60C69029D959}" type="slidenum">
              <a:rPr lang="en-US" altLang="en-US"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7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71C98DD-21F0-481D-87D5-1EF66CEA850D}" type="slidenum">
              <a:rPr lang="en-US" altLang="en-US"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8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63998CB-5CA5-4F75-A879-95FB2CDCAD7A}" type="slidenum">
              <a:rPr lang="en-US" altLang="en-US"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8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66A5FCB-0587-4C43-9FB9-7D8CF47414F6}" type="slidenum">
              <a:rPr lang="en-US" altLang="en-US"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9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0B00024-91F7-478F-AD05-8CFA50CBB91B}" type="slidenum">
              <a:rPr lang="en-US" altLang="en-US">
                <a:latin typeface="Arial" panose="020B0604020202020204" pitchFamily="34" charset="0"/>
              </a:rPr>
              <a:pPr eaLnBrk="1" hangingPunct="1"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98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>
              <a:latin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D615C25-D64F-41C6-B42E-CADCE4EEDFD0}" type="slidenum">
              <a:rPr lang="en-US" altLang="en-US">
                <a:latin typeface="Arial" panose="020B0604020202020204" pitchFamily="34" charset="0"/>
              </a:rPr>
              <a:pPr eaLnBrk="1" hangingPunct="1"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949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3619B19-DCA3-4A20-B42B-C2616736F392}" type="slidenum">
              <a:rPr lang="en-US" altLang="en-US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6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43a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454A9-569A-4770-B338-061E983C6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159547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A14C7E-A53D-4B2F-8187-7045AEE49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63534"/>
      </p:ext>
    </p:extLst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274638"/>
            <a:ext cx="2095500" cy="21256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35688" cy="2125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80F6C4-E220-4839-8BC1-8002941B0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925585"/>
      </p:ext>
    </p:extLst>
  </p:cSld>
  <p:clrMapOvr>
    <a:masterClrMapping/>
  </p:clrMapOvr>
  <p:transition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9338" y="333375"/>
            <a:ext cx="1914525" cy="2066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6263" y="333375"/>
            <a:ext cx="1914525" cy="2066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5E736D-41B2-408B-AF92-E73C82BE3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220842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09EBA7-86B1-46DF-AD8A-4C4C77A89D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03856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533C5F-BD09-4D44-AD03-137E00B002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161363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9338" y="333375"/>
            <a:ext cx="1914525" cy="206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263" y="333375"/>
            <a:ext cx="1914525" cy="206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6A30A0-05FD-47E5-A985-8B1E7A881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362761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CE88A7-B341-4540-929D-86A9298BE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21108"/>
      </p:ext>
    </p:extLst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507552-7304-4CEB-847E-920A68919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099793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91FBA3-3C35-4F0F-8CF2-E5DB2C2D9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094385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B13839-CC88-4691-B994-5FA0029D60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940076"/>
      </p:ext>
    </p:extLst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saeed Makarem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9AD919-A20E-4CDF-B7A8-13C8BCDD5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060"/>
      </p:ext>
    </p:extLst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43b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338" y="333375"/>
            <a:ext cx="39814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4663" y="6437313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/>
            </a:lvl1pPr>
          </a:lstStyle>
          <a:p>
            <a:pPr>
              <a:defRPr/>
            </a:pPr>
            <a:r>
              <a:rPr lang="en-US"/>
              <a:t>Prof. </a:t>
            </a:r>
            <a:r>
              <a:rPr lang="en-US" err="1"/>
              <a:t>saeed</a:t>
            </a:r>
            <a:r>
              <a:rPr lang="en-US"/>
              <a:t> Makarem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1700" y="6437313"/>
            <a:ext cx="442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/>
            </a:lvl1pPr>
          </a:lstStyle>
          <a:p>
            <a:fld id="{9DC9BD04-A52F-4B87-AC9B-A8712A296F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</p:sldLayoutIdLst>
  <p:transition>
    <p:cut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17.jpe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20.jpe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22.jpe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20.jpe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0.jpe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m4a"/><Relationship Id="rId7" Type="http://schemas.openxmlformats.org/officeDocument/2006/relationships/image" Target="../media/image13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5488" y="295275"/>
            <a:ext cx="7046912" cy="522288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smtClean="0"/>
              <a:t>ANATOMY OF THE PELVIS</a:t>
            </a:r>
          </a:p>
        </p:txBody>
      </p:sp>
      <p:pic>
        <p:nvPicPr>
          <p:cNvPr id="3" name="Picture 4" descr="F71683-111-f01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r="7547" b="2428"/>
          <a:stretch>
            <a:fillRect/>
          </a:stretch>
        </p:blipFill>
        <p:spPr bwMode="auto">
          <a:xfrm>
            <a:off x="284163" y="930275"/>
            <a:ext cx="860425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443163" y="2671763"/>
            <a:ext cx="4273550" cy="2689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85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0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0585" x="660400" y="4965700"/>
          <p14:tracePt t="11561" x="679450" y="4973638"/>
          <p14:tracePt t="11573" x="696913" y="4938713"/>
          <p14:tracePt t="11584" x="731838" y="4875213"/>
          <p14:tracePt t="11595" x="795338" y="4776788"/>
          <p14:tracePt t="11611" x="901700" y="4625975"/>
          <p14:tracePt t="11627" x="1036638" y="4446588"/>
          <p14:tracePt t="11643" x="1330325" y="4108450"/>
          <p14:tracePt t="11659" x="1455738" y="3973513"/>
          <p14:tracePt t="11674" x="1589088" y="3848100"/>
          <p14:tracePt t="11690" x="1697038" y="3751263"/>
          <p14:tracePt t="11707" x="1866900" y="3616325"/>
          <p14:tracePt t="11722" x="1928813" y="3571875"/>
          <p14:tracePt t="11739" x="2017713" y="3500438"/>
          <p14:tracePt t="11754" x="2036763" y="3490913"/>
          <p14:tracePt t="11770" x="2054225" y="3482975"/>
          <p14:tracePt t="11786" x="2062163" y="3473450"/>
          <p14:tracePt t="12109" x="2054225" y="3482975"/>
          <p14:tracePt t="12168" x="2044700" y="3490913"/>
          <p14:tracePt t="12229" x="2036763" y="3490913"/>
          <p14:tracePt t="13648" x="2036763" y="3500438"/>
          <p14:tracePt t="13804" x="2027238" y="3490913"/>
          <p14:tracePt t="13945" x="2027238" y="3482975"/>
          <p14:tracePt t="14259" x="2027238" y="3490913"/>
          <p14:tracePt t="14462" x="2017713" y="3490913"/>
          <p14:tracePt t="14488" x="2017713" y="3482975"/>
          <p14:tracePt t="14560" x="2017713" y="3473450"/>
          <p14:tracePt t="14667" x="2009775" y="3473450"/>
          <p14:tracePt t="14703" x="2009775" y="3465513"/>
          <p14:tracePt t="15315" x="2009775" y="3473450"/>
          <p14:tracePt t="15422" x="2017713" y="3473450"/>
          <p14:tracePt t="15543" x="2017713" y="3482975"/>
          <p14:tracePt t="15795" x="2009775" y="3482975"/>
          <p14:tracePt t="15805" x="2000250" y="3482975"/>
          <p14:tracePt t="15891" x="2009775" y="3482975"/>
          <p14:tracePt t="15901" x="2027238" y="3482975"/>
          <p14:tracePt t="15914" x="2054225" y="3482975"/>
          <p14:tracePt t="15931" x="2081213" y="3482975"/>
          <p14:tracePt t="15946" x="2108200" y="3482975"/>
          <p14:tracePt t="15962" x="2187575" y="3482975"/>
          <p14:tracePt t="15977" x="2251075" y="3482975"/>
          <p14:tracePt t="15993" x="2303463" y="3482975"/>
          <p14:tracePt t="16010" x="2419350" y="3482975"/>
          <p14:tracePt t="16026" x="2490788" y="3473450"/>
          <p14:tracePt t="16042" x="2544763" y="3473450"/>
          <p14:tracePt t="16057" x="2598738" y="3473450"/>
          <p14:tracePt t="16073" x="2714625" y="3473450"/>
          <p14:tracePt t="16089" x="2751138" y="3473450"/>
          <p14:tracePt t="16313" x="2751138" y="3465513"/>
          <p14:tracePt t="16326" x="2768600" y="3465513"/>
          <p14:tracePt t="16335" x="2786063" y="3446463"/>
          <p14:tracePt t="16347" x="2803525" y="3429000"/>
          <p14:tracePt t="16363" x="2847975" y="3394075"/>
          <p14:tracePt t="16378" x="2911475" y="3340100"/>
          <p14:tracePt t="16394" x="3081338" y="3187700"/>
          <p14:tracePt t="16410" x="3187700" y="3108325"/>
          <p14:tracePt t="16425" x="3286125" y="3036888"/>
          <p14:tracePt t="16442" x="3384550" y="2973388"/>
          <p14:tracePt t="16458" x="3554413" y="2874963"/>
          <p14:tracePt t="16473" x="3625850" y="2840038"/>
          <p14:tracePt t="16490" x="3714750" y="2776538"/>
          <p14:tracePt t="16520" x="3795713" y="2714625"/>
          <p14:tracePt t="16537" x="3830638" y="2670175"/>
          <p14:tracePt t="16734" x="3830638" y="2660650"/>
          <p14:tracePt t="16757" x="3840163" y="2652713"/>
          <p14:tracePt t="16767" x="3857625" y="2625725"/>
          <p14:tracePt t="16780" x="3894138" y="2598738"/>
          <p14:tracePt t="16806" x="3973513" y="2517775"/>
          <p14:tracePt t="16835" x="4081463" y="2455863"/>
          <p14:tracePt t="16840" x="4125913" y="2438400"/>
          <p14:tracePt t="16881" x="4205288" y="2428875"/>
          <p14:tracePt t="16890" x="4224338" y="2428875"/>
          <p14:tracePt t="16903" x="4232275" y="2428875"/>
          <p14:tracePt t="16919" x="4241800" y="2438400"/>
          <p14:tracePt t="16949" x="4232275" y="2465388"/>
          <p14:tracePt t="17141" x="4232275" y="2473325"/>
          <p14:tracePt t="17152" x="4241800" y="2482850"/>
          <p14:tracePt t="17167" x="4268788" y="2509838"/>
          <p14:tracePt t="17203" x="4375150" y="2536825"/>
          <p14:tracePt t="17654" x="4375150" y="2544763"/>
          <p14:tracePt t="17666" x="4367213" y="2589213"/>
          <p14:tracePt t="17682" x="4313238" y="2714625"/>
          <p14:tracePt t="17694" x="4205288" y="3009900"/>
          <p14:tracePt t="17704" x="4081463" y="3313113"/>
          <p14:tracePt t="17716" x="3973513" y="3581400"/>
          <p14:tracePt t="17732" x="3884613" y="3813175"/>
          <p14:tracePt t="17748" x="3813175" y="3965575"/>
          <p14:tracePt t="17764" x="3732213" y="4152900"/>
          <p14:tracePt t="17780" x="3714750" y="4187825"/>
          <p14:tracePt t="17796" x="3705225" y="4205288"/>
          <p14:tracePt t="17882" x="3714750" y="4197350"/>
          <p14:tracePt t="17910" x="3732213" y="4187825"/>
          <p14:tracePt t="17921" x="3741738" y="4187825"/>
          <p14:tracePt t="17931" x="3751263" y="4179888"/>
          <p14:tracePt t="17945" x="3751263" y="4170363"/>
          <p14:tracePt t="18053" x="3795713" y="4133850"/>
          <p14:tracePt t="18065" x="3848100" y="4098925"/>
          <p14:tracePt t="18076" x="3911600" y="4062413"/>
          <p14:tracePt t="18089" x="3965575" y="4037013"/>
          <p14:tracePt t="18101" x="4017963" y="4010025"/>
          <p14:tracePt t="18116" x="4071938" y="3990975"/>
          <p14:tracePt t="18132" x="4133850" y="3973513"/>
          <p14:tracePt t="18148" x="4232275" y="3965575"/>
          <p14:tracePt t="18164" x="4276725" y="3965575"/>
          <p14:tracePt t="18180" x="4330700" y="3965575"/>
          <p14:tracePt t="18196" x="4384675" y="3965575"/>
          <p14:tracePt t="18212" x="4411663" y="3965575"/>
          <p14:tracePt t="18228" x="4419600" y="3973513"/>
          <p14:tracePt t="18244" x="4429125" y="3973513"/>
          <p14:tracePt t="18260" x="4446588" y="3973513"/>
          <p14:tracePt t="18472" x="4438650" y="3990975"/>
          <p14:tracePt t="18485" x="4429125" y="4000500"/>
          <p14:tracePt t="18495" x="4411663" y="4017963"/>
          <p14:tracePt t="18509" x="4384675" y="4017963"/>
          <p14:tracePt t="18521" x="4357688" y="4017963"/>
          <p14:tracePt t="18535" x="4330700" y="4017963"/>
          <p14:tracePt t="18549" x="4303713" y="4017963"/>
          <p14:tracePt t="18565" x="4286250" y="4000500"/>
          <p14:tracePt t="18582" x="4251325" y="3965575"/>
          <p14:tracePt t="18597" x="4251325" y="3956050"/>
          <p14:tracePt t="18614" x="4241800" y="3919538"/>
          <p14:tracePt t="18630" x="4232275" y="3911600"/>
          <p14:tracePt t="18646" x="4232275" y="3902075"/>
          <p14:tracePt t="18662" x="4232275" y="3894138"/>
          <p14:tracePt t="18692" x="4232275" y="3884613"/>
          <p14:tracePt t="18796" x="4241800" y="3884613"/>
          <p14:tracePt t="18819" x="4251325" y="3884613"/>
          <p14:tracePt t="18845" x="4259263" y="3884613"/>
          <p14:tracePt t="18858" x="4268788" y="3884613"/>
          <p14:tracePt t="18868" x="4276725" y="3884613"/>
          <p14:tracePt t="18884" x="4295775" y="3884613"/>
          <p14:tracePt t="18904" x="4303713" y="3884613"/>
          <p14:tracePt t="18919" x="4322763" y="3894138"/>
          <p14:tracePt t="18938" x="4340225" y="3902075"/>
          <p14:tracePt t="18952" x="4348163" y="3911600"/>
          <p14:tracePt t="18967" x="4367213" y="3938588"/>
          <p14:tracePt t="18982" x="4375150" y="3956050"/>
          <p14:tracePt t="18997" x="4394200" y="3965575"/>
          <p14:tracePt t="19014" x="4411663" y="3990975"/>
          <p14:tracePt t="19215" x="4411663" y="3983038"/>
          <p14:tracePt t="19229" x="4402138" y="3983038"/>
          <p14:tracePt t="19263" x="4394200" y="3983038"/>
          <p14:tracePt t="19290" x="4384675" y="3983038"/>
          <p14:tracePt t="19301" x="4367213" y="3983038"/>
          <p14:tracePt t="19312" x="4357688" y="3983038"/>
          <p14:tracePt t="19323" x="4340225" y="3983038"/>
          <p14:tracePt t="19338" x="4322763" y="3983038"/>
          <p14:tracePt t="19351" x="4303713" y="3983038"/>
          <p14:tracePt t="19380" x="4268788" y="3983038"/>
          <p14:tracePt t="19384" x="4259263" y="3983038"/>
          <p14:tracePt t="19398" x="4241800" y="3990975"/>
          <p14:tracePt t="19414" x="4224338" y="4000500"/>
          <p14:tracePt t="19429" x="4214813" y="4010025"/>
          <p14:tracePt t="19445" x="4160838" y="4062413"/>
          <p14:tracePt t="19461" x="4125913" y="4108450"/>
          <p14:tracePt t="19477" x="4098925" y="4143375"/>
          <p14:tracePt t="19493" x="4062413" y="4205288"/>
          <p14:tracePt t="19509" x="4054475" y="4224338"/>
          <p14:tracePt t="19525" x="4037013" y="4232275"/>
          <p14:tracePt t="19542" x="4037013" y="4241800"/>
          <p14:tracePt t="19600" x="4037013" y="4259263"/>
          <p14:tracePt t="19611" x="4062413" y="4303713"/>
          <p14:tracePt t="19625" x="4108450" y="4375150"/>
          <p14:tracePt t="19638" x="4179888" y="4438650"/>
          <p14:tracePt t="19653" x="4241800" y="4500563"/>
          <p14:tracePt t="19669" x="4303713" y="4554538"/>
          <p14:tracePt t="19686" x="4384675" y="4616450"/>
          <p14:tracePt t="19701" x="4411663" y="4625975"/>
          <p14:tracePt t="19718" x="4446588" y="4643438"/>
          <p14:tracePt t="19734" x="4491038" y="4652963"/>
          <p14:tracePt t="19749" x="4518025" y="4652963"/>
          <p14:tracePt t="19765" x="4537075" y="4652963"/>
          <p14:tracePt t="19782" x="4572000" y="4652963"/>
          <p14:tracePt t="19797" x="4589463" y="4660900"/>
          <p14:tracePt t="19813" x="4616450" y="4679950"/>
          <p14:tracePt t="19829" x="4670425" y="4714875"/>
          <p14:tracePt t="19845" x="4697413" y="4724400"/>
          <p14:tracePt t="19861" x="4732338" y="4741863"/>
          <p14:tracePt t="19877" x="4803775" y="4768850"/>
          <p14:tracePt t="19893" x="4830763" y="4768850"/>
          <p14:tracePt t="19909" x="4867275" y="4759325"/>
          <p14:tracePt t="19925" x="4902200" y="4741863"/>
          <p14:tracePt t="19984" x="4902200" y="4732338"/>
          <p14:tracePt t="19995" x="4902200" y="4724400"/>
          <p14:tracePt t="20057" x="4902200" y="4732338"/>
          <p14:tracePt t="20070" x="4902200" y="4768850"/>
          <p14:tracePt t="20084" x="4902200" y="4822825"/>
          <p14:tracePt t="20102" x="4902200" y="4867275"/>
          <p14:tracePt t="20118" x="4902200" y="4929188"/>
          <p14:tracePt t="20132" x="4902200" y="4965700"/>
          <p14:tracePt t="20148" x="4902200" y="4991100"/>
          <p14:tracePt t="20164" x="4902200" y="5018088"/>
          <p14:tracePt t="20180" x="4894263" y="5072063"/>
          <p14:tracePt t="20196" x="4875213" y="5116513"/>
          <p14:tracePt t="20212" x="4867275" y="5153025"/>
          <p14:tracePt t="20228" x="4840288" y="5205413"/>
          <p14:tracePt t="20244" x="4830763" y="5205413"/>
          <p14:tracePt t="20260" x="4830763" y="5214938"/>
          <p14:tracePt t="20276" x="4822825" y="5214938"/>
          <p14:tracePt t="20344" x="4813300" y="5214938"/>
          <p14:tracePt t="20367" x="4803775" y="5214938"/>
          <p14:tracePt t="20379" x="4795838" y="5214938"/>
          <p14:tracePt t="20394" x="4776788" y="5224463"/>
          <p14:tracePt t="20406" x="4776788" y="52593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E2F970D-4F19-4B51-A73D-61352E94DBC7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13363" y="220663"/>
            <a:ext cx="3668712" cy="4225925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 smtClean="0"/>
              <a:t> </a:t>
            </a:r>
          </a:p>
          <a:p>
            <a:pPr eaLnBrk="1" hangingPunct="1"/>
            <a:endParaRPr lang="en-US" altLang="en-US" sz="2000" smtClean="0"/>
          </a:p>
          <a:p>
            <a:pPr eaLnBrk="1" hangingPunct="1"/>
            <a:r>
              <a:rPr lang="en-US" altLang="en-US" sz="2000" smtClean="0"/>
              <a:t>The pelvis has 4 walls:</a:t>
            </a:r>
          </a:p>
          <a:p>
            <a:pPr eaLnBrk="1" hangingPunct="1"/>
            <a:r>
              <a:rPr lang="en-US" altLang="en-US" sz="2000" smtClean="0"/>
              <a:t>Anterior.</a:t>
            </a:r>
          </a:p>
          <a:p>
            <a:pPr eaLnBrk="1" hangingPunct="1"/>
            <a:r>
              <a:rPr lang="en-US" altLang="en-US" sz="2000" smtClean="0"/>
              <a:t>Posterior.</a:t>
            </a:r>
          </a:p>
          <a:p>
            <a:pPr eaLnBrk="1" hangingPunct="1"/>
            <a:r>
              <a:rPr lang="en-US" altLang="en-US" sz="2000" smtClean="0"/>
              <a:t>Lateral.</a:t>
            </a:r>
          </a:p>
          <a:p>
            <a:pPr eaLnBrk="1" hangingPunct="1"/>
            <a:r>
              <a:rPr lang="en-US" altLang="en-US" sz="2000" smtClean="0"/>
              <a:t>Inferior or floor. </a:t>
            </a:r>
          </a:p>
          <a:p>
            <a:pPr eaLnBrk="1" hangingPunct="1"/>
            <a:r>
              <a:rPr lang="en-US" altLang="en-US" sz="2000" smtClean="0"/>
              <a:t>The walls are formed by bones and ligaments that are lined with muscles covered with fascia and parietal peritoneum. </a:t>
            </a:r>
          </a:p>
          <a:p>
            <a:pPr eaLnBrk="1" hangingPunct="1"/>
            <a:endParaRPr lang="en-US" altLang="en-US" sz="2000" smtClean="0"/>
          </a:p>
        </p:txBody>
      </p:sp>
      <p:pic>
        <p:nvPicPr>
          <p:cNvPr id="100356" name="Picture 4" descr="F66122-005-f076a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2"/>
          <a:stretch>
            <a:fillRect/>
          </a:stretch>
        </p:blipFill>
        <p:spPr>
          <a:xfrm>
            <a:off x="0" y="204788"/>
            <a:ext cx="5257800" cy="3784600"/>
          </a:xfrm>
          <a:noFill/>
        </p:spPr>
      </p:pic>
      <p:sp>
        <p:nvSpPr>
          <p:cNvPr id="7" name="Rectangle 6"/>
          <p:cNvSpPr/>
          <p:nvPr/>
        </p:nvSpPr>
        <p:spPr>
          <a:xfrm>
            <a:off x="4430713" y="4635500"/>
            <a:ext cx="3687762" cy="430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/>
              <a:t>ANTERIOR PELVIC WALL</a:t>
            </a:r>
          </a:p>
        </p:txBody>
      </p:sp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3609975" y="5218113"/>
            <a:ext cx="5345113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It is the shallowest wall and is formed by the posterior surfaces of the bodies of the pubic bones, the pubic rami, and the symphysis pubis.</a:t>
            </a:r>
          </a:p>
        </p:txBody>
      </p:sp>
      <p:pic>
        <p:nvPicPr>
          <p:cNvPr id="9" name="Picture 4" descr="F66122-005-f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t="-26" r="18596" b="5704"/>
          <a:stretch>
            <a:fillRect/>
          </a:stretch>
        </p:blipFill>
        <p:spPr bwMode="auto">
          <a:xfrm>
            <a:off x="252413" y="4159250"/>
            <a:ext cx="32496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59475" y="284163"/>
            <a:ext cx="2586038" cy="522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Pelvic walls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850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00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355" grpId="0" build="p" animBg="1"/>
      <p:bldP spid="7" grpId="0" animBg="1"/>
      <p:bldP spid="15368" grpId="0" animBg="1"/>
    </p:bldLst>
  </p:timing>
  <p:extLst>
    <p:ext uri="{3A86A75C-4F4B-4683-9AE1-C65F6400EC91}">
      <p14:laserTraceLst xmlns:p14="http://schemas.microsoft.com/office/powerpoint/2010/main">
        <p14:tracePtLst>
          <p14:tracePt t="6247" x="5465763" y="6394450"/>
          <p14:tracePt t="6274" x="5465763" y="6384925"/>
          <p14:tracePt t="6323" x="5465763" y="6375400"/>
          <p14:tracePt t="6370" x="5465763" y="6367463"/>
          <p14:tracePt t="6382" x="5465763" y="6357938"/>
          <p14:tracePt t="6396" x="5456238" y="6340475"/>
          <p14:tracePt t="6413" x="5446713" y="6313488"/>
          <p14:tracePt t="6429" x="5429250" y="6276975"/>
          <p14:tracePt t="6445" x="5429250" y="6242050"/>
          <p14:tracePt t="6461" x="5419725" y="6224588"/>
          <p14:tracePt t="6512" x="5419725" y="6215063"/>
          <p14:tracePt t="6717" x="5419725" y="6205538"/>
          <p14:tracePt t="9385" x="5419725" y="6224588"/>
          <p14:tracePt t="9396" x="5419725" y="6276975"/>
          <p14:tracePt t="9411" x="5402263" y="6340475"/>
          <p14:tracePt t="9424" x="5394325" y="6394450"/>
          <p14:tracePt t="9439" x="5375275" y="6429375"/>
          <p14:tracePt t="9455" x="5367338" y="6473825"/>
          <p14:tracePt t="9493" x="5367338" y="6483350"/>
          <p14:tracePt t="9552" x="5367338" y="6429375"/>
          <p14:tracePt t="9567" x="5367338" y="6323013"/>
          <p14:tracePt t="9580" x="5367338" y="6180138"/>
          <p14:tracePt t="9591" x="5367338" y="5929313"/>
          <p14:tracePt t="9601" x="5367338" y="5616575"/>
          <p14:tracePt t="9615" x="5384800" y="5340350"/>
          <p14:tracePt t="9631" x="5411788" y="5133975"/>
          <p14:tracePt t="9646" x="5419725" y="4929188"/>
          <p14:tracePt t="9662" x="5465763" y="4714875"/>
          <p14:tracePt t="9678" x="5483225" y="4652963"/>
          <p14:tracePt t="9694" x="5491163" y="4625975"/>
          <p14:tracePt t="9711" x="5500688" y="4608513"/>
          <p14:tracePt t="9770" x="5510213" y="4608513"/>
          <p14:tracePt t="9782" x="5518150" y="4616450"/>
          <p14:tracePt t="9793" x="5518150" y="4625975"/>
          <p14:tracePt t="9806" x="5527675" y="4625975"/>
          <p14:tracePt t="9821" x="5527675" y="4633913"/>
          <p14:tracePt t="9837" x="5527675" y="4643438"/>
          <p14:tracePt t="9855" x="5527675" y="4652963"/>
          <p14:tracePt t="9879" x="5537200" y="4652963"/>
          <p14:tracePt t="11258" x="5537200" y="4660900"/>
          <p14:tracePt t="11284" x="5518150" y="4660900"/>
          <p14:tracePt t="11307" x="5500688" y="4660900"/>
          <p14:tracePt t="11322" x="5491163" y="4633913"/>
          <p14:tracePt t="11334" x="5473700" y="4589463"/>
          <p14:tracePt t="11344" x="5456238" y="4483100"/>
          <p14:tracePt t="11358" x="5446713" y="4276725"/>
          <p14:tracePt t="11387" x="5446713" y="3697288"/>
          <p14:tracePt t="11405" x="5545138" y="3089275"/>
          <p14:tracePt t="11421" x="5608638" y="2776538"/>
          <p14:tracePt t="11437" x="5661025" y="2490788"/>
          <p14:tracePt t="11453" x="5776913" y="1990725"/>
          <p14:tracePt t="11469" x="5830888" y="1776413"/>
          <p14:tracePt t="11485" x="5857875" y="1616075"/>
          <p14:tracePt t="11501" x="5884863" y="1446213"/>
          <p14:tracePt t="11517" x="5894388" y="1384300"/>
          <p14:tracePt t="11533" x="5902325" y="1330325"/>
          <p14:tracePt t="11549" x="5902325" y="1303338"/>
          <p14:tracePt t="11565" x="5911850" y="1303338"/>
          <p14:tracePt t="11599" x="5938838" y="1339850"/>
          <p14:tracePt t="11613" x="5973763" y="1401763"/>
          <p14:tracePt t="11717" x="5965825" y="1401763"/>
          <p14:tracePt t="11728" x="5946775" y="1411288"/>
          <p14:tracePt t="11742" x="5938838" y="1419225"/>
          <p14:tracePt t="11757" x="5929313" y="1419225"/>
          <p14:tracePt t="11773" x="5919788" y="1419225"/>
          <p14:tracePt t="11826" x="5919788" y="1438275"/>
          <p14:tracePt t="11836" x="5938838" y="1438275"/>
          <p14:tracePt t="11848" x="5956300" y="1455738"/>
          <p14:tracePt t="11862" x="5973763" y="1465263"/>
          <p14:tracePt t="11889" x="6000750" y="1490663"/>
          <p14:tracePt t="11896" x="6010275" y="1509713"/>
          <p14:tracePt t="11910" x="6018213" y="1517650"/>
          <p14:tracePt t="11925" x="6027738" y="1527175"/>
          <p14:tracePt t="11955" x="6037263" y="1527175"/>
          <p14:tracePt t="12197" x="6045200" y="1517650"/>
          <p14:tracePt t="12210" x="6062663" y="1500188"/>
          <p14:tracePt t="12224" x="6089650" y="1465263"/>
          <p14:tracePt t="12240" x="6134100" y="1419225"/>
          <p14:tracePt t="12270" x="6296025" y="1322388"/>
          <p14:tracePt t="12288" x="6357938" y="1295400"/>
          <p14:tracePt t="12310" x="6483350" y="1250950"/>
          <p14:tracePt t="12340" x="6634163" y="1241425"/>
          <p14:tracePt t="12371" x="6705600" y="1258888"/>
          <p14:tracePt t="12408" x="6777038" y="1285875"/>
          <p14:tracePt t="12415" x="6786563" y="1295400"/>
          <p14:tracePt t="12427" x="6796088" y="1295400"/>
          <p14:tracePt t="12633" x="6813550" y="1295400"/>
          <p14:tracePt t="12642" x="6823075" y="1295400"/>
          <p14:tracePt t="12657" x="6831013" y="1295400"/>
          <p14:tracePt t="12674" x="6848475" y="1295400"/>
          <p14:tracePt t="12709" x="6894513" y="1339850"/>
          <p14:tracePt t="12716" x="6911975" y="1357313"/>
          <p14:tracePt t="12728" x="6929438" y="1384300"/>
          <p14:tracePt t="12756" x="6938963" y="1438275"/>
          <p14:tracePt t="12763" x="6946900" y="1465263"/>
          <p14:tracePt t="12978" x="6946900" y="1473200"/>
          <p14:tracePt t="13135" x="6946900" y="1482725"/>
          <p14:tracePt t="13161" x="6946900" y="1490663"/>
          <p14:tracePt t="13651" x="6946900" y="1500188"/>
          <p14:tracePt t="13663" x="6946900" y="1527175"/>
          <p14:tracePt t="13677" x="6946900" y="1536700"/>
          <p14:tracePt t="13713" x="6946900" y="1571625"/>
          <p14:tracePt t="13771" x="6946900" y="1581150"/>
          <p14:tracePt t="14083" x="6946900" y="1608138"/>
          <p14:tracePt t="14094" x="6946900" y="1643063"/>
          <p14:tracePt t="14116" x="6946900" y="1670050"/>
          <p14:tracePt t="14133" x="6965950" y="1768475"/>
          <p14:tracePt t="14162" x="6991350" y="1866900"/>
          <p14:tracePt t="14180" x="6991350" y="1928813"/>
          <p14:tracePt t="14215" x="7045325" y="2152650"/>
          <p14:tracePt t="14221" x="7054850" y="2224088"/>
          <p14:tracePt t="14246" x="7072313" y="2357438"/>
          <p14:tracePt t="14252" x="7081838" y="2411413"/>
          <p14:tracePt t="14275" x="7081838" y="2446338"/>
          <p14:tracePt t="14279" x="7081838" y="2465388"/>
          <p14:tracePt t="14294" x="7081838" y="2473325"/>
          <p14:tracePt t="14457" x="7081838" y="2482850"/>
          <p14:tracePt t="14467" x="7081838" y="2509838"/>
          <p14:tracePt t="14480" x="7081838" y="2517775"/>
          <p14:tracePt t="14496" x="7081838" y="2527300"/>
          <p14:tracePt t="14518" x="7081838" y="2562225"/>
          <p14:tracePt t="14547" x="7072313" y="2571750"/>
          <p14:tracePt t="14565" x="7072313" y="2598738"/>
          <p14:tracePt t="14580" x="7062788" y="2625725"/>
          <p14:tracePt t="14617" x="7037388" y="2687638"/>
          <p14:tracePt t="14648" x="7010400" y="2741613"/>
          <p14:tracePt t="14678" x="6973888" y="2776538"/>
          <p14:tracePt t="14685" x="6956425" y="2795588"/>
          <p14:tracePt t="14697" x="6938963" y="2822575"/>
          <p14:tracePt t="14719" x="6929438" y="2840038"/>
          <p14:tracePt t="14735" x="6884988" y="2884488"/>
          <p14:tracePt t="14762" x="6848475" y="2911475"/>
          <p14:tracePt t="14771" x="6831013" y="2928938"/>
          <p14:tracePt t="14782" x="6813550" y="2928938"/>
          <p14:tracePt t="14796" x="6804025" y="2946400"/>
          <p14:tracePt t="14812" x="6786563" y="2946400"/>
          <p14:tracePt t="14828" x="6777038" y="2955925"/>
          <p14:tracePt t="14844" x="6751638" y="2955925"/>
          <p14:tracePt t="14860" x="6732588" y="2973388"/>
          <p14:tracePt t="14876" x="6724650" y="2973388"/>
          <p14:tracePt t="14892" x="6680200" y="3000375"/>
          <p14:tracePt t="14908" x="6670675" y="3009900"/>
          <p14:tracePt t="14924" x="6653213" y="3027363"/>
          <p14:tracePt t="14940" x="6608763" y="3036888"/>
          <p14:tracePt t="14956" x="6589713" y="3044825"/>
          <p14:tracePt t="14972" x="6562725" y="3062288"/>
          <p14:tracePt t="14988" x="6554788" y="3071813"/>
          <p14:tracePt t="15004" x="6545263" y="3081338"/>
          <p14:tracePt t="15020" x="6527800" y="3089275"/>
          <p14:tracePt t="15036" x="6500813" y="3116263"/>
          <p14:tracePt t="15052" x="6491288" y="3152775"/>
          <p14:tracePt t="15068" x="6483350" y="3170238"/>
          <p14:tracePt t="15084" x="6473825" y="3187700"/>
          <p14:tracePt t="15286" x="6465888" y="3197225"/>
          <p14:tracePt t="15298" x="6456363" y="3214688"/>
          <p14:tracePt t="15323" x="6446838" y="3224213"/>
          <p14:tracePt t="15912" x="6456363" y="3224213"/>
          <p14:tracePt t="15921" x="6473825" y="3224213"/>
          <p14:tracePt t="15934" x="6491288" y="3224213"/>
          <p14:tracePt t="15952" x="6527800" y="3224213"/>
          <p14:tracePt t="15966" x="6581775" y="3224213"/>
          <p14:tracePt t="15996" x="6742113" y="3205163"/>
          <p14:tracePt t="16014" x="6786563" y="3197225"/>
          <p14:tracePt t="16031" x="6867525" y="3197225"/>
          <p14:tracePt t="16046" x="6894513" y="3197225"/>
          <p14:tracePt t="16062" x="6919913" y="3197225"/>
          <p14:tracePt t="16078" x="6929438" y="3197225"/>
          <p14:tracePt t="16094" x="6946900" y="3205163"/>
          <p14:tracePt t="16126" x="6956425" y="3205163"/>
          <p14:tracePt t="16175" x="6956425" y="3214688"/>
          <p14:tracePt t="16258" x="6973888" y="3214688"/>
          <p14:tracePt t="16440" x="6983413" y="3205163"/>
          <p14:tracePt t="16451" x="7010400" y="3197225"/>
          <p14:tracePt t="16463" x="7062788" y="3179763"/>
          <p14:tracePt t="16478" x="7126288" y="3160713"/>
          <p14:tracePt t="16494" x="7197725" y="3152775"/>
          <p14:tracePt t="16511" x="7313613" y="3152775"/>
          <p14:tracePt t="16526" x="7358063" y="3160713"/>
          <p14:tracePt t="16542" x="7394575" y="3179763"/>
          <p14:tracePt t="16558" x="7439025" y="3214688"/>
          <p14:tracePt t="16574" x="7446963" y="3232150"/>
          <p14:tracePt t="16590" x="7456488" y="3251200"/>
          <p14:tracePt t="16606" x="7473950" y="3276600"/>
          <p14:tracePt t="16622" x="7483475" y="3313113"/>
          <p14:tracePt t="16638" x="7491413" y="3322638"/>
          <p14:tracePt t="16669" x="7491413" y="3348038"/>
          <p14:tracePt t="16942" x="7500938" y="3348038"/>
          <p14:tracePt t="17390" x="7500938" y="3357563"/>
          <p14:tracePt t="17471" x="7500938" y="3367088"/>
          <p14:tracePt t="17484" x="7500938" y="3375025"/>
          <p14:tracePt t="17509" x="7500938" y="3384550"/>
          <p14:tracePt t="17532" x="7500938" y="3394075"/>
          <p14:tracePt t="17725" x="7500938" y="3411538"/>
          <p14:tracePt t="17940" x="7491413" y="3419475"/>
          <p14:tracePt t="17952" x="7466013" y="3446463"/>
          <p14:tracePt t="17966" x="7412038" y="3509963"/>
          <p14:tracePt t="17995" x="7304088" y="3616325"/>
          <p14:tracePt t="18002" x="7232650" y="3670300"/>
          <p14:tracePt t="18020" x="7170738" y="3714750"/>
          <p14:tracePt t="18035" x="7126288" y="3741738"/>
          <p14:tracePt t="18051" x="7054850" y="3795713"/>
          <p14:tracePt t="18080" x="7018338" y="3803650"/>
          <p14:tracePt t="18086" x="7000875" y="3803650"/>
          <p14:tracePt t="18119" x="6991350" y="3803650"/>
          <p14:tracePt t="18352" x="7000875" y="3795713"/>
          <p14:tracePt t="18364" x="7018338" y="3786188"/>
          <p14:tracePt t="18372" x="7027863" y="3768725"/>
          <p14:tracePt t="18385" x="7045325" y="3759200"/>
          <p14:tracePt t="18419" x="7089775" y="3741738"/>
          <p14:tracePt t="18425" x="7116763" y="3732213"/>
          <p14:tracePt t="18437" x="7134225" y="3724275"/>
          <p14:tracePt t="18466" x="7180263" y="3705225"/>
          <p14:tracePt t="18473" x="7188200" y="3697288"/>
          <p14:tracePt t="18484" x="7197725" y="3687763"/>
          <p14:tracePt t="18649" x="7224713" y="3679825"/>
          <p14:tracePt t="18664" x="7251700" y="3670300"/>
          <p14:tracePt t="18676" x="7277100" y="3660775"/>
          <p14:tracePt t="18688" x="7313613" y="3660775"/>
          <p14:tracePt t="18721" x="7367588" y="3660775"/>
          <p14:tracePt t="18727" x="7394575" y="3660775"/>
          <p14:tracePt t="18740" x="7412038" y="3660775"/>
          <p14:tracePt t="18768" x="7439025" y="3660775"/>
          <p14:tracePt t="18786" x="7446963" y="3660775"/>
          <p14:tracePt t="18963" x="7456488" y="3660775"/>
          <p14:tracePt t="18974" x="7466013" y="3660775"/>
          <p14:tracePt t="18989" x="7473950" y="3660775"/>
          <p14:tracePt t="19022" x="7537450" y="3652838"/>
          <p14:tracePt t="19052" x="7599363" y="3633788"/>
          <p14:tracePt t="19059" x="7626350" y="3625850"/>
          <p14:tracePt t="19071" x="7643813" y="3625850"/>
          <p14:tracePt t="19099" x="7680325" y="3625850"/>
          <p14:tracePt t="19124" x="7715250" y="3625850"/>
          <p14:tracePt t="19153" x="7724775" y="3625850"/>
          <p14:tracePt t="19159" x="7742238" y="3625850"/>
          <p14:tracePt t="19200" x="7751763" y="3625850"/>
          <p14:tracePt t="19633" x="7751763" y="3633788"/>
          <p14:tracePt t="19660" x="7751763" y="3643313"/>
          <p14:tracePt t="19672" x="7732713" y="3652838"/>
          <p14:tracePt t="19689" x="7715250" y="3652838"/>
          <p14:tracePt t="19704" x="7688263" y="3670300"/>
          <p14:tracePt t="19726" x="7572375" y="3724275"/>
          <p14:tracePt t="19755" x="7375525" y="3813175"/>
          <p14:tracePt t="19786" x="7251700" y="3857625"/>
          <p14:tracePt t="19795" x="7188200" y="3875088"/>
          <p14:tracePt t="19805" x="7126288" y="3894138"/>
          <p14:tracePt t="19820" x="7072313" y="3911600"/>
          <p14:tracePt t="19836" x="7037388" y="3919538"/>
          <p14:tracePt t="19852" x="6965950" y="3946525"/>
          <p14:tracePt t="19868" x="6946900" y="3946525"/>
          <p14:tracePt t="19884" x="6929438" y="3956050"/>
          <p14:tracePt t="19900" x="6902450" y="3956050"/>
          <p14:tracePt t="19916" x="6884988" y="3956050"/>
          <p14:tracePt t="19949" x="6875463" y="3956050"/>
          <p14:tracePt t="20069" x="6875463" y="3965575"/>
          <p14:tracePt t="20079" x="6867525" y="3965575"/>
          <p14:tracePt t="20094" x="6867525" y="3973513"/>
          <p14:tracePt t="20109" x="6858000" y="3973513"/>
          <p14:tracePt t="20126" x="6848475" y="3983038"/>
          <p14:tracePt t="20175" x="6840538" y="3983038"/>
          <p14:tracePt t="20285" x="6840538" y="3973513"/>
          <p14:tracePt t="20296" x="6848475" y="3973513"/>
          <p14:tracePt t="20314" x="6867525" y="3956050"/>
          <p14:tracePt t="20322" x="6884988" y="3946525"/>
          <p14:tracePt t="20335" x="6919913" y="3929063"/>
          <p14:tracePt t="20349" x="6965950" y="3911600"/>
          <p14:tracePt t="20365" x="7018338" y="3894138"/>
          <p14:tracePt t="20381" x="7116763" y="3875088"/>
          <p14:tracePt t="20397" x="7161213" y="3875088"/>
          <p14:tracePt t="20413" x="7197725" y="3875088"/>
          <p14:tracePt t="20429" x="7242175" y="3894138"/>
          <p14:tracePt t="20445" x="7259638" y="3902075"/>
          <p14:tracePt t="20461" x="7277100" y="3911600"/>
          <p14:tracePt t="20477" x="7277100" y="3919538"/>
          <p14:tracePt t="20493" x="7286625" y="3938588"/>
          <p14:tracePt t="20657" x="7296150" y="3938588"/>
          <p14:tracePt t="20671" x="7323138" y="3938588"/>
          <p14:tracePt t="20685" x="7348538" y="3929063"/>
          <p14:tracePt t="20701" x="7394575" y="3919538"/>
          <p14:tracePt t="20733" x="7491413" y="3911600"/>
          <p14:tracePt t="20749" x="7518400" y="3911600"/>
          <p14:tracePt t="20766" x="7562850" y="3911600"/>
          <p14:tracePt t="20781" x="7572375" y="3911600"/>
          <p14:tracePt t="20797" x="7589838" y="3911600"/>
          <p14:tracePt t="20813" x="7599363" y="3911600"/>
          <p14:tracePt t="20829" x="7626350" y="3919538"/>
          <p14:tracePt t="20845" x="7634288" y="3919538"/>
          <p14:tracePt t="20861" x="7653338" y="3929063"/>
          <p14:tracePt t="20877" x="7661275" y="3929063"/>
          <p14:tracePt t="20893" x="7670800" y="3929063"/>
          <p14:tracePt t="20909" x="7680325" y="3919538"/>
          <p14:tracePt t="21079" x="7688263" y="3919538"/>
          <p14:tracePt t="21090" x="7688263" y="3929063"/>
          <p14:tracePt t="21106" x="7697788" y="3929063"/>
          <p14:tracePt t="21129" x="7715250" y="3929063"/>
          <p14:tracePt t="21151" x="7724775" y="3938588"/>
          <p14:tracePt t="21173" x="7742238" y="3938588"/>
          <p14:tracePt t="21210" x="7751763" y="3938588"/>
          <p14:tracePt t="21235" x="7759700" y="3929063"/>
          <p14:tracePt t="21437" x="7751763" y="3938588"/>
          <p14:tracePt t="21453" x="7732713" y="3938588"/>
          <p14:tracePt t="21466" x="7705725" y="3946525"/>
          <p14:tracePt t="21474" x="7661275" y="3956050"/>
          <p14:tracePt t="21487" x="7616825" y="3973513"/>
          <p14:tracePt t="21502" x="7537450" y="4000500"/>
          <p14:tracePt t="21517" x="7456488" y="4027488"/>
          <p14:tracePt t="21533" x="7277100" y="4089400"/>
          <p14:tracePt t="21549" x="7197725" y="4116388"/>
          <p14:tracePt t="21565" x="7108825" y="4143375"/>
          <p14:tracePt t="21581" x="7018338" y="4160838"/>
          <p14:tracePt t="21597" x="6867525" y="4205288"/>
          <p14:tracePt t="21613" x="6796088" y="4232275"/>
          <p14:tracePt t="21629" x="6732588" y="4251325"/>
          <p14:tracePt t="21645" x="6634163" y="4276725"/>
          <p14:tracePt t="21661" x="6589713" y="4295775"/>
          <p14:tracePt t="21677" x="6554788" y="4303713"/>
          <p14:tracePt t="21693" x="6545263" y="4303713"/>
          <p14:tracePt t="21709" x="6527800" y="4313238"/>
          <p14:tracePt t="21725" x="6510338" y="4322763"/>
          <p14:tracePt t="21741" x="6491288" y="4322763"/>
          <p14:tracePt t="21772" x="6473825" y="4330700"/>
          <p14:tracePt t="21788" x="6465888" y="4330700"/>
          <p14:tracePt t="21822" x="6456363" y="4330700"/>
          <p14:tracePt t="21834" x="6446838" y="4330700"/>
          <p14:tracePt t="21845" x="6438900" y="4330700"/>
          <p14:tracePt t="21873" x="6429375" y="4330700"/>
          <p14:tracePt t="21884" x="6419850" y="4330700"/>
          <p14:tracePt t="21906" x="6402388" y="4330700"/>
          <p14:tracePt t="21932" x="6394450" y="4330700"/>
          <p14:tracePt t="21946" x="6384925" y="4330700"/>
          <p14:tracePt t="21955" x="6375400" y="4330700"/>
          <p14:tracePt t="21994" x="6375400" y="4322763"/>
          <p14:tracePt t="22004" x="6367463" y="4322763"/>
          <p14:tracePt t="22040" x="6357938" y="4322763"/>
          <p14:tracePt t="22170" x="6357938" y="4313238"/>
          <p14:tracePt t="22247" x="6357938" y="4303713"/>
          <p14:tracePt t="22317" x="6357938" y="4295775"/>
          <p14:tracePt t="22401" x="6367463" y="4295775"/>
          <p14:tracePt t="22426" x="6375400" y="4295775"/>
          <p14:tracePt t="22442" x="6384925" y="4295775"/>
          <p14:tracePt t="22460" x="6394450" y="4295775"/>
          <p14:tracePt t="22475" x="6411913" y="4295775"/>
          <p14:tracePt t="22494" x="6419850" y="4295775"/>
          <p14:tracePt t="22508" x="6429375" y="4295775"/>
          <p14:tracePt t="22523" x="6438900" y="4295775"/>
          <p14:tracePt t="22533" x="6446838" y="4295775"/>
          <p14:tracePt t="22544" x="6473825" y="4295775"/>
          <p14:tracePt t="22558" x="6483350" y="4295775"/>
          <p14:tracePt t="22573" x="6500813" y="4286250"/>
          <p14:tracePt t="22589" x="6510338" y="4286250"/>
          <p14:tracePt t="22605" x="6537325" y="4286250"/>
          <p14:tracePt t="22621" x="6554788" y="4286250"/>
          <p14:tracePt t="22637" x="6572250" y="4286250"/>
          <p14:tracePt t="22653" x="6608763" y="4286250"/>
          <p14:tracePt t="22669" x="6616700" y="4286250"/>
          <p14:tracePt t="22685" x="6634163" y="4286250"/>
          <p14:tracePt t="22715" x="6680200" y="4286250"/>
          <p14:tracePt t="22733" x="6688138" y="4286250"/>
          <p14:tracePt t="22747" x="6697663" y="4286250"/>
          <p14:tracePt t="22763" x="6715125" y="4286250"/>
          <p14:tracePt t="22779" x="6724650" y="4286250"/>
          <p14:tracePt t="22795" x="6742113" y="4276725"/>
          <p14:tracePt t="22811" x="6751638" y="4268788"/>
          <p14:tracePt t="23002" x="6769100" y="4259263"/>
          <p14:tracePt t="23013" x="6786563" y="4251325"/>
          <p14:tracePt t="23025" x="6813550" y="4241800"/>
          <p14:tracePt t="23037" x="6840538" y="4241800"/>
          <p14:tracePt t="23053" x="6875463" y="4232275"/>
          <p14:tracePt t="23069" x="6919913" y="4224338"/>
          <p14:tracePt t="23085" x="7000875" y="4214813"/>
          <p14:tracePt t="23101" x="7027863" y="4214813"/>
          <p14:tracePt t="23117" x="7054850" y="4214813"/>
          <p14:tracePt t="23133" x="7099300" y="4214813"/>
          <p14:tracePt t="23149" x="7108825" y="4214813"/>
          <p14:tracePt t="23165" x="7116763" y="4224338"/>
          <p14:tracePt t="23181" x="7134225" y="4232275"/>
          <p14:tracePt t="23197" x="7143750" y="4232275"/>
          <p14:tracePt t="23229" x="7161213" y="4232275"/>
          <p14:tracePt t="23422" x="7170738" y="4232275"/>
          <p14:tracePt t="23435" x="7188200" y="4214813"/>
          <p14:tracePt t="23445" x="7215188" y="4205288"/>
          <p14:tracePt t="23457" x="7259638" y="4187825"/>
          <p14:tracePt t="23470" x="7296150" y="4179888"/>
          <p14:tracePt t="23486" x="7348538" y="4179888"/>
          <p14:tracePt t="23500" x="7385050" y="4170363"/>
          <p14:tracePt t="23516" x="7446963" y="4170363"/>
          <p14:tracePt t="23532" x="7466013" y="4170363"/>
          <p14:tracePt t="23548" x="7483475" y="4170363"/>
          <p14:tracePt t="23564" x="7510463" y="4170363"/>
          <p14:tracePt t="23580" x="7518400" y="4170363"/>
          <p14:tracePt t="23596" x="7527925" y="4170363"/>
          <p14:tracePt t="23637" x="7537450" y="4170363"/>
          <p14:tracePt t="23843" x="7545388" y="4160838"/>
          <p14:tracePt t="23856" x="7562850" y="4152900"/>
          <p14:tracePt t="23868" x="7581900" y="4152900"/>
          <p14:tracePt t="23885" x="7599363" y="4152900"/>
          <p14:tracePt t="23901" x="7616825" y="4143375"/>
          <p14:tracePt t="23917" x="7634288" y="4143375"/>
          <p14:tracePt t="23933" x="7643813" y="4143375"/>
          <p14:tracePt t="23949" x="7661275" y="4143375"/>
          <p14:tracePt t="23965" x="7670800" y="4143375"/>
          <p14:tracePt t="23981" x="7680325" y="4143375"/>
          <p14:tracePt t="23997" x="7688263" y="4143375"/>
          <p14:tracePt t="25116" x="7688263" y="4133850"/>
          <p14:tracePt t="25127" x="7688263" y="4125913"/>
          <p14:tracePt t="25156" x="7670800" y="4027488"/>
          <p14:tracePt t="25174" x="7653338" y="3938588"/>
          <p14:tracePt t="25203" x="7589838" y="3608388"/>
          <p14:tracePt t="25210" x="7572375" y="3500438"/>
          <p14:tracePt t="25228" x="7554913" y="3375025"/>
          <p14:tracePt t="25257" x="7483475" y="2965450"/>
          <p14:tracePt t="25275" x="7456488" y="2830513"/>
          <p14:tracePt t="25304" x="7419975" y="2625725"/>
          <p14:tracePt t="25306" x="7402513" y="2562225"/>
          <p14:tracePt t="25321" x="7394575" y="2509838"/>
          <p14:tracePt t="25333" x="7385050" y="2473325"/>
          <p14:tracePt t="25343" x="7375525" y="2446338"/>
          <p14:tracePt t="25372" x="7375525" y="2438400"/>
          <p14:tracePt t="25644" x="7367588" y="2419350"/>
          <p14:tracePt t="25657" x="7358063" y="2393950"/>
          <p14:tracePt t="25669" x="7348538" y="2357438"/>
          <p14:tracePt t="25692" x="7340600" y="2251075"/>
          <p14:tracePt t="25707" x="7331075" y="2214563"/>
          <p14:tracePt t="25730" x="7313613" y="2160588"/>
          <p14:tracePt t="25758" x="7296150" y="2108200"/>
          <p14:tracePt t="25776" x="7259638" y="2036763"/>
          <p14:tracePt t="25805" x="7232650" y="1973263"/>
          <p14:tracePt t="25815" x="7215188" y="1946275"/>
          <p14:tracePt t="25826" x="7215188" y="1928813"/>
          <p14:tracePt t="25840" x="7197725" y="1901825"/>
          <p14:tracePt t="25856" x="7188200" y="1874838"/>
          <p14:tracePt t="25872" x="7161213" y="1839913"/>
          <p14:tracePt t="25888" x="7143750" y="1812925"/>
          <p14:tracePt t="25904" x="7134225" y="1795463"/>
          <p14:tracePt t="25934" x="7126288" y="1768475"/>
          <p14:tracePt t="25952" x="7126288" y="1758950"/>
          <p14:tracePt t="26161" x="7116763" y="1758950"/>
          <p14:tracePt t="26172" x="7116763" y="1751013"/>
          <p14:tracePt t="26183" x="7099300" y="1741488"/>
          <p14:tracePt t="26198" x="7089775" y="1714500"/>
          <p14:tracePt t="26210" x="7081838" y="1679575"/>
          <p14:tracePt t="26224" x="7062788" y="1643063"/>
          <p14:tracePt t="26240" x="7037388" y="1589088"/>
          <p14:tracePt t="26255" x="7010400" y="1536700"/>
          <p14:tracePt t="26272" x="6983413" y="1428750"/>
          <p14:tracePt t="26287" x="6956425" y="1384300"/>
          <p14:tracePt t="26304" x="6938963" y="1339850"/>
          <p14:tracePt t="26320" x="6902450" y="1258888"/>
          <p14:tracePt t="26336" x="6894513" y="1241425"/>
          <p14:tracePt t="26352" x="6894513" y="1204913"/>
          <p14:tracePt t="26368" x="6884988" y="1204913"/>
          <p14:tracePt t="26630" x="6884988" y="1196975"/>
          <p14:tracePt t="26642" x="6867525" y="1169988"/>
          <p14:tracePt t="26656" x="6858000" y="1152525"/>
          <p14:tracePt t="26671" x="6858000" y="1125538"/>
          <p14:tracePt t="26688" x="6858000" y="1108075"/>
          <p14:tracePt t="26704" x="6848475" y="1054100"/>
          <p14:tracePt t="26719" x="6840538" y="1017588"/>
          <p14:tracePt t="26737" x="6840538" y="965200"/>
          <p14:tracePt t="26752" x="6831013" y="946150"/>
          <p14:tracePt t="26767" x="6831013" y="919163"/>
          <p14:tracePt t="26784" x="6831013" y="901700"/>
          <p14:tracePt t="26800" x="6831013" y="884238"/>
          <p14:tracePt t="26815" x="6831013" y="874713"/>
          <p14:tracePt t="26832" x="6831013" y="857250"/>
          <p14:tracePt t="26848" x="6831013" y="839788"/>
          <p14:tracePt t="26864" x="6831013" y="812800"/>
          <p14:tracePt t="26880" x="6831013" y="758825"/>
          <p14:tracePt t="26896" x="6831013" y="731838"/>
          <p14:tracePt t="26912" x="6831013" y="714375"/>
          <p14:tracePt t="26928" x="6831013" y="696913"/>
          <p14:tracePt t="26978" x="6840538" y="696913"/>
          <p14:tracePt t="26989" x="6858000" y="696913"/>
          <p14:tracePt t="27006" x="6884988" y="696913"/>
          <p14:tracePt t="27015" x="6929438" y="696913"/>
          <p14:tracePt t="27025" x="6983413" y="696913"/>
          <p14:tracePt t="27040" x="7054850" y="679450"/>
          <p14:tracePt t="27056" x="7126288" y="669925"/>
          <p14:tracePt t="27072" x="7224713" y="660400"/>
          <p14:tracePt t="27088" x="7402513" y="660400"/>
          <p14:tracePt t="27103" x="7483475" y="679450"/>
          <p14:tracePt t="27120" x="7545388" y="687388"/>
          <p14:tracePt t="27136" x="7634288" y="696913"/>
          <p14:tracePt t="27151" x="7661275" y="704850"/>
          <p14:tracePt t="27168" x="7705725" y="704850"/>
          <p14:tracePt t="27184" x="7732713" y="704850"/>
          <p14:tracePt t="27200" x="7751763" y="696913"/>
          <p14:tracePt t="27215" x="7769225" y="687388"/>
          <p14:tracePt t="27232" x="7804150" y="669925"/>
          <p14:tracePt t="27248" x="7813675" y="660400"/>
          <p14:tracePt t="27278" x="7840663" y="625475"/>
          <p14:tracePt t="27412" x="7848600" y="633413"/>
          <p14:tracePt t="27424" x="7848600" y="642938"/>
          <p14:tracePt t="27438" x="7848600" y="660400"/>
          <p14:tracePt t="27455" x="7848600" y="687388"/>
          <p14:tracePt t="27472" x="7848600" y="750888"/>
          <p14:tracePt t="27487" x="7848600" y="785813"/>
          <p14:tracePt t="27504" x="7813675" y="866775"/>
          <p14:tracePt t="27520" x="7796213" y="893763"/>
          <p14:tracePt t="27536" x="7769225" y="928688"/>
          <p14:tracePt t="27661" x="7759700" y="928688"/>
          <p14:tracePt t="27676" x="7751763" y="928688"/>
          <p14:tracePt t="27689" x="7732713" y="928688"/>
          <p14:tracePt t="27699" x="7715250" y="946150"/>
          <p14:tracePt t="27712" x="7688263" y="955675"/>
          <p14:tracePt t="27729" x="7661275" y="965200"/>
          <p14:tracePt t="27744" x="7626350" y="982663"/>
          <p14:tracePt t="27759" x="7581900" y="1017588"/>
          <p14:tracePt t="27774" x="7554913" y="1027113"/>
          <p14:tracePt t="27790" x="7537450" y="1036638"/>
          <p14:tracePt t="27807" x="7518400" y="1044575"/>
          <p14:tracePt t="27832" x="7483475" y="1054100"/>
          <p14:tracePt t="27861" x="7446963" y="1071563"/>
          <p14:tracePt t="27866" x="7429500" y="1071563"/>
          <p14:tracePt t="27893" x="7402513" y="1098550"/>
          <p14:tracePt t="27927" x="7375525" y="1098550"/>
          <p14:tracePt t="27945" x="7367588" y="1098550"/>
          <p14:tracePt t="28121" x="7367588" y="1116013"/>
          <p14:tracePt t="28134" x="7358063" y="1143000"/>
          <p14:tracePt t="28146" x="7358063" y="1179513"/>
          <p14:tracePt t="28175" x="7358063" y="1250950"/>
          <p14:tracePt t="28181" x="7358063" y="1268413"/>
          <p14:tracePt t="28193" x="7358063" y="1276350"/>
          <p14:tracePt t="28228" x="7358063" y="1285875"/>
          <p14:tracePt t="28246" x="7367588" y="1285875"/>
          <p14:tracePt t="28275" x="7385050" y="1276350"/>
          <p14:tracePt t="28293" x="7394575" y="1258888"/>
          <p14:tracePt t="28329" x="7419975" y="1231900"/>
          <p14:tracePt t="28340" x="7439025" y="1223963"/>
          <p14:tracePt t="28362" x="7473950" y="1204913"/>
          <p14:tracePt t="28391" x="7510463" y="1196975"/>
          <p14:tracePt t="28398" x="7527925" y="1187450"/>
          <p14:tracePt t="28409" x="7545388" y="1179513"/>
          <p14:tracePt t="28431" x="7581900" y="1179513"/>
          <p14:tracePt t="28460" x="7608888" y="1160463"/>
          <p14:tracePt t="28467" x="7626350" y="1152525"/>
          <p14:tracePt t="28830" x="7626350" y="1160463"/>
          <p14:tracePt t="28879" x="7634288" y="1160463"/>
          <p14:tracePt t="28889" x="7643813" y="1160463"/>
          <p14:tracePt t="28910" x="7697788" y="1160463"/>
          <p14:tracePt t="28933" x="7751763" y="1143000"/>
          <p14:tracePt t="28949" x="7813675" y="1116013"/>
          <p14:tracePt t="28964" x="7840663" y="1108075"/>
          <p14:tracePt t="28993" x="7848600" y="1108075"/>
          <p14:tracePt t="29069" x="7858125" y="1108075"/>
          <p14:tracePt t="29082" x="7867650" y="1108075"/>
          <p14:tracePt t="29175" x="7875588" y="1108075"/>
          <p14:tracePt t="29214" x="7885113" y="1108075"/>
          <p14:tracePt t="29224" x="7894638" y="1116013"/>
          <p14:tracePt t="29236" x="7902575" y="1116013"/>
          <p14:tracePt t="29263" x="7912100" y="1125538"/>
          <p14:tracePt t="29280" x="7920038" y="1125538"/>
          <p14:tracePt t="29296" x="7929563" y="1125538"/>
          <p14:tracePt t="29442" x="7929563" y="1133475"/>
          <p14:tracePt t="29658" x="7929563" y="1143000"/>
          <p14:tracePt t="29668" x="7920038" y="1152525"/>
          <p14:tracePt t="29683" x="7912100" y="1152525"/>
          <p14:tracePt t="29711" x="7875588" y="1179513"/>
          <p14:tracePt t="29718" x="7858125" y="1179513"/>
          <p14:tracePt t="29736" x="7831138" y="1187450"/>
          <p14:tracePt t="29764" x="7777163" y="1204913"/>
          <p14:tracePt t="29769" x="7724775" y="1204913"/>
          <p14:tracePt t="29796" x="7599363" y="1204913"/>
          <p14:tracePt t="29802" x="7500938" y="1179513"/>
          <p14:tracePt t="29814" x="7402513" y="1179513"/>
          <p14:tracePt t="29830" x="7296150" y="1179513"/>
          <p14:tracePt t="29846" x="7188200" y="1179513"/>
          <p14:tracePt t="29863" x="6973888" y="1231900"/>
          <p14:tracePt t="29878" x="6875463" y="1258888"/>
          <p14:tracePt t="29894" x="6796088" y="1303338"/>
          <p14:tracePt t="29910" x="6732588" y="1330325"/>
          <p14:tracePt t="29926" x="6616700" y="1438275"/>
          <p14:tracePt t="29942" x="6545263" y="1527175"/>
          <p14:tracePt t="29958" x="6446838" y="1714500"/>
          <p14:tracePt t="29974" x="6402388" y="1803400"/>
          <p14:tracePt t="29990" x="6367463" y="1893888"/>
          <p14:tracePt t="30236" x="6197600" y="1928813"/>
          <p14:tracePt t="30247" x="5848350" y="2054225"/>
          <p14:tracePt t="30261" x="5446713" y="2251075"/>
          <p14:tracePt t="30278" x="5062538" y="2490788"/>
          <p14:tracePt t="30294" x="4232275" y="3143250"/>
          <p14:tracePt t="30310" x="3840163" y="3482975"/>
          <p14:tracePt t="30327" x="3446463" y="3813175"/>
          <p14:tracePt t="30331" x="3081338" y="4071938"/>
          <p14:tracePt t="30356" x="2598738" y="4357688"/>
          <p14:tracePt t="30374" x="2465388" y="4419600"/>
          <p14:tracePt t="30390" x="2276475" y="4500563"/>
          <p14:tracePt t="30406" x="2214563" y="4527550"/>
          <p14:tracePt t="30424" x="2160588" y="4554538"/>
          <p14:tracePt t="30438" x="2081213" y="4581525"/>
          <p14:tracePt t="30454" x="2054225" y="4589463"/>
          <p14:tracePt t="30470" x="2044700" y="4598988"/>
          <p14:tracePt t="30486" x="2027238" y="4608513"/>
          <p14:tracePt t="30502" x="2036763" y="4598988"/>
          <p14:tracePt t="30667" x="2044700" y="4608513"/>
          <p14:tracePt t="30678" x="2054225" y="4616450"/>
          <p14:tracePt t="30692" x="2062163" y="4625975"/>
          <p14:tracePt t="30710" x="2062163" y="4643438"/>
          <p14:tracePt t="30727" x="2036763" y="4732338"/>
          <p14:tracePt t="30742" x="1990725" y="4822825"/>
          <p14:tracePt t="30756" x="1946275" y="4911725"/>
          <p14:tracePt t="30773" x="1893888" y="4991100"/>
          <p14:tracePt t="30788" x="1822450" y="5180013"/>
          <p14:tracePt t="30804" x="1795463" y="5241925"/>
          <p14:tracePt t="30821" x="1768475" y="5303838"/>
          <p14:tracePt t="30837" x="1741488" y="5411788"/>
          <p14:tracePt t="30853" x="1731963" y="5438775"/>
          <p14:tracePt t="30869" x="1731963" y="5465763"/>
          <p14:tracePt t="30885" x="1731963" y="5518150"/>
          <p14:tracePt t="30900" x="1731963" y="5545138"/>
          <p14:tracePt t="30917" x="1731963" y="5572125"/>
          <p14:tracePt t="30933" x="1731963" y="5616575"/>
          <p14:tracePt t="30948" x="1724025" y="5643563"/>
          <p14:tracePt t="30965" x="1724025" y="5688013"/>
          <p14:tracePt t="30981" x="1724025" y="5705475"/>
          <p14:tracePt t="31011" x="1714500" y="5715000"/>
          <p14:tracePt t="31170" x="1714500" y="5705475"/>
          <p14:tracePt t="31219" x="1714500" y="5697538"/>
          <p14:tracePt t="31230" x="1714500" y="5688013"/>
          <p14:tracePt t="31257" x="1714500" y="5680075"/>
          <p14:tracePt t="32432" x="1714500" y="5653088"/>
          <p14:tracePt t="32443" x="1731963" y="5589588"/>
          <p14:tracePt t="32467" x="1768475" y="5465763"/>
          <p14:tracePt t="32474" x="1901825" y="5143500"/>
          <p14:tracePt t="32485" x="2098675" y="4652963"/>
          <p14:tracePt t="32514" x="2759075" y="3143250"/>
          <p14:tracePt t="32521" x="2965450" y="2741613"/>
          <p14:tracePt t="32538" x="3179763" y="2312988"/>
          <p14:tracePt t="32554" x="3554413" y="1714500"/>
          <p14:tracePt t="32570" x="3643313" y="1589088"/>
          <p14:tracePt t="32599" x="3697288" y="1500188"/>
          <p14:tracePt t="32618" x="3697288" y="1490663"/>
          <p14:tracePt t="32640" x="3697288" y="1482725"/>
          <p14:tracePt t="32697" x="3697288" y="1473200"/>
          <p14:tracePt t="32772" x="3697288" y="1465263"/>
          <p14:tracePt t="32817" x="3697288" y="1438275"/>
          <p14:tracePt t="32830" x="3697288" y="1419225"/>
          <p14:tracePt t="32845" x="3697288" y="1401763"/>
          <p14:tracePt t="32855" x="3697288" y="1384300"/>
          <p14:tracePt t="32867" x="3697288" y="1374775"/>
          <p14:tracePt t="32936" x="3697288" y="1393825"/>
          <p14:tracePt t="32950" x="3705225" y="1419225"/>
          <p14:tracePt t="32964" x="3714750" y="1465263"/>
          <p14:tracePt t="32977" x="3724275" y="1509713"/>
          <p14:tracePt t="32993" x="3732213" y="1562100"/>
          <p14:tracePt t="33009" x="3741738" y="1608138"/>
          <p14:tracePt t="33025" x="3741738" y="1687513"/>
          <p14:tracePt t="33041" x="3741738" y="1714500"/>
          <p14:tracePt t="33057" x="3741738" y="1724025"/>
          <p14:tracePt t="33073" x="3741738" y="1731963"/>
          <p14:tracePt t="33276" x="3741738" y="1741488"/>
          <p14:tracePt t="34019" x="3741738" y="1751013"/>
          <p14:tracePt t="34200" x="3768725" y="1785938"/>
          <p14:tracePt t="34213" x="3795713" y="1866900"/>
          <p14:tracePt t="34222" x="3822700" y="1928813"/>
          <p14:tracePt t="34240" x="3848100" y="2000250"/>
          <p14:tracePt t="34270" x="3929063" y="2224088"/>
          <p14:tracePt t="34287" x="3946525" y="2303463"/>
          <p14:tracePt t="34316" x="3983038" y="2482850"/>
          <p14:tracePt t="34323" x="4000500" y="2571750"/>
          <p14:tracePt t="34341" x="4017963" y="2652713"/>
          <p14:tracePt t="34356" x="4037013" y="2795588"/>
          <p14:tracePt t="34385" x="4062413" y="2901950"/>
          <p14:tracePt t="34403" x="4081463" y="2938463"/>
          <p14:tracePt t="34419" x="4089400" y="3009900"/>
          <p14:tracePt t="34441" x="4108450" y="3036888"/>
          <p14:tracePt t="34456" x="4108450" y="3044825"/>
          <p14:tracePt t="34485" x="4108450" y="3062288"/>
          <p14:tracePt t="34535" x="4108450" y="3071813"/>
          <p14:tracePt t="34610" x="4108450" y="3081338"/>
          <p14:tracePt t="34622" x="4108450" y="3089275"/>
          <p14:tracePt t="34639" x="4108450" y="3098800"/>
          <p14:tracePt t="34657" x="4098925" y="3098800"/>
          <p14:tracePt t="34686" x="4081463" y="3108325"/>
          <p14:tracePt t="34692" x="4071938" y="3108325"/>
          <p14:tracePt t="34740" x="4044950" y="3108325"/>
          <p14:tracePt t="34770" x="4010025" y="3071813"/>
          <p14:tracePt t="34777" x="3990975" y="3054350"/>
          <p14:tracePt t="34789" x="3965575" y="3036888"/>
          <p14:tracePt t="34804" x="3946525" y="3017838"/>
          <p14:tracePt t="34842" x="3902075" y="2990850"/>
          <p14:tracePt t="34868" x="3857625" y="2982913"/>
          <p14:tracePt t="34887" x="3813175" y="2982913"/>
          <p14:tracePt t="34904" x="3786188" y="2982913"/>
          <p14:tracePt t="34940" x="3724275" y="3009900"/>
          <p14:tracePt t="34946" x="3697288" y="3009900"/>
          <p14:tracePt t="34958" x="3679825" y="3017838"/>
          <p14:tracePt t="34987" x="3652838" y="3036888"/>
          <p14:tracePt t="34993" x="3625850" y="3036888"/>
          <p14:tracePt t="35005" x="3616325" y="3036888"/>
          <p14:tracePt t="35040" x="3608388" y="3036888"/>
          <p14:tracePt t="35151" x="3608388" y="3000375"/>
          <p14:tracePt t="35161" x="3616325" y="2911475"/>
          <p14:tracePt t="35174" x="3660775" y="2813050"/>
          <p14:tracePt t="35203" x="3803650" y="2465388"/>
          <p14:tracePt t="35221" x="3938588" y="2286000"/>
          <p14:tracePt t="35244" x="3973513" y="2251075"/>
          <p14:tracePt t="35306" x="3911600" y="2322513"/>
          <p14:tracePt t="35319" x="3830638" y="2384425"/>
          <p14:tracePt t="35329" x="3751263" y="2455863"/>
          <p14:tracePt t="35344" x="3679825" y="2500313"/>
          <p14:tracePt t="35373" x="3527425" y="2589213"/>
          <p14:tracePt t="35382" x="3446463" y="2625725"/>
          <p14:tracePt t="35406" x="3313113" y="2679700"/>
          <p14:tracePt t="35421" x="3251200" y="2697163"/>
          <p14:tracePt t="35443" x="3108325" y="2751138"/>
          <p14:tracePt t="35459" x="3054350" y="2759075"/>
          <p14:tracePt t="35475" x="2965450" y="2786063"/>
          <p14:tracePt t="35503" x="2919413" y="2795588"/>
          <p14:tracePt t="35522" x="2911475" y="2795588"/>
          <p14:tracePt t="35593" x="2911475" y="2786063"/>
          <p14:tracePt t="35619" x="2919413" y="2776538"/>
          <p14:tracePt t="35631" x="2938463" y="2768600"/>
          <p14:tracePt t="35644" x="2955925" y="2768600"/>
          <p14:tracePt t="35870" x="2946400" y="2776538"/>
          <p14:tracePt t="35883" x="2919413" y="2776538"/>
          <p14:tracePt t="35897" x="2894013" y="2795588"/>
          <p14:tracePt t="35921" x="2803525" y="2822575"/>
          <p14:tracePt t="35945" x="2670175" y="2857500"/>
          <p14:tracePt t="35960" x="2598738" y="2867025"/>
          <p14:tracePt t="35990" x="2393950" y="2867025"/>
          <p14:tracePt t="36007" x="2330450" y="2867025"/>
          <p14:tracePt t="36043" x="2232025" y="2830513"/>
          <p14:tracePt t="36072" x="2214563" y="2830513"/>
          <p14:tracePt t="36182" x="2224088" y="2840038"/>
          <p14:tracePt t="36194" x="2232025" y="2840038"/>
          <p14:tracePt t="36208" x="2241550" y="2847975"/>
          <p14:tracePt t="36244" x="2259013" y="2847975"/>
          <p14:tracePt t="36364" x="2259013" y="2857500"/>
          <p14:tracePt t="36376" x="2276475" y="2857500"/>
          <p14:tracePt t="36390" x="2286000" y="2857500"/>
          <p14:tracePt t="36399" x="2286000" y="2867025"/>
          <p14:tracePt t="36424" x="2322513" y="2867025"/>
          <p14:tracePt t="36447" x="2347913" y="2894013"/>
          <p14:tracePt t="36462" x="2366963" y="2901950"/>
          <p14:tracePt t="36491" x="2393950" y="2919413"/>
          <p14:tracePt t="36498" x="2401888" y="2928938"/>
          <p14:tracePt t="36509" x="2411413" y="2928938"/>
          <p14:tracePt t="36545" x="2411413" y="2946400"/>
          <p14:tracePt t="36663" x="2401888" y="2946400"/>
          <p14:tracePt t="36675" x="2384425" y="2938463"/>
          <p14:tracePt t="36690" x="2374900" y="2928938"/>
          <p14:tracePt t="36701" x="2357438" y="2901950"/>
          <p14:tracePt t="36725" x="2339975" y="2874963"/>
          <p14:tracePt t="36748" x="2312988" y="2840038"/>
          <p14:tracePt t="36774" x="2286000" y="2803525"/>
          <p14:tracePt t="36793" x="2268538" y="2751138"/>
          <p14:tracePt t="36810" x="2259013" y="2732088"/>
          <p14:tracePt t="36827" x="2251075" y="2724150"/>
          <p14:tracePt t="36848" x="2251075" y="2705100"/>
          <p14:tracePt t="37012" x="2259013" y="2705100"/>
          <p14:tracePt t="37026" x="2276475" y="2705100"/>
          <p14:tracePt t="37157" x="2268538" y="2705100"/>
          <p14:tracePt t="37192" x="2259013" y="2705100"/>
          <p14:tracePt t="37253" x="2259013" y="2697163"/>
          <p14:tracePt t="37286" x="2259013" y="2687638"/>
          <p14:tracePt t="37334" x="2259013" y="2679700"/>
          <p14:tracePt t="37373" x="2259013" y="2670175"/>
          <p14:tracePt t="37395" x="2259013" y="2660650"/>
          <p14:tracePt t="37406" x="2268538" y="2652713"/>
          <p14:tracePt t="37428" x="2276475" y="2643188"/>
          <p14:tracePt t="37450" x="2286000" y="2633663"/>
          <p14:tracePt t="37566" x="2276475" y="2633663"/>
          <p14:tracePt t="37578" x="2268538" y="2643188"/>
          <p14:tracePt t="37589" x="2259013" y="2652713"/>
          <p14:tracePt t="37613" x="2241550" y="2660650"/>
          <p14:tracePt t="37649" x="2232025" y="2679700"/>
          <p14:tracePt t="37676" x="2232025" y="2687638"/>
          <p14:tracePt t="37902" x="2251075" y="2705100"/>
          <p14:tracePt t="37913" x="2276475" y="2759075"/>
          <p14:tracePt t="37928" x="2330450" y="2840038"/>
          <p14:tracePt t="37952" x="2465388" y="3116263"/>
          <p14:tracePt t="37981" x="2589213" y="3322638"/>
          <p14:tracePt t="37987" x="2633663" y="3411538"/>
          <p14:tracePt t="37999" x="2679700" y="3482975"/>
          <p14:tracePt t="38028" x="2768600" y="3633788"/>
          <p14:tracePt t="38034" x="2803525" y="3714750"/>
          <p14:tracePt t="38052" x="2830513" y="3776663"/>
          <p14:tracePt t="38068" x="2867025" y="3830638"/>
          <p14:tracePt t="38084" x="2928938" y="3911600"/>
          <p14:tracePt t="38112" x="2990850" y="3956050"/>
          <p14:tracePt t="38119" x="3009900" y="3965575"/>
          <p14:tracePt t="38131" x="3036888" y="3965575"/>
          <p14:tracePt t="38153" x="3081338" y="3965575"/>
          <p14:tracePt t="38181" x="3116263" y="3929063"/>
          <p14:tracePt t="38200" x="3143250" y="3894138"/>
          <p14:tracePt t="38215" x="3152775" y="3867150"/>
          <p14:tracePt t="38251" x="3160713" y="3714750"/>
          <p14:tracePt t="38282" x="3160713" y="3679825"/>
          <p14:tracePt t="38301" x="3160713" y="3670300"/>
          <p14:tracePt t="38369" x="3170238" y="3660775"/>
          <p14:tracePt t="38381" x="3179763" y="3643313"/>
          <p14:tracePt t="38399" x="3179763" y="3625850"/>
          <p14:tracePt t="38430" x="3224213" y="3581400"/>
          <p14:tracePt t="38454" x="3232150" y="3562350"/>
          <p14:tracePt t="38470" x="3259138" y="3527425"/>
          <p14:tracePt t="38499" x="3268663" y="3509963"/>
          <p14:tracePt t="38683" x="3268663" y="3517900"/>
          <p14:tracePt t="38697" x="3268663" y="3527425"/>
          <p14:tracePt t="38707" x="3268663" y="3536950"/>
          <p14:tracePt t="38732" x="3259138" y="3544888"/>
          <p14:tracePt t="38744" x="3259138" y="3554413"/>
          <p14:tracePt t="38756" x="3251200" y="3562350"/>
          <p14:tracePt t="38783" x="3232150" y="3581400"/>
          <p14:tracePt t="38790" x="3224213" y="3581400"/>
          <p14:tracePt t="38817" x="3197225" y="3598863"/>
          <p14:tracePt t="38833" x="3187700" y="3598863"/>
          <p14:tracePt t="38849" x="3160713" y="3608388"/>
          <p14:tracePt t="38865" x="3152775" y="3608388"/>
          <p14:tracePt t="38881" x="3143250" y="3608388"/>
          <p14:tracePt t="38897" x="3116263" y="3608388"/>
          <p14:tracePt t="38913" x="3081338" y="3616325"/>
          <p14:tracePt t="38929" x="3071813" y="3616325"/>
          <p14:tracePt t="38945" x="3036888" y="3616325"/>
          <p14:tracePt t="38961" x="3009900" y="3616325"/>
          <p14:tracePt t="38977" x="2990850" y="3616325"/>
          <p14:tracePt t="38994" x="2955925" y="3616325"/>
          <p14:tracePt t="39009" x="2938463" y="3616325"/>
          <p14:tracePt t="39025" x="2919413" y="3608388"/>
          <p14:tracePt t="39041" x="2901950" y="3598863"/>
          <p14:tracePt t="39057" x="2884488" y="3589338"/>
          <p14:tracePt t="39089" x="2874963" y="3589338"/>
          <p14:tracePt t="39105" x="2874963" y="3581400"/>
          <p14:tracePt t="39173" x="2874963" y="3571875"/>
          <p14:tracePt t="39188" x="2874963" y="3562350"/>
          <p14:tracePt t="39222" x="2894013" y="3562350"/>
          <p14:tracePt t="39235" x="2901950" y="3554413"/>
          <p14:tracePt t="39250" x="2911475" y="3554413"/>
          <p14:tracePt t="39265" x="2928938" y="3554413"/>
          <p14:tracePt t="39281" x="2955925" y="3544888"/>
          <p14:tracePt t="39297" x="3000375" y="3544888"/>
          <p14:tracePt t="39313" x="3027363" y="3544888"/>
          <p14:tracePt t="39330" x="3081338" y="3544888"/>
          <p14:tracePt t="39345" x="3108325" y="3544888"/>
          <p14:tracePt t="39361" x="3143250" y="3544888"/>
          <p14:tracePt t="39377" x="3170238" y="3544888"/>
          <p14:tracePt t="39381" x="3197225" y="3544888"/>
          <p14:tracePt t="39395" x="3232150" y="3544888"/>
          <p14:tracePt t="39409" x="3259138" y="3544888"/>
          <p14:tracePt t="39425" x="3286125" y="3536950"/>
          <p14:tracePt t="39441" x="3340100" y="3517900"/>
          <p14:tracePt t="39457" x="3357563" y="3517900"/>
          <p14:tracePt t="39473" x="3384550" y="3509963"/>
          <p14:tracePt t="39489" x="3419475" y="3500438"/>
          <p14:tracePt t="39505" x="3438525" y="3500438"/>
          <p14:tracePt t="39521" x="3446463" y="3490913"/>
          <p14:tracePt t="39537" x="3490913" y="3482975"/>
          <p14:tracePt t="39553" x="3500438" y="3482975"/>
          <p14:tracePt t="39569" x="3509963" y="3473450"/>
          <p14:tracePt t="39585" x="3527425" y="3473450"/>
          <p14:tracePt t="39601" x="3536950" y="3473450"/>
          <p14:tracePt t="39633" x="3544888" y="3473450"/>
          <p14:tracePt t="39656" x="3554413" y="3473450"/>
          <p14:tracePt t="39679" x="3562350" y="3473450"/>
          <p14:tracePt t="39695" x="3571875" y="3473450"/>
          <p14:tracePt t="39862" x="3562350" y="3473450"/>
          <p14:tracePt t="39872" x="3554413" y="3473450"/>
          <p14:tracePt t="39888" x="3544888" y="3473450"/>
          <p14:tracePt t="39905" x="3536950" y="3473450"/>
          <p14:tracePt t="39921" x="3500438" y="3473450"/>
          <p14:tracePt t="39937" x="3490913" y="3482975"/>
          <p14:tracePt t="39953" x="3473450" y="3490913"/>
          <p14:tracePt t="39969" x="3429000" y="3500438"/>
          <p14:tracePt t="39985" x="3411538" y="3509963"/>
          <p14:tracePt t="40001" x="3394075" y="3517900"/>
          <p14:tracePt t="40017" x="3348038" y="3517900"/>
          <p14:tracePt t="40033" x="3330575" y="3517900"/>
          <p14:tracePt t="40049" x="3313113" y="3517900"/>
          <p14:tracePt t="40065" x="3286125" y="3517900"/>
          <p14:tracePt t="40081" x="3268663" y="3509963"/>
          <p14:tracePt t="40097" x="3259138" y="3500438"/>
          <p14:tracePt t="40113" x="3232150" y="3500438"/>
          <p14:tracePt t="40129" x="3224213" y="3500438"/>
          <p14:tracePt t="40145" x="3205163" y="3490913"/>
          <p14:tracePt t="40161" x="3179763" y="3490913"/>
          <p14:tracePt t="40177" x="3170238" y="3490913"/>
          <p14:tracePt t="40193" x="3160713" y="3490913"/>
          <p14:tracePt t="40210" x="3133725" y="3490913"/>
          <p14:tracePt t="40225" x="3125788" y="3490913"/>
          <p14:tracePt t="40241" x="3116263" y="3490913"/>
          <p14:tracePt t="40257" x="3098800" y="3490913"/>
          <p14:tracePt t="40289" x="3089275" y="3490913"/>
          <p14:tracePt t="40436" x="3098800" y="3500438"/>
          <p14:tracePt t="40450" x="3116263" y="3509963"/>
          <p14:tracePt t="40465" x="3133725" y="3509963"/>
          <p14:tracePt t="40481" x="3160713" y="3509963"/>
          <p14:tracePt t="40497" x="3232150" y="3509963"/>
          <p14:tracePt t="40513" x="3276600" y="3509963"/>
          <p14:tracePt t="40529" x="3340100" y="3509963"/>
          <p14:tracePt t="40560" x="3509963" y="3500438"/>
          <p14:tracePt t="40577" x="3544888" y="3490913"/>
          <p14:tracePt t="40593" x="3616325" y="3482975"/>
          <p14:tracePt t="40609" x="3633788" y="3482975"/>
          <p14:tracePt t="40625" x="3643313" y="3473450"/>
          <p14:tracePt t="40642" x="3660775" y="3473450"/>
          <p14:tracePt t="40657" x="3670300" y="3473450"/>
          <p14:tracePt t="40702" x="3679825" y="3473450"/>
          <p14:tracePt t="40713" x="3679825" y="3465513"/>
          <p14:tracePt t="40809" x="3679825" y="3455988"/>
          <p14:tracePt t="40859" x="3670300" y="3438525"/>
          <p14:tracePt t="40868" x="3643313" y="3419475"/>
          <p14:tracePt t="40881" x="3616325" y="3402013"/>
          <p14:tracePt t="40897" x="3598863" y="3394075"/>
          <p14:tracePt t="40913" x="3581400" y="3375025"/>
          <p14:tracePt t="40929" x="3527425" y="3357563"/>
          <p14:tracePt t="40945" x="3509963" y="3357563"/>
          <p14:tracePt t="40961" x="3500438" y="3357563"/>
          <p14:tracePt t="40977" x="3482975" y="3348038"/>
          <p14:tracePt t="40993" x="3473450" y="3348038"/>
          <p14:tracePt t="41009" x="3465513" y="3348038"/>
          <p14:tracePt t="41025" x="3455988" y="3348038"/>
          <p14:tracePt t="41041" x="3419475" y="3357563"/>
          <p14:tracePt t="41057" x="3411538" y="3357563"/>
          <p14:tracePt t="41073" x="3394075" y="3367088"/>
          <p14:tracePt t="41089" x="3357563" y="3375025"/>
          <p14:tracePt t="41105" x="3348038" y="3375025"/>
          <p14:tracePt t="41121" x="3340100" y="3375025"/>
          <p14:tracePt t="41137" x="3313113" y="3375025"/>
          <p14:tracePt t="41153" x="3303588" y="3375025"/>
          <p14:tracePt t="41169" x="3295650" y="3375025"/>
          <p14:tracePt t="41185" x="3286125" y="3375025"/>
          <p14:tracePt t="41201" x="3276600" y="3375025"/>
          <p14:tracePt t="41231" x="3259138" y="3375025"/>
          <p14:tracePt t="41249" x="3241675" y="3375025"/>
          <p14:tracePt t="41265" x="3232150" y="3375025"/>
          <p14:tracePt t="41296" x="3224213" y="3375025"/>
          <p14:tracePt t="41327" x="3205163" y="3375025"/>
          <p14:tracePt t="41354" x="3187700" y="3375025"/>
          <p14:tracePt t="41384" x="3170238" y="3375025"/>
          <p14:tracePt t="41411" x="3160713" y="3375025"/>
          <p14:tracePt t="41423" x="3152775" y="3375025"/>
          <p14:tracePt t="41434" x="3143250" y="3375025"/>
          <p14:tracePt t="41460" x="3133725" y="3375025"/>
          <p14:tracePt t="41486" x="3116263" y="3367088"/>
          <p14:tracePt t="41508" x="3108325" y="3367088"/>
          <p14:tracePt t="41531" x="3098800" y="3367088"/>
          <p14:tracePt t="41542" x="3089275" y="3367088"/>
          <p14:tracePt t="41556" x="3081338" y="3367088"/>
          <p14:tracePt t="41584" x="3062288" y="3367088"/>
          <p14:tracePt t="41591" x="3044825" y="3384550"/>
          <p14:tracePt t="41602" x="3027363" y="3394075"/>
          <p14:tracePt t="41631" x="2990850" y="3429000"/>
          <p14:tracePt t="41638" x="2965450" y="3446463"/>
          <p14:tracePt t="41655" x="2946400" y="3473450"/>
          <p14:tracePt t="41671" x="2928938" y="3490913"/>
          <p14:tracePt t="41699" x="2911475" y="3509963"/>
          <p14:tracePt t="41773" x="2928938" y="3509963"/>
          <p14:tracePt t="41784" x="2946400" y="3509963"/>
          <p14:tracePt t="41795" x="2973388" y="3509963"/>
          <p14:tracePt t="41806" x="3000375" y="3509963"/>
          <p14:tracePt t="41822" x="3027363" y="3509963"/>
          <p14:tracePt t="41853" x="3098800" y="3509963"/>
          <p14:tracePt t="41859" x="3143250" y="3509963"/>
          <p14:tracePt t="41872" x="3205163" y="3509963"/>
          <p14:tracePt t="41900" x="3348038" y="3500438"/>
          <p14:tracePt t="41903" x="3446463" y="3482975"/>
          <p14:tracePt t="41915" x="3544888" y="3465513"/>
          <p14:tracePt t="41933" x="3652838" y="3438525"/>
          <p14:tracePt t="41956" x="3830638" y="3357563"/>
          <p14:tracePt t="41985" x="3983038" y="3286125"/>
          <p14:tracePt t="42004" x="4027488" y="3268663"/>
          <p14:tracePt t="42031" x="4081463" y="3268663"/>
          <p14:tracePt t="42038" x="4098925" y="3268663"/>
          <p14:tracePt t="42056" x="4108450" y="3268663"/>
          <p14:tracePt t="42072" x="4116388" y="3268663"/>
          <p14:tracePt t="42100" x="4125913" y="3268663"/>
          <p14:tracePt t="42250" x="4108450" y="3268663"/>
          <p14:tracePt t="42262" x="4098925" y="3268663"/>
          <p14:tracePt t="42277" x="4071938" y="3276600"/>
          <p14:tracePt t="42301" x="4017963" y="3295650"/>
          <p14:tracePt t="42319" x="4000500" y="3313113"/>
          <p14:tracePt t="42335" x="3929063" y="3330575"/>
          <p14:tracePt t="42357" x="3902075" y="3330575"/>
          <p14:tracePt t="42385" x="3830638" y="3348038"/>
          <p14:tracePt t="42402" x="3813175" y="3348038"/>
          <p14:tracePt t="42420" x="3776663" y="3348038"/>
          <p14:tracePt t="42455" x="3741738" y="3348038"/>
          <p14:tracePt t="42461" x="3732213" y="3348038"/>
          <p14:tracePt t="42473" x="3724275" y="3348038"/>
          <p14:tracePt t="42502" x="3687763" y="3348038"/>
          <p14:tracePt t="42508" x="3679825" y="3348038"/>
          <p14:tracePt t="42520" x="3670300" y="3348038"/>
          <p14:tracePt t="42555" x="3643313" y="3348038"/>
          <p14:tracePt t="42587" x="3598863" y="3348038"/>
          <p14:tracePt t="42604" x="3589338" y="3348038"/>
          <p14:tracePt t="42634" x="3554413" y="3348038"/>
          <p14:tracePt t="42640" x="3544888" y="3348038"/>
          <p14:tracePt t="42658" x="3536950" y="3340100"/>
          <p14:tracePt t="42675" x="3500438" y="3340100"/>
          <p14:tracePt t="42703" x="3465513" y="3340100"/>
          <p14:tracePt t="42710" x="3446463" y="3340100"/>
          <p14:tracePt t="42721" x="3429000" y="3340100"/>
          <p14:tracePt t="42755" x="3375025" y="3340100"/>
          <p14:tracePt t="42786" x="3348038" y="3340100"/>
          <p14:tracePt t="42791" x="3330575" y="3340100"/>
          <p14:tracePt t="42805" x="3313113" y="3330575"/>
          <p14:tracePt t="42820" x="3303588" y="3330575"/>
          <p14:tracePt t="42836" x="3295650" y="3330575"/>
          <p14:tracePt t="42852" x="3259138" y="3330575"/>
          <p14:tracePt t="42868" x="3251200" y="3330575"/>
          <p14:tracePt t="42884" x="3241675" y="3322638"/>
          <p14:tracePt t="42916" x="3224213" y="3322638"/>
          <p14:tracePt t="42932" x="3214688" y="3322638"/>
          <p14:tracePt t="42948" x="3205163" y="3330575"/>
          <p14:tracePt t="42980" x="3197225" y="3340100"/>
          <p14:tracePt t="42996" x="3187700" y="3357563"/>
          <p14:tracePt t="43012" x="3170238" y="3375025"/>
          <p14:tracePt t="43043" x="3152775" y="3394075"/>
          <p14:tracePt t="43061" x="3133725" y="3402013"/>
          <p14:tracePt t="43077" x="3125788" y="3402013"/>
          <p14:tracePt t="43094" x="3116263" y="3411538"/>
          <p14:tracePt t="43109" x="3116263" y="3419475"/>
          <p14:tracePt t="43142" x="3098800" y="3429000"/>
          <p14:tracePt t="43173" x="3089275" y="3429000"/>
          <p14:tracePt t="43301" x="3089275" y="3419475"/>
          <p14:tracePt t="43313" x="3098800" y="3411538"/>
          <p14:tracePt t="43322" x="3116263" y="3402013"/>
          <p14:tracePt t="43335" x="3133725" y="3394075"/>
          <p14:tracePt t="43350" x="3152775" y="3394075"/>
          <p14:tracePt t="43365" x="3170238" y="3394075"/>
          <p14:tracePt t="43382" x="3205163" y="3394075"/>
          <p14:tracePt t="43397" x="3214688" y="3394075"/>
          <p14:tracePt t="43413" x="3232150" y="3394075"/>
          <p14:tracePt t="43430" x="3276600" y="3402013"/>
          <p14:tracePt t="43445" x="3295650" y="3402013"/>
          <p14:tracePt t="43461" x="3322638" y="3411538"/>
          <p14:tracePt t="43478" x="3357563" y="3419475"/>
          <p14:tracePt t="43493" x="3375025" y="3429000"/>
          <p14:tracePt t="43509" x="3402013" y="3429000"/>
          <p14:tracePt t="43525" x="3438525" y="3446463"/>
          <p14:tracePt t="43542" x="3455988" y="3446463"/>
          <p14:tracePt t="43557" x="3465513" y="3446463"/>
          <p14:tracePt t="43573" x="3482975" y="3455988"/>
          <p14:tracePt t="43590" x="3500438" y="3455988"/>
          <p14:tracePt t="43621" x="3509963" y="3455988"/>
          <p14:tracePt t="43650" x="3517900" y="3446463"/>
          <p14:tracePt t="43680" x="3527425" y="3438525"/>
          <p14:tracePt t="43707" x="3536950" y="3429000"/>
          <p14:tracePt t="43743" x="3544888" y="3419475"/>
          <p14:tracePt t="43766" x="3544888" y="3411538"/>
          <p14:tracePt t="43923" x="3536950" y="3419475"/>
          <p14:tracePt t="43934" x="3527425" y="3429000"/>
          <p14:tracePt t="43944" x="3509963" y="3438525"/>
          <p14:tracePt t="43960" x="3490913" y="3455988"/>
          <p14:tracePt t="43975" x="3473450" y="3465513"/>
          <p14:tracePt t="43989" x="3446463" y="3482975"/>
          <p14:tracePt t="44006" x="3384550" y="3517900"/>
          <p14:tracePt t="44021" x="3348038" y="3536950"/>
          <p14:tracePt t="44037" x="3313113" y="3544888"/>
          <p14:tracePt t="44054" x="3259138" y="3562350"/>
          <p14:tracePt t="44069" x="3224213" y="3581400"/>
          <p14:tracePt t="44085" x="3197225" y="3581400"/>
          <p14:tracePt t="44102" x="3152775" y="3581400"/>
          <p14:tracePt t="44117" x="3133725" y="3589338"/>
          <p14:tracePt t="44133" x="3116263" y="3589338"/>
          <p14:tracePt t="44149" x="3081338" y="3589338"/>
          <p14:tracePt t="44165" x="3062288" y="3589338"/>
          <p14:tracePt t="44181" x="3054350" y="3589338"/>
          <p14:tracePt t="44235" x="3044825" y="3589338"/>
          <p14:tracePt t="45089" x="3036888" y="3589338"/>
          <p14:tracePt t="45124" x="3027363" y="3589338"/>
          <p14:tracePt t="45160" x="3009900" y="3589338"/>
          <p14:tracePt t="45185" x="3000375" y="3589338"/>
          <p14:tracePt t="45198" x="2990850" y="3589338"/>
          <p14:tracePt t="45209" x="2982913" y="3589338"/>
          <p14:tracePt t="45224" x="2973388" y="3589338"/>
          <p14:tracePt t="45240" x="2955925" y="3589338"/>
          <p14:tracePt t="45256" x="2938463" y="3589338"/>
          <p14:tracePt t="45272" x="2901950" y="3581400"/>
          <p14:tracePt t="45288" x="2884488" y="3571875"/>
          <p14:tracePt t="45305" x="2847975" y="3562350"/>
          <p14:tracePt t="45321" x="2840038" y="3562350"/>
          <p14:tracePt t="45336" x="2830513" y="3554413"/>
          <p14:tracePt t="45352" x="2822575" y="3554413"/>
          <p14:tracePt t="45384" x="2822575" y="3544888"/>
          <p14:tracePt t="45582" x="2813050" y="3544888"/>
          <p14:tracePt t="45592" x="2795588" y="3554413"/>
          <p14:tracePt t="45608" x="2776538" y="3571875"/>
          <p14:tracePt t="45624" x="2751138" y="3589338"/>
          <p14:tracePt t="45640" x="2687638" y="3598863"/>
          <p14:tracePt t="45656" x="2660650" y="3598863"/>
          <p14:tracePt t="45672" x="2633663" y="3598863"/>
          <p14:tracePt t="45688" x="2598738" y="3589338"/>
          <p14:tracePt t="45704" x="2527300" y="3554413"/>
          <p14:tracePt t="45720" x="2490788" y="3527425"/>
          <p14:tracePt t="45737" x="2401888" y="3473450"/>
          <p14:tracePt t="45752" x="2366963" y="3446463"/>
          <p14:tracePt t="45766" x="2303463" y="3411538"/>
          <p14:tracePt t="45783" x="2224088" y="3357563"/>
          <p14:tracePt t="45813" x="2170113" y="3313113"/>
          <p14:tracePt t="45856" x="2116138" y="3276600"/>
          <p14:tracePt t="45863" x="2108200" y="3259138"/>
          <p14:tracePt t="45874" x="2098675" y="3251200"/>
          <p14:tracePt t="45904" x="2081213" y="3251200"/>
          <p14:tracePt t="45910" x="2081213" y="3241675"/>
          <p14:tracePt t="46219" x="2071688" y="3241675"/>
          <p14:tracePt t="46231" x="2062163" y="3241675"/>
          <p14:tracePt t="46259" x="2054225" y="3232150"/>
          <p14:tracePt t="46277" x="2036763" y="3214688"/>
          <p14:tracePt t="46305" x="2017713" y="3197225"/>
          <p14:tracePt t="46323" x="2009775" y="3179763"/>
          <p14:tracePt t="46339" x="2000250" y="3179763"/>
          <p14:tracePt t="46961" x="1990725" y="3179763"/>
          <p14:tracePt t="47107" x="1990725" y="3187700"/>
          <p14:tracePt t="47249" x="1982788" y="3187700"/>
          <p14:tracePt t="47406" x="1990725" y="3187700"/>
          <p14:tracePt t="47432" x="1990725" y="3197225"/>
          <p14:tracePt t="47445" x="2000250" y="3197225"/>
          <p14:tracePt t="47454" x="2009775" y="3197225"/>
          <p14:tracePt t="47492" x="2017713" y="3205163"/>
          <p14:tracePt t="47530" x="2027238" y="3205163"/>
          <p14:tracePt t="47539" x="2027238" y="3214688"/>
          <p14:tracePt t="47551" x="2044700" y="3214688"/>
          <p14:tracePt t="47577" x="2062163" y="3224213"/>
          <p14:tracePt t="47589" x="2071688" y="3232150"/>
          <p14:tracePt t="47607" x="2081213" y="3232150"/>
          <p14:tracePt t="47624" x="2098675" y="3251200"/>
          <p14:tracePt t="47640" x="2125663" y="3276600"/>
          <p14:tracePt t="47656" x="2152650" y="3286125"/>
          <p14:tracePt t="47672" x="2197100" y="3322638"/>
          <p14:tracePt t="47688" x="2232025" y="3348038"/>
          <p14:tracePt t="47704" x="2259013" y="3375025"/>
          <p14:tracePt t="47720" x="2286000" y="3411538"/>
          <p14:tracePt t="47735" x="2322513" y="3482975"/>
          <p14:tracePt t="47751" x="2339975" y="3517900"/>
          <p14:tracePt t="47767" x="2357438" y="3562350"/>
          <p14:tracePt t="47783" x="2374900" y="3633788"/>
          <p14:tracePt t="47814" x="2401888" y="3660775"/>
          <p14:tracePt t="47830" x="2411413" y="3670300"/>
          <p14:tracePt t="47862" x="2411413" y="3679825"/>
          <p14:tracePt t="47878" x="2419350" y="3687763"/>
          <p14:tracePt t="47910" x="2428875" y="3687763"/>
          <p14:tracePt t="47927" x="2428875" y="3697288"/>
          <p14:tracePt t="48060" x="2419350" y="3697288"/>
          <p14:tracePt t="48069" x="2411413" y="3697288"/>
          <p14:tracePt t="48086" x="2401888" y="3697288"/>
          <p14:tracePt t="48103" x="2374900" y="3679825"/>
          <p14:tracePt t="48119" x="2303463" y="3608388"/>
          <p14:tracePt t="48135" x="2259013" y="3554413"/>
          <p14:tracePt t="48151" x="2187575" y="3438525"/>
          <p14:tracePt t="48167" x="2143125" y="3402013"/>
          <p14:tracePt t="48183" x="2116138" y="3367088"/>
          <p14:tracePt t="48200" x="2071688" y="3313113"/>
          <p14:tracePt t="48215" x="2062163" y="3303588"/>
          <p14:tracePt t="48231" x="2054225" y="3295650"/>
          <p14:tracePt t="48247" x="2036763" y="3295650"/>
          <p14:tracePt t="48263" x="2009775" y="3276600"/>
          <p14:tracePt t="48293" x="2000250" y="3276600"/>
          <p14:tracePt t="48312" x="1990725" y="3276600"/>
          <p14:tracePt t="48327" x="1982788" y="3276600"/>
          <p14:tracePt t="48343" x="1965325" y="3276600"/>
          <p14:tracePt t="48359" x="1955800" y="3276600"/>
          <p14:tracePt t="48375" x="1946275" y="3268663"/>
          <p14:tracePt t="48391" x="1928813" y="3268663"/>
          <p14:tracePt t="48407" x="1919288" y="3268663"/>
          <p14:tracePt t="48439" x="1911350" y="3259138"/>
          <p14:tracePt t="48596" x="1919288" y="3259138"/>
          <p14:tracePt t="48611" x="1928813" y="3268663"/>
          <p14:tracePt t="48623" x="1938338" y="3276600"/>
          <p14:tracePt t="48635" x="1955800" y="3276600"/>
          <p14:tracePt t="48648" x="1973263" y="3286125"/>
          <p14:tracePt t="48663" x="1990725" y="3295650"/>
          <p14:tracePt t="48679" x="2009775" y="3303588"/>
          <p14:tracePt t="48695" x="2044700" y="3303588"/>
          <p14:tracePt t="48711" x="2054225" y="3313113"/>
          <p14:tracePt t="48728" x="2089150" y="3322638"/>
          <p14:tracePt t="48744" x="2098675" y="3322638"/>
          <p14:tracePt t="48758" x="2108200" y="3322638"/>
          <p14:tracePt t="48773" x="2125663" y="3330575"/>
          <p14:tracePt t="48790" x="2143125" y="3340100"/>
          <p14:tracePt t="48806" x="2170113" y="3357563"/>
          <p14:tracePt t="48821" x="2179638" y="3367088"/>
          <p14:tracePt t="48838" x="2205038" y="3384550"/>
          <p14:tracePt t="48854" x="2214563" y="3394075"/>
          <p14:tracePt t="48869" x="2232025" y="3411538"/>
          <p14:tracePt t="48885" x="2251075" y="3429000"/>
          <p14:tracePt t="48901" x="2259013" y="3455988"/>
          <p14:tracePt t="48917" x="2268538" y="3455988"/>
          <p14:tracePt t="48934" x="2276475" y="3473450"/>
          <p14:tracePt t="48965" x="2286000" y="3482975"/>
          <p14:tracePt t="49128" x="2303463" y="3500438"/>
          <p14:tracePt t="49139" x="2312988" y="3527425"/>
          <p14:tracePt t="49150" x="2330450" y="3536950"/>
          <p14:tracePt t="49163" x="2330450" y="3544888"/>
          <p14:tracePt t="49177" x="2339975" y="3554413"/>
          <p14:tracePt t="49191" x="2339975" y="3562350"/>
          <p14:tracePt t="49248" x="2339975" y="3571875"/>
          <p14:tracePt t="49320" x="2330450" y="3571875"/>
          <p14:tracePt t="49332" x="2312988" y="3562350"/>
          <p14:tracePt t="49343" x="2295525" y="3554413"/>
          <p14:tracePt t="49354" x="2268538" y="3527425"/>
          <p14:tracePt t="49367" x="2241550" y="3509963"/>
          <p14:tracePt t="49383" x="2205038" y="3482975"/>
          <p14:tracePt t="49399" x="2179638" y="3465513"/>
          <p14:tracePt t="49415" x="2116138" y="3402013"/>
          <p14:tracePt t="49431" x="2098675" y="3384550"/>
          <p14:tracePt t="49447" x="2062163" y="3348038"/>
          <p14:tracePt t="49463" x="2017713" y="3313113"/>
          <p14:tracePt t="49479" x="2000250" y="3303588"/>
          <p14:tracePt t="49495" x="1990725" y="3295650"/>
          <p14:tracePt t="49511" x="1982788" y="3295650"/>
          <p14:tracePt t="49581" x="1965325" y="3295650"/>
          <p14:tracePt t="49598" x="1946275" y="3295650"/>
          <p14:tracePt t="49609" x="1928813" y="3295650"/>
          <p14:tracePt t="49623" x="1911350" y="3295650"/>
          <p14:tracePt t="49653" x="1874838" y="3276600"/>
          <p14:tracePt t="49671" x="1857375" y="3268663"/>
          <p14:tracePt t="49687" x="1839913" y="3259138"/>
          <p14:tracePt t="49703" x="1830388" y="3259138"/>
          <p14:tracePt t="49719" x="1830388" y="3251200"/>
          <p14:tracePt t="49749" x="1830388" y="3241675"/>
          <p14:tracePt t="49814" x="1830388" y="3251200"/>
          <p14:tracePt t="49826" x="1847850" y="3251200"/>
          <p14:tracePt t="49835" x="1857375" y="3268663"/>
          <p14:tracePt t="49848" x="1874838" y="3276600"/>
          <p14:tracePt t="49863" x="1884363" y="3286125"/>
          <p14:tracePt t="49892" x="1919288" y="3303588"/>
          <p14:tracePt t="49898" x="1928813" y="3313113"/>
          <p14:tracePt t="49910" x="1946275" y="3313113"/>
          <p14:tracePt t="49938" x="1982788" y="3330575"/>
          <p14:tracePt t="49947" x="2000250" y="3340100"/>
          <p14:tracePt t="49963" x="2017713" y="3340100"/>
          <p14:tracePt t="49979" x="2062163" y="3357563"/>
          <p14:tracePt t="50008" x="2108200" y="3375025"/>
          <p14:tracePt t="50014" x="2125663" y="3394075"/>
          <p14:tracePt t="50061" x="2187575" y="3446463"/>
          <p14:tracePt t="50067" x="2197100" y="3465513"/>
          <p14:tracePt t="50080" x="2214563" y="3482975"/>
          <p14:tracePt t="50095" x="2224088" y="3500438"/>
          <p14:tracePt t="50124" x="2268538" y="3544888"/>
          <p14:tracePt t="50148" x="2276475" y="3554413"/>
          <p14:tracePt t="50164" x="2286000" y="3554413"/>
          <p14:tracePt t="50192" x="2295525" y="3562350"/>
          <p14:tracePt t="50199" x="2303463" y="3571875"/>
          <p14:tracePt t="50366" x="2322513" y="3581400"/>
          <p14:tracePt t="50378" x="2322513" y="3598863"/>
          <p14:tracePt t="50394" x="2339975" y="3598863"/>
          <p14:tracePt t="50424" x="2339975" y="3616325"/>
          <p14:tracePt t="50431" x="2347913" y="3616325"/>
          <p14:tracePt t="50471" x="2347913" y="3625850"/>
          <p14:tracePt t="52357" x="2347913" y="3633788"/>
          <p14:tracePt t="52372" x="2347913" y="3643313"/>
          <p14:tracePt t="52386" x="2347913" y="3660775"/>
          <p14:tracePt t="52399" x="2347913" y="3670300"/>
          <p14:tracePt t="52427" x="2347913" y="3697288"/>
          <p14:tracePt t="52434" x="2347913" y="3705225"/>
          <p14:tracePt t="52446" x="2357438" y="3724275"/>
          <p14:tracePt t="52467" x="2357438" y="3732213"/>
          <p14:tracePt t="52743" x="2357438" y="3741738"/>
          <p14:tracePt t="52792" x="2357438" y="3751263"/>
          <p14:tracePt t="52804" x="2357438" y="3759200"/>
          <p14:tracePt t="52819" x="2357438" y="3776663"/>
          <p14:tracePt t="52846" x="2357438" y="3813175"/>
          <p14:tracePt t="52853" x="2357438" y="3830638"/>
          <p14:tracePt t="52868" x="2357438" y="3848100"/>
          <p14:tracePt t="52898" x="2347913" y="3875088"/>
          <p14:tracePt t="52904" x="2339975" y="3894138"/>
          <p14:tracePt t="52915" x="2339975" y="3902075"/>
          <p14:tracePt t="52944" x="2339975" y="3911600"/>
          <p14:tracePt t="52953" x="2339975" y="3919538"/>
          <p14:tracePt t="52998" x="2330450" y="3919538"/>
          <p14:tracePt t="53034" x="2330450" y="3911600"/>
          <p14:tracePt t="53046" x="2330450" y="3902075"/>
          <p14:tracePt t="53069" x="2330450" y="3875088"/>
          <p14:tracePt t="53084" x="2322513" y="3848100"/>
          <p14:tracePt t="53113" x="2322513" y="3795713"/>
          <p14:tracePt t="53119" x="2322513" y="3776663"/>
          <p14:tracePt t="53131" x="2312988" y="3759200"/>
          <p14:tracePt t="53167" x="2303463" y="3697288"/>
          <p14:tracePt t="53197" x="2295525" y="3652838"/>
          <p14:tracePt t="53204" x="2295525" y="3643313"/>
          <p14:tracePt t="53217" x="2295525" y="3633788"/>
          <p14:tracePt t="53244" x="2295525" y="3625850"/>
          <p14:tracePt t="53251" x="2295525" y="3616325"/>
          <p14:tracePt t="53404" x="2286000" y="3616325"/>
          <p14:tracePt t="53502" x="2276475" y="3616325"/>
          <p14:tracePt t="53536" x="2268538" y="3608388"/>
          <p14:tracePt t="53550" x="2259013" y="3608388"/>
          <p14:tracePt t="53569" x="2251075" y="3598863"/>
          <p14:tracePt t="53587" x="2241550" y="3589338"/>
          <p14:tracePt t="53614" x="2232025" y="3562350"/>
          <p14:tracePt t="53634" x="2232025" y="3554413"/>
          <p14:tracePt t="53649" x="2232025" y="3536950"/>
          <p14:tracePt t="53673" x="2232025" y="3527425"/>
          <p14:tracePt t="53705" x="2232025" y="3517900"/>
          <p14:tracePt t="54368" x="2232025" y="3527425"/>
          <p14:tracePt t="54751" x="2232025" y="3517900"/>
          <p14:tracePt t="55161" x="2224088" y="3517900"/>
          <p14:tracePt t="55823" x="2224088" y="3554413"/>
          <p14:tracePt t="55834" x="2224088" y="3633788"/>
          <p14:tracePt t="55846" x="2224088" y="3803650"/>
          <p14:tracePt t="55871" x="2214563" y="4241800"/>
          <p14:tracePt t="55887" x="2214563" y="4438650"/>
          <p14:tracePt t="55916" x="2214563" y="4857750"/>
          <p14:tracePt t="55934" x="2214563" y="4965700"/>
          <p14:tracePt t="55969" x="2214563" y="5286375"/>
          <p14:tracePt t="55980" x="2205038" y="5384800"/>
          <p14:tracePt t="56003" x="2187575" y="5510213"/>
          <p14:tracePt t="56032" x="2170113" y="5562600"/>
          <p14:tracePt t="56050" x="2160588" y="5572125"/>
          <p14:tracePt t="56098" x="2160588" y="5537200"/>
          <p14:tracePt t="56242" x="2152650" y="5545138"/>
          <p14:tracePt t="56255" x="2152650" y="5554663"/>
          <p14:tracePt t="56279" x="2143125" y="5562600"/>
          <p14:tracePt t="56517" x="2133600" y="5545138"/>
          <p14:tracePt t="56532" x="2133600" y="5518150"/>
          <p14:tracePt t="56543" x="2133600" y="5500688"/>
          <p14:tracePt t="56574" x="2125663" y="5465763"/>
          <p14:tracePt t="56590" x="2125663" y="5456238"/>
          <p14:tracePt t="56638" x="2125663" y="5446713"/>
          <p14:tracePt t="56665" x="2125663" y="5429250"/>
          <p14:tracePt t="56676" x="2125663" y="5411788"/>
          <p14:tracePt t="56688" x="2125663" y="5402263"/>
          <p14:tracePt t="56719" x="2125663" y="5384800"/>
          <p14:tracePt t="56726" x="2125663" y="5367338"/>
          <p14:tracePt t="56737" x="2125663" y="5357813"/>
          <p14:tracePt t="56773" x="2125663" y="5340350"/>
          <p14:tracePt t="56804" x="2125663" y="5322888"/>
          <p14:tracePt t="56822" x="2125663" y="5313363"/>
          <p14:tracePt t="56880" x="2125663" y="5303838"/>
          <p14:tracePt t="56892" x="2125663" y="5295900"/>
          <p14:tracePt t="57624" x="2125663" y="5303838"/>
          <p14:tracePt t="58212" x="2116138" y="5303838"/>
          <p14:tracePt t="58272" x="2116138" y="5313363"/>
          <p14:tracePt t="58347" x="2116138" y="5322888"/>
          <p14:tracePt t="58407" x="2116138" y="5330825"/>
          <p14:tracePt t="58428" x="2116138" y="5340350"/>
          <p14:tracePt t="58442" x="2116138" y="5357813"/>
          <p14:tracePt t="58457" x="2108200" y="5375275"/>
          <p14:tracePt t="58478" x="2098675" y="5419725"/>
          <p14:tracePt t="58493" x="2098675" y="5456238"/>
          <p14:tracePt t="58522" x="2062163" y="5572125"/>
          <p14:tracePt t="58529" x="2044700" y="5634038"/>
          <p14:tracePt t="58540" x="2027238" y="5697538"/>
          <p14:tracePt t="58575" x="2009775" y="5759450"/>
          <p14:tracePt t="58595" x="2009775" y="5768975"/>
          <p14:tracePt t="58633" x="2017713" y="5768975"/>
          <p14:tracePt t="58645" x="2027238" y="5776913"/>
          <p14:tracePt t="58657" x="2054225" y="5786438"/>
          <p14:tracePt t="58678" x="2062163" y="5795963"/>
          <p14:tracePt t="58694" x="2098675" y="5795963"/>
          <p14:tracePt t="58709" x="2116138" y="5795963"/>
          <p14:tracePt t="58740" x="2160588" y="5786438"/>
          <p14:tracePt t="58775" x="2205038" y="5751513"/>
          <p14:tracePt t="58780" x="2214563" y="5732463"/>
          <p14:tracePt t="58807" x="2241550" y="5688013"/>
          <p14:tracePt t="58812" x="2241550" y="5680075"/>
          <p14:tracePt t="58828" x="2241550" y="5661025"/>
          <p14:tracePt t="58858" x="2241550" y="5653088"/>
          <p14:tracePt t="58878" x="2241550" y="5643563"/>
          <p14:tracePt t="58935" x="2241550" y="5634038"/>
          <p14:tracePt t="58946" x="2241550" y="5616575"/>
          <p14:tracePt t="58958" x="2232025" y="5589588"/>
          <p14:tracePt t="58979" x="2232025" y="5572125"/>
          <p14:tracePt t="58995" x="2232025" y="5537200"/>
          <p14:tracePt t="59010" x="2224088" y="5527675"/>
          <p14:tracePt t="59039" x="2224088" y="5518150"/>
          <p14:tracePt t="59058" x="2214563" y="5518150"/>
          <p14:tracePt t="59080" x="2205038" y="5518150"/>
          <p14:tracePt t="59108" x="2197100" y="5518150"/>
          <p14:tracePt t="59126" x="2187575" y="5518150"/>
          <p14:tracePt t="59173" x="2187575" y="5527675"/>
          <p14:tracePt t="59185" x="2179638" y="5527675"/>
          <p14:tracePt t="59196" x="2179638" y="5537200"/>
          <p14:tracePt t="59224" x="2170113" y="5554663"/>
          <p14:tracePt t="59255" x="2152650" y="5572125"/>
          <p14:tracePt t="59263" x="2133600" y="5581650"/>
          <p14:tracePt t="59280" x="2125663" y="5589588"/>
          <p14:tracePt t="59296" x="2089150" y="5608638"/>
          <p14:tracePt t="59325" x="2054225" y="5608638"/>
          <p14:tracePt t="59332" x="2044700" y="5616575"/>
          <p14:tracePt t="59343" x="2017713" y="5616575"/>
          <p14:tracePt t="59378" x="1973263" y="5626100"/>
          <p14:tracePt t="59384" x="1946275" y="5634038"/>
          <p14:tracePt t="59396" x="1919288" y="5643563"/>
          <p14:tracePt t="59425" x="1857375" y="5680075"/>
          <p14:tracePt t="59431" x="1830388" y="5705475"/>
          <p14:tracePt t="59443" x="1795463" y="5724525"/>
          <p14:tracePt t="59478" x="1751013" y="5741988"/>
          <p14:tracePt t="59489" x="1741488" y="5741988"/>
          <p14:tracePt t="59521" x="1731963" y="5741988"/>
          <p14:tracePt t="59543" x="1731963" y="5724525"/>
          <p14:tracePt t="59559" x="1724025" y="5697538"/>
          <p14:tracePt t="59581" x="1724025" y="5680075"/>
          <p14:tracePt t="59610" x="1724025" y="5661025"/>
          <p14:tracePt t="59788" x="1724025" y="5653088"/>
          <p14:tracePt t="59813" x="1714500" y="5653088"/>
          <p14:tracePt t="59835" x="1704975" y="5653088"/>
          <p14:tracePt t="59845" x="1697038" y="5653088"/>
          <p14:tracePt t="59861" x="1687513" y="5653088"/>
          <p14:tracePt t="59877" x="1670050" y="5653088"/>
          <p14:tracePt t="59894" x="1652588" y="5634038"/>
          <p14:tracePt t="59910" x="1643063" y="5634038"/>
          <p14:tracePt t="59926" x="1633538" y="5634038"/>
          <p14:tracePt t="59942" x="1625600" y="5626100"/>
          <p14:tracePt t="60159" x="1616075" y="5626100"/>
          <p14:tracePt t="60186" x="1608138" y="5626100"/>
          <p14:tracePt t="60197" x="1598613" y="5626100"/>
          <p14:tracePt t="60219" x="1589088" y="5626100"/>
          <p14:tracePt t="60248" x="1581150" y="5626100"/>
          <p14:tracePt t="60258" x="1571625" y="5616575"/>
          <p14:tracePt t="60266" x="1562100" y="5616575"/>
          <p14:tracePt t="60292" x="1554163" y="5616575"/>
          <p14:tracePt t="60327" x="1544638" y="5616575"/>
          <p14:tracePt t="60425" x="1544638" y="5608638"/>
          <p14:tracePt t="61324" x="1554163" y="5599113"/>
          <p14:tracePt t="61338" x="1562100" y="5589588"/>
          <p14:tracePt t="61354" x="1581150" y="5572125"/>
          <p14:tracePt t="61368" x="1608138" y="5572125"/>
          <p14:tracePt t="61384" x="1652588" y="5545138"/>
          <p14:tracePt t="61401" x="1785938" y="5500688"/>
          <p14:tracePt t="61417" x="1884363" y="5465763"/>
          <p14:tracePt t="61433" x="2125663" y="5429250"/>
          <p14:tracePt t="61449" x="2224088" y="5402263"/>
          <p14:tracePt t="61464" x="2312988" y="5367338"/>
          <p14:tracePt t="61481" x="2465388" y="5340350"/>
          <p14:tracePt t="61497" x="2517775" y="5322888"/>
          <p14:tracePt t="61513" x="2571750" y="5313363"/>
          <p14:tracePt t="61529" x="2633663" y="5313363"/>
          <p14:tracePt t="61544" x="2660650" y="5303838"/>
          <p14:tracePt t="61575" x="2724150" y="5276850"/>
          <p14:tracePt t="61592" x="2768600" y="5241925"/>
          <p14:tracePt t="61608" x="2795588" y="5224463"/>
          <p14:tracePt t="61624" x="2813050" y="5214938"/>
          <p14:tracePt t="61641" x="2830513" y="5205413"/>
          <p14:tracePt t="61772" x="2830513" y="5214938"/>
          <p14:tracePt t="61805" x="2830513" y="5224463"/>
          <p14:tracePt t="61819" x="2830513" y="5232400"/>
          <p14:tracePt t="61831" x="2822575" y="5251450"/>
          <p14:tracePt t="61847" x="2803525" y="5268913"/>
          <p14:tracePt t="61865" x="2786063" y="5303838"/>
          <p14:tracePt t="61881" x="2741613" y="5367338"/>
          <p14:tracePt t="61896" x="2714625" y="5384800"/>
          <p14:tracePt t="61913" x="2679700" y="5419725"/>
          <p14:tracePt t="61929" x="2643188" y="5429250"/>
          <p14:tracePt t="61944" x="2625725" y="5446713"/>
          <p14:tracePt t="61960" x="2598738" y="5456238"/>
          <p14:tracePt t="61976" x="2554288" y="5473700"/>
          <p14:tracePt t="61992" x="2536825" y="5483225"/>
          <p14:tracePt t="62008" x="2517775" y="5483225"/>
          <p14:tracePt t="62024" x="2500313" y="5491163"/>
          <p14:tracePt t="62041" x="2482850" y="5491163"/>
          <p14:tracePt t="62072" x="2455863" y="5491163"/>
          <p14:tracePt t="62088" x="2446338" y="5491163"/>
          <p14:tracePt t="62104" x="2438400" y="5483225"/>
          <p14:tracePt t="62121" x="2419350" y="5483225"/>
          <p14:tracePt t="62136" x="2411413" y="5483225"/>
          <p14:tracePt t="62153" x="2401888" y="5465763"/>
          <p14:tracePt t="62169" x="2393950" y="5465763"/>
          <p14:tracePt t="62200" x="2384425" y="5465763"/>
          <p14:tracePt t="62266" x="2384425" y="5456238"/>
          <p14:tracePt t="62493" x="2374900" y="5456238"/>
          <p14:tracePt t="62513" x="2366963" y="5456238"/>
          <p14:tracePt t="62528" x="2357438" y="5456238"/>
          <p14:tracePt t="62553" x="2347913" y="5456238"/>
          <p14:tracePt t="62565" x="2339975" y="5456238"/>
          <p14:tracePt t="62574" x="2330450" y="5456238"/>
          <p14:tracePt t="62589" x="2322513" y="5456238"/>
          <p14:tracePt t="62614" x="2312988" y="5456238"/>
          <p14:tracePt t="62622" x="2295525" y="5456238"/>
          <p14:tracePt t="62634" x="2286000" y="5456238"/>
          <p14:tracePt t="62650" x="2276475" y="5456238"/>
          <p14:tracePt t="62664" x="2259013" y="5456238"/>
          <p14:tracePt t="62680" x="2251075" y="5456238"/>
          <p14:tracePt t="62697" x="2224088" y="5456238"/>
          <p14:tracePt t="62729" x="2214563" y="5456238"/>
          <p14:tracePt t="62745" x="2205038" y="5465763"/>
          <p14:tracePt t="62768" x="2197100" y="5465763"/>
          <p14:tracePt t="62780" x="2187575" y="5473700"/>
          <p14:tracePt t="62806" x="2179638" y="5483225"/>
          <p14:tracePt t="62818" x="2170113" y="5491163"/>
          <p14:tracePt t="62827" x="2160588" y="5491163"/>
          <p14:tracePt t="62841" x="2160588" y="5500688"/>
          <p14:tracePt t="62857" x="2152650" y="5500688"/>
          <p14:tracePt t="62872" x="2143125" y="5500688"/>
          <p14:tracePt t="62888" x="2133600" y="5510213"/>
          <p14:tracePt t="62918" x="2125663" y="5518150"/>
          <p14:tracePt t="62936" x="2125663" y="5527675"/>
          <p14:tracePt t="62973" x="2125663" y="5537200"/>
          <p14:tracePt t="62986" x="2125663" y="5554663"/>
          <p14:tracePt t="63001" x="2125663" y="5581650"/>
          <p14:tracePt t="63017" x="2125663" y="5616575"/>
          <p14:tracePt t="63033" x="2116138" y="5688013"/>
          <p14:tracePt t="63048" x="2116138" y="5715000"/>
          <p14:tracePt t="63064" x="2116138" y="5741988"/>
          <p14:tracePt t="63080" x="2116138" y="5786438"/>
          <p14:tracePt t="63096" x="2125663" y="5803900"/>
          <p14:tracePt t="63112" x="2133600" y="5830888"/>
          <p14:tracePt t="63128" x="2143125" y="5857875"/>
          <p14:tracePt t="63144" x="2143125" y="5875338"/>
          <p14:tracePt t="63160" x="2152650" y="5902325"/>
          <p14:tracePt t="63177" x="2160588" y="5919788"/>
          <p14:tracePt t="63262" x="2179638" y="5938838"/>
          <p14:tracePt t="63272" x="2187575" y="5938838"/>
          <p14:tracePt t="63287" x="2205038" y="5938838"/>
          <p14:tracePt t="63304" x="2224088" y="5938838"/>
          <p14:tracePt t="63321" x="2251075" y="5938838"/>
          <p14:tracePt t="63336" x="2268538" y="5929313"/>
          <p14:tracePt t="63352" x="2286000" y="5919788"/>
          <p14:tracePt t="63368" x="2303463" y="5902325"/>
          <p14:tracePt t="63384" x="2339975" y="5875338"/>
          <p14:tracePt t="63400" x="2366963" y="5867400"/>
          <p14:tracePt t="63416" x="2384425" y="5848350"/>
          <p14:tracePt t="63432" x="2393950" y="5840413"/>
          <p14:tracePt t="63448" x="2401888" y="5840413"/>
          <p14:tracePt t="63464" x="2401888" y="5830888"/>
          <p14:tracePt t="63496" x="2401888" y="5822950"/>
          <p14:tracePt t="63550" x="2401888" y="5813425"/>
          <p14:tracePt t="63572" x="2401888" y="5786438"/>
          <p14:tracePt t="63586" x="2401888" y="5768975"/>
          <p14:tracePt t="63599" x="2401888" y="5759450"/>
          <p14:tracePt t="63609" x="2401888" y="5741988"/>
          <p14:tracePt t="63624" x="2401888" y="5724525"/>
          <p14:tracePt t="63640" x="2401888" y="5715000"/>
          <p14:tracePt t="63656" x="2401888" y="5705475"/>
          <p14:tracePt t="63672" x="2411413" y="5680075"/>
          <p14:tracePt t="63688" x="2411413" y="5661025"/>
          <p14:tracePt t="63705" x="2411413" y="5643563"/>
          <p14:tracePt t="63765" x="2411413" y="5634038"/>
          <p14:tracePt t="63787" x="2411413" y="5626100"/>
          <p14:tracePt t="63803" x="2401888" y="5608638"/>
          <p14:tracePt t="63815" x="2393950" y="5589588"/>
          <p14:tracePt t="63844" x="2366963" y="5554663"/>
          <p14:tracePt t="63851" x="2347913" y="5537200"/>
          <p14:tracePt t="63863" x="2339975" y="5518150"/>
          <p14:tracePt t="63882" x="2322513" y="5510213"/>
          <p14:tracePt t="63911" x="2276475" y="5473700"/>
          <p14:tracePt t="63928" x="2251075" y="5465763"/>
          <p14:tracePt t="63958" x="2214563" y="5465763"/>
          <p14:tracePt t="63982" x="2205038" y="5465763"/>
          <p14:tracePt t="64009" x="2179638" y="5456238"/>
          <p14:tracePt t="64028" x="2170113" y="5456238"/>
          <p14:tracePt t="64045" x="2160588" y="5456238"/>
          <p14:tracePt t="64081" x="2152650" y="5456238"/>
          <p14:tracePt t="64091" x="2143125" y="5456238"/>
          <p14:tracePt t="64114" x="2133600" y="5446713"/>
          <p14:tracePt t="64142" x="2125663" y="5446713"/>
          <p14:tracePt t="64161" x="2116138" y="5446713"/>
          <p14:tracePt t="64187" x="2108200" y="5446713"/>
          <p14:tracePt t="64200" x="2108200" y="5456238"/>
          <p14:tracePt t="64222" x="2108200" y="5465763"/>
          <p14:tracePt t="64245" x="2108200" y="5473700"/>
          <p14:tracePt t="64261" x="2098675" y="5518150"/>
          <p14:tracePt t="64283" x="2098675" y="5545138"/>
          <p14:tracePt t="64312" x="2081213" y="5670550"/>
          <p14:tracePt t="64318" x="2081213" y="5688013"/>
          <p14:tracePt t="64330" x="2081213" y="5705475"/>
          <p14:tracePt t="64359" x="2081213" y="5732463"/>
          <p14:tracePt t="64383" x="2089150" y="5776913"/>
          <p14:tracePt t="64398" x="2098675" y="5786438"/>
          <p14:tracePt t="64428" x="2133600" y="5830888"/>
          <p14:tracePt t="64445" x="2143125" y="5840413"/>
          <p14:tracePt t="64481" x="2160588" y="5867400"/>
          <p14:tracePt t="64487" x="2170113" y="5867400"/>
          <p14:tracePt t="64510" x="2179638" y="5875338"/>
          <p14:tracePt t="64548" x="2187575" y="5875338"/>
          <p14:tracePt t="65052" x="2187575" y="5857875"/>
          <p14:tracePt t="65066" x="2187575" y="5830888"/>
          <p14:tracePt t="65075" x="2197100" y="5786438"/>
          <p14:tracePt t="65091" x="2205038" y="5705475"/>
          <p14:tracePt t="65106" x="2214563" y="5626100"/>
          <p14:tracePt t="65123" x="2232025" y="5545138"/>
          <p14:tracePt t="65137" x="2232025" y="5537200"/>
          <p14:tracePt t="65168" x="2232025" y="5527675"/>
          <p14:tracePt t="65185" x="2232025" y="5518150"/>
          <p14:tracePt t="65580" x="2224088" y="5518150"/>
          <p14:tracePt t="65593" x="2224088" y="5510213"/>
          <p14:tracePt t="65665" x="2224088" y="5518150"/>
          <p14:tracePt t="65686" x="2224088" y="5527675"/>
          <p14:tracePt t="65698" x="2224088" y="5537200"/>
          <p14:tracePt t="65714" x="2224088" y="5554663"/>
          <p14:tracePt t="65725" x="2224088" y="5581650"/>
          <p14:tracePt t="65737" x="2224088" y="5599113"/>
          <p14:tracePt t="65753" x="2224088" y="5608638"/>
          <p14:tracePt t="65769" x="2224088" y="5616575"/>
          <p14:tracePt t="65785" x="2224088" y="5626100"/>
          <p14:tracePt t="65801" x="2224088" y="5634038"/>
          <p14:tracePt t="65817" x="2232025" y="5634038"/>
          <p14:tracePt t="65833" x="2268538" y="5643563"/>
          <p14:tracePt t="65849" x="2295525" y="5643563"/>
          <p14:tracePt t="65865" x="2303463" y="5643563"/>
          <p14:tracePt t="65881" x="2322513" y="5626100"/>
          <p14:tracePt t="65897" x="2330450" y="5626100"/>
          <p14:tracePt t="65913" x="2330450" y="5616575"/>
          <p14:tracePt t="65945" x="2330450" y="5608638"/>
          <p14:tracePt t="65962" x="2322513" y="5572125"/>
          <p14:tracePt t="65977" x="2312988" y="5554663"/>
          <p14:tracePt t="65993" x="2295525" y="5518150"/>
          <p14:tracePt t="66009" x="2286000" y="5500688"/>
          <p14:tracePt t="66025" x="2268538" y="5473700"/>
          <p14:tracePt t="66041" x="2259013" y="5465763"/>
          <p14:tracePt t="66057" x="2251075" y="5456238"/>
          <p14:tracePt t="66073" x="2232025" y="5456238"/>
          <p14:tracePt t="66089" x="2224088" y="5456238"/>
          <p14:tracePt t="66121" x="2205038" y="5465763"/>
          <p14:tracePt t="66137" x="2205038" y="5483225"/>
          <p14:tracePt t="66169" x="2197100" y="5545138"/>
          <p14:tracePt t="66186" x="2187575" y="5572125"/>
          <p14:tracePt t="66202" x="2187575" y="5608638"/>
          <p14:tracePt t="66219" x="2187575" y="5697538"/>
          <p14:tracePt t="66234" x="2187575" y="5732463"/>
          <p14:tracePt t="66249" x="2187575" y="5776913"/>
          <p14:tracePt t="66265" x="2187575" y="5875338"/>
          <p14:tracePt t="66281" x="2187575" y="5919788"/>
          <p14:tracePt t="66297" x="2197100" y="5946775"/>
          <p14:tracePt t="66313" x="2205038" y="5973763"/>
          <p14:tracePt t="66329" x="2224088" y="5991225"/>
          <p14:tracePt t="66345" x="2241550" y="5991225"/>
          <p14:tracePt t="66361" x="2268538" y="5983288"/>
          <p14:tracePt t="66377" x="2286000" y="5956300"/>
          <p14:tracePt t="66393" x="2303463" y="5911850"/>
          <p14:tracePt t="66409" x="2312988" y="5875338"/>
          <p14:tracePt t="66425" x="2312988" y="5840413"/>
          <p14:tracePt t="66441" x="2312988" y="5822950"/>
          <p14:tracePt t="66457" x="2312988" y="5724525"/>
          <p14:tracePt t="66473" x="2312988" y="5688013"/>
          <p14:tracePt t="66489" x="2295525" y="5653088"/>
          <p14:tracePt t="66505" x="2276475" y="5616575"/>
          <p14:tracePt t="66521" x="2259013" y="5599113"/>
          <p14:tracePt t="66537" x="2251075" y="5572125"/>
          <p14:tracePt t="66553" x="2232025" y="5545138"/>
          <p14:tracePt t="66569" x="2224088" y="5527675"/>
          <p14:tracePt t="66585" x="2205038" y="5518150"/>
          <p14:tracePt t="66601" x="2187575" y="5500688"/>
          <p14:tracePt t="66617" x="2179638" y="5500688"/>
          <p14:tracePt t="66649" x="2179638" y="5518150"/>
          <p14:tracePt t="66665" x="2179638" y="5527675"/>
          <p14:tracePt t="66680" x="2179638" y="5537200"/>
          <p14:tracePt t="66697" x="2179638" y="5554663"/>
          <p14:tracePt t="66713" x="2179638" y="5581650"/>
          <p14:tracePt t="66729" x="2179638" y="5608638"/>
          <p14:tracePt t="66745" x="2179638" y="5680075"/>
          <p14:tracePt t="66761" x="2179638" y="5697538"/>
          <p14:tracePt t="66777" x="2187575" y="5724525"/>
          <p14:tracePt t="66793" x="2197100" y="5759450"/>
          <p14:tracePt t="66824" x="2232025" y="5795963"/>
          <p14:tracePt t="66841" x="2259013" y="5803900"/>
          <p14:tracePt t="66857" x="2339975" y="5803900"/>
          <p14:tracePt t="66873" x="2366963" y="5803900"/>
          <p14:tracePt t="66889" x="2384425" y="5803900"/>
          <p14:tracePt t="66905" x="2401888" y="5803900"/>
          <p14:tracePt t="66921" x="2401888" y="5795963"/>
          <p14:tracePt t="66937" x="2401888" y="5751513"/>
          <p14:tracePt t="66953" x="2393950" y="5653088"/>
          <p14:tracePt t="66969" x="2366963" y="5599113"/>
          <p14:tracePt t="66985" x="2312988" y="5537200"/>
          <p14:tracePt t="67001" x="2303463" y="5518150"/>
          <p14:tracePt t="67027" x="2268538" y="5491163"/>
          <p14:tracePt t="67042" x="2251075" y="5491163"/>
          <p14:tracePt t="67075" x="2205038" y="5500688"/>
          <p14:tracePt t="67095" x="2187575" y="5510213"/>
          <p14:tracePt t="67125" x="2179638" y="5537200"/>
          <p14:tracePt t="67132" x="2179638" y="5545138"/>
          <p14:tracePt t="67143" x="2179638" y="5562600"/>
          <p14:tracePt t="67183" x="2179638" y="5608638"/>
          <p14:tracePt t="67200" x="2197100" y="5643563"/>
          <p14:tracePt t="67228" x="2214563" y="5680075"/>
          <p14:tracePt t="67245" x="2232025" y="5688013"/>
          <p14:tracePt t="67283" x="2276475" y="5724525"/>
          <p14:tracePt t="67289" x="2286000" y="5724525"/>
          <p14:tracePt t="67301" x="2295525" y="5732463"/>
          <p14:tracePt t="67369" x="2276475" y="5715000"/>
          <p14:tracePt t="67386" x="2251075" y="5670550"/>
          <p14:tracePt t="67395" x="2214563" y="5626100"/>
          <p14:tracePt t="67416" x="2179638" y="5581650"/>
          <p14:tracePt t="67433" x="2143125" y="5554663"/>
          <p14:tracePt t="67461" x="2133600" y="5554663"/>
          <p14:tracePt t="67467" x="2125663" y="5554663"/>
          <p14:tracePt t="67525" x="2133600" y="5554663"/>
          <p14:tracePt t="67540" x="2143125" y="5572125"/>
          <p14:tracePt t="67552" x="2152650" y="5589588"/>
          <p14:tracePt t="67566" x="2179638" y="5616575"/>
          <p14:tracePt t="67586" x="2224088" y="5670550"/>
          <p14:tracePt t="67615" x="2268538" y="5732463"/>
          <p14:tracePt t="67646" x="2286000" y="5751513"/>
          <p14:tracePt t="67652" x="2295525" y="5751513"/>
          <p14:tracePt t="67694" x="2268538" y="5705475"/>
          <p14:tracePt t="67705" x="2224088" y="5643563"/>
          <p14:tracePt t="67801" x="2224088" y="5661025"/>
          <p14:tracePt t="67817" x="2232025" y="5688013"/>
          <p14:tracePt t="67830" x="2259013" y="5724525"/>
          <p14:tracePt t="67839" x="2295525" y="5776913"/>
          <p14:tracePt t="67850" x="2330450" y="5830888"/>
          <p14:tracePt t="67865" x="2366963" y="5894388"/>
          <p14:tracePt t="67880" x="2411413" y="5929313"/>
          <p14:tracePt t="67896" x="2428875" y="5965825"/>
          <p14:tracePt t="67913" x="2455863" y="5991225"/>
          <p14:tracePt t="67928" x="2465388" y="5991225"/>
          <p14:tracePt t="67984" x="2465388" y="5929313"/>
          <p14:tracePt t="67995" x="2446338" y="5795963"/>
          <p14:tracePt t="68009" x="2428875" y="5634038"/>
          <p14:tracePt t="68039" x="2357438" y="5384800"/>
          <p14:tracePt t="68044" x="2312988" y="5322888"/>
          <p14:tracePt t="68056" x="2276475" y="5268913"/>
          <p14:tracePt t="68087" x="2224088" y="5205413"/>
          <p14:tracePt t="68103" x="2187575" y="5180013"/>
          <p14:tracePt t="68120" x="2179638" y="5180013"/>
          <p14:tracePt t="68135" x="2160588" y="5180013"/>
          <p14:tracePt t="68152" x="2143125" y="5187950"/>
          <p14:tracePt t="68168" x="2133600" y="5214938"/>
          <p14:tracePt t="68183" x="2125663" y="5251450"/>
          <p14:tracePt t="68200" x="2116138" y="5348288"/>
          <p14:tracePt t="68216" x="2116138" y="5402263"/>
          <p14:tracePt t="68231" x="2116138" y="5473700"/>
          <p14:tracePt t="68248" x="2133600" y="5616575"/>
          <p14:tracePt t="68278" x="2197100" y="5732463"/>
          <p14:tracePt t="68295" x="2268538" y="5776913"/>
          <p14:tracePt t="68312" x="2295525" y="5795963"/>
          <p14:tracePt t="68328" x="2339975" y="5803900"/>
          <p14:tracePt t="68344" x="2401888" y="5803900"/>
          <p14:tracePt t="68360" x="2428875" y="5795963"/>
          <p14:tracePt t="68375" x="2455863" y="5786438"/>
          <p14:tracePt t="68392" x="2490788" y="5688013"/>
          <p14:tracePt t="68407" x="2500313" y="5626100"/>
          <p14:tracePt t="68423" x="2500313" y="5554663"/>
          <p14:tracePt t="68440" x="2446338" y="5446713"/>
          <p14:tracePt t="68538" x="2446338" y="5465763"/>
          <p14:tracePt t="68548" x="2446338" y="5491163"/>
          <p14:tracePt t="68560" x="2455863" y="5527675"/>
          <p14:tracePt t="68570" x="2465388" y="5581650"/>
          <p14:tracePt t="68586" x="2465388" y="5634038"/>
          <p14:tracePt t="68600" x="2482850" y="5680075"/>
          <p14:tracePt t="68615" x="2500313" y="5724525"/>
          <p14:tracePt t="68632" x="2517775" y="5813425"/>
          <p14:tracePt t="68648" x="2527300" y="5840413"/>
          <p14:tracePt t="68663" x="2544763" y="5875338"/>
          <p14:tracePt t="68680" x="2562225" y="5938838"/>
          <p14:tracePt t="68695" x="2581275" y="5965825"/>
          <p14:tracePt t="68711" x="2598738" y="5983288"/>
          <p14:tracePt t="68728" x="2633663" y="6000750"/>
          <p14:tracePt t="68743" x="2643188" y="6000750"/>
          <p14:tracePt t="68759" x="2652713" y="6000750"/>
          <p14:tracePt t="68776" x="2660650" y="6010275"/>
          <p14:tracePt t="68791" x="2660650" y="6018213"/>
          <p14:tracePt t="69029" x="2652713" y="6027738"/>
          <p14:tracePt t="69040" x="2643188" y="6027738"/>
          <p14:tracePt t="69064" x="2598738" y="6062663"/>
          <p14:tracePt t="69088" x="2571750" y="6072188"/>
          <p14:tracePt t="69118" x="2517775" y="6089650"/>
          <p14:tracePt t="69124" x="2509838" y="6089650"/>
          <p14:tracePt t="69151" x="2473325" y="6089650"/>
          <p14:tracePt t="69187" x="2438400" y="6037263"/>
          <p14:tracePt t="69217" x="2419350" y="6018213"/>
          <p14:tracePt t="69223" x="2411413" y="6010275"/>
          <p14:tracePt t="69248" x="2401888" y="6000750"/>
          <p14:tracePt t="69269" x="2401888" y="5991225"/>
          <p14:tracePt t="69289" x="2401888" y="5983288"/>
          <p14:tracePt t="69305" x="2401888" y="5973763"/>
          <p14:tracePt t="69339" x="2401888" y="5965825"/>
          <p14:tracePt t="69376" x="2411413" y="5956300"/>
          <p14:tracePt t="69388" x="2419350" y="5946775"/>
          <p14:tracePt t="69679" x="2419350" y="5938838"/>
          <p14:tracePt t="69690" x="2411413" y="5929313"/>
          <p14:tracePt t="69719" x="2401888" y="5919788"/>
          <p14:tracePt t="69738" x="2384425" y="5902325"/>
          <p14:tracePt t="69753" x="2384425" y="5884863"/>
          <p14:tracePt t="69789" x="2366963" y="5830888"/>
          <p14:tracePt t="69807" x="2357438" y="5822950"/>
          <p14:tracePt t="69822" x="2347913" y="5803900"/>
          <p14:tracePt t="69853" x="2330450" y="5795963"/>
          <p14:tracePt t="69859" x="2330450" y="5786438"/>
          <p14:tracePt t="69890" x="2322513" y="5786438"/>
          <p14:tracePt t="69955" x="2312988" y="5786438"/>
          <p14:tracePt t="69966" x="2312988" y="5795963"/>
          <p14:tracePt t="69990" x="2303463" y="5803900"/>
          <p14:tracePt t="70006" x="2303463" y="5813425"/>
          <p14:tracePt t="70039" x="2303463" y="5822950"/>
          <p14:tracePt t="70074" x="2303463" y="5830888"/>
          <p14:tracePt t="70089" x="2303463" y="5840413"/>
          <p14:tracePt t="70099" x="2312988" y="5840413"/>
          <p14:tracePt t="70124" x="2322513" y="5840413"/>
          <p14:tracePt t="70138" x="2330450" y="5840413"/>
          <p14:tracePt t="70167" x="2339975" y="5840413"/>
          <p14:tracePt t="70182" x="2339975" y="5830888"/>
          <p14:tracePt t="70208" x="2339975" y="5822950"/>
          <p14:tracePt t="70231" x="2339975" y="5813425"/>
          <p14:tracePt t="70300" x="2330450" y="5803900"/>
          <p14:tracePt t="70315" x="2322513" y="5795963"/>
          <p14:tracePt t="70328" x="2312988" y="5795963"/>
          <p14:tracePt t="70341" x="2303463" y="5795963"/>
          <p14:tracePt t="70368" x="2286000" y="5786438"/>
          <p14:tracePt t="70392" x="2276475" y="5786438"/>
          <p14:tracePt t="70421" x="2268538" y="5786438"/>
          <p14:tracePt t="70517" x="2286000" y="5776913"/>
          <p14:tracePt t="70535" x="2303463" y="5741988"/>
          <p14:tracePt t="70775" x="2303463" y="5732463"/>
          <p14:tracePt t="70783" x="2295525" y="5724525"/>
          <p14:tracePt t="70808" x="2286000" y="5705475"/>
          <p14:tracePt t="70820" x="2276475" y="5705475"/>
          <p14:tracePt t="70831" x="2259013" y="5697538"/>
          <p14:tracePt t="70844" x="2259013" y="5688013"/>
          <p14:tracePt t="70871" x="2241550" y="5680075"/>
          <p14:tracePt t="70878" x="2232025" y="5680075"/>
          <p14:tracePt t="70910" x="2224088" y="5680075"/>
          <p14:tracePt t="70929" x="2214563" y="5680075"/>
          <p14:tracePt t="70942" x="2205038" y="5680075"/>
          <p14:tracePt t="71000" x="2205038" y="5688013"/>
          <p14:tracePt t="71059" x="2214563" y="5688013"/>
          <p14:tracePt t="71073" x="2214563" y="5705475"/>
          <p14:tracePt t="71093" x="2224088" y="5705475"/>
          <p14:tracePt t="71111" x="2241550" y="5724525"/>
          <p14:tracePt t="71140" x="2251075" y="5732463"/>
          <p14:tracePt t="71146" x="2259013" y="5732463"/>
          <p14:tracePt t="71228" x="2259013" y="5724525"/>
          <p14:tracePt t="71238" x="2259013" y="5715000"/>
          <p14:tracePt t="71325" x="2259013" y="5705475"/>
          <p14:tracePt t="71374" x="2251075" y="5697538"/>
          <p14:tracePt t="71635" x="2251075" y="5705475"/>
          <p14:tracePt t="71807" x="2251075" y="5715000"/>
          <p14:tracePt t="71830" x="2251075" y="5724525"/>
          <p14:tracePt t="71916" x="2259013" y="5724525"/>
          <p14:tracePt t="72288" x="2259013" y="5715000"/>
          <p14:tracePt t="72670" x="2259013" y="5724525"/>
          <p14:tracePt t="72740" x="2259013" y="5732463"/>
          <p14:tracePt t="72935" x="2259013" y="5741988"/>
          <p14:tracePt t="72945" x="2259013" y="5751513"/>
          <p14:tracePt t="72960" x="2259013" y="5759450"/>
          <p14:tracePt t="72994" x="2259013" y="5768975"/>
          <p14:tracePt t="73177" x="2259013" y="5759450"/>
          <p14:tracePt t="73187" x="2259013" y="5732463"/>
          <p14:tracePt t="73201" x="2251075" y="5697538"/>
          <p14:tracePt t="73217" x="2241550" y="5670550"/>
          <p14:tracePt t="73248" x="2232025" y="5589588"/>
          <p14:tracePt t="73265" x="2232025" y="5572125"/>
          <p14:tracePt t="73281" x="2232025" y="5562600"/>
          <p14:tracePt t="73297" x="2232025" y="5537200"/>
          <p14:tracePt t="73313" x="2224088" y="5518150"/>
          <p14:tracePt t="73329" x="2214563" y="5500688"/>
          <p14:tracePt t="73345" x="2214563" y="5473700"/>
          <p14:tracePt t="73377" x="2214563" y="5465763"/>
          <p14:tracePt t="73393" x="2205038" y="5456238"/>
          <p14:tracePt t="73409" x="2205038" y="5446713"/>
          <p14:tracePt t="73429" x="2205038" y="5438775"/>
          <p14:tracePt t="73476" x="2205038" y="5429250"/>
          <p14:tracePt t="73538" x="2205038" y="5411788"/>
          <p14:tracePt t="73549" x="2205038" y="5394325"/>
          <p14:tracePt t="73560" x="2205038" y="5384800"/>
          <p14:tracePt t="73570" x="2205038" y="5375275"/>
          <p14:tracePt t="73598" x="2205038" y="5367338"/>
          <p14:tracePt t="73619" x="2205038" y="5357813"/>
          <p14:tracePt t="73634" x="2205038" y="5348288"/>
          <p14:tracePt t="73647" x="2205038" y="5340350"/>
          <p14:tracePt t="73655" x="2205038" y="5330825"/>
          <p14:tracePt t="73667" x="2205038" y="5322888"/>
          <p14:tracePt t="73683" x="2205038" y="5313363"/>
          <p14:tracePt t="73697" x="2205038" y="5303838"/>
          <p14:tracePt t="73713" x="2214563" y="5303838"/>
          <p14:tracePt t="73729" x="2214563" y="5295900"/>
          <p14:tracePt t="73752" x="2214563" y="5286375"/>
          <p14:tracePt t="73811" x="2224088" y="5286375"/>
          <p14:tracePt t="73827" x="2224088" y="5276850"/>
          <p14:tracePt t="73849" x="2224088" y="5268913"/>
          <p14:tracePt t="73874" x="2232025" y="5268913"/>
          <p14:tracePt t="73884" x="2232025" y="5259388"/>
          <p14:tracePt t="74002" x="2241550" y="5259388"/>
          <p14:tracePt t="74377" x="2241550" y="5268913"/>
          <p14:tracePt t="74393" x="2241550" y="5276850"/>
          <p14:tracePt t="74594" x="2241550" y="5268913"/>
          <p14:tracePt t="74617" x="2241550" y="5259388"/>
          <p14:tracePt t="74628" x="2241550" y="5251450"/>
          <p14:tracePt t="74645" x="2241550" y="5241925"/>
          <p14:tracePt t="74674" x="2251075" y="5241925"/>
          <p14:tracePt t="74681" x="2259013" y="5232400"/>
          <p14:tracePt t="74714" x="2259013" y="5224463"/>
          <p14:tracePt t="74730" x="2268538" y="5224463"/>
          <p14:tracePt t="74759" x="2268538" y="5214938"/>
          <p14:tracePt t="74766" x="2276475" y="5214938"/>
          <p14:tracePt t="75037" x="2286000" y="5214938"/>
          <p14:tracePt t="75076" x="2295525" y="5214938"/>
          <p14:tracePt t="75265" x="2295525" y="5224463"/>
          <p14:tracePt t="75964" x="2295525" y="5214938"/>
          <p14:tracePt t="75976" x="2303463" y="5214938"/>
          <p14:tracePt t="76802" x="2303463" y="5224463"/>
          <p14:tracePt t="76842" x="2303463" y="5232400"/>
          <p14:tracePt t="76948" x="2303463" y="5224463"/>
          <p14:tracePt t="76974" x="2303463" y="5205413"/>
          <p14:tracePt t="76986" x="2303463" y="5187950"/>
          <p14:tracePt t="76999" x="2303463" y="5170488"/>
          <p14:tracePt t="77028" x="2312988" y="5143500"/>
          <p14:tracePt t="77034" x="2312988" y="5133975"/>
          <p14:tracePt t="77046" x="2312988" y="5126038"/>
          <p14:tracePt t="77075" x="2322513" y="5116513"/>
          <p14:tracePt t="77099" x="2330450" y="5108575"/>
          <p14:tracePt t="77320" x="2330450" y="5116513"/>
          <p14:tracePt t="77331" x="2339975" y="5126038"/>
          <p14:tracePt t="77537" x="2347913" y="5126038"/>
          <p14:tracePt t="77552" x="2357438" y="5133975"/>
          <p14:tracePt t="77563" x="2366963" y="5143500"/>
          <p14:tracePt t="77598" x="2374900" y="5160963"/>
          <p14:tracePt t="77625" x="2374900" y="5170488"/>
          <p14:tracePt t="77646" x="2374900" y="5180013"/>
          <p14:tracePt t="77719" x="2374900" y="5187950"/>
          <p14:tracePt t="77863" x="2374900" y="5180013"/>
          <p14:tracePt t="77874" x="2374900" y="5170488"/>
          <p14:tracePt t="77922" x="2374900" y="5160963"/>
          <p14:tracePt t="77947" x="2384425" y="5160963"/>
          <p14:tracePt t="77961" x="2384425" y="5153025"/>
          <p14:tracePt t="77970" x="2393950" y="5153025"/>
          <p14:tracePt t="77981" x="2401888" y="5153025"/>
          <p14:tracePt t="77995" x="2401888" y="5143500"/>
          <p14:tracePt t="78011" x="2411413" y="5143500"/>
          <p14:tracePt t="78078" x="2411413" y="5133975"/>
          <p14:tracePt t="78607" x="2411413" y="5143500"/>
          <p14:tracePt t="78617" x="2411413" y="5153025"/>
          <p14:tracePt t="78634" x="2411413" y="5180013"/>
          <p14:tracePt t="78651" x="2411413" y="5232400"/>
          <p14:tracePt t="78667" x="2384425" y="5438775"/>
          <p14:tracePt t="78683" x="2357438" y="5545138"/>
          <p14:tracePt t="78699" x="2339975" y="5634038"/>
          <p14:tracePt t="78716" x="2322513" y="5715000"/>
          <p14:tracePt t="78732" x="2322513" y="5724525"/>
          <p14:tracePt t="78788" x="2312988" y="5724525"/>
          <p14:tracePt t="78811" x="2303463" y="5724525"/>
          <p14:tracePt t="78824" x="2303463" y="5715000"/>
          <p14:tracePt t="78837" x="2303463" y="5705475"/>
          <p14:tracePt t="78848" x="2303463" y="5697538"/>
          <p14:tracePt t="78861" x="2303463" y="5688013"/>
          <p14:tracePt t="78875" x="2303463" y="5680075"/>
          <p14:tracePt t="78896" x="2303463" y="5670550"/>
          <p14:tracePt t="78909" x="2303463" y="5661025"/>
          <p14:tracePt t="78923" x="2303463" y="5653088"/>
          <p14:tracePt t="78939" x="2303463" y="5634038"/>
          <p14:tracePt t="78955" x="2303463" y="5616575"/>
          <p14:tracePt t="78971" x="2312988" y="5589588"/>
          <p14:tracePt t="78987" x="2322513" y="5581650"/>
          <p14:tracePt t="79003" x="2322513" y="5562600"/>
          <p14:tracePt t="79020" x="2322513" y="5545138"/>
          <p14:tracePt t="79035" x="2330450" y="5537200"/>
          <p14:tracePt t="79052" x="2330450" y="5518150"/>
          <p14:tracePt t="79067" x="2339975" y="5510213"/>
          <p14:tracePt t="79083" x="2347913" y="5491163"/>
          <p14:tracePt t="79100" x="2347913" y="5473700"/>
          <p14:tracePt t="79115" x="2357438" y="5465763"/>
          <p14:tracePt t="79131" x="2357438" y="5456238"/>
          <p14:tracePt t="79147" x="2366963" y="5438775"/>
          <p14:tracePt t="79178" x="2366963" y="5419725"/>
          <p14:tracePt t="79196" x="2366963" y="5411788"/>
          <p14:tracePt t="79210" x="2366963" y="5402263"/>
          <p14:tracePt t="79226" x="2366963" y="5394325"/>
          <p14:tracePt t="79319" x="2366963" y="5384800"/>
          <p14:tracePt t="79340" x="2366963" y="5375275"/>
          <p14:tracePt t="79365" x="2366963" y="5367338"/>
          <p14:tracePt t="79387" x="2366963" y="5357813"/>
          <p14:tracePt t="79413" x="2366963" y="5348288"/>
          <p14:tracePt t="79436" x="2366963" y="5340350"/>
          <p14:tracePt t="79448" x="2366963" y="5330825"/>
          <p14:tracePt t="79459" x="2366963" y="5322888"/>
          <p14:tracePt t="79497" x="2366963" y="5313363"/>
          <p14:tracePt t="80904" x="2366963" y="5322888"/>
          <p14:tracePt t="81214" x="2366963" y="5313363"/>
          <p14:tracePt t="81231" x="2366963" y="5303838"/>
          <p14:tracePt t="81239" x="2357438" y="5295900"/>
          <p14:tracePt t="81252" x="2357438" y="5286375"/>
          <p14:tracePt t="81280" x="2357438" y="5276850"/>
          <p14:tracePt t="81300" x="2357438" y="5268913"/>
          <p14:tracePt t="81321" x="2357438" y="5259388"/>
          <p14:tracePt t="81503" x="2357438" y="5268913"/>
          <p14:tracePt t="81634" x="2357438" y="5276850"/>
          <p14:tracePt t="81769" x="2357438" y="5268913"/>
          <p14:tracePt t="81779" x="2357438" y="5259388"/>
          <p14:tracePt t="81829" x="2357438" y="5251450"/>
          <p14:tracePt t="81850" x="2357438" y="5241925"/>
          <p14:tracePt t="81877" x="2357438" y="5232400"/>
          <p14:tracePt t="81887" x="2357438" y="5224463"/>
          <p14:tracePt t="81905" x="2347913" y="5224463"/>
          <p14:tracePt t="81931" x="2339975" y="5224463"/>
          <p14:tracePt t="81995" x="2339975" y="5214938"/>
          <p14:tracePt t="82023" x="2339975" y="5205413"/>
          <p14:tracePt t="82044" x="2347913" y="5197475"/>
          <p14:tracePt t="82055" x="2347913" y="5187950"/>
          <p14:tracePt t="82561" x="2347913" y="5197475"/>
          <p14:tracePt t="82620" x="2347913" y="5205413"/>
          <p14:tracePt t="84157" x="2347913" y="5214938"/>
          <p14:tracePt t="86358" x="2339975" y="5214938"/>
          <p14:tracePt t="89219" x="2339975" y="5224463"/>
          <p14:tracePt t="89268" x="2339975" y="5232400"/>
          <p14:tracePt t="89722" x="2339975" y="5241925"/>
          <p14:tracePt t="89760" x="2339975" y="5251450"/>
          <p14:tracePt t="89783" x="2339975" y="5259388"/>
          <p14:tracePt t="89793" x="2339975" y="5268913"/>
          <p14:tracePt t="89880" x="2339975" y="5276850"/>
          <p14:tracePt t="89917" x="2339975" y="5286375"/>
          <p14:tracePt t="89928" x="2339975" y="5295900"/>
          <p14:tracePt t="89949" x="2330450" y="5303838"/>
          <p14:tracePt t="89966" x="2322513" y="5330825"/>
          <p14:tracePt t="89995" x="2312988" y="5394325"/>
          <p14:tracePt t="90001" x="2303463" y="5446713"/>
          <p14:tracePt t="90020" x="2295525" y="5518150"/>
          <p14:tracePt t="90035" x="2276475" y="5589588"/>
          <p14:tracePt t="90051" x="2241550" y="5732463"/>
          <p14:tracePt t="90080" x="2224088" y="5857875"/>
          <p14:tracePt t="90087" x="2214563" y="5929313"/>
          <p14:tracePt t="90098" x="2214563" y="6054725"/>
          <p14:tracePt t="90264" x="2205038" y="6062663"/>
          <p14:tracePt t="90289" x="2197100" y="6081713"/>
          <p14:tracePt t="90302" x="2187575" y="6081713"/>
          <p14:tracePt t="90321" x="2187575" y="6089650"/>
          <p14:tracePt t="90336" x="2179638" y="6108700"/>
          <p14:tracePt t="90365" x="2133600" y="6197600"/>
          <p14:tracePt t="90372" x="2108200" y="6251575"/>
          <p14:tracePt t="90383" x="2081213" y="6313488"/>
          <p14:tracePt t="90420" x="2027238" y="6375400"/>
          <p14:tracePt t="90437" x="2009775" y="6375400"/>
          <p14:tracePt t="90466" x="2000250" y="6367463"/>
          <p14:tracePt t="90472" x="1990725" y="6348413"/>
          <p14:tracePt t="90485" x="1990725" y="6330950"/>
          <p14:tracePt t="90519" x="1965325" y="6276975"/>
          <p14:tracePt t="90537" x="1965325" y="6251575"/>
          <p14:tracePt t="90553" x="1946275" y="6224588"/>
          <p14:tracePt t="90582" x="1938338" y="6205538"/>
          <p14:tracePt t="90588" x="1938338" y="6197600"/>
          <p14:tracePt t="90620" x="1928813" y="6170613"/>
          <p14:tracePt t="90649" x="1919288" y="6153150"/>
          <p14:tracePt t="90667" x="1919288" y="6143625"/>
          <p14:tracePt t="90708" x="1919288" y="6134100"/>
          <p14:tracePt t="90722" x="1919288" y="6126163"/>
          <p14:tracePt t="90745" x="1919288" y="6116638"/>
          <p14:tracePt t="90805" x="1928813" y="6099175"/>
          <p14:tracePt t="90815" x="1938338" y="6099175"/>
          <p14:tracePt t="90832" x="1955800" y="6089650"/>
          <p14:tracePt t="90854" x="1965325" y="6072188"/>
          <p14:tracePt t="90865" x="1973263" y="6072188"/>
          <p14:tracePt t="90881" x="1982788" y="6062663"/>
          <p14:tracePt t="90912" x="1982788" y="6054725"/>
          <p14:tracePt t="90927" x="1982788" y="6045200"/>
          <p14:tracePt t="90999" x="1982788" y="6037263"/>
          <p14:tracePt t="91021" x="1982788" y="6027738"/>
          <p14:tracePt t="91032" x="1990725" y="6027738"/>
          <p14:tracePt t="91046" x="1990725" y="6010275"/>
          <p14:tracePt t="91059" x="1990725" y="6000750"/>
          <p14:tracePt t="91081" x="1990725" y="5991225"/>
          <p14:tracePt t="91096" x="1990725" y="5983288"/>
          <p14:tracePt t="91216" x="1990725" y="5973763"/>
          <p14:tracePt t="91444" x="2009775" y="5973763"/>
          <p14:tracePt t="91453" x="2009775" y="5983288"/>
          <p14:tracePt t="91472" x="2017713" y="5991225"/>
          <p14:tracePt t="91488" x="2027238" y="5991225"/>
          <p14:tracePt t="91504" x="2044700" y="6000750"/>
          <p14:tracePt t="91536" x="2054225" y="6010275"/>
          <p14:tracePt t="91553" x="2062163" y="6010275"/>
          <p14:tracePt t="91568" x="2071688" y="6018213"/>
          <p14:tracePt t="91584" x="2071688" y="6027738"/>
          <p14:tracePt t="91600" x="2081213" y="6027738"/>
          <p14:tracePt t="91616" x="2089150" y="6037263"/>
          <p14:tracePt t="91632" x="2108200" y="6045200"/>
          <p14:tracePt t="91648" x="2116138" y="6054725"/>
          <p14:tracePt t="91664" x="2125663" y="6054725"/>
          <p14:tracePt t="91680" x="2133600" y="6062663"/>
          <p14:tracePt t="91696" x="2152650" y="6062663"/>
          <p14:tracePt t="91712" x="2152650" y="6072188"/>
          <p14:tracePt t="91728" x="2160588" y="6072188"/>
          <p14:tracePt t="91744" x="2160588" y="6081713"/>
          <p14:tracePt t="91767" x="2170113" y="6081713"/>
          <p14:tracePt t="91790" x="2179638" y="6089650"/>
          <p14:tracePt t="91801" x="2187575" y="6089650"/>
          <p14:tracePt t="91828" x="2197100" y="6089650"/>
          <p14:tracePt t="91840" x="2197100" y="6099175"/>
          <p14:tracePt t="91852" x="2205038" y="6099175"/>
          <p14:tracePt t="91861" x="2214563" y="6099175"/>
          <p14:tracePt t="91877" x="2224088" y="6108700"/>
          <p14:tracePt t="91897" x="2232025" y="6108700"/>
          <p14:tracePt t="91910" x="2232025" y="6116638"/>
          <p14:tracePt t="91933" x="2251075" y="6116638"/>
          <p14:tracePt t="91995" x="2259013" y="6116638"/>
          <p14:tracePt t="92011" x="2259013" y="6126163"/>
          <p14:tracePt t="92029" x="2268538" y="6126163"/>
          <p14:tracePt t="92056" x="2276475" y="6134100"/>
          <p14:tracePt t="92067" x="2286000" y="6134100"/>
          <p14:tracePt t="92175" x="2276475" y="6134100"/>
          <p14:tracePt t="92191" x="2276475" y="6116638"/>
          <p14:tracePt t="92199" x="2259013" y="6116638"/>
          <p14:tracePt t="92212" x="2251075" y="6099175"/>
          <p14:tracePt t="92227" x="2241550" y="6089650"/>
          <p14:tracePt t="92242" x="2214563" y="6081713"/>
          <p14:tracePt t="92256" x="2197100" y="6072188"/>
          <p14:tracePt t="92273" x="2143125" y="6037263"/>
          <p14:tracePt t="92288" x="2116138" y="6027738"/>
          <p14:tracePt t="92304" x="2098675" y="6010275"/>
          <p14:tracePt t="92320" x="2062163" y="5991225"/>
          <p14:tracePt t="92337" x="2044700" y="5973763"/>
          <p14:tracePt t="92352" x="2036763" y="5965825"/>
          <p14:tracePt t="92369" x="2000250" y="5956300"/>
          <p14:tracePt t="92384" x="1990725" y="5946775"/>
          <p14:tracePt t="92400" x="1982788" y="5946775"/>
          <p14:tracePt t="92416" x="1965325" y="5946775"/>
          <p14:tracePt t="92432" x="1955800" y="5946775"/>
          <p14:tracePt t="92465" x="1946275" y="5946775"/>
          <p14:tracePt t="92481" x="1938338" y="5946775"/>
          <p14:tracePt t="92513" x="1928813" y="5946775"/>
          <p14:tracePt t="92530" x="1919288" y="5946775"/>
          <p14:tracePt t="92546" x="1901825" y="5946775"/>
          <p14:tracePt t="92562" x="1893888" y="5946775"/>
          <p14:tracePt t="92578" x="1884363" y="5946775"/>
          <p14:tracePt t="92594" x="1866900" y="5946775"/>
          <p14:tracePt t="92610" x="1847850" y="5946775"/>
          <p14:tracePt t="92626" x="1839913" y="5946775"/>
          <p14:tracePt t="92642" x="1822450" y="5946775"/>
          <p14:tracePt t="92659" x="1812925" y="5946775"/>
          <p14:tracePt t="92681" x="1803400" y="5946775"/>
          <p14:tracePt t="92692" x="1795463" y="5946775"/>
          <p14:tracePt t="92707" x="1785938" y="5946775"/>
          <p14:tracePt t="92722" x="1776413" y="5946775"/>
          <p14:tracePt t="92737" x="1768475" y="5938838"/>
          <p14:tracePt t="92753" x="1751013" y="5938838"/>
          <p14:tracePt t="92785" x="1741488" y="5938838"/>
          <p14:tracePt t="92800" x="1731963" y="5938838"/>
          <p14:tracePt t="92948" x="1724025" y="5938838"/>
          <p14:tracePt t="92959" x="1724025" y="5946775"/>
          <p14:tracePt t="92980" x="1724025" y="5956300"/>
          <p14:tracePt t="92992" x="1714500" y="5956300"/>
          <p14:tracePt t="93008" x="1714500" y="5973763"/>
          <p14:tracePt t="93029" x="1704975" y="5983288"/>
          <p14:tracePt t="93043" x="1697038" y="5983288"/>
          <p14:tracePt t="93066" x="1687513" y="5983288"/>
          <p14:tracePt t="93077" x="1687513" y="5991225"/>
          <p14:tracePt t="93088" x="1679575" y="5991225"/>
          <p14:tracePt t="93113" x="1679575" y="6000750"/>
          <p14:tracePt t="93125" x="1670050" y="6000750"/>
          <p14:tracePt t="93139" x="1660525" y="6010275"/>
          <p14:tracePt t="93161" x="1652588" y="6018213"/>
          <p14:tracePt t="93186" x="1643063" y="6018213"/>
          <p14:tracePt t="93202" x="1643063" y="6027738"/>
          <p14:tracePt t="93218" x="1633538" y="6027738"/>
          <p14:tracePt t="93235" x="1625600" y="6037263"/>
          <p14:tracePt t="93603" x="1633538" y="6037263"/>
          <p14:tracePt t="93643" x="1643063" y="6027738"/>
          <p14:tracePt t="93654" x="1660525" y="6010275"/>
          <p14:tracePt t="93664" x="1670050" y="5991225"/>
          <p14:tracePt t="93678" x="1697038" y="5973763"/>
          <p14:tracePt t="93692" x="1714500" y="5938838"/>
          <p14:tracePt t="93706" x="1751013" y="5911850"/>
          <p14:tracePt t="93722" x="1785938" y="5867400"/>
          <p14:tracePt t="93739" x="1847850" y="5786438"/>
          <p14:tracePt t="93754" x="1874838" y="5751513"/>
          <p14:tracePt t="93769" x="1901825" y="5705475"/>
          <p14:tracePt t="93785" x="1919288" y="5680075"/>
          <p14:tracePt t="93801" x="1946275" y="5626100"/>
          <p14:tracePt t="93817" x="1955800" y="5608638"/>
          <p14:tracePt t="93833" x="1965325" y="5589588"/>
          <p14:tracePt t="93849" x="1965325" y="5581650"/>
          <p14:tracePt t="93896" x="1965325" y="5572125"/>
          <p14:tracePt t="93918" x="1965325" y="5562600"/>
          <p14:tracePt t="93955" x="1965325" y="5554663"/>
          <p14:tracePt t="93977" x="1965325" y="5537200"/>
          <p14:tracePt t="93990" x="1965325" y="5518150"/>
          <p14:tracePt t="94000" x="1965325" y="5500688"/>
          <p14:tracePt t="94015" x="1965325" y="5483225"/>
          <p14:tracePt t="94028" x="1965325" y="5456238"/>
          <p14:tracePt t="94043" x="1965325" y="5438775"/>
          <p14:tracePt t="94058" x="1965325" y="5419725"/>
          <p14:tracePt t="94077" x="1965325" y="5411788"/>
          <p14:tracePt t="94090" x="1965325" y="5402263"/>
          <p14:tracePt t="94108" x="1965325" y="5394325"/>
          <p14:tracePt t="94124" x="1955800" y="5394325"/>
          <p14:tracePt t="94148" x="1946275" y="5394325"/>
          <p14:tracePt t="94170" x="1928813" y="5394325"/>
          <p14:tracePt t="94195" x="1911350" y="5402263"/>
          <p14:tracePt t="94206" x="1911350" y="5411788"/>
          <p14:tracePt t="94221" x="1893888" y="5429250"/>
          <p14:tracePt t="94235" x="1884363" y="5438775"/>
          <p14:tracePt t="94250" x="1874838" y="5446713"/>
          <p14:tracePt t="94266" x="1857375" y="5465763"/>
          <p14:tracePt t="94282" x="1847850" y="5473700"/>
          <p14:tracePt t="94298" x="1839913" y="5483225"/>
          <p14:tracePt t="94314" x="1839913" y="5491163"/>
          <p14:tracePt t="94330" x="1830388" y="5491163"/>
          <p14:tracePt t="94375" x="1830388" y="5500688"/>
          <p14:tracePt t="94411" x="1830388" y="5510213"/>
          <p14:tracePt t="94433" x="1830388" y="5518150"/>
          <p14:tracePt t="94444" x="1830388" y="5545138"/>
          <p14:tracePt t="94460" x="1830388" y="5572125"/>
          <p14:tracePt t="94474" x="1830388" y="5599113"/>
          <p14:tracePt t="94490" x="1830388" y="5626100"/>
          <p14:tracePt t="94507" x="1847850" y="5670550"/>
          <p14:tracePt t="94523" x="1857375" y="5688013"/>
          <p14:tracePt t="94538" x="1866900" y="5705475"/>
          <p14:tracePt t="94554" x="1893888" y="5715000"/>
          <p14:tracePt t="94570" x="1901825" y="5715000"/>
          <p14:tracePt t="94586" x="1911350" y="5715000"/>
          <p14:tracePt t="94603" x="1928813" y="5705475"/>
          <p14:tracePt t="94618" x="1928813" y="5697538"/>
          <p14:tracePt t="94634" x="1928813" y="5688013"/>
          <p14:tracePt t="94650" x="1946275" y="5653088"/>
          <p14:tracePt t="94666" x="1955800" y="5616575"/>
          <p14:tracePt t="94682" x="1965325" y="5562600"/>
          <p14:tracePt t="94699" x="1982788" y="5465763"/>
          <p14:tracePt t="94714" x="1990725" y="5419725"/>
          <p14:tracePt t="94730" x="2000250" y="5411788"/>
          <p14:tracePt t="94746" x="2000250" y="5402263"/>
          <p14:tracePt t="94761" x="2000250" y="5367338"/>
          <p14:tracePt t="94777" x="1990725" y="5348288"/>
          <p14:tracePt t="94793" x="1982788" y="5330825"/>
          <p14:tracePt t="94821" x="1938338" y="5286375"/>
          <p14:tracePt t="94837" x="1919288" y="5276850"/>
          <p14:tracePt t="94852" x="1911350" y="5276850"/>
          <p14:tracePt t="94882" x="1857375" y="5276850"/>
          <p14:tracePt t="94899" x="1847850" y="5286375"/>
          <p14:tracePt t="94921" x="1830388" y="5295900"/>
          <p14:tracePt t="94951" x="1812925" y="5322888"/>
          <p14:tracePt t="94983" x="1812925" y="5348288"/>
          <p14:tracePt t="94990" x="1803400" y="5384800"/>
          <p14:tracePt t="95001" x="1803400" y="5419725"/>
          <p14:tracePt t="95024" x="1785938" y="5500688"/>
          <p14:tracePt t="95052" x="1768475" y="5616575"/>
          <p14:tracePt t="95059" x="1758950" y="5661025"/>
          <p14:tracePt t="95086" x="1751013" y="5724525"/>
          <p14:tracePt t="95121" x="1751013" y="5741988"/>
          <p14:tracePt t="95153" x="1776413" y="5741988"/>
          <p14:tracePt t="95169" x="1795463" y="5741988"/>
          <p14:tracePt t="95180" x="1812925" y="5741988"/>
          <p14:tracePt t="95202" x="1839913" y="5732463"/>
          <p14:tracePt t="95224" x="1857375" y="5705475"/>
          <p14:tracePt t="95240" x="1874838" y="5680075"/>
          <p14:tracePt t="95269" x="1874838" y="5670550"/>
          <p14:tracePt t="95275" x="1874838" y="5661025"/>
          <p14:tracePt t="95323" x="1874838" y="5643563"/>
          <p14:tracePt t="95340" x="1874838" y="5626100"/>
          <p14:tracePt t="95369" x="1874838" y="5589588"/>
          <p14:tracePt t="95375" x="1866900" y="5581650"/>
          <p14:tracePt t="95387" x="1866900" y="5572125"/>
          <p14:tracePt t="95423" x="1839913" y="5537200"/>
          <p14:tracePt t="95454" x="1812925" y="5510213"/>
          <p14:tracePt t="95472" x="1803400" y="5510213"/>
          <p14:tracePt t="95501" x="1776413" y="5510213"/>
          <p14:tracePt t="95525" x="1768475" y="5510213"/>
          <p14:tracePt t="95541" x="1758950" y="5510213"/>
          <p14:tracePt t="95556" x="1741488" y="5510213"/>
          <p14:tracePt t="95572" x="1741488" y="5518150"/>
          <p14:tracePt t="95601" x="1731963" y="5545138"/>
          <p14:tracePt t="95625" x="1724025" y="5572125"/>
          <p14:tracePt t="95654" x="1724025" y="5599113"/>
          <p14:tracePt t="95663" x="1724025" y="5608638"/>
          <p14:tracePt t="95686" x="1724025" y="5616575"/>
          <p14:tracePt t="95707" x="1731963" y="5634038"/>
          <p14:tracePt t="95726" x="1751013" y="5653088"/>
          <p14:tracePt t="95755" x="1795463" y="5661025"/>
          <p14:tracePt t="95761" x="1822450" y="5661025"/>
          <p14:tracePt t="95787" x="1830388" y="5661025"/>
          <p14:tracePt t="95793" x="1847850" y="5661025"/>
          <p14:tracePt t="95805" x="1847850" y="5643563"/>
          <p14:tracePt t="95819" x="1857375" y="5643563"/>
          <p14:tracePt t="95835" x="1857375" y="5626100"/>
          <p14:tracePt t="95851" x="1857375" y="5616575"/>
          <p14:tracePt t="95867" x="1866900" y="5599113"/>
          <p14:tracePt t="95883" x="1866900" y="5581650"/>
          <p14:tracePt t="95899" x="1866900" y="5554663"/>
          <p14:tracePt t="95915" x="1866900" y="5500688"/>
          <p14:tracePt t="95931" x="1866900" y="5483225"/>
          <p14:tracePt t="95947" x="1866900" y="5465763"/>
          <p14:tracePt t="95963" x="1866900" y="5456238"/>
          <p14:tracePt t="95979" x="1866900" y="5446713"/>
          <p14:tracePt t="95995" x="1866900" y="5429250"/>
          <p14:tracePt t="96011" x="1857375" y="5429250"/>
          <p14:tracePt t="96027" x="1857375" y="5419725"/>
          <p14:tracePt t="96043" x="1847850" y="5419725"/>
          <p14:tracePt t="96073" x="1839913" y="5429250"/>
          <p14:tracePt t="96093" x="1839913" y="5438775"/>
          <p14:tracePt t="96130" x="1839913" y="5446713"/>
          <p14:tracePt t="96212" x="1839913" y="5465763"/>
          <p14:tracePt t="96478" x="1847850" y="5465763"/>
          <p14:tracePt t="96493" x="1866900" y="5465763"/>
          <p14:tracePt t="96504" x="1893888" y="5465763"/>
          <p14:tracePt t="96527" x="1946275" y="5465763"/>
          <p14:tracePt t="96543" x="1973263" y="5465763"/>
          <p14:tracePt t="96559" x="2000250" y="5456238"/>
          <p14:tracePt t="96574" x="2036763" y="5456238"/>
          <p14:tracePt t="96590" x="2062163" y="5456238"/>
          <p14:tracePt t="96625" x="2089150" y="5456238"/>
          <p14:tracePt t="96694" x="2089150" y="5465763"/>
          <p14:tracePt t="96886" x="2098675" y="5473700"/>
          <p14:tracePt t="96901" x="2108200" y="5473700"/>
          <p14:tracePt t="96926" x="2125663" y="5500688"/>
          <p14:tracePt t="96943" x="2143125" y="5518150"/>
          <p14:tracePt t="96959" x="2170113" y="5562600"/>
          <p14:tracePt t="96987" x="2197100" y="5599113"/>
          <p14:tracePt t="97026" x="2214563" y="5643563"/>
          <p14:tracePt t="97032" x="2214563" y="5661025"/>
          <p14:tracePt t="97497" x="2214563" y="5653088"/>
          <p14:tracePt t="98162" x="2205038" y="5653088"/>
          <p14:tracePt t="98260" x="2197100" y="5653088"/>
          <p14:tracePt t="98280" x="2197100" y="5643563"/>
          <p14:tracePt t="98293" x="2187575" y="5643563"/>
          <p14:tracePt t="98387" x="2187575" y="5653088"/>
          <p14:tracePt t="98802" x="2187575" y="5661025"/>
          <p14:tracePt t="98822" x="2187575" y="5680075"/>
          <p14:tracePt t="99001" x="2187575" y="5670550"/>
          <p14:tracePt t="99024" x="2179638" y="5670550"/>
          <p14:tracePt t="99040" x="2160588" y="5670550"/>
          <p14:tracePt t="99051" x="2143125" y="5670550"/>
          <p14:tracePt t="99065" x="2125663" y="5670550"/>
          <p14:tracePt t="99081" x="2108200" y="5670550"/>
          <p14:tracePt t="99097" x="2089150" y="5670550"/>
          <p14:tracePt t="99113" x="2036763" y="5680075"/>
          <p14:tracePt t="99129" x="2009775" y="5688013"/>
          <p14:tracePt t="99145" x="1982788" y="5688013"/>
          <p14:tracePt t="99161" x="1928813" y="5688013"/>
          <p14:tracePt t="99176" x="1893888" y="5688013"/>
          <p14:tracePt t="99193" x="1803400" y="5688013"/>
          <p14:tracePt t="99209" x="1758950" y="5697538"/>
          <p14:tracePt t="99225" x="1704975" y="5705475"/>
          <p14:tracePt t="99241" x="1625600" y="5724525"/>
          <p14:tracePt t="99257" x="1608138" y="5724525"/>
          <p14:tracePt t="99273" x="1589088" y="5732463"/>
          <p14:tracePt t="99289" x="1562100" y="5741988"/>
          <p14:tracePt t="99397" x="1554163" y="5741988"/>
          <p14:tracePt t="99724" x="1554163" y="5751513"/>
          <p14:tracePt t="99892" x="1554163" y="5741988"/>
          <p14:tracePt t="99915" x="1554163" y="5732463"/>
          <p14:tracePt t="99926" x="1562100" y="5724525"/>
          <p14:tracePt t="99941" x="1571625" y="5705475"/>
          <p14:tracePt t="99954" x="1598613" y="5688013"/>
          <p14:tracePt t="99970" x="1633538" y="5653088"/>
          <p14:tracePt t="99987" x="1768475" y="5562600"/>
          <p14:tracePt t="100003" x="1847850" y="5527675"/>
          <p14:tracePt t="100019" x="1928813" y="5483225"/>
          <p14:tracePt t="100034" x="2000250" y="5438775"/>
          <p14:tracePt t="100051" x="2108200" y="5384800"/>
          <p14:tracePt t="100066" x="2125663" y="5375275"/>
          <p14:tracePt t="100083" x="2143125" y="5357813"/>
          <p14:tracePt t="100114" x="2143125" y="5348288"/>
          <p14:tracePt t="100144" x="2143125" y="5340350"/>
          <p14:tracePt t="100178" x="2143125" y="5330825"/>
          <p14:tracePt t="100227" x="2143125" y="5322888"/>
          <p14:tracePt t="100454" x="2133600" y="5322888"/>
          <p14:tracePt t="100469" x="2125663" y="5330825"/>
          <p14:tracePt t="100483" x="2108200" y="5330825"/>
          <p14:tracePt t="100498" x="2098675" y="5340350"/>
          <p14:tracePt t="100518" x="2081213" y="5340350"/>
          <p14:tracePt t="100541" x="2071688" y="5340350"/>
          <p14:tracePt t="100552" x="2062163" y="5348288"/>
          <p14:tracePt t="100566" x="2054225" y="5348288"/>
          <p14:tracePt t="100579" x="2044700" y="5348288"/>
          <p14:tracePt t="100595" x="2036763" y="5357813"/>
          <p14:tracePt t="100611" x="2027238" y="5357813"/>
          <p14:tracePt t="100627" x="2017713" y="5357813"/>
          <p14:tracePt t="100643" x="2009775" y="5357813"/>
          <p14:tracePt t="100659" x="2000250" y="5357813"/>
          <p14:tracePt t="100675" x="1990725" y="5357813"/>
          <p14:tracePt t="100691" x="1982788" y="5357813"/>
          <p14:tracePt t="100708" x="1973263" y="5357813"/>
          <p14:tracePt t="100735" x="1965325" y="5357813"/>
          <p14:tracePt t="100875" x="1973263" y="5357813"/>
          <p14:tracePt t="100888" x="1982788" y="5357813"/>
          <p14:tracePt t="101081" x="1973263" y="5357813"/>
          <p14:tracePt t="101130" x="1965325" y="5357813"/>
          <p14:tracePt t="101141" x="1955800" y="5357813"/>
          <p14:tracePt t="101167" x="1946275" y="5357813"/>
          <p14:tracePt t="101188" x="1938338" y="5357813"/>
          <p14:tracePt t="101210" x="1928813" y="5357813"/>
          <p14:tracePt t="101226" x="1919288" y="5357813"/>
          <p14:tracePt t="101250" x="1911350" y="5357813"/>
          <p14:tracePt t="101275" x="1901825" y="5357813"/>
          <p14:tracePt t="101297" x="1893888" y="5357813"/>
          <p14:tracePt t="101310" x="1884363" y="5357813"/>
          <p14:tracePt t="101334" x="1874838" y="5357813"/>
          <p14:tracePt t="101396" x="1866900" y="5357813"/>
          <p14:tracePt t="101440" x="1866900" y="5367338"/>
          <p14:tracePt t="101456" x="1857375" y="5367338"/>
          <p14:tracePt t="101477" x="1847850" y="5375275"/>
          <p14:tracePt t="101488" x="1847850" y="5384800"/>
          <p14:tracePt t="101504" x="1847850" y="5394325"/>
          <p14:tracePt t="101515" x="1847850" y="5402263"/>
          <p14:tracePt t="101526" x="1847850" y="5411788"/>
          <p14:tracePt t="101539" x="1839913" y="5438775"/>
          <p14:tracePt t="101555" x="1839913" y="5456238"/>
          <p14:tracePt t="101571" x="1839913" y="5483225"/>
          <p14:tracePt t="101587" x="1839913" y="5518150"/>
          <p14:tracePt t="101603" x="1839913" y="5537200"/>
          <p14:tracePt t="101618" x="1839913" y="5545138"/>
          <p14:tracePt t="101635" x="1839913" y="5572125"/>
          <p14:tracePt t="101651" x="1839913" y="5581650"/>
          <p14:tracePt t="101666" x="1847850" y="5599113"/>
          <p14:tracePt t="101683" x="1874838" y="5626100"/>
          <p14:tracePt t="101699" x="1893888" y="5626100"/>
          <p14:tracePt t="101714" x="1911350" y="5626100"/>
          <p14:tracePt t="101717" x="1928813" y="5626100"/>
          <p14:tracePt t="101731" x="1946275" y="5626100"/>
          <p14:tracePt t="101745" x="1955800" y="5626100"/>
          <p14:tracePt t="101761" x="1965325" y="5626100"/>
          <p14:tracePt t="101791" x="1965325" y="5616575"/>
          <p14:tracePt t="101803" x="1965325" y="5608638"/>
          <p14:tracePt t="101824" x="1965325" y="5599113"/>
          <p14:tracePt t="101841" x="1965325" y="5589588"/>
          <p14:tracePt t="101863" x="1965325" y="5581650"/>
          <p14:tracePt t="101874" x="1965325" y="5562600"/>
          <p14:tracePt t="101889" x="1965325" y="5537200"/>
          <p14:tracePt t="101905" x="1965325" y="5510213"/>
          <p14:tracePt t="101922" x="1965325" y="5473700"/>
          <p14:tracePt t="101937" x="1955800" y="5456238"/>
          <p14:tracePt t="101953" x="1946275" y="5446713"/>
          <p14:tracePt t="101970" x="1938338" y="5419725"/>
          <p14:tracePt t="101985" x="1928813" y="5419725"/>
          <p14:tracePt t="102001" x="1928813" y="5411788"/>
          <p14:tracePt t="102017" x="1919288" y="5411788"/>
          <p14:tracePt t="102033" x="1911350" y="5411788"/>
          <p14:tracePt t="102049" x="1901825" y="5411788"/>
          <p14:tracePt t="102081" x="1893888" y="5411788"/>
          <p14:tracePt t="102097" x="1884363" y="5419725"/>
          <p14:tracePt t="102113" x="1874838" y="5429250"/>
          <p14:tracePt t="102129" x="1866900" y="5438775"/>
          <p14:tracePt t="102145" x="1847850" y="5446713"/>
          <p14:tracePt t="102161" x="1839913" y="5473700"/>
          <p14:tracePt t="102177" x="1830388" y="5491163"/>
          <p14:tracePt t="102193" x="1822450" y="5518150"/>
          <p14:tracePt t="102209" x="1812925" y="5545138"/>
          <p14:tracePt t="102212" x="1803400" y="5572125"/>
          <p14:tracePt t="102227" x="1803400" y="5589588"/>
          <p14:tracePt t="102241" x="1803400" y="5608638"/>
          <p14:tracePt t="102258" x="1803400" y="5643563"/>
          <p14:tracePt t="102273" x="1803400" y="5653088"/>
          <p14:tracePt t="102289" x="1803400" y="5661025"/>
          <p14:tracePt t="102306" x="1803400" y="5670550"/>
          <p14:tracePt t="102337" x="1803400" y="5680075"/>
          <p14:tracePt t="102354" x="1803400" y="5688013"/>
          <p14:tracePt t="102370" x="1803400" y="5697538"/>
          <p14:tracePt t="102385" x="1812925" y="5697538"/>
          <p14:tracePt t="102402" x="1822450" y="5715000"/>
          <p14:tracePt t="102417" x="1830388" y="5724525"/>
          <p14:tracePt t="102433" x="1830388" y="5732463"/>
          <p14:tracePt t="102449" x="1839913" y="5732463"/>
          <p14:tracePt t="102513" x="1847850" y="5732463"/>
          <p14:tracePt t="102559" x="1857375" y="5724525"/>
          <p14:tracePt t="102571" x="1857375" y="5715000"/>
          <p14:tracePt t="102585" x="1857375" y="5705475"/>
          <p14:tracePt t="102608" x="1866900" y="5705475"/>
          <p14:tracePt t="102619" x="1866900" y="5697538"/>
          <p14:tracePt t="102680" x="1866900" y="5688013"/>
          <p14:tracePt t="102738" x="1866900" y="5680075"/>
          <p14:tracePt t="102776" x="1866900" y="5670550"/>
          <p14:tracePt t="102786" x="1866900" y="5653088"/>
          <p14:tracePt t="102802" x="1866900" y="5626100"/>
          <p14:tracePt t="102818" x="1857375" y="5589588"/>
          <p14:tracePt t="102834" x="1847850" y="5554663"/>
          <p14:tracePt t="102850" x="1839913" y="5510213"/>
          <p14:tracePt t="102866" x="1839913" y="5500688"/>
          <p14:tracePt t="102883" x="1830388" y="5500688"/>
          <p14:tracePt t="103570" x="1839913" y="5500688"/>
          <p14:tracePt t="103593" x="1857375" y="5518150"/>
          <p14:tracePt t="103606" x="1866900" y="5527675"/>
          <p14:tracePt t="103615" x="1884363" y="5545138"/>
          <p14:tracePt t="103631" x="1901825" y="5562600"/>
          <p14:tracePt t="103643" x="1919288" y="5581650"/>
          <p14:tracePt t="103657" x="1938338" y="5599113"/>
          <p14:tracePt t="103672" x="1955800" y="5626100"/>
          <p14:tracePt t="103689" x="1990725" y="5653088"/>
          <p14:tracePt t="103704" x="2000250" y="5661025"/>
          <p14:tracePt t="103720" x="2009775" y="5670550"/>
          <p14:tracePt t="103737" x="2017713" y="5688013"/>
          <p14:tracePt t="103767" x="2027238" y="5688013"/>
          <p14:tracePt t="103785" x="2027238" y="5697538"/>
          <p14:tracePt t="103822" x="2027238" y="5705475"/>
          <p14:tracePt t="103833" x="2036763" y="5705475"/>
          <p14:tracePt t="103881" x="2044700" y="5705475"/>
          <p14:tracePt t="103892" x="2044700" y="5715000"/>
          <p14:tracePt t="103919" x="2044700" y="5724525"/>
          <p14:tracePt t="103930" x="2054225" y="5724525"/>
          <p14:tracePt t="103951" x="2054225" y="5732463"/>
          <p14:tracePt t="103966" x="2062163" y="5732463"/>
          <p14:tracePt t="103979" x="2062163" y="5741988"/>
          <p14:tracePt t="104000" x="2062163" y="5751513"/>
          <p14:tracePt t="104027" x="2071688" y="5751513"/>
          <p14:tracePt t="104158" x="2081213" y="5751513"/>
          <p14:tracePt t="104171" x="2081213" y="5759450"/>
          <p14:tracePt t="104194" x="2081213" y="5768975"/>
          <p14:tracePt t="104435" x="2089150" y="5776913"/>
          <p14:tracePt t="104701" x="2098675" y="5786438"/>
          <p14:tracePt t="104722" x="2098675" y="5795963"/>
          <p14:tracePt t="104745" x="2108200" y="5795963"/>
          <p14:tracePt t="105154" x="2108200" y="5803900"/>
          <p14:tracePt t="105168" x="2108200" y="5822950"/>
          <p14:tracePt t="105181" x="2108200" y="5857875"/>
          <p14:tracePt t="105194" x="2098675" y="5894388"/>
          <p14:tracePt t="105209" x="2098675" y="5919788"/>
          <p14:tracePt t="105225" x="2089150" y="5946775"/>
          <p14:tracePt t="105241" x="2081213" y="5956300"/>
          <p14:tracePt t="105257" x="2081213" y="5965825"/>
          <p14:tracePt t="105348" x="2081213" y="5956300"/>
          <p14:tracePt t="105695" x="2081213" y="5946775"/>
          <p14:tracePt t="105840" x="2062163" y="5946775"/>
          <p14:tracePt t="105851" x="2054225" y="5956300"/>
          <p14:tracePt t="105865" x="2044700" y="5956300"/>
          <p14:tracePt t="105880" x="2036763" y="5956300"/>
          <p14:tracePt t="105894" x="2027238" y="5956300"/>
          <p14:tracePt t="105910" x="2009775" y="5956300"/>
          <p14:tracePt t="105926" x="2000250" y="5946775"/>
          <p14:tracePt t="105941" x="2000250" y="5938838"/>
          <p14:tracePt t="105958" x="2000250" y="5911850"/>
          <p14:tracePt t="105974" x="2000250" y="5902325"/>
          <p14:tracePt t="105989" x="2000250" y="5884863"/>
          <p14:tracePt t="106021" x="2000250" y="5875338"/>
          <p14:tracePt t="106046" x="2009775" y="5875338"/>
          <p14:tracePt t="106056" x="2017713" y="5875338"/>
          <p14:tracePt t="106071" x="2027238" y="5875338"/>
          <p14:tracePt t="106094" x="2027238" y="5884863"/>
          <p14:tracePt t="106106" x="2027238" y="5894388"/>
          <p14:tracePt t="106119" x="2027238" y="5911850"/>
          <p14:tracePt t="106312" x="2027238" y="5902325"/>
          <p14:tracePt t="106320" x="2027238" y="5894388"/>
          <p14:tracePt t="106336" x="2027238" y="5884863"/>
          <p14:tracePt t="106363" x="2017713" y="5875338"/>
          <p14:tracePt t="106381" x="2009775" y="5875338"/>
          <p14:tracePt t="106514" x="2000250" y="5875338"/>
          <p14:tracePt t="106537" x="1990725" y="5875338"/>
          <p14:tracePt t="106564" x="1973263" y="5875338"/>
          <p14:tracePt t="106586" x="1965325" y="5875338"/>
          <p14:tracePt t="106596" x="1955800" y="5875338"/>
          <p14:tracePt t="106613" x="1946275" y="5875338"/>
          <p14:tracePt t="106635" x="1938338" y="5875338"/>
          <p14:tracePt t="106664" x="1928813" y="5875338"/>
          <p14:tracePt t="106672" x="1919288" y="5875338"/>
          <p14:tracePt t="107005" x="1911350" y="5875338"/>
          <p14:tracePt t="107031" x="1901825" y="5875338"/>
          <p14:tracePt t="107045" x="1884363" y="5884863"/>
          <p14:tracePt t="107056" x="1866900" y="5884863"/>
          <p14:tracePt t="107065" x="1839913" y="5894388"/>
          <p14:tracePt t="107077" x="1812925" y="5902325"/>
          <p14:tracePt t="107092" x="1795463" y="5902325"/>
          <p14:tracePt t="107122" x="1751013" y="5902325"/>
          <p14:tracePt t="107140" x="1714500" y="5902325"/>
          <p14:tracePt t="107156" x="1704975" y="5902325"/>
          <p14:tracePt t="107171" x="1697038" y="5902325"/>
          <p14:tracePt t="107187" x="1687513" y="5902325"/>
          <p14:tracePt t="107342" x="1687513" y="5919788"/>
          <p14:tracePt t="107557" x="1687513" y="5902325"/>
          <p14:tracePt t="107570" x="1687513" y="5875338"/>
          <p14:tracePt t="107585" x="1687513" y="5840413"/>
          <p14:tracePt t="107612" x="1697038" y="5803900"/>
          <p14:tracePt t="107619" x="1697038" y="5795963"/>
          <p14:tracePt t="107703" x="1704975" y="5803900"/>
          <p14:tracePt t="107726" x="1704975" y="5813425"/>
          <p14:tracePt t="107740" x="1704975" y="5822950"/>
          <p14:tracePt t="107766" x="1704975" y="5840413"/>
          <p14:tracePt t="107789" x="1704975" y="5857875"/>
          <p14:tracePt t="107802" x="1704975" y="5867400"/>
          <p14:tracePt t="107818" x="1687513" y="5875338"/>
          <p14:tracePt t="107837" x="1679575" y="5884863"/>
          <p14:tracePt t="107882" x="1670050" y="5884863"/>
          <p14:tracePt t="107908" x="1670050" y="5867400"/>
          <p14:tracePt t="107917" x="1670050" y="5822950"/>
          <p14:tracePt t="107938" x="1679575" y="5768975"/>
          <p14:tracePt t="107967" x="1714500" y="5680075"/>
          <p14:tracePt t="107985" x="1714500" y="5661025"/>
          <p14:tracePt t="108014" x="1741488" y="5643563"/>
          <p14:tracePt t="108038" x="1758950" y="5643563"/>
          <p14:tracePt t="108054" x="1776413" y="5643563"/>
          <p14:tracePt t="108083" x="1795463" y="5653088"/>
          <p14:tracePt t="108089" x="1803400" y="5661025"/>
          <p14:tracePt t="108113" x="1812925" y="5688013"/>
          <p14:tracePt t="108138" x="1812925" y="5724525"/>
          <p14:tracePt t="108167" x="1803400" y="5759450"/>
          <p14:tracePt t="108174" x="1795463" y="5786438"/>
          <p14:tracePt t="108185" x="1776413" y="5795963"/>
          <p14:tracePt t="108214" x="1768475" y="5803900"/>
          <p14:tracePt t="108239" x="1751013" y="5813425"/>
          <p14:tracePt t="108282" x="1751013" y="5803900"/>
          <p14:tracePt t="108292" x="1751013" y="5795963"/>
          <p14:tracePt t="108317" x="1751013" y="5786438"/>
          <p14:tracePt t="108353" x="1758950" y="5776913"/>
          <p14:tracePt t="108377" x="1768475" y="5768975"/>
          <p14:tracePt t="108389" x="1776413" y="5759450"/>
          <p14:tracePt t="108402" x="1785938" y="5759450"/>
          <p14:tracePt t="108438" x="1795463" y="5759450"/>
          <p14:tracePt t="108448" x="1795463" y="5768975"/>
          <p14:tracePt t="108471" x="1795463" y="5795963"/>
          <p14:tracePt t="108486" x="1776413" y="5840413"/>
          <p14:tracePt t="108517" x="1776413" y="5848350"/>
          <p14:tracePt t="108540" x="1768475" y="5848350"/>
          <p14:tracePt t="108571" x="1768475" y="5776913"/>
          <p14:tracePt t="108579" x="1785938" y="5643563"/>
          <p14:tracePt t="108602" x="1839913" y="5357813"/>
          <p14:tracePt t="108618" x="1919288" y="5054600"/>
          <p14:tracePt t="108641" x="2017713" y="4741863"/>
          <p14:tracePt t="108656" x="2027238" y="4724400"/>
          <p14:tracePt t="108685" x="2071688" y="4697413"/>
          <p14:tracePt t="108691" x="2089150" y="4697413"/>
          <p14:tracePt t="108703" x="2098675" y="4697413"/>
          <p14:tracePt t="108718" x="2108200" y="4705350"/>
          <p14:tracePt t="108741" x="2116138" y="4732338"/>
          <p14:tracePt t="108795" x="2116138" y="4741863"/>
          <p14:tracePt t="108979" x="2125663" y="4813300"/>
          <p14:tracePt t="108991" x="2125663" y="4902200"/>
          <p14:tracePt t="109000" x="2125663" y="5010150"/>
          <p14:tracePt t="109017" x="2108200" y="5143500"/>
          <p14:tracePt t="109029" x="2081213" y="5251450"/>
          <p14:tracePt t="109044" x="2054225" y="5330825"/>
          <p14:tracePt t="109060" x="1982788" y="5411788"/>
          <p14:tracePt t="109076" x="1955800" y="5429250"/>
          <p14:tracePt t="109106" x="1919288" y="5446713"/>
          <p14:tracePt t="109124" x="1901825" y="5446713"/>
          <p14:tracePt t="109140" x="1893888" y="5446713"/>
          <p14:tracePt t="109172" x="1884363" y="5446713"/>
          <p14:tracePt t="109193" x="1874838" y="5446713"/>
          <p14:tracePt t="109228" x="1866900" y="5446713"/>
          <p14:tracePt t="109519" x="1866900" y="5438775"/>
          <p14:tracePt t="109916" x="1866900" y="5446713"/>
          <p14:tracePt t="109941" x="1919288" y="5491163"/>
          <p14:tracePt t="109953" x="2009775" y="5545138"/>
          <p14:tracePt t="109962" x="2116138" y="5589588"/>
          <p14:tracePt t="109973" x="2224088" y="5634038"/>
          <p14:tracePt t="109988" x="2339975" y="5670550"/>
          <p14:tracePt t="110003" x="2419350" y="5705475"/>
          <p14:tracePt t="110019" x="2482850" y="5741988"/>
          <p14:tracePt t="110035" x="2544763" y="5786438"/>
          <p14:tracePt t="110067" x="2544763" y="5795963"/>
          <p14:tracePt t="110264" x="2536825" y="5795963"/>
          <p14:tracePt t="110274" x="2527300" y="5776913"/>
          <p14:tracePt t="110289" x="2517775" y="5776913"/>
          <p14:tracePt t="110307" x="2509838" y="5768975"/>
          <p14:tracePt t="110323" x="2490788" y="5759450"/>
          <p14:tracePt t="110339" x="2490788" y="5751513"/>
          <p14:tracePt t="110355" x="2482850" y="5751513"/>
          <p14:tracePt t="110371" x="2455863" y="5724525"/>
          <p14:tracePt t="110387" x="2438400" y="5724525"/>
          <p14:tracePt t="110403" x="2419350" y="5715000"/>
          <p14:tracePt t="110419" x="2393950" y="5705475"/>
          <p14:tracePt t="110435" x="2374900" y="5697538"/>
          <p14:tracePt t="110451" x="2366963" y="5688013"/>
          <p14:tracePt t="110481" x="2357438" y="5680075"/>
          <p14:tracePt t="110514" x="2347913" y="5670550"/>
          <p14:tracePt t="110532" x="2347913" y="5661025"/>
          <p14:tracePt t="110588" x="2347913" y="5653088"/>
          <p14:tracePt t="110637" x="2347913" y="5643563"/>
          <p14:tracePt t="110648" x="2357438" y="5643563"/>
          <p14:tracePt t="110697" x="2357438" y="5634038"/>
          <p14:tracePt t="110707" x="2357438" y="5626100"/>
          <p14:tracePt t="110722" x="2357438" y="5616575"/>
          <p14:tracePt t="110738" x="2357438" y="5599113"/>
          <p14:tracePt t="110754" x="2357438" y="5554663"/>
          <p14:tracePt t="110770" x="2357438" y="5527675"/>
          <p14:tracePt t="110786" x="2357438" y="5510213"/>
          <p14:tracePt t="110801" x="2357438" y="5491163"/>
          <p14:tracePt t="110818" x="2357438" y="5456238"/>
          <p14:tracePt t="110834" x="2357438" y="5446713"/>
          <p14:tracePt t="110850" x="2357438" y="5438775"/>
          <p14:tracePt t="110866" x="2357438" y="5429250"/>
          <p14:tracePt t="110881" x="2357438" y="5411788"/>
          <p14:tracePt t="110898" x="2357438" y="5394325"/>
          <p14:tracePt t="110914" x="2357438" y="5375275"/>
          <p14:tracePt t="110929" x="2347913" y="5357813"/>
          <p14:tracePt t="110946" x="2339975" y="5340350"/>
          <p14:tracePt t="110962" x="2330450" y="5313363"/>
          <p14:tracePt t="110977" x="2322513" y="5303838"/>
          <p14:tracePt t="110994" x="2322513" y="5295900"/>
          <p14:tracePt t="111010" x="2312988" y="5276850"/>
          <p14:tracePt t="111025" x="2312988" y="5268913"/>
          <p14:tracePt t="111043" x="2312988" y="5259388"/>
          <p14:tracePt t="111139" x="2303463" y="5224463"/>
          <p14:tracePt t="111153" x="2295525" y="5205413"/>
          <p14:tracePt t="111169" x="2295525" y="5187950"/>
          <p14:tracePt t="111177" x="2295525" y="5170488"/>
          <p14:tracePt t="111188" x="2286000" y="5153025"/>
          <p14:tracePt t="111204" x="2276475" y="5133975"/>
          <p14:tracePt t="111286" x="2276475" y="5143500"/>
          <p14:tracePt t="111321" x="2276475" y="5153025"/>
          <p14:tracePt t="111344" x="2276475" y="5160963"/>
          <p14:tracePt t="111620" x="2259013" y="5160963"/>
          <p14:tracePt t="111631" x="2251075" y="5160963"/>
          <p14:tracePt t="111646" x="2232025" y="5170488"/>
          <p14:tracePt t="111659" x="2224088" y="5170488"/>
          <p14:tracePt t="111674" x="2197100" y="5180013"/>
          <p14:tracePt t="111690" x="2179638" y="5187950"/>
          <p14:tracePt t="111706" x="2152650" y="5187950"/>
          <p14:tracePt t="111722" x="2098675" y="5205413"/>
          <p14:tracePt t="111738" x="2062163" y="5214938"/>
          <p14:tracePt t="111754" x="1982788" y="5232400"/>
          <p14:tracePt t="111769" x="1946275" y="5259388"/>
          <p14:tracePt t="111784" x="1919288" y="5276850"/>
          <p14:tracePt t="111814" x="1847850" y="5303838"/>
          <p14:tracePt t="111839" x="1803400" y="5313363"/>
          <p14:tracePt t="111856" x="1795463" y="5322888"/>
          <p14:tracePt t="111885" x="1758950" y="5330825"/>
          <p14:tracePt t="111916" x="1751013" y="5340350"/>
          <p14:tracePt t="111923" x="1741488" y="5340350"/>
          <p14:tracePt t="111944" x="1731963" y="5340350"/>
          <p14:tracePt t="112126" x="1724025" y="5340350"/>
          <p14:tracePt t="112160" x="1714500" y="5340350"/>
          <p14:tracePt t="112188" x="1704975" y="5340350"/>
          <p14:tracePt t="112210" x="1697038" y="5340350"/>
          <p14:tracePt t="112223" x="1687513" y="5340350"/>
          <p14:tracePt t="112258" x="1687513" y="5330825"/>
          <p14:tracePt t="112536" x="1687513" y="5322888"/>
          <p14:tracePt t="112548" x="1687513" y="5313363"/>
          <p14:tracePt t="112559" x="1687513" y="5303838"/>
          <p14:tracePt t="112608" x="1687513" y="5295900"/>
          <p14:tracePt t="112678" x="1687513" y="5286375"/>
          <p14:tracePt t="112775" x="1687513" y="5276850"/>
          <p14:tracePt t="112797" x="1687513" y="5268913"/>
          <p14:tracePt t="112823" x="1687513" y="5259388"/>
          <p14:tracePt t="112835" x="1679575" y="5259388"/>
          <p14:tracePt t="112848" x="1679575" y="5251450"/>
          <p14:tracePt t="112863" x="1679575" y="5241925"/>
          <p14:tracePt t="113014" x="1679575" y="5251450"/>
          <p14:tracePt t="113064" x="1679575" y="5259388"/>
          <p14:tracePt t="113075" x="1697038" y="5259388"/>
          <p14:tracePt t="113089" x="1704975" y="5276850"/>
          <p14:tracePt t="113104" x="1724025" y="5286375"/>
          <p14:tracePt t="113119" x="1758950" y="5313363"/>
          <p14:tracePt t="113135" x="1785938" y="5330825"/>
          <p14:tracePt t="113151" x="1857375" y="5375275"/>
          <p14:tracePt t="113167" x="1901825" y="5394325"/>
          <p14:tracePt t="113184" x="1955800" y="5429250"/>
          <p14:tracePt t="113199" x="2000250" y="5446713"/>
          <p14:tracePt t="113215" x="2027238" y="5465763"/>
          <p14:tracePt t="113232" x="2081213" y="5500688"/>
          <p14:tracePt t="113247" x="2108200" y="5518150"/>
          <p14:tracePt t="113263" x="2133600" y="5537200"/>
          <p14:tracePt t="113294" x="2214563" y="5581650"/>
          <p14:tracePt t="113311" x="2251075" y="5599113"/>
          <p14:tracePt t="113327" x="2268538" y="5608638"/>
          <p14:tracePt t="113343" x="2322513" y="5643563"/>
          <p14:tracePt t="113359" x="2330450" y="5653088"/>
          <p14:tracePt t="113391" x="2330450" y="5670550"/>
          <p14:tracePt t="113663" x="2322513" y="5670550"/>
          <p14:tracePt t="113712" x="2312988" y="5670550"/>
          <p14:tracePt t="113725" x="2303463" y="5661025"/>
          <p14:tracePt t="113748" x="2295525" y="5661025"/>
          <p14:tracePt t="113763" x="2286000" y="5653088"/>
          <p14:tracePt t="113772" x="2276475" y="5653088"/>
          <p14:tracePt t="113783" x="2268538" y="5653088"/>
          <p14:tracePt t="113811" x="2259013" y="5653088"/>
          <p14:tracePt t="113821" x="2259013" y="5643563"/>
          <p14:tracePt t="113968" x="2251075" y="5643563"/>
          <p14:tracePt t="113988" x="2241550" y="5643563"/>
          <p14:tracePt t="114000" x="2232025" y="5643563"/>
          <p14:tracePt t="114011" x="2205038" y="5643563"/>
          <p14:tracePt t="114026" x="2187575" y="5653088"/>
          <p14:tracePt t="114040" x="2160588" y="5653088"/>
          <p14:tracePt t="114054" x="2133600" y="5653088"/>
          <p14:tracePt t="114070" x="2108200" y="5653088"/>
          <p14:tracePt t="114087" x="2036763" y="5653088"/>
          <p14:tracePt t="114102" x="1990725" y="5643563"/>
          <p14:tracePt t="114118" x="1946275" y="5634038"/>
          <p14:tracePt t="114135" x="1866900" y="5616575"/>
          <p14:tracePt t="114150" x="1830388" y="5616575"/>
          <p14:tracePt t="114166" x="1812925" y="5616575"/>
          <p14:tracePt t="114183" x="1768475" y="5626100"/>
          <p14:tracePt t="114198" x="1751013" y="5634038"/>
          <p14:tracePt t="114214" x="1741488" y="5643563"/>
          <p14:tracePt t="114231" x="1724025" y="5643563"/>
          <p14:tracePt t="114246" x="1714500" y="5653088"/>
          <p14:tracePt t="114268" x="1704975" y="5653088"/>
          <p14:tracePt t="114292" x="1697038" y="5670550"/>
          <p14:tracePt t="114301" x="1687513" y="5670550"/>
          <p14:tracePt t="114314" x="1687513" y="5680075"/>
          <p14:tracePt t="114341" x="1660525" y="5688013"/>
          <p14:tracePt t="114374" x="1643063" y="5688013"/>
          <p14:tracePt t="114390" x="1633538" y="5688013"/>
          <p14:tracePt t="114406" x="1625600" y="5688013"/>
          <p14:tracePt t="114422" x="1616075" y="5688013"/>
          <p14:tracePt t="114438" x="1608138" y="5688013"/>
          <p14:tracePt t="114470" x="1598613" y="5680075"/>
          <p14:tracePt t="114486" x="1598613" y="5670550"/>
          <p14:tracePt t="114601" x="1598613" y="5661025"/>
          <p14:tracePt t="114709" x="1608138" y="5661025"/>
          <p14:tracePt t="114723" x="1616075" y="5661025"/>
          <p14:tracePt t="114865" x="1625600" y="5661025"/>
          <p14:tracePt t="114881" x="1633538" y="5661025"/>
          <p14:tracePt t="114891" x="1643063" y="5653088"/>
          <p14:tracePt t="114904" x="1652588" y="5634038"/>
          <p14:tracePt t="114918" x="1679575" y="5608638"/>
          <p14:tracePt t="114934" x="1704975" y="5572125"/>
          <p14:tracePt t="114950" x="1741488" y="5527675"/>
          <p14:tracePt t="114966" x="1795463" y="5465763"/>
          <p14:tracePt t="114982" x="1812925" y="5456238"/>
          <p14:tracePt t="115013" x="1830388" y="5438775"/>
          <p14:tracePt t="115180" x="1830388" y="5429250"/>
          <p14:tracePt t="115358" x="1830388" y="5419725"/>
          <p14:tracePt t="115431" x="1830388" y="5411788"/>
          <p14:tracePt t="117008" x="1830388" y="5419725"/>
          <p14:tracePt t="117069" x="1830388" y="5429250"/>
          <p14:tracePt t="117112" x="1830388" y="5438775"/>
          <p14:tracePt t="117127" x="1839913" y="5473700"/>
          <p14:tracePt t="117140" x="1866900" y="5500688"/>
          <p14:tracePt t="117149" x="1874838" y="5527675"/>
          <p14:tracePt t="117164" x="1901825" y="5562600"/>
          <p14:tracePt t="117175" x="1928813" y="5589588"/>
          <p14:tracePt t="117190" x="1946275" y="5634038"/>
          <p14:tracePt t="117206" x="1973263" y="5697538"/>
          <p14:tracePt t="117222" x="2044700" y="5840413"/>
          <p14:tracePt t="117238" x="2071688" y="5911850"/>
          <p14:tracePt t="117254" x="2108200" y="5991225"/>
          <p14:tracePt t="117270" x="2160588" y="6089650"/>
          <p14:tracePt t="117286" x="2179638" y="6134100"/>
          <p14:tracePt t="117302" x="2187575" y="6153150"/>
          <p14:tracePt t="117319" x="2197100" y="6180138"/>
          <p14:tracePt t="117334" x="2205038" y="6188075"/>
          <p14:tracePt t="117406" x="2205038" y="6197600"/>
          <p14:tracePt t="117560" x="2197100" y="6197600"/>
          <p14:tracePt t="117620" x="2187575" y="6197600"/>
          <p14:tracePt t="117641" x="2187575" y="6180138"/>
          <p14:tracePt t="117657" x="2179638" y="6180138"/>
          <p14:tracePt t="117669" x="2179638" y="6161088"/>
          <p14:tracePt t="117686" x="2170113" y="6153150"/>
          <p14:tracePt t="117702" x="2143125" y="6116638"/>
          <p14:tracePt t="117718" x="2133600" y="6108700"/>
          <p14:tracePt t="117734" x="2133600" y="6099175"/>
          <p14:tracePt t="117751" x="2116138" y="6081713"/>
          <p14:tracePt t="117764" x="2116138" y="6072188"/>
          <p14:tracePt t="117797" x="2108200" y="6054725"/>
          <p14:tracePt t="117813" x="2098675" y="6045200"/>
          <p14:tracePt t="117851" x="2098675" y="6037263"/>
          <p14:tracePt t="117954" x="2098675" y="6027738"/>
          <p14:tracePt t="117969" x="2089150" y="6018213"/>
          <p14:tracePt t="117993" x="2089150" y="6010275"/>
          <p14:tracePt t="118003" x="2081213" y="6010275"/>
          <p14:tracePt t="118062" x="2081213" y="6000750"/>
          <p14:tracePt t="118182" x="2081213" y="6010275"/>
          <p14:tracePt t="118196" x="2089150" y="6010275"/>
          <p14:tracePt t="118231" x="2089150" y="6018213"/>
          <p14:tracePt t="118246" x="2098675" y="6018213"/>
          <p14:tracePt t="118259" x="2108200" y="6018213"/>
          <p14:tracePt t="118267" x="2116138" y="6037263"/>
          <p14:tracePt t="118291" x="2125663" y="6054725"/>
          <p14:tracePt t="118307" x="2133600" y="6062663"/>
          <p14:tracePt t="118316" x="2160588" y="6072188"/>
          <p14:tracePt t="118340" x="2179638" y="6099175"/>
          <p14:tracePt t="118358" x="2205038" y="6099175"/>
          <p14:tracePt t="118374" x="2232025" y="6126163"/>
          <p14:tracePt t="118390" x="2259013" y="6143625"/>
          <p14:tracePt t="118406" x="2276475" y="6153150"/>
          <p14:tracePt t="118422" x="2286000" y="6170613"/>
          <p14:tracePt t="118438" x="2312988" y="6180138"/>
          <p14:tracePt t="118454" x="2339975" y="6197600"/>
          <p14:tracePt t="118470" x="2357438" y="6215063"/>
          <p14:tracePt t="118486" x="2374900" y="6224588"/>
          <p14:tracePt t="118502" x="2384425" y="6224588"/>
          <p14:tracePt t="118534" x="2393950" y="6224588"/>
          <p14:tracePt t="118631" x="2393950" y="6215063"/>
          <p14:tracePt t="118700" x="2384425" y="6215063"/>
          <p14:tracePt t="118738" x="2374900" y="6205538"/>
          <p14:tracePt t="118758" x="2357438" y="6188075"/>
          <p14:tracePt t="118775" x="2339975" y="6188075"/>
          <p14:tracePt t="118788" x="2330450" y="6170613"/>
          <p14:tracePt t="118798" x="2312988" y="6170613"/>
          <p14:tracePt t="118808" x="2303463" y="6153150"/>
          <p14:tracePt t="118842" x="2276475" y="6143625"/>
          <p14:tracePt t="118858" x="2259013" y="6134100"/>
          <p14:tracePt t="118874" x="2251075" y="6134100"/>
          <p14:tracePt t="118904" x="2224088" y="6116638"/>
          <p14:tracePt t="118942" x="2197100" y="6099175"/>
          <p14:tracePt t="118973" x="2170113" y="6081713"/>
          <p14:tracePt t="118979" x="2160588" y="6072188"/>
          <p14:tracePt t="118990" x="2133600" y="6062663"/>
          <p14:tracePt t="119020" x="2116138" y="6037263"/>
          <p14:tracePt t="119027" x="2098675" y="6027738"/>
          <p14:tracePt t="119045" x="2098675" y="6018213"/>
          <p14:tracePt t="119071" x="2089150" y="6018213"/>
          <p14:tracePt t="119090" x="2089150" y="6010275"/>
          <p14:tracePt t="119156" x="2098675" y="6018213"/>
          <p14:tracePt t="119182" x="2098675" y="6027738"/>
          <p14:tracePt t="119193" x="2116138" y="6027738"/>
          <p14:tracePt t="119208" x="2125663" y="6045200"/>
          <p14:tracePt t="119243" x="2197100" y="6108700"/>
          <p14:tracePt t="119273" x="2286000" y="6170613"/>
          <p14:tracePt t="119279" x="2339975" y="6205538"/>
          <p14:tracePt t="119291" x="2366963" y="6224588"/>
          <p14:tracePt t="119320" x="2411413" y="6242050"/>
          <p14:tracePt t="119344" x="2419350" y="6242050"/>
          <p14:tracePt t="119457" x="2419350" y="6232525"/>
          <p14:tracePt t="119480" x="2411413" y="6232525"/>
          <p14:tracePt t="119542" x="2401888" y="6232525"/>
          <p14:tracePt t="119566" x="2393950" y="6232525"/>
          <p14:tracePt t="119576" x="2384425" y="6232525"/>
          <p14:tracePt t="119593" x="2374900" y="6232525"/>
          <p14:tracePt t="119609" x="2366963" y="6224588"/>
          <p14:tracePt t="119645" x="2330450" y="6215063"/>
          <p14:tracePt t="119664" x="2322513" y="6205538"/>
          <p14:tracePt t="119692" x="2303463" y="6197600"/>
          <p14:tracePt t="119698" x="2295525" y="6197600"/>
          <p14:tracePt t="119710" x="2295525" y="6188075"/>
          <p14:tracePt t="119746" x="2268538" y="6180138"/>
          <p14:tracePt t="119776" x="2259013" y="6170613"/>
          <p14:tracePt t="119782" x="2259013" y="6161088"/>
          <p14:tracePt t="119794" x="2251075" y="6153150"/>
          <p14:tracePt t="119810" x="2241550" y="6143625"/>
          <p14:tracePt t="119827" x="2232025" y="6134100"/>
          <p14:tracePt t="119846" x="2224088" y="6126163"/>
          <p14:tracePt t="119861" x="2214563" y="6116638"/>
          <p14:tracePt t="119900" x="2214563" y="6108700"/>
          <p14:tracePt t="119917" x="2205038" y="6108700"/>
          <p14:tracePt t="120010" x="2205038" y="6099175"/>
          <p14:tracePt t="120179" x="2214563" y="6099175"/>
          <p14:tracePt t="120204" x="2224088" y="6108700"/>
          <p14:tracePt t="120215" x="2232025" y="6108700"/>
          <p14:tracePt t="120228" x="2251075" y="6126163"/>
          <p14:tracePt t="120248" x="2259013" y="6126163"/>
          <p14:tracePt t="120277" x="2303463" y="6161088"/>
          <p14:tracePt t="120308" x="2330450" y="6170613"/>
          <p14:tracePt t="120312" x="2339975" y="6180138"/>
          <p14:tracePt t="120322" x="2347913" y="6188075"/>
          <p14:tracePt t="120349" x="2357438" y="6188075"/>
          <p14:tracePt t="120377" x="2357438" y="6197600"/>
          <p14:tracePt t="120528" x="2357438" y="6188075"/>
          <p14:tracePt t="120554" x="2347913" y="6188075"/>
          <p14:tracePt t="120564" x="2339975" y="6170613"/>
          <p14:tracePt t="120580" x="2322513" y="6161088"/>
          <p14:tracePt t="120609" x="2251075" y="6099175"/>
          <p14:tracePt t="120627" x="2214563" y="6062663"/>
          <p14:tracePt t="120650" x="2152650" y="6010275"/>
          <p14:tracePt t="120665" x="2133600" y="5991225"/>
          <p14:tracePt t="120694" x="2081213" y="5965825"/>
          <p14:tracePt t="120700" x="2071688" y="5956300"/>
          <p14:tracePt t="120712" x="2054225" y="5946775"/>
          <p14:tracePt t="120748" x="2027238" y="5938838"/>
          <p14:tracePt t="120778" x="2009775" y="5929313"/>
          <p14:tracePt t="120935" x="2000250" y="5929313"/>
          <p14:tracePt t="120949" x="2000250" y="5938838"/>
          <p14:tracePt t="120961" x="1990725" y="5946775"/>
          <p14:tracePt t="120974" x="1982788" y="5946775"/>
          <p14:tracePt t="120989" x="1965325" y="5946775"/>
          <p14:tracePt t="121005" x="1955800" y="5956300"/>
          <p14:tracePt t="121021" x="1928813" y="5956300"/>
          <p14:tracePt t="121037" x="1901825" y="5965825"/>
          <p14:tracePt t="121053" x="1893888" y="5965825"/>
          <p14:tracePt t="121069" x="1874838" y="5965825"/>
          <p14:tracePt t="121085" x="1847850" y="5983288"/>
          <p14:tracePt t="121117" x="1830388" y="5991225"/>
          <p14:tracePt t="121132" x="1822450" y="5991225"/>
          <p14:tracePt t="121417" x="1812925" y="5983288"/>
          <p14:tracePt t="121443" x="1795463" y="5973763"/>
          <p14:tracePt t="121453" x="1776413" y="5965825"/>
          <p14:tracePt t="121466" x="1758950" y="5965825"/>
          <p14:tracePt t="121483" x="1751013" y="5965825"/>
          <p14:tracePt t="121501" x="1724025" y="5965825"/>
          <p14:tracePt t="121517" x="1714500" y="5965825"/>
          <p14:tracePt t="121532" x="1697038" y="5965825"/>
          <p14:tracePt t="121548" x="1687513" y="5973763"/>
          <p14:tracePt t="121565" x="1670050" y="5991225"/>
          <p14:tracePt t="121581" x="1660525" y="5991225"/>
          <p14:tracePt t="121596" x="1643063" y="6018213"/>
          <p14:tracePt t="121613" x="1633538" y="6027738"/>
          <p14:tracePt t="121628" x="1625600" y="6037263"/>
          <p14:tracePt t="121645" x="1608138" y="6054725"/>
          <p14:tracePt t="121660" x="1608138" y="6062663"/>
          <p14:tracePt t="121676" x="1598613" y="6062663"/>
          <p14:tracePt t="121693" x="1581150" y="6081713"/>
          <p14:tracePt t="121708" x="1571625" y="6089650"/>
          <p14:tracePt t="121724" x="1562100" y="6089650"/>
          <p14:tracePt t="121740" x="1562100" y="6099175"/>
          <p14:tracePt t="121757" x="1554163" y="6116638"/>
          <p14:tracePt t="121773" x="1536700" y="6116638"/>
          <p14:tracePt t="121787" x="1536700" y="6134100"/>
          <p14:tracePt t="121803" x="1527175" y="6143625"/>
          <p14:tracePt t="121819" x="1517650" y="6153150"/>
          <p14:tracePt t="121835" x="1509713" y="6161088"/>
          <p14:tracePt t="121852" x="1500188" y="6170613"/>
          <p14:tracePt t="121867" x="1490663" y="6170613"/>
          <p14:tracePt t="121899" x="1473200" y="6180138"/>
          <p14:tracePt t="121946" x="1465263" y="6180138"/>
          <p14:tracePt t="121968" x="1465263" y="6188075"/>
          <p14:tracePt t="122065" x="1473200" y="6180138"/>
          <p14:tracePt t="122280" x="1465263" y="6180138"/>
          <p14:tracePt t="122293" x="1446213" y="6180138"/>
          <p14:tracePt t="122306" x="1438275" y="6180138"/>
          <p14:tracePt t="122320" x="1419225" y="6180138"/>
          <p14:tracePt t="122333" x="1401763" y="6180138"/>
          <p14:tracePt t="122349" x="1374775" y="6180138"/>
          <p14:tracePt t="122365" x="1357313" y="6180138"/>
          <p14:tracePt t="122381" x="1339850" y="6180138"/>
          <p14:tracePt t="122396" x="1330325" y="6180138"/>
          <p14:tracePt t="122428" x="1312863" y="6188075"/>
          <p14:tracePt t="122523" x="1322388" y="6188075"/>
          <p14:tracePt t="122572" x="1330325" y="6188075"/>
          <p14:tracePt t="122595" x="1339850" y="6188075"/>
          <p14:tracePt t="122607" x="1347788" y="6188075"/>
          <p14:tracePt t="122619" x="1357313" y="6180138"/>
          <p14:tracePt t="122636" x="1384300" y="6170613"/>
          <p14:tracePt t="122653" x="1411288" y="6161088"/>
          <p14:tracePt t="122669" x="1428750" y="6153150"/>
          <p14:tracePt t="122684" x="1438275" y="6153150"/>
          <p14:tracePt t="122700" x="1446213" y="6143625"/>
          <p14:tracePt t="122716" x="1455738" y="6134100"/>
          <p14:tracePt t="122748" x="1482725" y="6126163"/>
          <p14:tracePt t="122765" x="1509713" y="6116638"/>
          <p14:tracePt t="122780" x="1527175" y="6108700"/>
          <p14:tracePt t="122797" x="1536700" y="6099175"/>
          <p14:tracePt t="122800" x="1554163" y="6099175"/>
          <p14:tracePt t="122821" x="1554163" y="6089650"/>
          <p14:tracePt t="122833" x="1562100" y="6089650"/>
          <p14:tracePt t="122860" x="1562100" y="6081713"/>
          <p14:tracePt t="122882" x="1562100" y="6072188"/>
          <p14:tracePt t="122892" x="1571625" y="6062663"/>
          <p14:tracePt t="122910" x="1581150" y="6054725"/>
          <p14:tracePt t="122925" x="1589088" y="6037263"/>
          <p14:tracePt t="122941" x="1598613" y="6018213"/>
          <p14:tracePt t="122957" x="1608138" y="6000750"/>
          <p14:tracePt t="122972" x="1616075" y="6000750"/>
          <p14:tracePt t="122989" x="1625600" y="5991225"/>
          <p14:tracePt t="123005" x="1625600" y="5983288"/>
          <p14:tracePt t="123036" x="1625600" y="5973763"/>
          <p14:tracePt t="123067" x="1633538" y="5965825"/>
          <p14:tracePt t="123087" x="1643063" y="5946775"/>
          <p14:tracePt t="123099" x="1652588" y="5938838"/>
          <p14:tracePt t="123124" x="1660525" y="5919788"/>
          <p14:tracePt t="123135" x="1670050" y="5902325"/>
          <p14:tracePt t="123146" x="1670050" y="5894388"/>
          <p14:tracePt t="123163" x="1679575" y="5884863"/>
          <p14:tracePt t="123180" x="1687513" y="5884863"/>
          <p14:tracePt t="123388" x="1697038" y="5884863"/>
          <p14:tracePt t="123402" x="1714500" y="5894388"/>
          <p14:tracePt t="123423" x="1724025" y="5894388"/>
          <p14:tracePt t="123434" x="1751013" y="5902325"/>
          <p14:tracePt t="123449" x="1758950" y="5911850"/>
          <p14:tracePt t="123460" x="1776413" y="5911850"/>
          <p14:tracePt t="123470" x="1795463" y="5929313"/>
          <p14:tracePt t="123485" x="1803400" y="5929313"/>
          <p14:tracePt t="123502" x="1812925" y="5946775"/>
          <p14:tracePt t="123516" x="1839913" y="5956300"/>
          <p14:tracePt t="123533" x="1874838" y="5983288"/>
          <p14:tracePt t="123548" x="1901825" y="6000750"/>
          <p14:tracePt t="123564" x="1928813" y="6010275"/>
          <p14:tracePt t="123581" x="1965325" y="6037263"/>
          <p14:tracePt t="123597" x="1982788" y="6045200"/>
          <p14:tracePt t="123612" x="2009775" y="6062663"/>
          <p14:tracePt t="123629" x="2027238" y="6081713"/>
          <p14:tracePt t="123644" x="2044700" y="6089650"/>
          <p14:tracePt t="123660" x="2054225" y="6108700"/>
          <p14:tracePt t="123677" x="2081213" y="6134100"/>
          <p14:tracePt t="123692" x="2098675" y="6153150"/>
          <p14:tracePt t="123708" x="2108200" y="6161088"/>
          <p14:tracePt t="123725" x="2133600" y="6188075"/>
          <p14:tracePt t="123740" x="2143125" y="6205538"/>
          <p14:tracePt t="123756" x="2160588" y="6215063"/>
          <p14:tracePt t="123771" x="2179638" y="6224588"/>
          <p14:tracePt t="123787" x="2205038" y="6251575"/>
          <p14:tracePt t="123803" x="2224088" y="6251575"/>
          <p14:tracePt t="123819" x="2241550" y="6269038"/>
          <p14:tracePt t="123835" x="2268538" y="6269038"/>
          <p14:tracePt t="123851" x="2276475" y="6269038"/>
          <p14:tracePt t="123867" x="2295525" y="6276975"/>
          <p14:tracePt t="123883" x="2322513" y="6286500"/>
          <p14:tracePt t="123899" x="2330450" y="6286500"/>
          <p14:tracePt t="123915" x="2347913" y="6296025"/>
          <p14:tracePt t="123931" x="2357438" y="6296025"/>
          <p14:tracePt t="123947" x="2357438" y="6303963"/>
          <p14:tracePt t="123963" x="2374900" y="6303963"/>
          <p14:tracePt t="123979" x="2384425" y="6303963"/>
          <p14:tracePt t="124011" x="2401888" y="6303963"/>
          <p14:tracePt t="124027" x="2411413" y="6303963"/>
          <p14:tracePt t="124062" x="2419350" y="6303963"/>
          <p14:tracePt t="124276" x="2419350" y="6296025"/>
          <p14:tracePt t="124434" x="2419350" y="6286500"/>
          <p14:tracePt t="124467" x="2411413" y="6276975"/>
          <p14:tracePt t="124494" x="2401888" y="6269038"/>
          <p14:tracePt t="124505" x="2393950" y="6269038"/>
          <p14:tracePt t="124530" x="2393950" y="6259513"/>
          <p14:tracePt t="124543" x="2384425" y="6259513"/>
          <p14:tracePt t="124554" x="2374900" y="6251575"/>
          <p14:tracePt t="124579" x="2366963" y="6251575"/>
          <p14:tracePt t="124590" x="2366963" y="6242050"/>
          <p14:tracePt t="124650" x="2366963" y="6232525"/>
          <p14:tracePt t="124660" x="2357438" y="6224588"/>
          <p14:tracePt t="124686" x="2347913" y="6215063"/>
          <p14:tracePt t="124709" x="2339975" y="6205538"/>
          <p14:tracePt t="124747" x="2330450" y="6197600"/>
          <p14:tracePt t="124769" x="2322513" y="6197600"/>
          <p14:tracePt t="124784" x="2322513" y="6188075"/>
          <p14:tracePt t="124809" x="2303463" y="6188075"/>
          <p14:tracePt t="124816" x="2303463" y="6180138"/>
          <p14:tracePt t="124830" x="2295525" y="6180138"/>
          <p14:tracePt t="124844" x="2295525" y="6170613"/>
          <p14:tracePt t="124860" x="2286000" y="6161088"/>
          <p14:tracePt t="124881" x="2268538" y="6153150"/>
          <p14:tracePt t="124893" x="2259013" y="6134100"/>
          <p14:tracePt t="124908" x="2251075" y="6134100"/>
          <p14:tracePt t="124924" x="2241550" y="6116638"/>
          <p14:tracePt t="124941" x="2224088" y="6089650"/>
          <p14:tracePt t="124956" x="2214563" y="6081713"/>
          <p14:tracePt t="124973" x="2205038" y="6072188"/>
          <p14:tracePt t="124988" x="2197100" y="6062663"/>
          <p14:tracePt t="125004" x="2187575" y="6054725"/>
          <p14:tracePt t="125020" x="2179638" y="6045200"/>
          <p14:tracePt t="125036" x="2170113" y="6037263"/>
          <p14:tracePt t="125052" x="2170113" y="6027738"/>
          <p14:tracePt t="125068" x="2170113" y="6018213"/>
          <p14:tracePt t="125084" x="2152650" y="6010275"/>
          <p14:tracePt t="125100" x="2143125" y="5991225"/>
          <p14:tracePt t="125116" x="2125663" y="5965825"/>
          <p14:tracePt t="125132" x="2108200" y="5946775"/>
          <p14:tracePt t="125148" x="2108200" y="5938838"/>
          <p14:tracePt t="125165" x="2081213" y="5911850"/>
          <p14:tracePt t="125181" x="2071688" y="5894388"/>
          <p14:tracePt t="125288" x="2071688" y="5902325"/>
          <p14:tracePt t="125324" x="2071688" y="5911850"/>
          <p14:tracePt t="125347" x="2071688" y="5919788"/>
          <p14:tracePt t="125372" x="2081213" y="5929313"/>
          <p14:tracePt t="125406" x="2089150" y="5929313"/>
          <p14:tracePt t="125421" x="2089150" y="5938838"/>
          <p14:tracePt t="125443" x="2098675" y="5938838"/>
          <p14:tracePt t="125454" x="2098675" y="5946775"/>
          <p14:tracePt t="125466" x="2108200" y="5946775"/>
          <p14:tracePt t="125483" x="2116138" y="5956300"/>
          <p14:tracePt t="125500" x="2125663" y="5956300"/>
          <p14:tracePt t="125516" x="2125663" y="5965825"/>
          <p14:tracePt t="125532" x="2133600" y="5983288"/>
          <p14:tracePt t="125548" x="2152650" y="5983288"/>
          <p14:tracePt t="125564" x="2160588" y="6000750"/>
          <p14:tracePt t="125580" x="2179638" y="6010275"/>
          <p14:tracePt t="125613" x="2197100" y="6018213"/>
          <p14:tracePt t="125628" x="2214563" y="6027738"/>
          <p14:tracePt t="125645" x="2232025" y="6045200"/>
          <p14:tracePt t="125661" x="2232025" y="6054725"/>
          <p14:tracePt t="125676" x="2241550" y="6054725"/>
          <p14:tracePt t="125693" x="2251075" y="6062663"/>
          <p14:tracePt t="126079" x="2241550" y="6062663"/>
          <p14:tracePt t="126105" x="2224088" y="6062663"/>
          <p14:tracePt t="126128" x="2214563" y="6062663"/>
          <p14:tracePt t="126141" x="2197100" y="6062663"/>
          <p14:tracePt t="126153" x="2179638" y="6062663"/>
          <p14:tracePt t="126180" x="2143125" y="6045200"/>
          <p14:tracePt t="126211" x="2098675" y="6018213"/>
          <p14:tracePt t="126229" x="2089150" y="6018213"/>
          <p14:tracePt t="126251" x="2081213" y="6010275"/>
          <p14:tracePt t="126607" x="2071688" y="6000750"/>
          <p14:tracePt t="126634" x="2071688" y="5991225"/>
          <p14:tracePt t="126692" x="2062163" y="5991225"/>
          <p14:tracePt t="126715" x="2062163" y="5983288"/>
          <p14:tracePt t="126742" x="2054225" y="5983288"/>
          <p14:tracePt t="126776" x="2044700" y="5983288"/>
          <p14:tracePt t="126786" x="2044700" y="5973763"/>
          <p14:tracePt t="126861" x="2036763" y="5965825"/>
          <p14:tracePt t="126883" x="2036763" y="5956300"/>
          <p14:tracePt t="126981" x="2036763" y="5946775"/>
          <p14:tracePt t="127050" x="2044700" y="5956300"/>
          <p14:tracePt t="127067" x="2054225" y="5956300"/>
          <p14:tracePt t="127077" x="2062163" y="5965825"/>
          <p14:tracePt t="127090" x="2071688" y="5983288"/>
          <p14:tracePt t="127105" x="2089150" y="5991225"/>
          <p14:tracePt t="127120" x="2108200" y="6000750"/>
          <p14:tracePt t="127136" x="2125663" y="6010275"/>
          <p14:tracePt t="127152" x="2170113" y="6037263"/>
          <p14:tracePt t="127168" x="2187575" y="6054725"/>
          <p14:tracePt t="127184" x="2205038" y="6072188"/>
          <p14:tracePt t="127200" x="2259013" y="6116638"/>
          <p14:tracePt t="127216" x="2286000" y="6134100"/>
          <p14:tracePt t="127247" x="2374900" y="6197600"/>
          <p14:tracePt t="127264" x="2401888" y="6215063"/>
          <p14:tracePt t="127281" x="2438400" y="6242050"/>
          <p14:tracePt t="127297" x="2455863" y="6251575"/>
          <p14:tracePt t="127312" x="2473325" y="6276975"/>
          <p14:tracePt t="127329" x="2500313" y="6286500"/>
          <p14:tracePt t="127344" x="2509838" y="6303963"/>
          <p14:tracePt t="127360" x="2527300" y="6313488"/>
          <p14:tracePt t="127377" x="2554288" y="6330950"/>
          <p14:tracePt t="127392" x="2562225" y="6348413"/>
          <p14:tracePt t="127408" x="2571750" y="6348413"/>
          <p14:tracePt t="127424" x="2598738" y="6367463"/>
          <p14:tracePt t="127440" x="2608263" y="6367463"/>
          <p14:tracePt t="127456" x="2616200" y="6375400"/>
          <p14:tracePt t="127472" x="2625725" y="6375400"/>
          <p14:tracePt t="127522" x="2633663" y="6375400"/>
          <p14:tracePt t="127920" x="2633663" y="6367463"/>
          <p14:tracePt t="128134" x="2643188" y="6367463"/>
          <p14:tracePt t="128148" x="2652713" y="6367463"/>
          <p14:tracePt t="128158" x="2660650" y="6357938"/>
          <p14:tracePt t="128179" x="2670175" y="6348413"/>
          <p14:tracePt t="128206" x="2687638" y="6348413"/>
          <p14:tracePt t="128228" x="2697163" y="6348413"/>
          <p14:tracePt t="128257" x="2705100" y="6348413"/>
          <p14:tracePt t="128272" x="2714625" y="6348413"/>
          <p14:tracePt t="128300" x="2724150" y="6348413"/>
          <p14:tracePt t="128316" x="2732088" y="6348413"/>
          <p14:tracePt t="128339" x="2741613" y="6348413"/>
          <p14:tracePt t="128374" x="2751138" y="6348413"/>
          <p14:tracePt t="128386" x="2759075" y="6348413"/>
          <p14:tracePt t="128413" x="2768600" y="6348413"/>
          <p14:tracePt t="128580" x="2768600" y="6340475"/>
          <p14:tracePt t="128601" x="2786063" y="6340475"/>
          <p14:tracePt t="128615" x="2795588" y="6340475"/>
          <p14:tracePt t="128635" x="2813050" y="6330950"/>
          <p14:tracePt t="128657" x="2847975" y="6323013"/>
          <p14:tracePt t="128673" x="2884488" y="6313488"/>
          <p14:tracePt t="128688" x="2938463" y="6313488"/>
          <p14:tracePt t="128718" x="3017838" y="6313488"/>
          <p14:tracePt t="128724" x="3071813" y="6313488"/>
          <p14:tracePt t="128736" x="3125788" y="6323013"/>
          <p14:tracePt t="128758" x="3197225" y="6323013"/>
          <p14:tracePt t="128786" x="3251200" y="6323013"/>
          <p14:tracePt t="128806" x="3276600" y="6323013"/>
          <p14:tracePt t="128822" x="3286125" y="6323013"/>
          <p14:tracePt t="128836" x="3295650" y="6323013"/>
          <p14:tracePt t="128851" x="3303588" y="6323013"/>
          <p14:tracePt t="128867" x="3313113" y="6323013"/>
          <p14:tracePt t="128884" x="3313113" y="6313488"/>
          <p14:tracePt t="128989" x="3322638" y="6313488"/>
          <p14:tracePt t="129011" x="3330575" y="6313488"/>
          <p14:tracePt t="129021" x="3340100" y="6313488"/>
          <p14:tracePt t="129098" x="3340100" y="6303963"/>
          <p14:tracePt t="129239" x="3330575" y="6303963"/>
          <p14:tracePt t="129276" x="3322638" y="6303963"/>
          <p14:tracePt t="129299" x="3313113" y="6303963"/>
          <p14:tracePt t="129316" x="3303588" y="6303963"/>
          <p14:tracePt t="129325" x="3295650" y="6303963"/>
          <p14:tracePt t="129335" x="3286125" y="6313488"/>
          <p14:tracePt t="129350" x="3276600" y="6313488"/>
          <p14:tracePt t="129365" x="3276600" y="6323013"/>
          <p14:tracePt t="129381" x="3268663" y="6323013"/>
          <p14:tracePt t="129398" x="3259138" y="6330950"/>
          <p14:tracePt t="129413" x="3251200" y="6340475"/>
          <p14:tracePt t="129429" x="3241675" y="6340475"/>
          <p14:tracePt t="129461" x="3232150" y="6348413"/>
          <p14:tracePt t="129478" x="3214688" y="6348413"/>
          <p14:tracePt t="129509" x="3197225" y="6348413"/>
          <p14:tracePt t="129525" x="3197225" y="6357938"/>
          <p14:tracePt t="129541" x="3170238" y="6357938"/>
          <p14:tracePt t="129557" x="3160713" y="6357938"/>
          <p14:tracePt t="129574" x="3133725" y="6357938"/>
          <p14:tracePt t="129605" x="3116263" y="6357938"/>
          <p14:tracePt t="129621" x="3098800" y="6357938"/>
          <p14:tracePt t="129637" x="3071813" y="6357938"/>
          <p14:tracePt t="129653" x="3062288" y="6357938"/>
          <p14:tracePt t="129669" x="3044825" y="6357938"/>
          <p14:tracePt t="129685" x="3027363" y="6357938"/>
          <p14:tracePt t="129716" x="3009900" y="6357938"/>
          <p14:tracePt t="129733" x="3000375" y="6357938"/>
          <p14:tracePt t="129750" x="2990850" y="6357938"/>
          <p14:tracePt t="129764" x="2982913" y="6357938"/>
          <p14:tracePt t="129780" x="2973388" y="6357938"/>
          <p14:tracePt t="129796" x="2965450" y="6357938"/>
          <p14:tracePt t="129812" x="2955925" y="6357938"/>
          <p14:tracePt t="129828" x="2938463" y="6357938"/>
          <p14:tracePt t="129844" x="2928938" y="6348413"/>
          <p14:tracePt t="129860" x="2919413" y="6340475"/>
          <p14:tracePt t="129876" x="2901950" y="6340475"/>
          <p14:tracePt t="129892" x="2884488" y="6330950"/>
          <p14:tracePt t="129908" x="2874963" y="6323013"/>
          <p14:tracePt t="129924" x="2857500" y="6323013"/>
          <p14:tracePt t="129940" x="2822575" y="6303963"/>
          <p14:tracePt t="129956" x="2803525" y="6296025"/>
          <p14:tracePt t="129972" x="2759075" y="6269038"/>
          <p14:tracePt t="129988" x="2732088" y="6251575"/>
          <p14:tracePt t="130004" x="2724150" y="6242050"/>
          <p14:tracePt t="130020" x="2687638" y="6215063"/>
          <p14:tracePt t="130036" x="2670175" y="6215063"/>
          <p14:tracePt t="130052" x="2660650" y="6205538"/>
          <p14:tracePt t="130068" x="2633663" y="6197600"/>
          <p14:tracePt t="130100" x="2625725" y="6188075"/>
          <p14:tracePt t="130319" x="2608263" y="6188075"/>
          <p14:tracePt t="130332" x="2589213" y="6188075"/>
          <p14:tracePt t="130344" x="2571750" y="6188075"/>
          <p14:tracePt t="130359" x="2554288" y="6188075"/>
          <p14:tracePt t="130387" x="2517775" y="6188075"/>
          <p14:tracePt t="130405" x="2482850" y="6170613"/>
          <p14:tracePt t="130421" x="2455863" y="6161088"/>
          <p14:tracePt t="130437" x="2428875" y="6143625"/>
          <p14:tracePt t="130453" x="2347913" y="6116638"/>
          <p14:tracePt t="130469" x="2312988" y="6099175"/>
          <p14:tracePt t="130485" x="2268538" y="6081713"/>
          <p14:tracePt t="130501" x="2224088" y="6045200"/>
          <p14:tracePt t="130517" x="2205038" y="6027738"/>
          <p14:tracePt t="130533" x="2197100" y="6010275"/>
          <p14:tracePt t="130549" x="2160588" y="5973763"/>
          <p14:tracePt t="130565" x="2143125" y="5956300"/>
          <p14:tracePt t="130581" x="2133600" y="5929313"/>
          <p14:tracePt t="130597" x="2098675" y="5884863"/>
          <p14:tracePt t="130613" x="2089150" y="5875338"/>
          <p14:tracePt t="130629" x="2081213" y="5857875"/>
          <p14:tracePt t="130645" x="2062163" y="5840413"/>
          <p14:tracePt t="130661" x="2044700" y="5830888"/>
          <p14:tracePt t="130677" x="2036763" y="5830888"/>
          <p14:tracePt t="130693" x="2036763" y="5822950"/>
          <p14:tracePt t="130709" x="2027238" y="5822950"/>
          <p14:tracePt t="130725" x="2017713" y="5822950"/>
          <p14:tracePt t="130742" x="2009775" y="5822950"/>
          <p14:tracePt t="130767" x="2000250" y="5813425"/>
          <p14:tracePt t="130925" x="2009775" y="5822950"/>
          <p14:tracePt t="130946" x="2017713" y="5830888"/>
          <p14:tracePt t="130972" x="2027238" y="5840413"/>
          <p14:tracePt t="130983" x="2027238" y="5848350"/>
          <p14:tracePt t="130997" x="2036763" y="5857875"/>
          <p14:tracePt t="131013" x="2044700" y="5884863"/>
          <p14:tracePt t="131029" x="2054225" y="5902325"/>
          <p14:tracePt t="131059" x="2098675" y="5973763"/>
          <p14:tracePt t="131077" x="2108200" y="6010275"/>
          <p14:tracePt t="131093" x="2133600" y="6037263"/>
          <p14:tracePt t="131109" x="2143125" y="6062663"/>
          <p14:tracePt t="131125" x="2160588" y="6072188"/>
          <p14:tracePt t="131141" x="2179638" y="6099175"/>
          <p14:tracePt t="131157" x="2187575" y="6099175"/>
          <p14:tracePt t="131173" x="2205038" y="6116638"/>
          <p14:tracePt t="131189" x="2205038" y="6126163"/>
          <p14:tracePt t="131205" x="2224088" y="6134100"/>
          <p14:tracePt t="131221" x="2241550" y="6143625"/>
          <p14:tracePt t="131237" x="2241550" y="6153150"/>
          <p14:tracePt t="131253" x="2259013" y="6161088"/>
          <p14:tracePt t="131269" x="2276475" y="6170613"/>
          <p14:tracePt t="131285" x="2312988" y="6205538"/>
          <p14:tracePt t="131301" x="2322513" y="6215063"/>
          <p14:tracePt t="131317" x="2347913" y="6242050"/>
          <p14:tracePt t="131320" x="2384425" y="6259513"/>
          <p14:tracePt t="131333" x="2411413" y="6269038"/>
          <p14:tracePt t="131349" x="2438400" y="6286500"/>
          <p14:tracePt t="131366" x="2500313" y="6313488"/>
          <p14:tracePt t="131381" x="2527300" y="6330950"/>
          <p14:tracePt t="131397" x="2554288" y="6340475"/>
          <p14:tracePt t="131413" x="2581275" y="6340475"/>
          <p14:tracePt t="131429" x="2633663" y="6357938"/>
          <p14:tracePt t="131445" x="2652713" y="6357938"/>
          <p14:tracePt t="131461" x="2670175" y="6367463"/>
          <p14:tracePt t="131477" x="2697163" y="6367463"/>
          <p14:tracePt t="131493" x="2724150" y="6375400"/>
          <p14:tracePt t="131509" x="2768600" y="6384925"/>
          <p14:tracePt t="131525" x="2795588" y="6384925"/>
          <p14:tracePt t="131541" x="2813050" y="6394450"/>
          <p14:tracePt t="131557" x="2847975" y="6394450"/>
          <p14:tracePt t="131573" x="2874963" y="6402388"/>
          <p14:tracePt t="131589" x="2901950" y="6402388"/>
          <p14:tracePt t="131606" x="2946400" y="6411913"/>
          <p14:tracePt t="131621" x="2973388" y="6419850"/>
          <p14:tracePt t="131637" x="3000375" y="6419850"/>
          <p14:tracePt t="131653" x="3027363" y="6429375"/>
          <p14:tracePt t="131669" x="3071813" y="6429375"/>
          <p14:tracePt t="131685" x="3098800" y="6429375"/>
          <p14:tracePt t="131716" x="3170238" y="6411913"/>
          <p14:tracePt t="131733" x="3187700" y="6402388"/>
          <p14:tracePt t="131750" x="3214688" y="6375400"/>
          <p14:tracePt t="131765" x="3232150" y="6367463"/>
          <p14:tracePt t="131780" x="3241675" y="6357938"/>
          <p14:tracePt t="131796" x="3251200" y="6340475"/>
          <p14:tracePt t="131812" x="3276600" y="6323013"/>
          <p14:tracePt t="131827" x="3276600" y="6313488"/>
          <p14:tracePt t="131844" x="3295650" y="6296025"/>
          <p14:tracePt t="131860" x="3313113" y="6276975"/>
          <p14:tracePt t="131875" x="3322638" y="6269038"/>
          <p14:tracePt t="131892" x="3330575" y="6251575"/>
          <p14:tracePt t="131908" x="3340100" y="6242050"/>
          <p14:tracePt t="131923" x="3340100" y="6232525"/>
          <p14:tracePt t="132089" x="3330575" y="6232525"/>
          <p14:tracePt t="132099" x="3330575" y="6242050"/>
          <p14:tracePt t="132116" x="3322638" y="6242050"/>
          <p14:tracePt t="132133" x="3313113" y="6259513"/>
          <p14:tracePt t="132150" x="3276600" y="6276975"/>
          <p14:tracePt t="132165" x="3259138" y="6276975"/>
          <p14:tracePt t="132181" x="3214688" y="6313488"/>
          <p14:tracePt t="132197" x="3170238" y="6330950"/>
          <p14:tracePt t="132213" x="3133725" y="6348413"/>
          <p14:tracePt t="132229" x="3098800" y="6367463"/>
          <p14:tracePt t="132245" x="3054350" y="6375400"/>
          <p14:tracePt t="132261" x="3036888" y="6375400"/>
          <p14:tracePt t="132277" x="3017838" y="6375400"/>
          <p14:tracePt t="132293" x="2973388" y="6375400"/>
          <p14:tracePt t="132309" x="2955925" y="6375400"/>
          <p14:tracePt t="132325" x="2938463" y="6375400"/>
          <p14:tracePt t="132329" x="2919413" y="6375400"/>
          <p14:tracePt t="132342" x="2894013" y="6367463"/>
          <p14:tracePt t="132357" x="2874963" y="6357938"/>
          <p14:tracePt t="132373" x="2840038" y="6348413"/>
          <p14:tracePt t="132403" x="2786063" y="6303963"/>
          <p14:tracePt t="132421" x="2759075" y="6296025"/>
          <p14:tracePt t="132437" x="2732088" y="6276975"/>
          <p14:tracePt t="132453" x="2714625" y="6276975"/>
          <p14:tracePt t="132469" x="2687638" y="6269038"/>
          <p14:tracePt t="132485" x="2660650" y="6251575"/>
          <p14:tracePt t="132501" x="2643188" y="6251575"/>
          <p14:tracePt t="132517" x="2625725" y="6232525"/>
          <p14:tracePt t="132533" x="2598738" y="6205538"/>
          <p14:tracePt t="132549" x="2581275" y="6197600"/>
          <p14:tracePt t="132565" x="2571750" y="6180138"/>
          <p14:tracePt t="132581" x="2536825" y="6153150"/>
          <p14:tracePt t="132597" x="2527300" y="6134100"/>
          <p14:tracePt t="132613" x="2500313" y="6116638"/>
          <p14:tracePt t="132629" x="2473325" y="6089650"/>
          <p14:tracePt t="132645" x="2446338" y="6072188"/>
          <p14:tracePt t="132661" x="2428875" y="6054725"/>
          <p14:tracePt t="132677" x="2393950" y="6027738"/>
          <p14:tracePt t="132693" x="2366963" y="6000750"/>
          <p14:tracePt t="132709" x="2339975" y="5991225"/>
          <p14:tracePt t="132725" x="2276475" y="5946775"/>
          <p14:tracePt t="132741" x="2251075" y="5929313"/>
          <p14:tracePt t="132756" x="2214563" y="5911850"/>
          <p14:tracePt t="132772" x="2187575" y="5875338"/>
          <p14:tracePt t="132788" x="2160588" y="5867400"/>
          <p14:tracePt t="132804" x="2152650" y="5848350"/>
          <p14:tracePt t="132820" x="2143125" y="5840413"/>
          <p14:tracePt t="132835" x="2116138" y="5830888"/>
          <p14:tracePt t="132852" x="2098675" y="5822950"/>
          <p14:tracePt t="132867" x="2098675" y="5813425"/>
          <p14:tracePt t="132884" x="2071688" y="5803900"/>
          <p14:tracePt t="132900" x="2062163" y="5795963"/>
          <p14:tracePt t="132916" x="2054225" y="5795963"/>
          <p14:tracePt t="132932" x="2036763" y="5776913"/>
          <p14:tracePt t="132948" x="2027238" y="5776913"/>
          <p14:tracePt t="132980" x="2009775" y="5776913"/>
          <p14:tracePt t="133011" x="2000250" y="5776913"/>
          <p14:tracePt t="133038" x="1990725" y="5776913"/>
          <p14:tracePt t="133060" x="1990725" y="5786438"/>
          <p14:tracePt t="133085" x="1982788" y="5786438"/>
          <p14:tracePt t="133100" x="1973263" y="5786438"/>
          <p14:tracePt t="133132" x="1965325" y="5786438"/>
          <p14:tracePt t="133191" x="1965325" y="5776913"/>
          <p14:tracePt t="133421" x="1965325" y="5768975"/>
          <p14:tracePt t="133483" x="1946275" y="5768975"/>
          <p14:tracePt t="133496" x="1919288" y="5786438"/>
          <p14:tracePt t="133509" x="1893888" y="5813425"/>
          <p14:tracePt t="133527" x="1847850" y="5840413"/>
          <p14:tracePt t="133543" x="1768475" y="5875338"/>
          <p14:tracePt t="133559" x="1731963" y="5894388"/>
          <p14:tracePt t="133575" x="1697038" y="5919788"/>
          <p14:tracePt t="133591" x="1643063" y="5938838"/>
          <p14:tracePt t="133607" x="1608138" y="5956300"/>
          <p14:tracePt t="133638" x="1571625" y="5973763"/>
          <p14:tracePt t="133655" x="1554163" y="5973763"/>
          <p14:tracePt t="133912" x="1536700" y="5983288"/>
          <p14:tracePt t="133928" x="1509713" y="6000750"/>
          <p14:tracePt t="133939" x="1490663" y="6027738"/>
          <p14:tracePt t="133958" x="1446213" y="6072188"/>
          <p14:tracePt t="133973" x="1393825" y="6126163"/>
          <p14:tracePt t="134002" x="1196975" y="6286500"/>
          <p14:tracePt t="134009" x="1125538" y="6330950"/>
          <p14:tracePt t="134021" x="1054100" y="6394450"/>
          <p14:tracePt t="134056" x="919163" y="6500813"/>
          <p14:tracePt t="134804" x="312738" y="6500813"/>
          <p14:tracePt t="134842" x="312738" y="6491288"/>
          <p14:tracePt t="134927" x="322263" y="6491288"/>
          <p14:tracePt t="134935" x="330200" y="6491288"/>
          <p14:tracePt t="134960" x="357188" y="6483350"/>
          <p14:tracePt t="134990" x="384175" y="6473825"/>
          <p14:tracePt t="134996" x="401638" y="6473825"/>
          <p14:tracePt t="135009" x="419100" y="6473825"/>
          <p14:tracePt t="135038" x="446088" y="6465888"/>
          <p14:tracePt t="135044" x="465138" y="6465888"/>
          <p14:tracePt t="135062" x="473075" y="6456363"/>
          <p14:tracePt t="135091" x="527050" y="6456363"/>
          <p14:tracePt t="135109" x="554038" y="6456363"/>
          <p14:tracePt t="135133" x="588963" y="6456363"/>
          <p14:tracePt t="135149" x="615950" y="6456363"/>
          <p14:tracePt t="135175" x="679450" y="6456363"/>
          <p14:tracePt t="135190" x="731838" y="6438900"/>
          <p14:tracePt t="135219" x="785813" y="6419850"/>
          <p14:tracePt t="135226" x="812800" y="6402388"/>
          <p14:tracePt t="135238" x="822325" y="6384925"/>
          <p14:tracePt t="135263" x="857250" y="6348413"/>
          <p14:tracePt t="135291" x="884238" y="6313488"/>
          <p14:tracePt t="135298" x="893763" y="6296025"/>
          <p14:tracePt t="135561" x="901700" y="6296025"/>
          <p14:tracePt t="135576" x="911225" y="6286500"/>
          <p14:tracePt t="135583" x="928688" y="6276975"/>
          <p14:tracePt t="135608" x="946150" y="6276975"/>
          <p14:tracePt t="135624" x="965200" y="6276975"/>
          <p14:tracePt t="135644" x="973138" y="6276975"/>
          <p14:tracePt t="135670" x="982663" y="6276975"/>
          <p14:tracePt t="135681" x="990600" y="6286500"/>
          <p14:tracePt t="135695" x="1000125" y="6296025"/>
          <p14:tracePt t="135724" x="1027113" y="6296025"/>
          <p14:tracePt t="135731" x="1036638" y="6296025"/>
          <p14:tracePt t="135762" x="1044575" y="6296025"/>
          <p14:tracePt t="135791" x="1054100" y="6296025"/>
          <p14:tracePt t="135838" x="1054100" y="6303963"/>
          <p14:tracePt t="135849" x="1054100" y="6313488"/>
          <p14:tracePt t="135863" x="1054100" y="6348413"/>
          <p14:tracePt t="135876" x="1027113" y="6394450"/>
          <p14:tracePt t="135892" x="1009650" y="6429375"/>
          <p14:tracePt t="135907" x="1000125" y="6456363"/>
          <p14:tracePt t="135923" x="990600" y="6465888"/>
          <p14:tracePt t="136090" x="1000125" y="6465888"/>
          <p14:tracePt t="136102" x="1009650" y="6446838"/>
          <p14:tracePt t="136115" x="1044575" y="6429375"/>
          <p14:tracePt t="136131" x="1081088" y="6394450"/>
          <p14:tracePt t="136165" x="1295400" y="6251575"/>
          <p14:tracePt t="136194" x="1465263" y="6170613"/>
          <p14:tracePt t="136201" x="1527175" y="6143625"/>
          <p14:tracePt t="136212" x="1581150" y="6126163"/>
          <p14:tracePt t="136241" x="1652588" y="6108700"/>
          <p14:tracePt t="136247" x="1660525" y="6099175"/>
          <p14:tracePt t="136265" x="1670050" y="6099175"/>
          <p14:tracePt t="136281" x="1687513" y="6089650"/>
          <p14:tracePt t="136310" x="1697038" y="6089650"/>
          <p14:tracePt t="136328" x="1704975" y="6081713"/>
          <p14:tracePt t="136363" x="1714500" y="6081713"/>
          <p14:tracePt t="136369" x="1724025" y="6072188"/>
          <p14:tracePt t="136410" x="1741488" y="6062663"/>
          <p14:tracePt t="136418" x="1751013" y="6062663"/>
          <p14:tracePt t="136443" x="1758950" y="6054725"/>
          <p14:tracePt t="136481" x="1768475" y="6045200"/>
          <p14:tracePt t="136497" x="1785938" y="6045200"/>
          <p14:tracePt t="136526" x="1795463" y="6027738"/>
          <p14:tracePt t="136762" x="1795463" y="6018213"/>
          <p14:tracePt t="136789" x="1795463" y="6010275"/>
          <p14:tracePt t="136931" x="1795463" y="6000750"/>
          <p14:tracePt t="136966" x="1795463" y="5991225"/>
          <p14:tracePt t="137015" x="1803400" y="5991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D65F30C-0EB4-4C2F-9D77-F820B216D833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09613" y="5832475"/>
            <a:ext cx="7586662" cy="820738"/>
          </a:xfr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It is large and formed by sacrum, coccyx , piriformis muscles and their covering of parietal pelvic fascia.</a:t>
            </a:r>
          </a:p>
        </p:txBody>
      </p:sp>
      <p:pic>
        <p:nvPicPr>
          <p:cNvPr id="108548" name="Picture 4" descr="F71683-108-f002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"/>
          <a:stretch>
            <a:fillRect/>
          </a:stretch>
        </p:blipFill>
        <p:spPr>
          <a:xfrm>
            <a:off x="254000" y="317500"/>
            <a:ext cx="8689975" cy="5341938"/>
          </a:xfrm>
          <a:noFill/>
        </p:spPr>
      </p:pic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216025" y="530225"/>
            <a:ext cx="601663" cy="28892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1154113" y="1046163"/>
            <a:ext cx="601662" cy="325437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8" name="Rectangle 7"/>
          <p:cNvSpPr/>
          <p:nvPr/>
        </p:nvSpPr>
        <p:spPr>
          <a:xfrm>
            <a:off x="2333625" y="163513"/>
            <a:ext cx="4244975" cy="461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POSTERIOR PELVIC WALL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49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5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5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8547" grpId="0" build="p" animBg="1"/>
      <p:bldP spid="108549" grpId="0" animBg="1"/>
      <p:bldP spid="108550" grpId="0" animBg="1"/>
    </p:bldLst>
  </p:timing>
  <p:extLst>
    <p:ext uri="{3A86A75C-4F4B-4683-9AE1-C65F6400EC91}">
      <p14:laserTraceLst xmlns:p14="http://schemas.microsoft.com/office/powerpoint/2010/main">
        <p14:tracePtLst>
          <p14:tracePt t="4472" x="1795463" y="5983288"/>
          <p14:tracePt t="4497" x="1795463" y="5973763"/>
          <p14:tracePt t="4542" x="1795463" y="5965825"/>
          <p14:tracePt t="4558" x="1795463" y="5946775"/>
          <p14:tracePt t="4571" x="1803400" y="5929313"/>
          <p14:tracePt t="4580" x="1822450" y="5902325"/>
          <p14:tracePt t="4592" x="1847850" y="5867400"/>
          <p14:tracePt t="4607" x="1884363" y="5822950"/>
          <p14:tracePt t="4622" x="1928813" y="5759450"/>
          <p14:tracePt t="4638" x="2089150" y="5589588"/>
          <p14:tracePt t="4654" x="2179638" y="5483225"/>
          <p14:tracePt t="4671" x="2286000" y="5357813"/>
          <p14:tracePt t="4687" x="2455863" y="5180013"/>
          <p14:tracePt t="4701" x="2527300" y="5108575"/>
          <p14:tracePt t="4717" x="2581275" y="5027613"/>
          <p14:tracePt t="4733" x="2625725" y="4983163"/>
          <p14:tracePt t="4749" x="2705100" y="4911725"/>
          <p14:tracePt t="4765" x="2732088" y="4875213"/>
          <p14:tracePt t="4781" x="2759075" y="4848225"/>
          <p14:tracePt t="4797" x="2776538" y="4822825"/>
          <p14:tracePt t="5014" x="2776538" y="4813300"/>
          <p14:tracePt t="5024" x="2786063" y="4786313"/>
          <p14:tracePt t="5038" x="2803525" y="4732338"/>
          <p14:tracePt t="5054" x="2822575" y="4660900"/>
          <p14:tracePt t="5085" x="2901950" y="4384675"/>
          <p14:tracePt t="5102" x="2919413" y="4286250"/>
          <p14:tracePt t="5118" x="2938463" y="4187825"/>
          <p14:tracePt t="5134" x="2982913" y="4017963"/>
          <p14:tracePt t="5150" x="3000375" y="3938588"/>
          <p14:tracePt t="5166" x="3036888" y="3867150"/>
          <p14:tracePt t="5184" x="3071813" y="3741738"/>
          <p14:tracePt t="5198" x="3089275" y="3679825"/>
          <p14:tracePt t="5214" x="3098800" y="3625850"/>
          <p14:tracePt t="5230" x="3125788" y="3571875"/>
          <p14:tracePt t="5246" x="3152775" y="3527425"/>
          <p14:tracePt t="5262" x="3187700" y="3473450"/>
          <p14:tracePt t="5434" x="3179763" y="3482975"/>
          <p14:tracePt t="5445" x="3179763" y="3490913"/>
          <p14:tracePt t="5456" x="3170238" y="3500438"/>
          <p14:tracePt t="5519" x="3375025" y="2589213"/>
          <p14:tracePt t="5532" x="3411538" y="2473325"/>
          <p14:tracePt t="5541" x="3482975" y="2312988"/>
          <p14:tracePt t="5554" x="3581400" y="2108200"/>
          <p14:tracePt t="5566" x="3670300" y="1919288"/>
          <p14:tracePt t="5582" x="3751263" y="1803400"/>
          <p14:tracePt t="5598" x="3813175" y="1714500"/>
          <p14:tracePt t="5615" x="3919538" y="1589088"/>
          <p14:tracePt t="5630" x="3956050" y="1562100"/>
          <p14:tracePt t="5646" x="3973513" y="1544638"/>
          <p14:tracePt t="5662" x="4010025" y="1536700"/>
          <p14:tracePt t="5692" x="4017963" y="1536700"/>
          <p14:tracePt t="5724" x="4054475" y="1544638"/>
          <p14:tracePt t="5901" x="4054475" y="1536700"/>
          <p14:tracePt t="5914" x="4054475" y="1527175"/>
          <p14:tracePt t="5950" x="4054475" y="1517650"/>
          <p14:tracePt t="6000" x="4062413" y="1490663"/>
          <p14:tracePt t="6011" x="4089400" y="1446213"/>
          <p14:tracePt t="6022" x="4125913" y="1411288"/>
          <p14:tracePt t="6033" x="4170363" y="1347788"/>
          <p14:tracePt t="6050" x="4224338" y="1295400"/>
          <p14:tracePt t="6062" x="4276725" y="1231900"/>
          <p14:tracePt t="6078" x="4340225" y="1179513"/>
          <p14:tracePt t="6095" x="4446588" y="1081088"/>
          <p14:tracePt t="6110" x="4483100" y="1071563"/>
          <p14:tracePt t="6126" x="4518025" y="1054100"/>
          <p14:tracePt t="6142" x="4554538" y="1044575"/>
          <p14:tracePt t="6158" x="4572000" y="1044575"/>
          <p14:tracePt t="6324" x="4572000" y="1036638"/>
          <p14:tracePt t="6347" x="4572000" y="1027113"/>
          <p14:tracePt t="6359" x="4581525" y="1027113"/>
          <p14:tracePt t="6372" x="4581525" y="1017588"/>
          <p14:tracePt t="6397" x="4598988" y="990600"/>
          <p14:tracePt t="6414" x="4598988" y="973138"/>
          <p14:tracePt t="6430" x="4608513" y="973138"/>
          <p14:tracePt t="6446" x="4616450" y="965200"/>
          <p14:tracePt t="6465" x="4625975" y="965200"/>
          <p14:tracePt t="6504" x="4633913" y="965200"/>
          <p14:tracePt t="6540" x="4643438" y="965200"/>
          <p14:tracePt t="6682" x="4643438" y="955675"/>
          <p14:tracePt t="6699" x="4643438" y="946150"/>
          <p14:tracePt t="6708" x="4643438" y="938213"/>
          <p14:tracePt t="6790" x="4633913" y="938213"/>
          <p14:tracePt t="7189" x="4633913" y="946150"/>
          <p14:tracePt t="7211" x="4633913" y="955675"/>
          <p14:tracePt t="7307" x="4633913" y="965200"/>
          <p14:tracePt t="7322" x="4633913" y="973138"/>
          <p14:tracePt t="7624" x="4633913" y="982663"/>
          <p14:tracePt t="7657" x="4643438" y="990600"/>
          <p14:tracePt t="7670" x="4643438" y="1009650"/>
          <p14:tracePt t="7680" x="4652963" y="1027113"/>
          <p14:tracePt t="7695" x="4652963" y="1054100"/>
          <p14:tracePt t="7710" x="4660900" y="1089025"/>
          <p14:tracePt t="7726" x="4679950" y="1125538"/>
          <p14:tracePt t="7742" x="4697413" y="1187450"/>
          <p14:tracePt t="7758" x="4697413" y="1214438"/>
          <p14:tracePt t="7774" x="4697413" y="1250950"/>
          <p14:tracePt t="7790" x="4714875" y="1322388"/>
          <p14:tracePt t="7806" x="4714875" y="1347788"/>
          <p14:tracePt t="7822" x="4714875" y="1374775"/>
          <p14:tracePt t="7838" x="4714875" y="1428750"/>
          <p14:tracePt t="7854" x="4714875" y="1438275"/>
          <p14:tracePt t="8743" x="4714875" y="1428750"/>
          <p14:tracePt t="8765" x="4732338" y="1401763"/>
          <p14:tracePt t="8796" x="4751388" y="1357313"/>
          <p14:tracePt t="8802" x="4768850" y="1347788"/>
          <p14:tracePt t="8814" x="4776788" y="1322388"/>
          <p14:tracePt t="8843" x="4795838" y="1303338"/>
          <p14:tracePt t="8852" x="4795838" y="1295400"/>
          <p14:tracePt t="8866" x="4803775" y="1295400"/>
          <p14:tracePt t="8882" x="4803775" y="1285875"/>
          <p14:tracePt t="9149" x="4803775" y="1276350"/>
          <p14:tracePt t="9161" x="4813300" y="1258888"/>
          <p14:tracePt t="9173" x="4830763" y="1231900"/>
          <p14:tracePt t="9185" x="4840288" y="1204913"/>
          <p14:tracePt t="9213" x="4884738" y="1133475"/>
          <p14:tracePt t="9219" x="4902200" y="1108075"/>
          <p14:tracePt t="9231" x="4919663" y="1089025"/>
          <p14:tracePt t="9266" x="4938713" y="1071563"/>
          <p14:tracePt t="9292" x="4946650" y="1071563"/>
          <p14:tracePt t="9378" x="4946650" y="1081088"/>
          <p14:tracePt t="9557" x="4938713" y="1071563"/>
          <p14:tracePt t="9567" x="4929188" y="1054100"/>
          <p14:tracePt t="9579" x="4929188" y="1027113"/>
          <p14:tracePt t="9601" x="4919663" y="1009650"/>
          <p14:tracePt t="9628" x="4902200" y="965200"/>
          <p14:tracePt t="9647" x="4894263" y="965200"/>
          <p14:tracePt t="9670" x="4894263" y="955675"/>
          <p14:tracePt t="9891" x="4884738" y="955675"/>
          <p14:tracePt t="9917" x="4884738" y="946150"/>
          <p14:tracePt t="9930" x="4875213" y="938213"/>
          <p14:tracePt t="9940" x="4867275" y="928688"/>
          <p14:tracePt t="9956" x="4857750" y="919163"/>
          <p14:tracePt t="9974" x="4848225" y="911225"/>
          <p14:tracePt t="9990" x="4822825" y="866775"/>
          <p14:tracePt t="10006" x="4813300" y="847725"/>
          <p14:tracePt t="10022" x="4795838" y="839788"/>
          <p14:tracePt t="10038" x="4776788" y="803275"/>
          <p14:tracePt t="10054" x="4776788" y="795338"/>
          <p14:tracePt t="10084" x="4768850" y="776288"/>
          <p14:tracePt t="10101" x="4759325" y="768350"/>
          <p14:tracePt t="10531" x="4759325" y="758825"/>
          <p14:tracePt t="10542" x="4759325" y="750888"/>
          <p14:tracePt t="10554" x="4751388" y="741363"/>
          <p14:tracePt t="10590" x="4751388" y="731838"/>
          <p14:tracePt t="10602" x="4741863" y="731838"/>
          <p14:tracePt t="10627" x="4732338" y="723900"/>
          <p14:tracePt t="10649" x="4724400" y="723900"/>
          <p14:tracePt t="10665" x="4714875" y="723900"/>
          <p14:tracePt t="10678" x="4714875" y="714375"/>
          <p14:tracePt t="10697" x="4705350" y="714375"/>
          <p14:tracePt t="10710" x="4705350" y="704850"/>
          <p14:tracePt t="10735" x="4697413" y="704850"/>
          <p14:tracePt t="10772" x="4687888" y="704850"/>
          <p14:tracePt t="10844" x="4679950" y="704850"/>
          <p14:tracePt t="10903" x="4679950" y="714375"/>
          <p14:tracePt t="10917" x="4670425" y="714375"/>
          <p14:tracePt t="10924" x="4670425" y="723900"/>
          <p14:tracePt t="10962" x="4660900" y="723900"/>
          <p14:tracePt t="11036" x="4652963" y="723900"/>
          <p14:tracePt t="11048" x="4643438" y="723900"/>
          <p14:tracePt t="11081" x="4633913" y="723900"/>
          <p14:tracePt t="11216" x="4633913" y="731838"/>
          <p14:tracePt t="11706" x="4633913" y="741363"/>
          <p14:tracePt t="11852" x="4633913" y="750888"/>
          <p14:tracePt t="11910" x="4633913" y="758825"/>
          <p14:tracePt t="11922" x="4633913" y="768350"/>
          <p14:tracePt t="11939" x="4633913" y="776288"/>
          <p14:tracePt t="11969" x="4633913" y="812800"/>
          <p14:tracePt t="11975" x="4633913" y="822325"/>
          <p14:tracePt t="12000" x="4643438" y="857250"/>
          <p14:tracePt t="12031" x="4643438" y="938213"/>
          <p14:tracePt t="12069" x="4652963" y="1036638"/>
          <p14:tracePt t="12100" x="4660900" y="1098550"/>
          <p14:tracePt t="12106" x="4660900" y="1125538"/>
          <p14:tracePt t="12118" x="4670425" y="1152525"/>
          <p14:tracePt t="12147" x="4679950" y="1196975"/>
          <p14:tracePt t="12153" x="4679950" y="1223963"/>
          <p14:tracePt t="12171" x="4679950" y="1268413"/>
          <p14:tracePt t="12187" x="4679950" y="1339850"/>
          <p14:tracePt t="12216" x="4687888" y="1438275"/>
          <p14:tracePt t="12235" x="4687888" y="1473200"/>
          <p14:tracePt t="12268" x="4697413" y="1536700"/>
          <p14:tracePt t="12272" x="4697413" y="1554163"/>
          <p14:tracePt t="12299" x="4705350" y="1571625"/>
          <p14:tracePt t="12330" x="4705350" y="1581150"/>
          <p14:tracePt t="12335" x="4714875" y="1589088"/>
          <p14:tracePt t="12514" x="4714875" y="1598613"/>
          <p14:tracePt t="12524" x="4714875" y="1608138"/>
          <p14:tracePt t="12538" x="4714875" y="1616075"/>
          <p14:tracePt t="12570" x="4714875" y="1643063"/>
          <p14:tracePt t="12576" x="4714875" y="1670050"/>
          <p14:tracePt t="12588" x="4714875" y="1697038"/>
          <p14:tracePt t="12617" x="4714875" y="1758950"/>
          <p14:tracePt t="12623" x="4705350" y="1795463"/>
          <p14:tracePt t="12635" x="4705350" y="1812925"/>
          <p14:tracePt t="12671" x="4705350" y="1839913"/>
          <p14:tracePt t="12707" x="4705350" y="1847850"/>
          <p14:tracePt t="12767" x="4697413" y="1847850"/>
          <p14:tracePt t="12827" x="4687888" y="1847850"/>
          <p14:tracePt t="12983" x="4679950" y="1847850"/>
          <p14:tracePt t="13005" x="4670425" y="1857375"/>
          <p14:tracePt t="13031" x="4670425" y="1866900"/>
          <p14:tracePt t="13054" x="4660900" y="1866900"/>
          <p14:tracePt t="13209" x="4652963" y="1866900"/>
          <p14:tracePt t="13377" x="4652963" y="1874838"/>
          <p14:tracePt t="14185" x="4652963" y="1866900"/>
          <p14:tracePt t="14218" x="4643438" y="1866900"/>
          <p14:tracePt t="14234" x="4633913" y="1857375"/>
          <p14:tracePt t="14247" x="4633913" y="1839913"/>
          <p14:tracePt t="14274" x="4616450" y="1812925"/>
          <p14:tracePt t="14290" x="4589463" y="1795463"/>
          <p14:tracePt t="14318" x="4562475" y="1768475"/>
          <p14:tracePt t="14337" x="4518025" y="1741488"/>
          <p14:tracePt t="14353" x="4510088" y="1724025"/>
          <p14:tracePt t="14375" x="4483100" y="1704975"/>
          <p14:tracePt t="14390" x="4473575" y="1704975"/>
          <p14:tracePt t="14406" x="4465638" y="1687513"/>
          <p14:tracePt t="14435" x="4456113" y="1687513"/>
          <p14:tracePt t="14665" x="4446588" y="1687513"/>
          <p14:tracePt t="14678" x="4429125" y="1687513"/>
          <p14:tracePt t="14704" x="4367213" y="1704975"/>
          <p14:tracePt t="14722" x="4322763" y="1704975"/>
          <p14:tracePt t="14740" x="4214813" y="1704975"/>
          <p14:tracePt t="14756" x="4143375" y="1714500"/>
          <p14:tracePt t="14776" x="3973513" y="1751013"/>
          <p14:tracePt t="14805" x="3741738" y="1785938"/>
          <p14:tracePt t="14811" x="3633788" y="1822450"/>
          <p14:tracePt t="14829" x="3544888" y="1847850"/>
          <p14:tracePt t="14850" x="3419475" y="1874838"/>
          <p14:tracePt t="14877" x="3384550" y="1874838"/>
          <p14:tracePt t="14896" x="3375025" y="1847850"/>
          <p14:tracePt t="15120" x="3367088" y="1857375"/>
          <p14:tracePt t="15132" x="3348038" y="1857375"/>
          <p14:tracePt t="15143" x="3340100" y="1857375"/>
          <p14:tracePt t="15158" x="3330575" y="1857375"/>
          <p14:tracePt t="15177" x="3313113" y="1857375"/>
          <p14:tracePt t="15193" x="3295650" y="1822450"/>
          <p14:tracePt t="15222" x="3268663" y="1795463"/>
          <p14:tracePt t="15240" x="3268663" y="1785938"/>
          <p14:tracePt t="15256" x="3259138" y="1776413"/>
          <p14:tracePt t="15278" x="3259138" y="1768475"/>
          <p14:tracePt t="15294" x="3251200" y="1768475"/>
          <p14:tracePt t="15323" x="3232150" y="1751013"/>
          <p14:tracePt t="15341" x="3232150" y="1741488"/>
          <p14:tracePt t="15378" x="3224213" y="1741488"/>
          <p14:tracePt t="15458" x="3224213" y="1731963"/>
          <p14:tracePt t="15542" x="3214688" y="1731963"/>
          <p14:tracePt t="15555" x="3214688" y="1724025"/>
          <p14:tracePt t="15581" x="3214688" y="1714500"/>
          <p14:tracePt t="15592" x="3205163" y="1704975"/>
          <p14:tracePt t="15626" x="3197225" y="1697038"/>
          <p14:tracePt t="15673" x="3197225" y="1687513"/>
          <p14:tracePt t="15711" x="3197225" y="1679575"/>
          <p14:tracePt t="15792" x="3214688" y="1704975"/>
          <p14:tracePt t="15808" x="3232150" y="1741488"/>
          <p14:tracePt t="15822" x="3268663" y="1795463"/>
          <p14:tracePt t="15831" x="3303588" y="1847850"/>
          <p14:tracePt t="15843" x="3340100" y="1893888"/>
          <p14:tracePt t="15877" x="3394075" y="1973263"/>
          <p14:tracePt t="15883" x="3429000" y="2017713"/>
          <p14:tracePt t="15895" x="3446463" y="2044700"/>
          <p14:tracePt t="15910" x="3465513" y="2089150"/>
          <p14:tracePt t="15940" x="3527425" y="2160588"/>
          <p14:tracePt t="15977" x="3562350" y="2197100"/>
          <p14:tracePt t="15999" x="3571875" y="2205038"/>
          <p14:tracePt t="16012" x="3581400" y="2205038"/>
          <p14:tracePt t="16040" x="3589338" y="2214563"/>
          <p14:tracePt t="16058" x="3598863" y="2214563"/>
          <p14:tracePt t="16084" x="3608388" y="2214563"/>
          <p14:tracePt t="16131" x="3608388" y="2224088"/>
          <p14:tracePt t="16312" x="3608388" y="2214563"/>
          <p14:tracePt t="16322" x="3608388" y="2205038"/>
          <p14:tracePt t="16341" x="3598863" y="2179638"/>
          <p14:tracePt t="16358" x="3581400" y="2152650"/>
          <p14:tracePt t="16381" x="3554413" y="2089150"/>
          <p14:tracePt t="16409" x="3509963" y="2036763"/>
          <p14:tracePt t="16441" x="3482975" y="1965325"/>
          <p14:tracePt t="16459" x="3465513" y="1946275"/>
          <p14:tracePt t="16469" x="3446463" y="1919288"/>
          <p14:tracePt t="16481" x="3438525" y="1893888"/>
          <p14:tracePt t="16510" x="3411538" y="1847850"/>
          <p14:tracePt t="16516" x="3394075" y="1830388"/>
          <p14:tracePt t="16528" x="3375025" y="1803400"/>
          <p14:tracePt t="16543" x="3367088" y="1785938"/>
          <p14:tracePt t="16579" x="3322638" y="1724025"/>
          <p14:tracePt t="16598" x="3313113" y="1714500"/>
          <p14:tracePt t="16627" x="3303588" y="1704975"/>
          <p14:tracePt t="16661" x="3303588" y="1697038"/>
          <p14:tracePt t="16684" x="3303588" y="1687513"/>
          <p14:tracePt t="16959" x="3322638" y="1687513"/>
          <p14:tracePt t="16970" x="3330575" y="1687513"/>
          <p14:tracePt t="16986" x="3348038" y="1687513"/>
          <p14:tracePt t="17012" x="3419475" y="1670050"/>
          <p14:tracePt t="17018" x="3465513" y="1652588"/>
          <p14:tracePt t="17030" x="3544888" y="1633538"/>
          <p14:tracePt t="17059" x="3786188" y="1571625"/>
          <p14:tracePt t="17083" x="4232275" y="1509713"/>
          <p14:tracePt t="17099" x="4438650" y="1482725"/>
          <p14:tracePt t="17129" x="5000625" y="1419225"/>
          <p14:tracePt t="17146" x="5116513" y="1419225"/>
          <p14:tracePt t="17181" x="5367338" y="1482725"/>
          <p14:tracePt t="17187" x="5411788" y="1500188"/>
          <p14:tracePt t="17215" x="5456238" y="1544638"/>
          <p14:tracePt t="17230" x="5465763" y="1544638"/>
          <p14:tracePt t="17451" x="5483225" y="1544638"/>
          <p14:tracePt t="17465" x="5510213" y="1544638"/>
          <p14:tracePt t="17483" x="5554663" y="1536700"/>
          <p14:tracePt t="17501" x="5680075" y="1517650"/>
          <p14:tracePt t="17529" x="5759450" y="1517650"/>
          <p14:tracePt t="17548" x="5813425" y="1527175"/>
          <p14:tracePt t="17563" x="5822950" y="1536700"/>
          <p14:tracePt t="17585" x="5830888" y="1536700"/>
          <p14:tracePt t="17612" x="5830888" y="1554163"/>
          <p14:tracePt t="17661" x="5840413" y="1581150"/>
          <p14:tracePt t="17912" x="5848350" y="1589088"/>
          <p14:tracePt t="17933" x="5857875" y="1598613"/>
          <p14:tracePt t="19531" x="5857875" y="1589088"/>
          <p14:tracePt t="19544" x="5848350" y="1562100"/>
          <p14:tracePt t="19558" x="5830888" y="1544638"/>
          <p14:tracePt t="19569" x="5822950" y="1509713"/>
          <p14:tracePt t="19600" x="5795963" y="1465263"/>
          <p14:tracePt t="19618" x="5768975" y="1419225"/>
          <p14:tracePt t="19633" x="5759450" y="1411288"/>
          <p14:tracePt t="19649" x="5751513" y="1393825"/>
          <p14:tracePt t="19666" x="5732463" y="1366838"/>
          <p14:tracePt t="19681" x="5724525" y="1357313"/>
          <p14:tracePt t="19697" x="5715000" y="1347788"/>
          <p14:tracePt t="19714" x="5705475" y="1347788"/>
          <p14:tracePt t="19773" x="5705475" y="1366838"/>
          <p14:tracePt t="20026" x="5688013" y="1366838"/>
          <p14:tracePt t="20038" x="5680075" y="1366838"/>
          <p14:tracePt t="20049" x="5661025" y="1366838"/>
          <p14:tracePt t="20066" x="5643563" y="1366838"/>
          <p14:tracePt t="20081" x="5626100" y="1366838"/>
          <p14:tracePt t="20098" x="5589588" y="1374775"/>
          <p14:tracePt t="20113" x="5572125" y="1384300"/>
          <p14:tracePt t="20129" x="5562600" y="1384300"/>
          <p14:tracePt t="20145" x="5545138" y="1393825"/>
          <p14:tracePt t="20161" x="5537200" y="1393825"/>
          <p14:tracePt t="20177" x="5527675" y="1401763"/>
          <p14:tracePt t="20194" x="5518150" y="1419225"/>
          <p14:tracePt t="20209" x="5518150" y="1428750"/>
          <p14:tracePt t="20226" x="5518150" y="1438275"/>
          <p14:tracePt t="20256" x="5518150" y="1482725"/>
          <p14:tracePt t="20273" x="5518150" y="1500188"/>
          <p14:tracePt t="20289" x="5562600" y="1527175"/>
          <p14:tracePt t="20305" x="5589588" y="1536700"/>
          <p14:tracePt t="20322" x="5616575" y="1536700"/>
          <p14:tracePt t="20338" x="5688013" y="1490663"/>
          <p14:tracePt t="20354" x="5732463" y="1446213"/>
          <p14:tracePt t="20369" x="5751513" y="1401763"/>
          <p14:tracePt t="20386" x="5795963" y="1339850"/>
          <p14:tracePt t="20401" x="5795963" y="1330325"/>
          <p14:tracePt t="20417" x="5795963" y="1322388"/>
          <p14:tracePt t="20492" x="5776913" y="1303338"/>
          <p14:tracePt t="20504" x="5751513" y="1285875"/>
          <p14:tracePt t="20519" x="5705475" y="1285875"/>
          <p14:tracePt t="20532" x="5661025" y="1276350"/>
          <p14:tracePt t="20546" x="5599113" y="1268413"/>
          <p14:tracePt t="20561" x="5537200" y="1268413"/>
          <p14:tracePt t="20578" x="5394325" y="1268413"/>
          <p14:tracePt t="20593" x="5295900" y="1268413"/>
          <p14:tracePt t="20609" x="5205413" y="1258888"/>
          <p14:tracePt t="20626" x="4973638" y="1231900"/>
          <p14:tracePt t="20641" x="4857750" y="1231900"/>
          <p14:tracePt t="20657" x="4751388" y="1231900"/>
          <p14:tracePt t="20673" x="4652963" y="1231900"/>
          <p14:tracePt t="20690" x="4483100" y="1276350"/>
          <p14:tracePt t="20706" x="4411663" y="1303338"/>
          <p14:tracePt t="20722" x="4276725" y="1384300"/>
          <p14:tracePt t="20737" x="4224338" y="1428750"/>
          <p14:tracePt t="20753" x="4179888" y="1490663"/>
          <p14:tracePt t="20769" x="4143375" y="1562100"/>
          <p14:tracePt t="21001" x="4125913" y="1562100"/>
          <p14:tracePt t="21011" x="4098925" y="1581150"/>
          <p14:tracePt t="21026" x="4071938" y="1581150"/>
          <p14:tracePt t="21041" x="4044950" y="1581150"/>
          <p14:tracePt t="21057" x="4000500" y="1581150"/>
          <p14:tracePt t="21073" x="3929063" y="1581150"/>
          <p14:tracePt t="21089" x="3894138" y="1581150"/>
          <p14:tracePt t="21105" x="3848100" y="1571625"/>
          <p14:tracePt t="21121" x="3768725" y="1544638"/>
          <p14:tracePt t="21137" x="3732213" y="1527175"/>
          <p14:tracePt t="21154" x="3660775" y="1517650"/>
          <p14:tracePt t="21170" x="3633788" y="1509713"/>
          <p14:tracePt t="21185" x="3598863" y="1509713"/>
          <p14:tracePt t="21202" x="3554413" y="1500188"/>
          <p14:tracePt t="21217" x="3536950" y="1500188"/>
          <p14:tracePt t="21234" x="3527425" y="1500188"/>
          <p14:tracePt t="21250" x="3500438" y="1500188"/>
          <p14:tracePt t="21336" x="3500438" y="1509713"/>
          <p14:tracePt t="21372" x="3500438" y="1517650"/>
          <p14:tracePt t="21600" x="3500438" y="1527175"/>
          <p14:tracePt t="21670" x="3490913" y="1527175"/>
          <p14:tracePt t="22646" x="3482975" y="1527175"/>
          <p14:tracePt t="22765" x="3473450" y="1527175"/>
          <p14:tracePt t="22802" x="3465513" y="1527175"/>
          <p14:tracePt t="22829" x="3455988" y="1527175"/>
          <p14:tracePt t="22840" x="3446463" y="1527175"/>
          <p14:tracePt t="22854" x="3438525" y="1509713"/>
          <p14:tracePt t="22888" x="3384550" y="1482725"/>
          <p14:tracePt t="22919" x="3357563" y="1455738"/>
          <p14:tracePt t="22925" x="3340100" y="1446213"/>
          <p14:tracePt t="22937" x="3340100" y="1438275"/>
          <p14:tracePt t="22966" x="3330575" y="1438275"/>
          <p14:tracePt t="23101" x="3330575" y="1446213"/>
          <p14:tracePt t="23129" x="3348038" y="1455738"/>
          <p14:tracePt t="23137" x="3357563" y="1473200"/>
          <p14:tracePt t="23153" x="3367088" y="1482725"/>
          <p14:tracePt t="23169" x="3394075" y="1490663"/>
          <p14:tracePt t="23191" x="3438525" y="1509713"/>
          <p14:tracePt t="23207" x="3455988" y="1509713"/>
          <p14:tracePt t="23222" x="3465513" y="1509713"/>
          <p14:tracePt t="23238" x="3473450" y="1509713"/>
          <p14:tracePt t="23267" x="3473450" y="1500188"/>
          <p14:tracePt t="23284" x="3473450" y="1490663"/>
          <p14:tracePt t="23306" x="3465513" y="1482725"/>
          <p14:tracePt t="23317" x="3455988" y="1473200"/>
          <p14:tracePt t="23331" x="3438525" y="1455738"/>
          <p14:tracePt t="23354" x="3394075" y="1419225"/>
          <p14:tracePt t="23370" x="3348038" y="1393825"/>
          <p14:tracePt t="23392" x="3276600" y="1366838"/>
          <p14:tracePt t="23407" x="3241675" y="1357313"/>
          <p14:tracePt t="23437" x="3108325" y="1366838"/>
          <p14:tracePt t="23454" x="3062288" y="1384300"/>
          <p14:tracePt t="23489" x="2955925" y="1482725"/>
          <p14:tracePt t="23520" x="2938463" y="1536700"/>
          <p14:tracePt t="23526" x="2928938" y="1571625"/>
          <p14:tracePt t="23550" x="2919413" y="1616075"/>
          <p14:tracePt t="23568" x="2919413" y="1633538"/>
          <p14:tracePt t="23592" x="2919413" y="1660525"/>
          <p14:tracePt t="23607" x="2938463" y="1670050"/>
          <p14:tracePt t="23636" x="2973388" y="1679575"/>
          <p14:tracePt t="23642" x="3009900" y="1679575"/>
          <p14:tracePt t="23654" x="3054350" y="1660525"/>
          <p14:tracePt t="23691" x="3197225" y="1589088"/>
          <p14:tracePt t="23708" x="3251200" y="1562100"/>
          <p14:tracePt t="23722" x="3295650" y="1544638"/>
          <p14:tracePt t="23738" x="3348038" y="1517650"/>
          <p14:tracePt t="23753" x="3429000" y="1438275"/>
          <p14:tracePt t="23769" x="3455988" y="1401763"/>
          <p14:tracePt t="23785" x="3482975" y="1366838"/>
          <p14:tracePt t="23801" x="3500438" y="1303338"/>
          <p14:tracePt t="23817" x="3509963" y="1285875"/>
          <p14:tracePt t="23833" x="3509963" y="1258888"/>
          <p14:tracePt t="23864" x="3517900" y="1116013"/>
          <p14:tracePt t="23883" x="3500438" y="1054100"/>
          <p14:tracePt t="23899" x="3482975" y="1017588"/>
          <p14:tracePt t="23915" x="3446463" y="1009650"/>
          <p14:tracePt t="23931" x="3394075" y="1009650"/>
          <p14:tracePt t="23947" x="3348038" y="1036638"/>
          <p14:tracePt t="23963" x="3295650" y="1089025"/>
          <p14:tracePt t="23979" x="3179763" y="1276350"/>
          <p14:tracePt t="23994" x="3116263" y="1366838"/>
          <p14:tracePt t="24011" x="3062288" y="1455738"/>
          <p14:tracePt t="24027" x="3009900" y="1536700"/>
          <p14:tracePt t="24043" x="2938463" y="1660525"/>
          <p14:tracePt t="24059" x="2928938" y="1714500"/>
          <p14:tracePt t="24075" x="2919413" y="1741488"/>
          <p14:tracePt t="24091" x="2919413" y="1751013"/>
          <p14:tracePt t="24122" x="2919413" y="1758950"/>
          <p14:tracePt t="24139" x="2938463" y="1758950"/>
          <p14:tracePt t="24155" x="2955925" y="1758950"/>
          <p14:tracePt t="24171" x="3017838" y="1758950"/>
          <p14:tracePt t="24187" x="3062288" y="1758950"/>
          <p14:tracePt t="24202" x="3108325" y="1751013"/>
          <p14:tracePt t="24219" x="3160713" y="1724025"/>
          <p14:tracePt t="24235" x="3259138" y="1652588"/>
          <p14:tracePt t="24250" x="3295650" y="1616075"/>
          <p14:tracePt t="24267" x="3367088" y="1500188"/>
          <p14:tracePt t="24282" x="3402013" y="1428750"/>
          <p14:tracePt t="24298" x="3419475" y="1384300"/>
          <p14:tracePt t="24315" x="3429000" y="1330325"/>
          <p14:tracePt t="24347" x="3429000" y="1322388"/>
          <p14:tracePt t="24390" x="3429000" y="1312863"/>
          <p14:tracePt t="24400" x="3429000" y="1303338"/>
          <p14:tracePt t="24411" x="3419475" y="1303338"/>
          <p14:tracePt t="24425" x="3411538" y="1303338"/>
          <p14:tracePt t="24442" x="3394075" y="1303338"/>
          <p14:tracePt t="24458" x="3384550" y="1303338"/>
          <p14:tracePt t="24475" x="3340100" y="1322388"/>
          <p14:tracePt t="24491" x="3322638" y="1330325"/>
          <p14:tracePt t="24507" x="3303588" y="1347788"/>
          <p14:tracePt t="24537" x="3295650" y="1357313"/>
          <p14:tracePt t="24555" x="3295650" y="1366838"/>
          <p14:tracePt t="24580" x="3303588" y="1366838"/>
          <p14:tracePt t="24591" x="3313113" y="1366838"/>
          <p14:tracePt t="24608" x="3322638" y="1366838"/>
          <p14:tracePt t="24619" x="3330575" y="1366838"/>
          <p14:tracePt t="24634" x="3348038" y="1366838"/>
          <p14:tracePt t="24651" x="3375025" y="1366838"/>
          <p14:tracePt t="24667" x="3465513" y="1366838"/>
          <p14:tracePt t="24682" x="3517900" y="1366838"/>
          <p14:tracePt t="24699" x="3581400" y="1366838"/>
          <p14:tracePt t="24714" x="3741738" y="1411288"/>
          <p14:tracePt t="24729" x="3830638" y="1428750"/>
          <p14:tracePt t="24746" x="4044950" y="1473200"/>
          <p14:tracePt t="24762" x="4160838" y="1490663"/>
          <p14:tracePt t="24777" x="4286250" y="1509713"/>
          <p14:tracePt t="24793" x="4394200" y="1517650"/>
          <p14:tracePt t="24810" x="4589463" y="1517650"/>
          <p14:tracePt t="24825" x="4679950" y="1517650"/>
          <p14:tracePt t="24842" x="4830763" y="1517650"/>
          <p14:tracePt t="24858" x="4894263" y="1517650"/>
          <p14:tracePt t="24873" x="4938713" y="1517650"/>
          <p14:tracePt t="24890" x="4973638" y="1517650"/>
          <p14:tracePt t="24905" x="5027613" y="1517650"/>
          <p14:tracePt t="24922" x="5045075" y="1500188"/>
          <p14:tracePt t="24937" x="5054600" y="1482725"/>
          <p14:tracePt t="25097" x="5062538" y="1482725"/>
          <p14:tracePt t="25110" x="5072063" y="1482725"/>
          <p14:tracePt t="25122" x="5081588" y="1482725"/>
          <p14:tracePt t="25135" x="5099050" y="1482725"/>
          <p14:tracePt t="25148" x="5126038" y="1482725"/>
          <p14:tracePt t="25163" x="5143500" y="1482725"/>
          <p14:tracePt t="25179" x="5205413" y="1482725"/>
          <p14:tracePt t="25209" x="5276850" y="1482725"/>
          <p14:tracePt t="25227" x="5330825" y="1473200"/>
          <p14:tracePt t="25243" x="5357813" y="1473200"/>
          <p14:tracePt t="25258" x="5375275" y="1473200"/>
          <p14:tracePt t="25275" x="5384800" y="1473200"/>
          <p14:tracePt t="25291" x="5402263" y="14652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9B3648C-7C7F-42AC-9284-E4CD0A9658CF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37376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84163" y="4460875"/>
            <a:ext cx="8513762" cy="22352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u="sng" smtClean="0">
                <a:solidFill>
                  <a:srgbClr val="FF0000"/>
                </a:solidFill>
              </a:rPr>
              <a:t>Origin</a:t>
            </a:r>
            <a:r>
              <a:rPr lang="en-US" altLang="en-US" b="1" u="sng" smtClean="0"/>
              <a:t>:</a:t>
            </a:r>
            <a:r>
              <a:rPr lang="en-US" altLang="en-US" smtClean="0"/>
              <a:t> Pelvic surface of the middle </a:t>
            </a:r>
            <a:r>
              <a:rPr lang="en-US" altLang="en-US" b="1" smtClean="0"/>
              <a:t>3 </a:t>
            </a:r>
            <a:r>
              <a:rPr lang="en-US" altLang="en-US" smtClean="0"/>
              <a:t>sacral vertebrae.</a:t>
            </a:r>
          </a:p>
          <a:p>
            <a:pPr eaLnBrk="1" hangingPunct="1"/>
            <a:r>
              <a:rPr lang="en-US" altLang="en-US" smtClean="0"/>
              <a:t>It leaves the pelvis through the greater sciatic foramen. </a:t>
            </a:r>
          </a:p>
          <a:p>
            <a:pPr eaLnBrk="1" hangingPunct="1"/>
            <a:r>
              <a:rPr lang="en-US" altLang="en-US" b="1" u="sng" smtClean="0">
                <a:solidFill>
                  <a:srgbClr val="002060"/>
                </a:solidFill>
              </a:rPr>
              <a:t>Insertion</a:t>
            </a:r>
            <a:r>
              <a:rPr lang="en-US" altLang="en-US" smtClean="0"/>
              <a:t>:  Greater trochanter of the femur.</a:t>
            </a:r>
          </a:p>
          <a:p>
            <a:pPr eaLnBrk="1" hangingPunct="1"/>
            <a:r>
              <a:rPr lang="en-US" altLang="en-US" b="1" u="sng" smtClean="0">
                <a:solidFill>
                  <a:schemeClr val="hlink"/>
                </a:solidFill>
              </a:rPr>
              <a:t>Action:</a:t>
            </a:r>
            <a:r>
              <a:rPr lang="en-US" altLang="en-US" u="sng" smtClean="0"/>
              <a:t> </a:t>
            </a:r>
            <a:r>
              <a:rPr lang="en-US" altLang="en-US" smtClean="0"/>
              <a:t>Lateral rotator of the femur at the hip joint.</a:t>
            </a:r>
            <a:endParaRPr lang="en-US" altLang="en-US" b="1" smtClean="0"/>
          </a:p>
          <a:p>
            <a:pPr eaLnBrk="1" hangingPunct="1"/>
            <a:r>
              <a:rPr lang="en-US" altLang="en-US" b="1" u="sng" smtClean="0">
                <a:solidFill>
                  <a:schemeClr val="hlink"/>
                </a:solidFill>
              </a:rPr>
              <a:t>Nerve supply:</a:t>
            </a:r>
            <a:r>
              <a:rPr lang="en-US" altLang="en-US" u="sng" smtClean="0"/>
              <a:t> </a:t>
            </a:r>
            <a:r>
              <a:rPr lang="en-US" altLang="en-US" smtClean="0"/>
              <a:t>Sacral plexus.</a:t>
            </a:r>
            <a:endParaRPr lang="en-US" altLang="en-US" sz="2000" smtClean="0"/>
          </a:p>
        </p:txBody>
      </p:sp>
      <p:pic>
        <p:nvPicPr>
          <p:cNvPr id="373763" name="Picture 3" descr="F66122-005-f030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300" y="174625"/>
            <a:ext cx="5268913" cy="4138613"/>
          </a:xfrm>
          <a:noFill/>
        </p:spPr>
      </p:pic>
      <p:pic>
        <p:nvPicPr>
          <p:cNvPr id="373764" name="Picture 4" descr="F66122-006-f04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r="12756" b="2861"/>
          <a:stretch>
            <a:fillRect/>
          </a:stretch>
        </p:blipFill>
        <p:spPr bwMode="auto">
          <a:xfrm>
            <a:off x="5538788" y="174625"/>
            <a:ext cx="3343275" cy="4137025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427038" y="2314575"/>
            <a:ext cx="958850" cy="266700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373766" name="AutoShape 6"/>
          <p:cNvSpPr>
            <a:spLocks noChangeArrowheads="1"/>
          </p:cNvSpPr>
          <p:nvPr/>
        </p:nvSpPr>
        <p:spPr bwMode="auto">
          <a:xfrm>
            <a:off x="7991475" y="1989138"/>
            <a:ext cx="958850" cy="266700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" name="Rectangle 8"/>
          <p:cNvSpPr/>
          <p:nvPr/>
        </p:nvSpPr>
        <p:spPr>
          <a:xfrm>
            <a:off x="3152775" y="287338"/>
            <a:ext cx="2046288" cy="522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Piriformis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58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37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37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3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3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3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3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3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3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3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3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3762" grpId="0" build="p" animBg="1"/>
      <p:bldP spid="373766" grpId="0" animBg="1"/>
    </p:bldLst>
  </p:timing>
  <p:extLst>
    <p:ext uri="{3A86A75C-4F4B-4683-9AE1-C65F6400EC91}">
      <p14:laserTraceLst xmlns:p14="http://schemas.microsoft.com/office/powerpoint/2010/main">
        <p14:tracePtLst>
          <p14:tracePt t="6500" x="5394325" y="1455738"/>
          <p14:tracePt t="6519" x="5384800" y="1446213"/>
          <p14:tracePt t="6526" x="5375275" y="1438275"/>
          <p14:tracePt t="6540" x="5367338" y="1428750"/>
          <p14:tracePt t="6569" x="5348288" y="1411288"/>
          <p14:tracePt t="6586" x="5322888" y="1384300"/>
          <p14:tracePt t="6602" x="5303838" y="1357313"/>
          <p14:tracePt t="6618" x="5268913" y="1303338"/>
          <p14:tracePt t="6635" x="5180013" y="1160463"/>
          <p14:tracePt t="6650" x="5133975" y="1071563"/>
          <p14:tracePt t="6666" x="5089525" y="1000125"/>
          <p14:tracePt t="6683" x="5010150" y="812800"/>
          <p14:tracePt t="6699" x="4956175" y="704850"/>
          <p14:tracePt t="6713" x="4902200" y="588963"/>
          <p14:tracePt t="6729" x="4830763" y="419100"/>
          <p14:tracePt t="6745" x="4786313" y="339725"/>
          <p14:tracePt t="6761" x="4768850" y="295275"/>
          <p14:tracePt t="6777" x="4751388" y="223838"/>
          <p14:tracePt t="6793" x="4741863" y="214313"/>
          <p14:tracePt t="6809" x="4741863" y="204788"/>
          <p14:tracePt t="6825" x="4741863" y="196850"/>
          <p14:tracePt t="6862" x="4751388" y="196850"/>
          <p14:tracePt t="6874" x="4776788" y="187325"/>
          <p14:tracePt t="6889" x="4822825" y="169863"/>
          <p14:tracePt t="6905" x="4848225" y="160338"/>
          <p14:tracePt t="6921" x="4875213" y="160338"/>
          <p14:tracePt t="7009" x="4875213" y="179388"/>
          <p14:tracePt t="7020" x="4875213" y="196850"/>
          <p14:tracePt t="7033" x="4875213" y="223838"/>
          <p14:tracePt t="7050" x="4884738" y="250825"/>
          <p14:tracePt t="7067" x="4911725" y="339725"/>
          <p14:tracePt t="7082" x="4929188" y="393700"/>
          <p14:tracePt t="7098" x="4956175" y="446088"/>
          <p14:tracePt t="7115" x="5037138" y="561975"/>
          <p14:tracePt t="7130" x="5081588" y="615950"/>
          <p14:tracePt t="7146" x="5126038" y="669925"/>
          <p14:tracePt t="7163" x="5205413" y="750888"/>
          <p14:tracePt t="7380" x="5214938" y="750888"/>
          <p14:tracePt t="7393" x="5232400" y="750888"/>
          <p14:tracePt t="7403" x="5268913" y="750888"/>
          <p14:tracePt t="7418" x="5348288" y="741363"/>
          <p14:tracePt t="7434" x="5438775" y="731838"/>
          <p14:tracePt t="7450" x="5572125" y="731838"/>
          <p14:tracePt t="7466" x="5911850" y="776288"/>
          <p14:tracePt t="7482" x="6108700" y="857250"/>
          <p14:tracePt t="7498" x="6303963" y="965200"/>
          <p14:tracePt t="7514" x="6581775" y="1169988"/>
          <p14:tracePt t="7530" x="6670675" y="1258888"/>
          <p14:tracePt t="7546" x="6732588" y="1330325"/>
          <p14:tracePt t="7562" x="6804025" y="1384300"/>
          <p14:tracePt t="7846" x="6705600" y="1490663"/>
          <p14:tracePt t="7860" x="6518275" y="1679575"/>
          <p14:tracePt t="7873" x="6340475" y="1866900"/>
          <p14:tracePt t="7887" x="6180138" y="2009775"/>
          <p14:tracePt t="7901" x="6000750" y="2160588"/>
          <p14:tracePt t="7917" x="5813425" y="2276475"/>
          <p14:tracePt t="7933" x="5616575" y="2384425"/>
          <p14:tracePt t="7949" x="5205413" y="2571750"/>
          <p14:tracePt t="7966" x="4857750" y="2697163"/>
          <p14:tracePt t="7982" x="4705350" y="2741613"/>
          <p14:tracePt t="7997" x="4608513" y="2786063"/>
          <p14:tracePt t="8013" x="4527550" y="2822575"/>
          <p14:tracePt t="8030" x="4465638" y="2847975"/>
          <p14:tracePt t="8032" x="4411663" y="2874963"/>
          <p14:tracePt t="8046" x="4384675" y="2901950"/>
          <p14:tracePt t="8061" x="4367213" y="2901950"/>
          <p14:tracePt t="8269" x="4348163" y="2901950"/>
          <p14:tracePt t="8282" x="4340225" y="2901950"/>
          <p14:tracePt t="8292" x="4313238" y="2911475"/>
          <p14:tracePt t="8307" x="4276725" y="2919413"/>
          <p14:tracePt t="8319" x="4205288" y="2928938"/>
          <p14:tracePt t="8334" x="4089400" y="2938463"/>
          <p14:tracePt t="8349" x="3965575" y="2938463"/>
          <p14:tracePt t="8366" x="3598863" y="2938463"/>
          <p14:tracePt t="8381" x="3473450" y="2928938"/>
          <p14:tracePt t="8412" x="3205163" y="2867025"/>
          <p14:tracePt t="8429" x="3170238" y="2857500"/>
          <p14:tracePt t="8445" x="3152775" y="2830513"/>
          <p14:tracePt t="8477" x="3152775" y="2822575"/>
          <p14:tracePt t="8557" x="3152775" y="2830513"/>
          <p14:tracePt t="8798" x="3152775" y="2822575"/>
          <p14:tracePt t="8810" x="3152775" y="2803525"/>
          <p14:tracePt t="8822" x="3152775" y="2768600"/>
          <p14:tracePt t="8837" x="3160713" y="2724150"/>
          <p14:tracePt t="8852" x="3160713" y="2697163"/>
          <p14:tracePt t="8868" x="3170238" y="2670175"/>
          <p14:tracePt t="8884" x="3179763" y="2643188"/>
          <p14:tracePt t="8900" x="3187700" y="2643188"/>
          <p14:tracePt t="8917" x="3197225" y="2633663"/>
          <p14:tracePt t="8932" x="3205163" y="2633663"/>
          <p14:tracePt t="8948" x="3214688" y="2616200"/>
          <p14:tracePt t="8964" x="3251200" y="2598738"/>
          <p14:tracePt t="8980" x="3276600" y="2589213"/>
          <p14:tracePt t="8996" x="3303588" y="2589213"/>
          <p14:tracePt t="9012" x="3322638" y="2571750"/>
          <p14:tracePt t="9028" x="3367088" y="2554288"/>
          <p14:tracePt t="9044" x="3411538" y="2536825"/>
          <p14:tracePt t="9061" x="3509963" y="2473325"/>
          <p14:tracePt t="9277" x="3517900" y="2465388"/>
          <p14:tracePt t="9288" x="3544888" y="2455863"/>
          <p14:tracePt t="9302" x="3562350" y="2446338"/>
          <p14:tracePt t="9318" x="3581400" y="2428875"/>
          <p14:tracePt t="9332" x="3608388" y="2419350"/>
          <p14:tracePt t="9348" x="3625850" y="2419350"/>
          <p14:tracePt t="9364" x="3670300" y="2401888"/>
          <p14:tracePt t="9380" x="3679825" y="2401888"/>
          <p14:tracePt t="9397" x="3705225" y="2401888"/>
          <p14:tracePt t="9413" x="3714750" y="2393950"/>
          <p14:tracePt t="9428" x="3724275" y="2393950"/>
          <p14:tracePt t="9459" x="3741738" y="2384425"/>
          <p14:tracePt t="9699" x="3741738" y="2374900"/>
          <p14:tracePt t="9736" x="3751263" y="2374900"/>
          <p14:tracePt t="9769" x="3759200" y="2374900"/>
          <p14:tracePt t="9795" x="3776663" y="2366963"/>
          <p14:tracePt t="9810" x="3786188" y="2357438"/>
          <p14:tracePt t="10045" x="3786188" y="2347913"/>
          <p14:tracePt t="10073" x="3786188" y="2339975"/>
          <p14:tracePt t="10096" x="3786188" y="2330450"/>
          <p14:tracePt t="10120" x="3776663" y="2312988"/>
          <p14:tracePt t="10130" x="3776663" y="2303463"/>
          <p14:tracePt t="10160" x="3768725" y="2286000"/>
          <p14:tracePt t="10180" x="3759200" y="2276475"/>
          <p14:tracePt t="10205" x="3759200" y="2268538"/>
          <p14:tracePt t="10229" x="3759200" y="2259013"/>
          <p14:tracePt t="10239" x="3751263" y="2259013"/>
          <p14:tracePt t="10262" x="3751263" y="2251075"/>
          <p14:tracePt t="10300" x="3751263" y="2241550"/>
          <p14:tracePt t="10321" x="3751263" y="2232025"/>
          <p14:tracePt t="10338" x="3751263" y="2224088"/>
          <p14:tracePt t="10350" x="3751263" y="2214563"/>
          <p14:tracePt t="10372" x="3751263" y="2205038"/>
          <p14:tracePt t="10489" x="3751263" y="2214563"/>
          <p14:tracePt t="10554" x="3741738" y="2214563"/>
          <p14:tracePt t="10565" x="3724275" y="2224088"/>
          <p14:tracePt t="10579" x="3714750" y="2224088"/>
          <p14:tracePt t="10596" x="3705225" y="2224088"/>
          <p14:tracePt t="10612" x="3670300" y="2224088"/>
          <p14:tracePt t="10628" x="3643313" y="2224088"/>
          <p14:tracePt t="10644" x="3625850" y="2224088"/>
          <p14:tracePt t="10660" x="3581400" y="2197100"/>
          <p14:tracePt t="10676" x="3571875" y="2187575"/>
          <p14:tracePt t="10692" x="3554413" y="2179638"/>
          <p14:tracePt t="10709" x="3536950" y="2160588"/>
          <p14:tracePt t="10723" x="3517900" y="2152650"/>
          <p14:tracePt t="10739" x="3517900" y="2143125"/>
          <p14:tracePt t="10760" x="3517900" y="2133600"/>
          <p14:tracePt t="10776" x="3517900" y="2125663"/>
          <p14:tracePt t="10806" x="3517900" y="2116138"/>
          <p14:tracePt t="10842" x="3527425" y="2108200"/>
          <p14:tracePt t="10863" x="3536950" y="2108200"/>
          <p14:tracePt t="10885" x="3554413" y="2108200"/>
          <p14:tracePt t="10908" x="3608388" y="2108200"/>
          <p14:tracePt t="10937" x="3652838" y="2116138"/>
          <p14:tracePt t="10955" x="3652838" y="2125663"/>
          <p14:tracePt t="10982" x="3660775" y="2125663"/>
          <p14:tracePt t="11237" x="3652838" y="2125663"/>
          <p14:tracePt t="11368" x="3660775" y="2125663"/>
          <p14:tracePt t="11379" x="3660775" y="2133600"/>
          <p14:tracePt t="11393" x="3670300" y="2143125"/>
          <p14:tracePt t="11409" x="3679825" y="2143125"/>
          <p14:tracePt t="11438" x="3705225" y="2179638"/>
          <p14:tracePt t="11444" x="3714750" y="2187575"/>
          <p14:tracePt t="11456" x="3732213" y="2205038"/>
          <p14:tracePt t="11485" x="3732213" y="2224088"/>
          <p14:tracePt t="11491" x="3741738" y="2224088"/>
          <p14:tracePt t="11537" x="3741738" y="2232025"/>
          <p14:tracePt t="11584" x="3732213" y="2232025"/>
          <p14:tracePt t="11610" x="3714750" y="2232025"/>
          <p14:tracePt t="11622" x="3705225" y="2232025"/>
          <p14:tracePt t="11637" x="3697288" y="2224088"/>
          <p14:tracePt t="11655" x="3679825" y="2214563"/>
          <p14:tracePt t="11671" x="3652838" y="2187575"/>
          <p14:tracePt t="11707" x="3643313" y="2179638"/>
          <p14:tracePt t="11736" x="3643313" y="2170113"/>
          <p14:tracePt t="11826" x="3652838" y="2170113"/>
          <p14:tracePt t="11887" x="3660775" y="2179638"/>
          <p14:tracePt t="11920" x="3660775" y="2187575"/>
          <p14:tracePt t="12043" x="3652838" y="2187575"/>
          <p14:tracePt t="12080" x="3643313" y="2170113"/>
          <p14:tracePt t="12114" x="3643313" y="2160588"/>
          <p14:tracePt t="12233" x="3652838" y="2160588"/>
          <p14:tracePt t="12259" x="3660775" y="2170113"/>
          <p14:tracePt t="12271" x="3670300" y="2179638"/>
          <p14:tracePt t="12281" x="3670300" y="2187575"/>
          <p14:tracePt t="12311" x="3679825" y="2197100"/>
          <p14:tracePt t="13355" x="3687763" y="2197100"/>
          <p14:tracePt t="13663" x="3687763" y="2205038"/>
          <p14:tracePt t="13701" x="3679825" y="2205038"/>
          <p14:tracePt t="13723" x="3679825" y="2214563"/>
          <p14:tracePt t="13740" x="3660775" y="2224088"/>
          <p14:tracePt t="13750" x="3652838" y="2224088"/>
          <p14:tracePt t="13765" x="3643313" y="2224088"/>
          <p14:tracePt t="13781" x="3625850" y="2232025"/>
          <p14:tracePt t="13797" x="3608388" y="2241550"/>
          <p14:tracePt t="13813" x="3598863" y="2241550"/>
          <p14:tracePt t="13829" x="3581400" y="2251075"/>
          <p14:tracePt t="13861" x="3571875" y="2259013"/>
          <p14:tracePt t="13877" x="3554413" y="2259013"/>
          <p14:tracePt t="13895" x="3544888" y="2259013"/>
          <p14:tracePt t="13910" x="3536950" y="2268538"/>
          <p14:tracePt t="13925" x="3527425" y="2268538"/>
          <p14:tracePt t="13942" x="3517900" y="2268538"/>
          <p14:tracePt t="13964" x="3517900" y="2276475"/>
          <p14:tracePt t="13987" x="3509963" y="2276475"/>
          <p14:tracePt t="14013" x="3500438" y="2286000"/>
          <p14:tracePt t="14026" x="3500438" y="2295525"/>
          <p14:tracePt t="14037" x="3490913" y="2303463"/>
          <p14:tracePt t="14052" x="3473450" y="2339975"/>
          <p14:tracePt t="14264" x="3465513" y="2339975"/>
          <p14:tracePt t="14291" x="3455988" y="2339975"/>
          <p14:tracePt t="14313" x="3438525" y="2339975"/>
          <p14:tracePt t="14323" x="3411538" y="2347913"/>
          <p14:tracePt t="14338" x="3384550" y="2384425"/>
          <p14:tracePt t="14352" x="3340100" y="2419350"/>
          <p14:tracePt t="14360" x="3286125" y="2455863"/>
          <p14:tracePt t="14375" x="3214688" y="2500313"/>
          <p14:tracePt t="14391" x="3152775" y="2554288"/>
          <p14:tracePt t="14405" x="3098800" y="2598738"/>
          <p14:tracePt t="14421" x="3009900" y="2697163"/>
          <p14:tracePt t="14437" x="2946400" y="2768600"/>
          <p14:tracePt t="14453" x="2901950" y="2840038"/>
          <p14:tracePt t="14469" x="2830513" y="2973388"/>
          <p14:tracePt t="14485" x="2803525" y="3027363"/>
          <p14:tracePt t="14501" x="2786063" y="3054350"/>
          <p14:tracePt t="14517" x="2776538" y="3081338"/>
          <p14:tracePt t="14650" x="2786063" y="3081338"/>
          <p14:tracePt t="14696" x="2795588" y="3081338"/>
          <p14:tracePt t="14724" x="2813050" y="3081338"/>
          <p14:tracePt t="14736" x="2813050" y="3089275"/>
          <p14:tracePt t="14745" x="2822575" y="3089275"/>
          <p14:tracePt t="14758" x="2840038" y="3098800"/>
          <p14:tracePt t="14787" x="2867025" y="3098800"/>
          <p14:tracePt t="14805" x="2911475" y="3098800"/>
          <p14:tracePt t="14821" x="2946400" y="3098800"/>
          <p14:tracePt t="14837" x="2990850" y="3098800"/>
          <p14:tracePt t="15010" x="3009900" y="3081338"/>
          <p14:tracePt t="15021" x="3054350" y="3054350"/>
          <p14:tracePt t="15036" x="3152775" y="2982913"/>
          <p14:tracePt t="15047" x="3375025" y="2830513"/>
          <p14:tracePt t="15061" x="3741738" y="2589213"/>
          <p14:tracePt t="15077" x="4170363" y="2339975"/>
          <p14:tracePt t="15093" x="4572000" y="2133600"/>
          <p14:tracePt t="15109" x="5224463" y="1839913"/>
          <p14:tracePt t="15125" x="5465763" y="1768475"/>
          <p14:tracePt t="15141" x="5626100" y="1741488"/>
          <p14:tracePt t="15157" x="5848350" y="1741488"/>
          <p14:tracePt t="15173" x="5929313" y="1751013"/>
          <p14:tracePt t="15189" x="6000750" y="1795463"/>
          <p14:tracePt t="15205" x="6126163" y="1901825"/>
          <p14:tracePt t="15221" x="6188075" y="1965325"/>
          <p14:tracePt t="15237" x="6242050" y="2017713"/>
          <p14:tracePt t="15253" x="6348413" y="2081213"/>
          <p14:tracePt t="15468" x="6375400" y="2081213"/>
          <p14:tracePt t="15478" x="6419850" y="2081213"/>
          <p14:tracePt t="15492" x="6491288" y="2081213"/>
          <p14:tracePt t="15509" x="6608763" y="2098675"/>
          <p14:tracePt t="15525" x="6751638" y="2152650"/>
          <p14:tracePt t="15541" x="7153275" y="2312988"/>
          <p14:tracePt t="15557" x="7340600" y="2411413"/>
          <p14:tracePt t="15573" x="7466013" y="2509838"/>
          <p14:tracePt t="15576" x="7554913" y="2589213"/>
          <p14:tracePt t="15591" x="7626350" y="2670175"/>
          <p14:tracePt t="15605" x="7670800" y="2724150"/>
          <p14:tracePt t="15621" x="7697788" y="2759075"/>
          <p14:tracePt t="15814" x="7705725" y="2759075"/>
          <p14:tracePt t="15826" x="7715250" y="2759075"/>
          <p14:tracePt t="15842" x="7742238" y="2759075"/>
          <p14:tracePt t="15853" x="7751763" y="2759075"/>
          <p14:tracePt t="15863" x="7759700" y="2759075"/>
          <p14:tracePt t="15878" x="7769225" y="2759075"/>
          <p14:tracePt t="15893" x="7769225" y="2751138"/>
          <p14:tracePt t="15909" x="7769225" y="2741613"/>
          <p14:tracePt t="15925" x="7769225" y="2714625"/>
          <p14:tracePt t="15941" x="7759700" y="2697163"/>
          <p14:tracePt t="15957" x="7751763" y="2670175"/>
          <p14:tracePt t="15973" x="7751763" y="2616200"/>
          <p14:tracePt t="15989" x="7742238" y="2589213"/>
          <p14:tracePt t="16021" x="7732713" y="2562225"/>
          <p14:tracePt t="16037" x="7732713" y="2554288"/>
          <p14:tracePt t="16053" x="7724775" y="2536825"/>
          <p14:tracePt t="16083" x="7680325" y="2482850"/>
          <p14:tracePt t="16101" x="7661275" y="2482850"/>
          <p14:tracePt t="16118" x="7599363" y="2500313"/>
          <p14:tracePt t="16133" x="7581900" y="2527300"/>
          <p14:tracePt t="16149" x="7554913" y="2571750"/>
          <p14:tracePt t="16165" x="7510463" y="2670175"/>
          <p14:tracePt t="16181" x="7491413" y="2741613"/>
          <p14:tracePt t="16198" x="7473950" y="2919413"/>
          <p14:tracePt t="16213" x="7473950" y="3000375"/>
          <p14:tracePt t="16229" x="7473950" y="3098800"/>
          <p14:tracePt t="16245" x="7473950" y="3179763"/>
          <p14:tracePt t="16261" x="7510463" y="3303588"/>
          <p14:tracePt t="16277" x="7527925" y="3348038"/>
          <p14:tracePt t="16293" x="7562850" y="3394075"/>
          <p14:tracePt t="16309" x="7626350" y="3438525"/>
          <p14:tracePt t="16325" x="7670800" y="3455988"/>
          <p14:tracePt t="16341" x="7732713" y="3465513"/>
          <p14:tracePt t="16357" x="7858125" y="3446463"/>
          <p14:tracePt t="16373" x="7920038" y="3402013"/>
          <p14:tracePt t="16389" x="7983538" y="3330575"/>
          <p14:tracePt t="16405" x="8037513" y="3251200"/>
          <p14:tracePt t="16421" x="8099425" y="3081338"/>
          <p14:tracePt t="16437" x="8116888" y="2982913"/>
          <p14:tracePt t="16453" x="8134350" y="2795588"/>
          <p14:tracePt t="16469" x="8134350" y="2697163"/>
          <p14:tracePt t="16485" x="8134350" y="2608263"/>
          <p14:tracePt t="16502" x="8134350" y="2473325"/>
          <p14:tracePt t="16517" x="8134350" y="2428875"/>
          <p14:tracePt t="16533" x="8126413" y="2393950"/>
          <p14:tracePt t="16549" x="8081963" y="2330450"/>
          <p14:tracePt t="16565" x="8054975" y="2303463"/>
          <p14:tracePt t="16581" x="8018463" y="2295525"/>
          <p14:tracePt t="16598" x="7966075" y="2286000"/>
          <p14:tracePt t="16613" x="7939088" y="2286000"/>
          <p14:tracePt t="16629" x="7912100" y="2286000"/>
          <p14:tracePt t="16646" x="7848600" y="2347913"/>
          <p14:tracePt t="16661" x="7813675" y="2401888"/>
          <p14:tracePt t="16677" x="7777163" y="2465388"/>
          <p14:tracePt t="16693" x="7705725" y="2652713"/>
          <p14:tracePt t="16710" x="7680325" y="2759075"/>
          <p14:tracePt t="16724" x="7661275" y="2884488"/>
          <p14:tracePt t="16754" x="7634288" y="3187700"/>
          <p14:tracePt t="16772" x="7634288" y="3286125"/>
          <p14:tracePt t="16788" x="7634288" y="3367088"/>
          <p14:tracePt t="16804" x="7680325" y="3527425"/>
          <p14:tracePt t="16820" x="7705725" y="3589338"/>
          <p14:tracePt t="16836" x="7724775" y="3643313"/>
          <p14:tracePt t="16852" x="7777163" y="3697288"/>
          <p14:tracePt t="16868" x="7813675" y="3714750"/>
          <p14:tracePt t="16883" x="7867650" y="3714750"/>
          <p14:tracePt t="16900" x="7947025" y="3660775"/>
          <p14:tracePt t="16915" x="7983538" y="3625850"/>
          <p14:tracePt t="16931" x="8018463" y="3554413"/>
          <p14:tracePt t="16948" x="8054975" y="3446463"/>
          <p14:tracePt t="16964" x="8072438" y="3357563"/>
          <p14:tracePt t="16980" x="8072438" y="3187700"/>
          <p14:tracePt t="16995" x="8072438" y="3108325"/>
          <p14:tracePt t="17012" x="8072438" y="3036888"/>
          <p14:tracePt t="17028" x="8072438" y="2946400"/>
          <p14:tracePt t="17044" x="8072438" y="2919413"/>
          <p14:tracePt t="17059" x="8062913" y="2894013"/>
          <p14:tracePt t="17076" x="8054975" y="2867025"/>
          <p14:tracePt t="17078" x="8027988" y="2822575"/>
          <p14:tracePt t="17092" x="8010525" y="2803525"/>
          <p14:tracePt t="17108" x="7991475" y="2786063"/>
          <p14:tracePt t="17124" x="7966075" y="2759075"/>
          <p14:tracePt t="17140" x="7920038" y="2751138"/>
          <p14:tracePt t="17156" x="7902575" y="2751138"/>
          <p14:tracePt t="17172" x="7867650" y="2751138"/>
          <p14:tracePt t="17188" x="7848600" y="2751138"/>
          <p14:tracePt t="17203" x="7831138" y="2751138"/>
          <p14:tracePt t="17220" x="7786688" y="2803525"/>
          <p14:tracePt t="17236" x="7769225" y="2847975"/>
          <p14:tracePt t="17251" x="7751763" y="2884488"/>
          <p14:tracePt t="17268" x="7705725" y="2982913"/>
          <p14:tracePt t="17284" x="7688263" y="3027363"/>
          <p14:tracePt t="17299" x="7680325" y="3081338"/>
          <p14:tracePt t="17316" x="7670800" y="3116263"/>
          <p14:tracePt t="17331" x="7661275" y="3214688"/>
          <p14:tracePt t="17348" x="7661275" y="3268663"/>
          <p14:tracePt t="17364" x="7661275" y="3330575"/>
          <p14:tracePt t="17379" x="7670800" y="3411538"/>
          <p14:tracePt t="17396" x="7680325" y="3438525"/>
          <p14:tracePt t="17426" x="7705725" y="3482975"/>
          <p14:tracePt t="17445" x="7705725" y="3490913"/>
          <p14:tracePt t="17461" x="7724775" y="3500438"/>
          <p14:tracePt t="17477" x="7742238" y="3500438"/>
          <p14:tracePt t="17493" x="7759700" y="3500438"/>
          <p14:tracePt t="17509" x="7786688" y="3500438"/>
          <p14:tracePt t="17525" x="7796213" y="3482975"/>
          <p14:tracePt t="17541" x="7813675" y="3473450"/>
          <p14:tracePt t="17557" x="7831138" y="3455988"/>
          <p14:tracePt t="17573" x="7831138" y="3446463"/>
          <p14:tracePt t="18160" x="7823200" y="3438525"/>
          <p14:tracePt t="18171" x="7813675" y="3411538"/>
          <p14:tracePt t="18183" x="7804150" y="3394075"/>
          <p14:tracePt t="18199" x="7796213" y="3375025"/>
          <p14:tracePt t="18215" x="7786688" y="3357563"/>
          <p14:tracePt t="18231" x="7769225" y="3330575"/>
          <p14:tracePt t="18247" x="7759700" y="3313113"/>
          <p14:tracePt t="18263" x="7759700" y="3295650"/>
          <p14:tracePt t="18279" x="7732713" y="3259138"/>
          <p14:tracePt t="18295" x="7705725" y="3232150"/>
          <p14:tracePt t="18311" x="7670800" y="3179763"/>
          <p14:tracePt t="18327" x="7661275" y="3160713"/>
          <p14:tracePt t="18343" x="7643813" y="3143250"/>
          <p14:tracePt t="18359" x="7634288" y="3125788"/>
          <p14:tracePt t="18375" x="7599363" y="3089275"/>
          <p14:tracePt t="18391" x="7589838" y="3081338"/>
          <p14:tracePt t="18407" x="7581900" y="3071813"/>
          <p14:tracePt t="18423" x="7572375" y="3071813"/>
          <p14:tracePt t="18439" x="7562850" y="3062288"/>
          <p14:tracePt t="18674" x="7537450" y="3044825"/>
          <p14:tracePt t="18687" x="7518400" y="3017838"/>
          <p14:tracePt t="18700" x="7483475" y="2982913"/>
          <p14:tracePt t="18713" x="7429500" y="2938463"/>
          <p14:tracePt t="18727" x="7375525" y="2894013"/>
          <p14:tracePt t="18741" x="7313613" y="2830513"/>
          <p14:tracePt t="18757" x="7242175" y="2768600"/>
          <p14:tracePt t="18773" x="7116763" y="2633663"/>
          <p14:tracePt t="18790" x="7062788" y="2571750"/>
          <p14:tracePt t="18805" x="7018338" y="2509838"/>
          <p14:tracePt t="18821" x="6919913" y="2411413"/>
          <p14:tracePt t="18837" x="6875463" y="2374900"/>
          <p14:tracePt t="18853" x="6840538" y="2347913"/>
          <p14:tracePt t="18870" x="6777038" y="2312988"/>
          <p14:tracePt t="18885" x="6751638" y="2295525"/>
          <p14:tracePt t="18902" x="6715125" y="2276475"/>
          <p14:tracePt t="18917" x="6705600" y="2276475"/>
          <p14:tracePt t="18933" x="6697663" y="2268538"/>
          <p14:tracePt t="18949" x="6688138" y="2268538"/>
          <p14:tracePt t="19000" x="6680200" y="2268538"/>
          <p14:tracePt t="19012" x="6670675" y="2268538"/>
          <p14:tracePt t="19037" x="6661150" y="2268538"/>
          <p14:tracePt t="19059" x="6653213" y="2268538"/>
          <p14:tracePt t="19072" x="6643688" y="2259013"/>
          <p14:tracePt t="19085" x="6634163" y="2251075"/>
          <p14:tracePt t="19096" x="6626225" y="2251075"/>
          <p14:tracePt t="19110" x="6626225" y="2232025"/>
          <p14:tracePt t="19125" x="6608763" y="2232025"/>
          <p14:tracePt t="19141" x="6599238" y="2224088"/>
          <p14:tracePt t="19158" x="6581775" y="2205038"/>
          <p14:tracePt t="19173" x="6572250" y="2197100"/>
          <p14:tracePt t="19189" x="6562725" y="2179638"/>
          <p14:tracePt t="19205" x="6554788" y="2170113"/>
          <p14:tracePt t="19221" x="6537325" y="2143125"/>
          <p14:tracePt t="19237" x="6527800" y="2143125"/>
          <p14:tracePt t="19254" x="6518275" y="2133600"/>
          <p14:tracePt t="19269" x="6518275" y="2125663"/>
          <p14:tracePt t="19285" x="6518275" y="2116138"/>
          <p14:tracePt t="19612" x="6510338" y="2098675"/>
          <p14:tracePt t="19626" x="6500813" y="2071688"/>
          <p14:tracePt t="19639" x="6500813" y="2009775"/>
          <p14:tracePt t="19649" x="6500813" y="1938338"/>
          <p14:tracePt t="19660" x="6500813" y="1893888"/>
          <p14:tracePt t="19673" x="6500813" y="1866900"/>
          <p14:tracePt t="19689" x="6500813" y="1847850"/>
          <p14:tracePt t="19705" x="6500813" y="1822450"/>
          <p14:tracePt t="19721" x="6491288" y="1795463"/>
          <p14:tracePt t="19735" x="6491288" y="1785938"/>
          <p14:tracePt t="19752" x="6483350" y="1768475"/>
          <p14:tracePt t="19768" x="6483350" y="1758950"/>
          <p14:tracePt t="19817" x="6473825" y="1758950"/>
          <p14:tracePt t="19974" x="6465888" y="1758950"/>
          <p14:tracePt t="19985" x="6456363" y="1758950"/>
          <p14:tracePt t="19999" x="6456363" y="1751013"/>
          <p14:tracePt t="20033" x="6446838" y="1741488"/>
          <p14:tracePt t="20046" x="6446838" y="1731963"/>
          <p14:tracePt t="20060" x="6446838" y="1724025"/>
          <p14:tracePt t="20081" x="6438900" y="1714500"/>
          <p14:tracePt t="20115" x="6419850" y="1687513"/>
          <p14:tracePt t="20146" x="6411913" y="1670050"/>
          <p14:tracePt t="20168" x="6402388" y="1660525"/>
          <p14:tracePt t="20194" x="6394450" y="1652588"/>
          <p14:tracePt t="20242" x="6394450" y="1643063"/>
          <p14:tracePt t="20322" x="6394450" y="1652588"/>
          <p14:tracePt t="20348" x="6394450" y="1670050"/>
          <p14:tracePt t="20364" x="6394450" y="1704975"/>
          <p14:tracePt t="20381" x="6394450" y="1795463"/>
          <p14:tracePt t="20396" x="6394450" y="1830388"/>
          <p14:tracePt t="20413" x="6394450" y="1857375"/>
          <p14:tracePt t="20450" x="6394450" y="1919288"/>
          <p14:tracePt t="20456" x="6394450" y="1938338"/>
          <p14:tracePt t="20497" x="6402388" y="1946275"/>
          <p14:tracePt t="20503" x="6402388" y="1955800"/>
          <p14:tracePt t="20577" x="6402388" y="1946275"/>
          <p14:tracePt t="20599" x="6402388" y="1938338"/>
          <p14:tracePt t="20610" x="6402388" y="1928813"/>
          <p14:tracePt t="20621" x="6402388" y="1919288"/>
          <p14:tracePt t="20637" x="6402388" y="1893888"/>
          <p14:tracePt t="20650" x="6402388" y="1866900"/>
          <p14:tracePt t="20678" x="6411913" y="1776413"/>
          <p14:tracePt t="20685" x="6411913" y="1731963"/>
          <p14:tracePt t="20697" x="6411913" y="1697038"/>
          <p14:tracePt t="20720" x="6411913" y="1679575"/>
          <p14:tracePt t="20735" x="6411913" y="1670050"/>
          <p14:tracePt t="20853" x="6411913" y="1687513"/>
          <p14:tracePt t="20863" x="6419850" y="1687513"/>
          <p14:tracePt t="21042" x="6411913" y="1687513"/>
          <p14:tracePt t="21090" x="6402388" y="1687513"/>
          <p14:tracePt t="21104" x="6402388" y="1697038"/>
          <p14:tracePt t="21117" x="6402388" y="1704975"/>
          <p14:tracePt t="21130" x="6402388" y="1714500"/>
          <p14:tracePt t="21146" x="6402388" y="1731963"/>
          <p14:tracePt t="21162" x="6402388" y="1758950"/>
          <p14:tracePt t="21178" x="6384925" y="1785938"/>
          <p14:tracePt t="21194" x="6384925" y="1803400"/>
          <p14:tracePt t="21224" x="6384925" y="1822450"/>
          <p14:tracePt t="21242" x="6384925" y="1830388"/>
          <p14:tracePt t="21344" x="6384925" y="1822450"/>
          <p14:tracePt t="21355" x="6384925" y="1812925"/>
          <p14:tracePt t="21369" x="6384925" y="1785938"/>
          <p14:tracePt t="21386" x="6384925" y="1758950"/>
          <p14:tracePt t="21402" x="6384925" y="1679575"/>
          <p14:tracePt t="21418" x="6384925" y="1652588"/>
          <p14:tracePt t="21434" x="6384925" y="1643063"/>
          <p14:tracePt t="21450" x="6384925" y="1633538"/>
          <p14:tracePt t="21527" x="6394450" y="1633538"/>
          <p14:tracePt t="21550" x="6402388" y="1633538"/>
          <p14:tracePt t="21668" x="6402388" y="1643063"/>
          <p14:tracePt t="21680" x="6394450" y="1643063"/>
          <p14:tracePt t="21691" x="6394450" y="1652588"/>
          <p14:tracePt t="21720" x="6394450" y="1660525"/>
          <p14:tracePt t="21739" x="6394450" y="1679575"/>
          <p14:tracePt t="21753" x="6394450" y="1687513"/>
          <p14:tracePt t="21766" x="6394450" y="1704975"/>
          <p14:tracePt t="21777" x="6394450" y="1724025"/>
          <p14:tracePt t="21789" x="6394450" y="1731963"/>
          <p14:tracePt t="21801" x="6394450" y="1741488"/>
          <p14:tracePt t="21816" x="6394450" y="1751013"/>
          <p14:tracePt t="22162" x="6394450" y="1741488"/>
          <p14:tracePt t="22447" x="6394450" y="1731963"/>
          <p14:tracePt t="22523" x="6394450" y="1724025"/>
          <p14:tracePt t="22570" x="6394450" y="1714500"/>
          <p14:tracePt t="22593" x="6394450" y="1704975"/>
          <p14:tracePt t="22609" x="6394450" y="1697038"/>
          <p14:tracePt t="22623" x="6394450" y="1687513"/>
          <p14:tracePt t="22642" x="6394450" y="1679575"/>
          <p14:tracePt t="22701" x="6402388" y="1670050"/>
          <p14:tracePt t="24192" x="6402388" y="1660525"/>
          <p14:tracePt t="24250" x="6402388" y="1652588"/>
          <p14:tracePt t="24312" x="6402388" y="1643063"/>
          <p14:tracePt t="24325" x="6402388" y="1633538"/>
          <p14:tracePt t="24335" x="6402388" y="1625600"/>
          <p14:tracePt t="24347" x="6411913" y="1625600"/>
          <p14:tracePt t="24362" x="6411913" y="1608138"/>
          <p14:tracePt t="24386" x="6411913" y="1598613"/>
          <p14:tracePt t="24395" x="6411913" y="1589088"/>
          <p14:tracePt t="24422" x="6411913" y="1581150"/>
          <p14:tracePt t="24435" x="6419850" y="1571625"/>
          <p14:tracePt t="24455" x="6419850" y="1562100"/>
          <p14:tracePt t="24482" x="6419850" y="1554163"/>
          <p14:tracePt t="24611" x="6419850" y="1571625"/>
          <p14:tracePt t="24638" x="6419850" y="1581150"/>
          <p14:tracePt t="24647" x="6419850" y="1598613"/>
          <p14:tracePt t="24659" x="6419850" y="1616075"/>
          <p14:tracePt t="24676" x="6419850" y="1643063"/>
          <p14:tracePt t="24693" x="6419850" y="1652588"/>
          <p14:tracePt t="24710" x="6419850" y="1687513"/>
          <p14:tracePt t="24725" x="6419850" y="1697038"/>
          <p14:tracePt t="24755" x="6411913" y="1724025"/>
          <p14:tracePt t="24772" x="6411913" y="1768475"/>
          <p14:tracePt t="24788" x="6411913" y="1776413"/>
          <p14:tracePt t="24804" x="6411913" y="1785938"/>
          <p14:tracePt t="24820" x="6411913" y="1803400"/>
          <p14:tracePt t="24836" x="6411913" y="1812925"/>
          <p14:tracePt t="24948" x="6411913" y="1803400"/>
          <p14:tracePt t="24974" x="6411913" y="1795463"/>
          <p14:tracePt t="24985" x="6411913" y="1776413"/>
          <p14:tracePt t="24996" x="6411913" y="1768475"/>
          <p14:tracePt t="25012" x="6411913" y="1731963"/>
          <p14:tracePt t="25029" x="6411913" y="1714500"/>
          <p14:tracePt t="25046" x="6419850" y="1679575"/>
          <p14:tracePt t="25061" x="6429375" y="1670050"/>
          <p14:tracePt t="25077" x="6429375" y="1660525"/>
          <p14:tracePt t="25163" x="6446838" y="1652588"/>
          <p14:tracePt t="25177" x="6465888" y="1633538"/>
          <p14:tracePt t="25190" x="6483350" y="1625600"/>
          <p14:tracePt t="25206" x="6491288" y="1625600"/>
          <p14:tracePt t="25221" x="6500813" y="1616075"/>
          <p14:tracePt t="25237" x="6518275" y="1608138"/>
          <p14:tracePt t="25285" x="6518275" y="1598613"/>
          <p14:tracePt t="25371" x="6510338" y="1598613"/>
          <p14:tracePt t="25394" x="6500813" y="1598613"/>
          <p14:tracePt t="25419" x="6491288" y="1598613"/>
          <p14:tracePt t="25430" x="6483350" y="1598613"/>
          <p14:tracePt t="25444" x="6473825" y="1598613"/>
          <p14:tracePt t="25461" x="6465888" y="1598613"/>
          <p14:tracePt t="25478" x="6456363" y="1598613"/>
          <p14:tracePt t="25493" x="6446838" y="1598613"/>
          <p14:tracePt t="25510" x="6438900" y="1608138"/>
          <p14:tracePt t="25526" x="6429375" y="1616075"/>
          <p14:tracePt t="25558" x="6419850" y="1625600"/>
          <p14:tracePt t="25574" x="6419850" y="1633538"/>
          <p14:tracePt t="25589" x="6419850" y="1643063"/>
          <p14:tracePt t="25609" x="6419850" y="1652588"/>
          <p14:tracePt t="25623" x="6411913" y="1670050"/>
          <p14:tracePt t="25638" x="6411913" y="1679575"/>
          <p14:tracePt t="25654" x="6411913" y="1697038"/>
          <p14:tracePt t="25670" x="6411913" y="1714500"/>
          <p14:tracePt t="25701" x="6411913" y="1724025"/>
          <p14:tracePt t="25729" x="6411913" y="1741488"/>
          <p14:tracePt t="25758" x="6411913" y="1758950"/>
          <p14:tracePt t="25777" x="6411913" y="1768475"/>
          <p14:tracePt t="25814" x="6411913" y="1776413"/>
          <p14:tracePt t="25900" x="6411913" y="1785938"/>
          <p14:tracePt t="25970" x="6411913" y="1776413"/>
          <p14:tracePt t="25996" x="6411913" y="1758950"/>
          <p14:tracePt t="26008" x="6411913" y="1751013"/>
          <p14:tracePt t="26025" x="6411913" y="1741488"/>
          <p14:tracePt t="26041" x="6411913" y="1724025"/>
          <p14:tracePt t="26057" x="6411913" y="1714500"/>
          <p14:tracePt t="26092" x="6411913" y="1704975"/>
          <p14:tracePt t="26150" x="6419850" y="1704975"/>
          <p14:tracePt t="26174" x="6429375" y="1697038"/>
          <p14:tracePt t="26189" x="6438900" y="1697038"/>
          <p14:tracePt t="26203" x="6446838" y="1687513"/>
          <p14:tracePt t="26225" x="6465888" y="1679575"/>
          <p14:tracePt t="26241" x="6473825" y="1679575"/>
          <p14:tracePt t="26270" x="6510338" y="1679575"/>
          <p14:tracePt t="26300" x="6527800" y="1679575"/>
          <p14:tracePt t="26306" x="6537325" y="1679575"/>
          <p14:tracePt t="26405" x="6527800" y="1679575"/>
          <p14:tracePt t="26436" x="6518275" y="1679575"/>
          <p14:tracePt t="26463" x="6510338" y="1679575"/>
          <p14:tracePt t="26473" x="6500813" y="1670050"/>
          <p14:tracePt t="26488" x="6491288" y="1670050"/>
          <p14:tracePt t="26524" x="6465888" y="1670050"/>
          <p14:tracePt t="26541" x="6446838" y="1670050"/>
          <p14:tracePt t="26570" x="6429375" y="1670050"/>
          <p14:tracePt t="26576" x="6419850" y="1670050"/>
          <p14:tracePt t="26588" x="6411913" y="1679575"/>
          <p14:tracePt t="26604" x="6402388" y="1687513"/>
          <p14:tracePt t="26634" x="6402388" y="1697038"/>
          <p14:tracePt t="26657" x="6402388" y="1714500"/>
          <p14:tracePt t="26673" x="6402388" y="1724025"/>
          <p14:tracePt t="26689" x="6394450" y="1751013"/>
          <p14:tracePt t="26704" x="6394450" y="1768475"/>
          <p14:tracePt t="26744" x="6394450" y="1776413"/>
          <p14:tracePt t="26834" x="6402388" y="1776413"/>
          <p14:tracePt t="26851" x="6411913" y="1758950"/>
          <p14:tracePt t="27029" x="6419850" y="1758950"/>
          <p14:tracePt t="27041" x="6429375" y="1751013"/>
          <p14:tracePt t="27050" x="6438900" y="1751013"/>
          <p14:tracePt t="27064" x="6465888" y="1741488"/>
          <p14:tracePt t="27090" x="6518275" y="1714500"/>
          <p14:tracePt t="27107" x="6562725" y="1687513"/>
          <p14:tracePt t="27127" x="6634163" y="1652588"/>
          <p14:tracePt t="27142" x="6653213" y="1652588"/>
          <p14:tracePt t="27172" x="6680200" y="1633538"/>
          <p14:tracePt t="27315" x="6670675" y="1625600"/>
          <p14:tracePt t="27354" x="6670675" y="1616075"/>
          <p14:tracePt t="27364" x="6670675" y="1608138"/>
          <p14:tracePt t="27376" x="6670675" y="1598613"/>
          <p14:tracePt t="27403" x="6670675" y="1581150"/>
          <p14:tracePt t="27428" x="6670675" y="1571625"/>
          <p14:tracePt t="27484" x="6680200" y="1589088"/>
          <p14:tracePt t="27496" x="6680200" y="1608138"/>
          <p14:tracePt t="27507" x="6680200" y="1633538"/>
          <p14:tracePt t="27529" x="6680200" y="1652588"/>
          <p14:tracePt t="27544" x="6680200" y="1697038"/>
          <p14:tracePt t="27560" x="6680200" y="1714500"/>
          <p14:tracePt t="27589" x="6680200" y="1724025"/>
          <p14:tracePt t="27595" x="6680200" y="1731963"/>
          <p14:tracePt t="27679" x="6680200" y="1724025"/>
          <p14:tracePt t="27689" x="6680200" y="1714500"/>
          <p14:tracePt t="27700" x="6680200" y="1704975"/>
          <p14:tracePt t="27728" x="6680200" y="1687513"/>
          <p14:tracePt t="27750" x="6680200" y="1652588"/>
          <p14:tracePt t="27779" x="6680200" y="1616075"/>
          <p14:tracePt t="27809" x="6680200" y="1608138"/>
          <p14:tracePt t="27927" x="6680200" y="1616075"/>
          <p14:tracePt t="27954" x="6680200" y="1625600"/>
          <p14:tracePt t="28063" x="6680200" y="1616075"/>
          <p14:tracePt t="28073" x="6680200" y="1608138"/>
          <p14:tracePt t="28103" x="6680200" y="1562100"/>
          <p14:tracePt t="28128" x="6697663" y="1374775"/>
          <p14:tracePt t="28145" x="6705600" y="1258888"/>
          <p14:tracePt t="28174" x="6715125" y="1250950"/>
          <p14:tracePt t="28241" x="6715125" y="1258888"/>
          <p14:tracePt t="28268" x="6715125" y="1268413"/>
          <p14:tracePt t="28289" x="6715125" y="1276350"/>
          <p14:tracePt t="28307" x="6715125" y="1295400"/>
          <p14:tracePt t="28330" x="6715125" y="1330325"/>
          <p14:tracePt t="28358" x="6705600" y="1357313"/>
          <p14:tracePt t="28365" x="6705600" y="1366838"/>
          <p14:tracePt t="28405" x="6705600" y="1374775"/>
          <p14:tracePt t="28445" x="6705600" y="1366838"/>
          <p14:tracePt t="28460" x="6705600" y="1357313"/>
          <p14:tracePt t="28468" x="6705600" y="1347788"/>
          <p14:tracePt t="28579" x="6705600" y="1357313"/>
          <p14:tracePt t="28592" x="6705600" y="1366838"/>
          <p14:tracePt t="28602" x="6705600" y="1374775"/>
          <p14:tracePt t="28631" x="6705600" y="1438275"/>
          <p14:tracePt t="28646" x="6705600" y="1490663"/>
          <p14:tracePt t="28662" x="6697663" y="1571625"/>
          <p14:tracePt t="28691" x="6688138" y="1660525"/>
          <p14:tracePt t="28728" x="6670675" y="1741488"/>
          <p14:tracePt t="28733" x="6670675" y="1768475"/>
          <p14:tracePt t="28750" x="6670675" y="1795463"/>
          <p14:tracePt t="28766" x="6670675" y="1830388"/>
          <p14:tracePt t="28796" x="6653213" y="1919288"/>
          <p14:tracePt t="28829" x="6643688" y="1955800"/>
          <p14:tracePt t="28834" x="6643688" y="1973263"/>
          <p14:tracePt t="28860" x="6634163" y="2017713"/>
          <p14:tracePt t="28891" x="6616700" y="2071688"/>
          <p14:tracePt t="28909" x="6616700" y="2089150"/>
          <p14:tracePt t="28932" x="6616700" y="2098675"/>
          <p14:tracePt t="29153" x="6616700" y="2116138"/>
          <p14:tracePt t="29170" x="6616700" y="2133600"/>
          <p14:tracePt t="29193" x="6616700" y="2179638"/>
          <p14:tracePt t="29210" x="6616700" y="2197100"/>
          <p14:tracePt t="29232" x="6616700" y="2224088"/>
          <p14:tracePt t="29248" x="6616700" y="2241550"/>
          <p14:tracePt t="29292" x="6616700" y="2251075"/>
          <p14:tracePt t="29408" x="6616700" y="2241550"/>
          <p14:tracePt t="29429" x="6608763" y="2241550"/>
          <p14:tracePt t="29515" x="6599238" y="2241550"/>
          <p14:tracePt t="29553" x="6599238" y="2251075"/>
          <p14:tracePt t="29564" x="6589713" y="2251075"/>
          <p14:tracePt t="29709" x="6581775" y="2241550"/>
          <p14:tracePt t="29723" x="6581775" y="2232025"/>
          <p14:tracePt t="29742" x="6581775" y="2224088"/>
          <p14:tracePt t="29769" x="6581775" y="2214563"/>
          <p14:tracePt t="29780" x="6572250" y="2214563"/>
          <p14:tracePt t="29879" x="6572250" y="2224088"/>
          <p14:tracePt t="29925" x="6572250" y="2232025"/>
          <p14:tracePt t="30019" x="6572250" y="2224088"/>
          <p14:tracePt t="30036" x="6572250" y="2205038"/>
          <p14:tracePt t="30048" x="6572250" y="2197100"/>
          <p14:tracePt t="30142" x="6572250" y="2205038"/>
          <p14:tracePt t="30156" x="6572250" y="2232025"/>
          <p14:tracePt t="30164" x="6572250" y="2251075"/>
          <p14:tracePt t="30177" x="6572250" y="2268538"/>
          <p14:tracePt t="30193" x="6572250" y="2276475"/>
          <p14:tracePt t="30207" x="6572250" y="2286000"/>
          <p14:tracePt t="30298" x="6572250" y="2276475"/>
          <p14:tracePt t="30309" x="6572250" y="2259013"/>
          <p14:tracePt t="30322" x="6572250" y="2232025"/>
          <p14:tracePt t="30335" x="6572250" y="2197100"/>
          <p14:tracePt t="30351" x="6572250" y="2160588"/>
          <p14:tracePt t="30367" x="6572250" y="2125663"/>
          <p14:tracePt t="30383" x="6589713" y="2044700"/>
          <p14:tracePt t="30399" x="6608763" y="1990725"/>
          <p14:tracePt t="30415" x="6626225" y="1928813"/>
          <p14:tracePt t="30431" x="6634163" y="1874838"/>
          <p14:tracePt t="30447" x="6643688" y="1866900"/>
          <p14:tracePt t="30463" x="6643688" y="1857375"/>
          <p14:tracePt t="30573" x="6643688" y="1866900"/>
          <p14:tracePt t="30597" x="6643688" y="1874838"/>
          <p14:tracePt t="30646" x="6643688" y="1884363"/>
          <p14:tracePt t="30658" x="6653213" y="1884363"/>
          <p14:tracePt t="30671" x="6653213" y="1901825"/>
          <p14:tracePt t="30687" x="6661150" y="1901825"/>
          <p14:tracePt t="30706" x="6670675" y="1911350"/>
          <p14:tracePt t="30721" x="6680200" y="1911350"/>
          <p14:tracePt t="30734" x="6688138" y="1911350"/>
          <p14:tracePt t="30751" x="6688138" y="1919288"/>
          <p14:tracePt t="30766" x="6705600" y="1919288"/>
          <p14:tracePt t="30782" x="6715125" y="1919288"/>
          <p14:tracePt t="30798" x="6715125" y="1928813"/>
          <p14:tracePt t="32724" x="6715125" y="1919288"/>
          <p14:tracePt t="32735" x="6724650" y="1919288"/>
          <p14:tracePt t="32751" x="6732588" y="1919288"/>
          <p14:tracePt t="32766" x="6742113" y="1919288"/>
          <p14:tracePt t="32782" x="6769100" y="1919288"/>
          <p14:tracePt t="32798" x="6823075" y="1928813"/>
          <p14:tracePt t="32814" x="6858000" y="1946275"/>
          <p14:tracePt t="32830" x="6902450" y="1965325"/>
          <p14:tracePt t="32846" x="6991350" y="1990725"/>
          <p14:tracePt t="32862" x="7018338" y="2000250"/>
          <p14:tracePt t="32878" x="7062788" y="2017713"/>
          <p14:tracePt t="32894" x="7108825" y="2027238"/>
          <p14:tracePt t="32910" x="7116763" y="2036763"/>
          <p14:tracePt t="32926" x="7134225" y="2044700"/>
          <p14:tracePt t="32943" x="7153275" y="2044700"/>
          <p14:tracePt t="32958" x="7170738" y="2062163"/>
          <p14:tracePt t="32975" x="7197725" y="2081213"/>
          <p14:tracePt t="32991" x="7215188" y="2098675"/>
          <p14:tracePt t="33006" x="7224713" y="2116138"/>
          <p14:tracePt t="33036" x="7269163" y="2133600"/>
          <p14:tracePt t="33252" x="7277100" y="2133600"/>
          <p14:tracePt t="33265" x="7313613" y="2133600"/>
          <p14:tracePt t="33279" x="7367588" y="2133600"/>
          <p14:tracePt t="33294" x="7429500" y="2133600"/>
          <p14:tracePt t="33311" x="7562850" y="2170113"/>
          <p14:tracePt t="33327" x="7616825" y="2197100"/>
          <p14:tracePt t="33342" x="7653338" y="2224088"/>
          <p14:tracePt t="33359" x="7724775" y="2268538"/>
          <p14:tracePt t="33375" x="7742238" y="2276475"/>
          <p14:tracePt t="33390" x="7742238" y="2286000"/>
          <p14:tracePt t="33406" x="7751763" y="2286000"/>
          <p14:tracePt t="33444" x="7751763" y="2295525"/>
          <p14:tracePt t="33505" x="7751763" y="2303463"/>
          <p14:tracePt t="33516" x="7751763" y="2312988"/>
          <p14:tracePt t="33650" x="7751763" y="2322513"/>
          <p14:tracePt t="33662" x="7732713" y="2347913"/>
          <p14:tracePt t="33677" x="7724775" y="2357438"/>
          <p14:tracePt t="33694" x="7715250" y="2366963"/>
          <p14:tracePt t="33725" x="7705725" y="2366963"/>
          <p14:tracePt t="33741" x="7697788" y="2374900"/>
          <p14:tracePt t="33757" x="7688263" y="2374900"/>
          <p14:tracePt t="33773" x="7680325" y="2374900"/>
          <p14:tracePt t="33789" x="7661275" y="2374900"/>
          <p14:tracePt t="33805" x="7661275" y="2384425"/>
          <p14:tracePt t="33821" x="7653338" y="2384425"/>
          <p14:tracePt t="33837" x="7643813" y="2384425"/>
          <p14:tracePt t="33889" x="7643813" y="2393950"/>
          <p14:tracePt t="33927" x="7626350" y="2401888"/>
          <p14:tracePt t="33964" x="7616825" y="2401888"/>
          <p14:tracePt t="35176" x="7616825" y="2393950"/>
          <p14:tracePt t="35824" x="7616825" y="2384425"/>
          <p14:tracePt t="38628" x="7599363" y="2384425"/>
          <p14:tracePt t="38639" x="7589838" y="2384425"/>
          <p14:tracePt t="38654" x="7589838" y="2374900"/>
          <p14:tracePt t="38671" x="7581900" y="2374900"/>
          <p14:tracePt t="38701" x="7572375" y="2374900"/>
          <p14:tracePt t="38736" x="7572375" y="2366963"/>
          <p14:tracePt t="38795" x="7562850" y="2357438"/>
          <p14:tracePt t="38817" x="7554913" y="2357438"/>
          <p14:tracePt t="38829" x="7545388" y="2357438"/>
          <p14:tracePt t="38846" x="7537450" y="2357438"/>
          <p14:tracePt t="38861" x="7527925" y="2347913"/>
          <p14:tracePt t="38878" x="7510463" y="2347913"/>
          <p14:tracePt t="38893" x="7500938" y="2339975"/>
          <p14:tracePt t="38909" x="7483475" y="2330450"/>
          <p14:tracePt t="38926" x="7446963" y="2322513"/>
          <p14:tracePt t="38941" x="7439025" y="2312988"/>
          <p14:tracePt t="38958" x="7412038" y="2303463"/>
          <p14:tracePt t="38974" x="7394575" y="2286000"/>
          <p14:tracePt t="38990" x="7375525" y="2286000"/>
          <p14:tracePt t="39005" x="7367588" y="2276475"/>
          <p14:tracePt t="39021" x="7340600" y="2268538"/>
          <p14:tracePt t="39038" x="7331075" y="2259013"/>
          <p14:tracePt t="39068" x="7304088" y="2241550"/>
          <p14:tracePt t="39086" x="7286625" y="2224088"/>
          <p14:tracePt t="39101" x="7277100" y="2224088"/>
          <p14:tracePt t="39118" x="7251700" y="2205038"/>
          <p14:tracePt t="39134" x="7242175" y="2205038"/>
          <p14:tracePt t="39149" x="7224713" y="2197100"/>
          <p14:tracePt t="39166" x="7215188" y="2187575"/>
          <p14:tracePt t="39169" x="7197725" y="2179638"/>
          <p14:tracePt t="39182" x="7188200" y="2160588"/>
          <p14:tracePt t="39198" x="7180263" y="2160588"/>
          <p14:tracePt t="39214" x="7161213" y="2143125"/>
          <p14:tracePt t="39229" x="7143750" y="2133600"/>
          <p14:tracePt t="39245" x="7134225" y="2125663"/>
          <p14:tracePt t="39262" x="7116763" y="2116138"/>
          <p14:tracePt t="39293" x="7108825" y="2108200"/>
          <p14:tracePt t="39311" x="7099300" y="2098675"/>
          <p14:tracePt t="39549" x="7089775" y="2098675"/>
          <p14:tracePt t="39564" x="7081838" y="2081213"/>
          <p14:tracePt t="39575" x="7062788" y="2071688"/>
          <p14:tracePt t="39586" x="7054850" y="2054225"/>
          <p14:tracePt t="39599" x="7037388" y="2036763"/>
          <p14:tracePt t="39614" x="7018338" y="2017713"/>
          <p14:tracePt t="39629" x="6991350" y="1982788"/>
          <p14:tracePt t="39646" x="6929438" y="1901825"/>
          <p14:tracePt t="39662" x="6894513" y="1866900"/>
          <p14:tracePt t="39677" x="6848475" y="1830388"/>
          <p14:tracePt t="39694" x="6777038" y="1768475"/>
          <p14:tracePt t="39710" x="6742113" y="1731963"/>
          <p14:tracePt t="39740" x="6680200" y="1687513"/>
          <p14:tracePt t="39757" x="6634163" y="1652588"/>
          <p14:tracePt t="39773" x="6616700" y="1643063"/>
          <p14:tracePt t="39790" x="6608763" y="1643063"/>
          <p14:tracePt t="39805" x="6581775" y="1633538"/>
          <p14:tracePt t="39837" x="6572250" y="1625600"/>
          <p14:tracePt t="39854" x="6562725" y="1616075"/>
          <p14:tracePt t="39869" x="6554788" y="1616075"/>
          <p14:tracePt t="39889" x="6545263" y="1616075"/>
          <p14:tracePt t="40078" x="6545263" y="1625600"/>
          <p14:tracePt t="40105" x="6545263" y="1633538"/>
          <p14:tracePt t="40116" x="6527800" y="1643063"/>
          <p14:tracePt t="40139" x="6527800" y="1660525"/>
          <p14:tracePt t="40156" x="6518275" y="1660525"/>
          <p14:tracePt t="40164" x="6510338" y="1660525"/>
          <p14:tracePt t="40175" x="6510338" y="1670050"/>
          <p14:tracePt t="40213" x="6510338" y="1679575"/>
          <p14:tracePt t="40224" x="6510338" y="1687513"/>
          <p14:tracePt t="40237" x="6510338" y="1697038"/>
          <p14:tracePt t="40253" x="6510338" y="1704975"/>
          <p14:tracePt t="40269" x="6510338" y="1714500"/>
          <p14:tracePt t="40286" x="6510338" y="1758950"/>
          <p14:tracePt t="40302" x="6510338" y="1785938"/>
          <p14:tracePt t="40318" x="6518275" y="1830388"/>
          <p14:tracePt t="40334" x="6537325" y="1857375"/>
          <p14:tracePt t="40350" x="6545263" y="1893888"/>
          <p14:tracePt t="40366" x="6608763" y="1965325"/>
          <p14:tracePt t="40382" x="6643688" y="2009775"/>
          <p14:tracePt t="40412" x="6732588" y="2062163"/>
          <p14:tracePt t="40430" x="6848475" y="2108200"/>
          <p14:tracePt t="40445" x="6929438" y="2125663"/>
          <p14:tracePt t="40461" x="7000875" y="2160588"/>
          <p14:tracePt t="40478" x="7170738" y="2214563"/>
          <p14:tracePt t="40493" x="7269163" y="2241550"/>
          <p14:tracePt t="40510" x="7466013" y="2312988"/>
          <p14:tracePt t="40526" x="7562850" y="2330450"/>
          <p14:tracePt t="40541" x="7653338" y="2357438"/>
          <p14:tracePt t="40558" x="7724775" y="2366963"/>
          <p14:tracePt t="40574" x="7840663" y="2393950"/>
          <p14:tracePt t="40589" x="7875588" y="2401888"/>
          <p14:tracePt t="40606" x="7939088" y="2411413"/>
          <p14:tracePt t="40621" x="7966075" y="2411413"/>
          <p14:tracePt t="40637" x="7991475" y="2411413"/>
          <p14:tracePt t="40653" x="8010525" y="2411413"/>
          <p14:tracePt t="40657" x="8037513" y="2411413"/>
          <p14:tracePt t="40670" x="8054975" y="2384425"/>
          <p14:tracePt t="40686" x="8081963" y="2339975"/>
          <p14:tracePt t="40701" x="8099425" y="2268538"/>
          <p14:tracePt t="40718" x="8126413" y="2205038"/>
          <p14:tracePt t="40849" x="8116888" y="2205038"/>
          <p14:tracePt t="40874" x="8108950" y="2197100"/>
          <p14:tracePt t="40884" x="8099425" y="2197100"/>
          <p14:tracePt t="40895" x="8081963" y="2187575"/>
          <p14:tracePt t="40911" x="8062913" y="2170113"/>
          <p14:tracePt t="40926" x="8045450" y="2160588"/>
          <p14:tracePt t="40941" x="8027988" y="2152650"/>
          <p14:tracePt t="40958" x="7983538" y="2125663"/>
          <p14:tracePt t="40973" x="7966075" y="2116138"/>
          <p14:tracePt t="40989" x="7947025" y="2116138"/>
          <p14:tracePt t="41005" x="7912100" y="2116138"/>
          <p14:tracePt t="41021" x="7902575" y="2116138"/>
          <p14:tracePt t="41037" x="7894638" y="2116138"/>
          <p14:tracePt t="41053" x="7885113" y="2116138"/>
          <p14:tracePt t="41084" x="7885113" y="2125663"/>
          <p14:tracePt t="41101" x="7875588" y="2170113"/>
          <p14:tracePt t="41117" x="7867650" y="2187575"/>
          <p14:tracePt t="41133" x="7858125" y="2214563"/>
          <p14:tracePt t="41150" x="7858125" y="2259013"/>
          <p14:tracePt t="41165" x="7858125" y="2276475"/>
          <p14:tracePt t="41181" x="7848600" y="2276475"/>
          <p14:tracePt t="41197" x="7848600" y="2286000"/>
          <p14:tracePt t="41247" x="7848600" y="2295525"/>
          <p14:tracePt t="41269" x="7848600" y="2303463"/>
          <p14:tracePt t="41282" x="7848600" y="2312988"/>
          <p14:tracePt t="41295" x="7848600" y="2322513"/>
          <p14:tracePt t="41309" x="7858125" y="2322513"/>
          <p14:tracePt t="41326" x="7858125" y="2339975"/>
          <p14:tracePt t="41342" x="7867650" y="2339975"/>
          <p14:tracePt t="41358" x="7875588" y="2339975"/>
          <p14:tracePt t="41373" x="7875588" y="2347913"/>
          <p14:tracePt t="41389" x="7885113" y="2347913"/>
          <p14:tracePt t="41405" x="7894638" y="2347913"/>
          <p14:tracePt t="41427" x="7902575" y="2347913"/>
          <p14:tracePt t="41439" x="7912100" y="2347913"/>
          <p14:tracePt t="41570" x="7902575" y="2339975"/>
          <p14:tracePt t="41584" x="7894638" y="2339975"/>
          <p14:tracePt t="41596" x="7885113" y="2322513"/>
          <p14:tracePt t="41613" x="7885113" y="2312988"/>
          <p14:tracePt t="41630" x="7867650" y="2303463"/>
          <p14:tracePt t="41645" x="7840663" y="2259013"/>
          <p14:tracePt t="41661" x="7831138" y="2241550"/>
          <p14:tracePt t="41664" x="7813675" y="2214563"/>
          <p14:tracePt t="41679" x="7796213" y="2179638"/>
          <p14:tracePt t="41694" x="7786688" y="2170113"/>
          <p14:tracePt t="41710" x="7777163" y="2152650"/>
          <p14:tracePt t="41725" x="7769225" y="2143125"/>
          <p14:tracePt t="41756" x="7759700" y="2143125"/>
          <p14:tracePt t="41822" x="7759700" y="2152650"/>
          <p14:tracePt t="41832" x="7759700" y="2160588"/>
          <p14:tracePt t="41848" x="7759700" y="2170113"/>
          <p14:tracePt t="41861" x="7751763" y="2179638"/>
          <p14:tracePt t="41883" x="7751763" y="2187575"/>
          <p14:tracePt t="41892" x="7751763" y="2197100"/>
          <p14:tracePt t="41908" x="7751763" y="2205038"/>
          <p14:tracePt t="42076" x="7742238" y="2205038"/>
          <p14:tracePt t="42088" x="7732713" y="2205038"/>
          <p14:tracePt t="42098" x="7715250" y="2205038"/>
          <p14:tracePt t="42113" x="7697788" y="2205038"/>
          <p14:tracePt t="42126" x="7670800" y="2205038"/>
          <p14:tracePt t="42141" x="7653338" y="2205038"/>
          <p14:tracePt t="42158" x="7599363" y="2205038"/>
          <p14:tracePt t="42174" x="7572375" y="2197100"/>
          <p14:tracePt t="42189" x="7545388" y="2179638"/>
          <p14:tracePt t="42205" x="7500938" y="2160588"/>
          <p14:tracePt t="42221" x="7419975" y="2108200"/>
          <p14:tracePt t="42237" x="7375525" y="2081213"/>
          <p14:tracePt t="42254" x="7313613" y="2044700"/>
          <p14:tracePt t="42269" x="7296150" y="2027238"/>
          <p14:tracePt t="42285" x="7277100" y="2027238"/>
          <p14:tracePt t="42301" x="7259638" y="2009775"/>
          <p14:tracePt t="42375" x="7259638" y="1990725"/>
          <p14:tracePt t="42639" x="7251700" y="1982788"/>
          <p14:tracePt t="42700" x="7251700" y="1973263"/>
          <p14:tracePt t="42709" x="7242175" y="1973263"/>
          <p14:tracePt t="42725" x="7242175" y="1965325"/>
          <p14:tracePt t="42952" x="7232650" y="1965325"/>
          <p14:tracePt t="43059" x="7224713" y="1965325"/>
          <p14:tracePt t="43082" x="7224713" y="1973263"/>
          <p14:tracePt t="44586" x="7224713" y="1982788"/>
          <p14:tracePt t="44621" x="7215188" y="1982788"/>
          <p14:tracePt t="44661" x="7205663" y="1982788"/>
          <p14:tracePt t="44720" x="7197725" y="1982788"/>
          <p14:tracePt t="44769" x="7197725" y="1973263"/>
          <p14:tracePt t="44779" x="7197725" y="1965325"/>
          <p14:tracePt t="44790" x="7197725" y="1955800"/>
          <p14:tracePt t="44801" x="7197725" y="1911350"/>
          <p14:tracePt t="44818" x="7205663" y="1874838"/>
          <p14:tracePt t="44832" x="7215188" y="1803400"/>
          <p14:tracePt t="44849" x="7251700" y="1679575"/>
          <p14:tracePt t="44864" x="7259638" y="1652588"/>
          <p14:tracePt t="44880" x="7286625" y="1625600"/>
          <p14:tracePt t="44896" x="7296150" y="1625600"/>
          <p14:tracePt t="44912" x="7331075" y="1616075"/>
          <p14:tracePt t="44928" x="7348538" y="1616075"/>
          <p14:tracePt t="44959" x="7419975" y="1679575"/>
          <p14:tracePt t="44976" x="7446963" y="1714500"/>
          <p14:tracePt t="44992" x="7491413" y="1803400"/>
          <p14:tracePt t="45009" x="7518400" y="1847850"/>
          <p14:tracePt t="45024" x="7527925" y="1884363"/>
          <p14:tracePt t="45040" x="7554913" y="1973263"/>
          <p14:tracePt t="45056" x="7562850" y="2017713"/>
          <p14:tracePt t="45072" x="7572375" y="2054225"/>
          <p14:tracePt t="45088" x="7581900" y="2108200"/>
          <p14:tracePt t="45104" x="7599363" y="2197100"/>
          <p14:tracePt t="45120" x="7608888" y="2241550"/>
          <p14:tracePt t="45136" x="7608888" y="2276475"/>
          <p14:tracePt t="45153" x="7608888" y="2339975"/>
          <p14:tracePt t="45168" x="7608888" y="2357438"/>
          <p14:tracePt t="45172" x="7616825" y="2384425"/>
          <p14:tracePt t="45189" x="7616825" y="2393950"/>
          <p14:tracePt t="45201" x="7616825" y="2401888"/>
          <p14:tracePt t="45216" x="7616825" y="2411413"/>
          <p14:tracePt t="45232" x="7616825" y="2428875"/>
          <p14:tracePt t="45249" x="7616825" y="2473325"/>
          <p14:tracePt t="45264" x="7616825" y="2509838"/>
          <p14:tracePt t="45280" x="7626350" y="2544763"/>
          <p14:tracePt t="45296" x="7634288" y="2616200"/>
          <p14:tracePt t="45312" x="7643813" y="2652713"/>
          <p14:tracePt t="45328" x="7661275" y="2670175"/>
          <p14:tracePt t="45344" x="7680325" y="2705100"/>
          <p14:tracePt t="45376" x="7688263" y="2714625"/>
          <p14:tracePt t="45393" x="7697788" y="2714625"/>
          <p14:tracePt t="45524" x="7697788" y="2705100"/>
          <p14:tracePt t="45537" x="7697788" y="2679700"/>
          <p14:tracePt t="45551" x="7697788" y="2652713"/>
          <p14:tracePt t="45568" x="7697788" y="2571750"/>
          <p14:tracePt t="45585" x="7688263" y="2527300"/>
          <p14:tracePt t="45600" x="7680325" y="2490788"/>
          <p14:tracePt t="45631" x="7653338" y="2419350"/>
          <p14:tracePt t="45648" x="7643813" y="2411413"/>
          <p14:tracePt t="45664" x="7634288" y="2393950"/>
          <p14:tracePt t="45680" x="7634288" y="2374900"/>
          <p14:tracePt t="45696" x="7616825" y="2374900"/>
          <p14:tracePt t="45930" x="7608888" y="2374900"/>
          <p14:tracePt t="45979" x="7599363" y="2374900"/>
          <p14:tracePt t="46016" x="7589838" y="2374900"/>
          <p14:tracePt t="46027" x="7589838" y="2366963"/>
          <p14:tracePt t="46038" x="7581900" y="2366963"/>
          <p14:tracePt t="47229" x="7562850" y="2357438"/>
          <p14:tracePt t="47240" x="7554913" y="2347913"/>
          <p14:tracePt t="47257" x="7537450" y="2330450"/>
          <p14:tracePt t="47273" x="7518400" y="2322513"/>
          <p14:tracePt t="47303" x="7446963" y="2259013"/>
          <p14:tracePt t="47320" x="7429500" y="2251075"/>
          <p14:tracePt t="47337" x="7419975" y="2241550"/>
          <p14:tracePt t="47353" x="7402513" y="2241550"/>
          <p14:tracePt t="47368" x="7394575" y="2232025"/>
          <p14:tracePt t="47384" x="7385050" y="2224088"/>
          <p14:tracePt t="47400" x="7375525" y="2214563"/>
          <p14:tracePt t="47432" x="7367588" y="2205038"/>
          <p14:tracePt t="47749" x="7358063" y="2205038"/>
          <p14:tracePt t="47759" x="7348538" y="2205038"/>
          <p14:tracePt t="47781" x="7340600" y="2205038"/>
          <p14:tracePt t="47796" x="7331075" y="2197100"/>
          <p14:tracePt t="47809" x="7323138" y="2197100"/>
          <p14:tracePt t="47834" x="7304088" y="2187575"/>
          <p14:tracePt t="47851" x="7286625" y="2170113"/>
          <p14:tracePt t="47867" x="7277100" y="2160588"/>
          <p14:tracePt t="47883" x="7277100" y="2152650"/>
          <p14:tracePt t="47899" x="7269163" y="2152650"/>
          <p14:tracePt t="48397" x="7259638" y="2152650"/>
          <p14:tracePt t="48418" x="7251700" y="2152650"/>
          <p14:tracePt t="48429" x="7242175" y="2152650"/>
          <p14:tracePt t="48449" x="7232650" y="2152650"/>
          <p14:tracePt t="48456" x="7215188" y="2152650"/>
          <p14:tracePt t="48469" x="7188200" y="2143125"/>
          <p14:tracePt t="48484" x="7161213" y="2133600"/>
          <p14:tracePt t="48499" x="7134225" y="2133600"/>
          <p14:tracePt t="48516" x="7089775" y="2116138"/>
          <p14:tracePt t="48531" x="7072313" y="2108200"/>
          <p14:tracePt t="48547" x="7054850" y="2108200"/>
          <p14:tracePt t="48563" x="7027863" y="2108200"/>
          <p14:tracePt t="48579" x="7010400" y="2108200"/>
          <p14:tracePt t="48595" x="7000875" y="2108200"/>
          <p14:tracePt t="48611" x="6991350" y="2108200"/>
          <p14:tracePt t="48627" x="6983413" y="2108200"/>
          <p14:tracePt t="48899" x="6973888" y="2108200"/>
          <p14:tracePt t="48913" x="6965950" y="2108200"/>
          <p14:tracePt t="48925" x="6956425" y="2108200"/>
          <p14:tracePt t="48942" x="6946900" y="2108200"/>
          <p14:tracePt t="48969" x="6902450" y="2143125"/>
          <p14:tracePt t="49000" x="6884988" y="2152650"/>
          <p14:tracePt t="49018" x="6875463" y="2160588"/>
          <p14:tracePt t="49040" x="6867525" y="2160588"/>
          <p14:tracePt t="49085" x="6858000" y="2160588"/>
          <p14:tracePt t="49403" x="6848475" y="2160588"/>
          <p14:tracePt t="49416" x="6840538" y="2160588"/>
          <p14:tracePt t="49440" x="6804025" y="2160588"/>
          <p14:tracePt t="49457" x="6796088" y="2152650"/>
          <p14:tracePt t="49473" x="6777038" y="2152650"/>
          <p14:tracePt t="49502" x="6759575" y="2133600"/>
          <p14:tracePt t="49527" x="6751638" y="2125663"/>
          <p14:tracePt t="50020" x="6742113" y="2125663"/>
          <p14:tracePt t="50055" x="6724650" y="2125663"/>
          <p14:tracePt t="50080" x="6715125" y="2125663"/>
          <p14:tracePt t="50089" x="6688138" y="2116138"/>
          <p14:tracePt t="50106" x="6680200" y="2116138"/>
          <p14:tracePt t="50122" x="6661150" y="2108200"/>
          <p14:tracePt t="50138" x="6626225" y="2098675"/>
          <p14:tracePt t="50154" x="6616700" y="2089150"/>
          <p14:tracePt t="50170" x="6608763" y="2089150"/>
          <p14:tracePt t="50186" x="6599238" y="2089150"/>
          <p14:tracePt t="50202" x="6589713" y="2081213"/>
          <p14:tracePt t="50236" x="6589713" y="2071688"/>
          <p14:tracePt t="50561" x="6581775" y="2062163"/>
          <p14:tracePt t="50572" x="6581775" y="2054225"/>
          <p14:tracePt t="50588" x="6572250" y="2036763"/>
          <p14:tracePt t="50667" x="6572250" y="2027238"/>
          <p14:tracePt t="50776" x="6572250" y="2017713"/>
          <p14:tracePt t="50786" x="6572250" y="2009775"/>
          <p14:tracePt t="50977" x="6572250" y="2000250"/>
          <p14:tracePt t="50992" x="6562725" y="1990725"/>
          <p14:tracePt t="51006" x="6562725" y="1982788"/>
          <p14:tracePt t="51014" x="6562725" y="1965325"/>
          <p14:tracePt t="51027" x="6562725" y="1946275"/>
          <p14:tracePt t="51042" x="6562725" y="1928813"/>
          <p14:tracePt t="51058" x="6554788" y="1919288"/>
          <p14:tracePt t="51074" x="6554788" y="1901825"/>
          <p14:tracePt t="51090" x="6545263" y="1857375"/>
          <p14:tracePt t="51106" x="6537325" y="1830388"/>
          <p14:tracePt t="51122" x="6527800" y="1785938"/>
          <p14:tracePt t="51138" x="6527800" y="1768475"/>
          <p14:tracePt t="51154" x="6527800" y="1751013"/>
          <p14:tracePt t="51170" x="6518275" y="1751013"/>
          <p14:tracePt t="51173" x="6518275" y="1741488"/>
          <p14:tracePt t="51210" x="6518275" y="1731963"/>
          <p14:tracePt t="51328" x="6527800" y="1731963"/>
          <p14:tracePt t="51787" x="6518275" y="1731963"/>
          <p14:tracePt t="51856" x="6518275" y="1741488"/>
          <p14:tracePt t="52348" x="6518275" y="1751013"/>
          <p14:tracePt t="52504" x="6518275" y="1758950"/>
          <p14:tracePt t="52918" x="6527800" y="1768475"/>
          <p14:tracePt t="52938" x="6537325" y="1776413"/>
          <p14:tracePt t="52973" x="6537325" y="1785938"/>
          <p14:tracePt t="52986" x="6545263" y="1785938"/>
          <p14:tracePt t="53011" x="6545263" y="1795463"/>
          <p14:tracePt t="53061" x="6554788" y="17954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EF9C3C7-4626-472E-9619-3D29FC5B54D5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8325" y="4856163"/>
            <a:ext cx="8007350" cy="18780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u="sng" smtClean="0"/>
              <a:t>It is formed by</a:t>
            </a:r>
            <a:r>
              <a:rPr lang="en-US" altLang="en-US" sz="2000" smtClean="0"/>
              <a:t>: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1- Part of the hip bone below the pelvic inlet,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2- Obturator internus and its covering fascia &amp; the obturator fascia.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3- Sacrotuberous ligament.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4- Sacrospinous ligament.</a:t>
            </a:r>
          </a:p>
        </p:txBody>
      </p:sp>
      <p:pic>
        <p:nvPicPr>
          <p:cNvPr id="137224" name="Picture 8" descr="F66122-005-f029a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" y="522288"/>
            <a:ext cx="4595813" cy="3929062"/>
          </a:xfrm>
          <a:noFill/>
        </p:spPr>
      </p:pic>
      <p:pic>
        <p:nvPicPr>
          <p:cNvPr id="137221" name="Picture 5" descr="F66122-005-f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"/>
          <a:stretch>
            <a:fillRect/>
          </a:stretch>
        </p:blipFill>
        <p:spPr bwMode="auto">
          <a:xfrm>
            <a:off x="4040188" y="369888"/>
            <a:ext cx="4732337" cy="4349750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5" name="AutoShape 9"/>
          <p:cNvSpPr>
            <a:spLocks noChangeArrowheads="1"/>
          </p:cNvSpPr>
          <p:nvPr/>
        </p:nvSpPr>
        <p:spPr bwMode="auto">
          <a:xfrm>
            <a:off x="1679575" y="4132263"/>
            <a:ext cx="1173163" cy="266700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37226" name="AutoShape 10"/>
          <p:cNvSpPr>
            <a:spLocks noChangeArrowheads="1"/>
          </p:cNvSpPr>
          <p:nvPr/>
        </p:nvSpPr>
        <p:spPr bwMode="auto">
          <a:xfrm>
            <a:off x="2820988" y="3295650"/>
            <a:ext cx="923925" cy="41592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37227" name="AutoShape 11"/>
          <p:cNvSpPr>
            <a:spLocks noChangeArrowheads="1"/>
          </p:cNvSpPr>
          <p:nvPr/>
        </p:nvSpPr>
        <p:spPr bwMode="auto">
          <a:xfrm>
            <a:off x="2787650" y="3783013"/>
            <a:ext cx="923925" cy="41592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37228" name="AutoShape 12"/>
          <p:cNvSpPr>
            <a:spLocks noChangeArrowheads="1"/>
          </p:cNvSpPr>
          <p:nvPr/>
        </p:nvSpPr>
        <p:spPr bwMode="auto">
          <a:xfrm>
            <a:off x="4110038" y="2984500"/>
            <a:ext cx="1038225" cy="188913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 flipH="1">
            <a:off x="1874838" y="2465388"/>
            <a:ext cx="269875" cy="2476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97088" y="163513"/>
            <a:ext cx="4316412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LATERAL PELVIC WALL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887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2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7219" grpId="0" build="p" animBg="1"/>
      <p:bldP spid="137225" grpId="0" animBg="1"/>
      <p:bldP spid="137226" grpId="0" animBg="1"/>
      <p:bldP spid="137227" grpId="0" animBg="1"/>
      <p:bldP spid="137228" grpId="0" animBg="1"/>
      <p:bldP spid="137229" grpId="0" animBg="1"/>
    </p:bldLst>
  </p:timing>
  <p:extLst>
    <p:ext uri="{3A86A75C-4F4B-4683-9AE1-C65F6400EC91}">
      <p14:laserTraceLst xmlns:p14="http://schemas.microsoft.com/office/powerpoint/2010/main">
        <p14:tracePtLst>
          <p14:tracePt t="696" x="6545263" y="1795463"/>
          <p14:tracePt t="722" x="6537325" y="1795463"/>
          <p14:tracePt t="975" x="6537325" y="1803400"/>
          <p14:tracePt t="987" x="6537325" y="1812925"/>
          <p14:tracePt t="998" x="6537325" y="1822450"/>
          <p14:tracePt t="1014" x="6537325" y="1830388"/>
          <p14:tracePt t="1030" x="6537325" y="1839913"/>
          <p14:tracePt t="1047" x="6537325" y="1847850"/>
          <p14:tracePt t="1226" x="6537325" y="1857375"/>
          <p14:tracePt t="1492" x="6545263" y="1874838"/>
          <p14:tracePt t="5904" x="6545263" y="1866900"/>
          <p14:tracePt t="5920" x="6545263" y="1857375"/>
          <p14:tracePt t="5952" x="6545263" y="1874838"/>
          <p14:tracePt t="6178" x="6705600" y="1419225"/>
          <p14:tracePt t="6193" x="6813550" y="1143000"/>
          <p14:tracePt t="6209" x="6919913" y="893763"/>
          <p14:tracePt t="6226" x="7108825" y="438150"/>
          <p14:tracePt t="6241" x="7180263" y="276225"/>
          <p14:tracePt t="6257" x="7232650" y="142875"/>
          <p14:tracePt t="6273" x="7304088" y="0"/>
          <p14:tracePt t="6290" x="7331075" y="0"/>
          <p14:tracePt t="6305" x="7348538" y="0"/>
          <p14:tracePt t="6592" x="7367588" y="17463"/>
          <p14:tracePt t="6608" x="7402513" y="80963"/>
          <p14:tracePt t="6640" x="7456488" y="204788"/>
          <p14:tracePt t="6656" x="7483475" y="384175"/>
          <p14:tracePt t="6672" x="7483475" y="490538"/>
          <p14:tracePt t="6688" x="7456488" y="652463"/>
          <p14:tracePt t="6704" x="7348538" y="973138"/>
          <p14:tracePt t="6720" x="7296150" y="1108075"/>
          <p14:tracePt t="6736" x="7232650" y="1223963"/>
          <p14:tracePt t="6752" x="7188200" y="1312863"/>
          <p14:tracePt t="6768" x="7143750" y="1366838"/>
          <p14:tracePt t="7010" x="7143750" y="1419225"/>
          <p14:tracePt t="7026" x="7116763" y="1490663"/>
          <p14:tracePt t="7042" x="7054850" y="1697038"/>
          <p14:tracePt t="7058" x="7010400" y="1839913"/>
          <p14:tracePt t="7073" x="6946900" y="1990725"/>
          <p14:tracePt t="7090" x="6867525" y="2187575"/>
          <p14:tracePt t="7105" x="6831013" y="2259013"/>
          <p14:tracePt t="7121" x="6804025" y="2330450"/>
          <p14:tracePt t="7138" x="6751638" y="2446338"/>
          <p14:tracePt t="7154" x="6732588" y="2473325"/>
          <p14:tracePt t="7170" x="6715125" y="2500313"/>
          <p14:tracePt t="7185" x="6705600" y="2490788"/>
          <p14:tracePt t="7361" x="6697663" y="2490788"/>
          <p14:tracePt t="7377" x="6688138" y="2482850"/>
          <p14:tracePt t="7394" x="6643688" y="2465388"/>
          <p14:tracePt t="7409" x="6616700" y="2455863"/>
          <p14:tracePt t="7425" x="6589713" y="2438400"/>
          <p14:tracePt t="7441" x="6562725" y="2419350"/>
          <p14:tracePt t="7457" x="6554788" y="2419350"/>
          <p14:tracePt t="7473" x="6545263" y="2419350"/>
          <p14:tracePt t="7504" x="6537325" y="2419350"/>
          <p14:tracePt t="7521" x="6527800" y="2419350"/>
          <p14:tracePt t="7537" x="6491288" y="2419350"/>
          <p14:tracePt t="7552" x="6483350" y="2419350"/>
          <p14:tracePt t="7568" x="6473825" y="2419350"/>
          <p14:tracePt t="7585" x="6429375" y="2419350"/>
          <p14:tracePt t="7600" x="6402388" y="2419350"/>
          <p14:tracePt t="7623" x="6357938" y="2419350"/>
          <p14:tracePt t="7646" x="6323013" y="2419350"/>
          <p14:tracePt t="7661" x="6303963" y="2419350"/>
          <p14:tracePt t="7677" x="6286500" y="2419350"/>
          <p14:tracePt t="7773" x="6296025" y="2401888"/>
          <p14:tracePt t="7979" x="6296025" y="2393950"/>
          <p14:tracePt t="8028" x="6286500" y="2384425"/>
          <p14:tracePt t="8050" x="6286500" y="2374900"/>
          <p14:tracePt t="8065" x="6276975" y="2366963"/>
          <p14:tracePt t="8080" x="6269038" y="2366963"/>
          <p14:tracePt t="8109" x="6269038" y="2357438"/>
          <p14:tracePt t="8136" x="6269038" y="2347913"/>
          <p14:tracePt t="8234" x="6269038" y="2339975"/>
          <p14:tracePt t="8364" x="6269038" y="2330450"/>
          <p14:tracePt t="8412" x="6259513" y="2330450"/>
          <p14:tracePt t="8460" x="6251575" y="2330450"/>
          <p14:tracePt t="8472" x="6251575" y="2339975"/>
          <p14:tracePt t="8488" x="6242050" y="2347913"/>
          <p14:tracePt t="8512" x="6224588" y="2374900"/>
          <p14:tracePt t="8529" x="6205538" y="2393950"/>
          <p14:tracePt t="8551" x="6180138" y="2446338"/>
          <p14:tracePt t="8580" x="6099175" y="2581275"/>
          <p14:tracePt t="8611" x="6045200" y="2652713"/>
          <p14:tracePt t="8620" x="6027738" y="2679700"/>
          <p14:tracePt t="8630" x="6000750" y="2697163"/>
          <p14:tracePt t="8650" x="5991225" y="2724150"/>
          <p14:tracePt t="8679" x="5938838" y="2776538"/>
          <p14:tracePt t="8698" x="5919788" y="2803525"/>
          <p14:tracePt t="8728" x="5840413" y="2919413"/>
          <p14:tracePt t="8752" x="5803900" y="2965450"/>
          <p14:tracePt t="8767" x="5786438" y="2982913"/>
          <p14:tracePt t="8783" x="5759450" y="3000375"/>
          <p14:tracePt t="8812" x="5705475" y="3062288"/>
          <p14:tracePt t="8830" x="5688013" y="3081338"/>
          <p14:tracePt t="8852" x="5661025" y="3108325"/>
          <p14:tracePt t="8868" x="5634038" y="3125788"/>
          <p14:tracePt t="8883" x="5634038" y="3133725"/>
          <p14:tracePt t="8912" x="5634038" y="3143250"/>
          <p14:tracePt t="8918" x="5634038" y="3152775"/>
          <p14:tracePt t="8951" x="5634038" y="3170238"/>
          <p14:tracePt t="8967" x="5634038" y="3241675"/>
          <p14:tracePt t="8996" x="5634038" y="3276600"/>
          <p14:tracePt t="9146" x="5634038" y="3286125"/>
          <p14:tracePt t="9159" x="5634038" y="3313113"/>
          <p14:tracePt t="9171" x="5634038" y="3375025"/>
          <p14:tracePt t="9183" x="5626100" y="3429000"/>
          <p14:tracePt t="9212" x="5626100" y="3554413"/>
          <p14:tracePt t="9231" x="5634038" y="3679825"/>
          <p14:tracePt t="9253" x="5643563" y="3751263"/>
          <p14:tracePt t="9268" x="5643563" y="3776663"/>
          <p14:tracePt t="9298" x="5643563" y="3813175"/>
          <p14:tracePt t="9304" x="5653088" y="3840163"/>
          <p14:tracePt t="9315" x="5653088" y="3848100"/>
          <p14:tracePt t="9331" x="5653088" y="3857625"/>
          <p14:tracePt t="9353" x="5653088" y="3875088"/>
          <p14:tracePt t="9409" x="5653088" y="3884613"/>
          <p14:tracePt t="9516" x="5661025" y="3884613"/>
          <p14:tracePt t="9591" x="5661025" y="3875088"/>
          <p14:tracePt t="9637" x="5661025" y="3867150"/>
          <p14:tracePt t="9651" x="5661025" y="3848100"/>
          <p14:tracePt t="9665" x="5661025" y="3822700"/>
          <p14:tracePt t="9681" x="5661025" y="3813175"/>
          <p14:tracePt t="9698" x="5653088" y="3786188"/>
          <p14:tracePt t="9729" x="5653088" y="3776663"/>
          <p14:tracePt t="9746" x="5653088" y="3768725"/>
          <p14:tracePt t="9762" x="5643563" y="3768725"/>
          <p14:tracePt t="9777" x="5643563" y="3759200"/>
          <p14:tracePt t="9793" x="5643563" y="3751263"/>
          <p14:tracePt t="9811" x="5643563" y="3741738"/>
          <p14:tracePt t="9825" x="5643563" y="3732213"/>
          <p14:tracePt t="9843" x="5643563" y="3714750"/>
          <p14:tracePt t="9857" x="5643563" y="3697288"/>
          <p14:tracePt t="9873" x="5643563" y="3679825"/>
          <p14:tracePt t="9889" x="5643563" y="3670300"/>
          <p14:tracePt t="9905" x="5643563" y="3616325"/>
          <p14:tracePt t="9921" x="5643563" y="3581400"/>
          <p14:tracePt t="9937" x="5653088" y="3500438"/>
          <p14:tracePt t="9953" x="5661025" y="3340100"/>
          <p14:tracePt t="9969" x="5670550" y="3286125"/>
          <p14:tracePt t="9985" x="5680075" y="3259138"/>
          <p14:tracePt t="10001" x="5697538" y="3179763"/>
          <p14:tracePt t="10017" x="5705475" y="3143250"/>
          <p14:tracePt t="10033" x="5715000" y="3089275"/>
          <p14:tracePt t="10049" x="5751513" y="2955925"/>
          <p14:tracePt t="10065" x="5776913" y="2867025"/>
          <p14:tracePt t="10081" x="5822950" y="2705100"/>
          <p14:tracePt t="10097" x="5848350" y="2625725"/>
          <p14:tracePt t="10113" x="5884863" y="2527300"/>
          <p14:tracePt t="10144" x="5983288" y="2268538"/>
          <p14:tracePt t="10161" x="6010275" y="2197100"/>
          <p14:tracePt t="10177" x="6062663" y="2098675"/>
          <p14:tracePt t="10193" x="6099175" y="2044700"/>
          <p14:tracePt t="10209" x="6134100" y="1973263"/>
          <p14:tracePt t="10225" x="6180138" y="1893888"/>
          <p14:tracePt t="10241" x="6269038" y="1679575"/>
          <p14:tracePt t="10257" x="6303963" y="1581150"/>
          <p14:tracePt t="10273" x="6330950" y="1490663"/>
          <p14:tracePt t="10289" x="6357938" y="1428750"/>
          <p14:tracePt t="10305" x="6367463" y="1411288"/>
          <p14:tracePt t="10406" x="6367463" y="1419225"/>
          <p14:tracePt t="10419" x="6375400" y="1419225"/>
          <p14:tracePt t="10433" x="6384925" y="1428750"/>
          <p14:tracePt t="10449" x="6394450" y="1438275"/>
          <p14:tracePt t="10465" x="6394450" y="1465263"/>
          <p14:tracePt t="10481" x="6394450" y="1536700"/>
          <p14:tracePt t="10497" x="6394450" y="1562100"/>
          <p14:tracePt t="10513" x="6394450" y="1571625"/>
          <p14:tracePt t="10651" x="6394450" y="1581150"/>
          <p14:tracePt t="10661" x="6394450" y="1598613"/>
          <p14:tracePt t="10673" x="6394450" y="1608138"/>
          <p14:tracePt t="10689" x="6394450" y="1625600"/>
          <p14:tracePt t="10705" x="6394450" y="1643063"/>
          <p14:tracePt t="10721" x="6394450" y="1687513"/>
          <p14:tracePt t="10737" x="6394450" y="1714500"/>
          <p14:tracePt t="10753" x="6394450" y="1758950"/>
          <p14:tracePt t="10769" x="6402388" y="1839913"/>
          <p14:tracePt t="10785" x="6402388" y="1866900"/>
          <p14:tracePt t="10815" x="6402388" y="1901825"/>
          <p14:tracePt t="10833" x="6402388" y="1919288"/>
          <p14:tracePt t="10865" x="6402388" y="1928813"/>
          <p14:tracePt t="10900" x="6411913" y="1928813"/>
          <p14:tracePt t="10948" x="6429375" y="1928813"/>
          <p14:tracePt t="10974" x="6438900" y="1928813"/>
          <p14:tracePt t="10984" x="6438900" y="1938338"/>
          <p14:tracePt t="10996" x="6456363" y="1938338"/>
          <p14:tracePt t="11022" x="6465888" y="1938338"/>
          <p14:tracePt t="11033" x="6483350" y="1946275"/>
          <p14:tracePt t="11046" x="6491288" y="1955800"/>
          <p14:tracePt t="11057" x="6510338" y="1955800"/>
          <p14:tracePt t="11074" x="6527800" y="1965325"/>
          <p14:tracePt t="11089" x="6537325" y="1973263"/>
          <p14:tracePt t="11105" x="6572250" y="1990725"/>
          <p14:tracePt t="11121" x="6581775" y="1990725"/>
          <p14:tracePt t="11137" x="6599238" y="2000250"/>
          <p14:tracePt t="11153" x="6661150" y="1990725"/>
          <p14:tracePt t="11358" x="6670675" y="1990725"/>
          <p14:tracePt t="11368" x="6680200" y="1990725"/>
          <p14:tracePt t="11380" x="6680200" y="2000250"/>
          <p14:tracePt t="11395" x="6688138" y="2009775"/>
          <p14:tracePt t="11410" x="6697663" y="2009775"/>
          <p14:tracePt t="11425" x="6715125" y="2017713"/>
          <p14:tracePt t="11441" x="6732588" y="2027238"/>
          <p14:tracePt t="11457" x="6751638" y="2027238"/>
          <p14:tracePt t="11487" x="6777038" y="2027238"/>
          <p14:tracePt t="11505" x="6786563" y="2027238"/>
          <p14:tracePt t="11536" x="6796088" y="2036763"/>
          <p14:tracePt t="11611" x="6804025" y="2044700"/>
          <p14:tracePt t="11622" x="6813550" y="2044700"/>
          <p14:tracePt t="11644" x="6823075" y="2044700"/>
          <p14:tracePt t="11657" x="6831013" y="2054225"/>
          <p14:tracePt t="11684" x="6840538" y="2054225"/>
          <p14:tracePt t="11700" x="6848475" y="2062163"/>
          <p14:tracePt t="11717" x="6867525" y="2081213"/>
          <p14:tracePt t="11752" x="6884988" y="2108200"/>
          <p14:tracePt t="11782" x="6894513" y="2116138"/>
          <p14:tracePt t="11825" x="6894513" y="2125663"/>
          <p14:tracePt t="11873" x="6894513" y="2133600"/>
          <p14:tracePt t="11995" x="6894513" y="2143125"/>
          <p14:tracePt t="12019" x="6902450" y="2152650"/>
          <p14:tracePt t="12040" x="6902450" y="2160588"/>
          <p14:tracePt t="12054" x="6902450" y="2170113"/>
          <p14:tracePt t="12116" x="6902450" y="2160588"/>
          <p14:tracePt t="12149" x="6902450" y="2152650"/>
          <p14:tracePt t="12160" x="6894513" y="2152650"/>
          <p14:tracePt t="12177" x="6884988" y="2143125"/>
          <p14:tracePt t="12201" x="6867525" y="2143125"/>
          <p14:tracePt t="12218" x="6840538" y="2133600"/>
          <p14:tracePt t="12254" x="6786563" y="2116138"/>
          <p14:tracePt t="12260" x="6769100" y="2116138"/>
          <p14:tracePt t="12271" x="6759575" y="2116138"/>
          <p14:tracePt t="12301" x="6732588" y="2108200"/>
          <p14:tracePt t="12307" x="6724650" y="2098675"/>
          <p14:tracePt t="12319" x="6715125" y="2098675"/>
          <p14:tracePt t="12354" x="6688138" y="2098675"/>
          <p14:tracePt t="12360" x="6680200" y="2098675"/>
          <p14:tracePt t="12385" x="6634163" y="2125663"/>
          <p14:tracePt t="12392" x="6626225" y="2133600"/>
          <p14:tracePt t="12403" x="6608763" y="2160588"/>
          <p14:tracePt t="12432" x="6562725" y="2187575"/>
          <p14:tracePt t="12456" x="6518275" y="2224088"/>
          <p14:tracePt t="12486" x="6465888" y="2276475"/>
          <p14:tracePt t="12514" x="6419850" y="2303463"/>
          <p14:tracePt t="12533" x="6357938" y="2357438"/>
          <p14:tracePt t="12557" x="6330950" y="2366963"/>
          <p14:tracePt t="12572" x="6251575" y="2446338"/>
          <p14:tracePt t="12602" x="6197600" y="2527300"/>
          <p14:tracePt t="12609" x="6170613" y="2562225"/>
          <p14:tracePt t="12622" x="6153150" y="2598738"/>
          <p14:tracePt t="12638" x="6126163" y="2652713"/>
          <p14:tracePt t="12655" x="6099175" y="2759075"/>
          <p14:tracePt t="12671" x="6081713" y="2795588"/>
          <p14:tracePt t="12686" x="6062663" y="2830513"/>
          <p14:tracePt t="12702" x="6045200" y="2884488"/>
          <p14:tracePt t="12718" x="6027738" y="2901950"/>
          <p14:tracePt t="12734" x="6027738" y="2919413"/>
          <p14:tracePt t="12751" x="6000750" y="2938463"/>
          <p14:tracePt t="12766" x="5991225" y="2946400"/>
          <p14:tracePt t="12782" x="5983288" y="2955925"/>
          <p14:tracePt t="12799" x="5973763" y="2955925"/>
          <p14:tracePt t="12814" x="5965825" y="2965450"/>
          <p14:tracePt t="12847" x="5956300" y="2982913"/>
          <p14:tracePt t="12863" x="5938838" y="2982913"/>
          <p14:tracePt t="12895" x="5911850" y="2946400"/>
          <p14:tracePt t="12925" x="5875338" y="2938463"/>
          <p14:tracePt t="12942" x="5867400" y="2938463"/>
          <p14:tracePt t="12962" x="5848350" y="2938463"/>
          <p14:tracePt t="12978" x="5840413" y="2965450"/>
          <p14:tracePt t="12994" x="5840413" y="2982913"/>
          <p14:tracePt t="13254" x="5840413" y="2973388"/>
          <p14:tracePt t="13270" x="5840413" y="2965450"/>
          <p14:tracePt t="13282" x="5840413" y="2955925"/>
          <p14:tracePt t="13297" x="5840413" y="2928938"/>
          <p14:tracePt t="13313" x="5840413" y="2884488"/>
          <p14:tracePt t="13329" x="5848350" y="2822575"/>
          <p14:tracePt t="13345" x="5867400" y="2714625"/>
          <p14:tracePt t="13362" x="5867400" y="2652713"/>
          <p14:tracePt t="13377" x="5875338" y="2625725"/>
          <p14:tracePt t="13393" x="5875338" y="2581275"/>
          <p14:tracePt t="13409" x="5894388" y="2509838"/>
          <p14:tracePt t="13425" x="5938838" y="2339975"/>
          <p14:tracePt t="13441" x="5973763" y="2241550"/>
          <p14:tracePt t="13472" x="6045200" y="2133600"/>
          <p14:tracePt t="13505" x="6054725" y="2133600"/>
          <p14:tracePt t="13523" x="6054725" y="2143125"/>
          <p14:tracePt t="13538" x="6054725" y="2152650"/>
          <p14:tracePt t="13553" x="6054725" y="2160588"/>
          <p14:tracePt t="13583" x="6054725" y="2170113"/>
          <p14:tracePt t="13592" x="6062663" y="2170113"/>
          <p14:tracePt t="13604" x="6062663" y="2179638"/>
          <p14:tracePt t="13620" x="6062663" y="2187575"/>
          <p14:tracePt t="13632" x="6072188" y="2187575"/>
          <p14:tracePt t="13648" x="6081713" y="2197100"/>
          <p14:tracePt t="13664" x="6089650" y="2205038"/>
          <p14:tracePt t="13680" x="6108700" y="2224088"/>
          <p14:tracePt t="13696" x="6126163" y="2232025"/>
          <p14:tracePt t="13712" x="6153150" y="2251075"/>
          <p14:tracePt t="13728" x="6170613" y="2259013"/>
          <p14:tracePt t="13744" x="6180138" y="2259013"/>
          <p14:tracePt t="13761" x="6215063" y="2259013"/>
          <p14:tracePt t="13776" x="6232525" y="2259013"/>
          <p14:tracePt t="13792" x="6251575" y="2259013"/>
          <p14:tracePt t="13808" x="6286500" y="2259013"/>
          <p14:tracePt t="13824" x="6303963" y="2251075"/>
          <p14:tracePt t="13840" x="6330950" y="2241550"/>
          <p14:tracePt t="13857" x="6340475" y="2232025"/>
          <p14:tracePt t="13872" x="6357938" y="2232025"/>
          <p14:tracePt t="13888" x="6357938" y="2224088"/>
          <p14:tracePt t="13904" x="6367463" y="2224088"/>
          <p14:tracePt t="13920" x="6384925" y="2224088"/>
          <p14:tracePt t="13952" x="6394450" y="2224088"/>
          <p14:tracePt t="13968" x="6419850" y="2224088"/>
          <p14:tracePt t="13984" x="6429375" y="2232025"/>
          <p14:tracePt t="14000" x="6456363" y="2241550"/>
          <p14:tracePt t="14016" x="6465888" y="2241550"/>
          <p14:tracePt t="14032" x="6491288" y="2251075"/>
          <p14:tracePt t="14048" x="6500813" y="2251075"/>
          <p14:tracePt t="14064" x="6527800" y="2251075"/>
          <p14:tracePt t="14080" x="6545263" y="2251075"/>
          <p14:tracePt t="14096" x="6554788" y="2251075"/>
          <p14:tracePt t="14143" x="6572250" y="2251075"/>
          <p14:tracePt t="14290" x="6562725" y="2251075"/>
          <p14:tracePt t="14314" x="6554788" y="2251075"/>
          <p14:tracePt t="14328" x="6537325" y="2259013"/>
          <p14:tracePt t="14338" x="6527800" y="2259013"/>
          <p14:tracePt t="14355" x="6518275" y="2259013"/>
          <p14:tracePt t="14369" x="6500813" y="2259013"/>
          <p14:tracePt t="14386" x="6473825" y="2259013"/>
          <p14:tracePt t="14401" x="6456363" y="2259013"/>
          <p14:tracePt t="14417" x="6438900" y="2268538"/>
          <p14:tracePt t="14434" x="6402388" y="2268538"/>
          <p14:tracePt t="14449" x="6394450" y="2268538"/>
          <p14:tracePt t="14465" x="6375400" y="2276475"/>
          <p14:tracePt t="14481" x="6348413" y="2286000"/>
          <p14:tracePt t="14497" x="6340475" y="2295525"/>
          <p14:tracePt t="14514" x="6323013" y="2295525"/>
          <p14:tracePt t="14529" x="6286500" y="2312988"/>
          <p14:tracePt t="14545" x="6276975" y="2312988"/>
          <p14:tracePt t="14561" x="6259513" y="2330450"/>
          <p14:tracePt t="14578" x="6232525" y="2347913"/>
          <p14:tracePt t="14595" x="6224588" y="2357438"/>
          <p14:tracePt t="14609" x="6215063" y="2366963"/>
          <p14:tracePt t="14624" x="6197600" y="2374900"/>
          <p14:tracePt t="14627" x="6188075" y="2393950"/>
          <p14:tracePt t="14640" x="6170613" y="2401888"/>
          <p14:tracePt t="14656" x="6170613" y="2411413"/>
          <p14:tracePt t="14672" x="6161088" y="2411413"/>
          <p14:tracePt t="14688" x="6143625" y="2438400"/>
          <p14:tracePt t="14704" x="6134100" y="2455863"/>
          <p14:tracePt t="14720" x="6134100" y="2465388"/>
          <p14:tracePt t="14736" x="6116638" y="2500313"/>
          <p14:tracePt t="14752" x="6108700" y="2517775"/>
          <p14:tracePt t="14768" x="6099175" y="2536825"/>
          <p14:tracePt t="14799" x="6072188" y="2581275"/>
          <p14:tracePt t="14817" x="6072188" y="2589213"/>
          <p14:tracePt t="14833" x="6054725" y="2616200"/>
          <p14:tracePt t="14849" x="6054725" y="2625725"/>
          <p14:tracePt t="14866" x="6037263" y="2643188"/>
          <p14:tracePt t="14881" x="6037263" y="2660650"/>
          <p14:tracePt t="14897" x="6027738" y="2670175"/>
          <p14:tracePt t="14914" x="6018213" y="2697163"/>
          <p14:tracePt t="14929" x="6010275" y="2705100"/>
          <p14:tracePt t="14945" x="6000750" y="2714625"/>
          <p14:tracePt t="14962" x="5991225" y="2741613"/>
          <p14:tracePt t="14978" x="5983288" y="2751138"/>
          <p14:tracePt t="14993" x="5973763" y="2759075"/>
          <p14:tracePt t="15009" x="5965825" y="2795588"/>
          <p14:tracePt t="15025" x="5956300" y="2803525"/>
          <p14:tracePt t="15041" x="5946775" y="2813050"/>
          <p14:tracePt t="15058" x="5929313" y="2840038"/>
          <p14:tracePt t="15073" x="5919788" y="2857500"/>
          <p14:tracePt t="15089" x="5911850" y="2874963"/>
          <p14:tracePt t="15106" x="5867400" y="3036888"/>
          <p14:tracePt t="15121" x="5840413" y="3143250"/>
          <p14:tracePt t="15137" x="5803900" y="3224213"/>
          <p14:tracePt t="15153" x="5795963" y="3259138"/>
          <p14:tracePt t="15169" x="5768975" y="3313113"/>
          <p14:tracePt t="15185" x="5759450" y="3322638"/>
          <p14:tracePt t="15201" x="5751513" y="3340100"/>
          <p14:tracePt t="15217" x="5741988" y="3357563"/>
          <p14:tracePt t="15233" x="5732463" y="3375025"/>
          <p14:tracePt t="15249" x="5724525" y="3384550"/>
          <p14:tracePt t="15265" x="5715000" y="3419475"/>
          <p14:tracePt t="15281" x="5705475" y="3438525"/>
          <p14:tracePt t="15297" x="5705475" y="3455988"/>
          <p14:tracePt t="15313" x="5705475" y="3482975"/>
          <p14:tracePt t="15329" x="5705475" y="3500438"/>
          <p14:tracePt t="15346" x="5705475" y="3509963"/>
          <p14:tracePt t="15361" x="5705475" y="3536950"/>
          <p14:tracePt t="15721" x="5697538" y="3536950"/>
          <p14:tracePt t="15733" x="5670550" y="3536950"/>
          <p14:tracePt t="15745" x="5643563" y="3544888"/>
          <p14:tracePt t="15761" x="5608638" y="3554413"/>
          <p14:tracePt t="15777" x="5581650" y="3562350"/>
          <p14:tracePt t="15794" x="5491163" y="3581400"/>
          <p14:tracePt t="15809" x="5429250" y="3589338"/>
          <p14:tracePt t="15825" x="5375275" y="3589338"/>
          <p14:tracePt t="15842" x="5286375" y="3608388"/>
          <p14:tracePt t="15857" x="5251450" y="3616325"/>
          <p14:tracePt t="15873" x="5153025" y="3616325"/>
          <p14:tracePt t="15889" x="5116513" y="3625850"/>
          <p14:tracePt t="15905" x="5062538" y="3643313"/>
          <p14:tracePt t="15921" x="5018088" y="3670300"/>
          <p14:tracePt t="15937" x="4956175" y="3697288"/>
          <p14:tracePt t="16167" x="4848225" y="3724275"/>
          <p14:tracePt t="16176" x="4714875" y="3741738"/>
          <p14:tracePt t="16193" x="4537075" y="3759200"/>
          <p14:tracePt t="16209" x="4313238" y="3759200"/>
          <p14:tracePt t="16226" x="3857625" y="3652838"/>
          <p14:tracePt t="16241" x="3652838" y="3562350"/>
          <p14:tracePt t="16257" x="3490913" y="3473450"/>
          <p14:tracePt t="16274" x="3197225" y="3276600"/>
          <p14:tracePt t="16289" x="3054350" y="3197225"/>
          <p14:tracePt t="16305" x="2946400" y="3143250"/>
          <p14:tracePt t="16321" x="2751138" y="3089275"/>
          <p14:tracePt t="16337" x="2670175" y="3081338"/>
          <p14:tracePt t="16353" x="2598738" y="3081338"/>
          <p14:tracePt t="16369" x="2455863" y="3116263"/>
          <p14:tracePt t="16385" x="2411413" y="3116263"/>
          <p14:tracePt t="16401" x="2366963" y="3125788"/>
          <p14:tracePt t="16417" x="2330450" y="3125788"/>
          <p14:tracePt t="16595" x="2322513" y="3152775"/>
          <p14:tracePt t="16611" x="2312988" y="3170238"/>
          <p14:tracePt t="16623" x="2303463" y="3170238"/>
          <p14:tracePt t="16631" x="2295525" y="3170238"/>
          <p14:tracePt t="16643" x="2286000" y="3170238"/>
          <p14:tracePt t="16657" x="2268538" y="3160713"/>
          <p14:tracePt t="16672" x="2241550" y="3125788"/>
          <p14:tracePt t="16687" x="2205038" y="3098800"/>
          <p14:tracePt t="16704" x="2179638" y="3062288"/>
          <p14:tracePt t="16720" x="2116138" y="2973388"/>
          <p14:tracePt t="16736" x="2098675" y="2965450"/>
          <p14:tracePt t="16752" x="2071688" y="2919413"/>
          <p14:tracePt t="16768" x="2062163" y="2901950"/>
          <p14:tracePt t="16798" x="2044700" y="2840038"/>
          <p14:tracePt t="16817" x="2027238" y="2813050"/>
          <p14:tracePt t="16833" x="2017713" y="2776538"/>
          <p14:tracePt t="16849" x="2009775" y="2714625"/>
          <p14:tracePt t="16866" x="1990725" y="2670175"/>
          <p14:tracePt t="16881" x="1982788" y="2643188"/>
          <p14:tracePt t="16898" x="1955800" y="2598738"/>
          <p14:tracePt t="16913" x="1946275" y="2581275"/>
          <p14:tracePt t="16929" x="1938338" y="2571750"/>
          <p14:tracePt t="16945" x="1919288" y="2562225"/>
          <p14:tracePt t="16977" x="1911350" y="2562225"/>
          <p14:tracePt t="17007" x="1911350" y="2571750"/>
          <p14:tracePt t="17043" x="1911350" y="2581275"/>
          <p14:tracePt t="17066" x="1911350" y="2589213"/>
          <p14:tracePt t="17078" x="1911350" y="2598738"/>
          <p14:tracePt t="17089" x="1911350" y="2608263"/>
          <p14:tracePt t="17174" x="1919288" y="2608263"/>
          <p14:tracePt t="17185" x="1938338" y="2608263"/>
          <p14:tracePt t="17200" x="1973263" y="2598738"/>
          <p14:tracePt t="17217" x="2017713" y="2581275"/>
          <p14:tracePt t="17233" x="2054225" y="2562225"/>
          <p14:tracePt t="17265" x="2062163" y="2554288"/>
          <p14:tracePt t="17295" x="2062163" y="2544763"/>
          <p14:tracePt t="17319" x="2054225" y="2544763"/>
          <p14:tracePt t="17330" x="2044700" y="2544763"/>
          <p14:tracePt t="17343" x="2027238" y="2544763"/>
          <p14:tracePt t="17360" x="2000250" y="2544763"/>
          <p14:tracePt t="17377" x="1982788" y="2544763"/>
          <p14:tracePt t="17393" x="1946275" y="2562225"/>
          <p14:tracePt t="17409" x="1928813" y="2581275"/>
          <p14:tracePt t="17425" x="1911350" y="2608263"/>
          <p14:tracePt t="17441" x="1874838" y="2714625"/>
          <p14:tracePt t="17471" x="1847850" y="2813050"/>
          <p14:tracePt t="17489" x="1830388" y="2911475"/>
          <p14:tracePt t="17505" x="1822450" y="2965450"/>
          <p14:tracePt t="17521" x="1822450" y="3054350"/>
          <p14:tracePt t="17537" x="1822450" y="3071813"/>
          <p14:tracePt t="17583" x="1830388" y="3071813"/>
          <p14:tracePt t="17598" x="1847850" y="3054350"/>
          <p14:tracePt t="17608" x="1884363" y="3027363"/>
          <p14:tracePt t="17617" x="1911350" y="2982913"/>
          <p14:tracePt t="17632" x="1928813" y="2938463"/>
          <p14:tracePt t="17647" x="1946275" y="2894013"/>
          <p14:tracePt t="17663" x="1955800" y="2830513"/>
          <p14:tracePt t="17680" x="1965325" y="2759075"/>
          <p14:tracePt t="17695" x="1965325" y="2732088"/>
          <p14:tracePt t="17711" x="1965325" y="2724150"/>
          <p14:tracePt t="17728" x="1955800" y="2697163"/>
          <p14:tracePt t="17744" x="1946275" y="2687638"/>
          <p14:tracePt t="17759" x="1938338" y="2670175"/>
          <p14:tracePt t="17776" x="1911350" y="2652713"/>
          <p14:tracePt t="17791" x="1901825" y="2652713"/>
          <p14:tracePt t="17808" x="1893888" y="2652713"/>
          <p14:tracePt t="17824" x="1857375" y="2670175"/>
          <p14:tracePt t="17839" x="1830388" y="2697163"/>
          <p14:tracePt t="17856" x="1795463" y="2759075"/>
          <p14:tracePt t="17872" x="1768475" y="2813050"/>
          <p14:tracePt t="17888" x="1741488" y="2847975"/>
          <p14:tracePt t="17904" x="1731963" y="2894013"/>
          <p14:tracePt t="17920" x="1724025" y="2938463"/>
          <p14:tracePt t="17936" x="1714500" y="2946400"/>
          <p14:tracePt t="17951" x="1714500" y="2965450"/>
          <p14:tracePt t="17968" x="1714500" y="2982913"/>
          <p14:tracePt t="17983" x="1714500" y="2990850"/>
          <p14:tracePt t="17999" x="1724025" y="3000375"/>
          <p14:tracePt t="18016" x="1768475" y="3009900"/>
          <p14:tracePt t="18031" x="1803400" y="3000375"/>
          <p14:tracePt t="18047" x="1847850" y="2982913"/>
          <p14:tracePt t="18064" x="1893888" y="2946400"/>
          <p14:tracePt t="18079" x="1901825" y="2911475"/>
          <p14:tracePt t="18095" x="1919288" y="2874963"/>
          <p14:tracePt t="18112" x="1928813" y="2813050"/>
          <p14:tracePt t="18143" x="1928813" y="2751138"/>
          <p14:tracePt t="18161" x="1919288" y="2670175"/>
          <p14:tracePt t="18177" x="1911350" y="2643188"/>
          <p14:tracePt t="18193" x="1911350" y="2625725"/>
          <p14:tracePt t="18210" x="1884363" y="2598738"/>
          <p14:tracePt t="18225" x="1884363" y="2589213"/>
          <p14:tracePt t="18241" x="1874838" y="2589213"/>
          <p14:tracePt t="18257" x="1857375" y="2589213"/>
          <p14:tracePt t="18273" x="1857375" y="2598738"/>
          <p14:tracePt t="18289" x="1839913" y="2616200"/>
          <p14:tracePt t="18305" x="1812925" y="2679700"/>
          <p14:tracePt t="18321" x="1795463" y="2714625"/>
          <p14:tracePt t="18337" x="1785938" y="2759075"/>
          <p14:tracePt t="18353" x="1768475" y="2840038"/>
          <p14:tracePt t="18369" x="1758950" y="2867025"/>
          <p14:tracePt t="18385" x="1758950" y="2884488"/>
          <p14:tracePt t="18401" x="1758950" y="2901950"/>
          <p14:tracePt t="18417" x="1758950" y="2911475"/>
          <p14:tracePt t="18433" x="1758950" y="2919413"/>
          <p14:tracePt t="18449" x="1785938" y="2928938"/>
          <p14:tracePt t="18465" x="1812925" y="2946400"/>
          <p14:tracePt t="18482" x="1884363" y="2946400"/>
          <p14:tracePt t="18497" x="1938338" y="2938463"/>
          <p14:tracePt t="18513" x="1982788" y="2919413"/>
          <p14:tracePt t="18530" x="2017713" y="2884488"/>
          <p14:tracePt t="18545" x="2017713" y="2867025"/>
          <p14:tracePt t="18561" x="2027238" y="2847975"/>
          <p14:tracePt t="18578" x="2027238" y="2822575"/>
          <p14:tracePt t="18594" x="2027238" y="2795588"/>
          <p14:tracePt t="18618" x="2000250" y="2724150"/>
          <p14:tracePt t="18634" x="1982788" y="2705100"/>
          <p14:tracePt t="18650" x="1982788" y="2687638"/>
          <p14:tracePt t="18666" x="1973263" y="2687638"/>
          <p14:tracePt t="18700" x="1965325" y="2687638"/>
          <p14:tracePt t="18713" x="1965325" y="2697163"/>
          <p14:tracePt t="18736" x="1965325" y="2705100"/>
          <p14:tracePt t="18747" x="1955800" y="2705100"/>
          <p14:tracePt t="18761" x="1955800" y="2714625"/>
          <p14:tracePt t="18785" x="1955800" y="2724150"/>
          <p14:tracePt t="18796" x="1955800" y="2732088"/>
          <p14:tracePt t="18855" x="1955800" y="2741613"/>
          <p14:tracePt t="18979" x="1955800" y="2751138"/>
          <p14:tracePt t="18989" x="1965325" y="2751138"/>
          <p14:tracePt t="19048" x="1965325" y="2759075"/>
          <p14:tracePt t="19147" x="1973263" y="2759075"/>
          <p14:tracePt t="19168" x="1973263" y="2768600"/>
          <p14:tracePt t="19181" x="1982788" y="2768600"/>
          <p14:tracePt t="19195" x="1982788" y="2776538"/>
          <p14:tracePt t="19215" x="2000250" y="2786063"/>
          <p14:tracePt t="19242" x="2009775" y="2795588"/>
          <p14:tracePt t="19256" x="2009775" y="2803525"/>
          <p14:tracePt t="19265" x="2017713" y="2803525"/>
          <p14:tracePt t="19289" x="2017713" y="2813050"/>
          <p14:tracePt t="19304" x="2017713" y="2822575"/>
          <p14:tracePt t="19529" x="2027238" y="2822575"/>
          <p14:tracePt t="19552" x="2036763" y="2822575"/>
          <p14:tracePt t="19578" x="2044700" y="2822575"/>
          <p14:tracePt t="19614" x="2062163" y="2830513"/>
          <p14:tracePt t="19638" x="2071688" y="2830513"/>
          <p14:tracePt t="19648" x="2081213" y="2840038"/>
          <p14:tracePt t="19663" x="2089150" y="2840038"/>
          <p14:tracePt t="19675" x="2098675" y="2840038"/>
          <p14:tracePt t="19697" x="2108200" y="2840038"/>
          <p14:tracePt t="19805" x="2108200" y="2847975"/>
          <p14:tracePt t="19829" x="2108200" y="2857500"/>
          <p14:tracePt t="20672" x="2108200" y="2847975"/>
          <p14:tracePt t="20685" x="2108200" y="2840038"/>
          <p14:tracePt t="20695" x="2098675" y="2830513"/>
          <p14:tracePt t="20721" x="2089150" y="2803525"/>
          <p14:tracePt t="20736" x="2081213" y="2786063"/>
          <p14:tracePt t="20758" x="2071688" y="2776538"/>
          <p14:tracePt t="20774" x="2071688" y="2768600"/>
          <p14:tracePt t="20819" x="2071688" y="2759075"/>
          <p14:tracePt t="22702" x="2071688" y="2751138"/>
          <p14:tracePt t="22712" x="2081213" y="2751138"/>
          <p14:tracePt t="22742" x="2089150" y="2741613"/>
          <p14:tracePt t="22767" x="2098675" y="2724150"/>
          <p14:tracePt t="23424" x="2098675" y="2732088"/>
          <p14:tracePt t="23473" x="2098675" y="2741613"/>
          <p14:tracePt t="23485" x="2098675" y="2751138"/>
          <p14:tracePt t="23499" x="2098675" y="2759075"/>
          <p14:tracePt t="23530" x="2089150" y="2768600"/>
          <p14:tracePt t="23567" x="2071688" y="2768600"/>
          <p14:tracePt t="23592" x="2062163" y="2768600"/>
          <p14:tracePt t="23603" x="2054225" y="2768600"/>
          <p14:tracePt t="23617" x="2044700" y="2768600"/>
          <p14:tracePt t="23642" x="2036763" y="2768600"/>
          <p14:tracePt t="23663" x="2027238" y="2768600"/>
          <p14:tracePt t="23678" x="2017713" y="2768600"/>
          <p14:tracePt t="23687" x="2009775" y="2768600"/>
          <p14:tracePt t="23700" x="1990725" y="2768600"/>
          <p14:tracePt t="23712" x="1990725" y="2759075"/>
          <p14:tracePt t="23728" x="1982788" y="2759075"/>
          <p14:tracePt t="23749" x="1982788" y="2751138"/>
          <p14:tracePt t="23761" x="1973263" y="2751138"/>
          <p14:tracePt t="23965" x="1973263" y="2759075"/>
          <p14:tracePt t="24025" x="1973263" y="2768600"/>
          <p14:tracePt t="24035" x="1973263" y="2776538"/>
          <p14:tracePt t="24049" x="1973263" y="2786063"/>
          <p14:tracePt t="24065" x="1973263" y="2795588"/>
          <p14:tracePt t="24081" x="1973263" y="2803525"/>
          <p14:tracePt t="24098" x="1973263" y="2813050"/>
          <p14:tracePt t="24154" x="1973263" y="2803525"/>
          <p14:tracePt t="24169" x="1973263" y="2786063"/>
          <p14:tracePt t="24181" x="1973263" y="2768600"/>
          <p14:tracePt t="24194" x="1973263" y="2724150"/>
          <p14:tracePt t="24209" x="1973263" y="2679700"/>
          <p14:tracePt t="24225" x="1973263" y="2643188"/>
          <p14:tracePt t="24242" x="1965325" y="2608263"/>
          <p14:tracePt t="24273" x="1965325" y="2598738"/>
          <p14:tracePt t="24290" x="1955800" y="2598738"/>
          <p14:tracePt t="24325" x="1946275" y="2598738"/>
          <p14:tracePt t="24349" x="1938338" y="2608263"/>
          <p14:tracePt t="24360" x="1938338" y="2633663"/>
          <p14:tracePt t="24370" x="1928813" y="2652713"/>
          <p14:tracePt t="24387" x="1911350" y="2670175"/>
          <p14:tracePt t="24401" x="1911350" y="2687638"/>
          <p14:tracePt t="24417" x="1901825" y="2714625"/>
          <p14:tracePt t="24433" x="1893888" y="2759075"/>
          <p14:tracePt t="24449" x="1893888" y="2768600"/>
          <p14:tracePt t="24481" x="1893888" y="2786063"/>
          <p14:tracePt t="24497" x="1893888" y="2795588"/>
          <p14:tracePt t="24513" x="1901825" y="2795588"/>
          <p14:tracePt t="24530" x="1928813" y="2813050"/>
          <p14:tracePt t="24545" x="1946275" y="2813050"/>
          <p14:tracePt t="24561" x="1973263" y="2813050"/>
          <p14:tracePt t="24578" x="1990725" y="2803525"/>
          <p14:tracePt t="24609" x="1990725" y="2795588"/>
          <p14:tracePt t="24626" x="1990725" y="2768600"/>
          <p14:tracePt t="24640" x="1990725" y="2759075"/>
          <p14:tracePt t="24656" x="1990725" y="2751138"/>
          <p14:tracePt t="24672" x="1990725" y="2741613"/>
          <p14:tracePt t="24688" x="1982788" y="2714625"/>
          <p14:tracePt t="24704" x="1973263" y="2705100"/>
          <p14:tracePt t="24720" x="1965325" y="2705100"/>
          <p14:tracePt t="24736" x="1955800" y="2705100"/>
          <p14:tracePt t="24752" x="1938338" y="2705100"/>
          <p14:tracePt t="24768" x="1919288" y="2724150"/>
          <p14:tracePt t="24798" x="1901825" y="2759075"/>
          <p14:tracePt t="24816" x="1874838" y="2813050"/>
          <p14:tracePt t="24832" x="1857375" y="2830513"/>
          <p14:tracePt t="24848" x="1857375" y="2857500"/>
          <p14:tracePt t="24864" x="1839913" y="2884488"/>
          <p14:tracePt t="24880" x="1830388" y="2928938"/>
          <p14:tracePt t="24896" x="1830388" y="2938463"/>
          <p14:tracePt t="24949" x="1830388" y="2919413"/>
          <p14:tracePt t="24960" x="1847850" y="2901950"/>
          <p14:tracePt t="24972" x="1857375" y="2901950"/>
          <p14:tracePt t="24985" x="1866900" y="2894013"/>
          <p14:tracePt t="24998" x="1884363" y="2884488"/>
          <p14:tracePt t="25010" x="1893888" y="2884488"/>
          <p14:tracePt t="25024" x="1901825" y="2884488"/>
          <p14:tracePt t="25040" x="1901825" y="2874963"/>
          <p14:tracePt t="25056" x="1901825" y="2867025"/>
          <p14:tracePt t="25072" x="1901825" y="2857500"/>
          <p14:tracePt t="25088" x="1901825" y="2847975"/>
          <p14:tracePt t="25104" x="1901825" y="2840038"/>
          <p14:tracePt t="25120" x="1901825" y="2803525"/>
          <p14:tracePt t="25136" x="1901825" y="2776538"/>
          <p14:tracePt t="25152" x="1901825" y="2759075"/>
          <p14:tracePt t="25168" x="1884363" y="2741613"/>
          <p14:tracePt t="25200" x="1866900" y="2751138"/>
          <p14:tracePt t="25216" x="1857375" y="2759075"/>
          <p14:tracePt t="25232" x="1857375" y="2768600"/>
          <p14:tracePt t="25248" x="1839913" y="2795588"/>
          <p14:tracePt t="25264" x="1839913" y="2813050"/>
          <p14:tracePt t="25280" x="1839913" y="2830513"/>
          <p14:tracePt t="25296" x="1822450" y="2857500"/>
          <p14:tracePt t="25312" x="1822450" y="2867025"/>
          <p14:tracePt t="25430" x="1822450" y="2857500"/>
          <p14:tracePt t="25825" x="1822450" y="2847975"/>
          <p14:tracePt t="25836" x="1822450" y="2830513"/>
          <p14:tracePt t="25852" x="1822450" y="2795588"/>
          <p14:tracePt t="25871" x="1822450" y="2741613"/>
          <p14:tracePt t="25887" x="1812925" y="2544763"/>
          <p14:tracePt t="25915" x="1812925" y="2357438"/>
          <p14:tracePt t="25922" x="1803400" y="2312988"/>
          <p14:tracePt t="25934" x="1795463" y="2276475"/>
          <p14:tracePt t="25969" x="1795463" y="2259013"/>
          <p14:tracePt t="25975" x="1795463" y="2251075"/>
          <p14:tracePt t="26001" x="1795463" y="2241550"/>
          <p14:tracePt t="26020" x="1795463" y="2232025"/>
          <p14:tracePt t="26031" x="1795463" y="2224088"/>
          <p14:tracePt t="26176" x="1795463" y="2214563"/>
          <p14:tracePt t="26212" x="1795463" y="2205038"/>
          <p14:tracePt t="26225" x="1795463" y="2197100"/>
          <p14:tracePt t="26236" x="1795463" y="2187575"/>
          <p14:tracePt t="26343" x="1795463" y="2197100"/>
          <p14:tracePt t="26353" x="1795463" y="2205038"/>
          <p14:tracePt t="26392" x="1795463" y="2214563"/>
          <p14:tracePt t="26414" x="1803400" y="2224088"/>
          <p14:tracePt t="26434" x="1812925" y="2224088"/>
          <p14:tracePt t="26452" x="1822450" y="2232025"/>
          <p14:tracePt t="26490" x="1830388" y="2241550"/>
          <p14:tracePt t="26582" x="1830388" y="2232025"/>
          <p14:tracePt t="26594" x="1839913" y="2232025"/>
          <p14:tracePt t="26608" x="1847850" y="2232025"/>
          <p14:tracePt t="26624" x="1847850" y="2224088"/>
          <p14:tracePt t="26641" x="1857375" y="2214563"/>
          <p14:tracePt t="26670" x="1866900" y="2214563"/>
          <p14:tracePt t="26680" x="1866900" y="2205038"/>
          <p14:tracePt t="26703" x="1884363" y="2197100"/>
          <p14:tracePt t="26720" x="1893888" y="2187575"/>
          <p14:tracePt t="26736" x="1901825" y="2187575"/>
          <p14:tracePt t="26771" x="1928813" y="2187575"/>
          <p14:tracePt t="26777" x="1938338" y="2187575"/>
          <p14:tracePt t="26789" x="1946275" y="2187575"/>
          <p14:tracePt t="26818" x="1965325" y="2187575"/>
          <p14:tracePt t="26824" x="1973263" y="2187575"/>
          <p14:tracePt t="26836" x="1982788" y="2187575"/>
          <p14:tracePt t="26871" x="1990725" y="2179638"/>
          <p14:tracePt t="26889" x="2000250" y="2170113"/>
          <p14:tracePt t="26907" x="2009775" y="2170113"/>
          <p14:tracePt t="26946" x="2017713" y="2170113"/>
          <p14:tracePt t="26966" x="2027238" y="2170113"/>
          <p14:tracePt t="26981" x="2036763" y="2170113"/>
          <p14:tracePt t="26993" x="2044700" y="2170113"/>
          <p14:tracePt t="27016" x="2054225" y="2170113"/>
          <p14:tracePt t="27053" x="2062163" y="2170113"/>
          <p14:tracePt t="27196" x="2062163" y="2179638"/>
          <p14:tracePt t="27209" x="2054225" y="2179638"/>
          <p14:tracePt t="27224" x="2044700" y="2187575"/>
          <p14:tracePt t="27241" x="2027238" y="2197100"/>
          <p14:tracePt t="27258" x="1973263" y="2232025"/>
          <p14:tracePt t="27273" x="1938338" y="2241550"/>
          <p14:tracePt t="27289" x="1901825" y="2276475"/>
          <p14:tracePt t="27305" x="1803400" y="2357438"/>
          <p14:tracePt t="27321" x="1758950" y="2393950"/>
          <p14:tracePt t="27337" x="1714500" y="2428875"/>
          <p14:tracePt t="27353" x="1633538" y="2517775"/>
          <p14:tracePt t="27369" x="1608138" y="2544763"/>
          <p14:tracePt t="27385" x="1581150" y="2562225"/>
          <p14:tracePt t="27401" x="1536700" y="2643188"/>
          <p14:tracePt t="27417" x="1509713" y="2670175"/>
          <p14:tracePt t="27433" x="1500188" y="2697163"/>
          <p14:tracePt t="27449" x="1465263" y="2776538"/>
          <p14:tracePt t="27465" x="1446213" y="2822575"/>
          <p14:tracePt t="27481" x="1438275" y="2847975"/>
          <p14:tracePt t="27497" x="1411288" y="2911475"/>
          <p14:tracePt t="27513" x="1393825" y="2946400"/>
          <p14:tracePt t="27529" x="1374775" y="2990850"/>
          <p14:tracePt t="27545" x="1339850" y="3071813"/>
          <p14:tracePt t="27561" x="1322388" y="3098800"/>
          <p14:tracePt t="27577" x="1312863" y="3125788"/>
          <p14:tracePt t="27594" x="1285875" y="3187700"/>
          <p14:tracePt t="27610" x="1285875" y="3205163"/>
          <p14:tracePt t="27626" x="1285875" y="3214688"/>
          <p14:tracePt t="27738" x="1295400" y="3214688"/>
          <p14:tracePt t="27773" x="1312863" y="3224213"/>
          <p14:tracePt t="27784" x="1312863" y="3232150"/>
          <p14:tracePt t="27801" x="1330325" y="3241675"/>
          <p14:tracePt t="27818" x="1339850" y="3241675"/>
          <p14:tracePt t="27834" x="1357313" y="3241675"/>
          <p14:tracePt t="27849" x="1401763" y="3241675"/>
          <p14:tracePt t="27866" x="1428750" y="3224213"/>
          <p14:tracePt t="27882" x="1509713" y="3143250"/>
          <p14:tracePt t="27898" x="1554163" y="3098800"/>
          <p14:tracePt t="27914" x="1589088" y="3054350"/>
          <p14:tracePt t="27930" x="1643063" y="3009900"/>
          <p14:tracePt t="27946" x="1660525" y="3000375"/>
          <p14:tracePt t="27962" x="1687513" y="2990850"/>
          <p14:tracePt t="27978" x="1697038" y="2982913"/>
          <p14:tracePt t="27994" x="1714500" y="2982913"/>
          <p14:tracePt t="28010" x="1724025" y="2973388"/>
          <p14:tracePt t="28042" x="1731963" y="2973388"/>
          <p14:tracePt t="28061" x="1731963" y="2965450"/>
          <p14:tracePt t="28099" x="1741488" y="2965450"/>
          <p14:tracePt t="28135" x="1751013" y="2955925"/>
          <p14:tracePt t="28150" x="1758950" y="2955925"/>
          <p14:tracePt t="28160" x="1758950" y="2946400"/>
          <p14:tracePt t="28183" x="1768475" y="2946400"/>
          <p14:tracePt t="28245" x="1768475" y="2938463"/>
          <p14:tracePt t="28255" x="1768475" y="2928938"/>
          <p14:tracePt t="28289" x="1768475" y="2919413"/>
          <p14:tracePt t="28315" x="1776413" y="2919413"/>
          <p14:tracePt t="28327" x="1776413" y="2901950"/>
          <p14:tracePt t="28364" x="1776413" y="2894013"/>
          <p14:tracePt t="28375" x="1785938" y="2894013"/>
          <p14:tracePt t="28388" x="1785938" y="2884488"/>
          <p14:tracePt t="28396" x="1785938" y="2874963"/>
          <p14:tracePt t="28411" x="1785938" y="2867025"/>
          <p14:tracePt t="28613" x="1785938" y="2857500"/>
          <p14:tracePt t="29684" x="1795463" y="2857500"/>
          <p14:tracePt t="29697" x="1803400" y="2857500"/>
          <p14:tracePt t="29710" x="1812925" y="2857500"/>
          <p14:tracePt t="29726" x="1822450" y="2857500"/>
          <p14:tracePt t="29741" x="1839913" y="2857500"/>
          <p14:tracePt t="29758" x="1884363" y="2867025"/>
          <p14:tracePt t="29773" x="1938338" y="2867025"/>
          <p14:tracePt t="29789" x="2000250" y="2867025"/>
          <p14:tracePt t="29806" x="2214563" y="2867025"/>
          <p14:tracePt t="29821" x="2401888" y="2830513"/>
          <p14:tracePt t="29838" x="2894013" y="2724150"/>
          <p14:tracePt t="29854" x="3152775" y="2697163"/>
          <p14:tracePt t="29870" x="3357563" y="2670175"/>
          <p14:tracePt t="29885" x="3554413" y="2670175"/>
          <p14:tracePt t="29902" x="3822700" y="2724150"/>
          <p14:tracePt t="29918" x="3894138" y="2776538"/>
          <p14:tracePt t="29934" x="3965575" y="2840038"/>
          <p14:tracePt t="30116" x="3973513" y="2840038"/>
          <p14:tracePt t="30142" x="4027488" y="2813050"/>
          <p14:tracePt t="30155" x="4133850" y="2776538"/>
          <p14:tracePt t="30163" x="4322763" y="2705100"/>
          <p14:tracePt t="30178" x="4589463" y="2598738"/>
          <p14:tracePt t="30191" x="4875213" y="2536825"/>
          <p14:tracePt t="30206" x="5160963" y="2482850"/>
          <p14:tracePt t="30221" x="5419725" y="2419350"/>
          <p14:tracePt t="30238" x="5894388" y="2322513"/>
          <p14:tracePt t="30254" x="6062663" y="2286000"/>
          <p14:tracePt t="30269" x="6215063" y="2241550"/>
          <p14:tracePt t="30300" x="6429375" y="2205038"/>
          <p14:tracePt t="30317" x="6473825" y="2197100"/>
          <p14:tracePt t="30333" x="6510338" y="2197100"/>
          <p14:tracePt t="30349" x="6518275" y="2205038"/>
          <p14:tracePt t="30366" x="6537325" y="2214563"/>
          <p14:tracePt t="30382" x="6554788" y="2241550"/>
          <p14:tracePt t="30397" x="6554788" y="2251075"/>
          <p14:tracePt t="30413" x="6572250" y="2259013"/>
          <p14:tracePt t="30633" x="6572250" y="2276475"/>
          <p14:tracePt t="30645" x="6572250" y="2303463"/>
          <p14:tracePt t="30673" x="6572250" y="2393950"/>
          <p14:tracePt t="30703" x="6491288" y="2616200"/>
          <p14:tracePt t="30723" x="6456363" y="2714625"/>
          <p14:tracePt t="30750" x="6340475" y="2894013"/>
          <p14:tracePt t="30757" x="6276975" y="2955925"/>
          <p14:tracePt t="30775" x="6232525" y="3009900"/>
          <p14:tracePt t="30790" x="6170613" y="3054350"/>
          <p14:tracePt t="30819" x="6126163" y="3054350"/>
          <p14:tracePt t="30850" x="6089650" y="3054350"/>
          <p14:tracePt t="30875" x="6072188" y="3054350"/>
          <p14:tracePt t="30903" x="6054725" y="3054350"/>
          <p14:tracePt t="30922" x="6045200" y="3054350"/>
          <p14:tracePt t="30996" x="6045200" y="3062288"/>
          <p14:tracePt t="31008" x="6027738" y="3062288"/>
          <p14:tracePt t="31022" x="6027738" y="3081338"/>
          <p14:tracePt t="31050" x="6010275" y="3098800"/>
          <p14:tracePt t="31075" x="5991225" y="3108325"/>
          <p14:tracePt t="31091" x="5973763" y="3116263"/>
          <p14:tracePt t="31120" x="5965825" y="3116263"/>
          <p14:tracePt t="31677" x="5965825" y="3108325"/>
          <p14:tracePt t="33625" x="5973763" y="3116263"/>
          <p14:tracePt t="34580" x="5983288" y="3116263"/>
          <p14:tracePt t="34589" x="5983288" y="3125788"/>
          <p14:tracePt t="34603" x="5991225" y="3125788"/>
          <p14:tracePt t="34623" x="6000750" y="3133725"/>
          <p14:tracePt t="34638" x="6010275" y="3133725"/>
          <p14:tracePt t="34654" x="6010275" y="3143250"/>
          <p14:tracePt t="34668" x="6018213" y="3152775"/>
          <p14:tracePt t="34685" x="6027738" y="3160713"/>
          <p14:tracePt t="34700" x="6045200" y="3160713"/>
          <p14:tracePt t="34716" x="6054725" y="3160713"/>
          <p14:tracePt t="34731" x="6062663" y="3160713"/>
          <p14:tracePt t="34748" x="6081713" y="3160713"/>
          <p14:tracePt t="34763" x="6089650" y="3160713"/>
          <p14:tracePt t="34886" x="6089650" y="3152775"/>
          <p14:tracePt t="34897" x="6089650" y="3143250"/>
          <p14:tracePt t="34983" x="6089650" y="3133725"/>
          <p14:tracePt t="35009" x="6081713" y="3125788"/>
          <p14:tracePt t="35022" x="6072188" y="3116263"/>
          <p14:tracePt t="35033" x="6054725" y="3108325"/>
          <p14:tracePt t="35055" x="6045200" y="3098800"/>
          <p14:tracePt t="35070" x="6037263" y="3089275"/>
          <p14:tracePt t="35083" x="6027738" y="3089275"/>
          <p14:tracePt t="35104" x="6018213" y="3089275"/>
          <p14:tracePt t="35141" x="6010275" y="3089275"/>
          <p14:tracePt t="35177" x="6000750" y="3089275"/>
          <p14:tracePt t="35192" x="6000750" y="3098800"/>
          <p14:tracePt t="35211" x="6000750" y="3108325"/>
          <p14:tracePt t="35238" x="6000750" y="3116263"/>
          <p14:tracePt t="35321" x="6010275" y="3116263"/>
          <p14:tracePt t="35357" x="6018213" y="3116263"/>
          <p14:tracePt t="35373" x="6018213" y="3108325"/>
          <p14:tracePt t="35380" x="6037263" y="3098800"/>
          <p14:tracePt t="35393" x="6054725" y="3081338"/>
          <p14:tracePt t="35407" x="6081713" y="3054350"/>
          <p14:tracePt t="35421" x="6116638" y="3009900"/>
          <p14:tracePt t="35437" x="6161088" y="2946400"/>
          <p14:tracePt t="35453" x="6215063" y="2857500"/>
          <p14:tracePt t="35469" x="6276975" y="2741613"/>
          <p14:tracePt t="35485" x="6286500" y="2724150"/>
          <p14:tracePt t="35501" x="6286500" y="2705100"/>
          <p14:tracePt t="35584" x="6286500" y="2714625"/>
          <p14:tracePt t="35597" x="6276975" y="2724150"/>
          <p14:tracePt t="35613" x="6269038" y="2724150"/>
          <p14:tracePt t="35629" x="6259513" y="2741613"/>
          <p14:tracePt t="35659" x="6232525" y="2759075"/>
          <p14:tracePt t="35677" x="6224588" y="2768600"/>
          <p14:tracePt t="35693" x="6205538" y="2786063"/>
          <p14:tracePt t="35709" x="6188075" y="2786063"/>
          <p14:tracePt t="35725" x="6180138" y="2803525"/>
          <p14:tracePt t="35741" x="6143625" y="2840038"/>
          <p14:tracePt t="35757" x="6134100" y="2867025"/>
          <p14:tracePt t="35773" x="6116638" y="2884488"/>
          <p14:tracePt t="35789" x="6081713" y="2955925"/>
          <p14:tracePt t="35805" x="6062663" y="2990850"/>
          <p14:tracePt t="35821" x="6045200" y="3036888"/>
          <p14:tracePt t="35837" x="6010275" y="3133725"/>
          <p14:tracePt t="35853" x="6000750" y="3179763"/>
          <p14:tracePt t="35869" x="5991225" y="3205163"/>
          <p14:tracePt t="35885" x="5983288" y="3251200"/>
          <p14:tracePt t="35901" x="5983288" y="3259138"/>
          <p14:tracePt t="35984" x="5991225" y="3259138"/>
          <p14:tracePt t="36029" x="6010275" y="3259138"/>
          <p14:tracePt t="36055" x="6018213" y="3241675"/>
          <p14:tracePt t="36067" x="6037263" y="3232150"/>
          <p14:tracePt t="36078" x="6054725" y="3205163"/>
          <p14:tracePt t="36093" x="6072188" y="3179763"/>
          <p14:tracePt t="36109" x="6089650" y="3143250"/>
          <p14:tracePt t="36125" x="6108700" y="3098800"/>
          <p14:tracePt t="36141" x="6126163" y="3062288"/>
          <p14:tracePt t="36173" x="6126163" y="3054350"/>
          <p14:tracePt t="36305" x="6116638" y="3054350"/>
          <p14:tracePt t="36329" x="6116638" y="3062288"/>
          <p14:tracePt t="36343" x="6108700" y="3062288"/>
          <p14:tracePt t="36355" x="6099175" y="3062288"/>
          <p14:tracePt t="36378" x="6089650" y="3062288"/>
          <p14:tracePt t="36393" x="6081713" y="3071813"/>
          <p14:tracePt t="36404" x="6072188" y="3071813"/>
          <p14:tracePt t="36415" x="6062663" y="3071813"/>
          <p14:tracePt t="36429" x="6054725" y="3081338"/>
          <p14:tracePt t="36445" x="6045200" y="3081338"/>
          <p14:tracePt t="36461" x="6037263" y="3081338"/>
          <p14:tracePt t="36477" x="6027738" y="3089275"/>
          <p14:tracePt t="36512" x="6018213" y="3089275"/>
          <p14:tracePt t="36526" x="6018213" y="3098800"/>
          <p14:tracePt t="36546" x="6010275" y="3108325"/>
          <p14:tracePt t="36558" x="6010275" y="3116263"/>
          <p14:tracePt t="36585" x="6010275" y="3125788"/>
          <p14:tracePt t="36617" x="6010275" y="3133725"/>
          <p14:tracePt t="36631" x="6010275" y="3143250"/>
          <p14:tracePt t="36645" x="6018213" y="3152775"/>
          <p14:tracePt t="36665" x="6054725" y="3152775"/>
          <p14:tracePt t="36680" x="6072188" y="3152775"/>
          <p14:tracePt t="36710" x="6126163" y="3133725"/>
          <p14:tracePt t="36720" x="6161088" y="3108325"/>
          <p14:tracePt t="36730" x="6180138" y="3081338"/>
          <p14:tracePt t="36757" x="6215063" y="3036888"/>
          <p14:tracePt t="36763" x="6224588" y="3017838"/>
          <p14:tracePt t="36781" x="6224588" y="3009900"/>
          <p14:tracePt t="36798" x="6224588" y="3000375"/>
          <p14:tracePt t="36845" x="6224588" y="2990850"/>
          <p14:tracePt t="36859" x="6205538" y="2982913"/>
          <p14:tracePt t="36872" x="6188075" y="2973388"/>
          <p14:tracePt t="36883" x="6180138" y="2965450"/>
          <p14:tracePt t="36911" x="6134100" y="2965450"/>
          <p14:tracePt t="36943" x="6081713" y="2982913"/>
          <p14:tracePt t="36960" x="6062663" y="2990850"/>
          <p14:tracePt t="36982" x="6037263" y="3036888"/>
          <p14:tracePt t="37011" x="6000750" y="3098800"/>
          <p14:tracePt t="37017" x="5983288" y="3143250"/>
          <p14:tracePt t="37030" x="5983288" y="3197225"/>
          <p14:tracePt t="37045" x="5965825" y="3232150"/>
          <p14:tracePt t="37080" x="5965825" y="3303588"/>
          <p14:tracePt t="37086" x="5965825" y="3330575"/>
          <p14:tracePt t="37110" x="5965825" y="3340100"/>
          <p14:tracePt t="37127" x="6010275" y="3357563"/>
          <p14:tracePt t="37144" x="6037263" y="3357563"/>
          <p14:tracePt t="37180" x="6161088" y="3295650"/>
          <p14:tracePt t="37186" x="6205538" y="3259138"/>
          <p14:tracePt t="37198" x="6242050" y="3232150"/>
          <p14:tracePt t="37214" x="6251575" y="3224213"/>
          <p14:tracePt t="37243" x="6269038" y="3197225"/>
          <p14:tracePt t="37316" x="6259513" y="3197225"/>
          <p14:tracePt t="37338" x="6251575" y="3197225"/>
          <p14:tracePt t="37364" x="6242050" y="3197225"/>
          <p14:tracePt t="37382" x="6232525" y="3197225"/>
          <p14:tracePt t="37399" x="6215063" y="3197225"/>
          <p14:tracePt t="37428" x="6197600" y="3197225"/>
          <p14:tracePt t="37446" x="6188075" y="3197225"/>
          <p14:tracePt t="37481" x="6170613" y="3197225"/>
          <p14:tracePt t="37487" x="6170613" y="3205163"/>
          <p14:tracePt t="37821" x="6170613" y="3197225"/>
          <p14:tracePt t="42123" x="6197600" y="3224213"/>
          <p14:tracePt t="42133" x="6224588" y="3268663"/>
          <p14:tracePt t="42149" x="6269038" y="3313113"/>
          <p14:tracePt t="42162" x="6303963" y="3348038"/>
          <p14:tracePt t="42178" x="6348413" y="3367088"/>
          <p14:tracePt t="42195" x="6411913" y="3419475"/>
          <p14:tracePt t="42210" x="6438900" y="3429000"/>
          <p14:tracePt t="42226" x="6456363" y="3438525"/>
          <p14:tracePt t="42243" x="6491288" y="3446463"/>
          <p14:tracePt t="42506" x="6483350" y="3446463"/>
          <p14:tracePt t="42517" x="6456363" y="3455988"/>
          <p14:tracePt t="42531" x="6419850" y="3473450"/>
          <p14:tracePt t="42546" x="6375400" y="3490913"/>
          <p14:tracePt t="42562" x="6296025" y="3509963"/>
          <p14:tracePt t="42579" x="6108700" y="3571875"/>
          <p14:tracePt t="42595" x="5983288" y="3589338"/>
          <p14:tracePt t="42611" x="5848350" y="3616325"/>
          <p14:tracePt t="42632" x="5537200" y="3652838"/>
          <p14:tracePt t="42648" x="5402263" y="3652838"/>
          <p14:tracePt t="42664" x="5170488" y="3652838"/>
          <p14:tracePt t="42688" x="4973638" y="3652838"/>
          <p14:tracePt t="42717" x="4840288" y="3633788"/>
          <p14:tracePt t="42723" x="4803775" y="3625850"/>
          <p14:tracePt t="42735" x="4786313" y="3616325"/>
          <p14:tracePt t="42764" x="4768850" y="3589338"/>
          <p14:tracePt t="42975" x="4714875" y="3581400"/>
          <p14:tracePt t="42987" x="4616450" y="3544888"/>
          <p14:tracePt t="42998" x="4483100" y="3517900"/>
          <p14:tracePt t="43009" x="4241800" y="3473450"/>
          <p14:tracePt t="43033" x="3990975" y="3465513"/>
          <p14:tracePt t="43040" x="3741738" y="3429000"/>
          <p14:tracePt t="43064" x="3348038" y="3384550"/>
          <p14:tracePt t="43070" x="3232150" y="3348038"/>
          <p14:tracePt t="43089" x="3125788" y="3330575"/>
          <p14:tracePt t="43104" x="3036888" y="3313113"/>
          <p14:tracePt t="43120" x="2901950" y="3286125"/>
          <p14:tracePt t="43149" x="2822575" y="3286125"/>
          <p14:tracePt t="43155" x="2795588" y="3286125"/>
          <p14:tracePt t="43167" x="2768600" y="3286125"/>
          <p14:tracePt t="43189" x="2751138" y="3286125"/>
          <p14:tracePt t="43205" x="2741613" y="3286125"/>
          <p14:tracePt t="43441" x="2705100" y="3286125"/>
          <p14:tracePt t="43456" x="2652713" y="3276600"/>
          <p14:tracePt t="43488" x="2544763" y="3187700"/>
          <p14:tracePt t="43494" x="2490788" y="3098800"/>
          <p14:tracePt t="43506" x="2455863" y="3009900"/>
          <p14:tracePt t="43535" x="2411413" y="2874963"/>
          <p14:tracePt t="43541" x="2411413" y="2847975"/>
          <p14:tracePt t="43553" x="2401888" y="2830513"/>
          <p14:tracePt t="43589" x="2401888" y="2803525"/>
          <p14:tracePt t="43606" x="2401888" y="2795588"/>
          <p14:tracePt t="43623" x="2401888" y="2768600"/>
          <p14:tracePt t="43639" x="2401888" y="2741613"/>
          <p14:tracePt t="43655" x="2401888" y="2732088"/>
          <p14:tracePt t="43718" x="2401888" y="2724150"/>
          <p14:tracePt t="43794" x="2411413" y="2724150"/>
          <p14:tracePt t="43815" x="2428875" y="2724150"/>
          <p14:tracePt t="43840" x="2438400" y="2714625"/>
          <p14:tracePt t="43853" x="2446338" y="2714625"/>
          <p14:tracePt t="43877" x="2465388" y="2714625"/>
          <p14:tracePt t="43898" x="2473325" y="2714625"/>
          <p14:tracePt t="43915" x="2490788" y="2714625"/>
          <p14:tracePt t="43928" x="2500313" y="2714625"/>
          <p14:tracePt t="43942" x="2517775" y="2714625"/>
          <p14:tracePt t="43959" x="2554288" y="2714625"/>
          <p14:tracePt t="43975" x="2581275" y="2714625"/>
          <p14:tracePt t="43991" x="2598738" y="2714625"/>
          <p14:tracePt t="44007" x="2625725" y="2714625"/>
          <p14:tracePt t="44023" x="2643188" y="2714625"/>
          <p14:tracePt t="44039" x="2652713" y="2714625"/>
          <p14:tracePt t="44153" x="2633663" y="2724150"/>
          <p14:tracePt t="44164" x="2633663" y="2732088"/>
          <p14:tracePt t="44179" x="2625725" y="2732088"/>
          <p14:tracePt t="44190" x="2608263" y="2741613"/>
          <p14:tracePt t="44200" x="2581275" y="2751138"/>
          <p14:tracePt t="44217" x="2554288" y="2759075"/>
          <p14:tracePt t="44231" x="2527300" y="2776538"/>
          <p14:tracePt t="44247" x="2482850" y="2795588"/>
          <p14:tracePt t="44263" x="2393950" y="2830513"/>
          <p14:tracePt t="44279" x="2339975" y="2847975"/>
          <p14:tracePt t="44295" x="2286000" y="2874963"/>
          <p14:tracePt t="44311" x="2205038" y="2894013"/>
          <p14:tracePt t="44327" x="2179638" y="2901950"/>
          <p14:tracePt t="44343" x="2160588" y="2901950"/>
          <p14:tracePt t="44359" x="2152650" y="2901950"/>
          <p14:tracePt t="44429" x="2160588" y="2901950"/>
          <p14:tracePt t="44439" x="2170113" y="2901950"/>
          <p14:tracePt t="44456" x="2179638" y="2901950"/>
          <p14:tracePt t="44471" x="2197100" y="2901950"/>
          <p14:tracePt t="44487" x="2214563" y="2901950"/>
          <p14:tracePt t="44503" x="2268538" y="2901950"/>
          <p14:tracePt t="44519" x="2312988" y="2901950"/>
          <p14:tracePt t="44535" x="2347913" y="2901950"/>
          <p14:tracePt t="44551" x="2465388" y="2901950"/>
          <p14:tracePt t="44581" x="2616200" y="2874963"/>
          <p14:tracePt t="44599" x="2714625" y="2847975"/>
          <p14:tracePt t="44615" x="2732088" y="2830513"/>
          <p14:tracePt t="44631" x="2751138" y="2830513"/>
          <p14:tracePt t="44757" x="2741613" y="2830513"/>
          <p14:tracePt t="44789" x="2732088" y="2830513"/>
          <p14:tracePt t="44803" x="2724150" y="2830513"/>
          <p14:tracePt t="44815" x="2714625" y="2830513"/>
          <p14:tracePt t="44826" x="2697163" y="2840038"/>
          <p14:tracePt t="44839" x="2670175" y="2847975"/>
          <p14:tracePt t="44854" x="2643188" y="2857500"/>
          <p14:tracePt t="44870" x="2616200" y="2857500"/>
          <p14:tracePt t="44887" x="2554288" y="2884488"/>
          <p14:tracePt t="44903" x="2509838" y="2894013"/>
          <p14:tracePt t="44919" x="2482850" y="2901950"/>
          <p14:tracePt t="44935" x="2419350" y="2919413"/>
          <p14:tracePt t="44951" x="2393950" y="2928938"/>
          <p14:tracePt t="44967" x="2374900" y="2938463"/>
          <p14:tracePt t="44983" x="2366963" y="2938463"/>
          <p14:tracePt t="45041" x="2366963" y="2928938"/>
          <p14:tracePt t="45054" x="2374900" y="2928938"/>
          <p14:tracePt t="45065" x="2384425" y="2928938"/>
          <p14:tracePt t="45079" x="2393950" y="2919413"/>
          <p14:tracePt t="45095" x="2411413" y="2919413"/>
          <p14:tracePt t="45111" x="2428875" y="2911475"/>
          <p14:tracePt t="45127" x="2473325" y="2901950"/>
          <p14:tracePt t="45143" x="2500313" y="2901950"/>
          <p14:tracePt t="45159" x="2536825" y="2884488"/>
          <p14:tracePt t="45175" x="2652713" y="2857500"/>
          <p14:tracePt t="45190" x="2705100" y="2840038"/>
          <p14:tracePt t="45207" x="2751138" y="2840038"/>
          <p14:tracePt t="45237" x="2822575" y="2813050"/>
          <p14:tracePt t="45254" x="2830513" y="2803525"/>
          <p14:tracePt t="45271" x="2840038" y="2803525"/>
          <p14:tracePt t="45341" x="2840038" y="2813050"/>
          <p14:tracePt t="45400" x="2840038" y="2822575"/>
          <p14:tracePt t="45414" x="2830513" y="2822575"/>
          <p14:tracePt t="45438" x="2813050" y="2830513"/>
          <p14:tracePt t="45449" x="2803525" y="2840038"/>
          <p14:tracePt t="45463" x="2786063" y="2840038"/>
          <p14:tracePt t="45479" x="2768600" y="2840038"/>
          <p14:tracePt t="45495" x="2759075" y="2847975"/>
          <p14:tracePt t="45511" x="2751138" y="2847975"/>
          <p14:tracePt t="45527" x="2732088" y="2847975"/>
          <p14:tracePt t="45547" x="2724150" y="2847975"/>
          <p14:tracePt t="45860" x="2705100" y="2830513"/>
          <p14:tracePt t="45871" x="2697163" y="2786063"/>
          <p14:tracePt t="45890" x="2687638" y="2732088"/>
          <p14:tracePt t="45921" x="2687638" y="2633663"/>
          <p14:tracePt t="45938" x="2687638" y="2616200"/>
          <p14:tracePt t="45993" x="2679700" y="2616200"/>
          <p14:tracePt t="46016" x="2670175" y="2616200"/>
          <p14:tracePt t="46027" x="2670175" y="2608263"/>
          <p14:tracePt t="46064" x="2660650" y="2608263"/>
          <p14:tracePt t="46075" x="2652713" y="2589213"/>
          <p14:tracePt t="46092" x="2643188" y="2581275"/>
          <p14:tracePt t="46108" x="2633663" y="2562225"/>
          <p14:tracePt t="46137" x="2625725" y="2536825"/>
          <p14:tracePt t="46154" x="2616200" y="2527300"/>
          <p14:tracePt t="46190" x="2616200" y="2509838"/>
          <p14:tracePt t="46234" x="2616200" y="2500313"/>
          <p14:tracePt t="46458" x="2616200" y="2509838"/>
          <p14:tracePt t="46507" x="2616200" y="2517775"/>
          <p14:tracePt t="46545" x="2616200" y="2527300"/>
          <p14:tracePt t="46556" x="2616200" y="2536825"/>
          <p14:tracePt t="46571" x="2616200" y="2554288"/>
          <p14:tracePt t="46594" x="2616200" y="2616200"/>
          <p14:tracePt t="46610" x="2616200" y="2670175"/>
          <p14:tracePt t="46625" x="2616200" y="2732088"/>
          <p14:tracePt t="46642" x="2616200" y="2847975"/>
          <p14:tracePt t="46657" x="2616200" y="2911475"/>
          <p14:tracePt t="46673" x="2616200" y="2973388"/>
          <p14:tracePt t="46689" x="2616200" y="3054350"/>
          <p14:tracePt t="46705" x="2616200" y="3098800"/>
          <p14:tracePt t="46721" x="2616200" y="3152775"/>
          <p14:tracePt t="46737" x="2616200" y="3286125"/>
          <p14:tracePt t="46753" x="2616200" y="3330575"/>
          <p14:tracePt t="46769" x="2616200" y="3375025"/>
          <p14:tracePt t="46785" x="2608263" y="3419475"/>
          <p14:tracePt t="46815" x="2589213" y="3446463"/>
          <p14:tracePt t="46854" x="2581275" y="3455988"/>
          <p14:tracePt t="46881" x="2571750" y="3455988"/>
          <p14:tracePt t="46966" x="2554288" y="3455988"/>
          <p14:tracePt t="46989" x="2544763" y="3465513"/>
          <p14:tracePt t="47096" x="2536825" y="3482975"/>
          <p14:tracePt t="47108" x="2527300" y="3500438"/>
          <p14:tracePt t="47124" x="2527300" y="3509963"/>
          <p14:tracePt t="47137" x="2527300" y="3527425"/>
          <p14:tracePt t="47153" x="2527300" y="3544888"/>
          <p14:tracePt t="47169" x="2517775" y="3562350"/>
          <p14:tracePt t="47185" x="2517775" y="3581400"/>
          <p14:tracePt t="47217" x="2509838" y="3589338"/>
          <p14:tracePt t="47314" x="2517775" y="3589338"/>
          <p14:tracePt t="47325" x="2517775" y="3581400"/>
          <p14:tracePt t="47337" x="2536825" y="3571875"/>
          <p14:tracePt t="47350" x="2536825" y="3554413"/>
          <p14:tracePt t="47363" x="2554288" y="3536950"/>
          <p14:tracePt t="47377" x="2562225" y="3527425"/>
          <p14:tracePt t="47393" x="2581275" y="3500438"/>
          <p14:tracePt t="47409" x="2589213" y="3490913"/>
          <p14:tracePt t="47425" x="2616200" y="3455988"/>
          <p14:tracePt t="47441" x="2625725" y="3446463"/>
          <p14:tracePt t="47457" x="2633663" y="3429000"/>
          <p14:tracePt t="47487" x="2660650" y="3411538"/>
          <p14:tracePt t="47505" x="2660650" y="3402013"/>
          <p14:tracePt t="47537" x="2660650" y="3394075"/>
          <p14:tracePt t="47665" x="2660650" y="3384550"/>
          <p14:tracePt t="47757" x="2660650" y="3357563"/>
          <p14:tracePt t="47769" x="2660650" y="3348038"/>
          <p14:tracePt t="47781" x="2660650" y="3340100"/>
          <p14:tracePt t="47794" x="2660650" y="3330575"/>
          <p14:tracePt t="47811" x="2660650" y="3303588"/>
          <p14:tracePt t="47841" x="2660650" y="3295650"/>
          <p14:tracePt t="47878" x="2660650" y="3286125"/>
          <p14:tracePt t="47889" x="2660650" y="3276600"/>
          <p14:tracePt t="47917" x="2660650" y="3268663"/>
          <p14:tracePt t="47927" x="2660650" y="3259138"/>
          <p14:tracePt t="47950" x="2660650" y="3251200"/>
          <p14:tracePt t="48213" x="2652713" y="3251200"/>
          <p14:tracePt t="48227" x="2643188" y="3241675"/>
          <p14:tracePt t="48240" x="2633663" y="3241675"/>
          <p14:tracePt t="48254" x="2625725" y="3232150"/>
          <p14:tracePt t="48268" x="2608263" y="3224213"/>
          <p14:tracePt t="48284" x="2589213" y="3214688"/>
          <p14:tracePt t="48300" x="2554288" y="3197225"/>
          <p14:tracePt t="48316" x="2544763" y="3179763"/>
          <p14:tracePt t="48332" x="2509838" y="3170238"/>
          <p14:tracePt t="48362" x="2473325" y="3152775"/>
          <p14:tracePt t="48380" x="2438400" y="3125788"/>
          <p14:tracePt t="48396" x="2428875" y="3108325"/>
          <p14:tracePt t="48412" x="2419350" y="3108325"/>
          <p14:tracePt t="48428" x="2401888" y="3089275"/>
          <p14:tracePt t="48444" x="2384425" y="3071813"/>
          <p14:tracePt t="48460" x="2374900" y="3062288"/>
          <p14:tracePt t="48476" x="2366963" y="3062288"/>
          <p14:tracePt t="48492" x="2366963" y="3044825"/>
          <p14:tracePt t="48508" x="2357438" y="3044825"/>
          <p14:tracePt t="48524" x="2357438" y="3036888"/>
          <p14:tracePt t="48561" x="2357438" y="3027363"/>
          <p14:tracePt t="48588" x="2357438" y="3017838"/>
          <p14:tracePt t="48610" x="2347913" y="3017838"/>
          <p14:tracePt t="48621" x="2347913" y="3009900"/>
          <p14:tracePt t="48659" x="2339975" y="3009900"/>
          <p14:tracePt t="48669" x="2339975" y="3000375"/>
          <p14:tracePt t="48718" x="2339975" y="2990850"/>
          <p14:tracePt t="48755" x="2330450" y="2990850"/>
          <p14:tracePt t="48765" x="2330450" y="2982913"/>
          <p14:tracePt t="48852" x="2330450" y="2973388"/>
          <p14:tracePt t="48998" x="2339975" y="2973388"/>
          <p14:tracePt t="49009" x="2347913" y="2973388"/>
          <p14:tracePt t="49030" x="2357438" y="2973388"/>
          <p14:tracePt t="49050" x="2374900" y="2973388"/>
          <p14:tracePt t="49092" x="2438400" y="2973388"/>
          <p14:tracePt t="49098" x="2465388" y="2973388"/>
          <p14:tracePt t="49108" x="2482850" y="2973388"/>
          <p14:tracePt t="49138" x="2527300" y="2955925"/>
          <p14:tracePt t="49143" x="2554288" y="2955925"/>
          <p14:tracePt t="49155" x="2581275" y="2955925"/>
          <p14:tracePt t="49191" x="2633663" y="2938463"/>
          <p14:tracePt t="49222" x="2670175" y="2938463"/>
          <p14:tracePt t="49226" x="2697163" y="2938463"/>
          <p14:tracePt t="49253" x="2724150" y="2928938"/>
          <p14:tracePt t="49270" x="2741613" y="2928938"/>
          <p14:tracePt t="49293" x="2768600" y="2928938"/>
          <p14:tracePt t="49323" x="2803525" y="2919413"/>
          <p14:tracePt t="49354" x="2822575" y="2919413"/>
          <p14:tracePt t="49358" x="2830513" y="2919413"/>
          <p14:tracePt t="49393" x="2847975" y="2911475"/>
          <p14:tracePt t="49429" x="2847975" y="2901950"/>
          <p14:tracePt t="49452" x="2857500" y="2901950"/>
          <p14:tracePt t="49571" x="2867025" y="2901950"/>
          <p14:tracePt t="49587" x="2874963" y="2901950"/>
          <p14:tracePt t="49598" x="2884488" y="2901950"/>
          <p14:tracePt t="49754" x="2874963" y="2901950"/>
          <p14:tracePt t="49778" x="2857500" y="2901950"/>
          <p14:tracePt t="49792" x="2847975" y="2901950"/>
          <p14:tracePt t="49799" x="2830513" y="2901950"/>
          <p14:tracePt t="49813" x="2813050" y="2911475"/>
          <p14:tracePt t="49840" x="2768600" y="2919413"/>
          <p14:tracePt t="49857" x="2751138" y="2919413"/>
          <p14:tracePt t="49874" x="2697163" y="2928938"/>
          <p14:tracePt t="49896" x="2660650" y="2928938"/>
          <p14:tracePt t="49911" x="2643188" y="2928938"/>
          <p14:tracePt t="49941" x="2598738" y="2928938"/>
          <p14:tracePt t="49947" x="2581275" y="2928938"/>
          <p14:tracePt t="49958" x="2562225" y="2928938"/>
          <p14:tracePt t="49994" x="2509838" y="2928938"/>
          <p14:tracePt t="50025" x="2482850" y="2928938"/>
          <p14:tracePt t="50031" x="2473325" y="2928938"/>
          <p14:tracePt t="50044" x="2455863" y="2928938"/>
          <p14:tracePt t="50072" x="2438400" y="2928938"/>
          <p14:tracePt t="50078" x="2428875" y="2928938"/>
          <p14:tracePt t="50125" x="2419350" y="2928938"/>
          <p14:tracePt t="50195" x="2411413" y="2928938"/>
          <p14:tracePt t="50284" x="2401888" y="2928938"/>
          <p14:tracePt t="50294" x="2393950" y="2928938"/>
          <p14:tracePt t="50305" x="2393950" y="2938463"/>
          <p14:tracePt t="50328" x="2384425" y="2938463"/>
          <p14:tracePt t="50357" x="2366963" y="2946400"/>
          <p14:tracePt t="50416" x="2366963" y="2955925"/>
          <p14:tracePt t="50621" x="2374900" y="2955925"/>
          <p14:tracePt t="50643" x="2384425" y="2955925"/>
          <p14:tracePt t="50666" x="2401888" y="2955925"/>
          <p14:tracePt t="50677" x="2419350" y="2955925"/>
          <p14:tracePt t="50688" x="2438400" y="2955925"/>
          <p14:tracePt t="50702" x="2465388" y="2955925"/>
          <p14:tracePt t="50716" x="2490788" y="2955925"/>
          <p14:tracePt t="50726" x="2536825" y="2955925"/>
          <p14:tracePt t="50741" x="2581275" y="2955925"/>
          <p14:tracePt t="50757" x="2633663" y="2955925"/>
          <p14:tracePt t="50773" x="2679700" y="2955925"/>
          <p14:tracePt t="50789" x="2768600" y="2955925"/>
          <p14:tracePt t="50805" x="2803525" y="2965450"/>
          <p14:tracePt t="50821" x="2830513" y="2965450"/>
          <p14:tracePt t="50837" x="2874963" y="2973388"/>
          <p14:tracePt t="50853" x="2884488" y="2973388"/>
          <p14:tracePt t="50885" x="2894013" y="2973388"/>
          <p14:tracePt t="50916" x="2901950" y="2973388"/>
          <p14:tracePt t="50953" x="2911475" y="2973388"/>
          <p14:tracePt t="50976" x="2919413" y="2973388"/>
          <p14:tracePt t="52491" x="2919413" y="2982913"/>
          <p14:tracePt t="52767" x="2911475" y="2982913"/>
          <p14:tracePt t="52781" x="2901950" y="2973388"/>
          <p14:tracePt t="52798" x="2884488" y="2973388"/>
          <p14:tracePt t="52828" x="2813050" y="2928938"/>
          <p14:tracePt t="52839" x="2768600" y="2894013"/>
          <p14:tracePt t="52862" x="2724150" y="2857500"/>
          <p14:tracePt t="52878" x="2608263" y="2803525"/>
          <p14:tracePt t="52900" x="2544763" y="2776538"/>
          <p14:tracePt t="52928" x="2322513" y="2697163"/>
          <p14:tracePt t="52960" x="2143125" y="2643188"/>
          <p14:tracePt t="52977" x="2098675" y="2625725"/>
          <p14:tracePt t="52998" x="2062163" y="2608263"/>
          <p14:tracePt t="53015" x="2054225" y="2608263"/>
          <p14:tracePt t="53044" x="2036763" y="2598738"/>
          <p14:tracePt t="53271" x="2017713" y="2598738"/>
          <p14:tracePt t="53287" x="2009775" y="2598738"/>
          <p14:tracePt t="53301" x="2000250" y="2598738"/>
          <p14:tracePt t="53329" x="1973263" y="2589213"/>
          <p14:tracePt t="53333" x="1965325" y="2589213"/>
          <p14:tracePt t="53346" x="1955800" y="2581275"/>
          <p14:tracePt t="53362" x="1955800" y="2571750"/>
          <p14:tracePt t="53398" x="1938338" y="2571750"/>
          <p14:tracePt t="53416" x="1928813" y="2571750"/>
          <p14:tracePt t="53432" x="1928813" y="2562225"/>
          <p14:tracePt t="53461" x="1919288" y="2562225"/>
          <p14:tracePt t="53511" x="1911350" y="2562225"/>
          <p14:tracePt t="53538" x="1901825" y="2562225"/>
          <p14:tracePt t="53597" x="1893888" y="2562225"/>
          <p14:tracePt t="53612" x="1884363" y="2571750"/>
          <p14:tracePt t="53624" x="1874838" y="2589213"/>
          <p14:tracePt t="53635" x="1866900" y="2608263"/>
          <p14:tracePt t="53650" x="1847850" y="2625725"/>
          <p14:tracePt t="53665" x="1839913" y="2643188"/>
          <p14:tracePt t="53680" x="1812925" y="2679700"/>
          <p14:tracePt t="53696" x="1785938" y="2741613"/>
          <p14:tracePt t="53712" x="1768475" y="2786063"/>
          <p14:tracePt t="53728" x="1741488" y="2867025"/>
          <p14:tracePt t="53744" x="1741488" y="2894013"/>
          <p14:tracePt t="53759" x="1731963" y="2919413"/>
          <p14:tracePt t="53776" x="1714500" y="2965450"/>
          <p14:tracePt t="53792" x="1714500" y="2973388"/>
          <p14:tracePt t="53886" x="1714500" y="2965450"/>
          <p14:tracePt t="53911" x="1714500" y="2955925"/>
          <p14:tracePt t="53923" x="1724025" y="2946400"/>
          <p14:tracePt t="53935" x="1731963" y="2946400"/>
          <p14:tracePt t="53951" x="1741488" y="2938463"/>
          <p14:tracePt t="53969" x="1758950" y="2928938"/>
          <p14:tracePt t="53985" x="1776413" y="2919413"/>
          <p14:tracePt t="54017" x="1776413" y="2911475"/>
          <p14:tracePt t="54033" x="1795463" y="2884488"/>
          <p14:tracePt t="54049" x="1795463" y="2874963"/>
          <p14:tracePt t="54065" x="1803400" y="2867025"/>
          <p14:tracePt t="54081" x="1812925" y="2847975"/>
          <p14:tracePt t="54097" x="1812925" y="2840038"/>
          <p14:tracePt t="54129" x="1812925" y="2830513"/>
          <p14:tracePt t="54145" x="1812925" y="2822575"/>
          <p14:tracePt t="54176" x="1822450" y="2795588"/>
          <p14:tracePt t="54193" x="1822450" y="2786063"/>
          <p14:tracePt t="54210" x="1830388" y="2768600"/>
          <p14:tracePt t="54225" x="1830388" y="2759075"/>
          <p14:tracePt t="54241" x="1830388" y="2751138"/>
          <p14:tracePt t="54317" x="1830388" y="2741613"/>
          <p14:tracePt t="54332" x="1830388" y="2732088"/>
          <p14:tracePt t="54366" x="1830388" y="2724150"/>
          <p14:tracePt t="54377" x="1830388" y="2714625"/>
          <p14:tracePt t="54405" x="1830388" y="2705100"/>
          <p14:tracePt t="54428" x="1830388" y="2697163"/>
          <p14:tracePt t="54477" x="1830388" y="2687638"/>
          <p14:tracePt t="54524" x="1830388" y="2679700"/>
          <p14:tracePt t="54642" x="1822450" y="2679700"/>
          <p14:tracePt t="54665" x="1812925" y="2679700"/>
          <p14:tracePt t="54691" x="1803400" y="2687638"/>
          <p14:tracePt t="54707" x="1803400" y="2697163"/>
          <p14:tracePt t="54727" x="1795463" y="2714625"/>
          <p14:tracePt t="54748" x="1785938" y="2732088"/>
          <p14:tracePt t="54778" x="1751013" y="2830513"/>
          <p14:tracePt t="54802" x="1731963" y="2901950"/>
          <p14:tracePt t="54831" x="1731963" y="2938463"/>
          <p14:tracePt t="54850" x="1731963" y="2946400"/>
          <p14:tracePt t="54909" x="1741488" y="2946400"/>
          <p14:tracePt t="54930" x="1758950" y="2938463"/>
          <p14:tracePt t="54944" x="1776413" y="2911475"/>
          <p14:tracePt t="54956" x="1795463" y="2894013"/>
          <p14:tracePt t="54968" x="1822450" y="2874963"/>
          <p14:tracePt t="54983" x="1839913" y="2840038"/>
          <p14:tracePt t="54998" x="1847850" y="2822575"/>
          <p14:tracePt t="55015" x="1857375" y="2803525"/>
          <p14:tracePt t="55030" x="1857375" y="2786063"/>
          <p14:tracePt t="55062" x="1857375" y="2776538"/>
          <p14:tracePt t="55100" x="1857375" y="2768600"/>
          <p14:tracePt t="55113" x="1857375" y="2751138"/>
          <p14:tracePt t="55124" x="1857375" y="2732088"/>
          <p14:tracePt t="55149" x="1857375" y="2724150"/>
          <p14:tracePt t="55208" x="1847850" y="2724150"/>
          <p14:tracePt t="55222" x="1847850" y="2732088"/>
          <p14:tracePt t="55231" x="1830388" y="2741613"/>
          <p14:tracePt t="55244" x="1830388" y="2759075"/>
          <p14:tracePt t="55269" x="1803400" y="2795588"/>
          <p14:tracePt t="55286" x="1785938" y="2822575"/>
          <p14:tracePt t="55302" x="1758950" y="2867025"/>
          <p14:tracePt t="55318" x="1731963" y="2901950"/>
          <p14:tracePt t="55334" x="1724025" y="2946400"/>
          <p14:tracePt t="55350" x="1697038" y="3027363"/>
          <p14:tracePt t="55366" x="1687513" y="3044825"/>
          <p14:tracePt t="55382" x="1687513" y="3054350"/>
          <p14:tracePt t="55398" x="1687513" y="3062288"/>
          <p14:tracePt t="55439" x="1697038" y="3062288"/>
          <p14:tracePt t="55449" x="1697038" y="3054350"/>
          <p14:tracePt t="55463" x="1704975" y="3054350"/>
          <p14:tracePt t="55478" x="1714500" y="3044825"/>
          <p14:tracePt t="55494" x="1714500" y="3027363"/>
          <p14:tracePt t="55510" x="1714500" y="3000375"/>
          <p14:tracePt t="55526" x="1724025" y="2973388"/>
          <p14:tracePt t="55542" x="1741488" y="2919413"/>
          <p14:tracePt t="55558" x="1768475" y="2803525"/>
          <p14:tracePt t="55574" x="1776413" y="2751138"/>
          <p14:tracePt t="55590" x="1785938" y="2697163"/>
          <p14:tracePt t="55606" x="1795463" y="2660650"/>
          <p14:tracePt t="55622" x="1795463" y="2652713"/>
          <p14:tracePt t="55638" x="1795463" y="2643188"/>
          <p14:tracePt t="55653" x="1795463" y="2616200"/>
          <p14:tracePt t="55668" x="1785938" y="2608263"/>
          <p14:tracePt t="55684" x="1785938" y="2598738"/>
          <p14:tracePt t="55701" x="1768475" y="2581275"/>
          <p14:tracePt t="55717" x="1758950" y="2581275"/>
          <p14:tracePt t="55749" x="1731963" y="2581275"/>
          <p14:tracePt t="55765" x="1724025" y="2598738"/>
          <p14:tracePt t="55781" x="1704975" y="2608263"/>
          <p14:tracePt t="55797" x="1687513" y="2652713"/>
          <p14:tracePt t="55813" x="1670050" y="2687638"/>
          <p14:tracePt t="55829" x="1670050" y="2714625"/>
          <p14:tracePt t="55845" x="1660525" y="2751138"/>
          <p14:tracePt t="55861" x="1660525" y="2768600"/>
          <p14:tracePt t="55877" x="1660525" y="2786063"/>
          <p14:tracePt t="55893" x="1660525" y="2830513"/>
          <p14:tracePt t="55909" x="1660525" y="2857500"/>
          <p14:tracePt t="55940" x="1660525" y="2928938"/>
          <p14:tracePt t="55957" x="1660525" y="2938463"/>
          <p14:tracePt t="55973" x="1660525" y="2946400"/>
          <p14:tracePt t="56050" x="1670050" y="2938463"/>
          <p14:tracePt t="56061" x="1670050" y="2928938"/>
          <p14:tracePt t="56071" x="1670050" y="2919413"/>
          <p14:tracePt t="56088" x="1670050" y="2901950"/>
          <p14:tracePt t="56102" x="1670050" y="2884488"/>
          <p14:tracePt t="56119" x="1687513" y="2795588"/>
          <p14:tracePt t="56134" x="1704975" y="2724150"/>
          <p14:tracePt t="56150" x="1724025" y="2625725"/>
          <p14:tracePt t="56166" x="1741488" y="2536825"/>
          <p14:tracePt t="56182" x="1795463" y="2401888"/>
          <p14:tracePt t="56198" x="1795463" y="2357438"/>
          <p14:tracePt t="56214" x="1812925" y="2339975"/>
          <p14:tracePt t="56230" x="1830388" y="2312988"/>
          <p14:tracePt t="56246" x="1839913" y="2312988"/>
          <p14:tracePt t="56262" x="1847850" y="2312988"/>
          <p14:tracePt t="56278" x="1857375" y="2303463"/>
          <p14:tracePt t="56294" x="1866900" y="2303463"/>
          <p14:tracePt t="56326" x="1874838" y="2295525"/>
          <p14:tracePt t="56342" x="1884363" y="2286000"/>
          <p14:tracePt t="56358" x="1884363" y="2276475"/>
          <p14:tracePt t="56376" x="1893888" y="2276475"/>
          <p14:tracePt t="56390" x="1901825" y="2276475"/>
          <p14:tracePt t="56408" x="1911350" y="2268538"/>
          <p14:tracePt t="56423" x="1919288" y="2268538"/>
          <p14:tracePt t="56438" x="1919288" y="2259013"/>
          <p14:tracePt t="56454" x="1928813" y="2251075"/>
          <p14:tracePt t="56470" x="1946275" y="2241550"/>
          <p14:tracePt t="56486" x="1955800" y="2232025"/>
          <p14:tracePt t="56502" x="1955800" y="2224088"/>
          <p14:tracePt t="56518" x="1965325" y="2224088"/>
          <p14:tracePt t="56550" x="1973263" y="2224088"/>
          <p14:tracePt t="56792" x="1965325" y="2224088"/>
          <p14:tracePt t="56840" x="1955800" y="2224088"/>
          <p14:tracePt t="56878" x="1946275" y="2232025"/>
          <p14:tracePt t="56914" x="1938338" y="2241550"/>
          <p14:tracePt t="56939" x="1928813" y="2241550"/>
          <p14:tracePt t="56949" x="1928813" y="2251075"/>
          <p14:tracePt t="56966" x="1919288" y="2251075"/>
          <p14:tracePt t="56982" x="1911350" y="2259013"/>
          <p14:tracePt t="56998" x="1884363" y="2276475"/>
          <p14:tracePt t="57014" x="1874838" y="2286000"/>
          <p14:tracePt t="57030" x="1857375" y="2286000"/>
          <p14:tracePt t="57046" x="1830388" y="2303463"/>
          <p14:tracePt t="57062" x="1822450" y="2312988"/>
          <p14:tracePt t="57078" x="1812925" y="2330450"/>
          <p14:tracePt t="57110" x="1795463" y="2339975"/>
          <p14:tracePt t="57126" x="1785938" y="2357438"/>
          <p14:tracePt t="57142" x="1776413" y="2366963"/>
          <p14:tracePt t="57158" x="1758950" y="2384425"/>
          <p14:tracePt t="57174" x="1751013" y="2393950"/>
          <p14:tracePt t="57190" x="1741488" y="2411413"/>
          <p14:tracePt t="57206" x="1731963" y="2419350"/>
          <p14:tracePt t="57222" x="1724025" y="2446338"/>
          <p14:tracePt t="57238" x="1704975" y="2465388"/>
          <p14:tracePt t="57268" x="1697038" y="2517775"/>
          <p14:tracePt t="57286" x="1670050" y="2544763"/>
          <p14:tracePt t="57302" x="1660525" y="2571750"/>
          <p14:tracePt t="57318" x="1652588" y="2581275"/>
          <p14:tracePt t="57335" x="1643063" y="2616200"/>
          <p14:tracePt t="57350" x="1633538" y="2633663"/>
          <p14:tracePt t="57366" x="1625600" y="2652713"/>
          <p14:tracePt t="57382" x="1608138" y="2697163"/>
          <p14:tracePt t="57398" x="1598613" y="2714625"/>
          <p14:tracePt t="57414" x="1598613" y="2741613"/>
          <p14:tracePt t="57430" x="1589088" y="2768600"/>
          <p14:tracePt t="57446" x="1571625" y="2813050"/>
          <p14:tracePt t="57462" x="1571625" y="2830513"/>
          <p14:tracePt t="57479" x="1554163" y="2874963"/>
          <p14:tracePt t="57494" x="1554163" y="2901950"/>
          <p14:tracePt t="57510" x="1544638" y="2938463"/>
          <p14:tracePt t="57526" x="1536700" y="3000375"/>
          <p14:tracePt t="57542" x="1536700" y="3036888"/>
          <p14:tracePt t="57558" x="1536700" y="3062288"/>
          <p14:tracePt t="57574" x="1527175" y="3108325"/>
          <p14:tracePt t="57590" x="1527175" y="3125788"/>
          <p14:tracePt t="57618" x="1527175" y="3143250"/>
          <p14:tracePt t="57648" x="1527175" y="3152775"/>
          <p14:tracePt t="57673" x="1517650" y="3152775"/>
          <p14:tracePt t="57850" x="1509713" y="3152775"/>
          <p14:tracePt t="57867" x="1509713" y="3143250"/>
          <p14:tracePt t="57876" x="1509713" y="3125788"/>
          <p14:tracePt t="57903" x="1500188" y="3009900"/>
          <p14:tracePt t="57919" x="1500188" y="2901950"/>
          <p14:tracePt t="57948" x="1500188" y="2598738"/>
          <p14:tracePt t="57979" x="1517650" y="2536825"/>
          <p14:tracePt t="57986" x="1517650" y="2509838"/>
          <p14:tracePt t="58004" x="1527175" y="2482850"/>
          <p14:tracePt t="58031" x="1562100" y="2419350"/>
          <p14:tracePt t="58049" x="1571625" y="2401888"/>
          <p14:tracePt t="58066" x="1598613" y="2374900"/>
          <p14:tracePt t="58102" x="1625600" y="2357438"/>
          <p14:tracePt t="58108" x="1643063" y="2347913"/>
          <p14:tracePt t="58120" x="1670050" y="2339975"/>
          <p14:tracePt t="58149" x="1704975" y="2312988"/>
          <p14:tracePt t="58155" x="1724025" y="2295525"/>
          <p14:tracePt t="58166" x="1758950" y="2268538"/>
          <p14:tracePt t="58202" x="1822450" y="2224088"/>
          <p14:tracePt t="58233" x="1857375" y="2205038"/>
          <p14:tracePt t="58239" x="1874838" y="2187575"/>
          <p14:tracePt t="58251" x="1893888" y="2179638"/>
          <p14:tracePt t="58280" x="1919288" y="2170113"/>
          <p14:tracePt t="58286" x="1938338" y="2160588"/>
          <p14:tracePt t="58305" x="1946275" y="2160588"/>
          <p14:tracePt t="58334" x="1990725" y="2160588"/>
          <p14:tracePt t="58344" x="2000250" y="2160588"/>
          <p14:tracePt t="58354" x="2009775" y="2170113"/>
          <p14:tracePt t="58369" x="2036763" y="2170113"/>
          <p14:tracePt t="58403" x="2089150" y="2170113"/>
          <p14:tracePt t="58434" x="2125663" y="2170113"/>
          <p14:tracePt t="58440" x="2143125" y="2170113"/>
          <p14:tracePt t="58452" x="2160588" y="2170113"/>
          <p14:tracePt t="58480" x="2197100" y="2170113"/>
          <p14:tracePt t="58504" x="2232025" y="2160588"/>
          <p14:tracePt t="58531" x="2251075" y="2160588"/>
          <p14:tracePt t="58550" x="2268538" y="2152650"/>
          <p14:tracePt t="58580" x="2276475" y="2152650"/>
          <p14:tracePt t="58683" x="2286000" y="2143125"/>
          <p14:tracePt t="58704" x="2295525" y="2143125"/>
          <p14:tracePt t="58898" x="2286000" y="2143125"/>
          <p14:tracePt t="58920" x="2276475" y="2143125"/>
          <p14:tracePt t="58947" x="2259013" y="2133600"/>
          <p14:tracePt t="58958" x="2251075" y="2133600"/>
          <p14:tracePt t="58971" x="2232025" y="2133600"/>
          <p14:tracePt t="59004" x="2197100" y="2125663"/>
          <p14:tracePt t="59010" x="2187575" y="2125663"/>
          <p14:tracePt t="59036" x="2170113" y="2125663"/>
          <p14:tracePt t="59053" x="2143125" y="2125663"/>
          <p14:tracePt t="59082" x="2125663" y="2133600"/>
          <p14:tracePt t="59107" x="2116138" y="2133600"/>
          <p14:tracePt t="59486" x="2125663" y="2133600"/>
          <p14:tracePt t="59593" x="2125663" y="2143125"/>
          <p14:tracePt t="59605" x="2125663" y="2152650"/>
          <p14:tracePt t="59616" x="2125663" y="2197100"/>
          <p14:tracePt t="59631" x="2125663" y="2268538"/>
          <p14:tracePt t="59642" x="2116138" y="2347913"/>
          <p14:tracePt t="59655" x="2108200" y="2419350"/>
          <p14:tracePt t="59671" x="2098675" y="2482850"/>
          <p14:tracePt t="59687" x="2098675" y="2527300"/>
          <p14:tracePt t="59703" x="2098675" y="2598738"/>
          <p14:tracePt t="59719" x="2098675" y="2633663"/>
          <p14:tracePt t="59735" x="2108200" y="2670175"/>
          <p14:tracePt t="59751" x="2152650" y="2741613"/>
          <p14:tracePt t="59767" x="2170113" y="2768600"/>
          <p14:tracePt t="59783" x="2187575" y="2795588"/>
          <p14:tracePt t="59799" x="2224088" y="2822575"/>
          <p14:tracePt t="59815" x="2241550" y="2840038"/>
          <p14:tracePt t="59846" x="2322513" y="2847975"/>
          <p14:tracePt t="59864" x="2347913" y="2847975"/>
          <p14:tracePt t="59881" x="2401888" y="2847975"/>
          <p14:tracePt t="59896" x="2428875" y="2840038"/>
          <p14:tracePt t="59912" x="2455863" y="2822575"/>
          <p14:tracePt t="59928" x="2482850" y="2822575"/>
          <p14:tracePt t="59944" x="2562225" y="2803525"/>
          <p14:tracePt t="59960" x="2616200" y="2795588"/>
          <p14:tracePt t="60146" x="2625725" y="2795588"/>
          <p14:tracePt t="60157" x="2643188" y="2786063"/>
          <p14:tracePt t="60171" x="2687638" y="2768600"/>
          <p14:tracePt t="60186" x="2803525" y="2751138"/>
          <p14:tracePt t="60200" x="2982913" y="2732088"/>
          <p14:tracePt t="60216" x="3303588" y="2714625"/>
          <p14:tracePt t="60233" x="4027488" y="2768600"/>
          <p14:tracePt t="60249" x="4348163" y="2803525"/>
          <p14:tracePt t="60265" x="4803775" y="2840038"/>
          <p14:tracePt t="60280" x="4919663" y="2847975"/>
          <p14:tracePt t="60296" x="5027613" y="2847975"/>
          <p14:tracePt t="60312" x="5099050" y="2847975"/>
          <p14:tracePt t="60329" x="5180013" y="2840038"/>
          <p14:tracePt t="60345" x="5205413" y="2830513"/>
          <p14:tracePt t="60360" x="5224463" y="2830513"/>
          <p14:tracePt t="60376" x="5259388" y="2830513"/>
          <p14:tracePt t="60408" x="5268913" y="2830513"/>
          <p14:tracePt t="60529" x="5268913" y="2840038"/>
          <p14:tracePt t="60582" x="5259388" y="2840038"/>
          <p14:tracePt t="60641" x="5268913" y="2894013"/>
          <p14:tracePt t="60653" x="5303838" y="2955925"/>
          <p14:tracePt t="60879" x="5322888" y="2955925"/>
          <p14:tracePt t="60890" x="5367338" y="2955925"/>
          <p14:tracePt t="60906" x="5429250" y="2955925"/>
          <p14:tracePt t="60920" x="5527675" y="2982913"/>
          <p14:tracePt t="60936" x="5661025" y="3009900"/>
          <p14:tracePt t="60953" x="5884863" y="3116263"/>
          <p14:tracePt t="60969" x="5973763" y="3160713"/>
          <p14:tracePt t="60985" x="6037263" y="3205163"/>
          <p14:tracePt t="61001" x="6045200" y="3214688"/>
          <p14:tracePt t="61016" x="6054725" y="3214688"/>
          <p14:tracePt t="61084" x="6054725" y="3224213"/>
          <p14:tracePt t="61203" x="6062663" y="3224213"/>
          <p14:tracePt t="61290" x="6062663" y="3214688"/>
          <p14:tracePt t="61323" x="6062663" y="3205163"/>
          <p14:tracePt t="61338" x="6062663" y="3170238"/>
          <p14:tracePt t="61350" x="6054725" y="3152775"/>
          <p14:tracePt t="61359" x="6045200" y="3133725"/>
          <p14:tracePt t="61371" x="6045200" y="3125788"/>
          <p14:tracePt t="61385" x="6045200" y="3116263"/>
          <p14:tracePt t="65064" x="6037263" y="3116263"/>
          <p14:tracePt t="65074" x="6027738" y="3116263"/>
          <p14:tracePt t="65091" x="6027738" y="3125788"/>
          <p14:tracePt t="65115" x="6018213" y="3133725"/>
          <p14:tracePt t="65144" x="6010275" y="3143250"/>
          <p14:tracePt t="65174" x="6000750" y="3152775"/>
          <p14:tracePt t="65193" x="5991225" y="3170238"/>
          <p14:tracePt t="65215" x="5991225" y="3187700"/>
          <p14:tracePt t="65280" x="6000750" y="3187700"/>
          <p14:tracePt t="65289" x="6010275" y="3187700"/>
          <p14:tracePt t="65314" x="6037263" y="3187700"/>
          <p14:tracePt t="65344" x="6062663" y="3143250"/>
          <p14:tracePt t="65351" x="6062663" y="3133725"/>
          <p14:tracePt t="65363" x="6072188" y="3116263"/>
          <p14:tracePt t="65391" x="6081713" y="3108325"/>
          <p14:tracePt t="65413" x="6081713" y="3098800"/>
          <p14:tracePt t="65447" x="6072188" y="3081338"/>
          <p14:tracePt t="65461" x="6072188" y="3062288"/>
          <p14:tracePt t="65470" x="6062663" y="3054350"/>
          <p14:tracePt t="65494" x="6037263" y="3044825"/>
          <p14:tracePt t="65516" x="6027738" y="3044825"/>
          <p14:tracePt t="65532" x="5991225" y="3044825"/>
          <p14:tracePt t="65561" x="5956300" y="3089275"/>
          <p14:tracePt t="65567" x="5938838" y="3116263"/>
          <p14:tracePt t="65579" x="5919788" y="3143250"/>
          <p14:tracePt t="65615" x="5911850" y="3187700"/>
          <p14:tracePt t="65632" x="5911850" y="3197225"/>
          <p14:tracePt t="65648" x="5911850" y="3205163"/>
          <p14:tracePt t="65665" x="5929313" y="3224213"/>
          <p14:tracePt t="65682" x="5946775" y="3232150"/>
          <p14:tracePt t="65697" x="5991225" y="3241675"/>
          <p14:tracePt t="65712" x="6010275" y="3241675"/>
          <p14:tracePt t="65728" x="6037263" y="3224213"/>
          <p14:tracePt t="65744" x="6045200" y="3187700"/>
          <p14:tracePt t="65761" x="6081713" y="3133725"/>
          <p14:tracePt t="65777" x="6081713" y="3125788"/>
          <p14:tracePt t="65792" x="6089650" y="3108325"/>
          <p14:tracePt t="65808" x="6089650" y="3098800"/>
          <p14:tracePt t="65902" x="6081713" y="3098800"/>
          <p14:tracePt t="65928" x="6062663" y="3089275"/>
          <p14:tracePt t="65941" x="6054725" y="3089275"/>
          <p14:tracePt t="65952" x="6045200" y="3089275"/>
          <p14:tracePt t="65967" x="6018213" y="3089275"/>
          <p14:tracePt t="65984" x="6000750" y="3098800"/>
          <p14:tracePt t="66001" x="5973763" y="3116263"/>
          <p14:tracePt t="66016" x="5965825" y="3133725"/>
          <p14:tracePt t="66032" x="5956300" y="3143250"/>
          <p14:tracePt t="66049" x="5956300" y="3152775"/>
          <p14:tracePt t="66082" x="5965825" y="3160713"/>
          <p14:tracePt t="66097" x="5983288" y="3179763"/>
          <p14:tracePt t="66112" x="6000750" y="3187700"/>
          <p14:tracePt t="66128" x="6018213" y="3187700"/>
          <p14:tracePt t="66145" x="6054725" y="3187700"/>
          <p14:tracePt t="66175" x="6072188" y="3179763"/>
          <p14:tracePt t="66193" x="6072188" y="3160713"/>
          <p14:tracePt t="66208" x="6081713" y="3125788"/>
          <p14:tracePt t="66225" x="6099175" y="3081338"/>
          <p14:tracePt t="66241" x="6108700" y="3054350"/>
          <p14:tracePt t="66256" x="6108700" y="3044825"/>
          <p14:tracePt t="66272" x="6108700" y="3036888"/>
          <p14:tracePt t="66305" x="6099175" y="3036888"/>
          <p14:tracePt t="66322" x="6089650" y="3036888"/>
          <p14:tracePt t="66338" x="6081713" y="3036888"/>
          <p14:tracePt t="66353" x="6072188" y="3036888"/>
          <p14:tracePt t="66368" x="6062663" y="3036888"/>
          <p14:tracePt t="66385" x="6027738" y="3044825"/>
          <p14:tracePt t="66401" x="6018213" y="3044825"/>
          <p14:tracePt t="66416" x="5991225" y="3062288"/>
          <p14:tracePt t="66433" x="5973763" y="3089275"/>
          <p14:tracePt t="66464" x="5973763" y="3108325"/>
          <p14:tracePt t="66481" x="5973763" y="3125788"/>
          <p14:tracePt t="66497" x="5973763" y="3152775"/>
          <p14:tracePt t="66512" x="5973763" y="3170238"/>
          <p14:tracePt t="66529" x="5991225" y="3224213"/>
          <p14:tracePt t="66544" x="6018213" y="3241675"/>
          <p14:tracePt t="66560" x="6045200" y="3259138"/>
          <p14:tracePt t="66577" x="6108700" y="3259138"/>
          <p14:tracePt t="66592" x="6134100" y="3251200"/>
          <p14:tracePt t="66608" x="6161088" y="3232150"/>
          <p14:tracePt t="66625" x="6205538" y="3179763"/>
          <p14:tracePt t="66640" x="6215063" y="3152775"/>
          <p14:tracePt t="66656" x="6224588" y="3116263"/>
          <p14:tracePt t="66686" x="6232525" y="3081338"/>
          <p14:tracePt t="66717" x="6232525" y="3071813"/>
          <p14:tracePt t="66733" x="6232525" y="3062288"/>
          <p14:tracePt t="66761" x="6224588" y="3044825"/>
          <p14:tracePt t="66769" x="6215063" y="3044825"/>
          <p14:tracePt t="66781" x="6197600" y="3036888"/>
          <p14:tracePt t="66815" x="6143625" y="3027363"/>
          <p14:tracePt t="66844" x="6089650" y="3027363"/>
          <p14:tracePt t="66863" x="6062663" y="3044825"/>
          <p14:tracePt t="66893" x="6027738" y="3089275"/>
          <p14:tracePt t="66902" x="6010275" y="3108325"/>
          <p14:tracePt t="66917" x="5991225" y="3143250"/>
          <p14:tracePt t="66946" x="5983288" y="3170238"/>
          <p14:tracePt t="66953" x="5983288" y="3179763"/>
          <p14:tracePt t="66971" x="5983288" y="3187700"/>
          <p14:tracePt t="66996" x="5991225" y="3205163"/>
          <p14:tracePt t="67018" x="6037263" y="3251200"/>
          <p14:tracePt t="67034" x="6062663" y="3251200"/>
          <p14:tracePt t="67062" x="6099175" y="3251200"/>
          <p14:tracePt t="67068" x="6108700" y="3241675"/>
          <p14:tracePt t="67116" x="6126163" y="3214688"/>
          <p14:tracePt t="67134" x="6126163" y="3197225"/>
          <p14:tracePt t="67163" x="6134100" y="3197225"/>
          <p14:tracePt t="67177" x="6134100" y="3187700"/>
          <p14:tracePt t="67225" x="6134100" y="3179763"/>
          <p14:tracePt t="67250" x="6126163" y="3170238"/>
          <p14:tracePt t="67264" x="6126163" y="3160713"/>
          <p14:tracePt t="67273" x="6108700" y="3160713"/>
          <p14:tracePt t="67297" x="6089650" y="3160713"/>
          <p14:tracePt t="67319" x="6072188" y="3160713"/>
          <p14:tracePt t="67335" x="6054725" y="3160713"/>
          <p14:tracePt t="67364" x="6037263" y="3160713"/>
          <p14:tracePt t="67370" x="6027738" y="3170238"/>
          <p14:tracePt t="67417" x="6018213" y="3179763"/>
          <p14:tracePt t="67420" x="6018213" y="3187700"/>
          <p14:tracePt t="67537" x="6027738" y="3179763"/>
          <p14:tracePt t="67560" x="6027738" y="3170238"/>
          <p14:tracePt t="67575" x="6027738" y="3160713"/>
          <p14:tracePt t="67622" x="6027738" y="3152775"/>
          <p14:tracePt t="67681" x="6018213" y="3152775"/>
          <p14:tracePt t="67705" x="6010275" y="3143250"/>
          <p14:tracePt t="68354" x="6010275" y="3152775"/>
          <p14:tracePt t="68365" x="6010275" y="3179763"/>
          <p14:tracePt t="68384" x="5991225" y="3205163"/>
          <p14:tracePt t="68401" x="5983288" y="3224213"/>
          <p14:tracePt t="68423" x="5965825" y="3303588"/>
          <p14:tracePt t="68453" x="5929313" y="3384550"/>
          <p14:tracePt t="68470" x="5919788" y="3419475"/>
          <p14:tracePt t="68499" x="5840413" y="3544888"/>
          <p14:tracePt t="68524" x="5759450" y="3625850"/>
          <p14:tracePt t="68553" x="5670550" y="3697288"/>
          <p14:tracePt t="68570" x="5599113" y="3732213"/>
          <p14:tracePt t="68586" x="5562600" y="3732213"/>
          <p14:tracePt t="68603" x="5527675" y="3732213"/>
          <p14:tracePt t="68620" x="5438775" y="3741738"/>
          <p14:tracePt t="68635" x="5402263" y="3741738"/>
          <p14:tracePt t="68651" x="5367338" y="3741738"/>
          <p14:tracePt t="68668" x="5268913" y="3741738"/>
          <p14:tracePt t="68688" x="5214938" y="3741738"/>
          <p14:tracePt t="68722" x="5045075" y="3741738"/>
          <p14:tracePt t="68728" x="4983163" y="3741738"/>
          <p14:tracePt t="68740" x="4929188" y="3751263"/>
          <p14:tracePt t="69013" x="4848225" y="3741738"/>
          <p14:tracePt t="69028" x="4751388" y="3705225"/>
          <p14:tracePt t="69042" x="4608513" y="3660775"/>
          <p14:tracePt t="69070" x="4187825" y="3509963"/>
          <p14:tracePt t="69076" x="3946525" y="3455988"/>
          <p14:tracePt t="69102" x="3633788" y="3411538"/>
          <p14:tracePt t="69126" x="3429000" y="3384550"/>
          <p14:tracePt t="69155" x="3251200" y="3375025"/>
          <p14:tracePt t="69161" x="3160713" y="3375025"/>
          <p14:tracePt t="69173" x="3108325" y="3375025"/>
          <p14:tracePt t="69202" x="3027363" y="3375025"/>
          <p14:tracePt t="69208" x="3009900" y="3367088"/>
          <p14:tracePt t="69225" x="3000375" y="3357563"/>
          <p14:tracePt t="69255" x="3000375" y="3340100"/>
          <p14:tracePt t="69472" x="2938463" y="3313113"/>
          <p14:tracePt t="69486" x="2874963" y="3276600"/>
          <p14:tracePt t="69495" x="2786063" y="3251200"/>
          <p14:tracePt t="69527" x="2589213" y="3179763"/>
          <p14:tracePt t="69542" x="2490788" y="3160713"/>
          <p14:tracePt t="69571" x="2366963" y="3152775"/>
          <p14:tracePt t="69578" x="2357438" y="3152775"/>
          <p14:tracePt t="69738" x="2357438" y="3160713"/>
          <p14:tracePt t="69929" x="2357438" y="3170238"/>
          <p14:tracePt t="69941" x="2374900" y="3179763"/>
          <p14:tracePt t="69951" x="2393950" y="3179763"/>
          <p14:tracePt t="69975" x="2411413" y="3179763"/>
          <p14:tracePt t="69991" x="2465388" y="3187700"/>
          <p14:tracePt t="70026" x="2554288" y="3205163"/>
          <p14:tracePt t="70058" x="2598738" y="3232150"/>
          <p14:tracePt t="70088" x="2598738" y="3251200"/>
          <p14:tracePt t="70134" x="2598738" y="3259138"/>
          <p14:tracePt t="70204" x="2598738" y="3268663"/>
          <p14:tracePt t="70264" x="2598738" y="3276600"/>
          <p14:tracePt t="70275" x="2598738" y="3295650"/>
          <p14:tracePt t="70291" x="2598738" y="3303588"/>
          <p14:tracePt t="70307" x="2608263" y="3303588"/>
          <p14:tracePt t="70329" x="2608263" y="3313113"/>
          <p14:tracePt t="70470" x="2608263" y="3322638"/>
          <p14:tracePt t="70916" x="2616200" y="3340100"/>
          <p14:tracePt t="71670" x="2616200" y="3330575"/>
          <p14:tracePt t="71790" x="2625725" y="3330575"/>
          <p14:tracePt t="71937" x="2625725" y="3322638"/>
          <p14:tracePt t="71946" x="2625725" y="3313113"/>
          <p14:tracePt t="71963" x="2625725" y="3276600"/>
          <p14:tracePt t="71980" x="2679700" y="3152775"/>
          <p14:tracePt t="71996" x="2840038" y="2751138"/>
          <p14:tracePt t="72012" x="2867025" y="2670175"/>
          <p14:tracePt t="72028" x="2874963" y="2643188"/>
          <p14:tracePt t="72044" x="2884488" y="2625725"/>
          <p14:tracePt t="72078" x="2884488" y="2616200"/>
          <p14:tracePt t="72235" x="2894013" y="2616200"/>
          <p14:tracePt t="72332" x="2894013" y="2625725"/>
          <p14:tracePt t="72357" x="2894013" y="2652713"/>
          <p14:tracePt t="72368" x="2894013" y="2670175"/>
          <p14:tracePt t="72385" x="2894013" y="2697163"/>
          <p14:tracePt t="72395" x="2894013" y="2705100"/>
          <p14:tracePt t="72412" x="2884488" y="2724150"/>
          <p14:tracePt t="72440" x="2884488" y="2732088"/>
          <p14:tracePt t="72487" x="2874963" y="2732088"/>
          <p14:tracePt t="72536" x="2874963" y="2741613"/>
          <p14:tracePt t="72563" x="2867025" y="2751138"/>
          <p14:tracePt t="72586" x="2867025" y="2759075"/>
          <p14:tracePt t="72596" x="2867025" y="2768600"/>
          <p14:tracePt t="72607" x="2857500" y="2768600"/>
          <p14:tracePt t="72622" x="2857500" y="2776538"/>
          <p14:tracePt t="72637" x="2847975" y="2786063"/>
          <p14:tracePt t="72850" x="2840038" y="2786063"/>
          <p14:tracePt t="72898" x="2830513" y="2786063"/>
          <p14:tracePt t="72909" x="2822575" y="2786063"/>
          <p14:tracePt t="72923" x="2822575" y="2795588"/>
          <p14:tracePt t="72940" x="2813050" y="2795588"/>
          <p14:tracePt t="72957" x="2786063" y="2803525"/>
          <p14:tracePt t="72974" x="2776538" y="2813050"/>
          <p14:tracePt t="72988" x="2759075" y="2813050"/>
          <p14:tracePt t="73018" x="2687638" y="2840038"/>
          <p14:tracePt t="73036" x="2670175" y="2847975"/>
          <p14:tracePt t="73052" x="2643188" y="2857500"/>
          <p14:tracePt t="73068" x="2598738" y="2867025"/>
          <p14:tracePt t="73084" x="2581275" y="2884488"/>
          <p14:tracePt t="73100" x="2544763" y="2894013"/>
          <p14:tracePt t="73116" x="2517775" y="2901950"/>
          <p14:tracePt t="73132" x="2509838" y="2911475"/>
          <p14:tracePt t="73148" x="2482850" y="2919413"/>
          <p14:tracePt t="73164" x="2473325" y="2928938"/>
          <p14:tracePt t="73180" x="2465388" y="2928938"/>
          <p14:tracePt t="73196" x="2446338" y="2946400"/>
          <p14:tracePt t="73212" x="2438400" y="2946400"/>
          <p14:tracePt t="73245" x="2428875" y="2955925"/>
          <p14:tracePt t="73276" x="2419350" y="2955925"/>
          <p14:tracePt t="73292" x="2411413" y="2955925"/>
          <p14:tracePt t="73318" x="2401888" y="2955925"/>
          <p14:tracePt t="73569" x="2393950" y="2955925"/>
          <p14:tracePt t="73664" x="2393950" y="2946400"/>
          <p14:tracePt t="73739" x="2401888" y="2946400"/>
          <p14:tracePt t="73774" x="2411413" y="2946400"/>
          <p14:tracePt t="73785" x="2419350" y="2946400"/>
          <p14:tracePt t="73798" x="2428875" y="2946400"/>
          <p14:tracePt t="73815" x="2438400" y="2946400"/>
          <p14:tracePt t="73831" x="2446338" y="2946400"/>
          <p14:tracePt t="73847" x="2490788" y="2946400"/>
          <p14:tracePt t="73863" x="2509838" y="2946400"/>
          <p14:tracePt t="73894" x="2581275" y="2938463"/>
          <p14:tracePt t="73911" x="2598738" y="2938463"/>
          <p14:tracePt t="73927" x="2625725" y="2928938"/>
          <p14:tracePt t="73944" x="2670175" y="2928938"/>
          <p14:tracePt t="73959" x="2687638" y="2919413"/>
          <p14:tracePt t="73975" x="2697163" y="2919413"/>
          <p14:tracePt t="73991" x="2714625" y="2919413"/>
          <p14:tracePt t="74007" x="2724150" y="2919413"/>
          <p14:tracePt t="74023" x="2732088" y="2919413"/>
          <p14:tracePt t="74039" x="2751138" y="2919413"/>
          <p14:tracePt t="74055" x="2759075" y="2919413"/>
          <p14:tracePt t="74071" x="2768600" y="2911475"/>
          <p14:tracePt t="74087" x="2776538" y="2911475"/>
          <p14:tracePt t="74103" x="2786063" y="2911475"/>
          <p14:tracePt t="74135" x="2795588" y="2901950"/>
          <p14:tracePt t="74152" x="2803525" y="2901950"/>
          <p14:tracePt t="74169" x="2813050" y="2901950"/>
          <p14:tracePt t="74184" x="2822575" y="2894013"/>
          <p14:tracePt t="74207" x="2830513" y="2894013"/>
          <p14:tracePt t="74230" x="2840038" y="2894013"/>
          <p14:tracePt t="74256" x="2847975" y="2894013"/>
          <p14:tracePt t="74267" x="2857500" y="2894013"/>
          <p14:tracePt t="74288" x="2867025" y="2894013"/>
          <p14:tracePt t="75575" x="2874963" y="2894013"/>
          <p14:tracePt t="75676" x="2874963" y="2884488"/>
          <p14:tracePt t="75683" x="2867025" y="2874963"/>
          <p14:tracePt t="75698" x="2857500" y="2867025"/>
          <p14:tracePt t="75734" x="2840038" y="2847975"/>
          <p14:tracePt t="75758" x="2822575" y="2840038"/>
          <p14:tracePt t="75781" x="2803525" y="2803525"/>
          <p14:tracePt t="75799" x="2795588" y="2795588"/>
          <p14:tracePt t="75815" x="2776538" y="2768600"/>
          <p14:tracePt t="75837" x="2759075" y="2732088"/>
          <p14:tracePt t="75866" x="2741613" y="2714625"/>
          <p14:tracePt t="75872" x="2732088" y="2705100"/>
          <p14:tracePt t="75889" x="2732088" y="2697163"/>
          <p14:tracePt t="76034" x="2751138" y="2697163"/>
          <p14:tracePt t="76044" x="2786063" y="2687638"/>
          <p14:tracePt t="76056" x="2840038" y="2679700"/>
          <p14:tracePt t="76070" x="2911475" y="2660650"/>
          <p14:tracePt t="76086" x="2990850" y="2652713"/>
          <p14:tracePt t="76113" x="3170238" y="2652713"/>
          <p14:tracePt t="76120" x="3259138" y="2660650"/>
          <p14:tracePt t="76138" x="3330575" y="2705100"/>
          <p14:tracePt t="76153" x="3438525" y="2803525"/>
          <p14:tracePt t="76183" x="3465513" y="2901950"/>
          <p14:tracePt t="76200" x="3465513" y="2928938"/>
          <p14:tracePt t="76417" x="3455988" y="2946400"/>
          <p14:tracePt t="76428" x="3411538" y="2982913"/>
          <p14:tracePt t="76441" x="3367088" y="3017838"/>
          <p14:tracePt t="76467" x="3259138" y="3081338"/>
          <p14:tracePt t="76485" x="3224213" y="3098800"/>
          <p14:tracePt t="76514" x="3081338" y="3133725"/>
          <p14:tracePt t="76538" x="2982913" y="3133725"/>
          <p14:tracePt t="76567" x="2884488" y="3133725"/>
          <p14:tracePt t="76573" x="2847975" y="3133725"/>
          <p14:tracePt t="76599" x="2795588" y="3133725"/>
          <p14:tracePt t="76618" x="2786063" y="3133725"/>
          <p14:tracePt t="76638" x="2768600" y="3133725"/>
          <p14:tracePt t="76887" x="2759075" y="3133725"/>
          <p14:tracePt t="76901" x="2751138" y="3133725"/>
          <p14:tracePt t="76922" x="2741613" y="3125788"/>
          <p14:tracePt t="76936" x="2724150" y="3108325"/>
          <p14:tracePt t="76949" x="2705100" y="3081338"/>
          <p14:tracePt t="76971" x="2652713" y="3009900"/>
          <p14:tracePt t="76986" x="2633663" y="2965450"/>
          <p14:tracePt t="77015" x="2562225" y="2857500"/>
          <p14:tracePt t="77021" x="2509838" y="2803525"/>
          <p14:tracePt t="77040" x="2401888" y="2705100"/>
          <p14:tracePt t="77069" x="2268538" y="2608263"/>
          <p14:tracePt t="77087" x="2197100" y="2581275"/>
          <p14:tracePt t="77116" x="2000250" y="2562225"/>
          <p14:tracePt t="77140" x="1911350" y="2616200"/>
          <p14:tracePt t="77169" x="1839913" y="2643188"/>
          <p14:tracePt t="77175" x="1803400" y="2670175"/>
          <p14:tracePt t="77187" x="1785938" y="2687638"/>
          <p14:tracePt t="77216" x="1768475" y="2705100"/>
          <p14:tracePt t="77240" x="1758950" y="2714625"/>
          <p14:tracePt t="77256" x="1758950" y="2724150"/>
          <p14:tracePt t="77272" x="1758950" y="2768600"/>
          <p14:tracePt t="77300" x="1822450" y="2822575"/>
          <p14:tracePt t="77307" x="1874838" y="2847975"/>
          <p14:tracePt t="77319" x="1938338" y="2874963"/>
          <p14:tracePt t="77393" x="1938338" y="2894013"/>
          <p14:tracePt t="77415" x="1938338" y="2901950"/>
          <p14:tracePt t="77440" x="1928813" y="2911475"/>
          <p14:tracePt t="77457" x="1928813" y="2919413"/>
          <p14:tracePt t="77513" x="1928813" y="2928938"/>
          <p14:tracePt t="77542" x="1938338" y="2946400"/>
          <p14:tracePt t="77557" x="1938338" y="2965450"/>
          <p14:tracePt t="77573" x="1965325" y="3017838"/>
          <p14:tracePt t="77602" x="1982788" y="3062288"/>
          <p14:tracePt t="77608" x="2000250" y="3089275"/>
          <p14:tracePt t="77620" x="2000250" y="3108325"/>
          <p14:tracePt t="77635" x="2017713" y="3116263"/>
          <p14:tracePt t="77651" x="2027238" y="3125788"/>
          <p14:tracePt t="77668" x="2044700" y="3125788"/>
          <p14:tracePt t="77683" x="2054225" y="3125788"/>
          <p14:tracePt t="77700" x="2071688" y="3125788"/>
          <p14:tracePt t="77744" x="2081213" y="31257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5396CA5-661F-4B27-A7CD-09DFD1589D39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84163" y="4524375"/>
            <a:ext cx="8623300" cy="1816100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000" b="1" u="sng" smtClean="0">
                <a:solidFill>
                  <a:srgbClr val="FF0000"/>
                </a:solidFill>
              </a:rPr>
              <a:t>Origin:</a:t>
            </a:r>
            <a:r>
              <a:rPr lang="en-US" altLang="en-US" sz="2000" smtClean="0"/>
              <a:t>  Inner surface of the obturator membrane and the hip bone. </a:t>
            </a:r>
          </a:p>
          <a:p>
            <a:pPr eaLnBrk="1" hangingPunct="1"/>
            <a:r>
              <a:rPr lang="en-US" altLang="en-US" sz="2000" b="1" u="sng" smtClean="0">
                <a:solidFill>
                  <a:srgbClr val="002060"/>
                </a:solidFill>
              </a:rPr>
              <a:t>Insertion</a:t>
            </a:r>
            <a:r>
              <a:rPr lang="en-US" altLang="en-US" sz="2000" smtClean="0"/>
              <a:t>: It leaves the pelvis through the </a:t>
            </a:r>
            <a:r>
              <a:rPr lang="en-US" altLang="en-US" sz="2000" u="sng" smtClean="0"/>
              <a:t>lesser sciatic </a:t>
            </a:r>
            <a:r>
              <a:rPr lang="en-US" altLang="en-US" sz="2000" smtClean="0"/>
              <a:t>foramen to be inserted into the greater trochanter of the femur.</a:t>
            </a:r>
          </a:p>
          <a:p>
            <a:pPr eaLnBrk="1" hangingPunct="1"/>
            <a:r>
              <a:rPr lang="en-US" altLang="en-US" sz="2000" b="1" u="sng" smtClean="0">
                <a:solidFill>
                  <a:schemeClr val="hlink"/>
                </a:solidFill>
              </a:rPr>
              <a:t>Action:</a:t>
            </a:r>
            <a:r>
              <a:rPr lang="en-US" altLang="en-US" sz="2000" b="1" smtClean="0"/>
              <a:t>  L</a:t>
            </a:r>
            <a:r>
              <a:rPr lang="en-US" altLang="en-US" sz="2000" smtClean="0"/>
              <a:t>ateral rotator of the femur at the hip joint.</a:t>
            </a:r>
            <a:endParaRPr lang="en-US" altLang="en-US" sz="2000" b="1" smtClean="0"/>
          </a:p>
          <a:p>
            <a:pPr eaLnBrk="1" hangingPunct="1"/>
            <a:r>
              <a:rPr lang="en-US" altLang="en-US" sz="2000" b="1" u="sng" smtClean="0">
                <a:solidFill>
                  <a:schemeClr val="hlink"/>
                </a:solidFill>
              </a:rPr>
              <a:t>Nerve supply</a:t>
            </a:r>
            <a:r>
              <a:rPr lang="en-US" altLang="en-US" sz="2000" b="1" smtClean="0">
                <a:solidFill>
                  <a:schemeClr val="hlink"/>
                </a:solidFill>
              </a:rPr>
              <a:t>:</a:t>
            </a:r>
            <a:r>
              <a:rPr lang="en-US" altLang="en-US" sz="2000" b="1" smtClean="0"/>
              <a:t> </a:t>
            </a:r>
            <a:r>
              <a:rPr lang="en-US" altLang="en-US" sz="2000" smtClean="0"/>
              <a:t> Nerve to obturator internus.</a:t>
            </a:r>
            <a:endParaRPr lang="en-US" altLang="en-US" sz="1800" b="1" smtClean="0"/>
          </a:p>
        </p:txBody>
      </p:sp>
      <p:pic>
        <p:nvPicPr>
          <p:cNvPr id="167940" name="Picture 4" descr="F66122-005-f005b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8538" y="604838"/>
            <a:ext cx="5434012" cy="3683000"/>
          </a:xfrm>
          <a:noFill/>
        </p:spPr>
      </p:pic>
      <p:pic>
        <p:nvPicPr>
          <p:cNvPr id="167941" name="Picture 5" descr="F66122-006-f04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0" r="10535" b="3268"/>
          <a:stretch>
            <a:fillRect/>
          </a:stretch>
        </p:blipFill>
        <p:spPr bwMode="auto">
          <a:xfrm>
            <a:off x="196850" y="152400"/>
            <a:ext cx="3819525" cy="42846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AutoShape 6"/>
          <p:cNvSpPr>
            <a:spLocks noChangeArrowheads="1"/>
          </p:cNvSpPr>
          <p:nvPr/>
        </p:nvSpPr>
        <p:spPr bwMode="auto">
          <a:xfrm>
            <a:off x="7326313" y="3625850"/>
            <a:ext cx="1433512" cy="258763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67943" name="AutoShape 7"/>
          <p:cNvSpPr>
            <a:spLocks noChangeArrowheads="1"/>
          </p:cNvSpPr>
          <p:nvPr/>
        </p:nvSpPr>
        <p:spPr bwMode="auto">
          <a:xfrm>
            <a:off x="1322388" y="3375025"/>
            <a:ext cx="620712" cy="322263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" name="Rectangle 8"/>
          <p:cNvSpPr/>
          <p:nvPr/>
        </p:nvSpPr>
        <p:spPr>
          <a:xfrm>
            <a:off x="4162425" y="177800"/>
            <a:ext cx="4791075" cy="522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Obturator Internus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494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9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79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79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39" grpId="0" build="p" animBg="1"/>
      <p:bldP spid="167942" grpId="0" animBg="1"/>
      <p:bldP spid="167943" grpId="0" animBg="1"/>
    </p:bldLst>
  </p:timing>
  <p:extLst>
    <p:ext uri="{3A86A75C-4F4B-4683-9AE1-C65F6400EC91}">
      <p14:laserTraceLst xmlns:p14="http://schemas.microsoft.com/office/powerpoint/2010/main">
        <p14:tracePtLst>
          <p14:tracePt t="7879" x="2071688" y="3125788"/>
          <p14:tracePt t="7911" x="2062163" y="3116263"/>
          <p14:tracePt t="7959" x="2044700" y="3116263"/>
          <p14:tracePt t="8218" x="2036763" y="3108325"/>
          <p14:tracePt t="8229" x="2036763" y="3098800"/>
          <p14:tracePt t="8245" x="2017713" y="3089275"/>
          <p14:tracePt t="8262" x="2017713" y="3071813"/>
          <p14:tracePt t="8278" x="2000250" y="3036888"/>
          <p14:tracePt t="8294" x="1990725" y="3017838"/>
          <p14:tracePt t="8310" x="1982788" y="3000375"/>
          <p14:tracePt t="8325" x="1973263" y="2982913"/>
          <p14:tracePt t="8341" x="1973263" y="2965450"/>
          <p14:tracePt t="8357" x="1973263" y="2955925"/>
          <p14:tracePt t="8401" x="1973263" y="2946400"/>
          <p14:tracePt t="8427" x="1973263" y="2938463"/>
          <p14:tracePt t="8447" x="1973263" y="2928938"/>
          <p14:tracePt t="8749" x="1973263" y="2919413"/>
          <p14:tracePt t="8761" x="1973263" y="2901950"/>
          <p14:tracePt t="8771" x="1973263" y="2884488"/>
          <p14:tracePt t="8794" x="1973263" y="2847975"/>
          <p14:tracePt t="8801" x="1990725" y="2795588"/>
          <p14:tracePt t="8823" x="2071688" y="2652713"/>
          <p14:tracePt t="8848" x="2179638" y="2446338"/>
          <p14:tracePt t="8866" x="2259013" y="2295525"/>
          <p14:tracePt t="8881" x="2401888" y="2062163"/>
          <p14:tracePt t="8910" x="2598738" y="1741488"/>
          <p14:tracePt t="8917" x="2705100" y="1581150"/>
          <p14:tracePt t="8929" x="2813050" y="1428750"/>
          <p14:tracePt t="8950" x="2928938" y="1276350"/>
          <p14:tracePt t="8967" x="3116263" y="1036638"/>
          <p14:tracePt t="8982" x="3205163" y="973138"/>
          <p14:tracePt t="9011" x="3286125" y="928688"/>
          <p14:tracePt t="9203" x="3286125" y="938213"/>
          <p14:tracePt t="9242" x="3276600" y="938213"/>
          <p14:tracePt t="9253" x="3268663" y="938213"/>
          <p14:tracePt t="9266" x="3251200" y="938213"/>
          <p14:tracePt t="9295" x="3160713" y="973138"/>
          <p14:tracePt t="9302" x="3098800" y="1000125"/>
          <p14:tracePt t="9324" x="2938463" y="1062038"/>
          <p14:tracePt t="9350" x="2741613" y="1133475"/>
          <p14:tracePt t="9367" x="2625725" y="1169988"/>
          <p14:tracePt t="9396" x="2455863" y="1223963"/>
          <p14:tracePt t="9401" x="2393950" y="1250950"/>
          <p14:tracePt t="9414" x="2347913" y="1268413"/>
          <p14:tracePt t="9429" x="2312988" y="1276350"/>
          <p14:tracePt t="9452" x="2268538" y="1295400"/>
          <p14:tracePt t="9468" x="2241550" y="1303338"/>
          <p14:tracePt t="9483" x="2232025" y="1322388"/>
          <p14:tracePt t="9512" x="2232025" y="1330325"/>
          <p14:tracePt t="9696" x="2214563" y="1322388"/>
          <p14:tracePt t="9710" x="2214563" y="1312863"/>
          <p14:tracePt t="9722" x="2197100" y="1303338"/>
          <p14:tracePt t="9755" x="2187575" y="1303338"/>
          <p14:tracePt t="9769" x="2187575" y="1330325"/>
          <p14:tracePt t="9796" x="2170113" y="1401763"/>
          <p14:tracePt t="9815" x="2170113" y="1527175"/>
          <p14:tracePt t="9852" x="2187575" y="1679575"/>
          <p14:tracePt t="9868" x="2224088" y="1874838"/>
          <p14:tracePt t="9883" x="2232025" y="1938338"/>
          <p14:tracePt t="9899" x="2241550" y="2017713"/>
          <p14:tracePt t="9928" x="2259013" y="2241550"/>
          <p14:tracePt t="9952" x="2259013" y="2330450"/>
          <p14:tracePt t="9981" x="2268538" y="2374900"/>
          <p14:tracePt t="10152" x="2259013" y="2401888"/>
          <p14:tracePt t="10166" x="2251075" y="2419350"/>
          <p14:tracePt t="10182" x="2251075" y="2428875"/>
          <p14:tracePt t="10200" x="2251075" y="2438400"/>
          <p14:tracePt t="10322" x="2259013" y="2438400"/>
          <p14:tracePt t="10335" x="2268538" y="2438400"/>
          <p14:tracePt t="10345" x="2286000" y="2438400"/>
          <p14:tracePt t="10359" x="2295525" y="2428875"/>
          <p14:tracePt t="10375" x="2303463" y="2419350"/>
          <p14:tracePt t="10405" x="2330450" y="2411413"/>
          <p14:tracePt t="10680" x="2339975" y="2411413"/>
          <p14:tracePt t="10707" x="2347913" y="2411413"/>
          <p14:tracePt t="10718" x="2357438" y="2411413"/>
          <p14:tracePt t="10730" x="2366963" y="2411413"/>
          <p14:tracePt t="10742" x="2374900" y="2401888"/>
          <p14:tracePt t="10755" x="2384425" y="2401888"/>
          <p14:tracePt t="10769" x="2401888" y="2393950"/>
          <p14:tracePt t="10783" x="2411413" y="2384425"/>
          <p14:tracePt t="10799" x="2428875" y="2384425"/>
          <p14:tracePt t="10815" x="2438400" y="2384425"/>
          <p14:tracePt t="10831" x="2465388" y="2384425"/>
          <p14:tracePt t="10847" x="2473325" y="2384425"/>
          <p14:tracePt t="11210" x="2465388" y="2374900"/>
          <p14:tracePt t="11224" x="2455863" y="2374900"/>
          <p14:tracePt t="11237" x="2455863" y="2366963"/>
          <p14:tracePt t="11259" x="2446338" y="2357438"/>
          <p14:tracePt t="11296" x="2446338" y="2347913"/>
          <p14:tracePt t="11310" x="2438400" y="2347913"/>
          <p14:tracePt t="11560" x="2428875" y="2347913"/>
          <p14:tracePt t="11571" x="2419350" y="2339975"/>
          <p14:tracePt t="11582" x="2411413" y="2330450"/>
          <p14:tracePt t="11599" x="2393950" y="2330450"/>
          <p14:tracePt t="11614" x="2374900" y="2312988"/>
          <p14:tracePt t="11630" x="2303463" y="2295525"/>
          <p14:tracePt t="11646" x="2276475" y="2286000"/>
          <p14:tracePt t="11662" x="2251075" y="2268538"/>
          <p14:tracePt t="11678" x="2214563" y="2259013"/>
          <p14:tracePt t="11694" x="2205038" y="2251075"/>
          <p14:tracePt t="11711" x="2197100" y="2251075"/>
          <p14:tracePt t="11728" x="2187575" y="2251075"/>
          <p14:tracePt t="11744" x="2187575" y="2241550"/>
          <p14:tracePt t="11882" x="2187575" y="2251075"/>
          <p14:tracePt t="11894" x="2187575" y="2259013"/>
          <p14:tracePt t="11907" x="2197100" y="2268538"/>
          <p14:tracePt t="11923" x="2205038" y="2286000"/>
          <p14:tracePt t="11935" x="2205038" y="2295525"/>
          <p14:tracePt t="12051" x="2197100" y="2295525"/>
          <p14:tracePt t="12063" x="2179638" y="2295525"/>
          <p14:tracePt t="12078" x="2160588" y="2295525"/>
          <p14:tracePt t="12095" x="2152650" y="2295525"/>
          <p14:tracePt t="12125" x="2143125" y="2295525"/>
          <p14:tracePt t="12142" x="2143125" y="2286000"/>
          <p14:tracePt t="12161" x="2152650" y="2276475"/>
          <p14:tracePt t="12174" x="2179638" y="2268538"/>
          <p14:tracePt t="12190" x="2259013" y="2251075"/>
          <p14:tracePt t="12211" x="2544763" y="2205038"/>
          <p14:tracePt t="12226" x="2867025" y="2179638"/>
          <p14:tracePt t="12253" x="3527425" y="2143125"/>
          <p14:tracePt t="12268" x="4125913" y="2152650"/>
          <p14:tracePt t="12284" x="4402138" y="2179638"/>
          <p14:tracePt t="12313" x="4714875" y="2259013"/>
          <p14:tracePt t="12319" x="4813300" y="2312988"/>
          <p14:tracePt t="12331" x="4884738" y="2339975"/>
          <p14:tracePt t="12352" x="4911725" y="2357438"/>
          <p14:tracePt t="12544" x="4919663" y="2374900"/>
          <p14:tracePt t="12554" x="4938713" y="2393950"/>
          <p14:tracePt t="12570" x="4946650" y="2419350"/>
          <p14:tracePt t="12598" x="4973638" y="2465388"/>
          <p14:tracePt t="12604" x="5000625" y="2490788"/>
          <p14:tracePt t="12616" x="5018088" y="2517775"/>
          <p14:tracePt t="12652" x="5116513" y="2652713"/>
          <p14:tracePt t="12669" x="5153025" y="2741613"/>
          <p14:tracePt t="12698" x="5259388" y="2938463"/>
          <p14:tracePt t="12704" x="5303838" y="3017838"/>
          <p14:tracePt t="12928" x="5340350" y="3044825"/>
          <p14:tracePt t="12942" x="5429250" y="3116263"/>
          <p14:tracePt t="12955" x="5562600" y="3205163"/>
          <p14:tracePt t="12984" x="5902325" y="3429000"/>
          <p14:tracePt t="12990" x="6018213" y="3490913"/>
          <p14:tracePt t="13031" x="6242050" y="3608388"/>
          <p14:tracePt t="13037" x="6269038" y="3625850"/>
          <p14:tracePt t="13055" x="6276975" y="3633788"/>
          <p14:tracePt t="13113" x="6276975" y="3608388"/>
          <p14:tracePt t="13124" x="6276975" y="3571875"/>
          <p14:tracePt t="13135" x="6276975" y="3554413"/>
          <p14:tracePt t="13156" x="6276975" y="3536950"/>
          <p14:tracePt t="13172" x="6276975" y="3527425"/>
          <p14:tracePt t="13230" x="6276975" y="3517900"/>
          <p14:tracePt t="13245" x="6276975" y="3509963"/>
          <p14:tracePt t="13253" x="6276975" y="3500438"/>
          <p14:tracePt t="13267" x="6276975" y="3490913"/>
          <p14:tracePt t="13283" x="6276975" y="3482975"/>
          <p14:tracePt t="13299" x="6276975" y="3465513"/>
          <p14:tracePt t="13316" x="6276975" y="3419475"/>
          <p14:tracePt t="13330" x="6276975" y="3411538"/>
          <p14:tracePt t="13361" x="6276975" y="3402013"/>
          <p14:tracePt t="13377" x="6276975" y="3394075"/>
          <p14:tracePt t="13393" x="6276975" y="3375025"/>
          <p14:tracePt t="13409" x="6286500" y="3367088"/>
          <p14:tracePt t="13618" x="6286500" y="3348038"/>
          <p14:tracePt t="13627" x="6303963" y="3330575"/>
          <p14:tracePt t="13638" x="6313488" y="3313113"/>
          <p14:tracePt t="13651" x="6330950" y="3276600"/>
          <p14:tracePt t="13667" x="6340475" y="3259138"/>
          <p14:tracePt t="13683" x="6348413" y="3241675"/>
          <p14:tracePt t="13699" x="6367463" y="3197225"/>
          <p14:tracePt t="13715" x="6367463" y="3170238"/>
          <p14:tracePt t="13731" x="6367463" y="3143250"/>
          <p14:tracePt t="13734" x="6367463" y="3116263"/>
          <p14:tracePt t="13749" x="6367463" y="3098800"/>
          <p14:tracePt t="13762" x="6367463" y="3089275"/>
          <p14:tracePt t="13783" x="6367463" y="3081338"/>
          <p14:tracePt t="14157" x="6357938" y="3081338"/>
          <p14:tracePt t="14167" x="6348413" y="3071813"/>
          <p14:tracePt t="14179" x="6340475" y="3054350"/>
          <p14:tracePt t="14195" x="6340475" y="3044825"/>
          <p14:tracePt t="14211" x="6330950" y="3036888"/>
          <p14:tracePt t="14227" x="6313488" y="3009900"/>
          <p14:tracePt t="14243" x="6296025" y="2990850"/>
          <p14:tracePt t="14258" x="6286500" y="2982913"/>
          <p14:tracePt t="14275" x="6259513" y="2955925"/>
          <p14:tracePt t="14291" x="6251575" y="2946400"/>
          <p14:tracePt t="14307" x="6232525" y="2938463"/>
          <p14:tracePt t="14322" x="6224588" y="2928938"/>
          <p14:tracePt t="14353" x="6215063" y="2928938"/>
          <p14:tracePt t="14707" x="6205538" y="2928938"/>
          <p14:tracePt t="15091" x="6205538" y="2911475"/>
          <p14:tracePt t="15108" x="6197600" y="2884488"/>
          <p14:tracePt t="15117" x="6188075" y="2847975"/>
          <p14:tracePt t="15130" x="6180138" y="2813050"/>
          <p14:tracePt t="15147" x="6180138" y="2786063"/>
          <p14:tracePt t="15161" x="6180138" y="2759075"/>
          <p14:tracePt t="15178" x="6161088" y="2741613"/>
          <p14:tracePt t="15194" x="6161088" y="2732088"/>
          <p14:tracePt t="15210" x="6153150" y="2724150"/>
          <p14:tracePt t="15226" x="6143625" y="2714625"/>
          <p14:tracePt t="15242" x="6134100" y="2705100"/>
          <p14:tracePt t="15261" x="6126163" y="2705100"/>
          <p14:tracePt t="15391" x="6126163" y="2714625"/>
          <p14:tracePt t="15403" x="6126163" y="2724150"/>
          <p14:tracePt t="15418" x="6126163" y="2732088"/>
          <p14:tracePt t="15435" x="6134100" y="2741613"/>
          <p14:tracePt t="15464" x="6143625" y="2751138"/>
          <p14:tracePt t="15490" x="6153150" y="2751138"/>
          <p14:tracePt t="15635" x="6153150" y="2741613"/>
          <p14:tracePt t="15669" x="6143625" y="2741613"/>
          <p14:tracePt t="15679" x="6116638" y="2741613"/>
          <p14:tracePt t="15694" x="6099175" y="2741613"/>
          <p14:tracePt t="15706" x="6081713" y="2741613"/>
          <p14:tracePt t="15722" x="6072188" y="2759075"/>
          <p14:tracePt t="15738" x="6037263" y="2795588"/>
          <p14:tracePt t="15754" x="6010275" y="2847975"/>
          <p14:tracePt t="15770" x="5991225" y="2928938"/>
          <p14:tracePt t="15786" x="5983288" y="3036888"/>
          <p14:tracePt t="15802" x="5973763" y="3259138"/>
          <p14:tracePt t="15818" x="5973763" y="3348038"/>
          <p14:tracePt t="15834" x="5973763" y="3411538"/>
          <p14:tracePt t="15850" x="5983288" y="3473450"/>
          <p14:tracePt t="15866" x="6000750" y="3554413"/>
          <p14:tracePt t="15882" x="6018213" y="3571875"/>
          <p14:tracePt t="15901" x="6062663" y="3598863"/>
          <p14:tracePt t="15914" x="6089650" y="3598863"/>
          <p14:tracePt t="15929" x="6108700" y="3598863"/>
          <p14:tracePt t="15946" x="6134100" y="3589338"/>
          <p14:tracePt t="15962" x="6180138" y="3544888"/>
          <p14:tracePt t="15977" x="6188075" y="3536950"/>
          <p14:tracePt t="15994" x="6188075" y="3517900"/>
          <p14:tracePt t="16009" x="6188075" y="3482975"/>
          <p14:tracePt t="16026" x="6188075" y="3446463"/>
          <p14:tracePt t="16042" x="6188075" y="3402013"/>
          <p14:tracePt t="16058" x="6188075" y="3357563"/>
          <p14:tracePt t="16073" x="6188075" y="3340100"/>
          <p14:tracePt t="16089" x="6188075" y="3330575"/>
          <p14:tracePt t="16106" x="6180138" y="3303588"/>
          <p14:tracePt t="16121" x="6153150" y="3295650"/>
          <p14:tracePt t="16138" x="6126163" y="3276600"/>
          <p14:tracePt t="16154" x="6108700" y="3259138"/>
          <p14:tracePt t="16169" x="6081713" y="3259138"/>
          <p14:tracePt t="16186" x="6037263" y="3251200"/>
          <p14:tracePt t="16201" x="6018213" y="3251200"/>
          <p14:tracePt t="16217" x="6000750" y="3251200"/>
          <p14:tracePt t="16234" x="5965825" y="3251200"/>
          <p14:tracePt t="16250" x="5946775" y="3251200"/>
          <p14:tracePt t="16266" x="5938838" y="3268663"/>
          <p14:tracePt t="16296" x="5875338" y="3411538"/>
          <p14:tracePt t="16314" x="5867400" y="3455988"/>
          <p14:tracePt t="16330" x="5867400" y="3527425"/>
          <p14:tracePt t="16344" x="5867400" y="3544888"/>
          <p14:tracePt t="16360" x="5875338" y="3554413"/>
          <p14:tracePt t="16376" x="5875338" y="3571875"/>
          <p14:tracePt t="16392" x="5919788" y="3589338"/>
          <p14:tracePt t="16408" x="5929313" y="3589338"/>
          <p14:tracePt t="16424" x="5938838" y="3589338"/>
          <p14:tracePt t="16440" x="5956300" y="3589338"/>
          <p14:tracePt t="16456" x="5965825" y="3589338"/>
          <p14:tracePt t="16472" x="5973763" y="3581400"/>
          <p14:tracePt t="16488" x="5991225" y="3554413"/>
          <p14:tracePt t="16504" x="6010275" y="3509963"/>
          <p14:tracePt t="16520" x="6027738" y="3482975"/>
          <p14:tracePt t="16537" x="6054725" y="3384550"/>
          <p14:tracePt t="16552" x="6062663" y="3348038"/>
          <p14:tracePt t="16568" x="6062663" y="3330575"/>
          <p14:tracePt t="16584" x="6062663" y="3322638"/>
          <p14:tracePt t="16930" x="6062663" y="3251200"/>
          <p14:tracePt t="16941" x="6072188" y="3179763"/>
          <p14:tracePt t="16957" x="6072188" y="3133725"/>
          <p14:tracePt t="16970" x="6081713" y="3081338"/>
          <p14:tracePt t="17000" x="6081713" y="3017838"/>
          <p14:tracePt t="17017" x="6089650" y="2938463"/>
          <p14:tracePt t="17033" x="6089650" y="2901950"/>
          <p14:tracePt t="17050" x="6089650" y="2867025"/>
          <p14:tracePt t="17065" x="6089650" y="2813050"/>
          <p14:tracePt t="17081" x="6089650" y="2803525"/>
          <p14:tracePt t="17098" x="6089650" y="2786063"/>
          <p14:tracePt t="17114" x="6089650" y="2776538"/>
          <p14:tracePt t="17129" x="6089650" y="2768600"/>
          <p14:tracePt t="17146" x="6081713" y="2768600"/>
          <p14:tracePt t="17209" x="6081713" y="2776538"/>
          <p14:tracePt t="17486" x="6072188" y="2776538"/>
          <p14:tracePt t="17497" x="6062663" y="2776538"/>
          <p14:tracePt t="17547" x="6054725" y="2776538"/>
          <p14:tracePt t="17605" x="6045200" y="2776538"/>
          <p14:tracePt t="17615" x="6037263" y="2776538"/>
          <p14:tracePt t="17642" x="6027738" y="2776538"/>
          <p14:tracePt t="17653" x="6010275" y="2776538"/>
          <p14:tracePt t="17676" x="6000750" y="2786063"/>
          <p14:tracePt t="17702" x="5991225" y="2786063"/>
          <p14:tracePt t="17714" x="5983288" y="2786063"/>
          <p14:tracePt t="17977" x="5973763" y="2795588"/>
          <p14:tracePt t="17989" x="5965825" y="2795588"/>
          <p14:tracePt t="18001" x="5956300" y="2795588"/>
          <p14:tracePt t="18017" x="5938838" y="2795588"/>
          <p14:tracePt t="18046" x="5894388" y="2803525"/>
          <p14:tracePt t="18064" x="5867400" y="2822575"/>
          <p14:tracePt t="18079" x="5848350" y="2822575"/>
          <p14:tracePt t="18095" x="5830888" y="2830513"/>
          <p14:tracePt t="18112" x="5803900" y="2840038"/>
          <p14:tracePt t="18128" x="5786438" y="2847975"/>
          <p14:tracePt t="18144" x="5759450" y="2867025"/>
          <p14:tracePt t="18159" x="5759450" y="2884488"/>
          <p14:tracePt t="18175" x="5741988" y="2884488"/>
          <p14:tracePt t="18192" x="5741988" y="2901950"/>
          <p14:tracePt t="18208" x="5732463" y="2928938"/>
          <p14:tracePt t="18237" x="5724525" y="2973388"/>
          <p14:tracePt t="18243" x="5724525" y="2990850"/>
          <p14:tracePt t="18257" x="5715000" y="3027363"/>
          <p14:tracePt t="18286" x="5697538" y="3089275"/>
          <p14:tracePt t="18292" x="5688013" y="3108325"/>
          <p14:tracePt t="18303" x="5688013" y="3125788"/>
          <p14:tracePt t="18332" x="5688013" y="3170238"/>
          <p14:tracePt t="18338" x="5688013" y="3187700"/>
          <p14:tracePt t="18357" x="5680075" y="3224213"/>
          <p14:tracePt t="18401" x="5680075" y="3286125"/>
          <p14:tracePt t="18407" x="5680075" y="3303588"/>
          <p14:tracePt t="18455" x="5697538" y="3367088"/>
          <p14:tracePt t="18473" x="5697538" y="3375025"/>
          <p14:tracePt t="18502" x="5715000" y="3419475"/>
          <p14:tracePt t="18719" x="5705475" y="3419475"/>
          <p14:tracePt t="18736" x="5697538" y="3419475"/>
          <p14:tracePt t="18759" x="5688013" y="3419475"/>
          <p14:tracePt t="18818" x="5680075" y="3419475"/>
          <p14:tracePt t="18833" x="5670550" y="3419475"/>
          <p14:tracePt t="18857" x="5661025" y="3419475"/>
          <p14:tracePt t="18887" x="5653088" y="3419475"/>
          <p14:tracePt t="18902" x="5643563" y="3419475"/>
          <p14:tracePt t="19058" x="5653088" y="3429000"/>
          <p14:tracePt t="19073" x="5661025" y="3429000"/>
          <p14:tracePt t="19082" x="5670550" y="3429000"/>
          <p14:tracePt t="19106" x="5680075" y="3429000"/>
          <p14:tracePt t="19334" x="5670550" y="3429000"/>
          <p14:tracePt t="19348" x="5661025" y="3429000"/>
          <p14:tracePt t="19357" x="5653088" y="3429000"/>
          <p14:tracePt t="19370" x="5643563" y="3429000"/>
          <p14:tracePt t="19397" x="5626100" y="3429000"/>
          <p14:tracePt t="19422" x="5608638" y="3429000"/>
          <p14:tracePt t="19455" x="5608638" y="3438525"/>
          <p14:tracePt t="19504" x="5608638" y="3446463"/>
          <p14:tracePt t="19515" x="5608638" y="3473450"/>
          <p14:tracePt t="19527" x="5608638" y="3490913"/>
          <p14:tracePt t="19543" x="5608638" y="3527425"/>
          <p14:tracePt t="19559" x="5608638" y="3562350"/>
          <p14:tracePt t="19575" x="5608638" y="3616325"/>
          <p14:tracePt t="19591" x="5608638" y="3625850"/>
          <p14:tracePt t="19607" x="5616575" y="3643313"/>
          <p14:tracePt t="19623" x="5661025" y="3643313"/>
          <p14:tracePt t="19639" x="5697538" y="3633788"/>
          <p14:tracePt t="19655" x="5724525" y="3598863"/>
          <p14:tracePt t="19672" x="5786438" y="3490913"/>
          <p14:tracePt t="19687" x="5813425" y="3455988"/>
          <p14:tracePt t="19703" x="5822950" y="3438525"/>
          <p14:tracePt t="19734" x="5822950" y="3411538"/>
          <p14:tracePt t="19752" x="5822950" y="3402013"/>
          <p14:tracePt t="19771" x="5822950" y="3394075"/>
          <p14:tracePt t="19784" x="5813425" y="3375025"/>
          <p14:tracePt t="19799" x="5803900" y="3357563"/>
          <p14:tracePt t="19815" x="5776913" y="3322638"/>
          <p14:tracePt t="19831" x="5759450" y="3295650"/>
          <p14:tracePt t="19847" x="5751513" y="3286125"/>
          <p14:tracePt t="19863" x="5732463" y="3276600"/>
          <p14:tracePt t="19879" x="5705475" y="3259138"/>
          <p14:tracePt t="19895" x="5697538" y="3259138"/>
          <p14:tracePt t="19911" x="5688013" y="3259138"/>
          <p14:tracePt t="19927" x="5661025" y="3259138"/>
          <p14:tracePt t="19943" x="5643563" y="3276600"/>
          <p14:tracePt t="19960" x="5599113" y="3348038"/>
          <p14:tracePt t="19975" x="5581650" y="3402013"/>
          <p14:tracePt t="19991" x="5572125" y="3455988"/>
          <p14:tracePt t="20007" x="5562600" y="3517900"/>
          <p14:tracePt t="20023" x="5562600" y="3527425"/>
          <p14:tracePt t="20039" x="5562600" y="3554413"/>
          <p14:tracePt t="20055" x="5562600" y="3562350"/>
          <p14:tracePt t="20071" x="5562600" y="3571875"/>
          <p14:tracePt t="20087" x="5581650" y="3581400"/>
          <p14:tracePt t="20103" x="5599113" y="3589338"/>
          <p14:tracePt t="20119" x="5653088" y="3589338"/>
          <p14:tracePt t="20135" x="5697538" y="3581400"/>
          <p14:tracePt t="20151" x="5715000" y="3562350"/>
          <p14:tracePt t="20167" x="5732463" y="3544888"/>
          <p14:tracePt t="20183" x="5741988" y="3527425"/>
          <p14:tracePt t="20199" x="5759450" y="3500438"/>
          <p14:tracePt t="20215" x="5759450" y="3482975"/>
          <p14:tracePt t="20231" x="5759450" y="3473450"/>
          <p14:tracePt t="20247" x="5759450" y="3446463"/>
          <p14:tracePt t="20263" x="5759450" y="3438525"/>
          <p14:tracePt t="20279" x="5759450" y="3411538"/>
          <p14:tracePt t="20295" x="5751513" y="3394075"/>
          <p14:tracePt t="20325" x="5741988" y="3394075"/>
          <p14:tracePt t="20342" x="5732463" y="3384550"/>
          <p14:tracePt t="20374" x="5724525" y="3384550"/>
          <p14:tracePt t="20404" x="5688013" y="3384550"/>
          <p14:tracePt t="20423" x="5680075" y="3384550"/>
          <p14:tracePt t="20439" x="5653088" y="3411538"/>
          <p14:tracePt t="20455" x="5643563" y="3419475"/>
          <p14:tracePt t="20471" x="5643563" y="3429000"/>
          <p14:tracePt t="20487" x="5643563" y="3438525"/>
          <p14:tracePt t="20549" x="5653088" y="3446463"/>
          <p14:tracePt t="20559" x="5661025" y="3446463"/>
          <p14:tracePt t="20571" x="5670550" y="3455988"/>
          <p14:tracePt t="20585" x="5688013" y="3455988"/>
          <p14:tracePt t="20609" x="5697538" y="3455988"/>
          <p14:tracePt t="20620" x="5705475" y="3455988"/>
          <p14:tracePt t="20632" x="5715000" y="3455988"/>
          <p14:tracePt t="20705" x="5715000" y="3446463"/>
          <p14:tracePt t="20754" x="5715000" y="3429000"/>
          <p14:tracePt t="20765" x="5715000" y="3411538"/>
          <p14:tracePt t="20776" x="5715000" y="3402013"/>
          <p14:tracePt t="20791" x="5705475" y="3384550"/>
          <p14:tracePt t="20807" x="5697538" y="3367088"/>
          <p14:tracePt t="20824" x="5680075" y="3340100"/>
          <p14:tracePt t="20839" x="5670550" y="3322638"/>
          <p14:tracePt t="20855" x="5653088" y="3322638"/>
          <p14:tracePt t="20871" x="5634038" y="3322638"/>
          <p14:tracePt t="20887" x="5616575" y="3330575"/>
          <p14:tracePt t="20903" x="5608638" y="3340100"/>
          <p14:tracePt t="20920" x="5599113" y="3375025"/>
          <p14:tracePt t="20935" x="5589588" y="3384550"/>
          <p14:tracePt t="20951" x="5589588" y="3394075"/>
          <p14:tracePt t="20967" x="5589588" y="3402013"/>
          <p14:tracePt t="20983" x="5589588" y="3411538"/>
          <p14:tracePt t="20999" x="5589588" y="3419475"/>
          <p14:tracePt t="21017" x="5599113" y="3429000"/>
          <p14:tracePt t="21031" x="5608638" y="3438525"/>
          <p14:tracePt t="21054" x="5616575" y="3446463"/>
          <p14:tracePt t="21078" x="5626100" y="3446463"/>
          <p14:tracePt t="21095" x="5634038" y="3446463"/>
          <p14:tracePt t="21111" x="5653088" y="3446463"/>
          <p14:tracePt t="21127" x="5661025" y="3446463"/>
          <p14:tracePt t="21161" x="5670550" y="3446463"/>
          <p14:tracePt t="21197" x="5670550" y="3438525"/>
          <p14:tracePt t="21210" x="5670550" y="3429000"/>
          <p14:tracePt t="21258" x="5670550" y="3419475"/>
          <p14:tracePt t="21279" x="5661025" y="3419475"/>
          <p14:tracePt t="21291" x="5661025" y="3411538"/>
          <p14:tracePt t="21304" x="5653088" y="3411538"/>
          <p14:tracePt t="21319" x="5643563" y="3411538"/>
          <p14:tracePt t="21335" x="5634038" y="3411538"/>
          <p14:tracePt t="21355" x="5626100" y="3411538"/>
          <p14:tracePt t="21379" x="5616575" y="3411538"/>
          <p14:tracePt t="21388" x="5608638" y="3419475"/>
          <p14:tracePt t="21439" x="5608638" y="3429000"/>
          <p14:tracePt t="21449" x="5608638" y="3438525"/>
          <p14:tracePt t="21461" x="5608638" y="3446463"/>
          <p14:tracePt t="21477" x="5608638" y="3465513"/>
          <p14:tracePt t="21493" x="5626100" y="3473450"/>
          <p14:tracePt t="21509" x="5643563" y="3500438"/>
          <p14:tracePt t="21525" x="5653088" y="3509963"/>
          <p14:tracePt t="21541" x="5661025" y="3509963"/>
          <p14:tracePt t="21558" x="5670550" y="3509963"/>
          <p14:tracePt t="21763" x="5670550" y="3490913"/>
          <p14:tracePt t="21784" x="5661025" y="3482975"/>
          <p14:tracePt t="21833" x="5653088" y="3482975"/>
          <p14:tracePt t="22266" x="5653088" y="3465513"/>
          <p14:tracePt t="23301" x="5653088" y="3455988"/>
          <p14:tracePt t="23311" x="5653088" y="3446463"/>
          <p14:tracePt t="23323" x="5653088" y="3429000"/>
          <p14:tracePt t="23358" x="5661025" y="3411538"/>
          <p14:tracePt t="23388" x="5670550" y="3394075"/>
          <p14:tracePt t="23421" x="5697538" y="3384550"/>
          <p14:tracePt t="23459" x="5705475" y="3384550"/>
          <p14:tracePt t="23480" x="5715000" y="3384550"/>
          <p14:tracePt t="23528" x="5724525" y="3384550"/>
          <p14:tracePt t="23563" x="5724525" y="3394075"/>
          <p14:tracePt t="23612" x="5724525" y="3402013"/>
          <p14:tracePt t="23634" x="5724525" y="3411538"/>
          <p14:tracePt t="23661" x="5724525" y="3419475"/>
          <p14:tracePt t="23687" x="5724525" y="3429000"/>
          <p14:tracePt t="23757" x="5715000" y="3455988"/>
          <p14:tracePt t="23769" x="5705475" y="3473450"/>
          <p14:tracePt t="23791" x="5688013" y="3509963"/>
          <p14:tracePt t="23822" x="5688013" y="3517900"/>
          <p14:tracePt t="23828" x="5680075" y="3517900"/>
          <p14:tracePt t="23840" x="5670550" y="3517900"/>
          <p14:tracePt t="23887" x="5670550" y="3509963"/>
          <p14:tracePt t="23909" x="5661025" y="3490913"/>
          <p14:tracePt t="23924" x="5653088" y="3473450"/>
          <p14:tracePt t="23960" x="5653088" y="3455988"/>
          <p14:tracePt t="23978" x="5653088" y="3446463"/>
          <p14:tracePt t="24055" x="5653088" y="3438525"/>
          <p14:tracePt t="24166" x="5661025" y="3438525"/>
          <p14:tracePt t="24191" x="5670550" y="3438525"/>
          <p14:tracePt t="24213" x="5680075" y="3438525"/>
          <p14:tracePt t="24285" x="5680075" y="3446463"/>
          <p14:tracePt t="24309" x="5670550" y="3446463"/>
          <p14:tracePt t="24331" x="5661025" y="3446463"/>
          <p14:tracePt t="24361" x="5653088" y="3446463"/>
          <p14:tracePt t="24476" x="5653088" y="3438525"/>
          <p14:tracePt t="24525" x="5661025" y="3419475"/>
          <p14:tracePt t="24540" x="5661025" y="3411538"/>
          <p14:tracePt t="24563" x="5680075" y="3394075"/>
          <p14:tracePt t="24593" x="5680075" y="3384550"/>
          <p14:tracePt t="24670" x="5670550" y="3384550"/>
          <p14:tracePt t="24755" x="5670550" y="3375025"/>
          <p14:tracePt t="25017" x="5661025" y="3375025"/>
          <p14:tracePt t="25632" x="5661025" y="3384550"/>
          <p14:tracePt t="25654" x="5661025" y="3394075"/>
          <p14:tracePt t="25908" x="5661025" y="3411538"/>
          <p14:tracePt t="25918" x="5653088" y="3429000"/>
          <p14:tracePt t="25933" x="5643563" y="3446463"/>
          <p14:tracePt t="25946" x="5634038" y="3455988"/>
          <p14:tracePt t="25960" x="5634038" y="3465513"/>
          <p14:tracePt t="25974" x="5626100" y="3465513"/>
          <p14:tracePt t="26038" x="5616575" y="3465513"/>
          <p14:tracePt t="26113" x="5616575" y="3455988"/>
          <p14:tracePt t="26209" x="5626100" y="3446463"/>
          <p14:tracePt t="26232" x="5634038" y="3446463"/>
          <p14:tracePt t="26244" x="5643563" y="3446463"/>
          <p14:tracePt t="26259" x="5653088" y="3446463"/>
          <p14:tracePt t="26388" x="5643563" y="3446463"/>
          <p14:tracePt t="26424" x="5634038" y="3446463"/>
          <p14:tracePt t="26460" x="5634038" y="3438525"/>
          <p14:tracePt t="26522" x="5634038" y="3429000"/>
          <p14:tracePt t="26546" x="5634038" y="3419475"/>
          <p14:tracePt t="26690" x="5626100" y="3419475"/>
          <p14:tracePt t="27339" x="5626100" y="3411538"/>
          <p14:tracePt t="27360" x="5626100" y="3402013"/>
          <p14:tracePt t="27375" x="5653088" y="3384550"/>
          <p14:tracePt t="27387" x="5688013" y="3340100"/>
          <p14:tracePt t="27397" x="5732463" y="3286125"/>
          <p14:tracePt t="27411" x="5776913" y="3214688"/>
          <p14:tracePt t="27425" x="5822950" y="3152775"/>
          <p14:tracePt t="27441" x="5867400" y="3089275"/>
          <p14:tracePt t="27458" x="5919788" y="3027363"/>
          <p14:tracePt t="27473" x="5929313" y="3009900"/>
          <p14:tracePt t="27489" x="5938838" y="2982913"/>
          <p14:tracePt t="27506" x="5965825" y="2919413"/>
          <p14:tracePt t="27521" x="5973763" y="2894013"/>
          <p14:tracePt t="27537" x="5983288" y="2884488"/>
          <p14:tracePt t="27554" x="5983288" y="2874963"/>
          <p14:tracePt t="27569" x="5983288" y="2867025"/>
          <p14:tracePt t="27602" x="5983288" y="2822575"/>
          <p14:tracePt t="27617" x="5983288" y="2803525"/>
          <p14:tracePt t="27633" x="5983288" y="2795588"/>
          <p14:tracePt t="27650" x="5973763" y="2776538"/>
          <p14:tracePt t="27724" x="5965825" y="2776538"/>
          <p14:tracePt t="27757" x="5946775" y="2786063"/>
          <p14:tracePt t="27775" x="5938838" y="2795588"/>
          <p14:tracePt t="27784" x="5929313" y="2803525"/>
          <p14:tracePt t="27795" x="5919788" y="2822575"/>
          <p14:tracePt t="27810" x="5911850" y="2830513"/>
          <p14:tracePt t="27825" x="5902325" y="2847975"/>
          <p14:tracePt t="27842" x="5894388" y="2857500"/>
          <p14:tracePt t="27857" x="5884863" y="2857500"/>
          <p14:tracePt t="27988" x="5884863" y="2867025"/>
          <p14:tracePt t="28083" x="5884863" y="2874963"/>
          <p14:tracePt t="28458" x="5875338" y="2867025"/>
          <p14:tracePt t="28468" x="5867400" y="2867025"/>
          <p14:tracePt t="28480" x="5848350" y="2857500"/>
          <p14:tracePt t="28496" x="5840413" y="2847975"/>
          <p14:tracePt t="28512" x="5830888" y="2847975"/>
          <p14:tracePt t="28528" x="5813425" y="2847975"/>
          <p14:tracePt t="28544" x="5795963" y="2857500"/>
          <p14:tracePt t="28560" x="5768975" y="2874963"/>
          <p14:tracePt t="28576" x="5724525" y="2982913"/>
          <p14:tracePt t="28592" x="5724525" y="3027363"/>
          <p14:tracePt t="28608" x="5715000" y="3081338"/>
          <p14:tracePt t="28625" x="5715000" y="3143250"/>
          <p14:tracePt t="28640" x="5715000" y="3170238"/>
          <p14:tracePt t="28656" x="5732463" y="3187700"/>
          <p14:tracePt t="28688" x="5795963" y="3224213"/>
          <p14:tracePt t="28704" x="5813425" y="3224213"/>
          <p14:tracePt t="28720" x="5840413" y="3224213"/>
          <p14:tracePt t="28735" x="5875338" y="3170238"/>
          <p14:tracePt t="28751" x="5911850" y="3133725"/>
          <p14:tracePt t="28766" x="5956300" y="3054350"/>
          <p14:tracePt t="28782" x="5965825" y="3017838"/>
          <p14:tracePt t="28798" x="5983288" y="2965450"/>
          <p14:tracePt t="28815" x="5983288" y="2946400"/>
          <p14:tracePt t="28831" x="5983288" y="2928938"/>
          <p14:tracePt t="28847" x="5983288" y="2919413"/>
          <p14:tracePt t="28863" x="5965825" y="2901950"/>
          <p14:tracePt t="28879" x="5946775" y="2884488"/>
          <p14:tracePt t="28895" x="5929313" y="2874963"/>
          <p14:tracePt t="28911" x="5894388" y="2874963"/>
          <p14:tracePt t="28927" x="5875338" y="2874963"/>
          <p14:tracePt t="28943" x="5840413" y="2894013"/>
          <p14:tracePt t="28959" x="5786438" y="2973388"/>
          <p14:tracePt t="28975" x="5751513" y="3054350"/>
          <p14:tracePt t="28991" x="5724525" y="3125788"/>
          <p14:tracePt t="29007" x="5688013" y="3187700"/>
          <p14:tracePt t="29023" x="5680075" y="3259138"/>
          <p14:tracePt t="29039" x="5680075" y="3268663"/>
          <p14:tracePt t="29071" x="5688013" y="3303588"/>
          <p14:tracePt t="29087" x="5697538" y="3340100"/>
          <p14:tracePt t="29103" x="5724525" y="3357563"/>
          <p14:tracePt t="29119" x="5759450" y="3394075"/>
          <p14:tracePt t="29135" x="5786438" y="3402013"/>
          <p14:tracePt t="29151" x="5803900" y="3402013"/>
          <p14:tracePt t="29167" x="5867400" y="3367088"/>
          <p14:tracePt t="29183" x="5911850" y="3322638"/>
          <p14:tracePt t="29208" x="6010275" y="3187700"/>
          <p14:tracePt t="29237" x="6089650" y="2911475"/>
          <p14:tracePt t="29266" x="6116638" y="2786063"/>
          <p14:tracePt t="29293" x="6116638" y="2714625"/>
          <p14:tracePt t="29312" x="6108700" y="2660650"/>
          <p14:tracePt t="29341" x="6072188" y="2598738"/>
          <p14:tracePt t="29346" x="6045200" y="2571750"/>
          <p14:tracePt t="29367" x="6018213" y="2562225"/>
          <p14:tracePt t="29382" x="5973763" y="2536825"/>
          <p14:tracePt t="29411" x="5919788" y="2536825"/>
          <p14:tracePt t="29417" x="5894388" y="2554288"/>
          <p14:tracePt t="29429" x="5875338" y="2562225"/>
          <p14:tracePt t="29465" x="5786438" y="2652713"/>
          <p14:tracePt t="29496" x="5741988" y="2724150"/>
          <p14:tracePt t="29502" x="5715000" y="2751138"/>
          <p14:tracePt t="29514" x="5705475" y="2795588"/>
          <p14:tracePt t="29543" x="5670550" y="2874963"/>
          <p14:tracePt t="29549" x="5661025" y="2928938"/>
          <p14:tracePt t="29568" x="5653088" y="2955925"/>
          <p14:tracePt t="29583" x="5653088" y="3009900"/>
          <p14:tracePt t="29612" x="5653088" y="3054350"/>
          <p14:tracePt t="29630" x="5653088" y="3081338"/>
          <p14:tracePt t="29646" x="5653088" y="3143250"/>
          <p14:tracePt t="29667" x="5661025" y="3179763"/>
          <p14:tracePt t="29683" x="5688013" y="3232150"/>
          <p14:tracePt t="29712" x="5705475" y="3268663"/>
          <p14:tracePt t="29718" x="5724525" y="3295650"/>
          <p14:tracePt t="29730" x="5741988" y="3303588"/>
          <p14:tracePt t="29765" x="5803900" y="3322638"/>
          <p14:tracePt t="29783" x="5830888" y="3322638"/>
          <p14:tracePt t="29813" x="5902325" y="3303588"/>
          <p14:tracePt t="29830" x="5919788" y="3295650"/>
          <p14:tracePt t="29866" x="5929313" y="3276600"/>
          <p14:tracePt t="29899" x="5929313" y="3251200"/>
          <p14:tracePt t="29915" x="5919788" y="3224213"/>
          <p14:tracePt t="29930" x="5911850" y="3205163"/>
          <p14:tracePt t="29946" x="5875338" y="3179763"/>
          <p14:tracePt t="29969" x="5830888" y="3170238"/>
          <p14:tracePt t="29984" x="5813425" y="3170238"/>
          <p14:tracePt t="30000" x="5786438" y="3170238"/>
          <p14:tracePt t="30029" x="5705475" y="3241675"/>
          <p14:tracePt t="30047" x="5688013" y="3276600"/>
          <p14:tracePt t="30068" x="5661025" y="3313113"/>
          <p14:tracePt t="30097" x="5653088" y="3348038"/>
          <p14:tracePt t="30104" x="5653088" y="3357563"/>
          <p14:tracePt t="30116" x="5653088" y="3375025"/>
          <p14:tracePt t="30144" x="5653088" y="3411538"/>
          <p14:tracePt t="30150" x="5653088" y="3429000"/>
          <p14:tracePt t="30169" x="5670550" y="3438525"/>
          <p14:tracePt t="30184" x="5688013" y="3438525"/>
          <p14:tracePt t="30201" x="5741988" y="3446463"/>
          <p14:tracePt t="30218" x="5776913" y="3438525"/>
          <p14:tracePt t="30234" x="5813425" y="3419475"/>
          <p14:tracePt t="30266" x="5884863" y="3313113"/>
          <p14:tracePt t="30272" x="5894388" y="3276600"/>
          <p14:tracePt t="30285" x="5902325" y="3259138"/>
          <p14:tracePt t="30314" x="5902325" y="3241675"/>
          <p14:tracePt t="30316" x="5902325" y="3232150"/>
          <p14:tracePt t="30328" x="5902325" y="3214688"/>
          <p14:tracePt t="30347" x="5894388" y="3187700"/>
          <p14:tracePt t="30369" x="5867400" y="3152775"/>
          <p14:tracePt t="30398" x="5830888" y="3133725"/>
          <p14:tracePt t="30404" x="5803900" y="3133725"/>
          <p14:tracePt t="30416" x="5786438" y="3133725"/>
          <p14:tracePt t="30445" x="5741988" y="3160713"/>
          <p14:tracePt t="30469" x="5697538" y="3214688"/>
          <p14:tracePt t="30496" x="5661025" y="3276600"/>
          <p14:tracePt t="30515" x="5643563" y="3313113"/>
          <p14:tracePt t="30532" x="5643563" y="3330575"/>
          <p14:tracePt t="30604" x="5653088" y="3330575"/>
          <p14:tracePt t="30713" x="5670550" y="3330575"/>
          <p14:tracePt t="30919" x="5680075" y="3330575"/>
          <p14:tracePt t="30933" x="5688013" y="3322638"/>
          <p14:tracePt t="30955" x="5697538" y="3303588"/>
          <p14:tracePt t="30971" x="5715000" y="3303588"/>
          <p14:tracePt t="30986" x="5724525" y="3295650"/>
          <p14:tracePt t="31002" x="5732463" y="3286125"/>
          <p14:tracePt t="31018" x="5751513" y="3276600"/>
          <p14:tracePt t="31047" x="5759450" y="3276600"/>
          <p14:tracePt t="31053" x="5768975" y="3268663"/>
          <p14:tracePt t="31087" x="5768975" y="3259138"/>
          <p14:tracePt t="31664" x="5768975" y="3251200"/>
          <p14:tracePt t="31675" x="5768975" y="3241675"/>
          <p14:tracePt t="31687" x="5759450" y="3232150"/>
          <p14:tracePt t="31716" x="5759450" y="3224213"/>
          <p14:tracePt t="31724" x="5751513" y="3205163"/>
          <p14:tracePt t="31763" x="5751513" y="3197225"/>
          <p14:tracePt t="31807" x="5741988" y="3197225"/>
          <p14:tracePt t="32745" x="5732463" y="3197225"/>
          <p14:tracePt t="32757" x="5724525" y="3197225"/>
          <p14:tracePt t="32783" x="5715000" y="3197225"/>
          <p14:tracePt t="33841" x="5705475" y="3187700"/>
          <p14:tracePt t="33852" x="5697538" y="3179763"/>
          <p14:tracePt t="33863" x="5697538" y="3170238"/>
          <p14:tracePt t="33912" x="5697538" y="3160713"/>
          <p14:tracePt t="34029" x="5697538" y="3152775"/>
          <p14:tracePt t="34043" x="5697538" y="3143250"/>
          <p14:tracePt t="34056" x="5705475" y="3133725"/>
          <p14:tracePt t="34067" x="5715000" y="3125788"/>
          <p14:tracePt t="34081" x="5724525" y="3116263"/>
          <p14:tracePt t="34096" x="5732463" y="3116263"/>
          <p14:tracePt t="34111" x="5741988" y="3108325"/>
          <p14:tracePt t="34128" x="5751513" y="3089275"/>
          <p14:tracePt t="34143" x="5759450" y="3089275"/>
          <p14:tracePt t="34159" x="5768975" y="3071813"/>
          <p14:tracePt t="34176" x="5776913" y="3062288"/>
          <p14:tracePt t="34192" x="5786438" y="3054350"/>
          <p14:tracePt t="34207" x="5803900" y="3036888"/>
          <p14:tracePt t="34403" x="5803900" y="3027363"/>
          <p14:tracePt t="34420" x="5813425" y="3027363"/>
          <p14:tracePt t="34432" x="5822950" y="3027363"/>
          <p14:tracePt t="34452" x="5830888" y="3027363"/>
          <p14:tracePt t="34465" x="5840413" y="3027363"/>
          <p14:tracePt t="34525" x="5848350" y="3027363"/>
          <p14:tracePt t="34570" x="5857875" y="3027363"/>
          <p14:tracePt t="34585" x="5867400" y="3017838"/>
          <p14:tracePt t="35055" x="5867400" y="3000375"/>
          <p14:tracePt t="35066" x="5857875" y="2973388"/>
          <p14:tracePt t="35078" x="5848350" y="2938463"/>
          <p14:tracePt t="35093" x="5848350" y="2919413"/>
          <p14:tracePt t="35116" x="5848350" y="2911475"/>
          <p14:tracePt t="35150" x="5848350" y="2901950"/>
          <p14:tracePt t="35233" x="5875338" y="2803525"/>
          <p14:tracePt t="35245" x="5902325" y="2751138"/>
          <p14:tracePt t="35258" x="5929313" y="2705100"/>
          <p14:tracePt t="35271" x="5946775" y="2679700"/>
          <p14:tracePt t="35286" x="5973763" y="2660650"/>
          <p14:tracePt t="35301" x="5973763" y="2652713"/>
          <p14:tracePt t="35318" x="5983288" y="2652713"/>
          <p14:tracePt t="35332" x="5983288" y="2643188"/>
          <p14:tracePt t="35348" x="5991225" y="2643188"/>
          <p14:tracePt t="35365" x="6000750" y="2643188"/>
          <p14:tracePt t="35380" x="6010275" y="2643188"/>
          <p14:tracePt t="35872" x="6010275" y="2652713"/>
          <p14:tracePt t="35895" x="6010275" y="2660650"/>
          <p14:tracePt t="35917" x="6000750" y="2670175"/>
          <p14:tracePt t="35933" x="6000750" y="2679700"/>
          <p14:tracePt t="35943" x="5983288" y="2679700"/>
          <p14:tracePt t="35959" x="5973763" y="2705100"/>
          <p14:tracePt t="35975" x="5965825" y="2714625"/>
          <p14:tracePt t="35991" x="5919788" y="2759075"/>
          <p14:tracePt t="36006" x="5902325" y="2776538"/>
          <p14:tracePt t="36022" x="5884863" y="2786063"/>
          <p14:tracePt t="36039" x="5857875" y="2813050"/>
          <p14:tracePt t="36055" x="5857875" y="2830513"/>
          <p14:tracePt t="36070" x="5848350" y="2830513"/>
          <p14:tracePt t="36086" x="5840413" y="2840038"/>
          <p14:tracePt t="36121" x="5830888" y="2840038"/>
          <p14:tracePt t="36170" x="5822950" y="2847975"/>
          <p14:tracePt t="36187" x="5822950" y="2857500"/>
          <p14:tracePt t="36199" x="5813425" y="2857500"/>
          <p14:tracePt t="36530" x="5813425" y="2867025"/>
          <p14:tracePt t="36590" x="5813425" y="2874963"/>
          <p14:tracePt t="36629" x="5813425" y="2894013"/>
          <p14:tracePt t="36785" x="5822950" y="2894013"/>
          <p14:tracePt t="36796" x="5830888" y="2894013"/>
          <p14:tracePt t="36808" x="5840413" y="2894013"/>
          <p14:tracePt t="36825" x="5857875" y="2894013"/>
          <p14:tracePt t="36840" x="5875338" y="2894013"/>
          <p14:tracePt t="36857" x="5884863" y="2884488"/>
          <p14:tracePt t="36889" x="5894388" y="2874963"/>
          <p14:tracePt t="36975" x="5884863" y="2874963"/>
          <p14:tracePt t="36987" x="5875338" y="2874963"/>
          <p14:tracePt t="37015" x="5857875" y="2884488"/>
          <p14:tracePt t="37023" x="5857875" y="2894013"/>
          <p14:tracePt t="37047" x="5830888" y="2946400"/>
          <p14:tracePt t="37064" x="5830888" y="2973388"/>
          <p14:tracePt t="37080" x="5822950" y="3009900"/>
          <p14:tracePt t="37096" x="5822950" y="3071813"/>
          <p14:tracePt t="37112" x="5822950" y="3089275"/>
          <p14:tracePt t="37128" x="5822950" y="3116263"/>
          <p14:tracePt t="37144" x="5830888" y="3143250"/>
          <p14:tracePt t="37160" x="5848350" y="3152775"/>
          <p14:tracePt t="37176" x="5867400" y="3152775"/>
          <p14:tracePt t="37193" x="5919788" y="3152775"/>
          <p14:tracePt t="37208" x="5938838" y="3152775"/>
          <p14:tracePt t="37224" x="5956300" y="3152775"/>
          <p14:tracePt t="37241" x="5973763" y="3133725"/>
          <p14:tracePt t="37256" x="5991225" y="3133725"/>
          <p14:tracePt t="37272" x="5991225" y="3125788"/>
          <p14:tracePt t="37288" x="5991225" y="3116263"/>
          <p14:tracePt t="37304" x="5991225" y="3108325"/>
          <p14:tracePt t="37349" x="5991225" y="3089275"/>
          <p14:tracePt t="37360" x="5991225" y="3081338"/>
          <p14:tracePt t="37370" x="5983288" y="3071813"/>
          <p14:tracePt t="37384" x="5973763" y="3071813"/>
          <p14:tracePt t="37399" x="5965825" y="3062288"/>
          <p14:tracePt t="37415" x="5946775" y="3054350"/>
          <p14:tracePt t="37431" x="5938838" y="3054350"/>
          <p14:tracePt t="37447" x="5919788" y="3054350"/>
          <p14:tracePt t="37462" x="5911850" y="3054350"/>
          <p14:tracePt t="37479" x="5902325" y="3054350"/>
          <p14:tracePt t="37495" x="5902325" y="3062288"/>
          <p14:tracePt t="37511" x="5894388" y="3062288"/>
          <p14:tracePt t="37527" x="5894388" y="3071813"/>
          <p14:tracePt t="37542" x="5884863" y="3081338"/>
          <p14:tracePt t="37559" x="5884863" y="3089275"/>
          <p14:tracePt t="37575" x="5875338" y="3108325"/>
          <p14:tracePt t="37659" x="5884863" y="3108325"/>
          <p14:tracePt t="37673" x="5902325" y="3098800"/>
          <p14:tracePt t="37686" x="5911850" y="3081338"/>
          <p14:tracePt t="37695" x="5929313" y="3062288"/>
          <p14:tracePt t="37719" x="5938838" y="3044825"/>
          <p14:tracePt t="37736" x="5965825" y="2990850"/>
          <p14:tracePt t="37752" x="5973763" y="2973388"/>
          <p14:tracePt t="37768" x="5973763" y="2955925"/>
          <p14:tracePt t="37784" x="5973763" y="2928938"/>
          <p14:tracePt t="37817" x="5973763" y="2919413"/>
          <p14:tracePt t="37923" x="5956300" y="2938463"/>
          <p14:tracePt t="37951" x="5938838" y="2946400"/>
          <p14:tracePt t="37962" x="5929313" y="2955925"/>
          <p14:tracePt t="37974" x="5919788" y="2965450"/>
          <p14:tracePt t="38058" x="5919788" y="2973388"/>
          <p14:tracePt t="38130" x="5929313" y="2973388"/>
          <p14:tracePt t="38141" x="5938838" y="2973388"/>
          <p14:tracePt t="38168" x="5946775" y="2973388"/>
          <p14:tracePt t="38188" x="5956300" y="2965450"/>
          <p14:tracePt t="38203" x="5956300" y="2946400"/>
          <p14:tracePt t="38284" x="5946775" y="2946400"/>
          <p14:tracePt t="38298" x="5929313" y="2955925"/>
          <p14:tracePt t="38312" x="5919788" y="2965450"/>
          <p14:tracePt t="38327" x="5911850" y="2973388"/>
          <p14:tracePt t="38358" x="5884863" y="3009900"/>
          <p14:tracePt t="38375" x="5884863" y="3017838"/>
          <p14:tracePt t="38407" x="5884863" y="3027363"/>
          <p14:tracePt t="38442" x="5884863" y="3044825"/>
          <p14:tracePt t="38453" x="5902325" y="3044825"/>
          <p14:tracePt t="38464" x="5919788" y="3054350"/>
          <p14:tracePt t="38475" x="5938838" y="3054350"/>
          <p14:tracePt t="38491" x="5956300" y="3054350"/>
          <p14:tracePt t="38503" x="5973763" y="3054350"/>
          <p14:tracePt t="38519" x="5983288" y="3054350"/>
          <p14:tracePt t="38535" x="5991225" y="3054350"/>
          <p14:tracePt t="38552" x="6000750" y="3054350"/>
          <p14:tracePt t="38567" x="6000750" y="3044825"/>
          <p14:tracePt t="38583" x="6000750" y="3036888"/>
          <p14:tracePt t="38599" x="6000750" y="3027363"/>
          <p14:tracePt t="38615" x="6000750" y="3017838"/>
          <p14:tracePt t="38658" x="6000750" y="3000375"/>
          <p14:tracePt t="38685" x="5991225" y="2990850"/>
          <p14:tracePt t="38696" x="5973763" y="2990850"/>
          <p14:tracePt t="38710" x="5956300" y="2990850"/>
          <p14:tracePt t="38727" x="5946775" y="2990850"/>
          <p14:tracePt t="38744" x="5919788" y="2990850"/>
          <p14:tracePt t="38776" x="5911850" y="3009900"/>
          <p14:tracePt t="38792" x="5911850" y="3017838"/>
          <p14:tracePt t="38816" x="5911850" y="3027363"/>
          <p14:tracePt t="38890" x="5911850" y="3017838"/>
          <p14:tracePt t="38900" x="5911850" y="3009900"/>
          <p14:tracePt t="38913" x="5911850" y="3000375"/>
          <p14:tracePt t="38922" x="5911850" y="2973388"/>
          <p14:tracePt t="38937" x="5911850" y="2928938"/>
          <p14:tracePt t="38952" x="5911850" y="2901950"/>
          <p14:tracePt t="38968" x="5911850" y="2894013"/>
          <p14:tracePt t="38985" x="5911850" y="2874963"/>
          <p14:tracePt t="39000" x="5911850" y="2857500"/>
          <p14:tracePt t="39030" x="5902325" y="2840038"/>
          <p14:tracePt t="39048" x="5867400" y="2840038"/>
          <p14:tracePt t="39064" x="5848350" y="2847975"/>
          <p14:tracePt t="39080" x="5795963" y="2901950"/>
          <p14:tracePt t="39096" x="5768975" y="2928938"/>
          <p14:tracePt t="39113" x="5751513" y="2965450"/>
          <p14:tracePt t="39144" x="5751513" y="2973388"/>
          <p14:tracePt t="39211" x="5759450" y="2973388"/>
          <p14:tracePt t="39271" x="5768975" y="2955925"/>
          <p14:tracePt t="39283" x="5776913" y="2919413"/>
          <p14:tracePt t="39295" x="5795963" y="2867025"/>
          <p14:tracePt t="39309" x="5803900" y="2840038"/>
          <p14:tracePt t="39321" x="5803900" y="2830513"/>
          <p14:tracePt t="39336" x="5803900" y="2822575"/>
          <p14:tracePt t="39356" x="5803900" y="2813050"/>
          <p14:tracePt t="39415" x="5795963" y="2830513"/>
          <p14:tracePt t="39430" x="5776913" y="2840038"/>
          <p14:tracePt t="39440" x="5768975" y="2857500"/>
          <p14:tracePt t="39450" x="5751513" y="2874963"/>
          <p14:tracePt t="39464" x="5741988" y="2894013"/>
          <p14:tracePt t="39480" x="5732463" y="2911475"/>
          <p14:tracePt t="39496" x="5732463" y="2919413"/>
          <p14:tracePt t="39512" x="5724525" y="2928938"/>
          <p14:tracePt t="40459" x="5724525" y="2938463"/>
          <p14:tracePt t="40473" x="5732463" y="2955925"/>
          <p14:tracePt t="40485" x="5741988" y="2965450"/>
          <p14:tracePt t="40504" x="5759450" y="2982913"/>
          <p14:tracePt t="40520" x="5803900" y="3009900"/>
          <p14:tracePt t="40536" x="5822950" y="3017838"/>
          <p14:tracePt t="40571" x="5884863" y="3054350"/>
          <p14:tracePt t="40602" x="5919788" y="3062288"/>
          <p14:tracePt t="40608" x="5938838" y="3071813"/>
          <p14:tracePt t="40620" x="5946775" y="3081338"/>
          <p14:tracePt t="40649" x="5965825" y="3081338"/>
          <p14:tracePt t="40655" x="5973763" y="3081338"/>
          <p14:tracePt t="40673" x="5983288" y="3081338"/>
          <p14:tracePt t="40689" x="5991225" y="3081338"/>
          <p14:tracePt t="40718" x="6000750" y="3081338"/>
          <p14:tracePt t="41038" x="6000750" y="3098800"/>
          <p14:tracePt t="41062" x="6018213" y="3108325"/>
          <p14:tracePt t="41075" x="6018213" y="3116263"/>
          <p14:tracePt t="41087" x="6037263" y="3125788"/>
          <p14:tracePt t="41108" x="6045200" y="3133725"/>
          <p14:tracePt t="41122" x="6054725" y="3133725"/>
          <p14:tracePt t="41151" x="6062663" y="3143250"/>
          <p14:tracePt t="41205" x="6062663" y="3152775"/>
          <p14:tracePt t="44111" x="6062663" y="3160713"/>
          <p14:tracePt t="44127" x="6054725" y="3170238"/>
          <p14:tracePt t="44140" x="6054725" y="3179763"/>
          <p14:tracePt t="44149" x="6045200" y="3187700"/>
          <p14:tracePt t="44180" x="6037263" y="3187700"/>
          <p14:tracePt t="44196" x="6027738" y="3197225"/>
          <p14:tracePt t="44212" x="6018213" y="3205163"/>
          <p14:tracePt t="44228" x="6010275" y="3214688"/>
          <p14:tracePt t="44244" x="5991225" y="3224213"/>
          <p14:tracePt t="44260" x="5929313" y="3259138"/>
          <p14:tracePt t="44276" x="5848350" y="3276600"/>
          <p14:tracePt t="44292" x="5751513" y="3303588"/>
          <p14:tracePt t="44308" x="5518150" y="3402013"/>
          <p14:tracePt t="44324" x="5411788" y="3446463"/>
          <p14:tracePt t="44339" x="5322888" y="3482975"/>
          <p14:tracePt t="44341" x="5259388" y="3500438"/>
          <p14:tracePt t="44356" x="5197475" y="3527425"/>
          <p14:tracePt t="44598" x="5133975" y="3527425"/>
          <p14:tracePt t="44607" x="5072063" y="3527425"/>
          <p14:tracePt t="44618" x="4991100" y="3527425"/>
          <p14:tracePt t="44631" x="4884738" y="3536950"/>
          <p14:tracePt t="44645" x="4741863" y="3536950"/>
          <p14:tracePt t="44659" x="4537075" y="3562350"/>
          <p14:tracePt t="44676" x="4286250" y="3571875"/>
          <p14:tracePt t="44692" x="3857625" y="3616325"/>
          <p14:tracePt t="44708" x="3643313" y="3633788"/>
          <p14:tracePt t="44724" x="3473450" y="3633788"/>
          <p14:tracePt t="44740" x="3205163" y="3633788"/>
          <p14:tracePt t="44756" x="3098800" y="3625850"/>
          <p14:tracePt t="44772" x="3009900" y="3608388"/>
          <p14:tracePt t="44788" x="2894013" y="3562350"/>
          <p14:tracePt t="44804" x="2857500" y="3544888"/>
          <p14:tracePt t="44820" x="2840038" y="3527425"/>
          <p14:tracePt t="45052" x="2776538" y="3527425"/>
          <p14:tracePt t="45063" x="2705100" y="3527425"/>
          <p14:tracePt t="45077" x="2633663" y="3500438"/>
          <p14:tracePt t="45092" x="2554288" y="3465513"/>
          <p14:tracePt t="45108" x="2482850" y="3402013"/>
          <p14:tracePt t="45125" x="2339975" y="3251200"/>
          <p14:tracePt t="45140" x="2295525" y="3170238"/>
          <p14:tracePt t="45154" x="2268538" y="3116263"/>
          <p14:tracePt t="45171" x="2232025" y="3036888"/>
          <p14:tracePt t="45186" x="2232025" y="2990850"/>
          <p14:tracePt t="45217" x="2224088" y="2911475"/>
          <p14:tracePt t="45234" x="2214563" y="2847975"/>
          <p14:tracePt t="45250" x="2205038" y="2830513"/>
          <p14:tracePt t="45267" x="2205038" y="2795588"/>
          <p14:tracePt t="45298" x="2205038" y="2786063"/>
          <p14:tracePt t="45627" x="2187575" y="2786063"/>
          <p14:tracePt t="45665" x="2179638" y="2786063"/>
          <p14:tracePt t="45714" x="2179638" y="2776538"/>
          <p14:tracePt t="45725" x="2179638" y="2768600"/>
          <p14:tracePt t="45735" x="2179638" y="2759075"/>
          <p14:tracePt t="45749" x="2179638" y="2741613"/>
          <p14:tracePt t="45763" x="2170113" y="2741613"/>
          <p14:tracePt t="45778" x="2170113" y="2732088"/>
          <p14:tracePt t="45870" x="2160588" y="2714625"/>
          <p14:tracePt t="45879" x="2152650" y="2697163"/>
          <p14:tracePt t="45891" x="2143125" y="2687638"/>
          <p14:tracePt t="45908" x="2133600" y="2679700"/>
          <p14:tracePt t="45922" x="2125663" y="2660650"/>
          <p14:tracePt t="45938" x="2116138" y="2660650"/>
          <p14:tracePt t="45968" x="2089150" y="2643188"/>
          <p14:tracePt t="45986" x="2089150" y="2625725"/>
          <p14:tracePt t="46002" x="2081213" y="2616200"/>
          <p14:tracePt t="46018" x="2071688" y="2608263"/>
          <p14:tracePt t="46034" x="2071688" y="2598738"/>
          <p14:tracePt t="46050" x="2062163" y="2589213"/>
          <p14:tracePt t="46065" x="2062163" y="2581275"/>
          <p14:tracePt t="46277" x="2062163" y="2571750"/>
          <p14:tracePt t="46312" x="2062163" y="2562225"/>
          <p14:tracePt t="46399" x="2062163" y="2554288"/>
          <p14:tracePt t="46889" x="2062163" y="2536825"/>
          <p14:tracePt t="46912" x="2062163" y="2527300"/>
          <p14:tracePt t="46939" x="2062163" y="2517775"/>
          <p14:tracePt t="46950" x="2071688" y="2517775"/>
          <p14:tracePt t="47058" x="2081213" y="2500313"/>
          <p14:tracePt t="47070" x="2081213" y="2490788"/>
          <p14:tracePt t="47087" x="2089150" y="2482850"/>
          <p14:tracePt t="47095" x="2098675" y="2465388"/>
          <p14:tracePt t="47108" x="2108200" y="2455863"/>
          <p14:tracePt t="47123" x="2116138" y="2438400"/>
          <p14:tracePt t="47138" x="2125663" y="2419350"/>
          <p14:tracePt t="47156" x="2133600" y="2401888"/>
          <p14:tracePt t="47192" x="2133600" y="2393950"/>
          <p14:tracePt t="47348" x="2133600" y="2384425"/>
          <p14:tracePt t="47672" x="2133600" y="2374900"/>
          <p14:tracePt t="47696" x="2133600" y="2366963"/>
          <p14:tracePt t="47731" x="2133600" y="2357438"/>
          <p14:tracePt t="47744" x="2125663" y="2347913"/>
          <p14:tracePt t="47757" x="2116138" y="2339975"/>
          <p14:tracePt t="47774" x="2116138" y="2322513"/>
          <p14:tracePt t="47791" x="2098675" y="2303463"/>
          <p14:tracePt t="47807" x="2089150" y="2303463"/>
          <p14:tracePt t="47822" x="2081213" y="2286000"/>
          <p14:tracePt t="47838" x="2071688" y="2286000"/>
          <p14:tracePt t="47854" x="2062163" y="2276475"/>
          <p14:tracePt t="47871" x="2062163" y="2268538"/>
          <p14:tracePt t="47887" x="2054225" y="2268538"/>
          <p14:tracePt t="47935" x="2044700" y="2268538"/>
          <p14:tracePt t="48082" x="2044700" y="2259013"/>
          <p14:tracePt t="48381" x="2054225" y="2268538"/>
          <p14:tracePt t="48394" x="2071688" y="2276475"/>
          <p14:tracePt t="48406" x="2089150" y="2286000"/>
          <p14:tracePt t="48420" x="2108200" y="2295525"/>
          <p14:tracePt t="48435" x="2125663" y="2295525"/>
          <p14:tracePt t="48452" x="2160588" y="2303463"/>
          <p14:tracePt t="48468" x="2179638" y="2312988"/>
          <p14:tracePt t="48483" x="2187575" y="2312988"/>
          <p14:tracePt t="48500" x="2224088" y="2322513"/>
          <p14:tracePt t="48516" x="2241550" y="2322513"/>
          <p14:tracePt t="48546" x="2268538" y="2339975"/>
          <p14:tracePt t="48563" x="2286000" y="2347913"/>
          <p14:tracePt t="48579" x="2303463" y="2357438"/>
          <p14:tracePt t="48596" x="2330450" y="2374900"/>
          <p14:tracePt t="48611" x="2339975" y="2393950"/>
          <p14:tracePt t="48627" x="2347913" y="2401888"/>
          <p14:tracePt t="48644" x="2384425" y="2428875"/>
          <p14:tracePt t="48660" x="2393950" y="2438400"/>
          <p14:tracePt t="48675" x="2401888" y="2438400"/>
          <p14:tracePt t="48691" x="2401888" y="2446338"/>
          <p14:tracePt t="48708" x="2401888" y="2455863"/>
          <p14:tracePt t="48778" x="2411413" y="2455863"/>
          <p14:tracePt t="48814" x="2419350" y="2455863"/>
          <p14:tracePt t="48826" x="2428875" y="2455863"/>
          <p14:tracePt t="48837" x="2438400" y="2455863"/>
          <p14:tracePt t="48851" x="2446338" y="2455863"/>
          <p14:tracePt t="48875" x="2446338" y="2465388"/>
          <p14:tracePt t="49112" x="2438400" y="2455863"/>
          <p14:tracePt t="49126" x="2428875" y="2438400"/>
          <p14:tracePt t="49140" x="2411413" y="2428875"/>
          <p14:tracePt t="49156" x="2366963" y="2401888"/>
          <p14:tracePt t="49172" x="2259013" y="2339975"/>
          <p14:tracePt t="49188" x="2197100" y="2295525"/>
          <p14:tracePt t="49218" x="2081213" y="2197100"/>
          <p14:tracePt t="49235" x="1965325" y="2116138"/>
          <p14:tracePt t="49251" x="1911350" y="2081213"/>
          <p14:tracePt t="49267" x="1884363" y="2062163"/>
          <p14:tracePt t="49284" x="1822450" y="2036763"/>
          <p14:tracePt t="49300" x="1803400" y="2036763"/>
          <p14:tracePt t="49316" x="1795463" y="2027238"/>
          <p14:tracePt t="49332" x="1776413" y="2027238"/>
          <p14:tracePt t="49347" x="1776413" y="2017713"/>
          <p14:tracePt t="49363" x="1758950" y="2017713"/>
          <p14:tracePt t="49380" x="1751013" y="2017713"/>
          <p14:tracePt t="49395" x="1741488" y="2017713"/>
          <p14:tracePt t="49411" x="1731963" y="2017713"/>
          <p14:tracePt t="49428" x="1714500" y="2017713"/>
          <p14:tracePt t="49443" x="1704975" y="2017713"/>
          <p14:tracePt t="49460" x="1697038" y="2017713"/>
          <p14:tracePt t="49475" x="1687513" y="2017713"/>
          <p14:tracePt t="49491" x="1679575" y="2017713"/>
          <p14:tracePt t="49557" x="1679575" y="2009775"/>
          <p14:tracePt t="49655" x="1687513" y="2009775"/>
          <p14:tracePt t="49678" x="1697038" y="2009775"/>
          <p14:tracePt t="49703" x="1714500" y="2017713"/>
          <p14:tracePt t="49726" x="1724025" y="2027238"/>
          <p14:tracePt t="49740" x="1741488" y="2036763"/>
          <p14:tracePt t="49752" x="1751013" y="2036763"/>
          <p14:tracePt t="49765" x="1758950" y="2044700"/>
          <p14:tracePt t="49779" x="1785938" y="2062163"/>
          <p14:tracePt t="49795" x="1812925" y="2071688"/>
          <p14:tracePt t="49812" x="1866900" y="2108200"/>
          <p14:tracePt t="49827" x="1893888" y="2125663"/>
          <p14:tracePt t="49844" x="1928813" y="2160588"/>
          <p14:tracePt t="49860" x="1955800" y="2170113"/>
          <p14:tracePt t="49890" x="1990725" y="2197100"/>
          <p14:tracePt t="49907" x="2027238" y="2232025"/>
          <p14:tracePt t="49923" x="2044700" y="2241550"/>
          <p14:tracePt t="49940" x="2081213" y="2268538"/>
          <p14:tracePt t="49956" x="2098675" y="2268538"/>
          <p14:tracePt t="49972" x="2108200" y="2286000"/>
          <p14:tracePt t="50003" x="2116138" y="2286000"/>
          <p14:tracePt t="50078" x="2116138" y="2295525"/>
          <p14:tracePt t="50352" x="2125663" y="2295525"/>
          <p14:tracePt t="50363" x="2133600" y="2295525"/>
          <p14:tracePt t="50379" x="2143125" y="2295525"/>
          <p14:tracePt t="50396" x="2152650" y="2295525"/>
          <p14:tracePt t="50412" x="2179638" y="2295525"/>
          <p14:tracePt t="50441" x="2205038" y="2303463"/>
          <p14:tracePt t="50479" x="2241550" y="2322513"/>
          <p14:tracePt t="50485" x="2251075" y="2322513"/>
          <p14:tracePt t="50510" x="2268538" y="2339975"/>
          <p14:tracePt t="50530" x="2276475" y="2339975"/>
          <p14:tracePt t="50605" x="2286000" y="2339975"/>
          <p14:tracePt t="50618" x="2286000" y="2347913"/>
          <p14:tracePt t="50676" x="2295525" y="2357438"/>
          <p14:tracePt t="50689" x="2303463" y="2357438"/>
          <p14:tracePt t="50713" x="2312988" y="2357438"/>
          <p14:tracePt t="50729" x="2312988" y="2366963"/>
          <p14:tracePt t="50758" x="2322513" y="2374900"/>
          <p14:tracePt t="50782" x="2330450" y="2374900"/>
          <p14:tracePt t="50809" x="2339975" y="2384425"/>
          <p14:tracePt t="50828" x="2347913" y="2384425"/>
          <p14:tracePt t="50857" x="2347913" y="2393950"/>
          <p14:tracePt t="50871" x="2347913" y="2401888"/>
          <p14:tracePt t="50883" x="2357438" y="2411413"/>
          <p14:tracePt t="50912" x="2366963" y="2419350"/>
          <p14:tracePt t="50918" x="2366963" y="2428875"/>
          <p14:tracePt t="50929" x="2374900" y="2428875"/>
          <p14:tracePt t="51095" x="2384425" y="2428875"/>
          <p14:tracePt t="51122" x="2393950" y="2428875"/>
          <p14:tracePt t="51158" x="2401888" y="2428875"/>
          <p14:tracePt t="51348" x="2393950" y="2428875"/>
          <p14:tracePt t="51362" x="2366963" y="2411413"/>
          <p14:tracePt t="51375" x="2347913" y="2401888"/>
          <p14:tracePt t="51391" x="2322513" y="2384425"/>
          <p14:tracePt t="51422" x="2241550" y="2339975"/>
          <p14:tracePt t="51439" x="2125663" y="2276475"/>
          <p14:tracePt t="51455" x="2054225" y="2241550"/>
          <p14:tracePt t="51471" x="1919288" y="2179638"/>
          <p14:tracePt t="51487" x="1847850" y="2143125"/>
          <p14:tracePt t="51503" x="1785938" y="2108200"/>
          <p14:tracePt t="51519" x="1679575" y="2044700"/>
          <p14:tracePt t="51535" x="1643063" y="2017713"/>
          <p14:tracePt t="51551" x="1608138" y="1990725"/>
          <p14:tracePt t="51567" x="1554163" y="1973263"/>
          <p14:tracePt t="51583" x="1536700" y="1955800"/>
          <p14:tracePt t="51599" x="1517650" y="1955800"/>
          <p14:tracePt t="51615" x="1490663" y="1928813"/>
          <p14:tracePt t="51631" x="1490663" y="1919288"/>
          <p14:tracePt t="51647" x="1482725" y="1919288"/>
          <p14:tracePt t="51866" x="1473200" y="1919288"/>
          <p14:tracePt t="51879" x="1465263" y="1919288"/>
          <p14:tracePt t="51889" x="1455738" y="1919288"/>
          <p14:tracePt t="51904" x="1446213" y="1911350"/>
          <p14:tracePt t="51919" x="1438275" y="1901825"/>
          <p14:tracePt t="51935" x="1428750" y="1893888"/>
          <p14:tracePt t="51951" x="1401763" y="1866900"/>
          <p14:tracePt t="51967" x="1393825" y="1857375"/>
          <p14:tracePt t="51983" x="1374775" y="1847850"/>
          <p14:tracePt t="51999" x="1347788" y="1822450"/>
          <p14:tracePt t="52015" x="1339850" y="1812925"/>
          <p14:tracePt t="52031" x="1330325" y="1803400"/>
          <p14:tracePt t="52061" x="1285875" y="1776413"/>
          <p14:tracePt t="52086" x="1268413" y="1758950"/>
          <p14:tracePt t="52102" x="1258888" y="1758950"/>
          <p14:tracePt t="52117" x="1258888" y="1751013"/>
          <p14:tracePt t="52147" x="1250950" y="1741488"/>
          <p14:tracePt t="52263" x="1241425" y="1741488"/>
          <p14:tracePt t="52272" x="1223963" y="1731963"/>
          <p14:tracePt t="52284" x="1214438" y="1731963"/>
          <p14:tracePt t="52301" x="1204913" y="1724025"/>
          <p14:tracePt t="52328" x="1187450" y="1724025"/>
          <p14:tracePt t="52333" x="1179513" y="1724025"/>
          <p14:tracePt t="52359" x="1169988" y="1714500"/>
          <p14:tracePt t="52370" x="1169988" y="1704975"/>
          <p14:tracePt t="52384" x="1160463" y="1704975"/>
          <p14:tracePt t="52645" x="1160463" y="1697038"/>
          <p14:tracePt t="52694" x="1169988" y="1697038"/>
          <p14:tracePt t="52876" x="1179513" y="1697038"/>
          <p14:tracePt t="52898" x="1187450" y="1697038"/>
          <p14:tracePt t="52916" x="1196975" y="1704975"/>
          <p14:tracePt t="52946" x="1204913" y="1714500"/>
          <p14:tracePt t="52969" x="1214438" y="1714500"/>
          <p14:tracePt t="53018" x="1223963" y="1724025"/>
          <p14:tracePt t="53055" x="1231900" y="1724025"/>
          <p14:tracePt t="53066" x="1231900" y="1731963"/>
          <p14:tracePt t="53188" x="1223963" y="1731963"/>
          <p14:tracePt t="53211" x="1214438" y="1731963"/>
          <p14:tracePt t="53233" x="1204913" y="1724025"/>
          <p14:tracePt t="53499" x="1223963" y="1731963"/>
          <p14:tracePt t="53509" x="1231900" y="1741488"/>
          <p14:tracePt t="53525" x="1241425" y="1751013"/>
          <p14:tracePt t="53551" x="1258888" y="1758950"/>
          <p14:tracePt t="53566" x="1258888" y="1768475"/>
          <p14:tracePt t="53633" x="1258888" y="1776413"/>
          <p14:tracePt t="54103" x="1268413" y="1776413"/>
          <p14:tracePt t="54163" x="1285875" y="1776413"/>
          <p14:tracePt t="54174" x="1303338" y="1776413"/>
          <p14:tracePt t="54190" x="1322388" y="1776413"/>
          <p14:tracePt t="54207" x="1347788" y="1776413"/>
          <p14:tracePt t="54224" x="1465263" y="1776413"/>
          <p14:tracePt t="54239" x="1625600" y="1822450"/>
          <p14:tracePt t="54255" x="1946275" y="1965325"/>
          <p14:tracePt t="54271" x="2822575" y="2411413"/>
          <p14:tracePt t="54287" x="3276600" y="2705100"/>
          <p14:tracePt t="54303" x="3724275" y="3071813"/>
          <p14:tracePt t="54320" x="4402138" y="3732213"/>
          <p14:tracePt t="54334" x="4633913" y="4037013"/>
          <p14:tracePt t="54350" x="4795838" y="4232275"/>
          <p14:tracePt t="54366" x="4894263" y="4375150"/>
          <p14:tracePt t="54382" x="4902200" y="4384675"/>
          <p14:tracePt t="54596" x="4919663" y="4384675"/>
          <p14:tracePt t="54607" x="4946650" y="4394200"/>
          <p14:tracePt t="54622" x="4991100" y="4402138"/>
          <p14:tracePt t="54639" x="5045075" y="4411663"/>
          <p14:tracePt t="54656" x="5205413" y="4456113"/>
          <p14:tracePt t="54671" x="5295900" y="4500563"/>
          <p14:tracePt t="54687" x="5357813" y="4545013"/>
          <p14:tracePt t="54718" x="5491163" y="4679950"/>
          <p14:tracePt t="54736" x="5537200" y="4741863"/>
          <p14:tracePt t="54752" x="5537200" y="4751388"/>
          <p14:tracePt t="54767" x="5545138" y="4759325"/>
          <p14:tracePt t="54784" x="5554663" y="4776788"/>
          <p14:tracePt t="54800" x="5572125" y="4813300"/>
          <p14:tracePt t="54815" x="5589588" y="4848225"/>
          <p14:tracePt t="54832" x="5616575" y="4929188"/>
          <p14:tracePt t="54848" x="5634038" y="4965700"/>
          <p14:tracePt t="54863" x="5653088" y="4991100"/>
          <p14:tracePt t="54896" x="5661025" y="5000625"/>
          <p14:tracePt t="55123" x="5680075" y="5000625"/>
          <p14:tracePt t="55136" x="5697538" y="5000625"/>
          <p14:tracePt t="55150" x="5715000" y="5000625"/>
          <p14:tracePt t="55168" x="5759450" y="5000625"/>
          <p14:tracePt t="55199" x="5803900" y="5000625"/>
          <p14:tracePt t="55216" x="5830888" y="5010150"/>
          <p14:tracePt t="55232" x="5848350" y="5027613"/>
          <p14:tracePt t="55263" x="5857875" y="5037138"/>
          <p14:tracePt t="55280" x="5867400" y="5045075"/>
          <p14:tracePt t="55422" x="5875338" y="5054600"/>
          <p14:tracePt t="55448" x="5884863" y="5062538"/>
          <p14:tracePt t="55459" x="5894388" y="5072063"/>
          <p14:tracePt t="55470" x="5894388" y="5081588"/>
          <p14:tracePt t="55486" x="5902325" y="5099050"/>
          <p14:tracePt t="55502" x="5911850" y="5116513"/>
          <p14:tracePt t="55518" x="5911850" y="5133975"/>
          <p14:tracePt t="55534" x="5919788" y="5133975"/>
          <p14:tracePt t="55550" x="5919788" y="5143500"/>
          <p14:tracePt t="55566" x="5919788" y="5153025"/>
          <p14:tracePt t="56074" x="5946775" y="5153025"/>
          <p14:tracePt t="56085" x="5965825" y="5153025"/>
          <p14:tracePt t="56100" x="5983288" y="5153025"/>
          <p14:tracePt t="56117" x="6010275" y="5170488"/>
          <p14:tracePt t="56134" x="6045200" y="5180013"/>
          <p14:tracePt t="56149" x="6054725" y="5187950"/>
          <p14:tracePt t="56165" x="6072188" y="5187950"/>
          <p14:tracePt t="56182" x="6089650" y="5197475"/>
          <p14:tracePt t="56208" x="6099175" y="5197475"/>
          <p14:tracePt t="56224" x="6116638" y="5197475"/>
          <p14:tracePt t="56268" x="6126163" y="5197475"/>
          <p14:tracePt t="57875" x="6081713" y="5143500"/>
          <p14:tracePt t="57886" x="5867400" y="4956175"/>
          <p14:tracePt t="57898" x="5518150" y="4697413"/>
          <p14:tracePt t="57914" x="5133975" y="4438650"/>
          <p14:tracePt t="57930" x="4732338" y="4205288"/>
          <p14:tracePt t="57946" x="3902075" y="3786188"/>
          <p14:tracePt t="57962" x="3500438" y="3571875"/>
          <p14:tracePt t="57978" x="3098800" y="3348038"/>
          <p14:tracePt t="57994" x="2339975" y="2928938"/>
          <p14:tracePt t="58010" x="2009775" y="2786063"/>
          <p14:tracePt t="58026" x="1758950" y="2660650"/>
          <p14:tracePt t="58043" x="1517650" y="2581275"/>
          <p14:tracePt t="58058" x="1465263" y="2562225"/>
          <p14:tracePt t="58074" x="1446213" y="2517775"/>
          <p14:tracePt t="58297" x="1438275" y="2517775"/>
          <p14:tracePt t="58322" x="1419225" y="2509838"/>
          <p14:tracePt t="58332" x="1401763" y="2500313"/>
          <p14:tracePt t="58344" x="1384300" y="2473325"/>
          <p14:tracePt t="58361" x="1357313" y="2438400"/>
          <p14:tracePt t="58378" x="1312863" y="2366963"/>
          <p14:tracePt t="58394" x="1196975" y="2089150"/>
          <p14:tracePt t="58410" x="1143000" y="1938338"/>
          <p14:tracePt t="58426" x="1044575" y="1643063"/>
          <p14:tracePt t="58442" x="1009650" y="1527175"/>
          <p14:tracePt t="58458" x="982663" y="1428750"/>
          <p14:tracePt t="58475" x="928688" y="1295400"/>
          <p14:tracePt t="58490" x="911225" y="1258888"/>
          <p14:tracePt t="58506" x="874713" y="1241425"/>
          <p14:tracePt t="58522" x="847725" y="1214438"/>
          <p14:tracePt t="58538" x="803275" y="1204913"/>
          <p14:tracePt t="58554" x="776288" y="1196975"/>
          <p14:tracePt t="58570" x="768350" y="1187450"/>
          <p14:tracePt t="58586" x="758825" y="1187450"/>
          <p14:tracePt t="58837" x="768350" y="1196975"/>
          <p14:tracePt t="58848" x="795338" y="1214438"/>
          <p14:tracePt t="58859" x="812800" y="1231900"/>
          <p14:tracePt t="58875" x="847725" y="1268413"/>
          <p14:tracePt t="58890" x="866775" y="1295400"/>
          <p14:tracePt t="58906" x="901700" y="1330325"/>
          <p14:tracePt t="58922" x="965200" y="1401763"/>
          <p14:tracePt t="58952" x="1027113" y="1465263"/>
          <p14:tracePt t="58956" x="1036638" y="1490663"/>
          <p14:tracePt t="58971" x="1044575" y="1500188"/>
          <p14:tracePt t="58986" x="1054100" y="1517650"/>
          <p14:tracePt t="59002" x="1062038" y="1536700"/>
          <p14:tracePt t="59018" x="1071563" y="1562100"/>
          <p14:tracePt t="59034" x="1071563" y="1571625"/>
          <p14:tracePt t="59050" x="1071563" y="1581150"/>
          <p14:tracePt t="59066" x="1071563" y="1589088"/>
          <p14:tracePt t="59082" x="1071563" y="1598613"/>
          <p14:tracePt t="59098" x="1071563" y="1608138"/>
          <p14:tracePt t="59114" x="1081088" y="1625600"/>
          <p14:tracePt t="59146" x="1098550" y="1652588"/>
          <p14:tracePt t="59162" x="1098550" y="1670050"/>
          <p14:tracePt t="59178" x="1108075" y="1679575"/>
          <p14:tracePt t="59194" x="1116013" y="1697038"/>
          <p14:tracePt t="59211" x="1143000" y="1724025"/>
          <p14:tracePt t="59226" x="1152525" y="1724025"/>
          <p14:tracePt t="59242" x="1160463" y="1724025"/>
          <p14:tracePt t="59258" x="1179513" y="1724025"/>
          <p14:tracePt t="59519" x="1179513" y="1731963"/>
          <p14:tracePt t="59557" x="1179513" y="1741488"/>
          <p14:tracePt t="59580" x="1187450" y="1751013"/>
          <p14:tracePt t="59594" x="1196975" y="1758950"/>
          <p14:tracePt t="59618" x="1204913" y="1768475"/>
          <p14:tracePt t="59628" x="1231900" y="1776413"/>
          <p14:tracePt t="59642" x="1258888" y="1795463"/>
          <p14:tracePt t="59658" x="1276350" y="1803400"/>
          <p14:tracePt t="59674" x="1312863" y="1812925"/>
          <p14:tracePt t="59690" x="1393825" y="1857375"/>
          <p14:tracePt t="59706" x="1438275" y="1874838"/>
          <p14:tracePt t="59722" x="1465263" y="1884363"/>
          <p14:tracePt t="59738" x="1527175" y="1928813"/>
          <p14:tracePt t="59754" x="1544638" y="1938338"/>
          <p14:tracePt t="59770" x="1571625" y="1955800"/>
          <p14:tracePt t="59786" x="1598613" y="1965325"/>
          <p14:tracePt t="59802" x="1616075" y="1973263"/>
          <p14:tracePt t="59818" x="1616075" y="1982788"/>
          <p14:tracePt t="59834" x="1625600" y="1982788"/>
          <p14:tracePt t="59955" x="1633538" y="1982788"/>
          <p14:tracePt t="59968" x="1652588" y="1982788"/>
          <p14:tracePt t="59978" x="1660525" y="1990725"/>
          <p14:tracePt t="59994" x="1670050" y="1990725"/>
          <p14:tracePt t="60016" x="1679575" y="1990725"/>
          <p14:tracePt t="60242" x="1697038" y="1990725"/>
          <p14:tracePt t="60253" x="1714500" y="2000250"/>
          <p14:tracePt t="60266" x="1751013" y="2009775"/>
          <p14:tracePt t="60283" x="1795463" y="2027238"/>
          <p14:tracePt t="60313" x="1938338" y="2116138"/>
          <p14:tracePt t="60330" x="1982788" y="2152650"/>
          <p14:tracePt t="60346" x="2017713" y="2179638"/>
          <p14:tracePt t="60362" x="2044700" y="2197100"/>
          <p14:tracePt t="60378" x="2054225" y="2197100"/>
          <p14:tracePt t="60394" x="2062163" y="2205038"/>
          <p14:tracePt t="60410" x="2081213" y="2214563"/>
          <p14:tracePt t="60442" x="2098675" y="2224088"/>
          <p14:tracePt t="60458" x="2098675" y="2232025"/>
          <p14:tracePt t="60474" x="2116138" y="2232025"/>
          <p14:tracePt t="60490" x="2125663" y="2241550"/>
          <p14:tracePt t="60506" x="2133600" y="2241550"/>
          <p14:tracePt t="60522" x="2152650" y="2259013"/>
          <p14:tracePt t="60538" x="2160588" y="2268538"/>
          <p14:tracePt t="60554" x="2170113" y="2276475"/>
          <p14:tracePt t="60570" x="2187575" y="2295525"/>
          <p14:tracePt t="60586" x="2205038" y="2295525"/>
          <p14:tracePt t="60602" x="2214563" y="2312988"/>
          <p14:tracePt t="60618" x="2232025" y="2330450"/>
          <p14:tracePt t="60634" x="2251075" y="2339975"/>
          <p14:tracePt t="60650" x="2276475" y="2357438"/>
          <p14:tracePt t="60666" x="2295525" y="2366963"/>
          <p14:tracePt t="60682" x="2303463" y="2374900"/>
          <p14:tracePt t="60698" x="2322513" y="2401888"/>
          <p14:tracePt t="60714" x="2330450" y="2401888"/>
          <p14:tracePt t="60730" x="2339975" y="2411413"/>
          <p14:tracePt t="60746" x="2347913" y="2411413"/>
          <p14:tracePt t="60762" x="2357438" y="2428875"/>
          <p14:tracePt t="60778" x="2366963" y="2438400"/>
          <p14:tracePt t="60794" x="2374900" y="2438400"/>
          <p14:tracePt t="60810" x="2384425" y="2455863"/>
          <p14:tracePt t="60826" x="2393950" y="2455863"/>
          <p14:tracePt t="60842" x="2401888" y="2465388"/>
          <p14:tracePt t="61121" x="2411413" y="2465388"/>
          <p14:tracePt t="61131" x="2419350" y="2465388"/>
          <p14:tracePt t="61145" x="2428875" y="2465388"/>
          <p14:tracePt t="61162" x="2438400" y="2465388"/>
          <p14:tracePt t="61180" x="2438400" y="2473325"/>
          <p14:tracePt t="61195" x="2446338" y="2473325"/>
          <p14:tracePt t="62372" x="2446338" y="2482850"/>
          <p14:tracePt t="64103" x="2455863" y="2482850"/>
          <p14:tracePt t="64295" x="2446338" y="2473325"/>
          <p14:tracePt t="64306" x="2446338" y="2465388"/>
          <p14:tracePt t="64319" x="2438400" y="2465388"/>
          <p14:tracePt t="64340" x="2438400" y="2446338"/>
          <p14:tracePt t="64354" x="2428875" y="2438400"/>
          <p14:tracePt t="64367" x="2419350" y="2428875"/>
          <p14:tracePt t="64414" x="2411413" y="2419350"/>
          <p14:tracePt t="64906" x="2401888" y="2438400"/>
          <p14:tracePt t="64917" x="2384425" y="2446338"/>
          <p14:tracePt t="64930" x="2384425" y="2455863"/>
          <p14:tracePt t="64945" x="2366963" y="2465388"/>
          <p14:tracePt t="64961" x="2366963" y="2473325"/>
          <p14:tracePt t="64991" x="2357438" y="2473325"/>
          <p14:tracePt t="65014" x="2347913" y="2482850"/>
          <p14:tracePt t="65024" x="2339975" y="2482850"/>
          <p14:tracePt t="65040" x="2330450" y="2482850"/>
          <p14:tracePt t="65056" x="2322513" y="2482850"/>
          <p14:tracePt t="65073" x="2303463" y="2482850"/>
          <p14:tracePt t="65089" x="2286000" y="2482850"/>
          <p14:tracePt t="65105" x="2276475" y="2482850"/>
          <p14:tracePt t="65121" x="2259013" y="2482850"/>
          <p14:tracePt t="65137" x="2251075" y="2473325"/>
          <p14:tracePt t="65153" x="2241550" y="2473325"/>
          <p14:tracePt t="65169" x="2224088" y="2465388"/>
          <p14:tracePt t="65185" x="2205038" y="2465388"/>
          <p14:tracePt t="65201" x="2197100" y="2455863"/>
          <p14:tracePt t="65217" x="2179638" y="2446338"/>
          <p14:tracePt t="65248" x="2160588" y="2446338"/>
          <p14:tracePt t="65267" x="2152650" y="2446338"/>
          <p14:tracePt t="65301" x="2143125" y="2446338"/>
          <p14:tracePt t="65446" x="2133600" y="2446338"/>
          <p14:tracePt t="65484" x="2125663" y="2446338"/>
          <p14:tracePt t="65505" x="2116138" y="2446338"/>
          <p14:tracePt t="65533" x="2108200" y="2446338"/>
          <p14:tracePt t="65543" x="2098675" y="2446338"/>
          <p14:tracePt t="65554" x="2089150" y="2446338"/>
          <p14:tracePt t="65582" x="2081213" y="2446338"/>
          <p14:tracePt t="65591" x="2071688" y="2446338"/>
          <p14:tracePt t="65614" x="2062163" y="2446338"/>
          <p14:tracePt t="65807" x="2071688" y="2446338"/>
          <p14:tracePt t="65820" x="2081213" y="2446338"/>
          <p14:tracePt t="65832" x="2098675" y="2446338"/>
          <p14:tracePt t="65846" x="2108200" y="2446338"/>
          <p14:tracePt t="65858" x="2116138" y="2446338"/>
          <p14:tracePt t="65872" x="2133600" y="2455863"/>
          <p14:tracePt t="65889" x="2160588" y="2455863"/>
          <p14:tracePt t="65905" x="2205038" y="2465388"/>
          <p14:tracePt t="65920" x="2224088" y="2465388"/>
          <p14:tracePt t="65936" x="2241550" y="2465388"/>
          <p14:tracePt t="65953" x="2276475" y="2473325"/>
          <p14:tracePt t="65969" x="2286000" y="2473325"/>
          <p14:tracePt t="65985" x="2303463" y="2482850"/>
          <p14:tracePt t="66015" x="2330450" y="2490788"/>
          <p14:tracePt t="66032" x="2347913" y="2500313"/>
          <p14:tracePt t="66049" x="2357438" y="2500313"/>
          <p14:tracePt t="66065" x="2366963" y="2500313"/>
          <p14:tracePt t="66081" x="2374900" y="2500313"/>
          <p14:tracePt t="66096" x="2374900" y="2509838"/>
          <p14:tracePt t="66112" x="2384425" y="2509838"/>
          <p14:tracePt t="66169" x="2393950" y="2509838"/>
          <p14:tracePt t="66192" x="2401888" y="2509838"/>
          <p14:tracePt t="66202" x="2411413" y="2509838"/>
          <p14:tracePt t="66240" x="2419350" y="2509838"/>
          <p14:tracePt t="66710" x="2419350" y="2517775"/>
          <p14:tracePt t="66731" x="2419350" y="2527300"/>
          <p14:tracePt t="66769" x="2419350" y="2536825"/>
          <p14:tracePt t="66780" x="2411413" y="2536825"/>
          <p14:tracePt t="66795" x="2401888" y="2536825"/>
          <p14:tracePt t="66812" x="2401888" y="2544763"/>
          <p14:tracePt t="66843" x="2384425" y="2562225"/>
          <p14:tracePt t="66860" x="2374900" y="2571750"/>
          <p14:tracePt t="66877" x="2357438" y="2581275"/>
          <p14:tracePt t="66892" x="2347913" y="2581275"/>
          <p14:tracePt t="66908" x="2339975" y="2589213"/>
          <p14:tracePt t="66941" x="2312988" y="2589213"/>
          <p14:tracePt t="66973" x="2295525" y="2589213"/>
          <p14:tracePt t="66989" x="2286000" y="2589213"/>
          <p14:tracePt t="67004" x="2276475" y="2589213"/>
          <p14:tracePt t="67020" x="2268538" y="2589213"/>
          <p14:tracePt t="67036" x="2251075" y="2589213"/>
          <p14:tracePt t="67052" x="2241550" y="2589213"/>
          <p14:tracePt t="67069" x="2232025" y="2589213"/>
          <p14:tracePt t="67085" x="2214563" y="2589213"/>
          <p14:tracePt t="67116" x="2205038" y="2589213"/>
          <p14:tracePt t="67132" x="2179638" y="2589213"/>
          <p14:tracePt t="67148" x="2160588" y="2589213"/>
          <p14:tracePt t="67164" x="2152650" y="2598738"/>
          <p14:tracePt t="67181" x="2125663" y="2598738"/>
          <p14:tracePt t="67197" x="2116138" y="2598738"/>
          <p14:tracePt t="67213" x="2089150" y="2598738"/>
          <p14:tracePt t="67227" x="2081213" y="2598738"/>
          <p14:tracePt t="67243" x="2071688" y="2598738"/>
          <p14:tracePt t="67259" x="2054225" y="2598738"/>
          <p14:tracePt t="67275" x="2044700" y="2598738"/>
          <p14:tracePt t="67307" x="2036763" y="2598738"/>
          <p14:tracePt t="67323" x="2027238" y="2598738"/>
          <p14:tracePt t="67339" x="2017713" y="2598738"/>
          <p14:tracePt t="67477" x="2009775" y="2598738"/>
          <p14:tracePt t="67495" x="2000250" y="2598738"/>
          <p14:tracePt t="67504" x="1990725" y="2598738"/>
          <p14:tracePt t="67517" x="1982788" y="2598738"/>
          <p14:tracePt t="67547" x="1965325" y="2598738"/>
          <p14:tracePt t="67564" x="1938338" y="2598738"/>
          <p14:tracePt t="67581" x="1919288" y="2598738"/>
          <p14:tracePt t="67597" x="1893888" y="2598738"/>
          <p14:tracePt t="67612" x="1884363" y="2598738"/>
          <p14:tracePt t="67629" x="1874838" y="2598738"/>
          <p14:tracePt t="67644" x="1847850" y="2598738"/>
          <p14:tracePt t="67660" x="1822450" y="2598738"/>
          <p14:tracePt t="67676" x="1812925" y="2598738"/>
          <p14:tracePt t="67692" x="1795463" y="2598738"/>
          <p14:tracePt t="67708" x="1768475" y="2598738"/>
          <p14:tracePt t="67725" x="1758950" y="2598738"/>
          <p14:tracePt t="67741" x="1751013" y="2598738"/>
          <p14:tracePt t="67756" x="1731963" y="2598738"/>
          <p14:tracePt t="67946" x="1724025" y="2598738"/>
          <p14:tracePt t="67961" x="1714500" y="2598738"/>
          <p14:tracePt t="67971" x="1704975" y="2598738"/>
          <p14:tracePt t="67982" x="1697038" y="2598738"/>
          <p14:tracePt t="67997" x="1679575" y="2598738"/>
          <p14:tracePt t="68013" x="1660525" y="2608263"/>
          <p14:tracePt t="68028" x="1633538" y="2608263"/>
          <p14:tracePt t="68044" x="1589088" y="2608263"/>
          <p14:tracePt t="68060" x="1562100" y="2608263"/>
          <p14:tracePt t="68076" x="1536700" y="2608263"/>
          <p14:tracePt t="68093" x="1490663" y="2608263"/>
          <p14:tracePt t="68108" x="1482725" y="2608263"/>
          <p14:tracePt t="68124" x="1473200" y="2608263"/>
          <p14:tracePt t="68140" x="1455738" y="2608263"/>
          <p14:tracePt t="68187" x="1446213" y="2608263"/>
          <p14:tracePt t="68390" x="1446213" y="2616200"/>
          <p14:tracePt t="68497" x="1446213" y="2625725"/>
          <p14:tracePt t="68546" x="1446213" y="2633663"/>
          <p14:tracePt t="68574" x="1438275" y="2633663"/>
          <p14:tracePt t="68586" x="1438275" y="2643188"/>
          <p14:tracePt t="68595" x="1428750" y="2643188"/>
          <p14:tracePt t="68607" x="1419225" y="2652713"/>
          <p14:tracePt t="68634" x="1411288" y="2652713"/>
          <p14:tracePt t="68655" x="1401763" y="2660650"/>
          <p14:tracePt t="68667" x="1401763" y="2670175"/>
          <p14:tracePt t="68683" x="1384300" y="2670175"/>
          <p14:tracePt t="68692" x="1374775" y="2679700"/>
          <p14:tracePt t="68705" x="1357313" y="2687638"/>
          <p14:tracePt t="68717" x="1339850" y="2697163"/>
          <p14:tracePt t="68732" x="1330325" y="2705100"/>
          <p14:tracePt t="68748" x="1322388" y="2705100"/>
          <p14:tracePt t="68764" x="1295400" y="2732088"/>
          <p14:tracePt t="68780" x="1276350" y="2741613"/>
          <p14:tracePt t="68796" x="1268413" y="2751138"/>
          <p14:tracePt t="68812" x="1231900" y="2768600"/>
          <p14:tracePt t="68843" x="1223963" y="2768600"/>
          <p14:tracePt t="68861" x="1204913" y="2768600"/>
          <p14:tracePt t="68876" x="1196975" y="2768600"/>
          <p14:tracePt t="68892" x="1187450" y="2768600"/>
          <p14:tracePt t="68924" x="1179513" y="2759075"/>
          <p14:tracePt t="68980" x="1179513" y="2751138"/>
          <p14:tracePt t="68991" x="1179513" y="2741613"/>
          <p14:tracePt t="69004" x="1179513" y="2732088"/>
          <p14:tracePt t="69020" x="1179513" y="2714625"/>
          <p14:tracePt t="69036" x="1187450" y="2705100"/>
          <p14:tracePt t="69053" x="1196975" y="2687638"/>
          <p14:tracePt t="69068" x="1204913" y="2687638"/>
          <p14:tracePt t="69084" x="1204913" y="2679700"/>
          <p14:tracePt t="69101" x="1214438" y="2670175"/>
          <p14:tracePt t="69116" x="1214438" y="2660650"/>
          <p14:tracePt t="69161" x="1214438" y="2652713"/>
          <p14:tracePt t="69186" x="1223963" y="2652713"/>
          <p14:tracePt t="69199" x="1231900" y="2652713"/>
          <p14:tracePt t="69366" x="1231900" y="2643188"/>
          <p14:tracePt t="69416" x="1231900" y="2633663"/>
          <p14:tracePt t="69437" x="1231900" y="2625725"/>
          <p14:tracePt t="69447" x="1241425" y="2616200"/>
          <p14:tracePt t="69463" x="1241425" y="2608263"/>
          <p14:tracePt t="69478" x="1258888" y="2589213"/>
          <p14:tracePt t="69500" x="1268413" y="2571750"/>
          <p14:tracePt t="69515" x="1276350" y="2571750"/>
          <p14:tracePt t="69560" x="1285875" y="2562225"/>
          <p14:tracePt t="69604" x="1295400" y="2562225"/>
          <p14:tracePt t="69618" x="1303338" y="2562225"/>
          <p14:tracePt t="69668" x="1312863" y="2562225"/>
          <p14:tracePt t="69689" x="1322388" y="2554288"/>
          <p14:tracePt t="69711" x="1339850" y="2554288"/>
          <p14:tracePt t="69738" x="1347788" y="2554288"/>
          <p14:tracePt t="69760" x="1357313" y="2554288"/>
          <p14:tracePt t="69787" x="1374775" y="2554288"/>
          <p14:tracePt t="69810" x="1384300" y="2554288"/>
          <p14:tracePt t="69832" x="1393825" y="2554288"/>
          <p14:tracePt t="69847" x="1401763" y="2554288"/>
          <p14:tracePt t="69863" x="1411288" y="2544763"/>
          <p14:tracePt t="69899" x="1428750" y="2544763"/>
          <p14:tracePt t="69905" x="1438275" y="2544763"/>
          <p14:tracePt t="69917" x="1446213" y="2536825"/>
          <p14:tracePt t="69945" x="1455738" y="2536825"/>
          <p14:tracePt t="69963" x="1465263" y="2536825"/>
          <p14:tracePt t="69979" x="1473200" y="2527300"/>
          <p14:tracePt t="70001" x="1482725" y="2527300"/>
          <p14:tracePt t="70017" x="1490663" y="2527300"/>
          <p14:tracePt t="70046" x="1509713" y="2517775"/>
          <p14:tracePt t="70065" x="1517650" y="2517775"/>
          <p14:tracePt t="70100" x="1544638" y="2509838"/>
          <p14:tracePt t="70130" x="1562100" y="2509838"/>
          <p14:tracePt t="70149" x="1581150" y="2509838"/>
          <p14:tracePt t="70177" x="1589088" y="2509838"/>
          <p14:tracePt t="70185" x="1598613" y="2509838"/>
          <p14:tracePt t="70206" x="1616075" y="2500313"/>
          <p14:tracePt t="70230" x="1633538" y="2500313"/>
          <p14:tracePt t="70256" x="1643063" y="2500313"/>
          <p14:tracePt t="70270" x="1652588" y="2500313"/>
          <p14:tracePt t="70285" x="1652588" y="2490788"/>
          <p14:tracePt t="70302" x="1670050" y="2490788"/>
          <p14:tracePt t="70346" x="1679575" y="2482850"/>
          <p14:tracePt t="70352" x="1687513" y="2482850"/>
          <p14:tracePt t="70377" x="1697038" y="2482850"/>
          <p14:tracePt t="70401" x="1704975" y="2482850"/>
          <p14:tracePt t="70421" x="1714500" y="2482850"/>
          <p14:tracePt t="70449" x="1731963" y="2482850"/>
          <p14:tracePt t="70471" x="1741488" y="2473325"/>
          <p14:tracePt t="70503" x="1751013" y="2473325"/>
          <p14:tracePt t="70518" x="1758950" y="2473325"/>
          <p14:tracePt t="70534" x="1768475" y="2473325"/>
          <p14:tracePt t="70563" x="1776413" y="2473325"/>
          <p14:tracePt t="70747" x="1758950" y="2473325"/>
          <p14:tracePt t="70759" x="1741488" y="2473325"/>
          <p14:tracePt t="70770" x="1724025" y="2473325"/>
          <p14:tracePt t="70802" x="1679575" y="2473325"/>
          <p14:tracePt t="70808" x="1652588" y="2482850"/>
          <p14:tracePt t="70820" x="1625600" y="2482850"/>
          <p14:tracePt t="70849" x="1571625" y="2482850"/>
          <p14:tracePt t="70855" x="1544638" y="2482850"/>
          <p14:tracePt t="70867" x="1517650" y="2482850"/>
          <p14:tracePt t="70902" x="1473200" y="2482850"/>
          <p14:tracePt t="70908" x="1455738" y="2482850"/>
          <p14:tracePt t="70920" x="1438275" y="2482850"/>
          <p14:tracePt t="70949" x="1411288" y="2482850"/>
          <p14:tracePt t="70955" x="1393825" y="2482850"/>
          <p14:tracePt t="70967" x="1384300" y="2482850"/>
          <p14:tracePt t="71002" x="1347788" y="2490788"/>
          <p14:tracePt t="71034" x="1322388" y="2500313"/>
          <p14:tracePt t="71040" x="1312863" y="2500313"/>
          <p14:tracePt t="71052" x="1303338" y="2500313"/>
          <p14:tracePt t="71080" x="1285875" y="2509838"/>
          <p14:tracePt t="71086" x="1285875" y="2517775"/>
          <p14:tracePt t="71105" x="1258888" y="2536825"/>
          <p14:tracePt t="71121" x="1241425" y="2544763"/>
          <p14:tracePt t="71150" x="1223963" y="2562225"/>
          <p14:tracePt t="71156" x="1204913" y="2571750"/>
          <p14:tracePt t="71168" x="1204913" y="2581275"/>
          <p14:tracePt t="71204" x="1196975" y="2589213"/>
          <p14:tracePt t="71263" x="1196975" y="2598738"/>
          <p14:tracePt t="71301" x="1196975" y="2608263"/>
          <p14:tracePt t="71312" x="1196975" y="2616200"/>
          <p14:tracePt t="71337" x="1196975" y="2625725"/>
          <p14:tracePt t="71469" x="1196975" y="2616200"/>
          <p14:tracePt t="71480" x="1204913" y="2616200"/>
          <p14:tracePt t="71490" x="1204913" y="2608263"/>
          <p14:tracePt t="71520" x="1214438" y="2598738"/>
          <p14:tracePt t="71527" x="1223963" y="2598738"/>
          <p14:tracePt t="71551" x="1231900" y="2589213"/>
          <p14:tracePt t="71557" x="1231900" y="2581275"/>
          <p14:tracePt t="71569" x="1250950" y="2571750"/>
          <p14:tracePt t="71604" x="1295400" y="2544763"/>
          <p14:tracePt t="71622" x="1312863" y="2544763"/>
          <p14:tracePt t="71651" x="1366838" y="2517775"/>
          <p14:tracePt t="71682" x="1411288" y="2490788"/>
          <p14:tracePt t="71688" x="1428750" y="2490788"/>
          <p14:tracePt t="71707" x="1446213" y="2482850"/>
          <p14:tracePt t="71735" x="1517650" y="2465388"/>
          <p14:tracePt t="71768" x="1571625" y="2455863"/>
          <p14:tracePt t="71785" x="1589088" y="2455863"/>
          <p14:tracePt t="71806" x="1633538" y="2455863"/>
          <p14:tracePt t="71836" x="1670050" y="2455863"/>
          <p14:tracePt t="71854" x="1697038" y="2455863"/>
          <p14:tracePt t="71883" x="1731963" y="2455863"/>
          <p14:tracePt t="71889" x="1751013" y="2465388"/>
          <p14:tracePt t="71907" x="1758950" y="2465388"/>
          <p14:tracePt t="71934" x="1785938" y="2465388"/>
          <p14:tracePt t="71952" x="1803400" y="2465388"/>
          <p14:tracePt t="71969" x="1812925" y="2465388"/>
          <p14:tracePt t="72005" x="1839913" y="2465388"/>
          <p14:tracePt t="72014" x="1847850" y="2465388"/>
          <p14:tracePt t="72024" x="1866900" y="2465388"/>
          <p14:tracePt t="72038" x="1866900" y="2473325"/>
          <p14:tracePt t="72068" x="1901825" y="2473325"/>
          <p14:tracePt t="72087" x="1919288" y="2482850"/>
          <p14:tracePt t="72107" x="1946275" y="2500313"/>
          <p14:tracePt t="72136" x="1973263" y="2500313"/>
          <p14:tracePt t="72142" x="1990725" y="2509838"/>
          <p14:tracePt t="72183" x="2000250" y="2509838"/>
          <p14:tracePt t="72429" x="1990725" y="2509838"/>
          <p14:tracePt t="72454" x="1982788" y="2509838"/>
          <p14:tracePt t="72476" x="1973263" y="2509838"/>
          <p14:tracePt t="72487" x="1965325" y="2509838"/>
          <p14:tracePt t="72507" x="1955800" y="2509838"/>
          <p14:tracePt t="72523" x="1946275" y="2509838"/>
          <p14:tracePt t="72538" x="1919288" y="2509838"/>
          <p14:tracePt t="72554" x="1911350" y="2500313"/>
          <p14:tracePt t="72584" x="1866900" y="2490788"/>
          <p14:tracePt t="72607" x="1847850" y="2482850"/>
          <p14:tracePt t="72637" x="1795463" y="2482850"/>
          <p14:tracePt t="72654" x="1751013" y="2482850"/>
          <p14:tracePt t="72683" x="1714500" y="2482850"/>
          <p14:tracePt t="72708" x="1679575" y="2482850"/>
          <p14:tracePt t="72737" x="1633538" y="2482850"/>
          <p14:tracePt t="72742" x="1625600" y="2482850"/>
          <p14:tracePt t="72754" x="1608138" y="2482850"/>
          <p14:tracePt t="72784" x="1581150" y="2482850"/>
          <p14:tracePt t="72808" x="1562100" y="2482850"/>
          <p14:tracePt t="72837" x="1536700" y="2490788"/>
          <p14:tracePt t="72842" x="1527175" y="2490788"/>
          <p14:tracePt t="72868" x="1500188" y="2490788"/>
          <p14:tracePt t="72907" x="1473200" y="2509838"/>
          <p14:tracePt t="72911" x="1465263" y="2509838"/>
          <p14:tracePt t="72937" x="1438275" y="2517775"/>
          <p14:tracePt t="72969" x="1419225" y="2517775"/>
          <p14:tracePt t="73006" x="1393825" y="2527300"/>
          <p14:tracePt t="73017" x="1384300" y="2527300"/>
          <p14:tracePt t="73028" x="1374775" y="2527300"/>
          <p14:tracePt t="73054" x="1366838" y="2536825"/>
          <p14:tracePt t="73077" x="1357313" y="2544763"/>
          <p14:tracePt t="73088" x="1347788" y="2554288"/>
          <p14:tracePt t="73109" x="1339850" y="2554288"/>
          <p14:tracePt t="73139" x="1322388" y="2581275"/>
          <p14:tracePt t="73168" x="1312863" y="2581275"/>
          <p14:tracePt t="73187" x="1295400" y="2589213"/>
          <p14:tracePt t="73211" x="1295400" y="2598738"/>
          <p14:tracePt t="73232" x="1285875" y="2598738"/>
          <p14:tracePt t="73247" x="1285875" y="2608263"/>
          <p14:tracePt t="73276" x="1276350" y="2616200"/>
          <p14:tracePt t="73296" x="1276350" y="2625725"/>
          <p14:tracePt t="73322" x="1276350" y="2633663"/>
          <p14:tracePt t="73341" x="1276350" y="2643188"/>
          <p14:tracePt t="73371" x="1258888" y="2660650"/>
          <p14:tracePt t="73389" x="1258888" y="2670175"/>
          <p14:tracePt t="73547" x="1258888" y="2660650"/>
          <p14:tracePt t="73597" x="1258888" y="2652713"/>
          <p14:tracePt t="73620" x="1268413" y="2652713"/>
          <p14:tracePt t="73631" x="1268413" y="2643188"/>
          <p14:tracePt t="73680" x="1276350" y="2633663"/>
          <p14:tracePt t="73702" x="1285875" y="2625725"/>
          <p14:tracePt t="73718" x="1295400" y="2616200"/>
          <p14:tracePt t="73741" x="1322388" y="2608263"/>
          <p14:tracePt t="73759" x="1330325" y="2598738"/>
          <p14:tracePt t="73789" x="1357313" y="2589213"/>
          <p14:tracePt t="73813" x="1366838" y="2581275"/>
          <p14:tracePt t="73840" x="1384300" y="2581275"/>
          <p14:tracePt t="73858" x="1393825" y="2571750"/>
          <p14:tracePt t="73875" x="1411288" y="2571750"/>
          <p14:tracePt t="73911" x="1446213" y="2554288"/>
          <p14:tracePt t="73942" x="1465263" y="2544763"/>
          <p14:tracePt t="73948" x="1482725" y="2544763"/>
          <p14:tracePt t="73960" x="1490663" y="2536825"/>
          <p14:tracePt t="73989" x="1517650" y="2527300"/>
          <p14:tracePt t="73995" x="1527175" y="2527300"/>
          <p14:tracePt t="74013" x="1544638" y="2527300"/>
          <p14:tracePt t="74017" x="1554163" y="2527300"/>
          <p14:tracePt t="74029" x="1571625" y="2517775"/>
          <p14:tracePt t="74059" x="1589088" y="2509838"/>
          <p14:tracePt t="74065" x="1616075" y="2509838"/>
          <p14:tracePt t="74076" x="1625600" y="2509838"/>
          <p14:tracePt t="74113" x="1679575" y="2490788"/>
          <p14:tracePt t="74130" x="1697038" y="2482850"/>
          <p14:tracePt t="74159" x="1724025" y="2482850"/>
          <p14:tracePt t="74165" x="1741488" y="2473325"/>
          <p14:tracePt t="74177" x="1758950" y="2473325"/>
          <p14:tracePt t="74194" x="1776413" y="2473325"/>
          <p14:tracePt t="74214" x="1795463" y="2473325"/>
          <p14:tracePt t="74244" x="1830388" y="2465388"/>
          <p14:tracePt t="74274" x="1866900" y="2465388"/>
          <p14:tracePt t="74280" x="1874838" y="2465388"/>
          <p14:tracePt t="74293" x="1884363" y="2465388"/>
          <p14:tracePt t="74315" x="1919288" y="2473325"/>
          <p14:tracePt t="74330" x="1938338" y="2473325"/>
          <p14:tracePt t="74358" x="1965325" y="2482850"/>
          <p14:tracePt t="74363" x="1982788" y="2482850"/>
          <p14:tracePt t="74375" x="1990725" y="2482850"/>
          <p14:tracePt t="74412" x="2009775" y="2490788"/>
          <p14:tracePt t="74418" x="2017713" y="2490788"/>
          <p14:tracePt t="74443" x="2036763" y="2500313"/>
          <p14:tracePt t="74461" x="2044700" y="2509838"/>
          <p14:tracePt t="74490" x="2062163" y="2509838"/>
          <p14:tracePt t="74514" x="2071688" y="2517775"/>
          <p14:tracePt t="74543" x="2081213" y="2517775"/>
          <p14:tracePt t="74546" x="2089150" y="2517775"/>
          <p14:tracePt t="74570" x="2098675" y="2517775"/>
          <p14:tracePt t="74700" x="2089150" y="2517775"/>
          <p14:tracePt t="74716" x="2062163" y="2517775"/>
          <p14:tracePt t="74726" x="2036763" y="2517775"/>
          <p14:tracePt t="74746" x="2017713" y="2517775"/>
          <p14:tracePt t="74761" x="1928813" y="2517775"/>
          <p14:tracePt t="74790" x="1803400" y="2500313"/>
          <p14:tracePt t="74797" x="1731963" y="2500313"/>
          <p14:tracePt t="74815" x="1670050" y="2490788"/>
          <p14:tracePt t="74830" x="1608138" y="2490788"/>
          <p14:tracePt t="74860" x="1446213" y="2490788"/>
          <p14:tracePt t="74877" x="1411288" y="2500313"/>
          <p14:tracePt t="74913" x="1322388" y="2527300"/>
          <p14:tracePt t="74918" x="1303338" y="2536825"/>
          <p14:tracePt t="74931" x="1268413" y="2536825"/>
          <p14:tracePt t="74959" x="1223963" y="2554288"/>
          <p14:tracePt t="74966" x="1196975" y="2562225"/>
          <p14:tracePt t="74990" x="1169988" y="2571750"/>
          <p14:tracePt t="75016" x="1160463" y="2581275"/>
          <p14:tracePt t="75044" x="1152525" y="2581275"/>
          <p14:tracePt t="75064" x="1143000" y="2581275"/>
          <p14:tracePt t="75090" x="1125538" y="2589213"/>
          <p14:tracePt t="75115" x="1108075" y="2589213"/>
          <p14:tracePt t="75131" x="1098550" y="2598738"/>
          <p14:tracePt t="75146" x="1071563" y="2608263"/>
          <p14:tracePt t="75252" x="1081088" y="2608263"/>
          <p14:tracePt t="75470" x="1081088" y="2598738"/>
          <p14:tracePt t="75496" x="1089025" y="2589213"/>
          <p14:tracePt t="75506" x="1089025" y="2571750"/>
          <p14:tracePt t="75517" x="1108075" y="2554288"/>
          <p14:tracePt t="75532" x="1116013" y="2536825"/>
          <p14:tracePt t="75546" x="1133475" y="2517775"/>
          <p14:tracePt t="75561" x="1143000" y="2500313"/>
          <p14:tracePt t="75577" x="1160463" y="2473325"/>
          <p14:tracePt t="75609" x="1169988" y="2473325"/>
          <p14:tracePt t="75626" x="1179513" y="2465388"/>
          <p14:tracePt t="75656" x="1187450" y="2455863"/>
          <p14:tracePt t="75733" x="1187450" y="2446338"/>
          <p14:tracePt t="75760" x="1179513" y="2446338"/>
          <p14:tracePt t="75783" x="1179513" y="2438400"/>
          <p14:tracePt t="75856" x="1169988" y="2428875"/>
          <p14:tracePt t="75867" x="1169988" y="2419350"/>
          <p14:tracePt t="75881" x="1169988" y="2411413"/>
          <p14:tracePt t="75897" x="1169988" y="2401888"/>
          <p14:tracePt t="75913" x="1160463" y="2393950"/>
          <p14:tracePt t="75930" x="1152525" y="2384425"/>
          <p14:tracePt t="75945" x="1152525" y="2374900"/>
          <p14:tracePt t="75961" x="1152525" y="2366963"/>
          <p14:tracePt t="76057" x="1152525" y="2374900"/>
          <p14:tracePt t="76084" x="1160463" y="2374900"/>
          <p14:tracePt t="76133" x="1160463" y="2384425"/>
          <p14:tracePt t="76143" x="1169988" y="2384425"/>
          <p14:tracePt t="76167" x="1179513" y="2393950"/>
          <p14:tracePt t="76183" x="1187450" y="2393950"/>
          <p14:tracePt t="76192" x="1196975" y="2393950"/>
          <p14:tracePt t="76216" x="1204913" y="2411413"/>
          <p14:tracePt t="76245" x="1223963" y="2419350"/>
          <p14:tracePt t="76251" x="1231900" y="2419350"/>
          <p14:tracePt t="76291" x="1231900" y="2428875"/>
          <p14:tracePt t="76300" x="1231900" y="2438400"/>
          <p14:tracePt t="76348" x="1231900" y="2446338"/>
          <p14:tracePt t="76384" x="1231900" y="2455863"/>
          <p14:tracePt t="76407" x="1231900" y="2473325"/>
          <p14:tracePt t="76423" x="1231900" y="2482850"/>
          <p14:tracePt t="76447" x="1231900" y="2517775"/>
          <p14:tracePt t="76476" x="1231900" y="2554288"/>
          <p14:tracePt t="76482" x="1231900" y="2562225"/>
          <p14:tracePt t="76494" x="1231900" y="2571750"/>
          <p14:tracePt t="76516" x="1231900" y="2581275"/>
          <p14:tracePt t="76661" x="1231900" y="2598738"/>
          <p14:tracePt t="76675" x="1231900" y="2608263"/>
          <p14:tracePt t="76695" x="1231900" y="2616200"/>
          <p14:tracePt t="76717" x="1231900" y="2633663"/>
          <p14:tracePt t="76761" x="1231900" y="2652713"/>
          <p14:tracePt t="77044" x="1231900" y="2643188"/>
          <p14:tracePt t="77070" x="1231900" y="2633663"/>
          <p14:tracePt t="77091" x="1231900" y="2625725"/>
          <p14:tracePt t="77116" x="1231900" y="2598738"/>
          <p14:tracePt t="77147" x="1223963" y="2527300"/>
          <p14:tracePt t="77166" x="1223963" y="2509838"/>
          <p14:tracePt t="77247" x="1223963" y="2500313"/>
          <p14:tracePt t="77333" x="1223963" y="2482850"/>
          <p14:tracePt t="77345" x="1223963" y="2465388"/>
          <p14:tracePt t="77357" x="1214438" y="2446338"/>
          <p14:tracePt t="77373" x="1214438" y="2438400"/>
          <p14:tracePt t="77389" x="1214438" y="2419350"/>
          <p14:tracePt t="77405" x="1214438" y="2384425"/>
          <p14:tracePt t="77421" x="1214438" y="2374900"/>
          <p14:tracePt t="77437" x="1214438" y="2366963"/>
          <p14:tracePt t="77455" x="1214438" y="2357438"/>
          <p14:tracePt t="77485" x="1214438" y="2339975"/>
          <p14:tracePt t="77660" x="1214438" y="2347913"/>
          <p14:tracePt t="77827" x="1214438" y="2357438"/>
          <p14:tracePt t="77899" x="1214438" y="2366963"/>
          <p14:tracePt t="77913" x="1223963" y="2366963"/>
          <p14:tracePt t="77923" x="1223963" y="2374900"/>
          <p14:tracePt t="78199" x="1231900" y="2374900"/>
          <p14:tracePt t="78295" x="1250950" y="2374900"/>
          <p14:tracePt t="78306" x="1268413" y="2374900"/>
          <p14:tracePt t="78318" x="1276350" y="2384425"/>
          <p14:tracePt t="78347" x="1295400" y="2384425"/>
          <p14:tracePt t="78355" x="1312863" y="2384425"/>
          <p14:tracePt t="78381" x="1322388" y="2384425"/>
          <p14:tracePt t="78404" x="1330325" y="2384425"/>
          <p14:tracePt t="78425" x="1347788" y="2384425"/>
          <p14:tracePt t="78453" x="1357313" y="2384425"/>
          <p14:tracePt t="78466" x="1366838" y="2384425"/>
          <p14:tracePt t="78500" x="1374775" y="2384425"/>
          <p14:tracePt t="78521" x="1384300" y="2384425"/>
          <p14:tracePt t="78738" x="1374775" y="2384425"/>
          <p14:tracePt t="78776" x="1366838" y="2384425"/>
          <p14:tracePt t="78797" x="1357313" y="2384425"/>
          <p14:tracePt t="78826" x="1347788" y="2384425"/>
          <p14:tracePt t="78849" x="1339850" y="2384425"/>
          <p14:tracePt t="79002" x="1347788" y="2384425"/>
          <p14:tracePt t="79221" x="1357313" y="2384425"/>
          <p14:tracePt t="79258" x="1366838" y="2384425"/>
          <p14:tracePt t="79270" x="1374775" y="2384425"/>
          <p14:tracePt t="79283" x="1393825" y="2384425"/>
          <p14:tracePt t="79320" x="1419225" y="2384425"/>
          <p14:tracePt t="79351" x="1446213" y="2384425"/>
          <p14:tracePt t="79369" x="1455738" y="2384425"/>
          <p14:tracePt t="79384" x="1465263" y="2384425"/>
          <p14:tracePt t="79419" x="1465263" y="2393950"/>
          <p14:tracePt t="79507" x="1465263" y="2401888"/>
          <p14:tracePt t="79772" x="1465263" y="2411413"/>
          <p14:tracePt t="79783" x="1465263" y="2438400"/>
          <p14:tracePt t="79796" x="1465263" y="2482850"/>
          <p14:tracePt t="79811" x="1465263" y="2527300"/>
          <p14:tracePt t="79826" x="1465263" y="2571750"/>
          <p14:tracePt t="79842" x="1473200" y="2608263"/>
          <p14:tracePt t="79858" x="1473200" y="2670175"/>
          <p14:tracePt t="79874" x="1473200" y="2687638"/>
          <p14:tracePt t="79890" x="1473200" y="2697163"/>
          <p14:tracePt t="79906" x="1473200" y="2705100"/>
          <p14:tracePt t="80026" x="1473200" y="2724150"/>
          <p14:tracePt t="80037" x="1473200" y="2741613"/>
          <p14:tracePt t="80050" x="1473200" y="2751138"/>
          <p14:tracePt t="80066" x="1473200" y="2759075"/>
          <p14:tracePt t="80086" x="1473200" y="2768600"/>
          <p14:tracePt t="80242" x="1465263" y="2768600"/>
          <p14:tracePt t="80291" x="1465263" y="2759075"/>
          <p14:tracePt t="80339" x="1465263" y="2751138"/>
          <p14:tracePt t="80350" x="1465263" y="2741613"/>
          <p14:tracePt t="80400" x="1465263" y="2732088"/>
          <p14:tracePt t="80433" x="1465263" y="2724150"/>
          <p14:tracePt t="80469" x="1465263" y="2705100"/>
          <p14:tracePt t="80482" x="1465263" y="2697163"/>
          <p14:tracePt t="80507" x="1465263" y="2687638"/>
          <p14:tracePt t="80520" x="1473200" y="2687638"/>
          <p14:tracePt t="80604" x="1482725" y="2687638"/>
          <p14:tracePt t="80616" x="1490663" y="2687638"/>
          <p14:tracePt t="80626" x="1500188" y="2679700"/>
          <p14:tracePt t="80640" x="1509713" y="2679700"/>
          <p14:tracePt t="80668" x="1527175" y="2670175"/>
          <p14:tracePt t="80699" x="1536700" y="2670175"/>
          <p14:tracePt t="80709" x="1544638" y="2670175"/>
          <p14:tracePt t="80736" x="1544638" y="2660650"/>
          <p14:tracePt t="80755" x="1554163" y="2660650"/>
          <p14:tracePt t="80771" x="1571625" y="2660650"/>
          <p14:tracePt t="80800" x="1589088" y="2660650"/>
          <p14:tracePt t="80806" x="1608138" y="2660650"/>
          <p14:tracePt t="80824" x="1625600" y="2660650"/>
          <p14:tracePt t="80839" x="1643063" y="2660650"/>
          <p14:tracePt t="80855" x="1679575" y="2652713"/>
          <p14:tracePt t="80884" x="1724025" y="2633663"/>
          <p14:tracePt t="80890" x="1731963" y="2625725"/>
          <p14:tracePt t="80923" x="1758950" y="2616200"/>
          <p14:tracePt t="80939" x="1776413" y="2608263"/>
          <p14:tracePt t="80968" x="1795463" y="2608263"/>
          <p14:tracePt t="80974" x="1803400" y="2608263"/>
          <p14:tracePt t="80986" x="1812925" y="2608263"/>
          <p14:tracePt t="81022" x="1857375" y="2608263"/>
          <p14:tracePt t="81053" x="1874838" y="2608263"/>
          <p14:tracePt t="81059" x="1884363" y="2608263"/>
          <p14:tracePt t="81100" x="1893888" y="2608263"/>
          <p14:tracePt t="81108" x="1901825" y="2608263"/>
          <p14:tracePt t="81125" x="1901825" y="2598738"/>
          <p14:tracePt t="81157" x="1911350" y="2598738"/>
          <p14:tracePt t="81502" x="1911350" y="2589213"/>
          <p14:tracePt t="81561" x="1901825" y="2589213"/>
          <p14:tracePt t="81578" x="1893888" y="2589213"/>
          <p14:tracePt t="81589" x="1884363" y="2598738"/>
          <p14:tracePt t="81605" x="1857375" y="2616200"/>
          <p14:tracePt t="81621" x="1795463" y="2652713"/>
          <p14:tracePt t="81638" x="1758950" y="2660650"/>
          <p14:tracePt t="81653" x="1724025" y="2670175"/>
          <p14:tracePt t="81670" x="1670050" y="2679700"/>
          <p14:tracePt t="81701" x="1625600" y="2679700"/>
          <p14:tracePt t="81717" x="1608138" y="2679700"/>
          <p14:tracePt t="81733" x="1562100" y="2679700"/>
          <p14:tracePt t="81749" x="1536700" y="2679700"/>
          <p14:tracePt t="81766" x="1500188" y="2679700"/>
          <p14:tracePt t="81781" x="1482725" y="2679700"/>
          <p14:tracePt t="81797" x="1473200" y="2679700"/>
          <p14:tracePt t="81864" x="1455738" y="2679700"/>
          <p14:tracePt t="81876" x="1455738" y="2687638"/>
          <p14:tracePt t="81899" x="1446213" y="2697163"/>
          <p14:tracePt t="81912" x="1438275" y="2705100"/>
          <p14:tracePt t="81926" x="1438275" y="2714625"/>
          <p14:tracePt t="81941" x="1428750" y="2714625"/>
          <p14:tracePt t="82091" x="1428750" y="2705100"/>
          <p14:tracePt t="82346" x="1428750" y="2697163"/>
          <p14:tracePt t="82355" x="1428750" y="2687638"/>
          <p14:tracePt t="82378" x="1428750" y="2679700"/>
          <p14:tracePt t="82404" x="1438275" y="2670175"/>
          <p14:tracePt t="82421" x="1446213" y="2670175"/>
          <p14:tracePt t="82430" x="1446213" y="2660650"/>
          <p14:tracePt t="82449" x="1455738" y="2652713"/>
          <p14:tracePt t="82466" x="1473200" y="2652713"/>
          <p14:tracePt t="82481" x="1473200" y="2643188"/>
          <p14:tracePt t="82497" x="1482725" y="2643188"/>
          <p14:tracePt t="82529" x="1500188" y="2633663"/>
          <p14:tracePt t="82545" x="1509713" y="2633663"/>
          <p14:tracePt t="82577" x="1527175" y="2625725"/>
          <p14:tracePt t="82591" x="1536700" y="2625725"/>
          <p14:tracePt t="82609" x="1544638" y="2625725"/>
          <p14:tracePt t="82634" x="1554163" y="2625725"/>
          <p14:tracePt t="82644" x="1562100" y="2625725"/>
          <p14:tracePt t="82670" x="1571625" y="2625725"/>
          <p14:tracePt t="82687" x="1581150" y="2625725"/>
          <p14:tracePt t="82704" x="1598613" y="2625725"/>
          <p14:tracePt t="82735" x="1608138" y="2625725"/>
          <p14:tracePt t="83028" x="1608138" y="2616200"/>
          <p14:tracePt t="83125" x="1608138" y="2608263"/>
          <p14:tracePt t="83211" x="1616075" y="2608263"/>
          <p14:tracePt t="83223" x="1616075" y="2598738"/>
          <p14:tracePt t="83244" x="1625600" y="2598738"/>
          <p14:tracePt t="83270" x="1633538" y="2598738"/>
          <p14:tracePt t="83330" x="1643063" y="2598738"/>
          <p14:tracePt t="83618" x="1643063" y="2589213"/>
          <p14:tracePt t="83693" x="1643063" y="2581275"/>
          <p14:tracePt t="83753" x="1652588" y="2581275"/>
          <p14:tracePt t="83765" x="1660525" y="2581275"/>
          <p14:tracePt t="83775" x="1670050" y="2571750"/>
          <p14:tracePt t="83789" x="1679575" y="2571750"/>
          <p14:tracePt t="83802" x="1687513" y="2571750"/>
          <p14:tracePt t="83817" x="1697038" y="2562225"/>
          <p14:tracePt t="83833" x="1724025" y="2554288"/>
          <p14:tracePt t="83849" x="1731963" y="2554288"/>
          <p14:tracePt t="83865" x="1741488" y="2554288"/>
          <p14:tracePt t="83881" x="1758950" y="2554288"/>
          <p14:tracePt t="83897" x="1768475" y="2554288"/>
          <p14:tracePt t="83913" x="1776413" y="2554288"/>
          <p14:tracePt t="83929" x="1785938" y="2554288"/>
          <p14:tracePt t="83945" x="1803400" y="2554288"/>
          <p14:tracePt t="83976" x="1812925" y="2554288"/>
          <p14:tracePt t="83994" x="1822450" y="2554288"/>
          <p14:tracePt t="84009" x="1830388" y="2554288"/>
          <p14:tracePt t="84025" x="1839913" y="2554288"/>
          <p14:tracePt t="84186" x="1830388" y="2554288"/>
          <p14:tracePt t="84197" x="1822450" y="2554288"/>
          <p14:tracePt t="84206" x="1812925" y="2554288"/>
          <p14:tracePt t="84218" x="1795463" y="2554288"/>
          <p14:tracePt t="84235" x="1776413" y="2554288"/>
          <p14:tracePt t="84249" x="1751013" y="2562225"/>
          <p14:tracePt t="84265" x="1714500" y="2571750"/>
          <p14:tracePt t="84281" x="1704975" y="2581275"/>
          <p14:tracePt t="84297" x="1687513" y="2581275"/>
          <p14:tracePt t="84313" x="1670050" y="2589213"/>
          <p14:tracePt t="84342" x="1633538" y="2608263"/>
          <p14:tracePt t="84359" x="1625600" y="2616200"/>
          <p14:tracePt t="84376" x="1608138" y="2625725"/>
          <p14:tracePt t="84391" x="1598613" y="2625725"/>
          <p14:tracePt t="84407" x="1589088" y="2625725"/>
          <p14:tracePt t="84424" x="1581150" y="2633663"/>
          <p14:tracePt t="84439" x="1571625" y="2652713"/>
          <p14:tracePt t="84455" x="1562100" y="2670175"/>
          <p14:tracePt t="84472" x="1544638" y="2714625"/>
          <p14:tracePt t="84488" x="1527175" y="2741613"/>
          <p14:tracePt t="84503" x="1527175" y="2776538"/>
          <p14:tracePt t="84520" x="1509713" y="2822575"/>
          <p14:tracePt t="84535" x="1500188" y="2840038"/>
          <p14:tracePt t="84551" x="1500188" y="2847975"/>
          <p14:tracePt t="84567" x="1500188" y="2857500"/>
          <p14:tracePt t="84987" x="1490663" y="2857500"/>
          <p14:tracePt t="85010" x="1482725" y="2857500"/>
          <p14:tracePt t="85026" x="1473200" y="2857500"/>
          <p14:tracePt t="85038" x="1465263" y="2857500"/>
          <p14:tracePt t="85048" x="1446213" y="2857500"/>
          <p14:tracePt t="85062" x="1438275" y="2857500"/>
          <p14:tracePt t="85075" x="1419225" y="2857500"/>
          <p14:tracePt t="85090" x="1401763" y="2857500"/>
          <p14:tracePt t="85106" x="1374775" y="2857500"/>
          <p14:tracePt t="85122" x="1322388" y="2857500"/>
          <p14:tracePt t="85138" x="1276350" y="2867025"/>
          <p14:tracePt t="85154" x="1241425" y="2874963"/>
          <p14:tracePt t="85170" x="1160463" y="2901950"/>
          <p14:tracePt t="85186" x="1116013" y="2911475"/>
          <p14:tracePt t="85202" x="1062038" y="2928938"/>
          <p14:tracePt t="85218" x="1036638" y="2928938"/>
          <p14:tracePt t="85234" x="1017588" y="2938463"/>
          <p14:tracePt t="85249" x="1000125" y="2938463"/>
          <p14:tracePt t="85266" x="973138" y="2938463"/>
          <p14:tracePt t="85335" x="982663" y="2938463"/>
          <p14:tracePt t="85469" x="982663" y="2946400"/>
          <p14:tracePt t="85480" x="982663" y="2955925"/>
          <p14:tracePt t="85495" x="982663" y="2982913"/>
          <p14:tracePt t="85508" x="965200" y="3000375"/>
          <p14:tracePt t="85522" x="955675" y="3036888"/>
          <p14:tracePt t="85537" x="938213" y="3062288"/>
          <p14:tracePt t="85554" x="919163" y="3098800"/>
          <p14:tracePt t="85569" x="911225" y="3108325"/>
          <p14:tracePt t="85586" x="884238" y="3116263"/>
          <p14:tracePt t="85602" x="866775" y="3116263"/>
          <p14:tracePt t="85618" x="847725" y="3116263"/>
          <p14:tracePt t="85633" x="830263" y="3108325"/>
          <p14:tracePt t="85650" x="803275" y="3081338"/>
          <p14:tracePt t="85665" x="803275" y="3071813"/>
          <p14:tracePt t="85681" x="795338" y="3062288"/>
          <p14:tracePt t="85714" x="795338" y="3054350"/>
          <p14:tracePt t="85735" x="795338" y="3044825"/>
          <p14:tracePt t="85747" x="785813" y="3036888"/>
          <p14:tracePt t="85762" x="785813" y="3017838"/>
          <p14:tracePt t="85777" x="776288" y="3009900"/>
          <p14:tracePt t="85794" x="776288" y="2982913"/>
          <p14:tracePt t="85810" x="768350" y="2965450"/>
          <p14:tracePt t="85825" x="768350" y="2955925"/>
          <p14:tracePt t="85842" x="758825" y="2938463"/>
          <p14:tracePt t="85873" x="758825" y="2928938"/>
          <p14:tracePt t="85890" x="758825" y="2919413"/>
          <p14:tracePt t="85951" x="758825" y="2911475"/>
          <p14:tracePt t="86032" x="758825" y="2919413"/>
          <p14:tracePt t="86046" x="758825" y="2928938"/>
          <p14:tracePt t="86059" x="768350" y="2928938"/>
          <p14:tracePt t="86082" x="768350" y="2938463"/>
          <p14:tracePt t="86108" x="768350" y="2946400"/>
          <p14:tracePt t="86120" x="776288" y="2946400"/>
          <p14:tracePt t="86130" x="785813" y="2965450"/>
          <p14:tracePt t="86146" x="795338" y="2973388"/>
          <p14:tracePt t="86162" x="803275" y="2982913"/>
          <p14:tracePt t="86178" x="812800" y="3000375"/>
          <p14:tracePt t="86194" x="822325" y="3000375"/>
          <p14:tracePt t="86209" x="830263" y="3009900"/>
          <p14:tracePt t="86226" x="839788" y="3017838"/>
          <p14:tracePt t="86242" x="847725" y="3017838"/>
          <p14:tracePt t="86258" x="857250" y="3017838"/>
          <p14:tracePt t="86274" x="866775" y="3027363"/>
          <p14:tracePt t="86290" x="866775" y="3036888"/>
          <p14:tracePt t="86305" x="874713" y="3036888"/>
          <p14:tracePt t="86337" x="884238" y="3036888"/>
          <p14:tracePt t="86380" x="893763" y="3036888"/>
          <p14:tracePt t="86396" x="893763" y="3027363"/>
          <p14:tracePt t="86418" x="893763" y="3017838"/>
          <p14:tracePt t="86444" x="893763" y="3009900"/>
          <p14:tracePt t="86489" x="893763" y="3000375"/>
          <p14:tracePt t="86515" x="893763" y="2990850"/>
          <p14:tracePt t="86574" x="893763" y="2982913"/>
          <p14:tracePt t="86585" x="911225" y="2973388"/>
          <p14:tracePt t="86599" x="911225" y="2965450"/>
          <p14:tracePt t="86612" x="919163" y="2965450"/>
          <p14:tracePt t="86640" x="919163" y="2955925"/>
          <p14:tracePt t="86657" x="928688" y="2946400"/>
          <p14:tracePt t="86860" x="919163" y="2946400"/>
          <p14:tracePt t="86889" x="911225" y="2946400"/>
          <p14:tracePt t="86899" x="901700" y="2938463"/>
          <p14:tracePt t="86912" x="893763" y="2938463"/>
          <p14:tracePt t="86938" x="874713" y="2928938"/>
          <p14:tracePt t="86959" x="866775" y="2911475"/>
          <p14:tracePt t="86969" x="847725" y="2911475"/>
          <p14:tracePt t="86983" x="847725" y="2901950"/>
          <p14:tracePt t="86995" x="839788" y="2894013"/>
          <p14:tracePt t="87032" x="839788" y="2884488"/>
          <p14:tracePt t="87066" x="839788" y="2874963"/>
          <p14:tracePt t="87126" x="839788" y="2867025"/>
          <p14:tracePt t="87163" x="839788" y="2857500"/>
          <p14:tracePt t="87212" x="847725" y="2857500"/>
          <p14:tracePt t="87260" x="866775" y="2857500"/>
          <p14:tracePt t="87282" x="874713" y="2857500"/>
          <p14:tracePt t="87294" x="893763" y="2867025"/>
          <p14:tracePt t="87305" x="901700" y="2867025"/>
          <p14:tracePt t="87320" x="911225" y="2874963"/>
          <p14:tracePt t="87332" x="928688" y="2884488"/>
          <p14:tracePt t="87352" x="938213" y="2884488"/>
          <p14:tracePt t="87381" x="938213" y="2894013"/>
          <p14:tracePt t="87558" x="928688" y="2894013"/>
          <p14:tracePt t="87570" x="928688" y="2884488"/>
          <p14:tracePt t="87586" x="919163" y="2884488"/>
          <p14:tracePt t="87608" x="911225" y="2874963"/>
          <p14:tracePt t="87645" x="901700" y="2874963"/>
          <p14:tracePt t="87679" x="901700" y="2867025"/>
          <p14:tracePt t="87715" x="901700" y="2857500"/>
          <p14:tracePt t="87786" x="911225" y="2857500"/>
          <p14:tracePt t="87834" x="919163" y="2857500"/>
          <p14:tracePt t="87849" x="938213" y="2857500"/>
          <p14:tracePt t="87861" x="946150" y="2867025"/>
          <p14:tracePt t="87875" x="955675" y="2867025"/>
          <p14:tracePt t="87889" x="965200" y="2867025"/>
          <p14:tracePt t="87906" x="982663" y="2867025"/>
          <p14:tracePt t="88003" x="982663" y="2857500"/>
          <p14:tracePt t="88014" x="990600" y="2857500"/>
          <p14:tracePt t="88031" x="990600" y="2847975"/>
          <p14:tracePt t="88051" x="1000125" y="2840038"/>
          <p14:tracePt t="88063" x="1000125" y="2830513"/>
          <p14:tracePt t="88080" x="1000125" y="2822575"/>
          <p14:tracePt t="88090" x="1009650" y="2813050"/>
          <p14:tracePt t="88100" x="1017588" y="2803525"/>
          <p14:tracePt t="88114" x="1027113" y="2786063"/>
          <p14:tracePt t="88130" x="1036638" y="2768600"/>
          <p14:tracePt t="88145" x="1044575" y="2759075"/>
          <p14:tracePt t="88161" x="1054100" y="2732088"/>
          <p14:tracePt t="88177" x="1062038" y="2724150"/>
          <p14:tracePt t="88193" x="1062038" y="2705100"/>
          <p14:tracePt t="88234" x="1062038" y="2697163"/>
          <p14:tracePt t="88245" x="1071563" y="2697163"/>
          <p14:tracePt t="88304" x="1081088" y="2670175"/>
          <p14:tracePt t="88320" x="1098550" y="2652713"/>
          <p14:tracePt t="88342" x="1108075" y="2633663"/>
          <p14:tracePt t="88353" x="1116013" y="2625725"/>
          <p14:tracePt t="88367" x="1116013" y="2616200"/>
          <p14:tracePt t="88384" x="1125538" y="2616200"/>
          <p14:tracePt t="88713" x="1125538" y="2608263"/>
          <p14:tracePt t="88774" x="1125538" y="2598738"/>
          <p14:tracePt t="88844" x="1133475" y="2598738"/>
          <p14:tracePt t="88906" x="1133475" y="2589213"/>
          <p14:tracePt t="89024" x="1143000" y="2589213"/>
          <p14:tracePt t="89038" x="1152525" y="2581275"/>
          <p14:tracePt t="89063" x="1160463" y="2581275"/>
          <p14:tracePt t="89074" x="1160463" y="2571750"/>
          <p14:tracePt t="89096" x="1169988" y="2571750"/>
          <p14:tracePt t="89123" x="1179513" y="2571750"/>
          <p14:tracePt t="89134" x="1187450" y="2571750"/>
          <p14:tracePt t="89160" x="1196975" y="2571750"/>
          <p14:tracePt t="89182" x="1204913" y="2571750"/>
          <p14:tracePt t="89230" x="1214438" y="2571750"/>
          <p14:tracePt t="89241" x="1223963" y="2571750"/>
          <p14:tracePt t="89280" x="1231900" y="2571750"/>
          <p14:tracePt t="89305" x="1241425" y="2571750"/>
          <p14:tracePt t="89312" x="1241425" y="2562225"/>
          <p14:tracePt t="89339" x="1250950" y="2562225"/>
          <p14:tracePt t="89435" x="1258888" y="2562225"/>
          <p14:tracePt t="89447" x="1268413" y="2562225"/>
          <p14:tracePt t="89457" x="1276350" y="2562225"/>
          <p14:tracePt t="89472" x="1285875" y="2562225"/>
          <p14:tracePt t="89496" x="1295400" y="2562225"/>
          <p14:tracePt t="89519" x="1303338" y="2562225"/>
          <p14:tracePt t="89556" x="1312863" y="2562225"/>
          <p14:tracePt t="89568" x="1322388" y="2562225"/>
          <p14:tracePt t="89734" x="1322388" y="2544763"/>
          <p14:tracePt t="89746" x="1322388" y="2536825"/>
          <p14:tracePt t="89783" x="1322388" y="2527300"/>
          <p14:tracePt t="89804" x="1322388" y="2517775"/>
          <p14:tracePt t="89867" x="1330325" y="2517775"/>
          <p14:tracePt t="89891" x="1339850" y="2517775"/>
          <p14:tracePt t="89914" x="1357313" y="2509838"/>
          <p14:tracePt t="89936" x="1366838" y="2509838"/>
          <p14:tracePt t="89952" x="1374775" y="2509838"/>
          <p14:tracePt t="89965" x="1384300" y="2509838"/>
          <p14:tracePt t="89975" x="1393825" y="2509838"/>
          <p14:tracePt t="89999" x="1401763" y="2509838"/>
          <p14:tracePt t="90015" x="1411288" y="2509838"/>
          <p14:tracePt t="90032" x="1419225" y="2509838"/>
          <p14:tracePt t="90050" x="1428750" y="2509838"/>
          <p14:tracePt t="90071" x="1446213" y="2509838"/>
          <p14:tracePt t="90097" x="1455738" y="2509838"/>
          <p14:tracePt t="90142" x="1465263" y="2509838"/>
          <p14:tracePt t="90297" x="1455738" y="2527300"/>
          <p14:tracePt t="90308" x="1446213" y="2544763"/>
          <p14:tracePt t="90621" x="1446213" y="2536825"/>
          <p14:tracePt t="90648" x="1455738" y="2536825"/>
          <p14:tracePt t="90673" x="1465263" y="2536825"/>
          <p14:tracePt t="90687" x="1473200" y="2527300"/>
          <p14:tracePt t="90718" x="1482725" y="2527300"/>
          <p14:tracePt t="90756" x="1490663" y="2527300"/>
          <p14:tracePt t="90793" x="1500188" y="2527300"/>
          <p14:tracePt t="90803" x="1509713" y="2527300"/>
          <p14:tracePt t="90840" x="1517650" y="2527300"/>
          <p14:tracePt t="90853" x="1517650" y="2517775"/>
          <p14:tracePt t="90880" x="1527175" y="2517775"/>
          <p14:tracePt t="90911" x="1536700" y="2517775"/>
          <p14:tracePt t="90924" x="1536700" y="2509838"/>
          <p14:tracePt t="90935" x="1544638" y="2509838"/>
          <p14:tracePt t="91043" x="1554163" y="2490788"/>
          <p14:tracePt t="91057" x="1554163" y="2482850"/>
          <p14:tracePt t="91071" x="1562100" y="2473325"/>
          <p14:tracePt t="91081" x="1571625" y="2455863"/>
          <p14:tracePt t="91104" x="1589088" y="2446338"/>
          <p14:tracePt t="91116" x="1589088" y="2438400"/>
          <p14:tracePt t="91142" x="1598613" y="2438400"/>
          <p14:tracePt t="91177" x="1608138" y="2438400"/>
          <p14:tracePt t="91190" x="1616075" y="2438400"/>
          <p14:tracePt t="91211" x="1625600" y="2438400"/>
          <p14:tracePt t="91226" x="1633538" y="2438400"/>
          <p14:tracePt t="91260" x="1643063" y="2438400"/>
          <p14:tracePt t="91273" x="1652588" y="2438400"/>
          <p14:tracePt t="91307" x="1660525" y="2438400"/>
          <p14:tracePt t="91331" x="1660525" y="2446338"/>
          <p14:tracePt t="91342" x="1670050" y="2446338"/>
          <p14:tracePt t="91369" x="1679575" y="2446338"/>
          <p14:tracePt t="91387" x="1687513" y="2446338"/>
          <p14:tracePt t="91406" x="1697038" y="2446338"/>
          <p14:tracePt t="91425" x="1704975" y="2446338"/>
          <p14:tracePt t="91440" x="1724025" y="2446338"/>
          <p14:tracePt t="91979" x="1724025" y="2438400"/>
          <p14:tracePt t="93136" x="1724025" y="2428875"/>
          <p14:tracePt t="93209" x="1704975" y="2428875"/>
          <p14:tracePt t="93234" x="1697038" y="2438400"/>
          <p14:tracePt t="93242" x="1687513" y="2438400"/>
          <p14:tracePt t="93257" x="1679575" y="2438400"/>
          <p14:tracePt t="93273" x="1660525" y="2446338"/>
          <p14:tracePt t="93290" x="1643063" y="2455863"/>
          <p14:tracePt t="93305" x="1625600" y="2465388"/>
          <p14:tracePt t="93321" x="1616075" y="2473325"/>
          <p14:tracePt t="93336" x="1608138" y="2473325"/>
          <p14:tracePt t="93352" x="1581150" y="2490788"/>
          <p14:tracePt t="93368" x="1571625" y="2490788"/>
          <p14:tracePt t="93384" x="1562100" y="2500313"/>
          <p14:tracePt t="93400" x="1554163" y="2509838"/>
          <p14:tracePt t="93416" x="1544638" y="2517775"/>
          <p14:tracePt t="93432" x="1536700" y="2517775"/>
          <p14:tracePt t="93448" x="1517650" y="2527300"/>
          <p14:tracePt t="93464" x="1509713" y="2536825"/>
          <p14:tracePt t="93480" x="1500188" y="2536825"/>
          <p14:tracePt t="93496" x="1490663" y="2544763"/>
          <p14:tracePt t="93512" x="1473200" y="2554288"/>
          <p14:tracePt t="93528" x="1465263" y="2554288"/>
          <p14:tracePt t="93544" x="1438275" y="2554288"/>
          <p14:tracePt t="93560" x="1428750" y="2554288"/>
          <p14:tracePt t="93576" x="1419225" y="2562225"/>
          <p14:tracePt t="93592" x="1393825" y="2562225"/>
          <p14:tracePt t="93639" x="1374775" y="2562225"/>
          <p14:tracePt t="93640" x="1357313" y="2562225"/>
          <p14:tracePt t="93953" x="1357313" y="2554288"/>
          <p14:tracePt t="94903" x="1347788" y="2554288"/>
          <p14:tracePt t="94937" x="1339850" y="2562225"/>
          <p14:tracePt t="94950" x="1339850" y="2571750"/>
          <p14:tracePt t="94964" x="1330325" y="2571750"/>
          <p14:tracePt t="94991" x="1322388" y="2571750"/>
          <p14:tracePt t="94999" x="1322388" y="2581275"/>
          <p14:tracePt t="95011" x="1312863" y="2581275"/>
          <p14:tracePt t="95044" x="1303338" y="2581275"/>
          <p14:tracePt t="95074" x="1295400" y="2581275"/>
          <p14:tracePt t="95143" x="1285875" y="2581275"/>
          <p14:tracePt t="95287" x="1285875" y="2589213"/>
          <p14:tracePt t="95369" x="1285875" y="2598738"/>
          <p14:tracePt t="95382" x="1276350" y="2608263"/>
          <p14:tracePt t="96642" x="1276350" y="2616200"/>
          <p14:tracePt t="97715" x="1285875" y="2616200"/>
          <p14:tracePt t="99083" x="1295400" y="2616200"/>
          <p14:tracePt t="99398" x="1303338" y="2616200"/>
          <p14:tracePt t="99419" x="1303338" y="2625725"/>
          <p14:tracePt t="99444" x="1312863" y="2633663"/>
          <p14:tracePt t="99457" x="1312863" y="2643188"/>
          <p14:tracePt t="99888" x="1330325" y="2660650"/>
          <p14:tracePt t="99899" x="1339850" y="2705100"/>
          <p14:tracePt t="99913" x="1357313" y="2768600"/>
          <p14:tracePt t="99928" x="1374775" y="2830513"/>
          <p14:tracePt t="99942" x="1393825" y="2901950"/>
          <p14:tracePt t="99958" x="1428750" y="3027363"/>
          <p14:tracePt t="99975" x="1446213" y="3071813"/>
          <p14:tracePt t="99990" x="1446213" y="3108325"/>
          <p14:tracePt t="100006" x="1465263" y="3133725"/>
          <p14:tracePt t="100022" x="1490663" y="3205163"/>
          <p14:tracePt t="100038" x="1500188" y="3232150"/>
          <p14:tracePt t="100055" x="1517650" y="3276600"/>
          <p14:tracePt t="100070" x="1527175" y="3303588"/>
          <p14:tracePt t="100086" x="1536700" y="3313113"/>
          <p14:tracePt t="100102" x="1544638" y="3330575"/>
          <p14:tracePt t="100332" x="1562100" y="3367088"/>
          <p14:tracePt t="100344" x="1598613" y="3429000"/>
          <p14:tracePt t="100358" x="1660525" y="3490913"/>
          <p14:tracePt t="100370" x="1731963" y="3571875"/>
          <p14:tracePt t="100398" x="1973263" y="3830638"/>
          <p14:tracePt t="100404" x="2108200" y="3956050"/>
          <p14:tracePt t="100437" x="2374900" y="4241800"/>
          <p14:tracePt t="100465" x="2598738" y="4510088"/>
          <p14:tracePt t="100483" x="2759075" y="4670425"/>
          <p14:tracePt t="100501" x="2857500" y="4768850"/>
          <p14:tracePt t="100535" x="2911475" y="4803775"/>
          <p14:tracePt t="100541" x="2919413" y="4803775"/>
          <p14:tracePt t="100781" x="2919413" y="4813300"/>
          <p14:tracePt t="100790" x="2938463" y="4813300"/>
          <p14:tracePt t="100803" x="2938463" y="4822825"/>
          <p14:tracePt t="100817" x="2946400" y="4830763"/>
          <p14:tracePt t="100839" x="2990850" y="4875213"/>
          <p14:tracePt t="100854" x="3000375" y="4894263"/>
          <p14:tracePt t="100883" x="3036888" y="4956175"/>
          <p14:tracePt t="100901" x="3044825" y="4965700"/>
          <p14:tracePt t="100917" x="3054350" y="4983163"/>
          <p14:tracePt t="100939" x="3054350" y="4991100"/>
          <p14:tracePt t="101052" x="3054350" y="5000625"/>
          <p14:tracePt t="101090" x="3054350" y="5010150"/>
          <p14:tracePt t="101257" x="3062288" y="5018088"/>
          <p14:tracePt t="101268" x="3081338" y="5027613"/>
          <p14:tracePt t="101284" x="3089275" y="5045075"/>
          <p14:tracePt t="101294" x="3116263" y="5062538"/>
          <p14:tracePt t="101318" x="3143250" y="5099050"/>
          <p14:tracePt t="101340" x="3170238" y="5116513"/>
          <p14:tracePt t="101356" x="3224213" y="5170488"/>
          <p14:tracePt t="101384" x="3276600" y="5232400"/>
          <p14:tracePt t="101391" x="3303588" y="5268913"/>
          <p14:tracePt t="101403" x="3313113" y="5295900"/>
          <p14:tracePt t="101437" x="3330575" y="5330825"/>
          <p14:tracePt t="101642" x="3340100" y="5330825"/>
          <p14:tracePt t="101654" x="3357563" y="5322888"/>
          <p14:tracePt t="101671" x="3384550" y="5303838"/>
          <p14:tracePt t="101701" x="3652838" y="5205413"/>
          <p14:tracePt t="101739" x="4313238" y="5062538"/>
          <p14:tracePt t="101756" x="4562475" y="5062538"/>
          <p14:tracePt t="101772" x="4795838" y="5089525"/>
          <p14:tracePt t="101788" x="5170488" y="5295900"/>
          <p14:tracePt t="101816" x="5375275" y="5500688"/>
          <p14:tracePt t="101823" x="5438775" y="5562600"/>
          <p14:tracePt t="101841" x="5473700" y="5608638"/>
          <p14:tracePt t="101857" x="5491163" y="5626100"/>
          <p14:tracePt t="102062" x="5510213" y="5626100"/>
          <p14:tracePt t="102074" x="5518150" y="5626100"/>
          <p14:tracePt t="102087" x="5537200" y="5626100"/>
          <p14:tracePt t="102104" x="5562600" y="5634038"/>
          <p14:tracePt t="102139" x="5715000" y="5688013"/>
          <p14:tracePt t="102157" x="5795963" y="5715000"/>
          <p14:tracePt t="102187" x="6054725" y="5857875"/>
          <p14:tracePt t="102194" x="6126163" y="5929313"/>
          <p14:tracePt t="102221" x="6269038" y="6134100"/>
          <p14:tracePt t="102237" x="6330950" y="6251575"/>
          <p14:tracePt t="102253" x="6375400" y="6348413"/>
          <p14:tracePt t="102270" x="6438900" y="6473825"/>
          <p14:tracePt t="102285" x="6456363" y="6500813"/>
          <p14:tracePt t="102474" x="6465888" y="6500813"/>
          <p14:tracePt t="102484" x="6483350" y="6518275"/>
          <p14:tracePt t="102497" x="6500813" y="6527800"/>
          <p14:tracePt t="102509" x="6527800" y="6545263"/>
          <p14:tracePt t="102525" x="6562725" y="6562725"/>
          <p14:tracePt t="102541" x="6589713" y="6572250"/>
          <p14:tracePt t="102557" x="6626225" y="6589713"/>
          <p14:tracePt t="102573" x="6643688" y="6599238"/>
          <p14:tracePt t="102589" x="6653213" y="6608763"/>
          <p14:tracePt t="102605" x="6661150" y="6608763"/>
          <p14:tracePt t="102690" x="6670675" y="6608763"/>
          <p14:tracePt t="106099" x="6670675" y="6616700"/>
          <p14:tracePt t="106176" x="6670675" y="6626225"/>
          <p14:tracePt t="106196" x="6670675" y="6634163"/>
          <p14:tracePt t="106222" x="6670675" y="6643688"/>
          <p14:tracePt t="106245" x="6670675" y="6653213"/>
          <p14:tracePt t="106557" x="6670675" y="6661150"/>
          <p14:tracePt t="106568" x="6680200" y="6661150"/>
          <p14:tracePt t="106582" x="6680200" y="6670675"/>
          <p14:tracePt t="106595" x="6688138" y="6680200"/>
          <p14:tracePt t="106622" x="6697663" y="6697663"/>
          <p14:tracePt t="106909" x="6697663" y="6688138"/>
          <p14:tracePt t="106941" x="6697663" y="6670675"/>
          <p14:tracePt t="106956" x="6697663" y="6653213"/>
          <p14:tracePt t="106979" x="6697663" y="66436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AE2BE25-D272-4136-A895-FC5333D38D14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36538" y="4813300"/>
            <a:ext cx="8623300" cy="18161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000" smtClean="0"/>
              <a:t>Basin-like structure which supports the pelvic viscera and is formed by the </a:t>
            </a:r>
            <a:r>
              <a:rPr lang="en-US" altLang="en-US" sz="2000" b="1" u="sng" smtClean="0">
                <a:solidFill>
                  <a:srgbClr val="FF0000"/>
                </a:solidFill>
              </a:rPr>
              <a:t>pelvic diaphragm.</a:t>
            </a:r>
          </a:p>
          <a:p>
            <a:pPr eaLnBrk="1" hangingPunct="1"/>
            <a:r>
              <a:rPr lang="en-US" altLang="en-US" sz="2000" smtClean="0"/>
              <a:t>It stretches across the true pelvis and divides it into: </a:t>
            </a:r>
          </a:p>
          <a:p>
            <a:pPr eaLnBrk="1" hangingPunct="1"/>
            <a:r>
              <a:rPr lang="en-US" altLang="en-US" sz="2000" b="1" smtClean="0">
                <a:solidFill>
                  <a:schemeClr val="hlink"/>
                </a:solidFill>
              </a:rPr>
              <a:t>Main (true) pelvic cavity</a:t>
            </a:r>
            <a:r>
              <a:rPr lang="en-US" altLang="en-US" sz="2000" b="1" smtClean="0"/>
              <a:t> </a:t>
            </a:r>
            <a:r>
              <a:rPr lang="en-US" altLang="en-US" sz="2000" i="1" smtClean="0">
                <a:solidFill>
                  <a:srgbClr val="D60093"/>
                </a:solidFill>
              </a:rPr>
              <a:t>above,</a:t>
            </a:r>
            <a:r>
              <a:rPr lang="en-US" altLang="en-US" sz="2000" smtClean="0"/>
              <a:t> which contains the pelvic viscera, &amp;</a:t>
            </a:r>
          </a:p>
          <a:p>
            <a:pPr eaLnBrk="1" hangingPunct="1"/>
            <a:r>
              <a:rPr lang="en-US" altLang="en-US" sz="2000" smtClean="0">
                <a:solidFill>
                  <a:srgbClr val="D60093"/>
                </a:solidFill>
              </a:rPr>
              <a:t>P</a:t>
            </a:r>
            <a:r>
              <a:rPr lang="en-US" altLang="en-US" sz="2000" b="1" smtClean="0">
                <a:solidFill>
                  <a:srgbClr val="D60093"/>
                </a:solidFill>
              </a:rPr>
              <a:t>erineum</a:t>
            </a:r>
            <a:r>
              <a:rPr lang="en-US" altLang="en-US" sz="2000" smtClean="0"/>
              <a:t> </a:t>
            </a:r>
            <a:r>
              <a:rPr lang="en-US" altLang="en-US" sz="2000" i="1" smtClean="0">
                <a:solidFill>
                  <a:srgbClr val="0070C0"/>
                </a:solidFill>
              </a:rPr>
              <a:t>below</a:t>
            </a:r>
            <a:r>
              <a:rPr lang="en-US" altLang="en-US" sz="2000" i="1" smtClean="0">
                <a:solidFill>
                  <a:srgbClr val="D60093"/>
                </a:solidFill>
              </a:rPr>
              <a:t> </a:t>
            </a:r>
            <a:r>
              <a:rPr lang="en-US" altLang="en-US" sz="2000" i="1" smtClean="0"/>
              <a:t>which carries the external genital organs.</a:t>
            </a:r>
            <a:r>
              <a:rPr lang="en-US" altLang="en-US" sz="2000" smtClean="0"/>
              <a:t> </a:t>
            </a:r>
          </a:p>
        </p:txBody>
      </p:sp>
      <p:pic>
        <p:nvPicPr>
          <p:cNvPr id="172036" name="Picture 4" descr="Untitled-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" y="341313"/>
            <a:ext cx="8374063" cy="4381500"/>
          </a:xfrm>
          <a:noFill/>
        </p:spPr>
      </p:pic>
      <p:sp>
        <p:nvSpPr>
          <p:cNvPr id="172037" name="AutoShape 5"/>
          <p:cNvSpPr>
            <a:spLocks noChangeArrowheads="1"/>
          </p:cNvSpPr>
          <p:nvPr/>
        </p:nvSpPr>
        <p:spPr bwMode="auto">
          <a:xfrm>
            <a:off x="6705600" y="3989388"/>
            <a:ext cx="1965325" cy="346075"/>
          </a:xfrm>
          <a:prstGeom prst="roundRect">
            <a:avLst>
              <a:gd name="adj" fmla="val 16667"/>
            </a:avLst>
          </a:prstGeom>
          <a:solidFill>
            <a:srgbClr val="FF0000">
              <a:alpha val="14902"/>
            </a:srgb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72038" name="AutoShape 6"/>
          <p:cNvSpPr>
            <a:spLocks noChangeArrowheads="1"/>
          </p:cNvSpPr>
          <p:nvPr/>
        </p:nvSpPr>
        <p:spPr bwMode="auto">
          <a:xfrm>
            <a:off x="407988" y="2859088"/>
            <a:ext cx="1817687" cy="258762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72039" name="AutoShape 7"/>
          <p:cNvSpPr>
            <a:spLocks noChangeArrowheads="1"/>
          </p:cNvSpPr>
          <p:nvPr/>
        </p:nvSpPr>
        <p:spPr bwMode="auto">
          <a:xfrm>
            <a:off x="2901950" y="4371975"/>
            <a:ext cx="700088" cy="258763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" name="Rectangle 8"/>
          <p:cNvSpPr/>
          <p:nvPr/>
        </p:nvSpPr>
        <p:spPr>
          <a:xfrm>
            <a:off x="803275" y="190500"/>
            <a:ext cx="7567613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INFERIOR PELVIC WALL, OR PELVIC FLOOR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2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0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0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nimBg="1"/>
      <p:bldP spid="172037" grpId="0" animBg="1"/>
      <p:bldP spid="172038" grpId="0" animBg="1"/>
      <p:bldP spid="1720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28AFE59-5DD4-4D81-B5F2-E79E7507D32B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46825" y="3233738"/>
            <a:ext cx="2633663" cy="193833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It is </a:t>
            </a:r>
            <a:r>
              <a:rPr lang="en-US" altLang="en-US" sz="2000" i="1" smtClean="0">
                <a:solidFill>
                  <a:srgbClr val="D60093"/>
                </a:solidFill>
              </a:rPr>
              <a:t>incomplete anteriorly</a:t>
            </a:r>
            <a:r>
              <a:rPr lang="en-US" altLang="en-US" sz="2000" smtClean="0"/>
              <a:t> to allow passage of the urethra in males and  urethra and vagina in females.</a:t>
            </a:r>
          </a:p>
        </p:txBody>
      </p:sp>
      <p:pic>
        <p:nvPicPr>
          <p:cNvPr id="176132" name="Picture 4" descr="F66122-005-f03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"/>
          <a:stretch>
            <a:fillRect/>
          </a:stretch>
        </p:blipFill>
        <p:spPr>
          <a:xfrm>
            <a:off x="390525" y="261938"/>
            <a:ext cx="5834063" cy="5554662"/>
          </a:xfrm>
          <a:noFill/>
        </p:spPr>
      </p:pic>
      <p:sp>
        <p:nvSpPr>
          <p:cNvPr id="176133" name="AutoShape 5"/>
          <p:cNvSpPr>
            <a:spLocks noChangeArrowheads="1"/>
          </p:cNvSpPr>
          <p:nvPr/>
        </p:nvSpPr>
        <p:spPr bwMode="auto">
          <a:xfrm>
            <a:off x="288925" y="4756150"/>
            <a:ext cx="700088" cy="285750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6332538" y="1133475"/>
            <a:ext cx="2606675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It is formed by the </a:t>
            </a:r>
            <a:r>
              <a:rPr lang="en-US" altLang="en-US" sz="2000" b="1">
                <a:solidFill>
                  <a:schemeClr val="hlink"/>
                </a:solidFill>
              </a:rPr>
              <a:t>levator ani</a:t>
            </a:r>
            <a:r>
              <a:rPr lang="en-US" altLang="en-US" sz="2000"/>
              <a:t> and the  </a:t>
            </a:r>
            <a:r>
              <a:rPr lang="en-US" altLang="en-US" sz="2000" b="1">
                <a:solidFill>
                  <a:schemeClr val="hlink"/>
                </a:solidFill>
              </a:rPr>
              <a:t>coccygeus muscles</a:t>
            </a:r>
            <a:r>
              <a:rPr lang="en-US" altLang="en-US" sz="2000"/>
              <a:t> and their covering fasciae. </a:t>
            </a:r>
          </a:p>
        </p:txBody>
      </p:sp>
      <p:sp>
        <p:nvSpPr>
          <p:cNvPr id="176135" name="AutoShape 7"/>
          <p:cNvSpPr>
            <a:spLocks noChangeArrowheads="1"/>
          </p:cNvSpPr>
          <p:nvPr/>
        </p:nvSpPr>
        <p:spPr bwMode="auto">
          <a:xfrm>
            <a:off x="5561013" y="3898900"/>
            <a:ext cx="700087" cy="285750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76136" name="AutoShape 8"/>
          <p:cNvSpPr>
            <a:spLocks noChangeArrowheads="1"/>
          </p:cNvSpPr>
          <p:nvPr/>
        </p:nvSpPr>
        <p:spPr bwMode="auto">
          <a:xfrm>
            <a:off x="2276475" y="5605463"/>
            <a:ext cx="858838" cy="195262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0" name="Rectangle 9"/>
          <p:cNvSpPr/>
          <p:nvPr/>
        </p:nvSpPr>
        <p:spPr>
          <a:xfrm>
            <a:off x="4587875" y="258763"/>
            <a:ext cx="4229100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PELVIC DIAPHRAGM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1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61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6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6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6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 animBg="1"/>
      <p:bldP spid="176133" grpId="0" animBg="1"/>
      <p:bldP spid="176133" grpId="1" animBg="1"/>
      <p:bldP spid="176134" grpId="0" build="p" animBg="1"/>
      <p:bldP spid="176135" grpId="0" animBg="1"/>
      <p:bldP spid="176135" grpId="1" animBg="1"/>
      <p:bldP spid="1761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46075"/>
            <a:ext cx="8218488" cy="5842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 smtClean="0"/>
              <a:t>LEVATORES ANI MUSCLES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589713" y="1214438"/>
            <a:ext cx="2349500" cy="343693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ORIGIN: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 smtClean="0"/>
              <a:t>Back of the body of the pubis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 smtClean="0"/>
              <a:t>T</a:t>
            </a:r>
            <a:r>
              <a:rPr lang="en-US" sz="2000" u="sng" dirty="0" smtClean="0"/>
              <a:t>endinous arch of the obturator fascia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 smtClean="0"/>
              <a:t>Spine of the ischium.</a:t>
            </a:r>
          </a:p>
        </p:txBody>
      </p:sp>
      <p:pic>
        <p:nvPicPr>
          <p:cNvPr id="94216" name="Picture 8" descr="File0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t="7465" r="4527" b="12187"/>
          <a:stretch>
            <a:fillRect/>
          </a:stretch>
        </p:blipFill>
        <p:spPr bwMode="auto">
          <a:xfrm>
            <a:off x="0" y="1781175"/>
            <a:ext cx="6588125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8" name="Freeform 10"/>
          <p:cNvSpPr>
            <a:spLocks/>
          </p:cNvSpPr>
          <p:nvPr/>
        </p:nvSpPr>
        <p:spPr bwMode="auto">
          <a:xfrm>
            <a:off x="2854325" y="4271963"/>
            <a:ext cx="1527175" cy="1262062"/>
          </a:xfrm>
          <a:custGeom>
            <a:avLst/>
            <a:gdLst>
              <a:gd name="T0" fmla="*/ 0 w 882"/>
              <a:gd name="T1" fmla="*/ 2147483647 h 744"/>
              <a:gd name="T2" fmla="*/ 2147483647 w 882"/>
              <a:gd name="T3" fmla="*/ 2147483647 h 744"/>
              <a:gd name="T4" fmla="*/ 2147483647 w 882"/>
              <a:gd name="T5" fmla="*/ 2147483647 h 744"/>
              <a:gd name="T6" fmla="*/ 2147483647 w 882"/>
              <a:gd name="T7" fmla="*/ 2147483647 h 744"/>
              <a:gd name="T8" fmla="*/ 2147483647 w 882"/>
              <a:gd name="T9" fmla="*/ 2147483647 h 744"/>
              <a:gd name="T10" fmla="*/ 2147483647 w 882"/>
              <a:gd name="T11" fmla="*/ 2147483647 h 744"/>
              <a:gd name="T12" fmla="*/ 2147483647 w 882"/>
              <a:gd name="T13" fmla="*/ 2147483647 h 744"/>
              <a:gd name="T14" fmla="*/ 2147483647 w 882"/>
              <a:gd name="T15" fmla="*/ 2147483647 h 744"/>
              <a:gd name="T16" fmla="*/ 2147483647 w 882"/>
              <a:gd name="T17" fmla="*/ 2147483647 h 744"/>
              <a:gd name="T18" fmla="*/ 2147483647 w 882"/>
              <a:gd name="T19" fmla="*/ 2147483647 h 744"/>
              <a:gd name="T20" fmla="*/ 2147483647 w 882"/>
              <a:gd name="T21" fmla="*/ 2147483647 h 744"/>
              <a:gd name="T22" fmla="*/ 2147483647 w 882"/>
              <a:gd name="T23" fmla="*/ 2147483647 h 744"/>
              <a:gd name="T24" fmla="*/ 2147483647 w 882"/>
              <a:gd name="T25" fmla="*/ 2147483647 h 744"/>
              <a:gd name="T26" fmla="*/ 2147483647 w 882"/>
              <a:gd name="T27" fmla="*/ 2147483647 h 744"/>
              <a:gd name="T28" fmla="*/ 2147483647 w 882"/>
              <a:gd name="T29" fmla="*/ 2147483647 h 744"/>
              <a:gd name="T30" fmla="*/ 2147483647 w 882"/>
              <a:gd name="T31" fmla="*/ 2147483647 h 744"/>
              <a:gd name="T32" fmla="*/ 2147483647 w 882"/>
              <a:gd name="T33" fmla="*/ 0 h 7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82"/>
              <a:gd name="T52" fmla="*/ 0 h 744"/>
              <a:gd name="T53" fmla="*/ 882 w 882"/>
              <a:gd name="T54" fmla="*/ 744 h 74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82" h="744">
                <a:moveTo>
                  <a:pt x="0" y="744"/>
                </a:moveTo>
                <a:cubicBezTo>
                  <a:pt x="50" y="727"/>
                  <a:pt x="44" y="663"/>
                  <a:pt x="84" y="636"/>
                </a:cubicBezTo>
                <a:cubicBezTo>
                  <a:pt x="92" y="612"/>
                  <a:pt x="117" y="590"/>
                  <a:pt x="138" y="576"/>
                </a:cubicBezTo>
                <a:cubicBezTo>
                  <a:pt x="156" y="548"/>
                  <a:pt x="178" y="508"/>
                  <a:pt x="204" y="486"/>
                </a:cubicBezTo>
                <a:cubicBezTo>
                  <a:pt x="215" y="477"/>
                  <a:pt x="240" y="462"/>
                  <a:pt x="240" y="462"/>
                </a:cubicBezTo>
                <a:cubicBezTo>
                  <a:pt x="254" y="441"/>
                  <a:pt x="276" y="416"/>
                  <a:pt x="300" y="408"/>
                </a:cubicBezTo>
                <a:cubicBezTo>
                  <a:pt x="304" y="402"/>
                  <a:pt x="306" y="395"/>
                  <a:pt x="312" y="390"/>
                </a:cubicBezTo>
                <a:cubicBezTo>
                  <a:pt x="317" y="386"/>
                  <a:pt x="326" y="388"/>
                  <a:pt x="330" y="384"/>
                </a:cubicBezTo>
                <a:cubicBezTo>
                  <a:pt x="362" y="352"/>
                  <a:pt x="306" y="376"/>
                  <a:pt x="354" y="360"/>
                </a:cubicBezTo>
                <a:cubicBezTo>
                  <a:pt x="372" y="342"/>
                  <a:pt x="378" y="326"/>
                  <a:pt x="402" y="318"/>
                </a:cubicBezTo>
                <a:cubicBezTo>
                  <a:pt x="406" y="312"/>
                  <a:pt x="409" y="305"/>
                  <a:pt x="414" y="300"/>
                </a:cubicBezTo>
                <a:cubicBezTo>
                  <a:pt x="419" y="295"/>
                  <a:pt x="427" y="293"/>
                  <a:pt x="432" y="288"/>
                </a:cubicBezTo>
                <a:cubicBezTo>
                  <a:pt x="481" y="232"/>
                  <a:pt x="433" y="267"/>
                  <a:pt x="474" y="240"/>
                </a:cubicBezTo>
                <a:cubicBezTo>
                  <a:pt x="488" y="219"/>
                  <a:pt x="501" y="206"/>
                  <a:pt x="522" y="192"/>
                </a:cubicBezTo>
                <a:cubicBezTo>
                  <a:pt x="539" y="167"/>
                  <a:pt x="563" y="155"/>
                  <a:pt x="588" y="138"/>
                </a:cubicBezTo>
                <a:cubicBezTo>
                  <a:pt x="655" y="93"/>
                  <a:pt x="728" y="61"/>
                  <a:pt x="804" y="36"/>
                </a:cubicBezTo>
                <a:cubicBezTo>
                  <a:pt x="837" y="25"/>
                  <a:pt x="843" y="0"/>
                  <a:pt x="882" y="0"/>
                </a:cubicBezTo>
              </a:path>
            </a:pathLst>
          </a:custGeom>
          <a:noFill/>
          <a:ln w="76200" cap="flat" cmpd="sng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82613" y="1071563"/>
            <a:ext cx="5942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It is a wide thin sheet-like muscle </a:t>
            </a:r>
            <a:r>
              <a:rPr lang="en-US" altLang="en-US"/>
              <a:t>. 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build="p" animBg="1"/>
      <p:bldP spid="942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File0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509" r="6071" b="1509"/>
          <a:stretch>
            <a:fillRect/>
          </a:stretch>
        </p:blipFill>
        <p:spPr bwMode="auto">
          <a:xfrm>
            <a:off x="539750" y="949325"/>
            <a:ext cx="597535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6515100" y="396875"/>
            <a:ext cx="26289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2400" b="1" u="sng" dirty="0"/>
              <a:t>Its fibers are divided into 3 parts:</a:t>
            </a:r>
          </a:p>
          <a:p>
            <a:pPr>
              <a:defRPr/>
            </a:pPr>
            <a:r>
              <a:rPr lang="en-US" sz="2400" dirty="0"/>
              <a:t>1- </a:t>
            </a:r>
            <a:r>
              <a:rPr lang="en-US" sz="2400" dirty="0" err="1"/>
              <a:t>Pubococcygeus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2- </a:t>
            </a:r>
            <a:r>
              <a:rPr lang="en-US" sz="2400" dirty="0" err="1"/>
              <a:t>Puborectalis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3-Ilioiococcygeus.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7288" name="Oval 8"/>
          <p:cNvSpPr>
            <a:spLocks noChangeArrowheads="1"/>
          </p:cNvSpPr>
          <p:nvPr/>
        </p:nvSpPr>
        <p:spPr bwMode="auto">
          <a:xfrm>
            <a:off x="4500563" y="5373688"/>
            <a:ext cx="863600" cy="287337"/>
          </a:xfrm>
          <a:prstGeom prst="ellipse">
            <a:avLst/>
          </a:prstGeom>
          <a:solidFill>
            <a:schemeClr val="accent1">
              <a:alpha val="3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7291" name="Freeform 11"/>
          <p:cNvSpPr>
            <a:spLocks/>
          </p:cNvSpPr>
          <p:nvPr/>
        </p:nvSpPr>
        <p:spPr bwMode="auto">
          <a:xfrm>
            <a:off x="1703388" y="2354263"/>
            <a:ext cx="3232150" cy="3019425"/>
          </a:xfrm>
          <a:custGeom>
            <a:avLst/>
            <a:gdLst>
              <a:gd name="T0" fmla="*/ 2147483647 w 2036"/>
              <a:gd name="T1" fmla="*/ 2147483647 h 1902"/>
              <a:gd name="T2" fmla="*/ 2147483647 w 2036"/>
              <a:gd name="T3" fmla="*/ 2147483647 h 1902"/>
              <a:gd name="T4" fmla="*/ 2147483647 w 2036"/>
              <a:gd name="T5" fmla="*/ 2147483647 h 1902"/>
              <a:gd name="T6" fmla="*/ 2147483647 w 2036"/>
              <a:gd name="T7" fmla="*/ 2147483647 h 1902"/>
              <a:gd name="T8" fmla="*/ 2147483647 w 2036"/>
              <a:gd name="T9" fmla="*/ 2147483647 h 1902"/>
              <a:gd name="T10" fmla="*/ 2147483647 w 2036"/>
              <a:gd name="T11" fmla="*/ 2147483647 h 1902"/>
              <a:gd name="T12" fmla="*/ 2147483647 w 2036"/>
              <a:gd name="T13" fmla="*/ 2147483647 h 1902"/>
              <a:gd name="T14" fmla="*/ 2147483647 w 2036"/>
              <a:gd name="T15" fmla="*/ 2147483647 h 1902"/>
              <a:gd name="T16" fmla="*/ 2147483647 w 2036"/>
              <a:gd name="T17" fmla="*/ 2147483647 h 1902"/>
              <a:gd name="T18" fmla="*/ 2147483647 w 2036"/>
              <a:gd name="T19" fmla="*/ 2147483647 h 1902"/>
              <a:gd name="T20" fmla="*/ 2147483647 w 2036"/>
              <a:gd name="T21" fmla="*/ 2147483647 h 1902"/>
              <a:gd name="T22" fmla="*/ 2147483647 w 2036"/>
              <a:gd name="T23" fmla="*/ 2147483647 h 1902"/>
              <a:gd name="T24" fmla="*/ 2147483647 w 2036"/>
              <a:gd name="T25" fmla="*/ 2147483647 h 1902"/>
              <a:gd name="T26" fmla="*/ 2147483647 w 2036"/>
              <a:gd name="T27" fmla="*/ 2147483647 h 1902"/>
              <a:gd name="T28" fmla="*/ 2147483647 w 2036"/>
              <a:gd name="T29" fmla="*/ 2147483647 h 1902"/>
              <a:gd name="T30" fmla="*/ 2147483647 w 2036"/>
              <a:gd name="T31" fmla="*/ 2147483647 h 1902"/>
              <a:gd name="T32" fmla="*/ 2147483647 w 2036"/>
              <a:gd name="T33" fmla="*/ 2147483647 h 1902"/>
              <a:gd name="T34" fmla="*/ 2147483647 w 2036"/>
              <a:gd name="T35" fmla="*/ 2147483647 h 1902"/>
              <a:gd name="T36" fmla="*/ 2147483647 w 2036"/>
              <a:gd name="T37" fmla="*/ 2147483647 h 1902"/>
              <a:gd name="T38" fmla="*/ 2147483647 w 2036"/>
              <a:gd name="T39" fmla="*/ 2147483647 h 1902"/>
              <a:gd name="T40" fmla="*/ 2147483647 w 2036"/>
              <a:gd name="T41" fmla="*/ 2147483647 h 1902"/>
              <a:gd name="T42" fmla="*/ 2147483647 w 2036"/>
              <a:gd name="T43" fmla="*/ 2147483647 h 1902"/>
              <a:gd name="T44" fmla="*/ 2147483647 w 2036"/>
              <a:gd name="T45" fmla="*/ 2147483647 h 1902"/>
              <a:gd name="T46" fmla="*/ 2147483647 w 2036"/>
              <a:gd name="T47" fmla="*/ 2147483647 h 1902"/>
              <a:gd name="T48" fmla="*/ 2147483647 w 2036"/>
              <a:gd name="T49" fmla="*/ 2147483647 h 1902"/>
              <a:gd name="T50" fmla="*/ 2147483647 w 2036"/>
              <a:gd name="T51" fmla="*/ 2147483647 h 1902"/>
              <a:gd name="T52" fmla="*/ 2147483647 w 2036"/>
              <a:gd name="T53" fmla="*/ 2147483647 h 1902"/>
              <a:gd name="T54" fmla="*/ 2147483647 w 2036"/>
              <a:gd name="T55" fmla="*/ 2147483647 h 1902"/>
              <a:gd name="T56" fmla="*/ 2147483647 w 2036"/>
              <a:gd name="T57" fmla="*/ 2147483647 h 1902"/>
              <a:gd name="T58" fmla="*/ 2147483647 w 2036"/>
              <a:gd name="T59" fmla="*/ 2147483647 h 1902"/>
              <a:gd name="T60" fmla="*/ 2147483647 w 2036"/>
              <a:gd name="T61" fmla="*/ 2147483647 h 1902"/>
              <a:gd name="T62" fmla="*/ 2147483647 w 2036"/>
              <a:gd name="T63" fmla="*/ 2147483647 h 1902"/>
              <a:gd name="T64" fmla="*/ 2147483647 w 2036"/>
              <a:gd name="T65" fmla="*/ 2147483647 h 1902"/>
              <a:gd name="T66" fmla="*/ 2147483647 w 2036"/>
              <a:gd name="T67" fmla="*/ 2147483647 h 1902"/>
              <a:gd name="T68" fmla="*/ 2147483647 w 2036"/>
              <a:gd name="T69" fmla="*/ 2147483647 h 1902"/>
              <a:gd name="T70" fmla="*/ 2147483647 w 2036"/>
              <a:gd name="T71" fmla="*/ 2147483647 h 1902"/>
              <a:gd name="T72" fmla="*/ 2147483647 w 2036"/>
              <a:gd name="T73" fmla="*/ 2147483647 h 19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36"/>
              <a:gd name="T112" fmla="*/ 0 h 1902"/>
              <a:gd name="T113" fmla="*/ 2036 w 2036"/>
              <a:gd name="T114" fmla="*/ 1902 h 190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36" h="1902">
                <a:moveTo>
                  <a:pt x="426" y="0"/>
                </a:moveTo>
                <a:cubicBezTo>
                  <a:pt x="404" y="23"/>
                  <a:pt x="382" y="49"/>
                  <a:pt x="362" y="73"/>
                </a:cubicBezTo>
                <a:cubicBezTo>
                  <a:pt x="341" y="98"/>
                  <a:pt x="339" y="124"/>
                  <a:pt x="317" y="147"/>
                </a:cubicBezTo>
                <a:cubicBezTo>
                  <a:pt x="291" y="226"/>
                  <a:pt x="328" y="128"/>
                  <a:pt x="289" y="192"/>
                </a:cubicBezTo>
                <a:cubicBezTo>
                  <a:pt x="284" y="200"/>
                  <a:pt x="285" y="211"/>
                  <a:pt x="280" y="220"/>
                </a:cubicBezTo>
                <a:cubicBezTo>
                  <a:pt x="262" y="253"/>
                  <a:pt x="237" y="297"/>
                  <a:pt x="216" y="329"/>
                </a:cubicBezTo>
                <a:cubicBezTo>
                  <a:pt x="205" y="364"/>
                  <a:pt x="187" y="405"/>
                  <a:pt x="161" y="430"/>
                </a:cubicBezTo>
                <a:cubicBezTo>
                  <a:pt x="140" y="495"/>
                  <a:pt x="154" y="469"/>
                  <a:pt x="125" y="512"/>
                </a:cubicBezTo>
                <a:cubicBezTo>
                  <a:pt x="122" y="521"/>
                  <a:pt x="121" y="532"/>
                  <a:pt x="116" y="540"/>
                </a:cubicBezTo>
                <a:cubicBezTo>
                  <a:pt x="111" y="547"/>
                  <a:pt x="101" y="550"/>
                  <a:pt x="97" y="558"/>
                </a:cubicBezTo>
                <a:cubicBezTo>
                  <a:pt x="84" y="584"/>
                  <a:pt x="79" y="613"/>
                  <a:pt x="70" y="640"/>
                </a:cubicBezTo>
                <a:cubicBezTo>
                  <a:pt x="62" y="664"/>
                  <a:pt x="60" y="671"/>
                  <a:pt x="52" y="695"/>
                </a:cubicBezTo>
                <a:cubicBezTo>
                  <a:pt x="49" y="704"/>
                  <a:pt x="42" y="723"/>
                  <a:pt x="42" y="723"/>
                </a:cubicBezTo>
                <a:cubicBezTo>
                  <a:pt x="28" y="808"/>
                  <a:pt x="15" y="979"/>
                  <a:pt x="15" y="979"/>
                </a:cubicBezTo>
                <a:cubicBezTo>
                  <a:pt x="18" y="1040"/>
                  <a:pt x="24" y="1100"/>
                  <a:pt x="24" y="1161"/>
                </a:cubicBezTo>
                <a:cubicBezTo>
                  <a:pt x="24" y="1234"/>
                  <a:pt x="0" y="1145"/>
                  <a:pt x="24" y="1216"/>
                </a:cubicBezTo>
                <a:cubicBezTo>
                  <a:pt x="25" y="1223"/>
                  <a:pt x="29" y="1296"/>
                  <a:pt x="42" y="1317"/>
                </a:cubicBezTo>
                <a:cubicBezTo>
                  <a:pt x="60" y="1346"/>
                  <a:pt x="138" y="1379"/>
                  <a:pt x="170" y="1390"/>
                </a:cubicBezTo>
                <a:cubicBezTo>
                  <a:pt x="192" y="1411"/>
                  <a:pt x="213" y="1414"/>
                  <a:pt x="234" y="1436"/>
                </a:cubicBezTo>
                <a:cubicBezTo>
                  <a:pt x="261" y="1509"/>
                  <a:pt x="221" y="1417"/>
                  <a:pt x="271" y="1481"/>
                </a:cubicBezTo>
                <a:cubicBezTo>
                  <a:pt x="319" y="1543"/>
                  <a:pt x="231" y="1478"/>
                  <a:pt x="308" y="1527"/>
                </a:cubicBezTo>
                <a:cubicBezTo>
                  <a:pt x="325" y="1581"/>
                  <a:pt x="303" y="1532"/>
                  <a:pt x="344" y="1573"/>
                </a:cubicBezTo>
                <a:cubicBezTo>
                  <a:pt x="382" y="1611"/>
                  <a:pt x="407" y="1654"/>
                  <a:pt x="463" y="1673"/>
                </a:cubicBezTo>
                <a:cubicBezTo>
                  <a:pt x="494" y="1706"/>
                  <a:pt x="473" y="1689"/>
                  <a:pt x="536" y="1710"/>
                </a:cubicBezTo>
                <a:cubicBezTo>
                  <a:pt x="547" y="1713"/>
                  <a:pt x="554" y="1723"/>
                  <a:pt x="564" y="1728"/>
                </a:cubicBezTo>
                <a:cubicBezTo>
                  <a:pt x="642" y="1766"/>
                  <a:pt x="539" y="1707"/>
                  <a:pt x="618" y="1747"/>
                </a:cubicBezTo>
                <a:cubicBezTo>
                  <a:pt x="628" y="1752"/>
                  <a:pt x="636" y="1761"/>
                  <a:pt x="646" y="1765"/>
                </a:cubicBezTo>
                <a:cubicBezTo>
                  <a:pt x="664" y="1773"/>
                  <a:pt x="683" y="1777"/>
                  <a:pt x="701" y="1783"/>
                </a:cubicBezTo>
                <a:cubicBezTo>
                  <a:pt x="710" y="1786"/>
                  <a:pt x="728" y="1792"/>
                  <a:pt x="728" y="1792"/>
                </a:cubicBezTo>
                <a:cubicBezTo>
                  <a:pt x="753" y="1818"/>
                  <a:pt x="794" y="1836"/>
                  <a:pt x="829" y="1847"/>
                </a:cubicBezTo>
                <a:cubicBezTo>
                  <a:pt x="857" y="1891"/>
                  <a:pt x="836" y="1871"/>
                  <a:pt x="902" y="1893"/>
                </a:cubicBezTo>
                <a:cubicBezTo>
                  <a:pt x="911" y="1896"/>
                  <a:pt x="929" y="1902"/>
                  <a:pt x="929" y="1902"/>
                </a:cubicBezTo>
                <a:cubicBezTo>
                  <a:pt x="966" y="1890"/>
                  <a:pt x="972" y="1874"/>
                  <a:pt x="984" y="1838"/>
                </a:cubicBezTo>
                <a:cubicBezTo>
                  <a:pt x="990" y="1783"/>
                  <a:pt x="983" y="1746"/>
                  <a:pt x="1021" y="1710"/>
                </a:cubicBezTo>
                <a:cubicBezTo>
                  <a:pt x="1057" y="1722"/>
                  <a:pt x="1063" y="1739"/>
                  <a:pt x="1076" y="1774"/>
                </a:cubicBezTo>
                <a:cubicBezTo>
                  <a:pt x="1061" y="1816"/>
                  <a:pt x="1075" y="1845"/>
                  <a:pt x="1103" y="1875"/>
                </a:cubicBezTo>
                <a:cubicBezTo>
                  <a:pt x="1121" y="1868"/>
                  <a:pt x="1141" y="1865"/>
                  <a:pt x="1158" y="1856"/>
                </a:cubicBezTo>
                <a:cubicBezTo>
                  <a:pt x="1188" y="1841"/>
                  <a:pt x="1199" y="1822"/>
                  <a:pt x="1231" y="1811"/>
                </a:cubicBezTo>
                <a:cubicBezTo>
                  <a:pt x="1330" y="1707"/>
                  <a:pt x="1499" y="1707"/>
                  <a:pt x="1624" y="1646"/>
                </a:cubicBezTo>
                <a:cubicBezTo>
                  <a:pt x="1647" y="1635"/>
                  <a:pt x="1700" y="1593"/>
                  <a:pt x="1716" y="1573"/>
                </a:cubicBezTo>
                <a:cubicBezTo>
                  <a:pt x="1723" y="1564"/>
                  <a:pt x="1726" y="1553"/>
                  <a:pt x="1734" y="1545"/>
                </a:cubicBezTo>
                <a:cubicBezTo>
                  <a:pt x="1763" y="1515"/>
                  <a:pt x="1840" y="1458"/>
                  <a:pt x="1880" y="1445"/>
                </a:cubicBezTo>
                <a:cubicBezTo>
                  <a:pt x="1919" y="1406"/>
                  <a:pt x="1953" y="1357"/>
                  <a:pt x="1999" y="1326"/>
                </a:cubicBezTo>
                <a:cubicBezTo>
                  <a:pt x="2012" y="1286"/>
                  <a:pt x="2025" y="1247"/>
                  <a:pt x="2036" y="1207"/>
                </a:cubicBezTo>
                <a:cubicBezTo>
                  <a:pt x="2019" y="1018"/>
                  <a:pt x="2025" y="827"/>
                  <a:pt x="1990" y="640"/>
                </a:cubicBezTo>
                <a:cubicBezTo>
                  <a:pt x="1979" y="578"/>
                  <a:pt x="1971" y="496"/>
                  <a:pt x="1926" y="448"/>
                </a:cubicBezTo>
                <a:cubicBezTo>
                  <a:pt x="1905" y="385"/>
                  <a:pt x="1922" y="406"/>
                  <a:pt x="1889" y="375"/>
                </a:cubicBezTo>
                <a:cubicBezTo>
                  <a:pt x="1874" y="329"/>
                  <a:pt x="1860" y="283"/>
                  <a:pt x="1844" y="238"/>
                </a:cubicBezTo>
                <a:cubicBezTo>
                  <a:pt x="1838" y="220"/>
                  <a:pt x="1836" y="199"/>
                  <a:pt x="1825" y="183"/>
                </a:cubicBezTo>
                <a:cubicBezTo>
                  <a:pt x="1812" y="166"/>
                  <a:pt x="1795" y="152"/>
                  <a:pt x="1780" y="137"/>
                </a:cubicBezTo>
                <a:cubicBezTo>
                  <a:pt x="1765" y="122"/>
                  <a:pt x="1749" y="107"/>
                  <a:pt x="1734" y="92"/>
                </a:cubicBezTo>
                <a:cubicBezTo>
                  <a:pt x="1728" y="86"/>
                  <a:pt x="1722" y="79"/>
                  <a:pt x="1716" y="73"/>
                </a:cubicBezTo>
                <a:cubicBezTo>
                  <a:pt x="1703" y="59"/>
                  <a:pt x="1679" y="61"/>
                  <a:pt x="1661" y="55"/>
                </a:cubicBezTo>
                <a:cubicBezTo>
                  <a:pt x="1652" y="52"/>
                  <a:pt x="1633" y="46"/>
                  <a:pt x="1633" y="46"/>
                </a:cubicBezTo>
                <a:cubicBezTo>
                  <a:pt x="1553" y="62"/>
                  <a:pt x="1588" y="40"/>
                  <a:pt x="1578" y="165"/>
                </a:cubicBezTo>
                <a:cubicBezTo>
                  <a:pt x="1574" y="211"/>
                  <a:pt x="1573" y="256"/>
                  <a:pt x="1569" y="302"/>
                </a:cubicBezTo>
                <a:cubicBezTo>
                  <a:pt x="1560" y="389"/>
                  <a:pt x="1523" y="484"/>
                  <a:pt x="1496" y="567"/>
                </a:cubicBezTo>
                <a:cubicBezTo>
                  <a:pt x="1479" y="619"/>
                  <a:pt x="1472" y="668"/>
                  <a:pt x="1441" y="713"/>
                </a:cubicBezTo>
                <a:cubicBezTo>
                  <a:pt x="1408" y="813"/>
                  <a:pt x="1383" y="915"/>
                  <a:pt x="1350" y="1015"/>
                </a:cubicBezTo>
                <a:cubicBezTo>
                  <a:pt x="1335" y="1061"/>
                  <a:pt x="1331" y="1131"/>
                  <a:pt x="1304" y="1171"/>
                </a:cubicBezTo>
                <a:cubicBezTo>
                  <a:pt x="1298" y="1180"/>
                  <a:pt x="1290" y="1188"/>
                  <a:pt x="1286" y="1198"/>
                </a:cubicBezTo>
                <a:cubicBezTo>
                  <a:pt x="1245" y="1291"/>
                  <a:pt x="1290" y="1221"/>
                  <a:pt x="1249" y="1280"/>
                </a:cubicBezTo>
                <a:cubicBezTo>
                  <a:pt x="1234" y="1324"/>
                  <a:pt x="1219" y="1376"/>
                  <a:pt x="1185" y="1408"/>
                </a:cubicBezTo>
                <a:cubicBezTo>
                  <a:pt x="1167" y="1465"/>
                  <a:pt x="1098" y="1562"/>
                  <a:pt x="1039" y="1582"/>
                </a:cubicBezTo>
                <a:cubicBezTo>
                  <a:pt x="1012" y="1564"/>
                  <a:pt x="987" y="1556"/>
                  <a:pt x="957" y="1545"/>
                </a:cubicBezTo>
                <a:cubicBezTo>
                  <a:pt x="922" y="1512"/>
                  <a:pt x="900" y="1469"/>
                  <a:pt x="865" y="1436"/>
                </a:cubicBezTo>
                <a:cubicBezTo>
                  <a:pt x="850" y="1388"/>
                  <a:pt x="795" y="1374"/>
                  <a:pt x="774" y="1326"/>
                </a:cubicBezTo>
                <a:cubicBezTo>
                  <a:pt x="753" y="1279"/>
                  <a:pt x="748" y="1232"/>
                  <a:pt x="719" y="1189"/>
                </a:cubicBezTo>
                <a:cubicBezTo>
                  <a:pt x="683" y="1078"/>
                  <a:pt x="674" y="962"/>
                  <a:pt x="637" y="851"/>
                </a:cubicBezTo>
                <a:cubicBezTo>
                  <a:pt x="625" y="814"/>
                  <a:pt x="612" y="778"/>
                  <a:pt x="600" y="741"/>
                </a:cubicBezTo>
                <a:cubicBezTo>
                  <a:pt x="594" y="723"/>
                  <a:pt x="582" y="686"/>
                  <a:pt x="582" y="686"/>
                </a:cubicBezTo>
                <a:cubicBezTo>
                  <a:pt x="564" y="538"/>
                  <a:pt x="542" y="379"/>
                  <a:pt x="490" y="238"/>
                </a:cubicBezTo>
                <a:cubicBezTo>
                  <a:pt x="487" y="189"/>
                  <a:pt x="487" y="140"/>
                  <a:pt x="481" y="92"/>
                </a:cubicBezTo>
                <a:cubicBezTo>
                  <a:pt x="478" y="73"/>
                  <a:pt x="479" y="48"/>
                  <a:pt x="463" y="37"/>
                </a:cubicBezTo>
                <a:cubicBezTo>
                  <a:pt x="430" y="15"/>
                  <a:pt x="441" y="29"/>
                  <a:pt x="426" y="0"/>
                </a:cubicBezTo>
                <a:close/>
              </a:path>
            </a:pathLst>
          </a:custGeom>
          <a:pattFill prst="dkUpDiag">
            <a:fgClr>
              <a:schemeClr val="fol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292" name="Oval 12"/>
          <p:cNvSpPr>
            <a:spLocks noChangeArrowheads="1"/>
          </p:cNvSpPr>
          <p:nvPr/>
        </p:nvSpPr>
        <p:spPr bwMode="auto">
          <a:xfrm>
            <a:off x="1042988" y="5589588"/>
            <a:ext cx="1081087" cy="360362"/>
          </a:xfrm>
          <a:prstGeom prst="ellipse">
            <a:avLst/>
          </a:prstGeom>
          <a:solidFill>
            <a:schemeClr val="accent1">
              <a:alpha val="3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7293" name="Oval 13"/>
          <p:cNvSpPr>
            <a:spLocks noChangeArrowheads="1"/>
          </p:cNvSpPr>
          <p:nvPr/>
        </p:nvSpPr>
        <p:spPr bwMode="auto">
          <a:xfrm>
            <a:off x="3276600" y="4581525"/>
            <a:ext cx="71438" cy="503238"/>
          </a:xfrm>
          <a:prstGeom prst="ellipse">
            <a:avLst/>
          </a:prstGeom>
          <a:solidFill>
            <a:schemeClr val="tx1">
              <a:alpha val="0"/>
            </a:schemeClr>
          </a:solidFill>
          <a:ln w="2857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144838" y="5032375"/>
            <a:ext cx="295275" cy="361950"/>
          </a:xfrm>
          <a:custGeom>
            <a:avLst/>
            <a:gdLst>
              <a:gd name="T0" fmla="*/ 2147483647 w 186"/>
              <a:gd name="T1" fmla="*/ 2147483647 h 228"/>
              <a:gd name="T2" fmla="*/ 2147483647 w 186"/>
              <a:gd name="T3" fmla="*/ 2147483647 h 228"/>
              <a:gd name="T4" fmla="*/ 2147483647 w 186"/>
              <a:gd name="T5" fmla="*/ 2147483647 h 228"/>
              <a:gd name="T6" fmla="*/ 2147483647 w 186"/>
              <a:gd name="T7" fmla="*/ 2147483647 h 228"/>
              <a:gd name="T8" fmla="*/ 2147483647 w 186"/>
              <a:gd name="T9" fmla="*/ 2147483647 h 228"/>
              <a:gd name="T10" fmla="*/ 2147483647 w 186"/>
              <a:gd name="T11" fmla="*/ 2147483647 h 228"/>
              <a:gd name="T12" fmla="*/ 2147483647 w 186"/>
              <a:gd name="T13" fmla="*/ 2147483647 h 2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6"/>
              <a:gd name="T22" fmla="*/ 0 h 228"/>
              <a:gd name="T23" fmla="*/ 186 w 186"/>
              <a:gd name="T24" fmla="*/ 228 h 2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6" h="228">
                <a:moveTo>
                  <a:pt x="30" y="158"/>
                </a:moveTo>
                <a:cubicBezTo>
                  <a:pt x="28" y="165"/>
                  <a:pt x="15" y="228"/>
                  <a:pt x="3" y="158"/>
                </a:cubicBezTo>
                <a:cubicBezTo>
                  <a:pt x="0" y="139"/>
                  <a:pt x="19" y="123"/>
                  <a:pt x="30" y="112"/>
                </a:cubicBezTo>
                <a:cubicBezTo>
                  <a:pt x="47" y="65"/>
                  <a:pt x="36" y="97"/>
                  <a:pt x="58" y="30"/>
                </a:cubicBezTo>
                <a:cubicBezTo>
                  <a:pt x="61" y="21"/>
                  <a:pt x="67" y="3"/>
                  <a:pt x="67" y="3"/>
                </a:cubicBezTo>
                <a:cubicBezTo>
                  <a:pt x="126" y="13"/>
                  <a:pt x="133" y="0"/>
                  <a:pt x="158" y="67"/>
                </a:cubicBezTo>
                <a:cubicBezTo>
                  <a:pt x="163" y="80"/>
                  <a:pt x="186" y="198"/>
                  <a:pt x="186" y="14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 build="p"/>
      <p:bldP spid="97288" grpId="0" animBg="1"/>
      <p:bldP spid="97288" grpId="1" animBg="1"/>
      <p:bldP spid="97291" grpId="0" animBg="1"/>
      <p:bldP spid="97291" grpId="1" animBg="1"/>
      <p:bldP spid="97292" grpId="0" animBg="1"/>
      <p:bldP spid="97293" grpId="0" animBg="1"/>
      <p:bldP spid="972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538" y="115888"/>
            <a:ext cx="8439150" cy="65722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 smtClean="0"/>
              <a:t>LEVATORES ANI MUSCLES - ANTERIOR FIBERS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605588" y="1135063"/>
            <a:ext cx="2359025" cy="531336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1600" b="1" u="sng" dirty="0" smtClean="0"/>
              <a:t>1- </a:t>
            </a:r>
            <a:r>
              <a:rPr lang="en-US" sz="1600" b="1" u="sng" dirty="0" err="1" smtClean="0"/>
              <a:t>Pubococcygeus</a:t>
            </a:r>
            <a:r>
              <a:rPr lang="en-US" sz="1600" b="1" u="sng" dirty="0" smtClean="0"/>
              <a:t>.</a:t>
            </a:r>
          </a:p>
          <a:p>
            <a:pPr>
              <a:defRPr/>
            </a:pPr>
            <a:r>
              <a:rPr lang="en-US" sz="1800" dirty="0" smtClean="0"/>
              <a:t>originates from the posterior surface of the body of the pubis</a:t>
            </a:r>
          </a:p>
          <a:p>
            <a:pPr>
              <a:defRPr/>
            </a:pPr>
            <a:r>
              <a:rPr lang="en-US" sz="1800" dirty="0" smtClean="0"/>
              <a:t>inserted into the </a:t>
            </a:r>
            <a:r>
              <a:rPr lang="en-US" sz="1800" b="1" dirty="0" smtClean="0">
                <a:solidFill>
                  <a:schemeClr val="folHlink"/>
                </a:solidFill>
              </a:rPr>
              <a:t>perineal body</a:t>
            </a:r>
            <a:r>
              <a:rPr lang="en-US" sz="1800" dirty="0" smtClean="0"/>
              <a:t> (and coccyx.</a:t>
            </a:r>
          </a:p>
          <a:p>
            <a:pPr>
              <a:defRPr/>
            </a:pPr>
            <a:r>
              <a:rPr lang="en-US" sz="1800" b="1" u="sng" dirty="0" smtClean="0">
                <a:solidFill>
                  <a:srgbClr val="0070C0"/>
                </a:solidFill>
              </a:rPr>
              <a:t>supports the prostate</a:t>
            </a:r>
            <a:r>
              <a:rPr lang="en-US" sz="1800" u="sng" dirty="0" smtClean="0"/>
              <a:t> </a:t>
            </a:r>
            <a:r>
              <a:rPr lang="en-US" sz="1800" dirty="0" smtClean="0"/>
              <a:t>(or </a:t>
            </a:r>
            <a:r>
              <a:rPr lang="en-US" sz="1800" b="1" u="sng" dirty="0" smtClean="0">
                <a:solidFill>
                  <a:srgbClr val="FF0066"/>
                </a:solidFill>
              </a:rPr>
              <a:t>constricts the vagina)</a:t>
            </a:r>
          </a:p>
          <a:p>
            <a:pPr>
              <a:defRPr/>
            </a:pPr>
            <a:r>
              <a:rPr lang="en-US" sz="1800" dirty="0" smtClean="0"/>
              <a:t>stabilizes the perineal body</a:t>
            </a:r>
          </a:p>
          <a:p>
            <a:pPr>
              <a:defRPr/>
            </a:pPr>
            <a:r>
              <a:rPr lang="en-US" sz="1800" dirty="0" smtClean="0"/>
              <a:t>forms a sling around the prostate or the vagina</a:t>
            </a:r>
          </a:p>
        </p:txBody>
      </p:sp>
      <p:pic>
        <p:nvPicPr>
          <p:cNvPr id="95236" name="Picture 4" descr="File0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498" r="6053" b="1498"/>
          <a:stretch>
            <a:fillRect/>
          </a:stretch>
        </p:blipFill>
        <p:spPr bwMode="auto">
          <a:xfrm>
            <a:off x="685800" y="981075"/>
            <a:ext cx="5975350" cy="5346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4283075" y="1341438"/>
            <a:ext cx="1152525" cy="358775"/>
          </a:xfrm>
          <a:prstGeom prst="ellipse">
            <a:avLst/>
          </a:prstGeom>
          <a:solidFill>
            <a:schemeClr val="accent1">
              <a:alpha val="4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5259" name="Oval 27"/>
          <p:cNvSpPr>
            <a:spLocks noChangeArrowheads="1"/>
          </p:cNvSpPr>
          <p:nvPr/>
        </p:nvSpPr>
        <p:spPr bwMode="auto">
          <a:xfrm>
            <a:off x="5724525" y="3068638"/>
            <a:ext cx="792163" cy="288925"/>
          </a:xfrm>
          <a:prstGeom prst="ellipse">
            <a:avLst/>
          </a:prstGeom>
          <a:solidFill>
            <a:schemeClr val="accent1">
              <a:alpha val="4117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5266" name="Freeform 34"/>
          <p:cNvSpPr>
            <a:spLocks/>
          </p:cNvSpPr>
          <p:nvPr/>
        </p:nvSpPr>
        <p:spPr bwMode="auto">
          <a:xfrm>
            <a:off x="3425825" y="3333750"/>
            <a:ext cx="133350" cy="450850"/>
          </a:xfrm>
          <a:custGeom>
            <a:avLst/>
            <a:gdLst>
              <a:gd name="T0" fmla="*/ 2147483647 w 84"/>
              <a:gd name="T1" fmla="*/ 2147483647 h 284"/>
              <a:gd name="T2" fmla="*/ 2147483647 w 84"/>
              <a:gd name="T3" fmla="*/ 2147483647 h 284"/>
              <a:gd name="T4" fmla="*/ 2147483647 w 84"/>
              <a:gd name="T5" fmla="*/ 2147483647 h 284"/>
              <a:gd name="T6" fmla="*/ 2147483647 w 84"/>
              <a:gd name="T7" fmla="*/ 2147483647 h 284"/>
              <a:gd name="T8" fmla="*/ 2147483647 w 84"/>
              <a:gd name="T9" fmla="*/ 2147483647 h 284"/>
              <a:gd name="T10" fmla="*/ 2147483647 w 84"/>
              <a:gd name="T11" fmla="*/ 2147483647 h 284"/>
              <a:gd name="T12" fmla="*/ 2147483647 w 84"/>
              <a:gd name="T13" fmla="*/ 2147483647 h 284"/>
              <a:gd name="T14" fmla="*/ 2147483647 w 84"/>
              <a:gd name="T15" fmla="*/ 0 h 284"/>
              <a:gd name="T16" fmla="*/ 2147483647 w 84"/>
              <a:gd name="T17" fmla="*/ 2147483647 h 2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284"/>
              <a:gd name="T29" fmla="*/ 84 w 84"/>
              <a:gd name="T30" fmla="*/ 284 h 2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284">
                <a:moveTo>
                  <a:pt x="42" y="4"/>
                </a:moveTo>
                <a:cubicBezTo>
                  <a:pt x="38" y="7"/>
                  <a:pt x="33" y="8"/>
                  <a:pt x="30" y="12"/>
                </a:cubicBezTo>
                <a:cubicBezTo>
                  <a:pt x="26" y="19"/>
                  <a:pt x="22" y="36"/>
                  <a:pt x="22" y="36"/>
                </a:cubicBezTo>
                <a:cubicBezTo>
                  <a:pt x="18" y="71"/>
                  <a:pt x="9" y="105"/>
                  <a:pt x="2" y="140"/>
                </a:cubicBezTo>
                <a:cubicBezTo>
                  <a:pt x="5" y="169"/>
                  <a:pt x="0" y="261"/>
                  <a:pt x="34" y="284"/>
                </a:cubicBezTo>
                <a:cubicBezTo>
                  <a:pt x="58" y="276"/>
                  <a:pt x="66" y="259"/>
                  <a:pt x="74" y="236"/>
                </a:cubicBezTo>
                <a:cubicBezTo>
                  <a:pt x="79" y="171"/>
                  <a:pt x="84" y="109"/>
                  <a:pt x="78" y="44"/>
                </a:cubicBezTo>
                <a:cubicBezTo>
                  <a:pt x="76" y="24"/>
                  <a:pt x="69" y="6"/>
                  <a:pt x="50" y="0"/>
                </a:cubicBezTo>
                <a:cubicBezTo>
                  <a:pt x="36" y="9"/>
                  <a:pt x="35" y="11"/>
                  <a:pt x="42" y="4"/>
                </a:cubicBezTo>
                <a:close/>
              </a:path>
            </a:pathLst>
          </a:custGeom>
          <a:pattFill prst="lt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74" name="Freeform 42"/>
          <p:cNvSpPr>
            <a:spLocks/>
          </p:cNvSpPr>
          <p:nvPr/>
        </p:nvSpPr>
        <p:spPr bwMode="auto">
          <a:xfrm>
            <a:off x="3133725" y="1866900"/>
            <a:ext cx="144463" cy="104775"/>
          </a:xfrm>
          <a:custGeom>
            <a:avLst/>
            <a:gdLst>
              <a:gd name="T0" fmla="*/ 0 w 91"/>
              <a:gd name="T1" fmla="*/ 2147483647 h 66"/>
              <a:gd name="T2" fmla="*/ 2147483647 w 91"/>
              <a:gd name="T3" fmla="*/ 2147483647 h 66"/>
              <a:gd name="T4" fmla="*/ 2147483647 w 91"/>
              <a:gd name="T5" fmla="*/ 2147483647 h 66"/>
              <a:gd name="T6" fmla="*/ 2147483647 w 91"/>
              <a:gd name="T7" fmla="*/ 0 h 66"/>
              <a:gd name="T8" fmla="*/ 0 60000 65536"/>
              <a:gd name="T9" fmla="*/ 0 60000 65536"/>
              <a:gd name="T10" fmla="*/ 0 60000 65536"/>
              <a:gd name="T11" fmla="*/ 0 60000 65536"/>
              <a:gd name="T12" fmla="*/ 0 w 91"/>
              <a:gd name="T13" fmla="*/ 0 h 66"/>
              <a:gd name="T14" fmla="*/ 91 w 91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" h="66">
                <a:moveTo>
                  <a:pt x="0" y="66"/>
                </a:moveTo>
                <a:cubicBezTo>
                  <a:pt x="12" y="58"/>
                  <a:pt x="28" y="54"/>
                  <a:pt x="36" y="42"/>
                </a:cubicBezTo>
                <a:cubicBezTo>
                  <a:pt x="40" y="36"/>
                  <a:pt x="42" y="28"/>
                  <a:pt x="48" y="24"/>
                </a:cubicBezTo>
                <a:cubicBezTo>
                  <a:pt x="84" y="2"/>
                  <a:pt x="91" y="26"/>
                  <a:pt x="78" y="0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5" name="Freeform 43"/>
          <p:cNvSpPr>
            <a:spLocks/>
          </p:cNvSpPr>
          <p:nvPr/>
        </p:nvSpPr>
        <p:spPr bwMode="auto">
          <a:xfrm>
            <a:off x="3733800" y="1905000"/>
            <a:ext cx="85725" cy="38100"/>
          </a:xfrm>
          <a:custGeom>
            <a:avLst/>
            <a:gdLst>
              <a:gd name="T0" fmla="*/ 0 w 54"/>
              <a:gd name="T1" fmla="*/ 0 h 24"/>
              <a:gd name="T2" fmla="*/ 2147483647 w 54"/>
              <a:gd name="T3" fmla="*/ 2147483647 h 24"/>
              <a:gd name="T4" fmla="*/ 2147483647 w 54"/>
              <a:gd name="T5" fmla="*/ 0 h 24"/>
              <a:gd name="T6" fmla="*/ 0 60000 65536"/>
              <a:gd name="T7" fmla="*/ 0 60000 65536"/>
              <a:gd name="T8" fmla="*/ 0 60000 65536"/>
              <a:gd name="T9" fmla="*/ 0 w 54"/>
              <a:gd name="T10" fmla="*/ 0 h 24"/>
              <a:gd name="T11" fmla="*/ 54 w 54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24">
                <a:moveTo>
                  <a:pt x="0" y="0"/>
                </a:moveTo>
                <a:cubicBezTo>
                  <a:pt x="43" y="14"/>
                  <a:pt x="25" y="5"/>
                  <a:pt x="54" y="24"/>
                </a:cubicBezTo>
                <a:cubicBezTo>
                  <a:pt x="52" y="16"/>
                  <a:pt x="48" y="0"/>
                  <a:pt x="48" y="0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85" name="Freeform 53"/>
          <p:cNvSpPr>
            <a:spLocks/>
          </p:cNvSpPr>
          <p:nvPr/>
        </p:nvSpPr>
        <p:spPr bwMode="auto">
          <a:xfrm>
            <a:off x="3168650" y="1892300"/>
            <a:ext cx="657225" cy="1930400"/>
          </a:xfrm>
          <a:custGeom>
            <a:avLst/>
            <a:gdLst>
              <a:gd name="T0" fmla="*/ 2147483647 w 414"/>
              <a:gd name="T1" fmla="*/ 2147483647 h 1216"/>
              <a:gd name="T2" fmla="*/ 2147483647 w 414"/>
              <a:gd name="T3" fmla="*/ 2147483647 h 1216"/>
              <a:gd name="T4" fmla="*/ 2147483647 w 414"/>
              <a:gd name="T5" fmla="*/ 2147483647 h 1216"/>
              <a:gd name="T6" fmla="*/ 2147483647 w 414"/>
              <a:gd name="T7" fmla="*/ 2147483647 h 1216"/>
              <a:gd name="T8" fmla="*/ 2147483647 w 414"/>
              <a:gd name="T9" fmla="*/ 2147483647 h 1216"/>
              <a:gd name="T10" fmla="*/ 2147483647 w 414"/>
              <a:gd name="T11" fmla="*/ 2147483647 h 1216"/>
              <a:gd name="T12" fmla="*/ 2147483647 w 414"/>
              <a:gd name="T13" fmla="*/ 2147483647 h 1216"/>
              <a:gd name="T14" fmla="*/ 2147483647 w 414"/>
              <a:gd name="T15" fmla="*/ 2147483647 h 1216"/>
              <a:gd name="T16" fmla="*/ 2147483647 w 414"/>
              <a:gd name="T17" fmla="*/ 2147483647 h 1216"/>
              <a:gd name="T18" fmla="*/ 2147483647 w 414"/>
              <a:gd name="T19" fmla="*/ 2147483647 h 1216"/>
              <a:gd name="T20" fmla="*/ 2147483647 w 414"/>
              <a:gd name="T21" fmla="*/ 2147483647 h 1216"/>
              <a:gd name="T22" fmla="*/ 2147483647 w 414"/>
              <a:gd name="T23" fmla="*/ 2147483647 h 1216"/>
              <a:gd name="T24" fmla="*/ 2147483647 w 414"/>
              <a:gd name="T25" fmla="*/ 2147483647 h 1216"/>
              <a:gd name="T26" fmla="*/ 2147483647 w 414"/>
              <a:gd name="T27" fmla="*/ 2147483647 h 1216"/>
              <a:gd name="T28" fmla="*/ 2147483647 w 414"/>
              <a:gd name="T29" fmla="*/ 2147483647 h 1216"/>
              <a:gd name="T30" fmla="*/ 2147483647 w 414"/>
              <a:gd name="T31" fmla="*/ 2147483647 h 1216"/>
              <a:gd name="T32" fmla="*/ 2147483647 w 414"/>
              <a:gd name="T33" fmla="*/ 2147483647 h 1216"/>
              <a:gd name="T34" fmla="*/ 2147483647 w 414"/>
              <a:gd name="T35" fmla="*/ 2147483647 h 1216"/>
              <a:gd name="T36" fmla="*/ 2147483647 w 414"/>
              <a:gd name="T37" fmla="*/ 2147483647 h 1216"/>
              <a:gd name="T38" fmla="*/ 2147483647 w 414"/>
              <a:gd name="T39" fmla="*/ 2147483647 h 1216"/>
              <a:gd name="T40" fmla="*/ 2147483647 w 414"/>
              <a:gd name="T41" fmla="*/ 2147483647 h 1216"/>
              <a:gd name="T42" fmla="*/ 2147483647 w 414"/>
              <a:gd name="T43" fmla="*/ 2147483647 h 1216"/>
              <a:gd name="T44" fmla="*/ 2147483647 w 414"/>
              <a:gd name="T45" fmla="*/ 2147483647 h 1216"/>
              <a:gd name="T46" fmla="*/ 2147483647 w 414"/>
              <a:gd name="T47" fmla="*/ 2147483647 h 1216"/>
              <a:gd name="T48" fmla="*/ 2147483647 w 414"/>
              <a:gd name="T49" fmla="*/ 2147483647 h 1216"/>
              <a:gd name="T50" fmla="*/ 2147483647 w 414"/>
              <a:gd name="T51" fmla="*/ 2147483647 h 1216"/>
              <a:gd name="T52" fmla="*/ 2147483647 w 414"/>
              <a:gd name="T53" fmla="*/ 2147483647 h 1216"/>
              <a:gd name="T54" fmla="*/ 2147483647 w 414"/>
              <a:gd name="T55" fmla="*/ 2147483647 h 1216"/>
              <a:gd name="T56" fmla="*/ 2147483647 w 414"/>
              <a:gd name="T57" fmla="*/ 2147483647 h 1216"/>
              <a:gd name="T58" fmla="*/ 2147483647 w 414"/>
              <a:gd name="T59" fmla="*/ 2147483647 h 1216"/>
              <a:gd name="T60" fmla="*/ 2147483647 w 414"/>
              <a:gd name="T61" fmla="*/ 2147483647 h 1216"/>
              <a:gd name="T62" fmla="*/ 2147483647 w 414"/>
              <a:gd name="T63" fmla="*/ 2147483647 h 1216"/>
              <a:gd name="T64" fmla="*/ 2147483647 w 414"/>
              <a:gd name="T65" fmla="*/ 2147483647 h 1216"/>
              <a:gd name="T66" fmla="*/ 2147483647 w 414"/>
              <a:gd name="T67" fmla="*/ 2147483647 h 1216"/>
              <a:gd name="T68" fmla="*/ 2147483647 w 414"/>
              <a:gd name="T69" fmla="*/ 2147483647 h 1216"/>
              <a:gd name="T70" fmla="*/ 0 w 414"/>
              <a:gd name="T71" fmla="*/ 2147483647 h 1216"/>
              <a:gd name="T72" fmla="*/ 2147483647 w 414"/>
              <a:gd name="T73" fmla="*/ 2147483647 h 1216"/>
              <a:gd name="T74" fmla="*/ 2147483647 w 414"/>
              <a:gd name="T75" fmla="*/ 2147483647 h 1216"/>
              <a:gd name="T76" fmla="*/ 2147483647 w 414"/>
              <a:gd name="T77" fmla="*/ 2147483647 h 1216"/>
              <a:gd name="T78" fmla="*/ 2147483647 w 414"/>
              <a:gd name="T79" fmla="*/ 0 h 1216"/>
              <a:gd name="T80" fmla="*/ 2147483647 w 414"/>
              <a:gd name="T81" fmla="*/ 2147483647 h 121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14"/>
              <a:gd name="T124" fmla="*/ 0 h 1216"/>
              <a:gd name="T125" fmla="*/ 414 w 414"/>
              <a:gd name="T126" fmla="*/ 1216 h 121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14" h="1216">
                <a:moveTo>
                  <a:pt x="72" y="8"/>
                </a:moveTo>
                <a:cubicBezTo>
                  <a:pt x="58" y="49"/>
                  <a:pt x="75" y="143"/>
                  <a:pt x="80" y="188"/>
                </a:cubicBezTo>
                <a:cubicBezTo>
                  <a:pt x="82" y="204"/>
                  <a:pt x="85" y="220"/>
                  <a:pt x="88" y="236"/>
                </a:cubicBezTo>
                <a:cubicBezTo>
                  <a:pt x="89" y="244"/>
                  <a:pt x="92" y="260"/>
                  <a:pt x="92" y="260"/>
                </a:cubicBezTo>
                <a:cubicBezTo>
                  <a:pt x="96" y="348"/>
                  <a:pt x="101" y="432"/>
                  <a:pt x="104" y="520"/>
                </a:cubicBezTo>
                <a:cubicBezTo>
                  <a:pt x="106" y="579"/>
                  <a:pt x="106" y="628"/>
                  <a:pt x="120" y="684"/>
                </a:cubicBezTo>
                <a:cubicBezTo>
                  <a:pt x="128" y="716"/>
                  <a:pt x="142" y="740"/>
                  <a:pt x="156" y="768"/>
                </a:cubicBezTo>
                <a:cubicBezTo>
                  <a:pt x="166" y="788"/>
                  <a:pt x="165" y="815"/>
                  <a:pt x="172" y="836"/>
                </a:cubicBezTo>
                <a:cubicBezTo>
                  <a:pt x="176" y="848"/>
                  <a:pt x="177" y="861"/>
                  <a:pt x="184" y="872"/>
                </a:cubicBezTo>
                <a:cubicBezTo>
                  <a:pt x="192" y="884"/>
                  <a:pt x="208" y="908"/>
                  <a:pt x="208" y="908"/>
                </a:cubicBezTo>
                <a:cubicBezTo>
                  <a:pt x="231" y="900"/>
                  <a:pt x="237" y="866"/>
                  <a:pt x="244" y="844"/>
                </a:cubicBezTo>
                <a:cubicBezTo>
                  <a:pt x="264" y="785"/>
                  <a:pt x="288" y="729"/>
                  <a:pt x="300" y="668"/>
                </a:cubicBezTo>
                <a:cubicBezTo>
                  <a:pt x="305" y="600"/>
                  <a:pt x="306" y="527"/>
                  <a:pt x="328" y="460"/>
                </a:cubicBezTo>
                <a:cubicBezTo>
                  <a:pt x="333" y="421"/>
                  <a:pt x="335" y="383"/>
                  <a:pt x="340" y="344"/>
                </a:cubicBezTo>
                <a:cubicBezTo>
                  <a:pt x="335" y="329"/>
                  <a:pt x="340" y="321"/>
                  <a:pt x="336" y="304"/>
                </a:cubicBezTo>
                <a:cubicBezTo>
                  <a:pt x="337" y="289"/>
                  <a:pt x="334" y="247"/>
                  <a:pt x="340" y="228"/>
                </a:cubicBezTo>
                <a:cubicBezTo>
                  <a:pt x="319" y="165"/>
                  <a:pt x="332" y="78"/>
                  <a:pt x="340" y="12"/>
                </a:cubicBezTo>
                <a:cubicBezTo>
                  <a:pt x="363" y="20"/>
                  <a:pt x="383" y="31"/>
                  <a:pt x="408" y="36"/>
                </a:cubicBezTo>
                <a:cubicBezTo>
                  <a:pt x="414" y="54"/>
                  <a:pt x="406" y="73"/>
                  <a:pt x="404" y="92"/>
                </a:cubicBezTo>
                <a:cubicBezTo>
                  <a:pt x="400" y="127"/>
                  <a:pt x="396" y="161"/>
                  <a:pt x="392" y="196"/>
                </a:cubicBezTo>
                <a:cubicBezTo>
                  <a:pt x="399" y="217"/>
                  <a:pt x="388" y="242"/>
                  <a:pt x="384" y="264"/>
                </a:cubicBezTo>
                <a:cubicBezTo>
                  <a:pt x="379" y="292"/>
                  <a:pt x="378" y="320"/>
                  <a:pt x="372" y="348"/>
                </a:cubicBezTo>
                <a:cubicBezTo>
                  <a:pt x="384" y="410"/>
                  <a:pt x="363" y="489"/>
                  <a:pt x="352" y="552"/>
                </a:cubicBezTo>
                <a:cubicBezTo>
                  <a:pt x="358" y="569"/>
                  <a:pt x="354" y="589"/>
                  <a:pt x="356" y="608"/>
                </a:cubicBezTo>
                <a:cubicBezTo>
                  <a:pt x="349" y="675"/>
                  <a:pt x="348" y="746"/>
                  <a:pt x="336" y="812"/>
                </a:cubicBezTo>
                <a:cubicBezTo>
                  <a:pt x="333" y="828"/>
                  <a:pt x="328" y="844"/>
                  <a:pt x="324" y="860"/>
                </a:cubicBezTo>
                <a:cubicBezTo>
                  <a:pt x="321" y="873"/>
                  <a:pt x="316" y="900"/>
                  <a:pt x="316" y="900"/>
                </a:cubicBezTo>
                <a:cubicBezTo>
                  <a:pt x="315" y="915"/>
                  <a:pt x="313" y="929"/>
                  <a:pt x="312" y="944"/>
                </a:cubicBezTo>
                <a:cubicBezTo>
                  <a:pt x="311" y="956"/>
                  <a:pt x="309" y="968"/>
                  <a:pt x="308" y="980"/>
                </a:cubicBezTo>
                <a:cubicBezTo>
                  <a:pt x="302" y="1043"/>
                  <a:pt x="298" y="1155"/>
                  <a:pt x="236" y="1196"/>
                </a:cubicBezTo>
                <a:cubicBezTo>
                  <a:pt x="233" y="1200"/>
                  <a:pt x="232" y="1205"/>
                  <a:pt x="228" y="1208"/>
                </a:cubicBezTo>
                <a:cubicBezTo>
                  <a:pt x="221" y="1212"/>
                  <a:pt x="204" y="1216"/>
                  <a:pt x="204" y="1216"/>
                </a:cubicBezTo>
                <a:cubicBezTo>
                  <a:pt x="132" y="1198"/>
                  <a:pt x="115" y="1086"/>
                  <a:pt x="100" y="1024"/>
                </a:cubicBezTo>
                <a:cubicBezTo>
                  <a:pt x="84" y="960"/>
                  <a:pt x="83" y="893"/>
                  <a:pt x="72" y="828"/>
                </a:cubicBezTo>
                <a:cubicBezTo>
                  <a:pt x="45" y="667"/>
                  <a:pt x="29" y="503"/>
                  <a:pt x="16" y="340"/>
                </a:cubicBezTo>
                <a:cubicBezTo>
                  <a:pt x="14" y="253"/>
                  <a:pt x="21" y="162"/>
                  <a:pt x="0" y="76"/>
                </a:cubicBezTo>
                <a:cubicBezTo>
                  <a:pt x="5" y="44"/>
                  <a:pt x="1" y="60"/>
                  <a:pt x="12" y="28"/>
                </a:cubicBezTo>
                <a:cubicBezTo>
                  <a:pt x="13" y="24"/>
                  <a:pt x="20" y="26"/>
                  <a:pt x="24" y="24"/>
                </a:cubicBezTo>
                <a:cubicBezTo>
                  <a:pt x="32" y="19"/>
                  <a:pt x="40" y="13"/>
                  <a:pt x="48" y="8"/>
                </a:cubicBezTo>
                <a:cubicBezTo>
                  <a:pt x="52" y="5"/>
                  <a:pt x="60" y="0"/>
                  <a:pt x="60" y="0"/>
                </a:cubicBezTo>
                <a:cubicBezTo>
                  <a:pt x="73" y="20"/>
                  <a:pt x="57" y="38"/>
                  <a:pt x="72" y="8"/>
                </a:cubicBezTo>
                <a:close/>
              </a:path>
            </a:pathLst>
          </a:custGeom>
          <a:pattFill prst="pct50">
            <a:fgClr>
              <a:schemeClr val="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00038" y="803275"/>
            <a:ext cx="6196012" cy="5865813"/>
            <a:chOff x="385" y="618"/>
            <a:chExt cx="3324" cy="3357"/>
          </a:xfrm>
        </p:grpSpPr>
        <p:pic>
          <p:nvPicPr>
            <p:cNvPr id="32783" name="Picture 55" descr="File04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756"/>
            <a:stretch>
              <a:fillRect/>
            </a:stretch>
          </p:blipFill>
          <p:spPr bwMode="auto">
            <a:xfrm>
              <a:off x="385" y="618"/>
              <a:ext cx="3324" cy="3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4" name="Text Box 56"/>
            <p:cNvSpPr txBox="1">
              <a:spLocks noChangeArrowheads="1"/>
            </p:cNvSpPr>
            <p:nvPr/>
          </p:nvSpPr>
          <p:spPr bwMode="auto">
            <a:xfrm>
              <a:off x="475" y="1480"/>
              <a:ext cx="90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levator prostatae</a:t>
              </a:r>
            </a:p>
          </p:txBody>
        </p:sp>
        <p:sp>
          <p:nvSpPr>
            <p:cNvPr id="32785" name="Text Box 57"/>
            <p:cNvSpPr txBox="1">
              <a:spLocks noChangeArrowheads="1"/>
            </p:cNvSpPr>
            <p:nvPr/>
          </p:nvSpPr>
          <p:spPr bwMode="auto">
            <a:xfrm>
              <a:off x="430" y="2886"/>
              <a:ext cx="107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/>
                <a:t>sphincter vaginae</a:t>
              </a:r>
            </a:p>
          </p:txBody>
        </p:sp>
        <p:sp>
          <p:nvSpPr>
            <p:cNvPr id="32786" name="Line 58"/>
            <p:cNvSpPr>
              <a:spLocks noChangeShapeType="1"/>
            </p:cNvSpPr>
            <p:nvPr/>
          </p:nvSpPr>
          <p:spPr bwMode="auto">
            <a:xfrm>
              <a:off x="1247" y="1570"/>
              <a:ext cx="499" cy="9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59"/>
            <p:cNvSpPr>
              <a:spLocks noChangeShapeType="1"/>
            </p:cNvSpPr>
            <p:nvPr/>
          </p:nvSpPr>
          <p:spPr bwMode="auto">
            <a:xfrm>
              <a:off x="1247" y="3022"/>
              <a:ext cx="499" cy="91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4859338" y="1341438"/>
            <a:ext cx="2298700" cy="151606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8313" y="2100263"/>
            <a:ext cx="1438275" cy="5254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8313" y="4765675"/>
            <a:ext cx="1296987" cy="3048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5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/>
      <p:bldP spid="95235" grpId="0" build="p" animBg="1"/>
      <p:bldP spid="95238" grpId="0" animBg="1"/>
      <p:bldP spid="95259" grpId="0" animBg="1"/>
      <p:bldP spid="95266" grpId="0" animBg="1"/>
      <p:bldP spid="95274" grpId="0" animBg="1"/>
      <p:bldP spid="95275" grpId="0" animBg="1"/>
      <p:bldP spid="95285" grpId="0" animBg="1"/>
      <p:bldP spid="9528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01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rgbClr val="C00000"/>
                </a:solidFill>
              </a:rPr>
              <a:t>OBJECTIVES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544638"/>
            <a:ext cx="8445500" cy="45688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>
              <a:defRPr/>
            </a:pPr>
            <a:r>
              <a:rPr lang="en-US" dirty="0" smtClean="0"/>
              <a:t>Describe the anatomy of the pelvic wall, bones, joints &amp; muscles.</a:t>
            </a:r>
          </a:p>
          <a:p>
            <a:pPr>
              <a:defRPr/>
            </a:pPr>
            <a:r>
              <a:rPr lang="en-US" dirty="0" smtClean="0"/>
              <a:t>Describe the boundaries and subdivisions of the pelvis. </a:t>
            </a:r>
          </a:p>
          <a:p>
            <a:pPr>
              <a:defRPr/>
            </a:pPr>
            <a:r>
              <a:rPr lang="en-US" dirty="0" smtClean="0"/>
              <a:t>Differentiate the different types of the female pelvis.</a:t>
            </a:r>
          </a:p>
          <a:p>
            <a:pPr>
              <a:defRPr/>
            </a:pPr>
            <a:r>
              <a:rPr lang="en-US" dirty="0" smtClean="0"/>
              <a:t>Describe the pelvic floor.</a:t>
            </a:r>
          </a:p>
          <a:p>
            <a:pPr>
              <a:defRPr/>
            </a:pPr>
            <a:r>
              <a:rPr lang="en-US" dirty="0" smtClean="0"/>
              <a:t>Describe the components &amp; function of the pelvic diaphragm.</a:t>
            </a:r>
          </a:p>
          <a:p>
            <a:pPr>
              <a:defRPr/>
            </a:pPr>
            <a:r>
              <a:rPr lang="en-US" dirty="0" smtClean="0"/>
              <a:t>List the arterial &amp; nerve supply</a:t>
            </a:r>
          </a:p>
          <a:p>
            <a:pPr>
              <a:defRPr/>
            </a:pPr>
            <a:r>
              <a:rPr lang="en-US" dirty="0" smtClean="0"/>
              <a:t>List the lymph &amp;  venous drainage of the pelvis. </a:t>
            </a:r>
            <a:endParaRPr lang="ar-S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71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109652B-74D7-4527-8A61-EB77D24EE4A4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333625"/>
            <a:ext cx="3084513" cy="169227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dirty="0" smtClean="0"/>
              <a:t>forms a sling around the recto-anal Junction.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It has a very important role in maintaining fecal continence.</a:t>
            </a:r>
          </a:p>
        </p:txBody>
      </p:sp>
      <p:pic>
        <p:nvPicPr>
          <p:cNvPr id="184324" name="Picture 4" descr="File0473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7"/>
          <a:stretch>
            <a:fillRect/>
          </a:stretch>
        </p:blipFill>
        <p:spPr>
          <a:xfrm>
            <a:off x="3176588" y="0"/>
            <a:ext cx="4500562" cy="3500438"/>
          </a:xfrm>
          <a:noFill/>
        </p:spPr>
      </p:pic>
      <p:pic>
        <p:nvPicPr>
          <p:cNvPr id="8" name="Picture 4" descr="F71683-108-f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>
            <a:fillRect/>
          </a:stretch>
        </p:blipFill>
        <p:spPr bwMode="auto">
          <a:xfrm>
            <a:off x="3052763" y="3325813"/>
            <a:ext cx="52562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421063" y="5108575"/>
            <a:ext cx="582612" cy="282575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57963" y="2743200"/>
            <a:ext cx="930275" cy="331788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2" name="Rectangle 1"/>
          <p:cNvSpPr/>
          <p:nvPr/>
        </p:nvSpPr>
        <p:spPr>
          <a:xfrm>
            <a:off x="0" y="412750"/>
            <a:ext cx="4572000" cy="954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LEVATORES ANI MUSCLES 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Intermediate Part</a:t>
            </a:r>
            <a:r>
              <a:rPr lang="en-US" b="1" u="sng" dirty="0">
                <a:solidFill>
                  <a:schemeClr val="hlink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  <a:latin typeface="Showcard Gothic" pitchFamily="82" charset="0"/>
                <a:cs typeface="Aharoni" pitchFamily="2" charset="-79"/>
              </a:rPr>
              <a:t>(The </a:t>
            </a:r>
            <a:r>
              <a:rPr lang="en-US" b="1" u="sng" dirty="0" err="1">
                <a:solidFill>
                  <a:srgbClr val="FF0000"/>
                </a:solidFill>
                <a:latin typeface="Showcard Gothic" pitchFamily="82" charset="0"/>
                <a:cs typeface="Aharoni" pitchFamily="2" charset="-79"/>
              </a:rPr>
              <a:t>puborectalis</a:t>
            </a:r>
            <a:r>
              <a:rPr lang="en-US" b="1" u="sng" dirty="0">
                <a:solidFill>
                  <a:srgbClr val="FF0000"/>
                </a:solidFill>
                <a:latin typeface="Showcard Gothic" pitchFamily="82" charset="0"/>
                <a:cs typeface="Aharoni" pitchFamily="2" charset="-79"/>
              </a:rPr>
              <a:t> )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howcard Gothic" pitchFamily="82" charset="0"/>
              <a:cs typeface="Aharoni" pitchFamily="2" charset="-79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haroni" pitchFamily="2" charset="-79"/>
              </a:rPr>
              <a:t> 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 build="p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989388" cy="1162050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 posterior part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  <a:cs typeface="Aharoni" pitchFamily="2" charset="-79"/>
              </a:rPr>
              <a:t>Iliococcygeus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howcard Gothic" pitchFamily="82" charset="0"/>
              <a:cs typeface="Aharoni" pitchFamily="2" charset="-79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863" y="1435100"/>
            <a:ext cx="3008312" cy="164306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inserted into the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anococcygeal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haroni" pitchFamily="2" charset="-79"/>
                <a:cs typeface="Aharoni" pitchFamily="2" charset="-79"/>
              </a:rPr>
              <a:t> body and the coccyx</a:t>
            </a:r>
          </a:p>
          <a:p>
            <a:pPr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7BF5BF9-8496-47D3-847E-9388F3AED5F3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  <p:pic>
        <p:nvPicPr>
          <p:cNvPr id="7" name="Picture 4" descr="F71683-108-f0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>
            <a:fillRect/>
          </a:stretch>
        </p:blipFill>
        <p:spPr>
          <a:xfrm>
            <a:off x="3590925" y="1665288"/>
            <a:ext cx="5553075" cy="4892675"/>
          </a:xfrm>
          <a:noFill/>
        </p:spPr>
      </p:pic>
      <p:sp>
        <p:nvSpPr>
          <p:cNvPr id="3" name="Rectangle 2"/>
          <p:cNvSpPr/>
          <p:nvPr/>
        </p:nvSpPr>
        <p:spPr>
          <a:xfrm>
            <a:off x="3941763" y="3989388"/>
            <a:ext cx="693737" cy="250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C3CA388-1448-4EFD-9F07-E8A27FF5DF79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87338" y="3957638"/>
            <a:ext cx="8667750" cy="252253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381000" indent="-381000" eaLnBrk="1" hangingPunct="1">
              <a:buFontTx/>
              <a:buNone/>
              <a:defRPr/>
            </a:pPr>
            <a:r>
              <a:rPr lang="en-US" sz="2000" b="1" u="sng" dirty="0" smtClean="0">
                <a:solidFill>
                  <a:schemeClr val="hlink"/>
                </a:solidFill>
              </a:rPr>
              <a:t>Actions of </a:t>
            </a:r>
            <a:r>
              <a:rPr lang="en-US" sz="2000" b="1" u="sng" dirty="0" err="1" smtClean="0">
                <a:solidFill>
                  <a:schemeClr val="hlink"/>
                </a:solidFill>
              </a:rPr>
              <a:t>levator</a:t>
            </a:r>
            <a:r>
              <a:rPr lang="en-US" sz="2000" b="1" u="sng" dirty="0" smtClean="0">
                <a:solidFill>
                  <a:schemeClr val="hlink"/>
                </a:solidFill>
              </a:rPr>
              <a:t> </a:t>
            </a:r>
            <a:r>
              <a:rPr lang="en-US" sz="2000" b="1" u="sng" dirty="0" err="1" smtClean="0">
                <a:solidFill>
                  <a:schemeClr val="hlink"/>
                </a:solidFill>
              </a:rPr>
              <a:t>ani</a:t>
            </a:r>
            <a:r>
              <a:rPr lang="en-US" sz="2000" b="1" u="sng" dirty="0" smtClean="0">
                <a:solidFill>
                  <a:schemeClr val="hlink"/>
                </a:solidFill>
              </a:rPr>
              <a:t>:</a:t>
            </a:r>
            <a:r>
              <a:rPr lang="en-US" sz="2000" b="1" u="sng" dirty="0" smtClean="0"/>
              <a:t> </a:t>
            </a:r>
          </a:p>
          <a:p>
            <a:pPr marL="381000" indent="-381000" eaLnBrk="1" hangingPunct="1">
              <a:buFontTx/>
              <a:buAutoNum type="arabicPeriod"/>
              <a:defRPr/>
            </a:pPr>
            <a:r>
              <a:rPr lang="en-US" sz="2000" dirty="0" smtClean="0"/>
              <a:t>The muscles of the two sides form an efficient muscular sling that supports and maintains the pelvic viscera in position. </a:t>
            </a:r>
          </a:p>
          <a:p>
            <a:pPr marL="381000" indent="-381000" eaLnBrk="1" hangingPunct="1">
              <a:buFontTx/>
              <a:buAutoNum type="arabicPeriod" startAt="2"/>
              <a:defRPr/>
            </a:pPr>
            <a:r>
              <a:rPr lang="en-US" sz="2000" dirty="0" smtClean="0"/>
              <a:t>They resist the rise in intra pelvic pressure during the straining and expulsive efforts of the abdominal muscles (as in coughing).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3. They have a very important role in maintaining fecal continence.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4. They serve as a vaginal sphincter in the female.</a:t>
            </a:r>
          </a:p>
        </p:txBody>
      </p:sp>
      <p:pic>
        <p:nvPicPr>
          <p:cNvPr id="420868" name="Picture 4" descr="F66122-004-f004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2657"/>
          <a:stretch>
            <a:fillRect/>
          </a:stretch>
        </p:blipFill>
        <p:spPr>
          <a:xfrm>
            <a:off x="2490788" y="223838"/>
            <a:ext cx="6321425" cy="3638550"/>
          </a:xfr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4788" y="1323975"/>
            <a:ext cx="2192337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61950" indent="-3619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 u="sng">
                <a:solidFill>
                  <a:srgbClr val="FF0066"/>
                </a:solidFill>
              </a:rPr>
              <a:t>Nerve supply to levator ani: </a:t>
            </a:r>
          </a:p>
          <a:p>
            <a:pPr eaLnBrk="1" hangingPunct="1"/>
            <a:r>
              <a:rPr lang="en-US" altLang="en-US"/>
              <a:t>1. perineal branch of the fourth sacral nerve </a:t>
            </a:r>
          </a:p>
          <a:p>
            <a:pPr eaLnBrk="1" hangingPunct="1"/>
            <a:r>
              <a:rPr lang="en-US" altLang="en-US"/>
              <a:t>2. perineal branch of the pudendal nerve.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08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08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08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0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0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0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0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0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0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0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0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0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0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0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6" grpId="0" build="p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57200" y="115888"/>
            <a:ext cx="5848350" cy="561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COCCYGEUS MUSCLE</a:t>
            </a:r>
          </a:p>
        </p:txBody>
      </p:sp>
      <p:pic>
        <p:nvPicPr>
          <p:cNvPr id="99333" name="Picture 5" descr="File0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509" r="6071" b="1509"/>
          <a:stretch>
            <a:fillRect/>
          </a:stretch>
        </p:blipFill>
        <p:spPr bwMode="auto">
          <a:xfrm>
            <a:off x="539750" y="981075"/>
            <a:ext cx="597535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Oval 6"/>
          <p:cNvSpPr>
            <a:spLocks noChangeArrowheads="1"/>
          </p:cNvSpPr>
          <p:nvPr/>
        </p:nvSpPr>
        <p:spPr bwMode="auto">
          <a:xfrm>
            <a:off x="4284663" y="5876925"/>
            <a:ext cx="792162" cy="215900"/>
          </a:xfrm>
          <a:prstGeom prst="ellipse">
            <a:avLst/>
          </a:prstGeom>
          <a:solidFill>
            <a:schemeClr val="accent1">
              <a:alpha val="38823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1703388" y="4368800"/>
            <a:ext cx="1460500" cy="1477963"/>
          </a:xfrm>
          <a:custGeom>
            <a:avLst/>
            <a:gdLst>
              <a:gd name="T0" fmla="*/ 2147483647 w 920"/>
              <a:gd name="T1" fmla="*/ 2147483647 h 931"/>
              <a:gd name="T2" fmla="*/ 2147483647 w 920"/>
              <a:gd name="T3" fmla="*/ 2147483647 h 931"/>
              <a:gd name="T4" fmla="*/ 2147483647 w 920"/>
              <a:gd name="T5" fmla="*/ 2147483647 h 931"/>
              <a:gd name="T6" fmla="*/ 2147483647 w 920"/>
              <a:gd name="T7" fmla="*/ 2147483647 h 931"/>
              <a:gd name="T8" fmla="*/ 2147483647 w 920"/>
              <a:gd name="T9" fmla="*/ 2147483647 h 931"/>
              <a:gd name="T10" fmla="*/ 2147483647 w 920"/>
              <a:gd name="T11" fmla="*/ 2147483647 h 931"/>
              <a:gd name="T12" fmla="*/ 2147483647 w 920"/>
              <a:gd name="T13" fmla="*/ 2147483647 h 931"/>
              <a:gd name="T14" fmla="*/ 2147483647 w 920"/>
              <a:gd name="T15" fmla="*/ 2147483647 h 931"/>
              <a:gd name="T16" fmla="*/ 2147483647 w 920"/>
              <a:gd name="T17" fmla="*/ 2147483647 h 931"/>
              <a:gd name="T18" fmla="*/ 2147483647 w 920"/>
              <a:gd name="T19" fmla="*/ 2147483647 h 931"/>
              <a:gd name="T20" fmla="*/ 2147483647 w 920"/>
              <a:gd name="T21" fmla="*/ 2147483647 h 931"/>
              <a:gd name="T22" fmla="*/ 2147483647 w 920"/>
              <a:gd name="T23" fmla="*/ 2147483647 h 931"/>
              <a:gd name="T24" fmla="*/ 2147483647 w 920"/>
              <a:gd name="T25" fmla="*/ 2147483647 h 931"/>
              <a:gd name="T26" fmla="*/ 2147483647 w 920"/>
              <a:gd name="T27" fmla="*/ 2147483647 h 931"/>
              <a:gd name="T28" fmla="*/ 2147483647 w 920"/>
              <a:gd name="T29" fmla="*/ 2147483647 h 931"/>
              <a:gd name="T30" fmla="*/ 2147483647 w 920"/>
              <a:gd name="T31" fmla="*/ 2147483647 h 931"/>
              <a:gd name="T32" fmla="*/ 2147483647 w 920"/>
              <a:gd name="T33" fmla="*/ 2147483647 h 931"/>
              <a:gd name="T34" fmla="*/ 2147483647 w 920"/>
              <a:gd name="T35" fmla="*/ 2147483647 h 931"/>
              <a:gd name="T36" fmla="*/ 2147483647 w 920"/>
              <a:gd name="T37" fmla="*/ 2147483647 h 931"/>
              <a:gd name="T38" fmla="*/ 2147483647 w 920"/>
              <a:gd name="T39" fmla="*/ 2147483647 h 931"/>
              <a:gd name="T40" fmla="*/ 2147483647 w 920"/>
              <a:gd name="T41" fmla="*/ 2147483647 h 931"/>
              <a:gd name="T42" fmla="*/ 2147483647 w 920"/>
              <a:gd name="T43" fmla="*/ 2147483647 h 931"/>
              <a:gd name="T44" fmla="*/ 2147483647 w 920"/>
              <a:gd name="T45" fmla="*/ 2147483647 h 931"/>
              <a:gd name="T46" fmla="*/ 2147483647 w 920"/>
              <a:gd name="T47" fmla="*/ 2147483647 h 931"/>
              <a:gd name="T48" fmla="*/ 2147483647 w 920"/>
              <a:gd name="T49" fmla="*/ 2147483647 h 931"/>
              <a:gd name="T50" fmla="*/ 2147483647 w 920"/>
              <a:gd name="T51" fmla="*/ 2147483647 h 931"/>
              <a:gd name="T52" fmla="*/ 2147483647 w 920"/>
              <a:gd name="T53" fmla="*/ 2147483647 h 931"/>
              <a:gd name="T54" fmla="*/ 2147483647 w 920"/>
              <a:gd name="T55" fmla="*/ 2147483647 h 931"/>
              <a:gd name="T56" fmla="*/ 2147483647 w 920"/>
              <a:gd name="T57" fmla="*/ 2147483647 h 931"/>
              <a:gd name="T58" fmla="*/ 2147483647 w 920"/>
              <a:gd name="T59" fmla="*/ 2147483647 h 931"/>
              <a:gd name="T60" fmla="*/ 2147483647 w 920"/>
              <a:gd name="T61" fmla="*/ 2147483647 h 931"/>
              <a:gd name="T62" fmla="*/ 2147483647 w 920"/>
              <a:gd name="T63" fmla="*/ 2147483647 h 931"/>
              <a:gd name="T64" fmla="*/ 2147483647 w 920"/>
              <a:gd name="T65" fmla="*/ 0 h 931"/>
              <a:gd name="T66" fmla="*/ 2147483647 w 920"/>
              <a:gd name="T67" fmla="*/ 2147483647 h 931"/>
              <a:gd name="T68" fmla="*/ 2147483647 w 920"/>
              <a:gd name="T69" fmla="*/ 0 h 931"/>
              <a:gd name="T70" fmla="*/ 2147483647 w 920"/>
              <a:gd name="T71" fmla="*/ 2147483647 h 93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20"/>
              <a:gd name="T109" fmla="*/ 0 h 931"/>
              <a:gd name="T110" fmla="*/ 920 w 920"/>
              <a:gd name="T111" fmla="*/ 931 h 93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20" h="931">
                <a:moveTo>
                  <a:pt x="15" y="37"/>
                </a:moveTo>
                <a:cubicBezTo>
                  <a:pt x="24" y="34"/>
                  <a:pt x="35" y="20"/>
                  <a:pt x="42" y="27"/>
                </a:cubicBezTo>
                <a:cubicBezTo>
                  <a:pt x="56" y="41"/>
                  <a:pt x="57" y="63"/>
                  <a:pt x="61" y="82"/>
                </a:cubicBezTo>
                <a:cubicBezTo>
                  <a:pt x="69" y="125"/>
                  <a:pt x="76" y="168"/>
                  <a:pt x="88" y="210"/>
                </a:cubicBezTo>
                <a:cubicBezTo>
                  <a:pt x="91" y="219"/>
                  <a:pt x="89" y="232"/>
                  <a:pt x="97" y="238"/>
                </a:cubicBezTo>
                <a:cubicBezTo>
                  <a:pt x="98" y="239"/>
                  <a:pt x="166" y="260"/>
                  <a:pt x="180" y="265"/>
                </a:cubicBezTo>
                <a:cubicBezTo>
                  <a:pt x="189" y="268"/>
                  <a:pt x="207" y="274"/>
                  <a:pt x="207" y="274"/>
                </a:cubicBezTo>
                <a:cubicBezTo>
                  <a:pt x="229" y="297"/>
                  <a:pt x="253" y="302"/>
                  <a:pt x="280" y="320"/>
                </a:cubicBezTo>
                <a:cubicBezTo>
                  <a:pt x="318" y="377"/>
                  <a:pt x="361" y="435"/>
                  <a:pt x="408" y="485"/>
                </a:cubicBezTo>
                <a:cubicBezTo>
                  <a:pt x="434" y="564"/>
                  <a:pt x="397" y="466"/>
                  <a:pt x="436" y="530"/>
                </a:cubicBezTo>
                <a:cubicBezTo>
                  <a:pt x="441" y="538"/>
                  <a:pt x="441" y="549"/>
                  <a:pt x="445" y="558"/>
                </a:cubicBezTo>
                <a:cubicBezTo>
                  <a:pt x="450" y="568"/>
                  <a:pt x="457" y="576"/>
                  <a:pt x="463" y="585"/>
                </a:cubicBezTo>
                <a:cubicBezTo>
                  <a:pt x="473" y="615"/>
                  <a:pt x="492" y="637"/>
                  <a:pt x="500" y="667"/>
                </a:cubicBezTo>
                <a:cubicBezTo>
                  <a:pt x="516" y="730"/>
                  <a:pt x="522" y="796"/>
                  <a:pt x="536" y="859"/>
                </a:cubicBezTo>
                <a:cubicBezTo>
                  <a:pt x="543" y="891"/>
                  <a:pt x="536" y="931"/>
                  <a:pt x="573" y="914"/>
                </a:cubicBezTo>
                <a:cubicBezTo>
                  <a:pt x="576" y="905"/>
                  <a:pt x="575" y="894"/>
                  <a:pt x="582" y="887"/>
                </a:cubicBezTo>
                <a:cubicBezTo>
                  <a:pt x="589" y="880"/>
                  <a:pt x="601" y="883"/>
                  <a:pt x="609" y="878"/>
                </a:cubicBezTo>
                <a:cubicBezTo>
                  <a:pt x="617" y="873"/>
                  <a:pt x="620" y="863"/>
                  <a:pt x="628" y="859"/>
                </a:cubicBezTo>
                <a:cubicBezTo>
                  <a:pt x="633" y="856"/>
                  <a:pt x="694" y="837"/>
                  <a:pt x="710" y="832"/>
                </a:cubicBezTo>
                <a:cubicBezTo>
                  <a:pt x="728" y="826"/>
                  <a:pt x="765" y="814"/>
                  <a:pt x="765" y="814"/>
                </a:cubicBezTo>
                <a:cubicBezTo>
                  <a:pt x="784" y="754"/>
                  <a:pt x="823" y="719"/>
                  <a:pt x="884" y="704"/>
                </a:cubicBezTo>
                <a:cubicBezTo>
                  <a:pt x="892" y="656"/>
                  <a:pt x="895" y="633"/>
                  <a:pt x="920" y="594"/>
                </a:cubicBezTo>
                <a:cubicBezTo>
                  <a:pt x="895" y="519"/>
                  <a:pt x="821" y="530"/>
                  <a:pt x="756" y="512"/>
                </a:cubicBezTo>
                <a:cubicBezTo>
                  <a:pt x="737" y="507"/>
                  <a:pt x="701" y="494"/>
                  <a:pt x="701" y="494"/>
                </a:cubicBezTo>
                <a:cubicBezTo>
                  <a:pt x="664" y="457"/>
                  <a:pt x="606" y="417"/>
                  <a:pt x="564" y="384"/>
                </a:cubicBezTo>
                <a:cubicBezTo>
                  <a:pt x="514" y="345"/>
                  <a:pt x="469" y="285"/>
                  <a:pt x="408" y="265"/>
                </a:cubicBezTo>
                <a:cubicBezTo>
                  <a:pt x="392" y="254"/>
                  <a:pt x="379" y="239"/>
                  <a:pt x="362" y="229"/>
                </a:cubicBezTo>
                <a:cubicBezTo>
                  <a:pt x="295" y="188"/>
                  <a:pt x="377" y="255"/>
                  <a:pt x="308" y="201"/>
                </a:cubicBezTo>
                <a:cubicBezTo>
                  <a:pt x="277" y="177"/>
                  <a:pt x="253" y="149"/>
                  <a:pt x="216" y="137"/>
                </a:cubicBezTo>
                <a:cubicBezTo>
                  <a:pt x="207" y="131"/>
                  <a:pt x="199" y="124"/>
                  <a:pt x="189" y="119"/>
                </a:cubicBezTo>
                <a:cubicBezTo>
                  <a:pt x="180" y="115"/>
                  <a:pt x="169" y="115"/>
                  <a:pt x="161" y="110"/>
                </a:cubicBezTo>
                <a:cubicBezTo>
                  <a:pt x="132" y="92"/>
                  <a:pt x="126" y="76"/>
                  <a:pt x="88" y="64"/>
                </a:cubicBezTo>
                <a:cubicBezTo>
                  <a:pt x="74" y="43"/>
                  <a:pt x="61" y="26"/>
                  <a:pt x="61" y="0"/>
                </a:cubicBezTo>
                <a:cubicBezTo>
                  <a:pt x="46" y="12"/>
                  <a:pt x="35" y="37"/>
                  <a:pt x="15" y="37"/>
                </a:cubicBezTo>
                <a:cubicBezTo>
                  <a:pt x="0" y="37"/>
                  <a:pt x="42" y="0"/>
                  <a:pt x="42" y="0"/>
                </a:cubicBezTo>
                <a:cubicBezTo>
                  <a:pt x="56" y="39"/>
                  <a:pt x="61" y="24"/>
                  <a:pt x="15" y="37"/>
                </a:cubicBezTo>
                <a:close/>
              </a:path>
            </a:pathLst>
          </a:custGeom>
          <a:pattFill prst="dkDnDiag">
            <a:fgClr>
              <a:schemeClr val="fol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37" name="Freeform 9"/>
          <p:cNvSpPr>
            <a:spLocks/>
          </p:cNvSpPr>
          <p:nvPr/>
        </p:nvSpPr>
        <p:spPr bwMode="auto">
          <a:xfrm>
            <a:off x="3444875" y="4437063"/>
            <a:ext cx="1428750" cy="1400175"/>
          </a:xfrm>
          <a:custGeom>
            <a:avLst/>
            <a:gdLst>
              <a:gd name="T0" fmla="*/ 2147483647 w 900"/>
              <a:gd name="T1" fmla="*/ 2147483647 h 882"/>
              <a:gd name="T2" fmla="*/ 2147483647 w 900"/>
              <a:gd name="T3" fmla="*/ 0 h 882"/>
              <a:gd name="T4" fmla="*/ 2147483647 w 900"/>
              <a:gd name="T5" fmla="*/ 2147483647 h 882"/>
              <a:gd name="T6" fmla="*/ 2147483647 w 900"/>
              <a:gd name="T7" fmla="*/ 2147483647 h 882"/>
              <a:gd name="T8" fmla="*/ 2147483647 w 900"/>
              <a:gd name="T9" fmla="*/ 2147483647 h 882"/>
              <a:gd name="T10" fmla="*/ 2147483647 w 900"/>
              <a:gd name="T11" fmla="*/ 2147483647 h 882"/>
              <a:gd name="T12" fmla="*/ 2147483647 w 900"/>
              <a:gd name="T13" fmla="*/ 2147483647 h 882"/>
              <a:gd name="T14" fmla="*/ 2147483647 w 900"/>
              <a:gd name="T15" fmla="*/ 2147483647 h 882"/>
              <a:gd name="T16" fmla="*/ 2147483647 w 900"/>
              <a:gd name="T17" fmla="*/ 2147483647 h 882"/>
              <a:gd name="T18" fmla="*/ 2147483647 w 900"/>
              <a:gd name="T19" fmla="*/ 2147483647 h 882"/>
              <a:gd name="T20" fmla="*/ 2147483647 w 900"/>
              <a:gd name="T21" fmla="*/ 2147483647 h 882"/>
              <a:gd name="T22" fmla="*/ 2147483647 w 900"/>
              <a:gd name="T23" fmla="*/ 2147483647 h 882"/>
              <a:gd name="T24" fmla="*/ 2147483647 w 900"/>
              <a:gd name="T25" fmla="*/ 2147483647 h 882"/>
              <a:gd name="T26" fmla="*/ 2147483647 w 900"/>
              <a:gd name="T27" fmla="*/ 2147483647 h 882"/>
              <a:gd name="T28" fmla="*/ 2147483647 w 900"/>
              <a:gd name="T29" fmla="*/ 2147483647 h 882"/>
              <a:gd name="T30" fmla="*/ 2147483647 w 900"/>
              <a:gd name="T31" fmla="*/ 2147483647 h 882"/>
              <a:gd name="T32" fmla="*/ 2147483647 w 900"/>
              <a:gd name="T33" fmla="*/ 2147483647 h 882"/>
              <a:gd name="T34" fmla="*/ 2147483647 w 900"/>
              <a:gd name="T35" fmla="*/ 2147483647 h 882"/>
              <a:gd name="T36" fmla="*/ 2147483647 w 900"/>
              <a:gd name="T37" fmla="*/ 2147483647 h 882"/>
              <a:gd name="T38" fmla="*/ 2147483647 w 900"/>
              <a:gd name="T39" fmla="*/ 2147483647 h 882"/>
              <a:gd name="T40" fmla="*/ 0 w 900"/>
              <a:gd name="T41" fmla="*/ 2147483647 h 882"/>
              <a:gd name="T42" fmla="*/ 2147483647 w 900"/>
              <a:gd name="T43" fmla="*/ 2147483647 h 882"/>
              <a:gd name="T44" fmla="*/ 2147483647 w 900"/>
              <a:gd name="T45" fmla="*/ 2147483647 h 882"/>
              <a:gd name="T46" fmla="*/ 2147483647 w 900"/>
              <a:gd name="T47" fmla="*/ 2147483647 h 882"/>
              <a:gd name="T48" fmla="*/ 2147483647 w 900"/>
              <a:gd name="T49" fmla="*/ 2147483647 h 882"/>
              <a:gd name="T50" fmla="*/ 2147483647 w 900"/>
              <a:gd name="T51" fmla="*/ 2147483647 h 882"/>
              <a:gd name="T52" fmla="*/ 2147483647 w 900"/>
              <a:gd name="T53" fmla="*/ 2147483647 h 882"/>
              <a:gd name="T54" fmla="*/ 2147483647 w 900"/>
              <a:gd name="T55" fmla="*/ 2147483647 h 882"/>
              <a:gd name="T56" fmla="*/ 2147483647 w 900"/>
              <a:gd name="T57" fmla="*/ 2147483647 h 882"/>
              <a:gd name="T58" fmla="*/ 2147483647 w 900"/>
              <a:gd name="T59" fmla="*/ 2147483647 h 882"/>
              <a:gd name="T60" fmla="*/ 2147483647 w 900"/>
              <a:gd name="T61" fmla="*/ 2147483647 h 882"/>
              <a:gd name="T62" fmla="*/ 2147483647 w 900"/>
              <a:gd name="T63" fmla="*/ 2147483647 h 882"/>
              <a:gd name="T64" fmla="*/ 2147483647 w 900"/>
              <a:gd name="T65" fmla="*/ 2147483647 h 8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00"/>
              <a:gd name="T100" fmla="*/ 0 h 882"/>
              <a:gd name="T101" fmla="*/ 900 w 900"/>
              <a:gd name="T102" fmla="*/ 882 h 8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00" h="882">
                <a:moveTo>
                  <a:pt x="892" y="27"/>
                </a:moveTo>
                <a:cubicBezTo>
                  <a:pt x="892" y="18"/>
                  <a:pt x="900" y="0"/>
                  <a:pt x="891" y="0"/>
                </a:cubicBezTo>
                <a:cubicBezTo>
                  <a:pt x="882" y="0"/>
                  <a:pt x="884" y="18"/>
                  <a:pt x="883" y="27"/>
                </a:cubicBezTo>
                <a:cubicBezTo>
                  <a:pt x="878" y="85"/>
                  <a:pt x="876" y="142"/>
                  <a:pt x="873" y="200"/>
                </a:cubicBezTo>
                <a:cubicBezTo>
                  <a:pt x="791" y="175"/>
                  <a:pt x="793" y="226"/>
                  <a:pt x="729" y="248"/>
                </a:cubicBezTo>
                <a:cubicBezTo>
                  <a:pt x="689" y="262"/>
                  <a:pt x="649" y="283"/>
                  <a:pt x="614" y="306"/>
                </a:cubicBezTo>
                <a:cubicBezTo>
                  <a:pt x="563" y="383"/>
                  <a:pt x="630" y="290"/>
                  <a:pt x="566" y="354"/>
                </a:cubicBezTo>
                <a:cubicBezTo>
                  <a:pt x="502" y="418"/>
                  <a:pt x="595" y="351"/>
                  <a:pt x="518" y="402"/>
                </a:cubicBezTo>
                <a:cubicBezTo>
                  <a:pt x="505" y="421"/>
                  <a:pt x="493" y="440"/>
                  <a:pt x="480" y="459"/>
                </a:cubicBezTo>
                <a:cubicBezTo>
                  <a:pt x="474" y="468"/>
                  <a:pt x="476" y="480"/>
                  <a:pt x="470" y="488"/>
                </a:cubicBezTo>
                <a:cubicBezTo>
                  <a:pt x="463" y="497"/>
                  <a:pt x="451" y="501"/>
                  <a:pt x="441" y="507"/>
                </a:cubicBezTo>
                <a:cubicBezTo>
                  <a:pt x="415" y="586"/>
                  <a:pt x="391" y="666"/>
                  <a:pt x="374" y="747"/>
                </a:cubicBezTo>
                <a:cubicBezTo>
                  <a:pt x="371" y="789"/>
                  <a:pt x="375" y="832"/>
                  <a:pt x="364" y="872"/>
                </a:cubicBezTo>
                <a:cubicBezTo>
                  <a:pt x="361" y="882"/>
                  <a:pt x="346" y="882"/>
                  <a:pt x="336" y="882"/>
                </a:cubicBezTo>
                <a:cubicBezTo>
                  <a:pt x="291" y="882"/>
                  <a:pt x="238" y="858"/>
                  <a:pt x="201" y="834"/>
                </a:cubicBezTo>
                <a:cubicBezTo>
                  <a:pt x="188" y="837"/>
                  <a:pt x="175" y="848"/>
                  <a:pt x="163" y="843"/>
                </a:cubicBezTo>
                <a:cubicBezTo>
                  <a:pt x="140" y="834"/>
                  <a:pt x="160" y="795"/>
                  <a:pt x="163" y="786"/>
                </a:cubicBezTo>
                <a:cubicBezTo>
                  <a:pt x="148" y="744"/>
                  <a:pt x="160" y="733"/>
                  <a:pt x="115" y="719"/>
                </a:cubicBezTo>
                <a:cubicBezTo>
                  <a:pt x="50" y="739"/>
                  <a:pt x="59" y="724"/>
                  <a:pt x="38" y="661"/>
                </a:cubicBezTo>
                <a:cubicBezTo>
                  <a:pt x="34" y="650"/>
                  <a:pt x="24" y="643"/>
                  <a:pt x="19" y="632"/>
                </a:cubicBezTo>
                <a:cubicBezTo>
                  <a:pt x="11" y="614"/>
                  <a:pt x="0" y="575"/>
                  <a:pt x="0" y="575"/>
                </a:cubicBezTo>
                <a:cubicBezTo>
                  <a:pt x="3" y="562"/>
                  <a:pt x="1" y="546"/>
                  <a:pt x="9" y="536"/>
                </a:cubicBezTo>
                <a:cubicBezTo>
                  <a:pt x="15" y="528"/>
                  <a:pt x="28" y="530"/>
                  <a:pt x="38" y="527"/>
                </a:cubicBezTo>
                <a:cubicBezTo>
                  <a:pt x="64" y="518"/>
                  <a:pt x="127" y="505"/>
                  <a:pt x="153" y="488"/>
                </a:cubicBezTo>
                <a:cubicBezTo>
                  <a:pt x="229" y="439"/>
                  <a:pt x="299" y="385"/>
                  <a:pt x="374" y="335"/>
                </a:cubicBezTo>
                <a:cubicBezTo>
                  <a:pt x="404" y="315"/>
                  <a:pt x="426" y="298"/>
                  <a:pt x="460" y="287"/>
                </a:cubicBezTo>
                <a:cubicBezTo>
                  <a:pt x="488" y="259"/>
                  <a:pt x="519" y="232"/>
                  <a:pt x="556" y="219"/>
                </a:cubicBezTo>
                <a:cubicBezTo>
                  <a:pt x="611" y="166"/>
                  <a:pt x="537" y="231"/>
                  <a:pt x="604" y="191"/>
                </a:cubicBezTo>
                <a:cubicBezTo>
                  <a:pt x="680" y="145"/>
                  <a:pt x="558" y="198"/>
                  <a:pt x="652" y="152"/>
                </a:cubicBezTo>
                <a:cubicBezTo>
                  <a:pt x="676" y="140"/>
                  <a:pt x="686" y="146"/>
                  <a:pt x="710" y="133"/>
                </a:cubicBezTo>
                <a:cubicBezTo>
                  <a:pt x="730" y="122"/>
                  <a:pt x="752" y="112"/>
                  <a:pt x="768" y="95"/>
                </a:cubicBezTo>
                <a:cubicBezTo>
                  <a:pt x="774" y="88"/>
                  <a:pt x="780" y="81"/>
                  <a:pt x="787" y="75"/>
                </a:cubicBezTo>
                <a:cubicBezTo>
                  <a:pt x="817" y="52"/>
                  <a:pt x="855" y="9"/>
                  <a:pt x="892" y="27"/>
                </a:cubicBezTo>
                <a:close/>
              </a:path>
            </a:pathLst>
          </a:custGeom>
          <a:pattFill prst="dkUpDiag">
            <a:fgClr>
              <a:schemeClr val="fol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6588125" y="504825"/>
            <a:ext cx="2305050" cy="562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Tahoma" panose="020B0604030504040204" pitchFamily="34" charset="0"/>
              </a:rPr>
              <a:t>small triangular muscle.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 b="1">
                <a:solidFill>
                  <a:srgbClr val="FF0000"/>
                </a:solidFill>
                <a:latin typeface="Tahoma" panose="020B0604030504040204" pitchFamily="34" charset="0"/>
              </a:rPr>
              <a:t>Origin: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Tahoma" panose="020B0604030504040204" pitchFamily="34" charset="0"/>
              </a:rPr>
              <a:t> Ischial spine.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 b="1">
                <a:solidFill>
                  <a:srgbClr val="0070C0"/>
                </a:solidFill>
                <a:latin typeface="Tahoma" panose="020B0604030504040204" pitchFamily="34" charset="0"/>
              </a:rPr>
              <a:t>Insertion:</a:t>
            </a:r>
            <a:r>
              <a:rPr lang="en-US" altLang="en-US" sz="2000">
                <a:latin typeface="Tahoma" panose="020B0604030504040204" pitchFamily="34" charset="0"/>
              </a:rPr>
              <a:t> Lower end of sacrum and coccyx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 b="1">
                <a:latin typeface="Tahoma" panose="020B0604030504040204" pitchFamily="34" charset="0"/>
              </a:rPr>
              <a:t>Action: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>
                <a:latin typeface="Tahoma" panose="020B0604030504040204" pitchFamily="34" charset="0"/>
              </a:rPr>
              <a:t>Assist the levator ani in supporting the pelvic viscera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en-US" sz="2000" b="1">
                <a:latin typeface="Tahoma" panose="020B0604030504040204" pitchFamily="34" charset="0"/>
              </a:rPr>
              <a:t>Nerve supply: </a:t>
            </a:r>
            <a:r>
              <a:rPr lang="en-US" altLang="en-US" sz="2000">
                <a:latin typeface="Tahoma" panose="020B0604030504040204" pitchFamily="34" charset="0"/>
              </a:rPr>
              <a:t>branches of the 4</a:t>
            </a:r>
            <a:r>
              <a:rPr lang="en-US" altLang="en-US" sz="2000" baseline="30000">
                <a:latin typeface="Tahoma" panose="020B0604030504040204" pitchFamily="34" charset="0"/>
              </a:rPr>
              <a:t>th</a:t>
            </a:r>
            <a:r>
              <a:rPr lang="en-US" altLang="en-US" sz="2000">
                <a:latin typeface="Tahoma" panose="020B0604030504040204" pitchFamily="34" charset="0"/>
              </a:rPr>
              <a:t> and 5</a:t>
            </a:r>
            <a:r>
              <a:rPr lang="en-US" altLang="en-US" sz="2000" baseline="30000">
                <a:latin typeface="Tahoma" panose="020B0604030504040204" pitchFamily="34" charset="0"/>
              </a:rPr>
              <a:t>th</a:t>
            </a:r>
            <a:r>
              <a:rPr lang="en-US" altLang="en-US" sz="2000">
                <a:latin typeface="Tahoma" panose="020B0604030504040204" pitchFamily="34" charset="0"/>
              </a:rPr>
              <a:t> sacral nerves</a:t>
            </a:r>
          </a:p>
        </p:txBody>
      </p:sp>
      <p:sp>
        <p:nvSpPr>
          <p:cNvPr id="99339" name="Freeform 11"/>
          <p:cNvSpPr>
            <a:spLocks/>
          </p:cNvSpPr>
          <p:nvPr/>
        </p:nvSpPr>
        <p:spPr bwMode="auto">
          <a:xfrm>
            <a:off x="2641600" y="5297488"/>
            <a:ext cx="511175" cy="493712"/>
          </a:xfrm>
          <a:custGeom>
            <a:avLst/>
            <a:gdLst>
              <a:gd name="T0" fmla="*/ 0 w 322"/>
              <a:gd name="T1" fmla="*/ 2147483647 h 311"/>
              <a:gd name="T2" fmla="*/ 2147483647 w 322"/>
              <a:gd name="T3" fmla="*/ 2147483647 h 311"/>
              <a:gd name="T4" fmla="*/ 2147483647 w 322"/>
              <a:gd name="T5" fmla="*/ 2147483647 h 311"/>
              <a:gd name="T6" fmla="*/ 2147483647 w 322"/>
              <a:gd name="T7" fmla="*/ 2147483647 h 311"/>
              <a:gd name="T8" fmla="*/ 2147483647 w 322"/>
              <a:gd name="T9" fmla="*/ 2147483647 h 311"/>
              <a:gd name="T10" fmla="*/ 2147483647 w 322"/>
              <a:gd name="T11" fmla="*/ 2147483647 h 311"/>
              <a:gd name="T12" fmla="*/ 2147483647 w 322"/>
              <a:gd name="T13" fmla="*/ 2147483647 h 311"/>
              <a:gd name="T14" fmla="*/ 2147483647 w 322"/>
              <a:gd name="T15" fmla="*/ 2147483647 h 311"/>
              <a:gd name="T16" fmla="*/ 2147483647 w 322"/>
              <a:gd name="T17" fmla="*/ 2147483647 h 311"/>
              <a:gd name="T18" fmla="*/ 2147483647 w 322"/>
              <a:gd name="T19" fmla="*/ 0 h 3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2"/>
              <a:gd name="T31" fmla="*/ 0 h 311"/>
              <a:gd name="T32" fmla="*/ 322 w 322"/>
              <a:gd name="T33" fmla="*/ 311 h 3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2" h="311">
                <a:moveTo>
                  <a:pt x="0" y="311"/>
                </a:moveTo>
                <a:cubicBezTo>
                  <a:pt x="65" y="298"/>
                  <a:pt x="31" y="307"/>
                  <a:pt x="101" y="284"/>
                </a:cubicBezTo>
                <a:cubicBezTo>
                  <a:pt x="119" y="278"/>
                  <a:pt x="155" y="265"/>
                  <a:pt x="155" y="265"/>
                </a:cubicBezTo>
                <a:cubicBezTo>
                  <a:pt x="161" y="259"/>
                  <a:pt x="166" y="251"/>
                  <a:pt x="174" y="247"/>
                </a:cubicBezTo>
                <a:cubicBezTo>
                  <a:pt x="191" y="239"/>
                  <a:pt x="229" y="229"/>
                  <a:pt x="229" y="229"/>
                </a:cubicBezTo>
                <a:cubicBezTo>
                  <a:pt x="261" y="129"/>
                  <a:pt x="211" y="277"/>
                  <a:pt x="256" y="174"/>
                </a:cubicBezTo>
                <a:cubicBezTo>
                  <a:pt x="271" y="140"/>
                  <a:pt x="281" y="100"/>
                  <a:pt x="293" y="64"/>
                </a:cubicBezTo>
                <a:cubicBezTo>
                  <a:pt x="296" y="55"/>
                  <a:pt x="299" y="46"/>
                  <a:pt x="302" y="37"/>
                </a:cubicBezTo>
                <a:cubicBezTo>
                  <a:pt x="305" y="29"/>
                  <a:pt x="318" y="26"/>
                  <a:pt x="320" y="18"/>
                </a:cubicBezTo>
                <a:cubicBezTo>
                  <a:pt x="322" y="11"/>
                  <a:pt x="314" y="6"/>
                  <a:pt x="311" y="0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0" name="Freeform 12"/>
          <p:cNvSpPr>
            <a:spLocks/>
          </p:cNvSpPr>
          <p:nvPr/>
        </p:nvSpPr>
        <p:spPr bwMode="auto">
          <a:xfrm>
            <a:off x="3440113" y="5326063"/>
            <a:ext cx="290512" cy="465137"/>
          </a:xfrm>
          <a:custGeom>
            <a:avLst/>
            <a:gdLst>
              <a:gd name="T0" fmla="*/ 0 w 183"/>
              <a:gd name="T1" fmla="*/ 0 h 293"/>
              <a:gd name="T2" fmla="*/ 2147483647 w 183"/>
              <a:gd name="T3" fmla="*/ 2147483647 h 293"/>
              <a:gd name="T4" fmla="*/ 2147483647 w 183"/>
              <a:gd name="T5" fmla="*/ 2147483647 h 293"/>
              <a:gd name="T6" fmla="*/ 2147483647 w 183"/>
              <a:gd name="T7" fmla="*/ 2147483647 h 293"/>
              <a:gd name="T8" fmla="*/ 2147483647 w 183"/>
              <a:gd name="T9" fmla="*/ 2147483647 h 2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"/>
              <a:gd name="T16" fmla="*/ 0 h 293"/>
              <a:gd name="T17" fmla="*/ 183 w 183"/>
              <a:gd name="T18" fmla="*/ 293 h 2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" h="293">
                <a:moveTo>
                  <a:pt x="0" y="0"/>
                </a:moveTo>
                <a:cubicBezTo>
                  <a:pt x="21" y="66"/>
                  <a:pt x="14" y="149"/>
                  <a:pt x="64" y="202"/>
                </a:cubicBezTo>
                <a:cubicBezTo>
                  <a:pt x="74" y="232"/>
                  <a:pt x="79" y="262"/>
                  <a:pt x="119" y="275"/>
                </a:cubicBezTo>
                <a:cubicBezTo>
                  <a:pt x="128" y="278"/>
                  <a:pt x="137" y="281"/>
                  <a:pt x="146" y="284"/>
                </a:cubicBezTo>
                <a:cubicBezTo>
                  <a:pt x="158" y="287"/>
                  <a:pt x="183" y="293"/>
                  <a:pt x="183" y="293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99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99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99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99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9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1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99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99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99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animBg="1"/>
      <p:bldP spid="99334" grpId="0" animBg="1"/>
      <p:bldP spid="99336" grpId="0" animBg="1"/>
      <p:bldP spid="99336" grpId="1" animBg="1"/>
      <p:bldP spid="99337" grpId="0" animBg="1"/>
      <p:bldP spid="99337" grpId="1" animBg="1"/>
      <p:bldP spid="99338" grpId="0" build="p" animBg="1"/>
      <p:bldP spid="99339" grpId="0" animBg="1"/>
      <p:bldP spid="993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8913" y="188913"/>
            <a:ext cx="4021137" cy="962025"/>
          </a:xfrm>
          <a:solidFill>
            <a:schemeClr val="accent1">
              <a:lumMod val="60000"/>
              <a:lumOff val="4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Arteries of the Pelvis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91025" y="284163"/>
            <a:ext cx="4516438" cy="63214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en-US" sz="2800" b="1" u="sng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b="1" u="sng" dirty="0" smtClean="0"/>
              <a:t>(I)</a:t>
            </a:r>
            <a:r>
              <a:rPr lang="en-US" sz="2800" b="1" u="sng" dirty="0" smtClean="0">
                <a:solidFill>
                  <a:srgbClr val="FF0000"/>
                </a:solidFill>
              </a:rPr>
              <a:t>  Internal iliac artery(IIA)</a:t>
            </a:r>
            <a:r>
              <a:rPr lang="en-US" sz="2800" b="1" i="1" u="sng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90000"/>
              </a:lnSpc>
              <a:defRPr/>
            </a:pPr>
            <a:endParaRPr lang="en-US" sz="2800" b="1" i="1" u="sng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One of the 2 terminal </a:t>
            </a:r>
            <a:r>
              <a:rPr lang="en-US" sz="2000" dirty="0"/>
              <a:t>branch of the </a:t>
            </a:r>
            <a:r>
              <a:rPr lang="en-US" sz="2000" dirty="0" smtClean="0"/>
              <a:t>Common </a:t>
            </a:r>
            <a:r>
              <a:rPr lang="en-US" sz="2000" dirty="0"/>
              <a:t>iliac artery</a:t>
            </a:r>
            <a:r>
              <a:rPr lang="en-US" sz="2000" dirty="0" smtClean="0"/>
              <a:t>. </a:t>
            </a:r>
            <a:endParaRPr lang="en-US" sz="2000" u="sng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Arises in front of the sacroiliac joint</a:t>
            </a: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It </a:t>
            </a:r>
            <a:r>
              <a:rPr lang="en-US" sz="2000" dirty="0"/>
              <a:t>descends </a:t>
            </a:r>
            <a:r>
              <a:rPr lang="en-US" sz="2000" dirty="0" smtClean="0"/>
              <a:t>downward &amp; backwards over </a:t>
            </a:r>
            <a:r>
              <a:rPr lang="en-US" sz="2000" dirty="0"/>
              <a:t>the pelvic inlet.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It divides at the upper border of the greater </a:t>
            </a:r>
            <a:r>
              <a:rPr lang="en-US" sz="2000" u="sng" dirty="0"/>
              <a:t>sciatic </a:t>
            </a:r>
            <a:r>
              <a:rPr lang="en-US" sz="2000" u="sng" dirty="0" smtClean="0"/>
              <a:t>foramen into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defRPr/>
            </a:pPr>
            <a:r>
              <a:rPr lang="en-US" sz="2000" b="1" i="1" dirty="0" smtClean="0"/>
              <a:t>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&amp; Posterior divisions</a:t>
            </a:r>
            <a:r>
              <a:rPr lang="en-US" sz="2000" b="1" i="1" dirty="0" smtClean="0">
                <a:solidFill>
                  <a:srgbClr val="C00000"/>
                </a:solidFill>
              </a:rPr>
              <a:t>.</a:t>
            </a:r>
            <a:endParaRPr lang="en-US" sz="2000" b="1" i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000" b="1" u="sng" dirty="0" smtClean="0">
                <a:solidFill>
                  <a:srgbClr val="FF0066"/>
                </a:solidFill>
              </a:rPr>
              <a:t>Posterior division Supplies:</a:t>
            </a:r>
            <a:endParaRPr lang="en-US" sz="2000" b="1" dirty="0" smtClean="0">
              <a:solidFill>
                <a:srgbClr val="FF0066"/>
              </a:solidFill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/>
              <a:t>Posterior abdominal wall.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/>
              <a:t>Posterior pelvic wall.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err="1" smtClean="0"/>
              <a:t>Gluteal</a:t>
            </a:r>
            <a:r>
              <a:rPr lang="en-US" sz="2000" b="1" dirty="0" smtClean="0"/>
              <a:t> region.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000" b="1" u="sng" dirty="0" smtClean="0">
                <a:solidFill>
                  <a:srgbClr val="FF0066"/>
                </a:solidFill>
              </a:rPr>
              <a:t>Anterior division supplies</a:t>
            </a:r>
            <a:r>
              <a:rPr lang="en-US" sz="2000" b="1" i="1" u="sng" dirty="0" smtClean="0">
                <a:solidFill>
                  <a:srgbClr val="FF0066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000" b="1" i="1" dirty="0" smtClean="0"/>
              <a:t>1</a:t>
            </a:r>
            <a:r>
              <a:rPr lang="en-US" sz="2200" b="1" dirty="0" smtClean="0"/>
              <a:t>. Gluteal region.</a:t>
            </a:r>
          </a:p>
          <a:p>
            <a:pPr>
              <a:buFontTx/>
              <a:buNone/>
              <a:defRPr/>
            </a:pPr>
            <a:r>
              <a:rPr lang="en-US" sz="2200" b="1" dirty="0" smtClean="0"/>
              <a:t>2. Perineum.</a:t>
            </a:r>
          </a:p>
          <a:p>
            <a:pPr>
              <a:buFontTx/>
              <a:buNone/>
              <a:defRPr/>
            </a:pPr>
            <a:r>
              <a:rPr lang="en-US" sz="2200" b="1" dirty="0" smtClean="0"/>
              <a:t>3. Pelvic viscera.</a:t>
            </a:r>
          </a:p>
          <a:p>
            <a:pPr>
              <a:buFontTx/>
              <a:buNone/>
              <a:defRPr/>
            </a:pPr>
            <a:r>
              <a:rPr lang="en-US" sz="2200" b="1" dirty="0" smtClean="0"/>
              <a:t>4. Medial (adductor) region of  thigh</a:t>
            </a:r>
          </a:p>
          <a:p>
            <a:pPr>
              <a:buFontTx/>
              <a:buNone/>
              <a:defRPr/>
            </a:pPr>
            <a:r>
              <a:rPr lang="en-US" sz="2200" b="1" dirty="0" smtClean="0"/>
              <a:t>5.The fetus (through the umbilical arteries).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947988" y="1592263"/>
            <a:ext cx="661987" cy="42545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pic>
        <p:nvPicPr>
          <p:cNvPr id="11" name="Picture 21" descr="Untitled-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5646" r="5882" b="2414"/>
          <a:stretch>
            <a:fillRect/>
          </a:stretch>
        </p:blipFill>
        <p:spPr bwMode="auto">
          <a:xfrm>
            <a:off x="188913" y="1214438"/>
            <a:ext cx="4114800" cy="52498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3421063" y="5832475"/>
            <a:ext cx="85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IIA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238375" y="3357563"/>
            <a:ext cx="1387475" cy="242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311525" y="5864225"/>
            <a:ext cx="708025" cy="600075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30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nimBg="1"/>
      <p:bldP spid="1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5754688" y="274638"/>
            <a:ext cx="3184525" cy="544512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/>
              <a:t>Parietal Branches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103313"/>
            <a:ext cx="3105150" cy="545465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b="1" u="sng" dirty="0" smtClean="0"/>
              <a:t>From posterior division:</a:t>
            </a:r>
          </a:p>
          <a:p>
            <a:pPr>
              <a:lnSpc>
                <a:spcPct val="90000"/>
              </a:lnSpc>
              <a:defRPr/>
            </a:pPr>
            <a:endParaRPr lang="en-US" sz="2000" b="1" i="1" u="sng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Iliolumbar artery.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Lateral sacral arteries (2 branches.)</a:t>
            </a:r>
            <a:endParaRPr lang="en-US" sz="2000" b="1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Superior gluteal artery.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b="1" u="sng" dirty="0" smtClean="0"/>
              <a:t>From anterior division:</a:t>
            </a:r>
          </a:p>
          <a:p>
            <a:pPr>
              <a:lnSpc>
                <a:spcPct val="90000"/>
              </a:lnSpc>
              <a:defRPr/>
            </a:pPr>
            <a:endParaRPr lang="en-US" sz="2000" b="1" i="1" u="sng" dirty="0" smtClean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Obturator artery.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Inferior Gluteal  artery.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dirty="0" smtClean="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043238" y="568325"/>
            <a:ext cx="1276350" cy="471488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pic>
        <p:nvPicPr>
          <p:cNvPr id="17" name="Picture 10" descr="Untitled-6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6422" r="5978" b="2914"/>
          <a:stretch>
            <a:fillRect/>
          </a:stretch>
        </p:blipFill>
        <p:spPr bwMode="auto">
          <a:xfrm>
            <a:off x="204788" y="361950"/>
            <a:ext cx="5470525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7"/>
          <p:cNvSpPr>
            <a:spLocks noChangeArrowheads="1"/>
          </p:cNvSpPr>
          <p:nvPr/>
        </p:nvSpPr>
        <p:spPr bwMode="auto">
          <a:xfrm>
            <a:off x="3436938" y="473075"/>
            <a:ext cx="14509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Iliolumbar</a:t>
            </a:r>
            <a:endParaRPr lang="en-US" altLang="en-US"/>
          </a:p>
        </p:txBody>
      </p:sp>
      <p:sp>
        <p:nvSpPr>
          <p:cNvPr id="38919" name="Rectangle 18"/>
          <p:cNvSpPr>
            <a:spLocks noChangeArrowheads="1"/>
          </p:cNvSpPr>
          <p:nvPr/>
        </p:nvSpPr>
        <p:spPr bwMode="auto">
          <a:xfrm>
            <a:off x="268288" y="57229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Lateral sacral </a:t>
            </a:r>
            <a:endParaRPr lang="en-US" altLang="en-US"/>
          </a:p>
        </p:txBody>
      </p:sp>
      <p:sp>
        <p:nvSpPr>
          <p:cNvPr id="38920" name="Rectangle 19"/>
          <p:cNvSpPr>
            <a:spLocks noChangeArrowheads="1"/>
          </p:cNvSpPr>
          <p:nvPr/>
        </p:nvSpPr>
        <p:spPr bwMode="auto">
          <a:xfrm>
            <a:off x="4225925" y="5832475"/>
            <a:ext cx="1385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Superior gluteal </a:t>
            </a:r>
            <a:endParaRPr lang="en-US" alt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647950" y="835025"/>
            <a:ext cx="1009650" cy="1576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86000" y="3121025"/>
            <a:ext cx="2206625" cy="2697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36575" y="3846513"/>
            <a:ext cx="709613" cy="1812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4" name="Rectangle 33"/>
          <p:cNvSpPr>
            <a:spLocks noChangeArrowheads="1"/>
          </p:cNvSpPr>
          <p:nvPr/>
        </p:nvSpPr>
        <p:spPr bwMode="auto">
          <a:xfrm>
            <a:off x="3625850" y="1119188"/>
            <a:ext cx="156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Obturator</a:t>
            </a:r>
            <a:endParaRPr lang="en-US" alt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152775" y="1560513"/>
            <a:ext cx="1119188" cy="2065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6" name="Rectangle 38"/>
          <p:cNvSpPr>
            <a:spLocks noChangeArrowheads="1"/>
          </p:cNvSpPr>
          <p:nvPr/>
        </p:nvSpPr>
        <p:spPr bwMode="auto">
          <a:xfrm>
            <a:off x="1497013" y="6100763"/>
            <a:ext cx="1655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Inferior Gluteal </a:t>
            </a:r>
            <a:endParaRPr lang="en-US" alt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939925" y="4476750"/>
            <a:ext cx="141288" cy="1562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436938" y="473075"/>
            <a:ext cx="1371600" cy="42545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641725" y="1103313"/>
            <a:ext cx="1230313" cy="39370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284163" y="5643563"/>
            <a:ext cx="1655762" cy="473075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4194175" y="5802313"/>
            <a:ext cx="1212850" cy="661987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1497013" y="6100763"/>
            <a:ext cx="1150937" cy="55245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nimBg="1"/>
      <p:bldP spid="12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04788" y="188913"/>
            <a:ext cx="8702675" cy="88265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Visceral Branches</a:t>
            </a:r>
            <a:r>
              <a:rPr lang="en-US" sz="2800" i="1" dirty="0" smtClean="0">
                <a:solidFill>
                  <a:schemeClr val="tx1"/>
                </a:solidFill>
              </a:rPr>
              <a:t/>
            </a:r>
            <a:br>
              <a:rPr lang="en-US" sz="2800" i="1" dirty="0" smtClean="0">
                <a:solidFill>
                  <a:schemeClr val="tx1"/>
                </a:solidFill>
              </a:rPr>
            </a:b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(all from </a:t>
            </a:r>
            <a:r>
              <a:rPr lang="en-US" sz="2800" dirty="0" smtClean="0">
                <a:solidFill>
                  <a:srgbClr val="C00000"/>
                </a:solidFill>
              </a:rPr>
              <a:t>anterior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D60093"/>
                </a:solidFill>
              </a:rPr>
              <a:t>division)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51375" y="1198563"/>
            <a:ext cx="4240213" cy="537527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514350" indent="-514350">
              <a:buFontTx/>
              <a:buNone/>
              <a:defRPr/>
            </a:pPr>
            <a:r>
              <a:rPr lang="en-US" sz="2000" b="1" i="1" u="sng" dirty="0" smtClean="0">
                <a:solidFill>
                  <a:srgbClr val="0000FF"/>
                </a:solidFill>
              </a:rPr>
              <a:t>Umbilical artery :</a:t>
            </a:r>
          </a:p>
          <a:p>
            <a:pPr marL="514350" indent="-514350">
              <a:buFontTx/>
              <a:buNone/>
              <a:defRPr/>
            </a:pPr>
            <a:r>
              <a:rPr lang="en-US" sz="2000" b="1" dirty="0" smtClean="0"/>
              <a:t>Gives the </a:t>
            </a:r>
            <a:r>
              <a:rPr lang="en-US" sz="2000" b="1" dirty="0" smtClean="0">
                <a:solidFill>
                  <a:srgbClr val="0000FF"/>
                </a:solidFill>
              </a:rPr>
              <a:t>superior vesical artery:</a:t>
            </a:r>
            <a:r>
              <a:rPr lang="en-US" sz="2000" b="1" dirty="0" smtClean="0"/>
              <a:t> The distal part of this artery fibrosed and forms the </a:t>
            </a:r>
            <a:r>
              <a:rPr lang="en-US" sz="2000" b="1" dirty="0" smtClean="0">
                <a:solidFill>
                  <a:srgbClr val="FF0000"/>
                </a:solidFill>
              </a:rPr>
              <a:t>Medial Umbilical Ligament.</a:t>
            </a:r>
          </a:p>
          <a:p>
            <a:pPr marL="457200" indent="-457200">
              <a:buFontTx/>
              <a:buNone/>
              <a:defRPr/>
            </a:pPr>
            <a:r>
              <a:rPr lang="en-US" sz="2000" b="1" u="sng" dirty="0" smtClean="0">
                <a:solidFill>
                  <a:srgbClr val="0000FF"/>
                </a:solidFill>
              </a:rPr>
              <a:t>Inferior Vesical artery in male or vaginal in </a:t>
            </a:r>
            <a:r>
              <a:rPr lang="en-US" sz="2000" b="1" u="sng" dirty="0" err="1" smtClean="0">
                <a:solidFill>
                  <a:srgbClr val="0000FF"/>
                </a:solidFill>
              </a:rPr>
              <a:t>femal</a:t>
            </a:r>
            <a:r>
              <a:rPr lang="en-US" sz="2000" b="1" u="sng" dirty="0" smtClean="0">
                <a:solidFill>
                  <a:srgbClr val="0000FF"/>
                </a:solidFill>
              </a:rPr>
              <a:t>:</a:t>
            </a:r>
          </a:p>
          <a:p>
            <a:pPr>
              <a:defRPr/>
            </a:pPr>
            <a:r>
              <a:rPr lang="en-US" sz="2000" b="1" dirty="0" smtClean="0"/>
              <a:t>In the male it supplies, the </a:t>
            </a:r>
            <a:r>
              <a:rPr lang="en-US" sz="2000" b="1" u="sng" dirty="0" smtClean="0"/>
              <a:t>Prostate </a:t>
            </a:r>
            <a:r>
              <a:rPr lang="en-US" sz="2000" b="1" dirty="0" smtClean="0"/>
              <a:t>and the </a:t>
            </a:r>
            <a:r>
              <a:rPr lang="en-US" sz="2000" b="1" u="sng" dirty="0" smtClean="0"/>
              <a:t>Seminal Vesicles.</a:t>
            </a:r>
          </a:p>
          <a:p>
            <a:pPr>
              <a:defRPr/>
            </a:pPr>
            <a:r>
              <a:rPr lang="en-US" sz="2000" b="1" dirty="0" smtClean="0"/>
              <a:t>It also gives the artery of the </a:t>
            </a:r>
            <a:r>
              <a:rPr lang="en-US" sz="2000" b="1" u="sng" dirty="0" smtClean="0"/>
              <a:t>Vas Deferens</a:t>
            </a:r>
            <a:r>
              <a:rPr lang="en-US" sz="2000" b="1" dirty="0" smtClean="0">
                <a:solidFill>
                  <a:srgbClr val="66FF33"/>
                </a:solidFill>
              </a:rPr>
              <a:t>.</a:t>
            </a:r>
          </a:p>
          <a:p>
            <a:pPr>
              <a:defRPr/>
            </a:pPr>
            <a:r>
              <a:rPr lang="en-US" sz="2000" b="1" u="sng" dirty="0" smtClean="0">
                <a:solidFill>
                  <a:srgbClr val="0000FF"/>
                </a:solidFill>
              </a:rPr>
              <a:t>Middle rectal artery</a:t>
            </a:r>
          </a:p>
          <a:p>
            <a:pPr>
              <a:defRPr/>
            </a:pPr>
            <a:r>
              <a:rPr lang="en-US" sz="2000" b="1" u="sng" dirty="0" smtClean="0">
                <a:solidFill>
                  <a:srgbClr val="D60093"/>
                </a:solidFill>
              </a:rPr>
              <a:t>Internal pudendal artery</a:t>
            </a:r>
          </a:p>
          <a:p>
            <a:pPr>
              <a:defRPr/>
            </a:pPr>
            <a:r>
              <a:rPr lang="en-US" sz="2000" b="1" dirty="0" smtClean="0"/>
              <a:t>It is the main arterial supply to the </a:t>
            </a:r>
            <a:r>
              <a:rPr lang="en-US" sz="2000" b="1" dirty="0" smtClean="0">
                <a:solidFill>
                  <a:srgbClr val="D60093"/>
                </a:solidFill>
              </a:rPr>
              <a:t>perineum.</a:t>
            </a:r>
            <a:endParaRPr lang="en-US" sz="2000" b="1" dirty="0">
              <a:solidFill>
                <a:srgbClr val="D60093"/>
              </a:solidFill>
            </a:endParaRPr>
          </a:p>
        </p:txBody>
      </p:sp>
      <p:pic>
        <p:nvPicPr>
          <p:cNvPr id="10" name="Picture 10" descr="Untitled-6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6422" r="5978" b="2914"/>
          <a:stretch>
            <a:fillRect/>
          </a:stretch>
        </p:blipFill>
        <p:spPr bwMode="auto">
          <a:xfrm>
            <a:off x="204788" y="1419225"/>
            <a:ext cx="4430712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10"/>
          <p:cNvSpPr>
            <a:spLocks noChangeArrowheads="1"/>
          </p:cNvSpPr>
          <p:nvPr/>
        </p:nvSpPr>
        <p:spPr bwMode="auto">
          <a:xfrm>
            <a:off x="2774950" y="159226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Umbilical</a:t>
            </a:r>
            <a:endParaRPr lang="en-US" alt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11525" y="1954213"/>
            <a:ext cx="882650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Rectangle 16"/>
          <p:cNvSpPr>
            <a:spLocks noChangeArrowheads="1"/>
          </p:cNvSpPr>
          <p:nvPr/>
        </p:nvSpPr>
        <p:spPr bwMode="auto">
          <a:xfrm>
            <a:off x="3373438" y="5864225"/>
            <a:ext cx="1293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</a:rPr>
              <a:t>superior vesical </a:t>
            </a:r>
            <a:endParaRPr lang="en-US" altLang="en-US" sz="2000"/>
          </a:p>
        </p:txBody>
      </p:sp>
      <p:cxnSp>
        <p:nvCxnSpPr>
          <p:cNvPr id="22" name="Straight Arrow Connector 21"/>
          <p:cNvCxnSpPr>
            <a:stCxn id="39943" idx="1"/>
          </p:cNvCxnSpPr>
          <p:nvPr/>
        </p:nvCxnSpPr>
        <p:spPr>
          <a:xfrm flipH="1" flipV="1">
            <a:off x="2727325" y="4651375"/>
            <a:ext cx="646113" cy="1566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Rectangle 28"/>
          <p:cNvSpPr>
            <a:spLocks noChangeArrowheads="1"/>
          </p:cNvSpPr>
          <p:nvPr/>
        </p:nvSpPr>
        <p:spPr bwMode="auto">
          <a:xfrm>
            <a:off x="188913" y="5829300"/>
            <a:ext cx="2017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D60093"/>
                </a:solidFill>
              </a:rPr>
              <a:t>Internal pudendal </a:t>
            </a:r>
            <a:endParaRPr lang="en-US" alt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77863" y="5013325"/>
            <a:ext cx="1135062" cy="804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utoShape 8"/>
          <p:cNvSpPr>
            <a:spLocks noChangeArrowheads="1"/>
          </p:cNvSpPr>
          <p:nvPr/>
        </p:nvSpPr>
        <p:spPr bwMode="auto">
          <a:xfrm>
            <a:off x="2759075" y="1560513"/>
            <a:ext cx="1292225" cy="42545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3279775" y="5880100"/>
            <a:ext cx="1228725" cy="631825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204788" y="5770563"/>
            <a:ext cx="1182687" cy="741362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7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/>
          <p:cNvSpPr>
            <a:spLocks noGrp="1"/>
          </p:cNvSpPr>
          <p:nvPr>
            <p:ph type="title"/>
          </p:nvPr>
        </p:nvSpPr>
        <p:spPr bwMode="auto">
          <a:xfrm>
            <a:off x="152400" y="236538"/>
            <a:ext cx="5365750" cy="66198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0000FF"/>
                </a:solidFill>
              </a:rPr>
              <a:t>Visceral Branches (in Female)</a:t>
            </a:r>
            <a:endParaRPr lang="ar-SA" sz="2800" dirty="0" smtClean="0">
              <a:solidFill>
                <a:srgbClr val="0000FF"/>
              </a:solidFill>
            </a:endParaRP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body" idx="2"/>
          </p:nvPr>
        </p:nvSpPr>
        <p:spPr>
          <a:xfrm>
            <a:off x="252413" y="1230313"/>
            <a:ext cx="3216275" cy="3578225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 b="1" u="sng" smtClean="0">
                <a:solidFill>
                  <a:srgbClr val="C00000"/>
                </a:solidFill>
              </a:rPr>
              <a:t>Vaginal artery:</a:t>
            </a:r>
          </a:p>
          <a:p>
            <a:r>
              <a:rPr lang="en-US" altLang="en-US" sz="2400" b="1" smtClean="0"/>
              <a:t>Replaces the inferior vesical artery. </a:t>
            </a:r>
          </a:p>
          <a:p>
            <a:pPr>
              <a:lnSpc>
                <a:spcPct val="90000"/>
              </a:lnSpc>
            </a:pPr>
            <a:r>
              <a:rPr lang="en-US" altLang="en-US" sz="2400" b="1" u="sng" smtClean="0">
                <a:solidFill>
                  <a:srgbClr val="C00000"/>
                </a:solidFill>
              </a:rPr>
              <a:t>Uterine artery:</a:t>
            </a:r>
            <a:r>
              <a:rPr lang="en-US" altLang="en-US" sz="2400" b="1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b="1" smtClean="0"/>
              <a:t>Crosses the Ureter superiorly and supplies the uterus &amp; uterine tubes.</a:t>
            </a:r>
          </a:p>
          <a:p>
            <a:pPr>
              <a:lnSpc>
                <a:spcPct val="90000"/>
              </a:lnSpc>
            </a:pPr>
            <a:r>
              <a:rPr lang="en-US" altLang="en-US" sz="2400" b="1" i="1" smtClean="0">
                <a:solidFill>
                  <a:srgbClr val="FF0000"/>
                </a:solidFill>
              </a:rPr>
              <a:t> </a:t>
            </a:r>
            <a:endParaRPr lang="en-US" altLang="en-US" sz="2800" b="1" smtClean="0">
              <a:solidFill>
                <a:srgbClr val="FF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010400" y="3810000"/>
            <a:ext cx="152400" cy="3048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40965" name="Picture 2" descr="C:\Documents and Settings\User\My Documents\Student Gray\5. Pelvis and perineum\F66122-005-f0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>
            <a:fillRect/>
          </a:stretch>
        </p:blipFill>
        <p:spPr>
          <a:xfrm>
            <a:off x="3562350" y="962025"/>
            <a:ext cx="5273675" cy="5591175"/>
          </a:xfrm>
          <a:ln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04788" y="5218113"/>
            <a:ext cx="3200400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chemeClr val="tx1"/>
                </a:solidFill>
              </a:rPr>
              <a:t>(II) </a:t>
            </a:r>
            <a:r>
              <a:rPr lang="en-US" sz="2400" b="1" u="sng" dirty="0">
                <a:solidFill>
                  <a:srgbClr val="FF0000"/>
                </a:solidFill>
              </a:rPr>
              <a:t>Ovarian artery:</a:t>
            </a:r>
          </a:p>
          <a:p>
            <a:pPr>
              <a:defRPr/>
            </a:pPr>
            <a:r>
              <a:rPr lang="en-US" sz="2400" b="1" dirty="0"/>
              <a:t>Arises from the abdominal aorta.</a:t>
            </a:r>
            <a:endParaRPr lang="en-US" sz="2400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693025" y="2617788"/>
            <a:ext cx="868363" cy="42545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8040688" y="4760913"/>
            <a:ext cx="520700" cy="220662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7472363" y="5454650"/>
            <a:ext cx="725487" cy="584200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nimBg="1"/>
      <p:bldP spid="14" grpId="0" animBg="1"/>
      <p:bldP spid="17" grpId="0" animBg="1"/>
      <p:bldP spid="19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C99A49B-B661-4D2A-A46C-59FB43C41F4B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pic>
        <p:nvPicPr>
          <p:cNvPr id="77828" name="Picture 4" descr="File05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/>
          <a:stretch>
            <a:fillRect/>
          </a:stretch>
        </p:blipFill>
        <p:spPr bwMode="auto">
          <a:xfrm>
            <a:off x="220663" y="946150"/>
            <a:ext cx="81661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File05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825750"/>
            <a:ext cx="3146425" cy="3455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2763" y="252413"/>
            <a:ext cx="8147050" cy="63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IN BRIEF…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0" name="Picture 8" descr="File05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209550"/>
            <a:ext cx="6351587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188913" y="1703388"/>
            <a:ext cx="3163887" cy="2862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357188" indent="-357188"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INTERNAL ILIAC VEINS</a:t>
            </a:r>
          </a:p>
          <a:p>
            <a:pPr marL="357188" indent="-357188">
              <a:buFontTx/>
              <a:buChar char="•"/>
              <a:defRPr/>
            </a:pPr>
            <a:r>
              <a:rPr lang="en-US" sz="2000" dirty="0"/>
              <a:t>It collect tributaries corresponding to the branches of the internal iliac artery.</a:t>
            </a:r>
          </a:p>
          <a:p>
            <a:pPr marL="357188" indent="-357188">
              <a:buFontTx/>
              <a:buChar char="•"/>
              <a:defRPr/>
            </a:pPr>
            <a:r>
              <a:rPr lang="en-US" sz="2000" dirty="0"/>
              <a:t>joins the external iliac vein in front of the sacroiliac joint to form the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common iliac vein</a:t>
            </a:r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>
            <a:off x="7473950" y="1409700"/>
            <a:ext cx="1147763" cy="24606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8126" name="AutoShape 14"/>
          <p:cNvSpPr>
            <a:spLocks noChangeArrowheads="1"/>
          </p:cNvSpPr>
          <p:nvPr/>
        </p:nvSpPr>
        <p:spPr bwMode="auto">
          <a:xfrm>
            <a:off x="7300913" y="725488"/>
            <a:ext cx="1147762" cy="2460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AAD1629-0C43-47AF-A68F-872D656DA810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236538" y="409575"/>
            <a:ext cx="2112962" cy="83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Venous Drainage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538" y="5029200"/>
            <a:ext cx="2459037" cy="1477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0070C0"/>
                </a:solidFill>
              </a:rPr>
              <a:t>Ovarian vein:</a:t>
            </a:r>
          </a:p>
          <a:p>
            <a:pPr>
              <a:defRPr/>
            </a:pPr>
            <a:r>
              <a:rPr lang="en-US" b="1" dirty="0"/>
              <a:t>Right vein drains into IVC</a:t>
            </a:r>
          </a:p>
          <a:p>
            <a:pPr>
              <a:defRPr/>
            </a:pPr>
            <a:r>
              <a:rPr lang="en-US" b="1" dirty="0"/>
              <a:t>Left vein drains into left  renal Vein.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81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81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8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8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8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8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8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18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1" grpId="0" build="p" animBg="1" autoUpdateAnimBg="0"/>
      <p:bldP spid="218125" grpId="0" animBg="1"/>
      <p:bldP spid="2181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2E53423-31CD-4673-9E45-1901E19C12A5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4788" y="4178300"/>
            <a:ext cx="8750300" cy="2757488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900" b="1" u="sng" dirty="0" smtClean="0"/>
              <a:t>The bony pelvis is composed of four bones:</a:t>
            </a:r>
          </a:p>
          <a:p>
            <a:pPr eaLnBrk="1" hangingPunct="1">
              <a:defRPr/>
            </a:pPr>
            <a:r>
              <a:rPr lang="en-US" sz="1800" dirty="0" smtClean="0"/>
              <a:t>Two </a:t>
            </a:r>
            <a:r>
              <a:rPr lang="en-US" sz="1800" dirty="0" smtClean="0">
                <a:solidFill>
                  <a:schemeClr val="hlink"/>
                </a:solidFill>
              </a:rPr>
              <a:t>hip bones,</a:t>
            </a:r>
            <a:r>
              <a:rPr lang="en-US" sz="1800" dirty="0" smtClean="0"/>
              <a:t> which form the anterior and lateral walls. </a:t>
            </a:r>
          </a:p>
          <a:p>
            <a:pPr eaLnBrk="1" hangingPunct="1">
              <a:defRPr/>
            </a:pPr>
            <a:r>
              <a:rPr lang="en-US" sz="1800" dirty="0" smtClean="0"/>
              <a:t>S</a:t>
            </a:r>
            <a:r>
              <a:rPr lang="en-US" sz="1800" dirty="0" smtClean="0">
                <a:solidFill>
                  <a:schemeClr val="hlink"/>
                </a:solidFill>
              </a:rPr>
              <a:t>acrum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hlink"/>
                </a:solidFill>
              </a:rPr>
              <a:t>coccyx,</a:t>
            </a:r>
            <a:r>
              <a:rPr lang="en-US" sz="1800" dirty="0" smtClean="0"/>
              <a:t> which form the posterior wall.</a:t>
            </a:r>
          </a:p>
          <a:p>
            <a:pPr eaLnBrk="1" hangingPunct="1">
              <a:defRPr/>
            </a:pPr>
            <a:r>
              <a:rPr lang="en-US" sz="1800" dirty="0" smtClean="0"/>
              <a:t>These 4 bones are connected by </a:t>
            </a:r>
            <a:r>
              <a:rPr lang="en-US" sz="1800" b="1" dirty="0" smtClean="0"/>
              <a:t>4</a:t>
            </a:r>
            <a:r>
              <a:rPr lang="en-US" sz="1800" dirty="0" smtClean="0"/>
              <a:t> joints and lined by </a:t>
            </a:r>
            <a:r>
              <a:rPr lang="en-US" sz="1800" b="1" dirty="0" smtClean="0"/>
              <a:t>4 </a:t>
            </a:r>
            <a:r>
              <a:rPr lang="en-US" sz="1800" dirty="0" smtClean="0"/>
              <a:t>muscles.</a:t>
            </a:r>
          </a:p>
          <a:p>
            <a:pPr eaLnBrk="1" hangingPunct="1">
              <a:defRPr/>
            </a:pPr>
            <a:r>
              <a:rPr lang="en-US" sz="1800" dirty="0" smtClean="0"/>
              <a:t>The bony pelvis with its joints and muscles form a strong </a:t>
            </a:r>
            <a:r>
              <a:rPr lang="en-US" sz="1800" i="1" u="sng" dirty="0" smtClean="0">
                <a:solidFill>
                  <a:schemeClr val="accent2">
                    <a:lumMod val="75000"/>
                  </a:schemeClr>
                </a:solidFill>
              </a:rPr>
              <a:t>basin-shaped</a:t>
            </a:r>
            <a:r>
              <a:rPr lang="en-US" sz="1800" dirty="0" smtClean="0"/>
              <a:t> structure (with multiple foramina), </a:t>
            </a:r>
          </a:p>
          <a:p>
            <a:pPr eaLnBrk="1" hangingPunct="1">
              <a:defRPr/>
            </a:pPr>
            <a:r>
              <a:rPr lang="en-US" sz="1800" dirty="0" smtClean="0"/>
              <a:t>The pelvis contains and protects the lower parts of the alimentary &amp; urinary tracts &amp; internal organs of reproduction. </a:t>
            </a:r>
            <a:endParaRPr lang="en-US" sz="2000" dirty="0" smtClean="0"/>
          </a:p>
        </p:txBody>
      </p:sp>
      <p:pic>
        <p:nvPicPr>
          <p:cNvPr id="326660" name="Picture 4" descr="F71683-111-f014a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20663"/>
            <a:ext cx="7488237" cy="39100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6661" name="Line 5"/>
          <p:cNvSpPr>
            <a:spLocks noChangeShapeType="1"/>
          </p:cNvSpPr>
          <p:nvPr/>
        </p:nvSpPr>
        <p:spPr bwMode="auto">
          <a:xfrm flipV="1">
            <a:off x="1619250" y="2060575"/>
            <a:ext cx="288925" cy="3603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662" name="Line 6"/>
          <p:cNvSpPr>
            <a:spLocks noChangeShapeType="1"/>
          </p:cNvSpPr>
          <p:nvPr/>
        </p:nvSpPr>
        <p:spPr bwMode="auto">
          <a:xfrm flipH="1" flipV="1">
            <a:off x="7235825" y="2060575"/>
            <a:ext cx="358775" cy="3603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665" name="Line 9"/>
          <p:cNvSpPr>
            <a:spLocks noChangeShapeType="1"/>
          </p:cNvSpPr>
          <p:nvPr/>
        </p:nvSpPr>
        <p:spPr bwMode="auto">
          <a:xfrm flipV="1">
            <a:off x="3405188" y="2081213"/>
            <a:ext cx="409575" cy="284162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 flipV="1">
            <a:off x="3894138" y="2790825"/>
            <a:ext cx="377825" cy="173038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058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6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6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6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6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6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6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6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6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6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6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6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6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6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6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6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6659" grpId="0" build="p" animBg="1"/>
      <p:bldP spid="326661" grpId="0" animBg="1"/>
      <p:bldP spid="326661" grpId="1" animBg="1"/>
      <p:bldP spid="326662" grpId="0" animBg="1"/>
      <p:bldP spid="326662" grpId="1" animBg="1"/>
      <p:bldP spid="326665" grpId="0" animBg="1"/>
      <p:bldP spid="326666" grpId="0" animBg="1"/>
    </p:bldLst>
  </p:timing>
  <p:extLst>
    <p:ext uri="{3A86A75C-4F4B-4683-9AE1-C65F6400EC91}">
      <p14:laserTraceLst xmlns:p14="http://schemas.microsoft.com/office/powerpoint/2010/main">
        <p14:tracePtLst>
          <p14:tracePt t="4811" x="4768850" y="5276850"/>
          <p14:tracePt t="4853" x="4759325" y="5276850"/>
          <p14:tracePt t="4875" x="4751388" y="5276850"/>
          <p14:tracePt t="4894" x="4732338" y="5276850"/>
          <p14:tracePt t="4903" x="4724400" y="5276850"/>
          <p14:tracePt t="4915" x="4705350" y="5259388"/>
          <p14:tracePt t="4943" x="4652963" y="5214938"/>
          <p14:tracePt t="4958" x="4616450" y="5197475"/>
          <p14:tracePt t="4982" x="4581525" y="5143500"/>
          <p14:tracePt t="5011" x="4527550" y="5072063"/>
          <p14:tracePt t="5042" x="4510088" y="5027613"/>
          <p14:tracePt t="5048" x="4500563" y="5010150"/>
          <p14:tracePt t="5062" x="4500563" y="5000625"/>
          <p14:tracePt t="5082" x="4491038" y="4973638"/>
          <p14:tracePt t="5109" x="4491038" y="4894263"/>
          <p14:tracePt t="5127" x="4491038" y="4848225"/>
          <p14:tracePt t="5145" x="4510088" y="4705350"/>
          <p14:tracePt t="5180" x="4598988" y="4554538"/>
          <p14:tracePt t="5368" x="4589463" y="4554538"/>
          <p14:tracePt t="5386" x="4589463" y="4537075"/>
          <p14:tracePt t="5395" x="4581525" y="4537075"/>
          <p14:tracePt t="5414" x="4572000" y="4518025"/>
          <p14:tracePt t="5430" x="4562475" y="4465638"/>
          <p14:tracePt t="5446" x="4554538" y="4419600"/>
          <p14:tracePt t="5463" x="4554538" y="4330700"/>
          <p14:tracePt t="5478" x="4554538" y="4251325"/>
          <p14:tracePt t="5494" x="4554538" y="4081463"/>
          <p14:tracePt t="5510" x="4554538" y="3990975"/>
          <p14:tracePt t="5527" x="4572000" y="3751263"/>
          <p14:tracePt t="5543" x="4598988" y="3616325"/>
          <p14:tracePt t="5559" x="4616450" y="3500438"/>
          <p14:tracePt t="5575" x="4670425" y="3187700"/>
          <p14:tracePt t="5591" x="4687888" y="3089275"/>
          <p14:tracePt t="5606" x="4714875" y="3009900"/>
          <p14:tracePt t="5623" x="4759325" y="2973388"/>
          <p14:tracePt t="5814" x="4759325" y="2965450"/>
          <p14:tracePt t="5828" x="4759325" y="2955925"/>
          <p14:tracePt t="5860" x="4759325" y="2946400"/>
          <p14:tracePt t="5877" x="4759325" y="2928938"/>
          <p14:tracePt t="5887" x="4759325" y="2911475"/>
          <p14:tracePt t="5897" x="4759325" y="2874963"/>
          <p14:tracePt t="5912" x="4759325" y="2840038"/>
          <p14:tracePt t="5940" x="4751388" y="2724150"/>
          <p14:tracePt t="5957" x="4732338" y="2562225"/>
          <p14:tracePt t="5973" x="4724400" y="2482850"/>
          <p14:tracePt t="5989" x="4714875" y="2401888"/>
          <p14:tracePt t="6005" x="4705350" y="2276475"/>
          <p14:tracePt t="6021" x="4697413" y="2241550"/>
          <p14:tracePt t="6037" x="4697413" y="2224088"/>
          <p14:tracePt t="6248" x="4697413" y="2214563"/>
          <p14:tracePt t="6259" x="4687888" y="2197100"/>
          <p14:tracePt t="6272" x="4679950" y="2197100"/>
          <p14:tracePt t="6281" x="4679950" y="2187575"/>
          <p14:tracePt t="6295" x="4679950" y="2179638"/>
          <p14:tracePt t="6323" x="4679950" y="2170113"/>
          <p14:tracePt t="8588" x="4679950" y="2179638"/>
          <p14:tracePt t="8671" x="4679950" y="2187575"/>
          <p14:tracePt t="8982" x="4687888" y="2187575"/>
          <p14:tracePt t="12823" x="4679950" y="2187575"/>
          <p14:tracePt t="13053" x="4679950" y="2179638"/>
          <p14:tracePt t="13184" x="4687888" y="2179638"/>
          <p14:tracePt t="13496" x="4687888" y="2170113"/>
          <p14:tracePt t="13532" x="4687888" y="2160588"/>
          <p14:tracePt t="13567" x="4687888" y="2152650"/>
          <p14:tracePt t="13579" x="4679950" y="2143125"/>
          <p14:tracePt t="13589" x="4679950" y="2125663"/>
          <p14:tracePt t="13607" x="4670425" y="2116138"/>
          <p14:tracePt t="13632" x="4660900" y="2089150"/>
          <p14:tracePt t="13638" x="4652963" y="2089150"/>
          <p14:tracePt t="13664" x="4652963" y="2081213"/>
          <p14:tracePt t="13681" x="4652963" y="2062163"/>
          <p14:tracePt t="13703" x="4652963" y="2036763"/>
          <p14:tracePt t="13865" x="4643438" y="2036763"/>
          <p14:tracePt t="13892" x="4633913" y="2036763"/>
          <p14:tracePt t="13904" x="4625975" y="2036763"/>
          <p14:tracePt t="13916" x="4608513" y="2036763"/>
          <p14:tracePt t="13928" x="4581525" y="2036763"/>
          <p14:tracePt t="13951" x="4545013" y="2036763"/>
          <p14:tracePt t="13980" x="4402138" y="2027238"/>
          <p14:tracePt t="14004" x="4286250" y="1982788"/>
          <p14:tracePt t="14033" x="4081463" y="1866900"/>
          <p14:tracePt t="14063" x="3983038" y="1776413"/>
          <p14:tracePt t="14081" x="3938588" y="1741488"/>
          <p14:tracePt t="14104" x="3894138" y="1704975"/>
          <p14:tracePt t="14120" x="3884613" y="1697038"/>
          <p14:tracePt t="14149" x="3867150" y="1679575"/>
          <p14:tracePt t="14348" x="3857625" y="1679575"/>
          <p14:tracePt t="14359" x="3848100" y="1679575"/>
          <p14:tracePt t="14371" x="3822700" y="1679575"/>
          <p14:tracePt t="14385" x="3786188" y="1679575"/>
          <p14:tracePt t="14406" x="3732213" y="1679575"/>
          <p14:tracePt t="14421" x="3562350" y="1679575"/>
          <p14:tracePt t="14451" x="3419475" y="1660525"/>
          <p14:tracePt t="14458" x="3357563" y="1652588"/>
          <p14:tracePt t="14482" x="3268663" y="1625600"/>
          <p14:tracePt t="14505" x="3187700" y="1616075"/>
          <p14:tracePt t="14520" x="3160713" y="1598613"/>
          <p14:tracePt t="14551" x="3108325" y="1571625"/>
          <p14:tracePt t="14557" x="3089275" y="1562100"/>
          <p14:tracePt t="14569" x="3081338" y="1554163"/>
          <p14:tracePt t="14604" x="3054350" y="1509713"/>
          <p14:tracePt t="14636" x="3044825" y="1490663"/>
          <p14:tracePt t="14654" x="3044825" y="1482725"/>
          <p14:tracePt t="14700" x="3044825" y="1473200"/>
          <p14:tracePt t="14781" x="3036888" y="1473200"/>
          <p14:tracePt t="14803" x="3027363" y="1482725"/>
          <p14:tracePt t="14817" x="3017838" y="1482725"/>
          <p14:tracePt t="14826" x="3009900" y="1482725"/>
          <p14:tracePt t="14854" x="2990850" y="1490663"/>
          <p14:tracePt t="14877" x="2982913" y="1500188"/>
          <p14:tracePt t="14891" x="2973388" y="1500188"/>
          <p14:tracePt t="14902" x="2965450" y="1500188"/>
          <p14:tracePt t="14934" x="2955925" y="1500188"/>
          <p14:tracePt t="15070" x="2955925" y="1509713"/>
          <p14:tracePt t="15548" x="2982913" y="1527175"/>
          <p14:tracePt t="15560" x="3017838" y="1554163"/>
          <p14:tracePt t="15570" x="3062288" y="1581150"/>
          <p14:tracePt t="15586" x="3116263" y="1633538"/>
          <p14:tracePt t="15614" x="3286125" y="1724025"/>
          <p14:tracePt t="15631" x="3402013" y="1768475"/>
          <p14:tracePt t="15647" x="3660775" y="1830388"/>
          <p14:tracePt t="15663" x="3822700" y="1866900"/>
          <p14:tracePt t="15679" x="4187825" y="1911350"/>
          <p14:tracePt t="15695" x="4367213" y="1928813"/>
          <p14:tracePt t="15711" x="4572000" y="1946275"/>
          <p14:tracePt t="15727" x="4786313" y="1990725"/>
          <p14:tracePt t="15743" x="5197475" y="2098675"/>
          <p14:tracePt t="15758" x="5367338" y="2160588"/>
          <p14:tracePt t="15774" x="5527675" y="2214563"/>
          <p14:tracePt t="15790" x="5724525" y="2295525"/>
          <p14:tracePt t="15805" x="5768975" y="2312988"/>
          <p14:tracePt t="16019" x="5786438" y="2312988"/>
          <p14:tracePt t="16030" x="5813425" y="2312988"/>
          <p14:tracePt t="16045" x="5848350" y="2312988"/>
          <p14:tracePt t="16063" x="5911850" y="2303463"/>
          <p14:tracePt t="16079" x="6054725" y="2286000"/>
          <p14:tracePt t="16095" x="6143625" y="2268538"/>
          <p14:tracePt t="16111" x="6232525" y="2268538"/>
          <p14:tracePt t="16127" x="6242050" y="2259013"/>
          <p14:tracePt t="16143" x="6251575" y="2251075"/>
          <p14:tracePt t="16159" x="6259513" y="2241550"/>
          <p14:tracePt t="16175" x="6259513" y="2232025"/>
          <p14:tracePt t="16207" x="6259513" y="2224088"/>
          <p14:tracePt t="16224" x="6259513" y="2214563"/>
          <p14:tracePt t="16256" x="6259513" y="2205038"/>
          <p14:tracePt t="16294" x="6259513" y="2197100"/>
          <p14:tracePt t="16375" x="6269038" y="2197100"/>
          <p14:tracePt t="16390" x="6269038" y="2187575"/>
          <p14:tracePt t="16401" x="6276975" y="2187575"/>
          <p14:tracePt t="16437" x="6286500" y="2179638"/>
          <p14:tracePt t="16482" x="6296025" y="2179638"/>
          <p14:tracePt t="16628" x="6296025" y="2170113"/>
          <p14:tracePt t="16639" x="6303963" y="2160588"/>
          <p14:tracePt t="16655" x="6313488" y="2160588"/>
          <p14:tracePt t="16670" x="6313488" y="2152650"/>
          <p14:tracePt t="16686" x="6323013" y="2133600"/>
          <p14:tracePt t="16716" x="6323013" y="2125663"/>
          <p14:tracePt t="16726" x="6330950" y="2125663"/>
          <p14:tracePt t="16736" x="6330950" y="2116138"/>
          <p14:tracePt t="16775" x="6330950" y="2108200"/>
          <p14:tracePt t="16785" x="6340475" y="2089150"/>
          <p14:tracePt t="16796" x="6348413" y="2036763"/>
          <p14:tracePt t="16812" x="6357938" y="1982788"/>
          <p14:tracePt t="16829" x="6357938" y="1901825"/>
          <p14:tracePt t="16846" x="6375400" y="1751013"/>
          <p14:tracePt t="16861" x="6394450" y="1670050"/>
          <p14:tracePt t="16878" x="6394450" y="1625600"/>
          <p14:tracePt t="16894" x="6394450" y="1598613"/>
          <p14:tracePt t="16941" x="6394450" y="1608138"/>
          <p14:tracePt t="16954" x="6394450" y="1625600"/>
          <p14:tracePt t="16971" x="6394450" y="1643063"/>
          <p14:tracePt t="16988" x="6402388" y="1731963"/>
          <p14:tracePt t="17005" x="6402388" y="1795463"/>
          <p14:tracePt t="17020" x="6402388" y="1830388"/>
          <p14:tracePt t="17036" x="6402388" y="1866900"/>
          <p14:tracePt t="17052" x="6402388" y="1874838"/>
          <p14:tracePt t="17084" x="6402388" y="1884363"/>
          <p14:tracePt t="17100" x="6402388" y="1911350"/>
          <p14:tracePt t="17116" x="6402388" y="1938338"/>
          <p14:tracePt t="17133" x="6394450" y="2000250"/>
          <p14:tracePt t="17148" x="6384925" y="2044700"/>
          <p14:tracePt t="17164" x="6375400" y="2081213"/>
          <p14:tracePt t="17180" x="6357938" y="2125663"/>
          <p14:tracePt t="17196" x="6357938" y="2152650"/>
          <p14:tracePt t="17212" x="6340475" y="2187575"/>
          <p14:tracePt t="17228" x="6330950" y="2224088"/>
          <p14:tracePt t="17244" x="6296025" y="2286000"/>
          <p14:tracePt t="17260" x="6269038" y="2322513"/>
          <p14:tracePt t="17276" x="6259513" y="2347913"/>
          <p14:tracePt t="17292" x="6215063" y="2393950"/>
          <p14:tracePt t="17308" x="6188075" y="2419350"/>
          <p14:tracePt t="17324" x="6170613" y="2455863"/>
          <p14:tracePt t="17326" x="6134100" y="2482850"/>
          <p14:tracePt t="17341" x="6116638" y="2509838"/>
          <p14:tracePt t="17356" x="6081713" y="2536825"/>
          <p14:tracePt t="17372" x="6018213" y="2581275"/>
          <p14:tracePt t="17388" x="6000750" y="2608263"/>
          <p14:tracePt t="17404" x="5965825" y="2633663"/>
          <p14:tracePt t="17421" x="5894388" y="2679700"/>
          <p14:tracePt t="17436" x="5848350" y="2714625"/>
          <p14:tracePt t="17452" x="5822950" y="2732088"/>
          <p14:tracePt t="17468" x="5741988" y="2813050"/>
          <p14:tracePt t="17485" x="5705475" y="2847975"/>
          <p14:tracePt t="17500" x="5670550" y="2874963"/>
          <p14:tracePt t="17516" x="5634038" y="2919413"/>
          <p14:tracePt t="17532" x="5545138" y="3017838"/>
          <p14:tracePt t="17548" x="5500688" y="3071813"/>
          <p14:tracePt t="17564" x="5456238" y="3125788"/>
          <p14:tracePt t="17580" x="5357813" y="3241675"/>
          <p14:tracePt t="17596" x="5322888" y="3295650"/>
          <p14:tracePt t="17627" x="5187950" y="3455988"/>
          <p14:tracePt t="17645" x="5160963" y="3490913"/>
          <p14:tracePt t="17662" x="5099050" y="3544888"/>
          <p14:tracePt t="17678" x="5072063" y="3554413"/>
          <p14:tracePt t="17694" x="5062538" y="3562350"/>
          <p14:tracePt t="17710" x="5054600" y="3571875"/>
          <p14:tracePt t="17923" x="5045075" y="3571875"/>
          <p14:tracePt t="17971" x="5037138" y="3571875"/>
          <p14:tracePt t="17985" x="5037138" y="3562350"/>
          <p14:tracePt t="17998" x="5018088" y="3562350"/>
          <p14:tracePt t="18012" x="5010150" y="3544888"/>
          <p14:tracePt t="18028" x="5000625" y="3544888"/>
          <p14:tracePt t="18044" x="4973638" y="3527425"/>
          <p14:tracePt t="18060" x="4956175" y="3509963"/>
          <p14:tracePt t="18076" x="4946650" y="3500438"/>
          <p14:tracePt t="18092" x="4929188" y="3482975"/>
          <p14:tracePt t="18108" x="4919663" y="3473450"/>
          <p14:tracePt t="18124" x="4911725" y="3473450"/>
          <p14:tracePt t="18140" x="4902200" y="3465513"/>
          <p14:tracePt t="18156" x="4884738" y="3465513"/>
          <p14:tracePt t="18172" x="4875213" y="3465513"/>
          <p14:tracePt t="18189" x="4857750" y="3465513"/>
          <p14:tracePt t="18204" x="4848225" y="3465513"/>
          <p14:tracePt t="18220" x="4840288" y="3465513"/>
          <p14:tracePt t="18237" x="4813300" y="3465513"/>
          <p14:tracePt t="18253" x="4795838" y="3465513"/>
          <p14:tracePt t="18268" x="4768850" y="3473450"/>
          <p14:tracePt t="18300" x="4679950" y="3500438"/>
          <p14:tracePt t="18318" x="4652963" y="3517900"/>
          <p14:tracePt t="18321" x="4608513" y="3544888"/>
          <p14:tracePt t="18336" x="4562475" y="3581400"/>
          <p14:tracePt t="18350" x="4537075" y="3589338"/>
          <p14:tracePt t="18366" x="4491038" y="3625850"/>
          <p14:tracePt t="18599" x="4483100" y="3633788"/>
          <p14:tracePt t="18610" x="4456113" y="3643313"/>
          <p14:tracePt t="18621" x="4438650" y="3643313"/>
          <p14:tracePt t="18638" x="4411663" y="3643313"/>
          <p14:tracePt t="18654" x="4384675" y="3643313"/>
          <p14:tracePt t="18670" x="4268788" y="3608388"/>
          <p14:tracePt t="18686" x="4205288" y="3589338"/>
          <p14:tracePt t="18702" x="4143375" y="3571875"/>
          <p14:tracePt t="18717" x="4027488" y="3554413"/>
          <p14:tracePt t="18733" x="3973513" y="3554413"/>
          <p14:tracePt t="18748" x="3929063" y="3554413"/>
          <p14:tracePt t="18764" x="3875088" y="3554413"/>
          <p14:tracePt t="18780" x="3786188" y="3571875"/>
          <p14:tracePt t="18796" x="3751263" y="3571875"/>
          <p14:tracePt t="18812" x="3705225" y="3581400"/>
          <p14:tracePt t="18828" x="3679825" y="3589338"/>
          <p14:tracePt t="18844" x="3652838" y="3598863"/>
          <p14:tracePt t="18860" x="3608388" y="3598863"/>
          <p14:tracePt t="18876" x="3581400" y="3598863"/>
          <p14:tracePt t="18892" x="3562350" y="3598863"/>
          <p14:tracePt t="18908" x="3536950" y="3589338"/>
          <p14:tracePt t="18924" x="3517900" y="3589338"/>
          <p14:tracePt t="18971" x="3509963" y="3581400"/>
          <p14:tracePt t="19199" x="3500438" y="3581400"/>
          <p14:tracePt t="19210" x="3490913" y="3581400"/>
          <p14:tracePt t="19221" x="3465513" y="3571875"/>
          <p14:tracePt t="19231" x="3446463" y="3544888"/>
          <p14:tracePt t="19247" x="3411538" y="3500438"/>
          <p14:tracePt t="19262" x="3357563" y="3438525"/>
          <p14:tracePt t="19277" x="3286125" y="3340100"/>
          <p14:tracePt t="19294" x="3170238" y="3152775"/>
          <p14:tracePt t="19310" x="3116263" y="3081338"/>
          <p14:tracePt t="19326" x="3089275" y="3027363"/>
          <p14:tracePt t="19329" x="3081338" y="2990850"/>
          <p14:tracePt t="19343" x="3062288" y="2965450"/>
          <p14:tracePt t="19357" x="3044825" y="2928938"/>
          <p14:tracePt t="19373" x="3036888" y="2901950"/>
          <p14:tracePt t="19390" x="3009900" y="2867025"/>
          <p14:tracePt t="19406" x="2990850" y="2857500"/>
          <p14:tracePt t="19421" x="2990850" y="2847975"/>
          <p14:tracePt t="19438" x="2982913" y="2830513"/>
          <p14:tracePt t="19691" x="2973388" y="2822575"/>
          <p14:tracePt t="19702" x="2955925" y="2803525"/>
          <p14:tracePt t="19713" x="2938463" y="2759075"/>
          <p14:tracePt t="19727" x="2894013" y="2670175"/>
          <p14:tracePt t="19742" x="2857500" y="2571750"/>
          <p14:tracePt t="19757" x="2822575" y="2465388"/>
          <p14:tracePt t="19774" x="2751138" y="2276475"/>
          <p14:tracePt t="19790" x="2732088" y="2214563"/>
          <p14:tracePt t="19805" x="2724150" y="2152650"/>
          <p14:tracePt t="19822" x="2705100" y="1982788"/>
          <p14:tracePt t="19838" x="2697163" y="1893888"/>
          <p14:tracePt t="19853" x="2687638" y="1776413"/>
          <p14:tracePt t="19870" x="2670175" y="1652588"/>
          <p14:tracePt t="19886" x="2670175" y="1428750"/>
          <p14:tracePt t="19901" x="2670175" y="1330325"/>
          <p14:tracePt t="19918" x="2670175" y="1196975"/>
          <p14:tracePt t="19934" x="2670175" y="1160463"/>
          <p14:tracePt t="19948" x="2679700" y="1108075"/>
          <p14:tracePt t="19964" x="2679700" y="1098550"/>
          <p14:tracePt t="20229" x="2679700" y="1081088"/>
          <p14:tracePt t="20242" x="2679700" y="1071563"/>
          <p14:tracePt t="20254" x="2679700" y="1044575"/>
          <p14:tracePt t="20269" x="2679700" y="1009650"/>
          <p14:tracePt t="20300" x="2679700" y="973138"/>
          <p14:tracePt t="20317" x="2679700" y="965200"/>
          <p14:tracePt t="20411" x="2687638" y="965200"/>
          <p14:tracePt t="20701" x="2687638" y="973138"/>
          <p14:tracePt t="20708" x="2687638" y="982663"/>
          <p14:tracePt t="20733" x="2687638" y="990600"/>
          <p14:tracePt t="20756" x="2687638" y="1000125"/>
          <p14:tracePt t="20769" x="2687638" y="1017588"/>
          <p14:tracePt t="20784" x="2687638" y="1044575"/>
          <p14:tracePt t="20793" x="2687638" y="1081088"/>
          <p14:tracePt t="20805" x="2687638" y="1116013"/>
          <p14:tracePt t="20820" x="2687638" y="1152525"/>
          <p14:tracePt t="20836" x="2687638" y="1187450"/>
          <p14:tracePt t="20852" x="2697163" y="1268413"/>
          <p14:tracePt t="20868" x="2714625" y="1295400"/>
          <p14:tracePt t="20883" x="2732088" y="1322388"/>
          <p14:tracePt t="20900" x="2741613" y="1339850"/>
          <p14:tracePt t="20915" x="2786063" y="1366838"/>
          <p14:tracePt t="20932" x="2803525" y="1374775"/>
          <p14:tracePt t="20946" x="2813050" y="1374775"/>
          <p14:tracePt t="20962" x="2822575" y="1374775"/>
          <p14:tracePt t="20978" x="2822575" y="1384300"/>
          <p14:tracePt t="21047" x="2822575" y="1374775"/>
          <p14:tracePt t="21058" x="2822575" y="1366838"/>
          <p14:tracePt t="21080" x="2822575" y="1357313"/>
          <p14:tracePt t="21118" x="2822575" y="1347788"/>
          <p14:tracePt t="21166" x="2822575" y="1366838"/>
          <p14:tracePt t="21177" x="2840038" y="1401763"/>
          <p14:tracePt t="21188" x="2867025" y="1465263"/>
          <p14:tracePt t="21205" x="2901950" y="1562100"/>
          <p14:tracePt t="21220" x="2955925" y="1704975"/>
          <p14:tracePt t="21236" x="3009900" y="1901825"/>
          <p14:tracePt t="21251" x="3089275" y="2108200"/>
          <p14:tracePt t="21267" x="3116263" y="2197100"/>
          <p14:tracePt t="21283" x="3143250" y="2251075"/>
          <p14:tracePt t="21299" x="3179763" y="2295525"/>
          <p14:tracePt t="21466" x="3187700" y="2295525"/>
          <p14:tracePt t="21488" x="3251200" y="2295525"/>
          <p14:tracePt t="21501" x="3340100" y="2276475"/>
          <p14:tracePt t="21514" x="3527425" y="2205038"/>
          <p14:tracePt t="21529" x="3875088" y="2036763"/>
          <p14:tracePt t="21541" x="4259263" y="1812925"/>
          <p14:tracePt t="21555" x="4660900" y="1581150"/>
          <p14:tracePt t="21572" x="4991100" y="1419225"/>
          <p14:tracePt t="21588" x="5518150" y="1187450"/>
          <p14:tracePt t="21603" x="5697538" y="1116013"/>
          <p14:tracePt t="21620" x="5983288" y="946150"/>
          <p14:tracePt t="21636" x="6081713" y="874713"/>
          <p14:tracePt t="21651" x="6188075" y="812800"/>
          <p14:tracePt t="21668" x="6348413" y="704850"/>
          <p14:tracePt t="21683" x="6429375" y="660400"/>
          <p14:tracePt t="21699" x="6483350" y="633413"/>
          <p14:tracePt t="21716" x="6537325" y="615950"/>
          <p14:tracePt t="21732" x="6562725" y="608013"/>
          <p14:tracePt t="21747" x="6562725" y="598488"/>
          <p14:tracePt t="21763" x="6572250" y="588963"/>
          <p14:tracePt t="21862" x="6581775" y="588963"/>
          <p14:tracePt t="21898" x="6589713" y="588963"/>
          <p14:tracePt t="21911" x="6608763" y="598488"/>
          <p14:tracePt t="21924" x="6608763" y="615950"/>
          <p14:tracePt t="22111" x="6626225" y="625475"/>
          <p14:tracePt t="22128" x="6634163" y="642938"/>
          <p14:tracePt t="22139" x="6653213" y="660400"/>
          <p14:tracePt t="22149" x="6688138" y="704850"/>
          <p14:tracePt t="22164" x="6724650" y="758825"/>
          <p14:tracePt t="22179" x="6751638" y="822325"/>
          <p14:tracePt t="22196" x="6777038" y="893763"/>
          <p14:tracePt t="22211" x="6786563" y="901700"/>
          <p14:tracePt t="22227" x="6786563" y="911225"/>
          <p14:tracePt t="22243" x="6786563" y="919163"/>
          <p14:tracePt t="22260" x="6786563" y="965200"/>
          <p14:tracePt t="22275" x="6786563" y="1009650"/>
          <p14:tracePt t="22291" x="6786563" y="1071563"/>
          <p14:tracePt t="22307" x="6786563" y="1187450"/>
          <p14:tracePt t="22323" x="6786563" y="1250950"/>
          <p14:tracePt t="22339" x="6786563" y="1303338"/>
          <p14:tracePt t="22343" x="6786563" y="1339850"/>
          <p14:tracePt t="22357" x="6777038" y="1366838"/>
          <p14:tracePt t="22372" x="6777038" y="1393825"/>
          <p14:tracePt t="22388" x="6759575" y="1465263"/>
          <p14:tracePt t="22404" x="6759575" y="1490663"/>
          <p14:tracePt t="22419" x="6751638" y="1536700"/>
          <p14:tracePt t="22435" x="6742113" y="1608138"/>
          <p14:tracePt t="22451" x="6732588" y="1652588"/>
          <p14:tracePt t="22467" x="6715125" y="1687513"/>
          <p14:tracePt t="22484" x="6705600" y="1714500"/>
          <p14:tracePt t="22499" x="6688138" y="1758950"/>
          <p14:tracePt t="22515" x="6680200" y="1776413"/>
          <p14:tracePt t="22547" x="6670675" y="1785938"/>
          <p14:tracePt t="23407" x="6661150" y="1785938"/>
          <p14:tracePt t="23423" x="6643688" y="1776413"/>
          <p14:tracePt t="23433" x="6626225" y="1768475"/>
          <p14:tracePt t="23446" x="6599238" y="1751013"/>
          <p14:tracePt t="23459" x="6554788" y="1724025"/>
          <p14:tracePt t="23474" x="6500813" y="1697038"/>
          <p14:tracePt t="23488" x="6456363" y="1652588"/>
          <p14:tracePt t="23519" x="6276975" y="1509713"/>
          <p14:tracePt t="23536" x="6215063" y="1446213"/>
          <p14:tracePt t="23553" x="6089650" y="1312863"/>
          <p14:tracePt t="23568" x="6037263" y="1250950"/>
          <p14:tracePt t="23584" x="6000750" y="1196975"/>
          <p14:tracePt t="23600" x="5965825" y="1169988"/>
          <p14:tracePt t="23616" x="5946775" y="1152525"/>
          <p14:tracePt t="23632" x="5946775" y="1143000"/>
          <p14:tracePt t="23648" x="5946775" y="1133475"/>
          <p14:tracePt t="23664" x="5938838" y="1133475"/>
          <p14:tracePt t="23701" x="5929313" y="1125538"/>
          <p14:tracePt t="23815" x="5929313" y="1133475"/>
          <p14:tracePt t="23831" x="5919788" y="1143000"/>
          <p14:tracePt t="23842" x="5919788" y="1160463"/>
          <p14:tracePt t="23856" x="5902325" y="1196975"/>
          <p14:tracePt t="23883" x="5884863" y="1223963"/>
          <p14:tracePt t="23907" x="5875338" y="1231900"/>
          <p14:tracePt t="23925" x="5857875" y="1231900"/>
          <p14:tracePt t="23951" x="5786438" y="1241425"/>
          <p14:tracePt t="23968" x="5705475" y="1250950"/>
          <p14:tracePt t="23984" x="5473700" y="1258888"/>
          <p14:tracePt t="24006" x="5367338" y="1258888"/>
          <p14:tracePt t="24037" x="5099050" y="1214438"/>
          <p14:tracePt t="24054" x="5037138" y="1196975"/>
          <p14:tracePt t="24084" x="4983163" y="1196975"/>
          <p14:tracePt t="24335" x="4983163" y="1187450"/>
          <p14:tracePt t="24345" x="4973638" y="1187450"/>
          <p14:tracePt t="24358" x="4956175" y="1187450"/>
          <p14:tracePt t="24387" x="4902200" y="1187450"/>
          <p14:tracePt t="24409" x="4813300" y="1187450"/>
          <p14:tracePt t="24437" x="4724400" y="1187450"/>
          <p14:tracePt t="24444" x="4697413" y="1187450"/>
          <p14:tracePt t="24456" x="4670425" y="1187450"/>
          <p14:tracePt t="24477" x="4581525" y="1204913"/>
          <p14:tracePt t="24507" x="4473575" y="1258888"/>
          <p14:tracePt t="24513" x="4411663" y="1285875"/>
          <p14:tracePt t="24525" x="4348163" y="1303338"/>
          <p14:tracePt t="24554" x="4259263" y="1330325"/>
          <p14:tracePt t="24585" x="4152900" y="1366838"/>
          <p14:tracePt t="24609" x="4133850" y="1384300"/>
          <p14:tracePt t="24638" x="4037013" y="1438275"/>
          <p14:tracePt t="24645" x="4017963" y="1446213"/>
          <p14:tracePt t="24685" x="3956050" y="1473200"/>
          <p14:tracePt t="24710" x="3919538" y="1490663"/>
          <p14:tracePt t="24725" x="3902075" y="1517650"/>
          <p14:tracePt t="24757" x="3848100" y="1562100"/>
          <p14:tracePt t="24772" x="3830638" y="1571625"/>
          <p14:tracePt t="24807" x="3803650" y="1598613"/>
          <p14:tracePt t="24813" x="3803650" y="1608138"/>
          <p14:tracePt t="24854" x="3786188" y="1616075"/>
          <p14:tracePt t="24860" x="3786188" y="1625600"/>
          <p14:tracePt t="24924" x="3786188" y="1616075"/>
          <p14:tracePt t="24946" x="3786188" y="1608138"/>
          <p14:tracePt t="24957" x="3786188" y="1598613"/>
          <p14:tracePt t="24971" x="3786188" y="1589088"/>
          <p14:tracePt t="25008" x="3795713" y="1571625"/>
          <p14:tracePt t="25026" x="3795713" y="1562100"/>
          <p14:tracePt t="25058" x="3830638" y="1544638"/>
          <p14:tracePt t="25073" x="3857625" y="1536700"/>
          <p14:tracePt t="25095" x="3956050" y="1509713"/>
          <p14:tracePt t="25112" x="4054475" y="1482725"/>
          <p14:tracePt t="25127" x="4108450" y="1455738"/>
          <p14:tracePt t="25143" x="4152900" y="1446213"/>
          <p14:tracePt t="25163" x="4232275" y="1446213"/>
          <p14:tracePt t="25193" x="4313238" y="1473200"/>
          <p14:tracePt t="25199" x="4340225" y="1490663"/>
          <p14:tracePt t="25211" x="4375150" y="1517650"/>
          <p14:tracePt t="25240" x="4429125" y="1608138"/>
          <p14:tracePt t="25246" x="4456113" y="1660525"/>
          <p14:tracePt t="25258" x="4483100" y="1724025"/>
          <p14:tracePt t="25274" x="4510088" y="1795463"/>
          <p14:tracePt t="25309" x="4581525" y="2009775"/>
          <p14:tracePt t="25341" x="4643438" y="2224088"/>
          <p14:tracePt t="25358" x="4652963" y="2259013"/>
          <p14:tracePt t="25387" x="4670425" y="2339975"/>
          <p14:tracePt t="25396" x="4679950" y="2366963"/>
          <p14:tracePt t="25411" x="4679950" y="2384425"/>
          <p14:tracePt t="25428" x="4679950" y="2401888"/>
          <p14:tracePt t="25457" x="4679950" y="2419350"/>
          <p14:tracePt t="25463" x="4679950" y="2438400"/>
          <p14:tracePt t="25477" x="4679950" y="2446338"/>
          <p14:tracePt t="25510" x="4679950" y="2500313"/>
          <p14:tracePt t="25541" x="4687888" y="2509838"/>
          <p14:tracePt t="25724" x="4687888" y="2517775"/>
          <p14:tracePt t="25741" x="4679950" y="2517775"/>
          <p14:tracePt t="25751" x="4670425" y="2527300"/>
          <p14:tracePt t="25764" x="4660900" y="2527300"/>
          <p14:tracePt t="25777" x="4633913" y="2536825"/>
          <p14:tracePt t="25811" x="4598988" y="2554288"/>
          <p14:tracePt t="25817" x="4581525" y="2554288"/>
          <p14:tracePt t="25828" x="4562475" y="2562225"/>
          <p14:tracePt t="25857" x="4518025" y="2571750"/>
          <p14:tracePt t="25888" x="4518025" y="2581275"/>
          <p14:tracePt t="25916" x="4518025" y="2589213"/>
          <p14:tracePt t="25943" x="4518025" y="2598738"/>
          <p14:tracePt t="25977" x="4527550" y="2598738"/>
          <p14:tracePt t="25990" x="4527550" y="2608263"/>
          <p14:tracePt t="26025" x="4537075" y="2625725"/>
          <p14:tracePt t="26036" x="4537075" y="2652713"/>
          <p14:tracePt t="26058" x="4545013" y="2670175"/>
          <p14:tracePt t="26077" x="4545013" y="2697163"/>
          <p14:tracePt t="26112" x="4545013" y="2724150"/>
          <p14:tracePt t="26141" x="4554538" y="2724150"/>
          <p14:tracePt t="26291" x="4554538" y="2732088"/>
          <p14:tracePt t="26302" x="4554538" y="2741613"/>
          <p14:tracePt t="26316" x="4554538" y="2751138"/>
          <p14:tracePt t="26344" x="4554538" y="2768600"/>
          <p14:tracePt t="26952" x="4554538" y="2759075"/>
          <p14:tracePt t="27023" x="4554538" y="2751138"/>
          <p14:tracePt t="27061" x="4554538" y="2741613"/>
          <p14:tracePt t="27120" x="4554538" y="2732088"/>
          <p14:tracePt t="27131" x="4554538" y="2724150"/>
          <p14:tracePt t="27143" x="4554538" y="2714625"/>
          <p14:tracePt t="27153" x="4554538" y="2697163"/>
          <p14:tracePt t="27168" x="4545013" y="2670175"/>
          <p14:tracePt t="27183" x="4537075" y="2643188"/>
          <p14:tracePt t="27198" x="4518025" y="2598738"/>
          <p14:tracePt t="27214" x="4510088" y="2517775"/>
          <p14:tracePt t="27230" x="4500563" y="2465388"/>
          <p14:tracePt t="27246" x="4491038" y="2428875"/>
          <p14:tracePt t="27262" x="4491038" y="2374900"/>
          <p14:tracePt t="27278" x="4483100" y="2276475"/>
          <p14:tracePt t="27294" x="4473575" y="2214563"/>
          <p14:tracePt t="27310" x="4465638" y="2160588"/>
          <p14:tracePt t="27326" x="4465638" y="2143125"/>
          <p14:tracePt t="27342" x="4465638" y="2133600"/>
          <p14:tracePt t="27660" x="4465638" y="2125663"/>
          <p14:tracePt t="27706" x="4465638" y="2108200"/>
          <p14:tracePt t="27719" x="4465638" y="2089150"/>
          <p14:tracePt t="27730" x="4465638" y="2081213"/>
          <p14:tracePt t="27746" x="4465638" y="2071688"/>
          <p14:tracePt t="27768" x="4465638" y="2062163"/>
          <p14:tracePt t="27875" x="4465638" y="2054225"/>
          <p14:tracePt t="27889" x="4465638" y="2044700"/>
          <p14:tracePt t="27898" x="4465638" y="2036763"/>
          <p14:tracePt t="27910" x="4465638" y="2017713"/>
          <p14:tracePt t="27923" x="4465638" y="2009775"/>
          <p14:tracePt t="27939" x="4465638" y="2000250"/>
          <p14:tracePt t="27954" x="4465638" y="1990725"/>
          <p14:tracePt t="27969" x="4473575" y="1928813"/>
          <p14:tracePt t="27985" x="4473575" y="1901825"/>
          <p14:tracePt t="28001" x="4473575" y="1857375"/>
          <p14:tracePt t="28017" x="4473575" y="1785938"/>
          <p14:tracePt t="28033" x="4483100" y="1758950"/>
          <p14:tracePt t="28049" x="4483100" y="1741488"/>
          <p14:tracePt t="28065" x="4483100" y="1731963"/>
          <p14:tracePt t="28151" x="4491038" y="1731963"/>
          <p14:tracePt t="28368" x="4491038" y="1724025"/>
          <p14:tracePt t="28382" x="4491038" y="1714500"/>
          <p14:tracePt t="28402" x="4500563" y="1697038"/>
          <p14:tracePt t="28416" x="4510088" y="1670050"/>
          <p14:tracePt t="28432" x="4510088" y="1643063"/>
          <p14:tracePt t="28441" x="4518025" y="1616075"/>
          <p14:tracePt t="28451" x="4537075" y="1581150"/>
          <p14:tracePt t="28466" x="4545013" y="1562100"/>
          <p14:tracePt t="28482" x="4554538" y="1536700"/>
          <p14:tracePt t="28498" x="4581525" y="1490663"/>
          <p14:tracePt t="28514" x="4608513" y="1473200"/>
          <p14:tracePt t="28530" x="4633913" y="1455738"/>
          <p14:tracePt t="28546" x="4652963" y="1446213"/>
          <p14:tracePt t="28562" x="4670425" y="1438275"/>
          <p14:tracePt t="28608" x="4679950" y="1438275"/>
          <p14:tracePt t="28635" x="4679950" y="1446213"/>
          <p14:tracePt t="28644" x="4687888" y="1446213"/>
          <p14:tracePt t="28667" x="4687888" y="1455738"/>
          <p14:tracePt t="28681" x="4697413" y="1455738"/>
          <p14:tracePt t="28779" x="4697413" y="1465263"/>
          <p14:tracePt t="28786" x="4687888" y="1465263"/>
          <p14:tracePt t="28802" x="4679950" y="1482725"/>
          <p14:tracePt t="28818" x="4652963" y="1490663"/>
          <p14:tracePt t="28835" x="4598988" y="1536700"/>
          <p14:tracePt t="28850" x="4562475" y="1544638"/>
          <p14:tracePt t="28866" x="4545013" y="1562100"/>
          <p14:tracePt t="28883" x="4510088" y="1571625"/>
          <p14:tracePt t="28898" x="4491038" y="1581150"/>
          <p14:tracePt t="28914" x="4483100" y="1581150"/>
          <p14:tracePt t="28931" x="4456113" y="1589088"/>
          <p14:tracePt t="28945" x="4429125" y="1589088"/>
          <p14:tracePt t="28960" x="4419600" y="1598613"/>
          <p14:tracePt t="28976" x="4402138" y="1598613"/>
          <p14:tracePt t="28992" x="4375150" y="1598613"/>
          <p14:tracePt t="29009" x="4357688" y="1608138"/>
          <p14:tracePt t="29041" x="4340225" y="1608138"/>
          <p14:tracePt t="29057" x="4330700" y="1608138"/>
          <p14:tracePt t="29073" x="4322763" y="1608138"/>
          <p14:tracePt t="29342" x="4313238" y="1616075"/>
          <p14:tracePt t="29352" x="4303713" y="1616075"/>
          <p14:tracePt t="29364" x="4295775" y="1616075"/>
          <p14:tracePt t="29380" x="4276725" y="1625600"/>
          <p14:tracePt t="29396" x="4251325" y="1625600"/>
          <p14:tracePt t="29413" x="4205288" y="1625600"/>
          <p14:tracePt t="29428" x="4179888" y="1625600"/>
          <p14:tracePt t="29444" x="4160838" y="1625600"/>
          <p14:tracePt t="29462" x="4116388" y="1625600"/>
          <p14:tracePt t="29491" x="4081463" y="1625600"/>
          <p14:tracePt t="29497" x="4062413" y="1625600"/>
          <p14:tracePt t="29515" x="4044950" y="1625600"/>
          <p14:tracePt t="29531" x="4010025" y="1625600"/>
          <p14:tracePt t="29559" x="4000500" y="1625600"/>
          <p14:tracePt t="29592" x="3973513" y="1625600"/>
          <p14:tracePt t="29618" x="3965575" y="1625600"/>
          <p14:tracePt t="29644" x="3956050" y="1625600"/>
          <p14:tracePt t="29652" x="3946525" y="1625600"/>
          <p14:tracePt t="29677" x="3938588" y="1625600"/>
          <p14:tracePt t="29860" x="3946525" y="1625600"/>
          <p14:tracePt t="29881" x="3956050" y="1625600"/>
          <p14:tracePt t="29904" x="3965575" y="1625600"/>
          <p14:tracePt t="29917" x="3983038" y="1625600"/>
          <p14:tracePt t="29945" x="4000500" y="1633538"/>
          <p14:tracePt t="29975" x="4044950" y="1643063"/>
          <p14:tracePt t="29993" x="4062413" y="1643063"/>
          <p14:tracePt t="30015" x="4089400" y="1652588"/>
          <p14:tracePt t="30030" x="4108450" y="1660525"/>
          <p14:tracePt t="30046" x="4133850" y="1660525"/>
          <p14:tracePt t="30075" x="4197350" y="1687513"/>
          <p14:tracePt t="30093" x="4224338" y="1697038"/>
          <p14:tracePt t="30114" x="4330700" y="1741488"/>
          <p14:tracePt t="30130" x="4402138" y="1768475"/>
          <p14:tracePt t="30160" x="4562475" y="1874838"/>
          <p14:tracePt t="30178" x="4598988" y="1911350"/>
          <p14:tracePt t="30194" x="4670425" y="2000250"/>
          <p14:tracePt t="30216" x="4705350" y="2044700"/>
          <p14:tracePt t="30232" x="4714875" y="2081213"/>
          <p14:tracePt t="30261" x="4759325" y="2170113"/>
          <p14:tracePt t="30266" x="4776788" y="2205038"/>
          <p14:tracePt t="30279" x="4786313" y="2251075"/>
          <p14:tracePt t="30294" x="4786313" y="2286000"/>
          <p14:tracePt t="30316" x="4795838" y="2339975"/>
          <p14:tracePt t="30346" x="4795838" y="2384425"/>
          <p14:tracePt t="30352" x="4795838" y="2401888"/>
          <p14:tracePt t="30375" x="4786313" y="2446338"/>
          <p14:tracePt t="30393" x="4786313" y="2465388"/>
          <p14:tracePt t="30397" x="4786313" y="2482850"/>
          <p14:tracePt t="30417" x="4786313" y="2490788"/>
          <p14:tracePt t="30433" x="4786313" y="2527300"/>
          <p14:tracePt t="30470" x="4786313" y="2536825"/>
          <p14:tracePt t="30779" x="4786313" y="2544763"/>
          <p14:tracePt t="30840" x="4776788" y="2544763"/>
          <p14:tracePt t="30850" x="4776788" y="2554288"/>
          <p14:tracePt t="30865" x="4776788" y="2562225"/>
          <p14:tracePt t="30898" x="4768850" y="2571750"/>
          <p14:tracePt t="30936" x="4768850" y="2581275"/>
          <p14:tracePt t="31044" x="4759325" y="2581275"/>
          <p14:tracePt t="31393" x="4751388" y="2581275"/>
          <p14:tracePt t="31417" x="4751388" y="2589213"/>
          <p14:tracePt t="31427" x="4741863" y="2589213"/>
          <p14:tracePt t="31452" x="4741863" y="2598738"/>
          <p14:tracePt t="31469" x="4732338" y="2598738"/>
          <p14:tracePt t="32210" x="4732338" y="2589213"/>
          <p14:tracePt t="32280" x="4724400" y="2589213"/>
          <p14:tracePt t="32307" x="4714875" y="2589213"/>
          <p14:tracePt t="32316" x="4714875" y="2581275"/>
          <p14:tracePt t="32327" x="4705350" y="2581275"/>
          <p14:tracePt t="32341" x="4697413" y="2562225"/>
          <p14:tracePt t="32369" x="4670425" y="2544763"/>
          <p14:tracePt t="32387" x="4660900" y="2527300"/>
          <p14:tracePt t="32403" x="4633913" y="2490788"/>
          <p14:tracePt t="32425" x="4598988" y="2438400"/>
          <p14:tracePt t="32454" x="4572000" y="2384425"/>
          <p14:tracePt t="32477" x="4537075" y="2322513"/>
          <p14:tracePt t="32506" x="4500563" y="2268538"/>
          <p14:tracePt t="32525" x="4500563" y="2259013"/>
          <p14:tracePt t="32798" x="4491038" y="2259013"/>
          <p14:tracePt t="32819" x="4483100" y="2259013"/>
          <p14:tracePt t="32833" x="4465638" y="2251075"/>
          <p14:tracePt t="32858" x="4429125" y="2214563"/>
          <p14:tracePt t="32873" x="4402138" y="2197100"/>
          <p14:tracePt t="32902" x="4295775" y="2125663"/>
          <p14:tracePt t="32906" x="4224338" y="2071688"/>
          <p14:tracePt t="32917" x="4143375" y="2017713"/>
          <p14:tracePt t="32928" x="4054475" y="1955800"/>
          <p14:tracePt t="32953" x="3965575" y="1901825"/>
          <p14:tracePt t="32972" x="3822700" y="1785938"/>
          <p14:tracePt t="32989" x="3705225" y="1697038"/>
          <p14:tracePt t="33025" x="3625850" y="1643063"/>
          <p14:tracePt t="33056" x="3608388" y="1625600"/>
          <p14:tracePt t="33062" x="3608388" y="1608138"/>
          <p14:tracePt t="33230" x="3608388" y="1616075"/>
          <p14:tracePt t="33251" x="3589338" y="1616075"/>
          <p14:tracePt t="33278" x="3571875" y="1616075"/>
          <p14:tracePt t="33292" x="3554413" y="1616075"/>
          <p14:tracePt t="33306" x="3517900" y="1598613"/>
          <p14:tracePt t="33328" x="3455988" y="1571625"/>
          <p14:tracePt t="33357" x="3357563" y="1517650"/>
          <p14:tracePt t="33363" x="3313113" y="1490663"/>
          <p14:tracePt t="33375" x="3276600" y="1465263"/>
          <p14:tracePt t="33391" x="3232150" y="1446213"/>
          <p14:tracePt t="33426" x="3152775" y="1384300"/>
          <p14:tracePt t="33434" x="3133725" y="1366838"/>
          <p14:tracePt t="33446" x="3116263" y="1347788"/>
          <p14:tracePt t="33459" x="3116263" y="1339850"/>
          <p14:tracePt t="33475" x="3108325" y="1339850"/>
          <p14:tracePt t="33506" x="3108325" y="1330325"/>
          <p14:tracePt t="33565" x="3108325" y="1322388"/>
          <p14:tracePt t="33587" x="3098800" y="1322388"/>
          <p14:tracePt t="33613" x="3089275" y="1312863"/>
          <p14:tracePt t="33639" x="3081338" y="1312863"/>
          <p14:tracePt t="33649" x="3081338" y="1303338"/>
          <p14:tracePt t="33663" x="3062288" y="1303338"/>
          <p14:tracePt t="33672" x="3062288" y="1295400"/>
          <p14:tracePt t="33686" x="3054350" y="1295400"/>
          <p14:tracePt t="33700" x="3036888" y="1285875"/>
          <p14:tracePt t="33716" x="3027363" y="1285875"/>
          <p14:tracePt t="33732" x="3000375" y="1276350"/>
          <p14:tracePt t="33748" x="2990850" y="1268413"/>
          <p14:tracePt t="33764" x="2982913" y="1268413"/>
          <p14:tracePt t="33781" x="2965450" y="1268413"/>
          <p14:tracePt t="33901" x="2965450" y="1285875"/>
          <p14:tracePt t="33913" x="2965450" y="1312863"/>
          <p14:tracePt t="33928" x="2965450" y="1339850"/>
          <p14:tracePt t="33941" x="2965450" y="1384300"/>
          <p14:tracePt t="33955" x="2965450" y="1428750"/>
          <p14:tracePt t="33971" x="2973388" y="1509713"/>
          <p14:tracePt t="33987" x="3000375" y="1724025"/>
          <p14:tracePt t="34018" x="3054350" y="1938338"/>
          <p14:tracePt t="34035" x="3108325" y="2071688"/>
          <p14:tracePt t="34051" x="3152775" y="2152650"/>
          <p14:tracePt t="34067" x="3241675" y="2268538"/>
          <p14:tracePt t="34083" x="3286125" y="2322513"/>
          <p14:tracePt t="34099" x="3340100" y="2374900"/>
          <p14:tracePt t="34115" x="3411538" y="2455863"/>
          <p14:tracePt t="34131" x="3429000" y="2482850"/>
          <p14:tracePt t="34147" x="3438525" y="2500313"/>
          <p14:tracePt t="34163" x="3446463" y="2500313"/>
          <p14:tracePt t="34179" x="3455988" y="2500313"/>
          <p14:tracePt t="34346" x="3446463" y="2500313"/>
          <p14:tracePt t="34359" x="3429000" y="2500313"/>
          <p14:tracePt t="34372" x="3411538" y="2500313"/>
          <p14:tracePt t="34388" x="3402013" y="2500313"/>
          <p14:tracePt t="34404" x="3357563" y="2482850"/>
          <p14:tracePt t="34422" x="3340100" y="2473325"/>
          <p14:tracePt t="34436" x="3322638" y="2465388"/>
          <p14:tracePt t="34453" x="3276600" y="2446338"/>
          <p14:tracePt t="34468" x="3241675" y="2428875"/>
          <p14:tracePt t="34484" x="3224213" y="2419350"/>
          <p14:tracePt t="34500" x="3179763" y="2401888"/>
          <p14:tracePt t="34516" x="3152775" y="2401888"/>
          <p14:tracePt t="34532" x="3143250" y="2401888"/>
          <p14:tracePt t="34548" x="3125788" y="2393950"/>
          <p14:tracePt t="34564" x="3108325" y="2384425"/>
          <p14:tracePt t="34596" x="3098800" y="2384425"/>
          <p14:tracePt t="34612" x="3098800" y="2374900"/>
          <p14:tracePt t="34836" x="3089275" y="2374900"/>
          <p14:tracePt t="34849" x="3081338" y="2374900"/>
          <p14:tracePt t="34865" x="3062288" y="2374900"/>
          <p14:tracePt t="34873" x="3044825" y="2366963"/>
          <p14:tracePt t="34886" x="3027363" y="2357438"/>
          <p14:tracePt t="34900" x="3000375" y="2339975"/>
          <p14:tracePt t="34917" x="2973388" y="2330450"/>
          <p14:tracePt t="34934" x="2919413" y="2303463"/>
          <p14:tracePt t="34947" x="2894013" y="2286000"/>
          <p14:tracePt t="34963" x="2867025" y="2276475"/>
          <p14:tracePt t="34979" x="2840038" y="2268538"/>
          <p14:tracePt t="34995" x="2822575" y="2251075"/>
          <p14:tracePt t="35011" x="2803525" y="2251075"/>
          <p14:tracePt t="35027" x="2803525" y="2241550"/>
          <p14:tracePt t="35066" x="2813050" y="2241550"/>
          <p14:tracePt t="35089" x="2822575" y="2241550"/>
          <p14:tracePt t="35115" x="2830513" y="2241550"/>
          <p14:tracePt t="35127" x="2857500" y="2259013"/>
          <p14:tracePt t="35139" x="2911475" y="2295525"/>
          <p14:tracePt t="35155" x="3000375" y="2347913"/>
          <p14:tracePt t="35172" x="3098800" y="2401888"/>
          <p14:tracePt t="35188" x="3402013" y="2536825"/>
          <p14:tracePt t="35204" x="3598863" y="2581275"/>
          <p14:tracePt t="35220" x="4089400" y="2741613"/>
          <p14:tracePt t="35236" x="4357688" y="2813050"/>
          <p14:tracePt t="35252" x="4625975" y="2894013"/>
          <p14:tracePt t="35269" x="5081588" y="2928938"/>
          <p14:tracePt t="35284" x="5276850" y="2928938"/>
          <p14:tracePt t="35300" x="5500688" y="2928938"/>
          <p14:tracePt t="35316" x="5705475" y="2901950"/>
          <p14:tracePt t="35332" x="6054725" y="2840038"/>
          <p14:tracePt t="35363" x="6269038" y="2776538"/>
          <p14:tracePt t="35380" x="6411913" y="2705100"/>
          <p14:tracePt t="35396" x="6465888" y="2670175"/>
          <p14:tracePt t="35412" x="6510338" y="2625725"/>
          <p14:tracePt t="35428" x="6562725" y="2562225"/>
          <p14:tracePt t="35444" x="6581775" y="2536825"/>
          <p14:tracePt t="35460" x="6589713" y="2517775"/>
          <p14:tracePt t="35476" x="6599238" y="2473325"/>
          <p14:tracePt t="35492" x="6599238" y="2455863"/>
          <p14:tracePt t="35508" x="6608763" y="2428875"/>
          <p14:tracePt t="35524" x="6616700" y="2374900"/>
          <p14:tracePt t="35540" x="6626225" y="2339975"/>
          <p14:tracePt t="35556" x="6643688" y="2303463"/>
          <p14:tracePt t="35572" x="6653213" y="2286000"/>
          <p14:tracePt t="35588" x="6670675" y="2268538"/>
          <p14:tracePt t="35604" x="6670675" y="2241550"/>
          <p14:tracePt t="35620" x="6688138" y="2224088"/>
          <p14:tracePt t="35636" x="6688138" y="2214563"/>
          <p14:tracePt t="35652" x="6688138" y="2205038"/>
          <p14:tracePt t="35688" x="6688138" y="2197100"/>
          <p14:tracePt t="35715" x="6680200" y="2179638"/>
          <p14:tracePt t="35725" x="6661150" y="2152650"/>
          <p14:tracePt t="35736" x="6626225" y="2125663"/>
          <p14:tracePt t="35749" x="6589713" y="2089150"/>
          <p14:tracePt t="35765" x="6537325" y="2054225"/>
          <p14:tracePt t="35780" x="6483350" y="2027238"/>
          <p14:tracePt t="35797" x="6411913" y="1982788"/>
          <p14:tracePt t="35812" x="6375400" y="1973263"/>
          <p14:tracePt t="35828" x="6357938" y="1965325"/>
          <p14:tracePt t="35844" x="6348413" y="1965325"/>
          <p14:tracePt t="35860" x="6340475" y="1965325"/>
          <p14:tracePt t="35892" x="6340475" y="1982788"/>
          <p14:tracePt t="35908" x="6330950" y="1990725"/>
          <p14:tracePt t="35925" x="6330950" y="2027238"/>
          <p14:tracePt t="35939" x="6313488" y="2089150"/>
          <p14:tracePt t="35955" x="6269038" y="2286000"/>
          <p14:tracePt t="35970" x="6205538" y="2446338"/>
          <p14:tracePt t="35987" x="6143625" y="2625725"/>
          <p14:tracePt t="36017" x="5983288" y="2955925"/>
          <p14:tracePt t="36037" x="5867400" y="3133725"/>
          <p14:tracePt t="36052" x="5813425" y="3224213"/>
          <p14:tracePt t="36068" x="5751513" y="3295650"/>
          <p14:tracePt t="36084" x="5697538" y="3367088"/>
          <p14:tracePt t="36100" x="5626100" y="3429000"/>
          <p14:tracePt t="36116" x="5510213" y="3536950"/>
          <p14:tracePt t="36132" x="5456238" y="3571875"/>
          <p14:tracePt t="36148" x="5348288" y="3625850"/>
          <p14:tracePt t="36164" x="5295900" y="3643313"/>
          <p14:tracePt t="36180" x="5232400" y="3652838"/>
          <p14:tracePt t="36196" x="5116513" y="3652838"/>
          <p14:tracePt t="36212" x="5062538" y="3643313"/>
          <p14:tracePt t="36229" x="5000625" y="3633788"/>
          <p14:tracePt t="36245" x="4965700" y="3633788"/>
          <p14:tracePt t="36260" x="4938713" y="3633788"/>
          <p14:tracePt t="36276" x="4894263" y="3643313"/>
          <p14:tracePt t="36292" x="4867275" y="3643313"/>
          <p14:tracePt t="36308" x="4848225" y="3652838"/>
          <p14:tracePt t="36324" x="4803775" y="3660775"/>
          <p14:tracePt t="36340" x="4786313" y="3660775"/>
          <p14:tracePt t="36356" x="4768850" y="3660775"/>
          <p14:tracePt t="36373" x="4724400" y="3652838"/>
          <p14:tracePt t="36388" x="4705350" y="3625850"/>
          <p14:tracePt t="36404" x="4687888" y="3608388"/>
          <p14:tracePt t="36420" x="4670425" y="3589338"/>
          <p14:tracePt t="36436" x="4660900" y="3581400"/>
          <p14:tracePt t="36567" x="4670425" y="3581400"/>
          <p14:tracePt t="36577" x="4670425" y="3571875"/>
          <p14:tracePt t="36642" x="4679950" y="3571875"/>
          <p14:tracePt t="36832" x="4679950" y="3562350"/>
          <p14:tracePt t="36841" x="4679950" y="3517900"/>
          <p14:tracePt t="36874" x="4670425" y="3197225"/>
          <p14:tracePt t="36880" x="4670425" y="2857500"/>
          <p14:tracePt t="36905" x="4652963" y="2312988"/>
          <p14:tracePt t="36915" x="4652963" y="2187575"/>
          <p14:tracePt t="36930" x="4652963" y="2081213"/>
          <p14:tracePt t="36959" x="4652963" y="1965325"/>
          <p14:tracePt t="36965" x="4643438" y="1919288"/>
          <p14:tracePt t="36976" x="4643438" y="1884363"/>
          <p14:tracePt t="37005" x="4643438" y="1812925"/>
          <p14:tracePt t="37011" x="4643438" y="1785938"/>
          <p14:tracePt t="37030" x="4643438" y="1768475"/>
          <p14:tracePt t="37045" x="4643438" y="1751013"/>
          <p14:tracePt t="37061" x="4643438" y="1741488"/>
          <p14:tracePt t="37090" x="4643438" y="1731963"/>
          <p14:tracePt t="37141" x="4643438" y="1741488"/>
          <p14:tracePt t="37152" x="4643438" y="1751013"/>
          <p14:tracePt t="37167" x="4652963" y="1751013"/>
          <p14:tracePt t="37335" x="4643438" y="1741488"/>
          <p14:tracePt t="37346" x="4643438" y="1724025"/>
          <p14:tracePt t="37361" x="4643438" y="1714500"/>
          <p14:tracePt t="37391" x="4633913" y="1704975"/>
          <p14:tracePt t="37397" x="4633913" y="1679575"/>
          <p14:tracePt t="37409" x="4633913" y="1643063"/>
          <p14:tracePt t="37432" x="4633913" y="1589088"/>
          <p14:tracePt t="37447" x="4625975" y="1562100"/>
          <p14:tracePt t="37464" x="4616450" y="1509713"/>
          <p14:tracePt t="37480" x="4608513" y="1482725"/>
          <p14:tracePt t="37495" x="4598988" y="1465263"/>
          <p14:tracePt t="37512" x="4598988" y="1428750"/>
          <p14:tracePt t="37528" x="4589463" y="1411288"/>
          <p14:tracePt t="37559" x="4581525" y="1401763"/>
          <p14:tracePt t="37732" x="4581525" y="1411288"/>
          <p14:tracePt t="37777" x="4589463" y="1411288"/>
          <p14:tracePt t="37791" x="4589463" y="1419225"/>
          <p14:tracePt t="37962" x="4589463" y="1428750"/>
          <p14:tracePt t="38031" x="4589463" y="1438275"/>
          <p14:tracePt t="38127" x="4589463" y="1455738"/>
          <p14:tracePt t="38138" x="4589463" y="1482725"/>
          <p14:tracePt t="38151" x="4589463" y="1517650"/>
          <p14:tracePt t="38167" x="4598988" y="1571625"/>
          <p14:tracePt t="38183" x="4598988" y="1616075"/>
          <p14:tracePt t="38199" x="4598988" y="1714500"/>
          <p14:tracePt t="38215" x="4598988" y="1758950"/>
          <p14:tracePt t="38231" x="4598988" y="1803400"/>
          <p14:tracePt t="38247" x="4598988" y="1874838"/>
          <p14:tracePt t="38263" x="4598988" y="1919288"/>
          <p14:tracePt t="38280" x="4598988" y="2027238"/>
          <p14:tracePt t="38295" x="4598988" y="2062163"/>
          <p14:tracePt t="38311" x="4598988" y="2089150"/>
          <p14:tracePt t="38327" x="4598988" y="2116138"/>
          <p14:tracePt t="38343" x="4598988" y="2125663"/>
          <p14:tracePt t="38360" x="4598988" y="2133600"/>
          <p14:tracePt t="38375" x="4598988" y="2143125"/>
          <p14:tracePt t="38391" x="4598988" y="2170113"/>
          <p14:tracePt t="38407" x="4598988" y="2187575"/>
          <p14:tracePt t="38423" x="4598988" y="2205038"/>
          <p14:tracePt t="38439" x="4598988" y="2232025"/>
          <p14:tracePt t="38680" x="4598988" y="2241550"/>
          <p14:tracePt t="38691" x="4598988" y="2276475"/>
          <p14:tracePt t="38703" x="4598988" y="2347913"/>
          <p14:tracePt t="38717" x="4608513" y="2428875"/>
          <p14:tracePt t="38729" x="4616450" y="2517775"/>
          <p14:tracePt t="38744" x="4625975" y="2598738"/>
          <p14:tracePt t="38759" x="4625975" y="2697163"/>
          <p14:tracePt t="38775" x="4633913" y="2911475"/>
          <p14:tracePt t="38791" x="4633913" y="3000375"/>
          <p14:tracePt t="38807" x="4643438" y="3054350"/>
          <p14:tracePt t="38823" x="4643438" y="3089275"/>
          <p14:tracePt t="39053" x="4643438" y="3081338"/>
          <p14:tracePt t="39086" x="4643438" y="3071813"/>
          <p14:tracePt t="39112" x="4633913" y="3062288"/>
          <p14:tracePt t="39125" x="4633913" y="3054350"/>
          <p14:tracePt t="39135" x="4625975" y="3036888"/>
          <p14:tracePt t="39149" x="4616450" y="3009900"/>
          <p14:tracePt t="39161" x="4616450" y="2990850"/>
          <p14:tracePt t="39176" x="4608513" y="2973388"/>
          <p14:tracePt t="39191" x="4598988" y="2955925"/>
          <p14:tracePt t="39207" x="4589463" y="2938463"/>
          <p14:tracePt t="39237" x="4589463" y="2928938"/>
          <p14:tracePt t="39255" x="4589463" y="2919413"/>
          <p14:tracePt t="39781" x="4589463" y="2928938"/>
          <p14:tracePt t="39807" x="4589463" y="2938463"/>
          <p14:tracePt t="41774" x="4598988" y="3017838"/>
          <p14:tracePt t="41792" x="4633913" y="3187700"/>
          <p14:tracePt t="41802" x="4660900" y="3438525"/>
          <p14:tracePt t="41833" x="4751388" y="4179888"/>
          <p14:tracePt t="41849" x="4759325" y="4303713"/>
          <p14:tracePt t="41878" x="4776788" y="4537075"/>
          <p14:tracePt t="41896" x="4776788" y="4751388"/>
          <p14:tracePt t="41932" x="4776788" y="4956175"/>
          <p14:tracePt t="42125" x="4776788" y="4965700"/>
          <p14:tracePt t="42135" x="4768850" y="4991100"/>
          <p14:tracePt t="42149" x="4759325" y="5045075"/>
          <p14:tracePt t="42179" x="4732338" y="5160963"/>
          <p14:tracePt t="42186" x="4724400" y="5205413"/>
          <p14:tracePt t="42210" x="4697413" y="5251450"/>
          <p14:tracePt t="42235" x="4679950" y="5276850"/>
          <p14:tracePt t="42264" x="4652963" y="5286375"/>
          <p14:tracePt t="42270" x="4643438" y="5295900"/>
          <p14:tracePt t="42283" x="4633913" y="5295900"/>
          <p14:tracePt t="42311" x="4598988" y="5295900"/>
          <p14:tracePt t="42335" x="4562475" y="5295900"/>
          <p14:tracePt t="42351" x="4527550" y="5295900"/>
          <p14:tracePt t="42380" x="4491038" y="5295900"/>
          <p14:tracePt t="42397" x="4473575" y="5303838"/>
          <p14:tracePt t="42413" x="4446588" y="5303838"/>
          <p14:tracePt t="42435" x="4411663" y="5322888"/>
          <p14:tracePt t="42460" x="4394200" y="5330825"/>
          <p14:tracePt t="42471" x="4394200" y="5340350"/>
          <p14:tracePt t="42484" x="4384675" y="5340350"/>
          <p14:tracePt t="42520" x="4375150" y="5348288"/>
          <p14:tracePt t="42530" x="4375150" y="5357813"/>
          <p14:tracePt t="42545" x="4367213" y="5367338"/>
          <p14:tracePt t="42561" x="4367213" y="5375275"/>
          <p14:tracePt t="42579" x="4367213" y="5394325"/>
          <p14:tracePt t="42595" x="4357688" y="5402263"/>
          <p14:tracePt t="42626" x="4357688" y="5419725"/>
          <p14:tracePt t="42643" x="4340225" y="5438775"/>
          <p14:tracePt t="42675" x="4330700" y="5438775"/>
          <p14:tracePt t="42691" x="4322763" y="5438775"/>
          <p14:tracePt t="42706" x="4313238" y="5429250"/>
          <p14:tracePt t="42723" x="4313238" y="5419725"/>
          <p14:tracePt t="42753" x="4295775" y="5411788"/>
          <p14:tracePt t="42770" x="4286250" y="5411788"/>
          <p14:tracePt t="42802" x="4276725" y="5411788"/>
          <p14:tracePt t="42822" x="4268788" y="5411788"/>
          <p14:tracePt t="42835" x="4259263" y="5411788"/>
          <p14:tracePt t="42850" x="4251325" y="5411788"/>
          <p14:tracePt t="42867" x="4241800" y="5411788"/>
          <p14:tracePt t="42883" x="4224338" y="5411788"/>
          <p14:tracePt t="42898" x="4214813" y="5411788"/>
          <p14:tracePt t="42915" x="4205288" y="5411788"/>
          <p14:tracePt t="42931" x="4179888" y="5411788"/>
          <p14:tracePt t="42951" x="4170363" y="5402263"/>
          <p14:tracePt t="42974" x="4160838" y="5394325"/>
          <p14:tracePt t="42987" x="4152900" y="5394325"/>
          <p14:tracePt t="43022" x="4160838" y="5384800"/>
          <p14:tracePt t="43208" x="4170363" y="5384800"/>
          <p14:tracePt t="43216" x="4179888" y="5384800"/>
          <p14:tracePt t="43233" x="4197350" y="5384800"/>
          <p14:tracePt t="43251" x="4224338" y="5384800"/>
          <p14:tracePt t="43267" x="4295775" y="5384800"/>
          <p14:tracePt t="43282" x="4340225" y="5402263"/>
          <p14:tracePt t="43299" x="4384675" y="5419725"/>
          <p14:tracePt t="43315" x="4402138" y="5429250"/>
          <p14:tracePt t="43330" x="4411663" y="5429250"/>
          <p14:tracePt t="43347" x="4429125" y="5429250"/>
          <p14:tracePt t="43385" x="4438650" y="5429250"/>
          <p14:tracePt t="43492" x="4446588" y="5429250"/>
          <p14:tracePt t="43505" x="4456113" y="5429250"/>
          <p14:tracePt t="43528" x="4465638" y="5429250"/>
          <p14:tracePt t="43612" x="4473575" y="5429250"/>
          <p14:tracePt t="43651" x="4483100" y="5429250"/>
          <p14:tracePt t="43673" x="4491038" y="5419725"/>
          <p14:tracePt t="43685" x="4500563" y="5419725"/>
          <p14:tracePt t="43697" x="4510088" y="5419725"/>
          <p14:tracePt t="43721" x="4510088" y="5411788"/>
          <p14:tracePt t="44191" x="4518025" y="5411788"/>
          <p14:tracePt t="44201" x="4527550" y="5402263"/>
          <p14:tracePt t="44213" x="4537075" y="5402263"/>
          <p14:tracePt t="44230" x="4554538" y="5394325"/>
          <p14:tracePt t="44245" x="4581525" y="5394325"/>
          <p14:tracePt t="44262" x="4670425" y="5384800"/>
          <p14:tracePt t="44278" x="4732338" y="5384800"/>
          <p14:tracePt t="44294" x="4776788" y="5384800"/>
          <p14:tracePt t="44310" x="4894263" y="5367338"/>
          <p14:tracePt t="44326" x="4956175" y="5357813"/>
          <p14:tracePt t="44342" x="5054600" y="5340350"/>
          <p14:tracePt t="44358" x="5099050" y="5330825"/>
          <p14:tracePt t="44374" x="5153025" y="5322888"/>
          <p14:tracePt t="44390" x="5187950" y="5322888"/>
          <p14:tracePt t="44406" x="5251450" y="5322888"/>
          <p14:tracePt t="44669" x="5259388" y="5322888"/>
          <p14:tracePt t="44693" x="5268913" y="5322888"/>
          <p14:tracePt t="44707" x="5276850" y="5322888"/>
          <p14:tracePt t="44715" x="5286375" y="5322888"/>
          <p14:tracePt t="44743" x="5295900" y="5322888"/>
          <p14:tracePt t="44754" x="5303838" y="5330825"/>
          <p14:tracePt t="44764" x="5322888" y="5348288"/>
          <p14:tracePt t="44779" x="5330825" y="5357813"/>
          <p14:tracePt t="44791" x="5348288" y="5375275"/>
          <p14:tracePt t="44806" x="5375275" y="5384800"/>
          <p14:tracePt t="44822" x="5384800" y="5394325"/>
          <p14:tracePt t="44838" x="5411788" y="5402263"/>
          <p14:tracePt t="44854" x="5419725" y="5402263"/>
          <p14:tracePt t="44869" x="5429250" y="5402263"/>
          <p14:tracePt t="45126" x="5438775" y="5402263"/>
          <p14:tracePt t="45138" x="5446713" y="5402263"/>
          <p14:tracePt t="45159" x="5465763" y="5402263"/>
          <p14:tracePt t="45185" x="5473700" y="5402263"/>
          <p14:tracePt t="45196" x="5483225" y="5402263"/>
          <p14:tracePt t="45208" x="5491163" y="5394325"/>
          <p14:tracePt t="45236" x="5500688" y="5394325"/>
          <p14:tracePt t="45244" x="5510213" y="5394325"/>
          <p14:tracePt t="45256" x="5518150" y="5384800"/>
          <p14:tracePt t="45271" x="5527675" y="5384800"/>
          <p14:tracePt t="45300" x="5537200" y="5384800"/>
          <p14:tracePt t="45318" x="5554663" y="5384800"/>
          <p14:tracePt t="45334" x="5562600" y="5384800"/>
          <p14:tracePt t="45352" x="5572125" y="5384800"/>
          <p14:tracePt t="45366" x="5581650" y="5384800"/>
          <p14:tracePt t="45578" x="5581650" y="5394325"/>
          <p14:tracePt t="45595" x="5589588" y="5394325"/>
          <p14:tracePt t="45619" x="5599113" y="5394325"/>
          <p14:tracePt t="45627" x="5616575" y="5394325"/>
          <p14:tracePt t="45641" x="5626100" y="5394325"/>
          <p14:tracePt t="45656" x="5643563" y="5394325"/>
          <p14:tracePt t="45670" x="5670550" y="5394325"/>
          <p14:tracePt t="45686" x="5715000" y="5394325"/>
          <p14:tracePt t="45702" x="5741988" y="5394325"/>
          <p14:tracePt t="45718" x="5768975" y="5394325"/>
          <p14:tracePt t="45734" x="5795963" y="5394325"/>
          <p14:tracePt t="45750" x="5840413" y="5394325"/>
          <p14:tracePt t="45766" x="5857875" y="5394325"/>
          <p14:tracePt t="45782" x="5867400" y="5394325"/>
          <p14:tracePt t="45798" x="5894388" y="5384800"/>
          <p14:tracePt t="45830" x="5902325" y="5384800"/>
          <p14:tracePt t="45846" x="5911850" y="5375275"/>
          <p14:tracePt t="46012" x="5919788" y="5375275"/>
          <p14:tracePt t="46025" x="5929313" y="5375275"/>
          <p14:tracePt t="46039" x="5938838" y="5375275"/>
          <p14:tracePt t="46054" x="5956300" y="5375275"/>
          <p14:tracePt t="46070" x="5973763" y="5375275"/>
          <p14:tracePt t="46087" x="5983288" y="5375275"/>
          <p14:tracePt t="46110" x="5983288" y="5384800"/>
          <p14:tracePt t="46181" x="5991225" y="5384800"/>
          <p14:tracePt t="46194" x="5991225" y="5394325"/>
          <p14:tracePt t="46218" x="6000750" y="5402263"/>
          <p14:tracePt t="46256" x="6010275" y="5402263"/>
          <p14:tracePt t="46651" x="6018213" y="5402263"/>
          <p14:tracePt t="46661" x="6027738" y="5402263"/>
          <p14:tracePt t="46674" x="6045200" y="5402263"/>
          <p14:tracePt t="46690" x="6072188" y="5402263"/>
          <p14:tracePt t="46706" x="6099175" y="5394325"/>
          <p14:tracePt t="46722" x="6134100" y="5384800"/>
          <p14:tracePt t="46738" x="6153150" y="5384800"/>
          <p14:tracePt t="46754" x="6170613" y="5384800"/>
          <p14:tracePt t="46784" x="6205538" y="5384800"/>
          <p14:tracePt t="46802" x="6215063" y="5384800"/>
          <p14:tracePt t="46818" x="6242050" y="5384800"/>
          <p14:tracePt t="46834" x="6251575" y="5394325"/>
          <p14:tracePt t="46850" x="6259513" y="5394325"/>
          <p14:tracePt t="46866" x="6259513" y="5402263"/>
          <p14:tracePt t="46882" x="6269038" y="5402263"/>
          <p14:tracePt t="46898" x="6269038" y="5411788"/>
          <p14:tracePt t="47528" x="6276975" y="5411788"/>
          <p14:tracePt t="47551" x="6313488" y="5411788"/>
          <p14:tracePt t="47561" x="6340475" y="5411788"/>
          <p14:tracePt t="47572" x="6375400" y="5402263"/>
          <p14:tracePt t="47598" x="6446838" y="5394325"/>
          <p14:tracePt t="47615" x="6491288" y="5394325"/>
          <p14:tracePt t="47631" x="6510338" y="5394325"/>
          <p14:tracePt t="47647" x="6537325" y="5394325"/>
          <p14:tracePt t="47663" x="6554788" y="5394325"/>
          <p14:tracePt t="47679" x="6562725" y="5402263"/>
          <p14:tracePt t="47695" x="6581775" y="5411788"/>
          <p14:tracePt t="47711" x="6589713" y="5419725"/>
          <p14:tracePt t="47727" x="6599238" y="5419725"/>
          <p14:tracePt t="47743" x="6608763" y="5429250"/>
          <p14:tracePt t="47780" x="6616700" y="5429250"/>
          <p14:tracePt t="47957" x="6616700" y="5438775"/>
          <p14:tracePt t="49267" x="6599238" y="5438775"/>
          <p14:tracePt t="49278" x="6589713" y="5419725"/>
          <p14:tracePt t="49293" x="6572250" y="5411788"/>
          <p14:tracePt t="49306" x="6562725" y="5394325"/>
          <p14:tracePt t="49321" x="6554788" y="5384800"/>
          <p14:tracePt t="49337" x="6527800" y="5348288"/>
          <p14:tracePt t="49353" x="6518275" y="5340350"/>
          <p14:tracePt t="49369" x="6500813" y="5322888"/>
          <p14:tracePt t="49385" x="6483350" y="5276850"/>
          <p14:tracePt t="49401" x="6473825" y="5259388"/>
          <p14:tracePt t="49417" x="6465888" y="5241925"/>
          <p14:tracePt t="49433" x="6446838" y="5214938"/>
          <p14:tracePt t="49449" x="6438900" y="5205413"/>
          <p14:tracePt t="49463" x="6438900" y="5197475"/>
          <p14:tracePt t="49480" x="6429375" y="5187950"/>
          <p14:tracePt t="49496" x="6419850" y="5160963"/>
          <p14:tracePt t="49512" x="6411913" y="5153025"/>
          <p14:tracePt t="49528" x="6402388" y="5143500"/>
          <p14:tracePt t="49544" x="6394450" y="5126038"/>
          <p14:tracePt t="49829" x="6384925" y="5116513"/>
          <p14:tracePt t="49845" x="6375400" y="5108575"/>
          <p14:tracePt t="49856" x="6367463" y="5089525"/>
          <p14:tracePt t="49868" x="6357938" y="5081588"/>
          <p14:tracePt t="49884" x="6357938" y="5072063"/>
          <p14:tracePt t="49900" x="6340475" y="5045075"/>
          <p14:tracePt t="49916" x="6303963" y="5000625"/>
          <p14:tracePt t="49931" x="6296025" y="4973638"/>
          <p14:tracePt t="49946" x="6269038" y="4938713"/>
          <p14:tracePt t="49963" x="6215063" y="4867275"/>
          <p14:tracePt t="49979" x="6197600" y="4822825"/>
          <p14:tracePt t="49994" x="6170613" y="4786313"/>
          <p14:tracePt t="50011" x="6116638" y="4714875"/>
          <p14:tracePt t="50027" x="6099175" y="4679950"/>
          <p14:tracePt t="50043" x="6081713" y="4652963"/>
          <p14:tracePt t="50059" x="6062663" y="4608513"/>
          <p14:tracePt t="50075" x="6054725" y="4598988"/>
          <p14:tracePt t="50091" x="6054725" y="4589463"/>
          <p14:tracePt t="50107" x="6045200" y="4598988"/>
          <p14:tracePt t="50122" x="6037263" y="4608513"/>
          <p14:tracePt t="50336" x="6037263" y="4589463"/>
          <p14:tracePt t="50347" x="6037263" y="4554538"/>
          <p14:tracePt t="50363" x="6027738" y="4510088"/>
          <p14:tracePt t="50380" x="6018213" y="4446588"/>
          <p14:tracePt t="50396" x="6000750" y="4303713"/>
          <p14:tracePt t="50412" x="5991225" y="4224338"/>
          <p14:tracePt t="50428" x="5983288" y="4143375"/>
          <p14:tracePt t="50444" x="5965825" y="3973513"/>
          <p14:tracePt t="50460" x="5956300" y="3894138"/>
          <p14:tracePt t="50476" x="5946775" y="3803650"/>
          <p14:tracePt t="50493" x="5929313" y="3670300"/>
          <p14:tracePt t="50508" x="5911850" y="3598863"/>
          <p14:tracePt t="50524" x="5894388" y="3536950"/>
          <p14:tracePt t="50540" x="5884863" y="3473450"/>
          <p14:tracePt t="50556" x="5875338" y="3446463"/>
          <p14:tracePt t="50625" x="5875338" y="3455988"/>
          <p14:tracePt t="50635" x="5875338" y="3473450"/>
          <p14:tracePt t="50650" x="5884863" y="3500438"/>
          <p14:tracePt t="50813" x="5884863" y="3490913"/>
          <p14:tracePt t="50829" x="5884863" y="3455988"/>
          <p14:tracePt t="50842" x="5884863" y="3384550"/>
          <p14:tracePt t="50851" x="5884863" y="3224213"/>
          <p14:tracePt t="50862" x="5902325" y="2973388"/>
          <p14:tracePt t="50877" x="5929313" y="2697163"/>
          <p14:tracePt t="50891" x="5965825" y="2419350"/>
          <p14:tracePt t="50906" x="5991225" y="2160588"/>
          <p14:tracePt t="50923" x="6037263" y="1795463"/>
          <p14:tracePt t="50939" x="6062663" y="1633538"/>
          <p14:tracePt t="50955" x="6081713" y="1527175"/>
          <p14:tracePt t="50957" x="6089650" y="1455738"/>
          <p14:tracePt t="50972" x="6099175" y="1428750"/>
          <p14:tracePt t="50987" x="6099175" y="1419225"/>
          <p14:tracePt t="51003" x="6108700" y="1401763"/>
          <p14:tracePt t="51019" x="6116638" y="1411288"/>
          <p14:tracePt t="51055" x="6116638" y="1419225"/>
          <p14:tracePt t="51077" x="6116638" y="1428750"/>
          <p14:tracePt t="51104" x="6134100" y="1446213"/>
          <p14:tracePt t="51116" x="6134100" y="1455738"/>
          <p14:tracePt t="51138" x="6143625" y="1455738"/>
          <p14:tracePt t="51149" x="6153150" y="1455738"/>
          <p14:tracePt t="51186" x="6170613" y="1428750"/>
          <p14:tracePt t="51197" x="6188075" y="1374775"/>
          <p14:tracePt t="51214" x="6205538" y="1330325"/>
          <p14:tracePt t="51228" x="6205538" y="1312863"/>
          <p14:tracePt t="51244" x="6205538" y="1303338"/>
          <p14:tracePt t="51260" x="6205538" y="1295400"/>
          <p14:tracePt t="51306" x="6197600" y="1295400"/>
          <p14:tracePt t="51323" x="6188075" y="1285875"/>
          <p14:tracePt t="51333" x="6180138" y="1285875"/>
          <p14:tracePt t="51344" x="6153150" y="1276350"/>
          <p14:tracePt t="51357" x="6134100" y="1276350"/>
          <p14:tracePt t="51372" x="6116638" y="1276350"/>
          <p14:tracePt t="51388" x="6099175" y="1268413"/>
          <p14:tracePt t="51404" x="6054725" y="1258888"/>
          <p14:tracePt t="51420" x="6027738" y="1250950"/>
          <p14:tracePt t="51436" x="6000750" y="1250950"/>
          <p14:tracePt t="51452" x="5956300" y="1250950"/>
          <p14:tracePt t="51468" x="5938838" y="1250950"/>
          <p14:tracePt t="51484" x="5929313" y="1258888"/>
          <p14:tracePt t="51513" x="5929313" y="1268413"/>
          <p14:tracePt t="51570" x="5938838" y="1268413"/>
          <p14:tracePt t="51597" x="5946775" y="1285875"/>
          <p14:tracePt t="51620" x="5965825" y="1303338"/>
          <p14:tracePt t="51631" x="5973763" y="1303338"/>
          <p14:tracePt t="51642" x="5983288" y="1322388"/>
          <p14:tracePt t="51660" x="6000750" y="1330325"/>
          <p14:tracePt t="51675" x="6027738" y="1347788"/>
          <p14:tracePt t="51692" x="6108700" y="1384300"/>
          <p14:tracePt t="51722" x="6205538" y="1446213"/>
          <p14:tracePt t="51741" x="6286500" y="1544638"/>
          <p14:tracePt t="51756" x="6303963" y="1589088"/>
          <p14:tracePt t="51772" x="6313488" y="1625600"/>
          <p14:tracePt t="51788" x="6330950" y="1704975"/>
          <p14:tracePt t="51803" x="6330950" y="1776413"/>
          <p14:tracePt t="51820" x="6330950" y="1847850"/>
          <p14:tracePt t="51836" x="6330950" y="2009775"/>
          <p14:tracePt t="51852" x="6330950" y="2089150"/>
          <p14:tracePt t="51868" x="6330950" y="2143125"/>
          <p14:tracePt t="51884" x="6323013" y="2232025"/>
          <p14:tracePt t="51900" x="6313488" y="2276475"/>
          <p14:tracePt t="51916" x="6313488" y="2312988"/>
          <p14:tracePt t="51933" x="6286500" y="2438400"/>
          <p14:tracePt t="51947" x="6259513" y="2509838"/>
          <p14:tracePt t="51962" x="6224588" y="2589213"/>
          <p14:tracePt t="51978" x="6205538" y="2652713"/>
          <p14:tracePt t="51994" x="6153150" y="2776538"/>
          <p14:tracePt t="52010" x="6126163" y="2830513"/>
          <p14:tracePt t="52027" x="6081713" y="2901950"/>
          <p14:tracePt t="52042" x="6045200" y="2928938"/>
          <p14:tracePt t="52058" x="6027738" y="2946400"/>
          <p14:tracePt t="52075" x="5973763" y="2982913"/>
          <p14:tracePt t="52090" x="5946775" y="3000375"/>
          <p14:tracePt t="52106" x="5929313" y="3009900"/>
          <p14:tracePt t="52123" x="5884863" y="3036888"/>
          <p14:tracePt t="52138" x="5857875" y="3054350"/>
          <p14:tracePt t="52154" x="5830888" y="3071813"/>
          <p14:tracePt t="52170" x="5786438" y="3089275"/>
          <p14:tracePt t="52186" x="5705475" y="3125788"/>
          <p14:tracePt t="52202" x="5670550" y="3133725"/>
          <p14:tracePt t="52218" x="5634038" y="3143250"/>
          <p14:tracePt t="52234" x="5581650" y="3152775"/>
          <p14:tracePt t="52250" x="5562600" y="3160713"/>
          <p14:tracePt t="52266" x="5545138" y="3160713"/>
          <p14:tracePt t="52282" x="5518150" y="3160713"/>
          <p14:tracePt t="52298" x="5500688" y="3160713"/>
          <p14:tracePt t="52314" x="5473700" y="3160713"/>
          <p14:tracePt t="52330" x="5465763" y="3160713"/>
          <p14:tracePt t="52346" x="5438775" y="3170238"/>
          <p14:tracePt t="52377" x="5375275" y="3179763"/>
          <p14:tracePt t="52396" x="5357813" y="3179763"/>
          <p14:tracePt t="52412" x="5322888" y="3179763"/>
          <p14:tracePt t="52428" x="5303838" y="3179763"/>
          <p14:tracePt t="52444" x="5286375" y="3160713"/>
          <p14:tracePt t="52665" x="5276850" y="3160713"/>
          <p14:tracePt t="52676" x="5268913" y="3160713"/>
          <p14:tracePt t="52686" x="5259388" y="3160713"/>
          <p14:tracePt t="52713" x="5214938" y="3160713"/>
          <p14:tracePt t="52735" x="5180013" y="3160713"/>
          <p14:tracePt t="52765" x="5133975" y="3160713"/>
          <p14:tracePt t="52783" x="5099050" y="3160713"/>
          <p14:tracePt t="52798" x="5081588" y="3160713"/>
          <p14:tracePt t="52834" x="4983163" y="3160713"/>
          <p14:tracePt t="52865" x="4911725" y="3170238"/>
          <p14:tracePt t="52871" x="4857750" y="3187700"/>
          <p14:tracePt t="52883" x="4803775" y="3205163"/>
          <p14:tracePt t="52912" x="4705350" y="3232150"/>
          <p14:tracePt t="52917" x="4652963" y="3251200"/>
          <p14:tracePt t="52937" x="4616450" y="3259138"/>
          <p14:tracePt t="52965" x="4545013" y="3268663"/>
          <p14:tracePt t="52975" x="4527550" y="3268663"/>
          <p14:tracePt t="52999" x="4518025" y="3268663"/>
          <p14:tracePt t="53035" x="4510088" y="3259138"/>
          <p14:tracePt t="53227" x="4500563" y="3259138"/>
          <p14:tracePt t="53238" x="4491038" y="3259138"/>
          <p14:tracePt t="53253" x="4473575" y="3259138"/>
          <p14:tracePt t="53282" x="4419600" y="3259138"/>
          <p14:tracePt t="53288" x="4402138" y="3259138"/>
          <p14:tracePt t="53300" x="4367213" y="3232150"/>
          <p14:tracePt t="53336" x="4179888" y="3108325"/>
          <p14:tracePt t="53366" x="4010025" y="2973388"/>
          <p14:tracePt t="53372" x="3938588" y="2911475"/>
          <p14:tracePt t="53385" x="3830638" y="2840038"/>
          <p14:tracePt t="53414" x="3670300" y="2724150"/>
          <p14:tracePt t="53420" x="3598863" y="2652713"/>
          <p14:tracePt t="53438" x="3544888" y="2598738"/>
          <p14:tracePt t="53456" x="3438525" y="2517775"/>
          <p14:tracePt t="53471" x="3394075" y="2482850"/>
          <p14:tracePt t="53487" x="3367088" y="2446338"/>
          <p14:tracePt t="53502" x="3340100" y="2428875"/>
          <p14:tracePt t="53518" x="3313113" y="2393950"/>
          <p14:tracePt t="53538" x="3313113" y="2374900"/>
          <p14:tracePt t="53554" x="3303588" y="2339975"/>
          <p14:tracePt t="53583" x="3303588" y="2259013"/>
          <p14:tracePt t="53614" x="3313113" y="2170113"/>
          <p14:tracePt t="53864" x="3313113" y="2160588"/>
          <p14:tracePt t="53877" x="3303588" y="2152650"/>
          <p14:tracePt t="53888" x="3295650" y="2133600"/>
          <p14:tracePt t="53903" x="3286125" y="2081213"/>
          <p14:tracePt t="53938" x="3259138" y="1938338"/>
          <p14:tracePt t="53969" x="3251200" y="1866900"/>
          <p14:tracePt t="53977" x="3251200" y="1839913"/>
          <p14:tracePt t="53988" x="3251200" y="1812925"/>
          <p14:tracePt t="54002" x="3251200" y="1803400"/>
          <p14:tracePt t="54018" x="3251200" y="1795463"/>
          <p14:tracePt t="54040" x="3251200" y="1768475"/>
          <p14:tracePt t="54056" x="3251200" y="1741488"/>
          <p14:tracePt t="54259" x="3251200" y="1731963"/>
          <p14:tracePt t="54281" x="3251200" y="1724025"/>
          <p14:tracePt t="54297" x="3251200" y="1704975"/>
          <p14:tracePt t="54308" x="3268663" y="1687513"/>
          <p14:tracePt t="54321" x="3268663" y="1679575"/>
          <p14:tracePt t="54342" x="3276600" y="1660525"/>
          <p14:tracePt t="54358" x="3303588" y="1643063"/>
          <p14:tracePt t="54386" x="3330575" y="1633538"/>
          <p14:tracePt t="54406" x="3340100" y="1625600"/>
          <p14:tracePt t="54420" x="3348038" y="1625600"/>
          <p14:tracePt t="54441" x="3348038" y="1608138"/>
          <p14:tracePt t="54477" x="3348038" y="1598613"/>
          <p14:tracePt t="54499" x="3348038" y="1589088"/>
          <p14:tracePt t="54515" x="3348038" y="1571625"/>
          <p14:tracePt t="54525" x="3348038" y="1562100"/>
          <p14:tracePt t="54538" x="3348038" y="1544638"/>
          <p14:tracePt t="54554" x="3348038" y="1536700"/>
          <p14:tracePt t="54933" x="3348038" y="1544638"/>
          <p14:tracePt t="54979" x="3348038" y="1554163"/>
          <p14:tracePt t="55039" x="3340100" y="1554163"/>
          <p14:tracePt t="55075" x="3330575" y="1554163"/>
          <p14:tracePt t="55087" x="3322638" y="1554163"/>
          <p14:tracePt t="55102" x="3322638" y="1544638"/>
          <p14:tracePt t="55116" x="3303588" y="1527175"/>
          <p14:tracePt t="55132" x="3295650" y="1509713"/>
          <p14:tracePt t="55148" x="3276600" y="1473200"/>
          <p14:tracePt t="55164" x="3276600" y="1455738"/>
          <p14:tracePt t="55179" x="3268663" y="1446213"/>
          <p14:tracePt t="55196" x="3268663" y="1438275"/>
          <p14:tracePt t="55212" x="3259138" y="1419225"/>
          <p14:tracePt t="55228" x="3259138" y="1411288"/>
          <p14:tracePt t="55388" x="3268663" y="1411288"/>
          <p14:tracePt t="55426" x="3268663" y="1419225"/>
          <p14:tracePt t="55450" x="3276600" y="1428750"/>
          <p14:tracePt t="55458" x="3286125" y="1446213"/>
          <p14:tracePt t="55473" x="3303588" y="1455738"/>
          <p14:tracePt t="55487" x="3322638" y="1473200"/>
          <p14:tracePt t="55500" x="3340100" y="1500188"/>
          <p14:tracePt t="55516" x="3357563" y="1517650"/>
          <p14:tracePt t="55532" x="3375025" y="1544638"/>
          <p14:tracePt t="55548" x="3402013" y="1598613"/>
          <p14:tracePt t="55564" x="3429000" y="1652588"/>
          <p14:tracePt t="55580" x="3509963" y="1785938"/>
          <p14:tracePt t="55596" x="3562350" y="1874838"/>
          <p14:tracePt t="55612" x="3625850" y="1990725"/>
          <p14:tracePt t="55628" x="3759200" y="2179638"/>
          <p14:tracePt t="55644" x="3830638" y="2295525"/>
          <p14:tracePt t="55660" x="3894138" y="2393950"/>
          <p14:tracePt t="55676" x="4037013" y="2616200"/>
          <p14:tracePt t="55706" x="4152900" y="2786063"/>
          <p14:tracePt t="55724" x="4224338" y="2955925"/>
          <p14:tracePt t="55739" x="4251325" y="3000375"/>
          <p14:tracePt t="55754" x="4259263" y="3044825"/>
          <p14:tracePt t="55772" x="4276725" y="3081338"/>
          <p14:tracePt t="55788" x="4276725" y="3098800"/>
          <p14:tracePt t="55820" x="4276725" y="3108325"/>
          <p14:tracePt t="55836" x="4276725" y="3116263"/>
          <p14:tracePt t="55857" x="4276725" y="3125788"/>
          <p14:tracePt t="56003" x="4295775" y="3143250"/>
          <p14:tracePt t="56013" x="4303713" y="3160713"/>
          <p14:tracePt t="56028" x="4322763" y="3179763"/>
          <p14:tracePt t="56044" x="4330700" y="3197225"/>
          <p14:tracePt t="56060" x="4367213" y="3224213"/>
          <p14:tracePt t="56076" x="4384675" y="3232150"/>
          <p14:tracePt t="56092" x="4394200" y="3232150"/>
          <p14:tracePt t="56108" x="4419600" y="3232150"/>
          <p14:tracePt t="56124" x="4438650" y="3232150"/>
          <p14:tracePt t="56140" x="4446588" y="3232150"/>
          <p14:tracePt t="56243" x="4446588" y="3241675"/>
          <p14:tracePt t="56254" x="4456113" y="3241675"/>
          <p14:tracePt t="56337" x="4456113" y="3251200"/>
          <p14:tracePt t="56375" x="4456113" y="3259138"/>
          <p14:tracePt t="56397" x="4456113" y="3268663"/>
          <p14:tracePt t="56408" x="4465638" y="3286125"/>
          <p14:tracePt t="56421" x="4473575" y="3303588"/>
          <p14:tracePt t="56436" x="4483100" y="3322638"/>
          <p14:tracePt t="56446" x="4483100" y="3330575"/>
          <p14:tracePt t="56460" x="4483100" y="3340100"/>
          <p14:tracePt t="57033" x="4483100" y="3330575"/>
          <p14:tracePt t="57073" x="4483100" y="3322638"/>
          <p14:tracePt t="57082" x="4491038" y="3313113"/>
          <p14:tracePt t="57093" x="4500563" y="3303588"/>
          <p14:tracePt t="57107" x="4500563" y="3295650"/>
          <p14:tracePt t="57131" x="4500563" y="3276600"/>
          <p14:tracePt t="57140" x="4510088" y="3276600"/>
          <p14:tracePt t="57170" x="4510088" y="3268663"/>
          <p14:tracePt t="57308" x="4518025" y="3251200"/>
          <p14:tracePt t="57326" x="4518025" y="3241675"/>
          <p14:tracePt t="57453" x="4500563" y="3241675"/>
          <p14:tracePt t="57490" x="4500563" y="3232150"/>
          <p14:tracePt t="57501" x="4491038" y="3224213"/>
          <p14:tracePt t="57513" x="4491038" y="3197225"/>
          <p14:tracePt t="57525" x="4491038" y="3170238"/>
          <p14:tracePt t="57537" x="4491038" y="3133725"/>
          <p14:tracePt t="57553" x="4491038" y="3098800"/>
          <p14:tracePt t="57568" x="4491038" y="3062288"/>
          <p14:tracePt t="57584" x="4491038" y="2965450"/>
          <p14:tracePt t="57600" x="4500563" y="2928938"/>
          <p14:tracePt t="57616" x="4500563" y="2884488"/>
          <p14:tracePt t="57632" x="4510088" y="2857500"/>
          <p14:tracePt t="57648" x="4518025" y="2803525"/>
          <p14:tracePt t="57664" x="4527550" y="2768600"/>
          <p14:tracePt t="57680" x="4537075" y="2724150"/>
          <p14:tracePt t="57696" x="4562475" y="2652713"/>
          <p14:tracePt t="57712" x="4562475" y="2625725"/>
          <p14:tracePt t="57728" x="4562475" y="2598738"/>
          <p14:tracePt t="57744" x="4572000" y="2571750"/>
          <p14:tracePt t="57776" x="4572000" y="2562225"/>
          <p14:tracePt t="57801" x="4572000" y="2554288"/>
          <p14:tracePt t="57813" x="4572000" y="2544763"/>
          <p14:tracePt t="57825" x="4572000" y="2527300"/>
          <p14:tracePt t="57841" x="4581525" y="2517775"/>
          <p14:tracePt t="57856" x="4581525" y="2490788"/>
          <p14:tracePt t="57873" x="4581525" y="2446338"/>
          <p14:tracePt t="57889" x="4589463" y="2428875"/>
          <p14:tracePt t="57904" x="4589463" y="2411413"/>
          <p14:tracePt t="57921" x="4589463" y="2393950"/>
          <p14:tracePt t="57936" x="4589463" y="2357438"/>
          <p14:tracePt t="57953" x="4589463" y="2347913"/>
          <p14:tracePt t="57968" x="4589463" y="2339975"/>
          <p14:tracePt t="57984" x="4589463" y="2330450"/>
          <p14:tracePt t="58000" x="4589463" y="2322513"/>
          <p14:tracePt t="58486" x="4598988" y="2312988"/>
          <p14:tracePt t="58501" x="4598988" y="2303463"/>
          <p14:tracePt t="58511" x="4598988" y="2286000"/>
          <p14:tracePt t="58525" x="4616450" y="2268538"/>
          <p14:tracePt t="58541" x="4625975" y="2241550"/>
          <p14:tracePt t="58557" x="4652963" y="2214563"/>
          <p14:tracePt t="58573" x="4705350" y="2133600"/>
          <p14:tracePt t="58588" x="4741863" y="2108200"/>
          <p14:tracePt t="58605" x="4776788" y="2071688"/>
          <p14:tracePt t="58621" x="4830763" y="2027238"/>
          <p14:tracePt t="58637" x="4848225" y="2017713"/>
          <p14:tracePt t="58653" x="4857750" y="2017713"/>
          <p14:tracePt t="58669" x="4884738" y="2000250"/>
          <p14:tracePt t="58715" x="4894263" y="2000250"/>
          <p14:tracePt t="59002" x="4902200" y="1990725"/>
          <p14:tracePt t="59014" x="4911725" y="1982788"/>
          <p14:tracePt t="59025" x="4938713" y="1965325"/>
          <p14:tracePt t="59038" x="4965700" y="1946275"/>
          <p14:tracePt t="59051" x="4991100" y="1928813"/>
          <p14:tracePt t="59064" x="5037138" y="1911350"/>
          <p14:tracePt t="59079" x="5089525" y="1884363"/>
          <p14:tracePt t="59095" x="5133975" y="1874838"/>
          <p14:tracePt t="59112" x="5241925" y="1857375"/>
          <p14:tracePt t="59127" x="5276850" y="1857375"/>
          <p14:tracePt t="59143" x="5313363" y="1857375"/>
          <p14:tracePt t="59160" x="5357813" y="1857375"/>
          <p14:tracePt t="59175" x="5375275" y="1857375"/>
          <p14:tracePt t="59191" x="5384800" y="1857375"/>
          <p14:tracePt t="59222" x="5394325" y="1830388"/>
          <p14:tracePt t="59460" x="5402263" y="1830388"/>
          <p14:tracePt t="59600" x="5402263" y="1822450"/>
          <p14:tracePt t="59676" x="5402263" y="1812925"/>
          <p14:tracePt t="59748" x="5394325" y="1795463"/>
          <p14:tracePt t="59757" x="5394325" y="1785938"/>
          <p14:tracePt t="59771" x="5384800" y="1776413"/>
          <p14:tracePt t="59802" x="5384800" y="1758950"/>
          <p14:tracePt t="59820" x="5384800" y="1751013"/>
          <p14:tracePt t="59843" x="5384800" y="1714500"/>
          <p14:tracePt t="59859" x="5384800" y="1679575"/>
          <p14:tracePt t="59888" x="5384800" y="1581150"/>
          <p14:tracePt t="59906" x="5384800" y="1562100"/>
          <p14:tracePt t="59927" x="5394325" y="1562100"/>
          <p14:tracePt t="59941" x="5394325" y="1554163"/>
          <p14:tracePt t="59971" x="5411788" y="1536700"/>
          <p14:tracePt t="59978" x="5419725" y="1536700"/>
          <p14:tracePt t="60001" x="5446713" y="1517650"/>
          <p14:tracePt t="60019" x="5456238" y="1517650"/>
          <p14:tracePt t="60042" x="5483225" y="1517650"/>
          <p14:tracePt t="60058" x="5500688" y="1517650"/>
          <p14:tracePt t="60087" x="5518150" y="1517650"/>
          <p14:tracePt t="60105" x="5537200" y="1527175"/>
          <p14:tracePt t="60423" x="5537200" y="1517650"/>
          <p14:tracePt t="60444" x="5545138" y="1517650"/>
          <p14:tracePt t="60468" x="5554663" y="1517650"/>
          <p14:tracePt t="60489" x="5562600" y="1517650"/>
          <p14:tracePt t="60501" x="5572125" y="1517650"/>
          <p14:tracePt t="60518" x="5581650" y="1527175"/>
          <p14:tracePt t="60527" x="5589588" y="1527175"/>
          <p14:tracePt t="60541" x="5599113" y="1527175"/>
          <p14:tracePt t="60563" x="5608638" y="1536700"/>
          <p14:tracePt t="60577" x="5626100" y="1536700"/>
          <p14:tracePt t="60597" x="5634038" y="1536700"/>
          <p14:tracePt t="60624" x="5643563" y="1536700"/>
          <p14:tracePt t="60647" x="5653088" y="1536700"/>
          <p14:tracePt t="60657" x="5653088" y="1544638"/>
          <p14:tracePt t="60672" x="5661025" y="1544638"/>
          <p14:tracePt t="60696" x="5661025" y="1554163"/>
          <p14:tracePt t="60925" x="5670550" y="1554163"/>
          <p14:tracePt t="60960" x="5680075" y="1554163"/>
          <p14:tracePt t="60983" x="5688013" y="1554163"/>
          <p14:tracePt t="60995" x="5697538" y="1554163"/>
          <p14:tracePt t="61031" x="5705475" y="1554163"/>
          <p14:tracePt t="61106" x="5715000" y="1554163"/>
          <p14:tracePt t="61137" x="5724525" y="1554163"/>
          <p14:tracePt t="61176" x="5732463" y="1554163"/>
          <p14:tracePt t="61369" x="5741988" y="1562100"/>
          <p14:tracePt t="61390" x="5759450" y="1562100"/>
          <p14:tracePt t="61416" x="5768975" y="1562100"/>
          <p14:tracePt t="61429" x="5768975" y="1571625"/>
          <p14:tracePt t="61438" x="5776913" y="1571625"/>
          <p14:tracePt t="61462" x="5795963" y="1571625"/>
          <p14:tracePt t="61478" x="5803900" y="1581150"/>
          <p14:tracePt t="61507" x="5813425" y="1581150"/>
          <p14:tracePt t="61510" x="5822950" y="1589088"/>
          <p14:tracePt t="61788" x="5830888" y="1589088"/>
          <p14:tracePt t="62051" x="5830888" y="1598613"/>
          <p14:tracePt t="62062" x="5830888" y="1608138"/>
          <p14:tracePt t="62089" x="5830888" y="1616075"/>
          <p14:tracePt t="62158" x="5830888" y="1625600"/>
          <p14:tracePt t="62186" x="5830888" y="1633538"/>
          <p14:tracePt t="62196" x="5830888" y="1643063"/>
          <p14:tracePt t="62210" x="5840413" y="1652588"/>
          <p14:tracePt t="62244" x="5848350" y="1679575"/>
          <p14:tracePt t="62262" x="5857875" y="1687513"/>
          <p14:tracePt t="62291" x="5857875" y="1697038"/>
          <p14:tracePt t="62297" x="5867400" y="1697038"/>
          <p14:tracePt t="62309" x="5867400" y="1704975"/>
          <p14:tracePt t="62344" x="5867400" y="1714500"/>
          <p14:tracePt t="62613" x="5884863" y="1714500"/>
          <p14:tracePt t="62628" x="5894388" y="1714500"/>
          <p14:tracePt t="62646" x="5902325" y="1714500"/>
          <p14:tracePt t="62664" x="5946775" y="1714500"/>
          <p14:tracePt t="62679" x="5965825" y="1741488"/>
          <p14:tracePt t="62708" x="6018213" y="1812925"/>
          <p14:tracePt t="62714" x="6045200" y="1839913"/>
          <p14:tracePt t="62726" x="6062663" y="1884363"/>
          <p14:tracePt t="62748" x="6081713" y="1928813"/>
          <p14:tracePt t="62777" x="6089650" y="1938338"/>
          <p14:tracePt t="62986" x="6089650" y="1946275"/>
          <p14:tracePt t="63012" x="6089650" y="1955800"/>
          <p14:tracePt t="63034" x="6089650" y="1965325"/>
          <p14:tracePt t="63050" x="6099175" y="1973263"/>
          <p14:tracePt t="63065" x="6108700" y="1982788"/>
          <p14:tracePt t="63094" x="6116638" y="2009775"/>
          <p14:tracePt t="63100" x="6116638" y="2017713"/>
          <p14:tracePt t="63112" x="6116638" y="2027238"/>
          <p14:tracePt t="63147" x="6116638" y="2044700"/>
          <p14:tracePt t="63202" x="6126163" y="2044700"/>
          <p14:tracePt t="63277" x="6126163" y="2054225"/>
          <p14:tracePt t="63601" x="6126163" y="2062163"/>
          <p14:tracePt t="64114" x="6126163" y="2071688"/>
          <p14:tracePt t="64141" x="6126163" y="2081213"/>
          <p14:tracePt t="64155" x="6126163" y="2089150"/>
          <p14:tracePt t="64162" x="6126163" y="2098675"/>
          <p14:tracePt t="64178" x="6126163" y="2108200"/>
          <p14:tracePt t="64234" x="6126163" y="2116138"/>
          <p14:tracePt t="64379" x="6126163" y="2133600"/>
          <p14:tracePt t="64391" x="6126163" y="2152650"/>
          <p14:tracePt t="64406" x="6126163" y="2170113"/>
          <p14:tracePt t="64417" x="6126163" y="2197100"/>
          <p14:tracePt t="64431" x="6126163" y="2214563"/>
          <p14:tracePt t="64446" x="6126163" y="2232025"/>
          <p14:tracePt t="64462" x="6126163" y="2241550"/>
          <p14:tracePt t="64478" x="6126163" y="2276475"/>
          <p14:tracePt t="64507" x="6126163" y="2312988"/>
          <p14:tracePt t="64513" x="6116638" y="2330450"/>
          <p14:tracePt t="64525" x="6099175" y="2366963"/>
          <p14:tracePt t="64550" x="6089650" y="2393950"/>
          <p14:tracePt t="64578" x="6081713" y="2411413"/>
          <p14:tracePt t="64643" x="6072188" y="2446338"/>
          <p14:tracePt t="64654" x="6072188" y="2465388"/>
          <p14:tracePt t="64670" x="6062663" y="2482850"/>
          <p14:tracePt t="64696" x="6054725" y="2517775"/>
          <p14:tracePt t="64729" x="6054725" y="2527300"/>
          <p14:tracePt t="64762" x="6054725" y="2536825"/>
          <p14:tracePt t="64782" x="6062663" y="2544763"/>
          <p14:tracePt t="64812" x="6153150" y="2598738"/>
          <p14:tracePt t="64849" x="6251575" y="2633663"/>
          <p14:tracePt t="64880" x="6313488" y="2679700"/>
          <p14:tracePt t="64886" x="6340475" y="2705100"/>
          <p14:tracePt t="64899" x="6375400" y="2741613"/>
          <p14:tracePt t="64927" x="6429375" y="2786063"/>
          <p14:tracePt t="64933" x="6438900" y="2803525"/>
          <p14:tracePt t="64952" x="6456363" y="2822575"/>
          <p14:tracePt t="64982" x="6483350" y="2840038"/>
          <p14:tracePt t="65012" x="6510338" y="2857500"/>
          <p14:tracePt t="65019" x="6518275" y="2874963"/>
          <p14:tracePt t="65030" x="6527800" y="2884488"/>
          <p14:tracePt t="65052" x="6554788" y="2911475"/>
          <p14:tracePt t="65081" x="6581775" y="2901950"/>
          <p14:tracePt t="65664" x="6581775" y="2911475"/>
          <p14:tracePt t="65690" x="6589713" y="2919413"/>
          <p14:tracePt t="65701" x="6589713" y="2928938"/>
          <p14:tracePt t="65729" x="6589713" y="2946400"/>
          <p14:tracePt t="65738" x="6589713" y="2955925"/>
          <p14:tracePt t="65751" x="6589713" y="2965450"/>
          <p14:tracePt t="65771" x="6589713" y="2973388"/>
          <p14:tracePt t="65786" x="6589713" y="2990850"/>
          <p14:tracePt t="65807" x="6589713" y="3000375"/>
          <p14:tracePt t="65835" x="6589713" y="3009900"/>
          <p14:tracePt t="65868" x="6589713" y="3017838"/>
          <p14:tracePt t="65895" x="6589713" y="3027363"/>
          <p14:tracePt t="65906" x="6589713" y="3036888"/>
          <p14:tracePt t="65928" x="6589713" y="3044825"/>
          <p14:tracePt t="65944" x="6581775" y="3054350"/>
          <p14:tracePt t="65959" x="6572250" y="3062288"/>
          <p14:tracePt t="65974" x="6572250" y="3071813"/>
          <p14:tracePt t="65990" x="6562725" y="3081338"/>
          <p14:tracePt t="66006" x="6554788" y="3089275"/>
          <p14:tracePt t="66027" x="6545263" y="3098800"/>
          <p14:tracePt t="66038" x="6537325" y="3098800"/>
          <p14:tracePt t="66062" x="6527800" y="3098800"/>
          <p14:tracePt t="66075" x="6518275" y="3098800"/>
          <p14:tracePt t="66087" x="6510338" y="3098800"/>
          <p14:tracePt t="66102" x="6491288" y="3108325"/>
          <p14:tracePt t="66118" x="6473825" y="3108325"/>
          <p14:tracePt t="66134" x="6465888" y="3108325"/>
          <p14:tracePt t="66150" x="6438900" y="3116263"/>
          <p14:tracePt t="66166" x="6411913" y="3116263"/>
          <p14:tracePt t="66182" x="6313488" y="3152775"/>
          <p14:tracePt t="66198" x="6242050" y="3179763"/>
          <p14:tracePt t="66214" x="6153150" y="3197225"/>
          <p14:tracePt t="66230" x="5983288" y="3232150"/>
          <p14:tracePt t="66246" x="5919788" y="3241675"/>
          <p14:tracePt t="66262" x="5884863" y="3241675"/>
          <p14:tracePt t="66278" x="5840413" y="3251200"/>
          <p14:tracePt t="66294" x="5830888" y="3251200"/>
          <p14:tracePt t="66310" x="5822950" y="3251200"/>
          <p14:tracePt t="66326" x="5813425" y="3251200"/>
          <p14:tracePt t="66342" x="5803900" y="3268663"/>
          <p14:tracePt t="66358" x="5786438" y="3286125"/>
          <p14:tracePt t="66374" x="5732463" y="3340100"/>
          <p14:tracePt t="66390" x="5688013" y="3357563"/>
          <p14:tracePt t="66406" x="5661025" y="3384550"/>
          <p14:tracePt t="66422" x="5616575" y="3402013"/>
          <p14:tracePt t="66438" x="5562600" y="3419475"/>
          <p14:tracePt t="66454" x="5545138" y="3419475"/>
          <p14:tracePt t="66486" x="5537200" y="3419475"/>
          <p14:tracePt t="66902" x="5537200" y="3411538"/>
          <p14:tracePt t="67070" x="5537200" y="3419475"/>
          <p14:tracePt t="67262" x="5518150" y="3419475"/>
          <p14:tracePt t="67274" x="5483225" y="3429000"/>
          <p14:tracePt t="67286" x="5438775" y="3438525"/>
          <p14:tracePt t="67297" x="5375275" y="3446463"/>
          <p14:tracePt t="67311" x="5303838" y="3455988"/>
          <p14:tracePt t="67325" x="5214938" y="3455988"/>
          <p14:tracePt t="67340" x="5126038" y="3455988"/>
          <p14:tracePt t="67356" x="4911725" y="3455988"/>
          <p14:tracePt t="67372" x="4803775" y="3446463"/>
          <p14:tracePt t="67388" x="4687888" y="3429000"/>
          <p14:tracePt t="67404" x="4581525" y="3419475"/>
          <p14:tracePt t="67420" x="4394200" y="3419475"/>
          <p14:tracePt t="67436" x="4286250" y="3419475"/>
          <p14:tracePt t="67462" x="4116388" y="3438525"/>
          <p14:tracePt t="67477" x="3983038" y="3455988"/>
          <p14:tracePt t="67506" x="3867150" y="3465513"/>
          <p14:tracePt t="67524" x="3795713" y="3465513"/>
          <p14:tracePt t="67553" x="3741738" y="3465513"/>
          <p14:tracePt t="67563" x="3732213" y="3465513"/>
          <p14:tracePt t="67574" x="3714750" y="3465513"/>
          <p14:tracePt t="67812" x="3705225" y="3465513"/>
          <p14:tracePt t="67826" x="3697288" y="3465513"/>
          <p14:tracePt t="67838" x="3679825" y="3465513"/>
          <p14:tracePt t="67856" x="3660775" y="3465513"/>
          <p14:tracePt t="67872" x="3633788" y="3465513"/>
          <p14:tracePt t="67900" x="3581400" y="3446463"/>
          <p14:tracePt t="67917" x="3562350" y="3429000"/>
          <p14:tracePt t="67933" x="3554413" y="3429000"/>
          <p14:tracePt t="67954" x="3554413" y="3419475"/>
          <p14:tracePt t="67979" x="3544888" y="3419475"/>
          <p14:tracePt t="68394" x="3544888" y="3411538"/>
          <p14:tracePt t="68943" x="3544888" y="3419475"/>
          <p14:tracePt t="69664" x="3536950" y="3419475"/>
          <p14:tracePt t="69710" x="3527425" y="3419475"/>
          <p14:tracePt t="69747" x="3517900" y="3419475"/>
          <p14:tracePt t="69781" x="3509963" y="3419475"/>
          <p14:tracePt t="69797" x="3500438" y="3411538"/>
          <p14:tracePt t="69819" x="3490913" y="3411538"/>
          <p14:tracePt t="69830" x="3490913" y="3402013"/>
          <p14:tracePt t="69845" x="3482975" y="3394075"/>
          <p14:tracePt t="69863" x="3473450" y="3384550"/>
          <p14:tracePt t="69879" x="3455988" y="3322638"/>
          <p14:tracePt t="69909" x="3419475" y="3232150"/>
          <p14:tracePt t="69927" x="3394075" y="3133725"/>
          <p14:tracePt t="69943" x="3394075" y="3108325"/>
          <p14:tracePt t="69957" x="3384550" y="3071813"/>
          <p14:tracePt t="69973" x="3375025" y="3044825"/>
          <p14:tracePt t="70239" x="3375025" y="3036888"/>
          <p14:tracePt t="70260" x="3367088" y="3017838"/>
          <p14:tracePt t="70277" x="3348038" y="2990850"/>
          <p14:tracePt t="70287" x="3340100" y="2973388"/>
          <p14:tracePt t="70299" x="3322638" y="2955925"/>
          <p14:tracePt t="70312" x="3286125" y="2919413"/>
          <p14:tracePt t="70327" x="3259138" y="2894013"/>
          <p14:tracePt t="70343" x="3232150" y="2857500"/>
          <p14:tracePt t="70359" x="3160713" y="2803525"/>
          <p14:tracePt t="70375" x="3098800" y="2759075"/>
          <p14:tracePt t="70391" x="3044825" y="2697163"/>
          <p14:tracePt t="70407" x="2990850" y="2652713"/>
          <p14:tracePt t="70423" x="2894013" y="2554288"/>
          <p14:tracePt t="70439" x="2840038" y="2517775"/>
          <p14:tracePt t="70455" x="2776538" y="2465388"/>
          <p14:tracePt t="70471" x="2741613" y="2438400"/>
          <p14:tracePt t="70487" x="2724150" y="2419350"/>
          <p14:tracePt t="70503" x="2687638" y="2401888"/>
          <p14:tracePt t="70519" x="2679700" y="2393950"/>
          <p14:tracePt t="70744" x="2670175" y="2393950"/>
          <p14:tracePt t="70755" x="2652713" y="2384425"/>
          <p14:tracePt t="70765" x="2633663" y="2366963"/>
          <p14:tracePt t="70781" x="2608263" y="2347913"/>
          <p14:tracePt t="70793" x="2571750" y="2312988"/>
          <p14:tracePt t="70807" x="2527300" y="2276475"/>
          <p14:tracePt t="70823" x="2500313" y="2251075"/>
          <p14:tracePt t="70839" x="2438400" y="2197100"/>
          <p14:tracePt t="70855" x="2411413" y="2160588"/>
          <p14:tracePt t="70871" x="2393950" y="2152650"/>
          <p14:tracePt t="70887" x="2374900" y="2125663"/>
          <p14:tracePt t="70903" x="2357438" y="2116138"/>
          <p14:tracePt t="70935" x="2347913" y="2108200"/>
          <p14:tracePt t="71057" x="2339975" y="2108200"/>
          <p14:tracePt t="71090" x="2322513" y="2108200"/>
          <p14:tracePt t="71102" x="2312988" y="2108200"/>
          <p14:tracePt t="71116" x="2303463" y="2108200"/>
          <p14:tracePt t="71128" x="2286000" y="2108200"/>
          <p14:tracePt t="71143" x="2259013" y="2108200"/>
          <p14:tracePt t="71159" x="2232025" y="2089150"/>
          <p14:tracePt t="71175" x="2214563" y="2081213"/>
          <p14:tracePt t="71191" x="2187575" y="2054225"/>
          <p14:tracePt t="71207" x="2179638" y="2044700"/>
          <p14:tracePt t="71223" x="2160588" y="2017713"/>
          <p14:tracePt t="71272" x="2160588" y="2009775"/>
          <p14:tracePt t="71826" x="2170113" y="2009775"/>
          <p14:tracePt t="71835" x="2170113" y="2017713"/>
          <p14:tracePt t="71848" x="2179638" y="2017713"/>
          <p14:tracePt t="71865" x="2179638" y="2027238"/>
          <p14:tracePt t="71880" x="2187575" y="2036763"/>
          <p14:tracePt t="71898" x="2205038" y="2044700"/>
          <p14:tracePt t="71913" x="2214563" y="2062163"/>
          <p14:tracePt t="71929" x="2232025" y="2071688"/>
          <p14:tracePt t="71945" x="2286000" y="2108200"/>
          <p14:tracePt t="71961" x="2322513" y="2133600"/>
          <p14:tracePt t="71975" x="2384425" y="2170113"/>
          <p14:tracePt t="71991" x="2500313" y="2251075"/>
          <p14:tracePt t="72007" x="2562225" y="2303463"/>
          <p14:tracePt t="72023" x="2633663" y="2357438"/>
          <p14:tracePt t="72040" x="2776538" y="2536825"/>
          <p14:tracePt t="72055" x="2840038" y="2625725"/>
          <p14:tracePt t="72071" x="2894013" y="2724150"/>
          <p14:tracePt t="72088" x="2955925" y="2911475"/>
          <p14:tracePt t="72103" x="2973388" y="2982913"/>
          <p14:tracePt t="72119" x="2982913" y="3044825"/>
          <p14:tracePt t="72135" x="2990850" y="3108325"/>
          <p14:tracePt t="72349" x="3000375" y="3098800"/>
          <p14:tracePt t="72365" x="3000375" y="3089275"/>
          <p14:tracePt t="72378" x="3017838" y="3071813"/>
          <p14:tracePt t="72393" x="3027363" y="3054350"/>
          <p14:tracePt t="72409" x="3054350" y="3027363"/>
          <p14:tracePt t="72425" x="3108325" y="2938463"/>
          <p14:tracePt t="72441" x="3143250" y="2884488"/>
          <p14:tracePt t="72457" x="3187700" y="2822575"/>
          <p14:tracePt t="72473" x="3286125" y="2705100"/>
          <p14:tracePt t="72503" x="3419475" y="2500313"/>
          <p14:tracePt t="72736" x="3419475" y="2490788"/>
          <p14:tracePt t="72749" x="3419475" y="2473325"/>
          <p14:tracePt t="72760" x="3419475" y="2455863"/>
          <p14:tracePt t="72777" x="3419475" y="2419350"/>
          <p14:tracePt t="72793" x="3419475" y="2384425"/>
          <p14:tracePt t="72809" x="3419475" y="2339975"/>
          <p14:tracePt t="72825" x="3419475" y="2232025"/>
          <p14:tracePt t="72841" x="3419475" y="2152650"/>
          <p14:tracePt t="72857" x="3402013" y="2125663"/>
          <p14:tracePt t="72873" x="3394075" y="2089150"/>
          <p14:tracePt t="72889" x="3357563" y="2044700"/>
          <p14:tracePt t="72921" x="3322638" y="1990725"/>
          <p14:tracePt t="72937" x="3295650" y="1938338"/>
          <p14:tracePt t="72953" x="3276600" y="1893888"/>
          <p14:tracePt t="72968" x="3268663" y="1866900"/>
          <p14:tracePt t="72984" x="3251200" y="1822450"/>
          <p14:tracePt t="73000" x="3232150" y="1795463"/>
          <p14:tracePt t="73016" x="3232150" y="1776413"/>
          <p14:tracePt t="73031" x="3232150" y="1758950"/>
          <p14:tracePt t="73217" x="3259138" y="1776413"/>
          <p14:tracePt t="73229" x="3303588" y="1803400"/>
          <p14:tracePt t="73240" x="3357563" y="1839913"/>
          <p14:tracePt t="73257" x="3419475" y="1874838"/>
          <p14:tracePt t="73273" x="3500438" y="1928813"/>
          <p14:tracePt t="73289" x="3643313" y="2044700"/>
          <p14:tracePt t="73305" x="3714750" y="2108200"/>
          <p14:tracePt t="73320" x="3776663" y="2179638"/>
          <p14:tracePt t="73337" x="3894138" y="2295525"/>
          <p14:tracePt t="73353" x="3938588" y="2339975"/>
          <p14:tracePt t="73369" x="3973513" y="2366963"/>
          <p14:tracePt t="73384" x="4027488" y="2419350"/>
          <p14:tracePt t="73401" x="4062413" y="2446338"/>
          <p14:tracePt t="73416" x="4089400" y="2473325"/>
          <p14:tracePt t="73433" x="4152900" y="2536825"/>
          <p14:tracePt t="73463" x="4214813" y="2608263"/>
          <p14:tracePt t="73479" x="4268788" y="2660650"/>
          <p14:tracePt t="73494" x="4276725" y="2670175"/>
          <p14:tracePt t="73510" x="4295775" y="2687638"/>
          <p14:tracePt t="73539" x="4313238" y="2705100"/>
          <p14:tracePt t="73566" x="4322763" y="2705100"/>
          <p14:tracePt t="73587" x="4330700" y="2705100"/>
          <p14:tracePt t="73608" x="4348163" y="2705100"/>
          <p14:tracePt t="73624" x="4367213" y="2714625"/>
          <p14:tracePt t="73660" x="4456113" y="2741613"/>
          <p14:tracePt t="73691" x="4491038" y="2751138"/>
          <p14:tracePt t="73697" x="4510088" y="2759075"/>
          <p14:tracePt t="73709" x="4527550" y="2768600"/>
          <p14:tracePt t="73724" x="4554538" y="2768600"/>
          <p14:tracePt t="73759" x="4643438" y="2768600"/>
          <p14:tracePt t="73777" x="4697413" y="2759075"/>
          <p14:tracePt t="73794" x="4803775" y="2705100"/>
          <p14:tracePt t="73822" x="4911725" y="2643188"/>
          <p14:tracePt t="73829" x="4946650" y="2616200"/>
          <p14:tracePt t="73840" x="4991100" y="2589213"/>
          <p14:tracePt t="73863" x="5027613" y="2562225"/>
          <p14:tracePt t="73878" x="5062538" y="2536825"/>
          <p14:tracePt t="73907" x="5072063" y="2419350"/>
          <p14:tracePt t="74102" x="5099050" y="2411413"/>
          <p14:tracePt t="74116" x="5126038" y="2384425"/>
          <p14:tracePt t="74130" x="5153025" y="2374900"/>
          <p14:tracePt t="74143" x="5180013" y="2347913"/>
          <p14:tracePt t="74164" x="5251450" y="2312988"/>
          <p14:tracePt t="74192" x="5330825" y="2276475"/>
          <p14:tracePt t="74223" x="5446713" y="2251075"/>
          <p14:tracePt t="74242" x="5473700" y="2251075"/>
          <p14:tracePt t="74264" x="5510213" y="2241550"/>
          <p14:tracePt t="74292" x="5518150" y="2241550"/>
          <p14:tracePt t="74298" x="5527675" y="2241550"/>
          <p14:tracePt t="74346" x="5527675" y="2251075"/>
          <p14:tracePt t="74369" x="5527675" y="2259013"/>
          <p14:tracePt t="74406" x="5527675" y="2268538"/>
          <p14:tracePt t="74418" x="5527675" y="2276475"/>
          <p14:tracePt t="74440" x="5527675" y="2286000"/>
          <p14:tracePt t="74463" x="5518150" y="2303463"/>
          <p14:tracePt t="74483" x="5500688" y="2339975"/>
          <p14:tracePt t="74513" x="5456238" y="2428875"/>
          <p14:tracePt t="74543" x="5411788" y="2490788"/>
          <p14:tracePt t="74549" x="5384800" y="2536825"/>
          <p14:tracePt t="74564" x="5348288" y="2589213"/>
          <p14:tracePt t="74594" x="5259388" y="2697163"/>
          <p14:tracePt t="74599" x="5205413" y="2741613"/>
          <p14:tracePt t="74612" x="5160963" y="2776538"/>
          <p14:tracePt t="74640" x="5072063" y="2840038"/>
          <p14:tracePt t="74646" x="5045075" y="2857500"/>
          <p14:tracePt t="74665" x="5010150" y="2884488"/>
          <p14:tracePt t="74681" x="4938713" y="2919413"/>
          <p14:tracePt t="74710" x="4840288" y="2973388"/>
          <p14:tracePt t="74716" x="4786313" y="3000375"/>
          <p14:tracePt t="74728" x="4732338" y="3027363"/>
          <p14:tracePt t="74763" x="4625975" y="3071813"/>
          <p14:tracePt t="74769" x="4572000" y="3089275"/>
          <p14:tracePt t="74780" x="4527550" y="3098800"/>
          <p14:tracePt t="74810" x="4446588" y="3108325"/>
          <p14:tracePt t="74816" x="4419600" y="3108325"/>
          <p14:tracePt t="74827" x="4384675" y="3116263"/>
          <p14:tracePt t="74863" x="4295775" y="3116263"/>
          <p14:tracePt t="74879" x="4268788" y="3116263"/>
          <p14:tracePt t="74910" x="4179888" y="3081338"/>
          <p14:tracePt t="74941" x="4116388" y="3027363"/>
          <p14:tracePt t="74948" x="4071938" y="3009900"/>
          <p14:tracePt t="74965" x="4044950" y="2982913"/>
          <p14:tracePt t="74982" x="3983038" y="2928938"/>
          <p14:tracePt t="75010" x="3929063" y="2874963"/>
          <p14:tracePt t="75028" x="3911600" y="2857500"/>
          <p14:tracePt t="75044" x="3867150" y="2822575"/>
          <p14:tracePt t="75065" x="3830638" y="2776538"/>
          <p14:tracePt t="75082" x="3813175" y="2759075"/>
          <p14:tracePt t="75110" x="3768725" y="2643188"/>
          <p14:tracePt t="75128" x="3751263" y="2608263"/>
          <p14:tracePt t="75163" x="3714750" y="2465388"/>
          <p14:tracePt t="75181" x="3697288" y="2419350"/>
          <p14:tracePt t="75209" x="3679825" y="2322513"/>
          <p14:tracePt t="75227" x="3679825" y="2312988"/>
          <p14:tracePt t="75461" x="3679825" y="2322513"/>
          <p14:tracePt t="75546" x="3670300" y="2312988"/>
          <p14:tracePt t="75558" x="3670300" y="2303463"/>
          <p14:tracePt t="75572" x="3660775" y="2295525"/>
          <p14:tracePt t="75589" x="3643313" y="2268538"/>
          <p14:tracePt t="75606" x="3598863" y="2232025"/>
          <p14:tracePt t="75622" x="3581400" y="2214563"/>
          <p14:tracePt t="75637" x="3554413" y="2205038"/>
          <p14:tracePt t="75654" x="3517900" y="2179638"/>
          <p14:tracePt t="75670" x="3509963" y="2160588"/>
          <p14:tracePt t="75685" x="3490913" y="2152650"/>
          <p14:tracePt t="75701" x="3473450" y="2133600"/>
          <p14:tracePt t="75717" x="3465513" y="2133600"/>
          <p14:tracePt t="75749" x="3455988" y="2133600"/>
          <p14:tracePt t="75786" x="3455988" y="2143125"/>
          <p14:tracePt t="75807" x="3455988" y="2152650"/>
          <p14:tracePt t="75845" x="3455988" y="2160588"/>
          <p14:tracePt t="75858" x="3465513" y="2160588"/>
          <p14:tracePt t="75883" x="3465513" y="2170113"/>
          <p14:tracePt t="75894" x="3473450" y="2187575"/>
          <p14:tracePt t="75907" x="3482975" y="2224088"/>
          <p14:tracePt t="75924" x="3500438" y="2268538"/>
          <p14:tracePt t="75942" x="3554413" y="2374900"/>
          <p14:tracePt t="75971" x="3633788" y="2473325"/>
          <p14:tracePt t="75988" x="3714750" y="2562225"/>
          <p14:tracePt t="76004" x="3759200" y="2608263"/>
          <p14:tracePt t="76020" x="3822700" y="2652713"/>
          <p14:tracePt t="76036" x="3929063" y="2741613"/>
          <p14:tracePt t="76052" x="3983038" y="2795588"/>
          <p14:tracePt t="76068" x="4037013" y="2830513"/>
          <p14:tracePt t="76084" x="4143375" y="2928938"/>
          <p14:tracePt t="76100" x="4214813" y="2965450"/>
          <p14:tracePt t="76116" x="4276725" y="3000375"/>
          <p14:tracePt t="76132" x="4394200" y="3054350"/>
          <p14:tracePt t="76148" x="4446588" y="3081338"/>
          <p14:tracePt t="76164" x="4491038" y="3098800"/>
          <p14:tracePt t="76180" x="4545013" y="3125788"/>
          <p14:tracePt t="76196" x="4687888" y="3170238"/>
          <p14:tracePt t="76212" x="4751388" y="3197225"/>
          <p14:tracePt t="76228" x="4813300" y="3205163"/>
          <p14:tracePt t="76244" x="4919663" y="3224213"/>
          <p14:tracePt t="76260" x="4973638" y="3232150"/>
          <p14:tracePt t="76276" x="5010150" y="3232150"/>
          <p14:tracePt t="76292" x="5081588" y="3197225"/>
          <p14:tracePt t="76308" x="5126038" y="3187700"/>
          <p14:tracePt t="76325" x="5197475" y="3125788"/>
          <p14:tracePt t="76340" x="5241925" y="3089275"/>
          <p14:tracePt t="76356" x="5276850" y="3071813"/>
          <p14:tracePt t="76372" x="5313363" y="3036888"/>
          <p14:tracePt t="76388" x="5375275" y="2982913"/>
          <p14:tracePt t="76404" x="5411788" y="2946400"/>
          <p14:tracePt t="76420" x="5465763" y="2884488"/>
          <p14:tracePt t="76436" x="5491163" y="2847975"/>
          <p14:tracePt t="76452" x="5518150" y="2822575"/>
          <p14:tracePt t="76468" x="5554663" y="2751138"/>
          <p14:tracePt t="76484" x="5562600" y="2724150"/>
          <p14:tracePt t="76500" x="5572125" y="2697163"/>
          <p14:tracePt t="76516" x="5599113" y="2616200"/>
          <p14:tracePt t="76532" x="5608638" y="2554288"/>
          <p14:tracePt t="76548" x="5608638" y="2500313"/>
          <p14:tracePt t="76564" x="5616575" y="2446338"/>
          <p14:tracePt t="76566" x="5634038" y="2401888"/>
          <p14:tracePt t="76580" x="5643563" y="2347913"/>
          <p14:tracePt t="76596" x="5653088" y="2303463"/>
          <p14:tracePt t="76612" x="5661025" y="2251075"/>
          <p14:tracePt t="76643" x="5680075" y="2214563"/>
          <p14:tracePt t="76661" x="5680075" y="2205038"/>
          <p14:tracePt t="76696" x="5680075" y="2160588"/>
          <p14:tracePt t="76712" x="5680075" y="2143125"/>
          <p14:tracePt t="76726" x="5680075" y="2133600"/>
          <p14:tracePt t="76742" x="5680075" y="2125663"/>
          <p14:tracePt t="77009" x="5670550" y="2133600"/>
          <p14:tracePt t="77036" x="5661025" y="2143125"/>
          <p14:tracePt t="77069" x="5653088" y="2143125"/>
          <p14:tracePt t="77083" x="5653088" y="2152650"/>
          <p14:tracePt t="77096" x="5643563" y="2152650"/>
          <p14:tracePt t="77112" x="5634038" y="2152650"/>
          <p14:tracePt t="77141" x="5626100" y="2152650"/>
          <p14:tracePt t="77167" x="5626100" y="2160588"/>
          <p14:tracePt t="77226" x="5616575" y="2170113"/>
          <p14:tracePt t="77251" x="5616575" y="2187575"/>
          <p14:tracePt t="77263" x="5608638" y="2187575"/>
          <p14:tracePt t="77275" x="5599113" y="2205038"/>
          <p14:tracePt t="77289" x="5599113" y="2214563"/>
          <p14:tracePt t="77304" x="5581650" y="2224088"/>
          <p14:tracePt t="77320" x="5572125" y="2251075"/>
          <p14:tracePt t="77337" x="5554663" y="2276475"/>
          <p14:tracePt t="77352" x="5545138" y="2295525"/>
          <p14:tracePt t="77368" x="5537200" y="2303463"/>
          <p14:tracePt t="77384" x="5537200" y="2330450"/>
          <p14:tracePt t="77400" x="5518150" y="2339975"/>
          <p14:tracePt t="77417" x="5510213" y="2357438"/>
          <p14:tracePt t="77432" x="5500688" y="2366963"/>
          <p14:tracePt t="77466" x="5483225" y="2393950"/>
          <p14:tracePt t="77496" x="5456238" y="2428875"/>
          <p14:tracePt t="77502" x="5456238" y="2438400"/>
          <p14:tracePt t="77514" x="5446713" y="2465388"/>
          <p14:tracePt t="77542" x="5419725" y="2490788"/>
          <p14:tracePt t="77566" x="5411788" y="2509838"/>
          <p14:tracePt t="77593" x="5394325" y="2527300"/>
          <p14:tracePt t="77612" x="5384800" y="2536825"/>
          <p14:tracePt t="77633" x="5375275" y="2544763"/>
          <p14:tracePt t="77664" x="5375275" y="2554288"/>
          <p14:tracePt t="77671" x="5367338" y="2562225"/>
          <p14:tracePt t="77684" x="5357813" y="2571750"/>
          <p14:tracePt t="77711" x="5348288" y="2581275"/>
          <p14:tracePt t="77729" x="5348288" y="2589213"/>
          <p14:tracePt t="77745" x="5340350" y="2598738"/>
          <p14:tracePt t="77768" x="5330825" y="2608263"/>
          <p14:tracePt t="77781" x="5322888" y="2608263"/>
          <p14:tracePt t="77790" x="5313363" y="2616200"/>
          <p14:tracePt t="77814" x="5303838" y="2633663"/>
          <p14:tracePt t="77865" x="5286375" y="2643188"/>
          <p14:tracePt t="77883" x="5286375" y="2652713"/>
          <p14:tracePt t="79847" x="5276850" y="2652713"/>
          <p14:tracePt t="81489" x="5268913" y="2660650"/>
          <p14:tracePt t="81499" x="5259388" y="2687638"/>
          <p14:tracePt t="81512" x="5241925" y="2714625"/>
          <p14:tracePt t="81527" x="5232400" y="2741613"/>
          <p14:tracePt t="81543" x="5214938" y="2759075"/>
          <p14:tracePt t="81560" x="5205413" y="2776538"/>
          <p14:tracePt t="81575" x="5187950" y="2795588"/>
          <p14:tracePt t="81607" x="5180013" y="2795588"/>
          <p14:tracePt t="81642" x="5170488" y="2795588"/>
          <p14:tracePt t="81835" x="5160963" y="2795588"/>
          <p14:tracePt t="81862" x="5153025" y="2795588"/>
          <p14:tracePt t="81872" x="5143500" y="2795588"/>
          <p14:tracePt t="81883" x="5133975" y="2795588"/>
          <p14:tracePt t="81910" x="5089525" y="2803525"/>
          <p14:tracePt t="81927" x="5081588" y="2813050"/>
          <p14:tracePt t="81944" x="5054600" y="2822575"/>
          <p14:tracePt t="81959" x="5045075" y="2822575"/>
          <p14:tracePt t="81975" x="5037138" y="2822575"/>
          <p14:tracePt t="81992" x="5010150" y="2822575"/>
          <p14:tracePt t="82007" x="5000625" y="2822575"/>
          <p14:tracePt t="82023" x="4991100" y="2822575"/>
          <p14:tracePt t="82040" x="4973638" y="2822575"/>
          <p14:tracePt t="82055" x="4965700" y="2822575"/>
          <p14:tracePt t="82102" x="4956175" y="2822575"/>
          <p14:tracePt t="82152" x="4946650" y="2822575"/>
          <p14:tracePt t="82163" x="4946650" y="2830513"/>
          <p14:tracePt t="82174" x="4938713" y="2830513"/>
          <p14:tracePt t="82185" x="4929188" y="2840038"/>
          <p14:tracePt t="82199" x="4929188" y="2847975"/>
          <p14:tracePt t="82215" x="4911725" y="2857500"/>
          <p14:tracePt t="82231" x="4911725" y="2867025"/>
          <p14:tracePt t="82247" x="4902200" y="2874963"/>
          <p14:tracePt t="82263" x="4894263" y="2884488"/>
          <p14:tracePt t="82279" x="4884738" y="2894013"/>
          <p14:tracePt t="82295" x="4867275" y="2911475"/>
          <p14:tracePt t="82311" x="4857750" y="2911475"/>
          <p14:tracePt t="82327" x="4840288" y="2919413"/>
          <p14:tracePt t="82434" x="4848225" y="2911475"/>
          <p14:tracePt t="82446" x="4857750" y="2901950"/>
          <p14:tracePt t="82461" x="4884738" y="2894013"/>
          <p14:tracePt t="82473" x="4902200" y="2874963"/>
          <p14:tracePt t="82487" x="4929188" y="2857500"/>
          <p14:tracePt t="82503" x="4973638" y="2840038"/>
          <p14:tracePt t="82520" x="5045075" y="2795588"/>
          <p14:tracePt t="82535" x="5062538" y="2768600"/>
          <p14:tracePt t="82566" x="5081588" y="2751138"/>
          <p14:tracePt t="82583" x="5089525" y="2732088"/>
          <p14:tracePt t="82599" x="5089525" y="2724150"/>
          <p14:tracePt t="82726" x="5099050" y="2724150"/>
          <p14:tracePt t="82758" x="5108575" y="2724150"/>
          <p14:tracePt t="83350" x="5116513" y="2724150"/>
          <p14:tracePt t="83588" x="5116513" y="2732088"/>
          <p14:tracePt t="83614" x="5116513" y="2741613"/>
          <p14:tracePt t="83636" x="5108575" y="2751138"/>
          <p14:tracePt t="83661" x="5108575" y="2759075"/>
          <p14:tracePt t="83678" x="5099050" y="2776538"/>
          <p14:tracePt t="83686" x="5089525" y="2795588"/>
          <p14:tracePt t="83698" x="5089525" y="2813050"/>
          <p14:tracePt t="83725" x="5081588" y="2867025"/>
          <p14:tracePt t="83743" x="5081588" y="2919413"/>
          <p14:tracePt t="83759" x="5081588" y="3108325"/>
          <p14:tracePt t="83781" x="5089525" y="3214688"/>
          <p14:tracePt t="83797" x="5116513" y="3375025"/>
          <p14:tracePt t="83826" x="5133975" y="3411538"/>
          <p14:tracePt t="83998" x="5133975" y="3419475"/>
          <p14:tracePt t="84047" x="5133975" y="3429000"/>
          <p14:tracePt t="84178" x="5133975" y="3419475"/>
          <p14:tracePt t="84200" x="5133975" y="3411538"/>
          <p14:tracePt t="84213" x="5126038" y="3402013"/>
          <p14:tracePt t="84230" x="5126038" y="3394075"/>
          <p14:tracePt t="84245" x="5126038" y="3367088"/>
          <p14:tracePt t="84280" x="5126038" y="3303588"/>
          <p14:tracePt t="84286" x="5126038" y="3276600"/>
          <p14:tracePt t="84298" x="5126038" y="3241675"/>
          <p14:tracePt t="84327" x="5126038" y="3160713"/>
          <p14:tracePt t="84333" x="5126038" y="3116263"/>
          <p14:tracePt t="84345" x="5126038" y="3071813"/>
          <p14:tracePt t="84381" x="5143500" y="3000375"/>
          <p14:tracePt t="84386" x="5153025" y="2990850"/>
          <p14:tracePt t="84399" x="5170488" y="2982913"/>
          <p14:tracePt t="84428" x="5180013" y="2973388"/>
          <p14:tracePt t="84571" x="5180013" y="2965450"/>
          <p14:tracePt t="84667" x="5187950" y="2965450"/>
          <p14:tracePt t="84694" x="5205413" y="2965450"/>
          <p14:tracePt t="84717" x="5214938" y="2965450"/>
          <p14:tracePt t="84743" x="5224463" y="2965450"/>
          <p14:tracePt t="84767" x="5232400" y="2965450"/>
          <p14:tracePt t="84779" x="5241925" y="2965450"/>
          <p14:tracePt t="85017" x="5241925" y="2955925"/>
          <p14:tracePt t="85111" x="5251450" y="2946400"/>
          <p14:tracePt t="85160" x="5259388" y="2946400"/>
          <p14:tracePt t="85198" x="5259388" y="2938463"/>
          <p14:tracePt t="85220" x="5268913" y="2938463"/>
          <p14:tracePt t="85247" x="5276850" y="2928938"/>
          <p14:tracePt t="85292" x="5276850" y="2919413"/>
          <p14:tracePt t="85378" x="5286375" y="2874963"/>
          <p14:tracePt t="85389" x="5295900" y="2830513"/>
          <p14:tracePt t="85405" x="5313363" y="2813050"/>
          <p14:tracePt t="85422" x="5313363" y="2795588"/>
          <p14:tracePt t="85440" x="5313363" y="2786063"/>
          <p14:tracePt t="85534" x="5303838" y="2786063"/>
          <p14:tracePt t="85547" x="5286375" y="2786063"/>
          <p14:tracePt t="85556" x="5276850" y="2786063"/>
          <p14:tracePt t="85570" x="5268913" y="2786063"/>
          <p14:tracePt t="85585" x="5259388" y="2795588"/>
          <p14:tracePt t="85606" x="5251450" y="2795588"/>
          <p14:tracePt t="85631" x="5241925" y="2795588"/>
          <p14:tracePt t="85680" x="5232400" y="2795588"/>
          <p14:tracePt t="85692" x="5224463" y="2803525"/>
          <p14:tracePt t="85918" x="5205413" y="2803525"/>
          <p14:tracePt t="85932" x="5205413" y="2813050"/>
          <p14:tracePt t="85944" x="5197475" y="2813050"/>
          <p14:tracePt t="85988" x="5187950" y="2813050"/>
          <p14:tracePt t="86002" x="5180013" y="2822575"/>
          <p14:tracePt t="86015" x="5160963" y="2840038"/>
          <p14:tracePt t="86030" x="5133975" y="2847975"/>
          <p14:tracePt t="86046" x="5099050" y="2874963"/>
          <p14:tracePt t="86062" x="5054600" y="2901950"/>
          <p14:tracePt t="86078" x="4946650" y="2973388"/>
          <p14:tracePt t="86094" x="4894263" y="3000375"/>
          <p14:tracePt t="86110" x="4840288" y="3027363"/>
          <p14:tracePt t="86126" x="4732338" y="3062288"/>
          <p14:tracePt t="86142" x="4670425" y="3081338"/>
          <p14:tracePt t="86158" x="4562475" y="3108325"/>
          <p14:tracePt t="86174" x="4527550" y="3108325"/>
          <p14:tracePt t="86190" x="4500563" y="3108325"/>
          <p14:tracePt t="86221" x="4438650" y="3108325"/>
          <p14:tracePt t="86238" x="4419600" y="3108325"/>
          <p14:tracePt t="86254" x="4402138" y="3089275"/>
          <p14:tracePt t="86270" x="4394200" y="3071813"/>
          <p14:tracePt t="86286" x="4384675" y="3071813"/>
          <p14:tracePt t="86302" x="4375150" y="3054350"/>
          <p14:tracePt t="86493" x="4348163" y="3054350"/>
          <p14:tracePt t="86508" x="4322763" y="3054350"/>
          <p14:tracePt t="86519" x="4286250" y="3044825"/>
          <p14:tracePt t="86530" x="4232275" y="3027363"/>
          <p14:tracePt t="86545" x="4179888" y="3000375"/>
          <p14:tracePt t="86559" x="4116388" y="2973388"/>
          <p14:tracePt t="86575" x="4037013" y="2919413"/>
          <p14:tracePt t="86591" x="3911600" y="2822575"/>
          <p14:tracePt t="86607" x="3848100" y="2759075"/>
          <p14:tracePt t="86623" x="3795713" y="2697163"/>
          <p14:tracePt t="86640" x="3714750" y="2581275"/>
          <p14:tracePt t="86655" x="3687763" y="2544763"/>
          <p14:tracePt t="86671" x="3679825" y="2527300"/>
          <p14:tracePt t="86688" x="3660775" y="2509838"/>
          <p14:tracePt t="86703" x="3660775" y="2500313"/>
          <p14:tracePt t="86735" x="3660775" y="2490788"/>
          <p14:tracePt t="86844" x="3670300" y="2490788"/>
          <p14:tracePt t="87190" x="3670300" y="2482850"/>
          <p14:tracePt t="87237" x="3670300" y="2473325"/>
          <p14:tracePt t="87251" x="3660775" y="2465388"/>
          <p14:tracePt t="87277" x="3652838" y="2455863"/>
          <p14:tracePt t="87286" x="3643313" y="2438400"/>
          <p14:tracePt t="87299" x="3643313" y="2428875"/>
          <p14:tracePt t="87317" x="3633788" y="2411413"/>
          <p14:tracePt t="87335" x="3625850" y="2401888"/>
          <p14:tracePt t="87350" x="3616325" y="2393950"/>
          <p14:tracePt t="87366" x="3616325" y="2384425"/>
          <p14:tracePt t="87382" x="3608388" y="2374900"/>
          <p14:tracePt t="87648" x="3608388" y="2384425"/>
          <p14:tracePt t="87684" x="3608388" y="2393950"/>
          <p14:tracePt t="87719" x="3616325" y="2401888"/>
          <p14:tracePt t="87732" x="3616325" y="2419350"/>
          <p14:tracePt t="87741" x="3625850" y="2438400"/>
          <p14:tracePt t="87758" x="3643313" y="2446338"/>
          <p14:tracePt t="88093" x="3643313" y="2455863"/>
          <p14:tracePt t="88104" x="3652838" y="2455863"/>
          <p14:tracePt t="88116" x="3652838" y="2473325"/>
          <p14:tracePt t="88137" x="3660775" y="2482850"/>
          <p14:tracePt t="88155" x="3660775" y="2500313"/>
          <p14:tracePt t="88165" x="3670300" y="2509838"/>
          <p14:tracePt t="88179" x="3670300" y="2517775"/>
          <p14:tracePt t="88199" x="3670300" y="2527300"/>
          <p14:tracePt t="88799" x="3660775" y="2527300"/>
          <p14:tracePt t="88821" x="3652838" y="2527300"/>
          <p14:tracePt t="88838" x="3643313" y="2527300"/>
          <p14:tracePt t="88860" x="3633788" y="2527300"/>
          <p14:tracePt t="88871" x="3625850" y="2527300"/>
          <p14:tracePt t="88909" x="3616325" y="2527300"/>
          <p14:tracePt t="88957" x="3616325" y="2517775"/>
          <p14:tracePt t="88979" x="3616325" y="2500313"/>
          <p14:tracePt t="88996" x="3616325" y="2490788"/>
          <p14:tracePt t="89303" x="3608388" y="2490788"/>
          <p14:tracePt t="89458" x="3608388" y="2500313"/>
          <p14:tracePt t="89474" x="3608388" y="2517775"/>
          <p14:tracePt t="89486" x="3616325" y="2544763"/>
          <p14:tracePt t="89495" x="3625850" y="2571750"/>
          <p14:tracePt t="89510" x="3625850" y="2608263"/>
          <p14:tracePt t="89526" x="3633788" y="2643188"/>
          <p14:tracePt t="89542" x="3643313" y="2679700"/>
          <p14:tracePt t="89824" x="3633788" y="2679700"/>
          <p14:tracePt t="89844" x="3625850" y="2679700"/>
          <p14:tracePt t="89879" x="3616325" y="2679700"/>
          <p14:tracePt t="89917" x="3608388" y="2679700"/>
          <p14:tracePt t="90014" x="3616325" y="2679700"/>
          <p14:tracePt t="90062" x="3625850" y="2679700"/>
          <p14:tracePt t="90084" x="3643313" y="2679700"/>
          <p14:tracePt t="90096" x="3643313" y="2687638"/>
          <p14:tracePt t="90110" x="3652838" y="2687638"/>
          <p14:tracePt t="90122" x="3670300" y="2687638"/>
          <p14:tracePt t="90136" x="3679825" y="2697163"/>
          <p14:tracePt t="90151" x="3687763" y="2697163"/>
          <p14:tracePt t="90167" x="3697288" y="2697163"/>
          <p14:tracePt t="90184" x="3705225" y="2697163"/>
          <p14:tracePt t="90199" x="3714750" y="2697163"/>
          <p14:tracePt t="90215" x="3732213" y="2697163"/>
          <p14:tracePt t="90433" x="3751263" y="2705100"/>
          <p14:tracePt t="90446" x="3786188" y="2741613"/>
          <p14:tracePt t="90461" x="3813175" y="2776538"/>
          <p14:tracePt t="90483" x="3894138" y="2884488"/>
          <p14:tracePt t="90499" x="3956050" y="2955925"/>
          <p14:tracePt t="90515" x="4010025" y="3009900"/>
          <p14:tracePt t="90544" x="4179888" y="3197225"/>
          <p14:tracePt t="90561" x="4232275" y="3241675"/>
          <p14:tracePt t="90584" x="4340225" y="3286125"/>
          <p14:tracePt t="90599" x="4384675" y="3286125"/>
          <p14:tracePt t="90615" x="4438650" y="3286125"/>
          <p14:tracePt t="90644" x="4491038" y="3259138"/>
          <p14:tracePt t="90647" x="4510088" y="3259138"/>
          <p14:tracePt t="90662" x="4527550" y="3251200"/>
          <p14:tracePt t="90673" x="4554538" y="3251200"/>
          <p14:tracePt t="90686" x="4572000" y="3251200"/>
          <p14:tracePt t="90713" x="4616450" y="3259138"/>
          <p14:tracePt t="90745" x="4660900" y="3259138"/>
          <p14:tracePt t="90782" x="4714875" y="3197225"/>
          <p14:tracePt t="90986" x="4714875" y="3187700"/>
          <p14:tracePt t="90997" x="4732338" y="3179763"/>
          <p14:tracePt t="91007" x="4741863" y="3170238"/>
          <p14:tracePt t="91032" x="4759325" y="3143250"/>
          <p14:tracePt t="91047" x="4822825" y="3089275"/>
          <p14:tracePt t="91084" x="4919663" y="3027363"/>
          <p14:tracePt t="91101" x="4938713" y="3027363"/>
          <p14:tracePt t="91117" x="4965700" y="3009900"/>
          <p14:tracePt t="91132" x="4983163" y="3009900"/>
          <p14:tracePt t="91161" x="4991100" y="3009900"/>
          <p14:tracePt t="91251" x="5000625" y="3009900"/>
          <p14:tracePt t="91261" x="5010150" y="3009900"/>
          <p14:tracePt t="91286" x="5018088" y="3009900"/>
          <p14:tracePt t="91346" x="5027613" y="3009900"/>
          <p14:tracePt t="91372" x="5027613" y="3000375"/>
          <p14:tracePt t="91453" x="5037138" y="30003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0C65269-6218-4382-9A5E-182FFC9DC1E2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title"/>
          </p:nvPr>
        </p:nvSpPr>
        <p:spPr>
          <a:xfrm>
            <a:off x="514350" y="195263"/>
            <a:ext cx="8229600" cy="57943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/>
              <a:t>LYMPHATICS OF THE PELVIS</a:t>
            </a:r>
          </a:p>
        </p:txBody>
      </p:sp>
      <p:pic>
        <p:nvPicPr>
          <p:cNvPr id="248842" name="Picture 10" descr="F66122-005-f067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1888" y="911225"/>
            <a:ext cx="6513512" cy="5241925"/>
          </a:xfrm>
          <a:noFill/>
        </p:spPr>
      </p:pic>
      <p:sp>
        <p:nvSpPr>
          <p:cNvPr id="248841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211138" y="1828800"/>
            <a:ext cx="3749675" cy="180975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 lymph nodes and vessels are arranged in a chain along the main blood vessels. </a:t>
            </a:r>
          </a:p>
          <a:p>
            <a:pPr eaLnBrk="1" hangingPunct="1">
              <a:defRPr/>
            </a:pPr>
            <a:r>
              <a:rPr lang="en-US" sz="1800" dirty="0" smtClean="0"/>
              <a:t>Thus, there are </a:t>
            </a:r>
            <a:r>
              <a:rPr lang="en-US" sz="1800" b="1" dirty="0" smtClean="0">
                <a:solidFill>
                  <a:srgbClr val="FF0000"/>
                </a:solidFill>
              </a:rPr>
              <a:t>external iliac nodes, internal iliac nodes</a:t>
            </a:r>
            <a:r>
              <a:rPr lang="en-US" sz="1800" dirty="0" smtClean="0">
                <a:solidFill>
                  <a:srgbClr val="FF0000"/>
                </a:solidFill>
              </a:rPr>
              <a:t>,</a:t>
            </a:r>
            <a:r>
              <a:rPr lang="en-US" sz="1800" dirty="0" smtClean="0"/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common iliac nodes.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248843" name="AutoShape 11"/>
          <p:cNvSpPr>
            <a:spLocks noChangeArrowheads="1"/>
          </p:cNvSpPr>
          <p:nvPr/>
        </p:nvSpPr>
        <p:spPr bwMode="auto">
          <a:xfrm>
            <a:off x="7974013" y="3994150"/>
            <a:ext cx="947737" cy="414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8844" name="AutoShape 12"/>
          <p:cNvSpPr>
            <a:spLocks noChangeArrowheads="1"/>
          </p:cNvSpPr>
          <p:nvPr/>
        </p:nvSpPr>
        <p:spPr bwMode="auto">
          <a:xfrm>
            <a:off x="7978775" y="3475038"/>
            <a:ext cx="947738" cy="4143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8845" name="Line 13"/>
          <p:cNvSpPr>
            <a:spLocks noChangeShapeType="1"/>
          </p:cNvSpPr>
          <p:nvPr/>
        </p:nvSpPr>
        <p:spPr bwMode="auto">
          <a:xfrm flipV="1">
            <a:off x="3516313" y="3335338"/>
            <a:ext cx="2538412" cy="133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lg"/>
          </a:ln>
          <a:effectLst>
            <a:outerShdw dist="40161" dir="4293903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4788" y="4351338"/>
            <a:ext cx="3436937" cy="1477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lymph from Common iliac nodes &amp; the (Ovaries, uterine tubes &amp; fundus of uterus) passes to </a:t>
            </a:r>
            <a:r>
              <a:rPr lang="en-US" b="1" dirty="0">
                <a:solidFill>
                  <a:srgbClr val="000099"/>
                </a:solidFill>
              </a:rPr>
              <a:t>Lateral aortic (</a:t>
            </a:r>
            <a:r>
              <a:rPr lang="en-US" b="1" dirty="0" err="1">
                <a:solidFill>
                  <a:srgbClr val="000099"/>
                </a:solidFill>
              </a:rPr>
              <a:t>paraortic</a:t>
            </a:r>
            <a:r>
              <a:rPr lang="en-US" b="1" dirty="0">
                <a:solidFill>
                  <a:srgbClr val="000099"/>
                </a:solidFill>
              </a:rPr>
              <a:t>) nodes.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8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8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8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1" grpId="0" build="p" animBg="1"/>
      <p:bldP spid="248843" grpId="0" animBg="1"/>
      <p:bldP spid="248844" grpId="0" animBg="1"/>
      <p:bldP spid="248845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252413"/>
            <a:ext cx="3421062" cy="67786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/>
              <a:t>Nerve Supply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913" y="1276350"/>
            <a:ext cx="3752850" cy="537686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Somatic: </a:t>
            </a:r>
          </a:p>
          <a:p>
            <a:pPr>
              <a:defRPr/>
            </a:pPr>
            <a:r>
              <a:rPr lang="en-US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Sacral plexus</a:t>
            </a:r>
          </a:p>
          <a:p>
            <a:pPr>
              <a:defRPr/>
            </a:pPr>
            <a:r>
              <a:rPr lang="en-US" sz="21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Autonomic:</a:t>
            </a:r>
          </a:p>
          <a:p>
            <a:pPr>
              <a:defRPr/>
            </a:pPr>
            <a:r>
              <a:rPr lang="en-US" sz="2400" dirty="0" smtClean="0"/>
              <a:t>Sympathetic:</a:t>
            </a:r>
          </a:p>
          <a:p>
            <a:pPr>
              <a:defRPr/>
            </a:pPr>
            <a:r>
              <a:rPr lang="en-US" sz="2000" b="1" u="sng" dirty="0" smtClean="0">
                <a:solidFill>
                  <a:srgbClr val="D60093"/>
                </a:solidFill>
              </a:rPr>
              <a:t>Pelvic part of sympathetic </a:t>
            </a:r>
            <a:r>
              <a:rPr lang="en-US" sz="2000" b="1" u="sng" dirty="0" err="1" smtClean="0">
                <a:solidFill>
                  <a:srgbClr val="D60093"/>
                </a:solidFill>
              </a:rPr>
              <a:t>trunk:</a:t>
            </a:r>
            <a:r>
              <a:rPr lang="en-US" sz="2000" dirty="0" err="1" smtClean="0"/>
              <a:t>The</a:t>
            </a:r>
            <a:r>
              <a:rPr lang="en-US" sz="2000" dirty="0" smtClean="0"/>
              <a:t> 2 sympathetic trunks unite inferiorly in front of the coccyx and form a single ganglion </a:t>
            </a: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b="1" dirty="0" smtClean="0">
                <a:solidFill>
                  <a:srgbClr val="0070C0"/>
                </a:solidFill>
              </a:rPr>
              <a:t>Ganglion Impar</a:t>
            </a:r>
            <a:r>
              <a:rPr lang="en-US" sz="2000" dirty="0" smtClean="0">
                <a:solidFill>
                  <a:srgbClr val="0070C0"/>
                </a:solidFill>
              </a:rPr>
              <a:t>).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II- Superior &amp; Inferior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Hypogastric plexuses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u="sng" dirty="0" smtClean="0"/>
              <a:t>Parasympathetic:</a:t>
            </a:r>
          </a:p>
          <a:p>
            <a:pPr>
              <a:buFontTx/>
              <a:buNone/>
              <a:defRPr/>
            </a:pP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Pelvic splanchnic nerves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100" b="1" i="1" dirty="0" smtClean="0"/>
              <a:t>From S 2 , 3 &amp; 4)</a:t>
            </a:r>
          </a:p>
        </p:txBody>
      </p:sp>
      <p:pic>
        <p:nvPicPr>
          <p:cNvPr id="5" name="Content Placeholder 4" descr="F66122-005-f06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3226"/>
          <a:stretch>
            <a:fillRect/>
          </a:stretch>
        </p:blipFill>
        <p:spPr>
          <a:xfrm>
            <a:off x="3941763" y="315913"/>
            <a:ext cx="4986337" cy="624205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7472363" y="2206625"/>
            <a:ext cx="709612" cy="379413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flipV="1">
            <a:off x="6164263" y="5848350"/>
            <a:ext cx="819150" cy="252413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flipV="1">
            <a:off x="5959475" y="6116638"/>
            <a:ext cx="1055688" cy="268287"/>
          </a:xfrm>
          <a:prstGeom prst="roundRect">
            <a:avLst>
              <a:gd name="adj" fmla="val 16667"/>
            </a:avLst>
          </a:prstGeom>
          <a:solidFill>
            <a:srgbClr val="D60093">
              <a:alpha val="14902"/>
            </a:srgbClr>
          </a:solidFill>
          <a:ln w="9525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pic>
        <p:nvPicPr>
          <p:cNvPr id="8" name="Picture 2" descr="C:\Documents and Settings\User\My Documents\Student Gray\5. Pelvis and perineum\F66122-005-f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3925888" y="220663"/>
            <a:ext cx="4965700" cy="633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/>
          </p:cNvSpPr>
          <p:nvPr/>
        </p:nvSpPr>
        <p:spPr bwMode="auto">
          <a:xfrm rot="-42001">
            <a:off x="1905000" y="2438400"/>
            <a:ext cx="540861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2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Narrow" panose="020B0606020202030204" pitchFamily="34" charset="0"/>
              </a:rPr>
              <a:t>Thank You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BA8A305-FC05-4D80-9A4E-138EBA69BB05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pic>
        <p:nvPicPr>
          <p:cNvPr id="75780" name="Picture 4" descr="F66122-005-f024b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r="9991"/>
          <a:stretch>
            <a:fillRect/>
          </a:stretch>
        </p:blipFill>
        <p:spPr>
          <a:xfrm>
            <a:off x="228600" y="260350"/>
            <a:ext cx="6238875" cy="4452938"/>
          </a:xfrm>
          <a:noFill/>
        </p:spPr>
      </p:pic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1976438" y="4335463"/>
            <a:ext cx="1641475" cy="300037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2151063" y="336550"/>
            <a:ext cx="1600200" cy="29527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700838" y="231775"/>
            <a:ext cx="2097087" cy="1200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FOUR JOINTS</a:t>
            </a:r>
          </a:p>
        </p:txBody>
      </p:sp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1560513" y="4683125"/>
            <a:ext cx="6100762" cy="212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chemeClr val="hlink"/>
                </a:solidFill>
              </a:rPr>
              <a:t>1-</a:t>
            </a:r>
            <a:r>
              <a:rPr lang="en-US" altLang="en-US" sz="2200"/>
              <a:t> </a:t>
            </a:r>
            <a:r>
              <a:rPr lang="en-US" altLang="en-US" sz="2200" b="1"/>
              <a:t>Anteriorly</a:t>
            </a:r>
            <a:r>
              <a:rPr lang="en-US" altLang="en-US" sz="2200" u="sng"/>
              <a:t>:</a:t>
            </a:r>
          </a:p>
          <a:p>
            <a:pPr eaLnBrk="1" hangingPunct="1"/>
            <a:r>
              <a:rPr lang="en-US" altLang="en-US" sz="2200" b="1">
                <a:solidFill>
                  <a:schemeClr val="hlink"/>
                </a:solidFill>
              </a:rPr>
              <a:t>        Symphysis pubis </a:t>
            </a:r>
            <a:r>
              <a:rPr lang="en-US" altLang="en-US" sz="2200" b="1">
                <a:solidFill>
                  <a:srgbClr val="FF0000"/>
                </a:solidFill>
              </a:rPr>
              <a:t>(cartilaginous joint).</a:t>
            </a:r>
            <a:r>
              <a:rPr lang="en-US" altLang="en-US" sz="2200"/>
              <a:t> </a:t>
            </a:r>
          </a:p>
          <a:p>
            <a:pPr eaLnBrk="1" hangingPunct="1"/>
            <a:r>
              <a:rPr lang="en-US" altLang="en-US" sz="2200" b="1">
                <a:solidFill>
                  <a:schemeClr val="hlink"/>
                </a:solidFill>
              </a:rPr>
              <a:t>2- </a:t>
            </a:r>
            <a:r>
              <a:rPr lang="en-US" altLang="en-US" sz="2200" b="1"/>
              <a:t>Posteriolateraly:</a:t>
            </a:r>
          </a:p>
          <a:p>
            <a:pPr eaLnBrk="1" hangingPunct="1"/>
            <a:r>
              <a:rPr lang="en-US" altLang="en-US" sz="2200" b="1"/>
              <a:t>        </a:t>
            </a:r>
            <a:r>
              <a:rPr lang="en-US" altLang="en-US" sz="2200" b="1">
                <a:solidFill>
                  <a:schemeClr val="hlink"/>
                </a:solidFill>
              </a:rPr>
              <a:t>Two Sacroiliac joints. </a:t>
            </a:r>
            <a:r>
              <a:rPr lang="en-US" altLang="en-US" sz="2200" b="1">
                <a:solidFill>
                  <a:srgbClr val="FF0000"/>
                </a:solidFill>
              </a:rPr>
              <a:t>(Synovial joins)</a:t>
            </a:r>
          </a:p>
          <a:p>
            <a:pPr eaLnBrk="1" hangingPunct="1"/>
            <a:r>
              <a:rPr lang="en-US" altLang="en-US" sz="2200" b="1">
                <a:solidFill>
                  <a:srgbClr val="FF0000"/>
                </a:solidFill>
              </a:rPr>
              <a:t>3- </a:t>
            </a:r>
            <a:r>
              <a:rPr lang="en-US" altLang="en-US" sz="2200" b="1"/>
              <a:t>Posteriorly: </a:t>
            </a:r>
          </a:p>
          <a:p>
            <a:pPr eaLnBrk="1" hangingPunct="1"/>
            <a:r>
              <a:rPr lang="en-US" altLang="en-US" sz="2200" b="1">
                <a:solidFill>
                  <a:srgbClr val="0070C0"/>
                </a:solidFill>
              </a:rPr>
              <a:t>        Sacrococcygeal </a:t>
            </a:r>
            <a:r>
              <a:rPr lang="en-US" altLang="en-US" sz="2200" b="1">
                <a:solidFill>
                  <a:srgbClr val="FF0000"/>
                </a:solidFill>
              </a:rPr>
              <a:t>joint (cartilaginous), </a:t>
            </a:r>
            <a:endParaRPr lang="en-US" altLang="en-US" sz="22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0001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781" grpId="0" animBg="1"/>
      <p:bldP spid="75782" grpId="0" animBg="1"/>
      <p:bldP spid="17416" grpId="0" animBg="1"/>
    </p:bldLst>
  </p:timing>
  <p:extLst>
    <p:ext uri="{3A86A75C-4F4B-4683-9AE1-C65F6400EC91}">
      <p14:laserTraceLst xmlns:p14="http://schemas.microsoft.com/office/powerpoint/2010/main">
        <p14:tracePtLst>
          <p14:tracePt t="3311" x="5018088" y="2990850"/>
          <p14:tracePt t="3320" x="5010150" y="2990850"/>
          <p14:tracePt t="3333" x="5000625" y="2982913"/>
          <p14:tracePt t="3347" x="4983163" y="2973388"/>
          <p14:tracePt t="3372" x="4973638" y="2955925"/>
          <p14:tracePt t="3390" x="4973638" y="2946400"/>
          <p14:tracePt t="3428" x="4973638" y="2911475"/>
          <p14:tracePt t="3433" x="4973638" y="2894013"/>
          <p14:tracePt t="3458" x="4973638" y="2857500"/>
          <p14:tracePt t="3476" x="4973638" y="2830513"/>
          <p14:tracePt t="3492" x="5000625" y="2741613"/>
          <p14:tracePt t="3528" x="5072063" y="2517775"/>
          <p14:tracePt t="3559" x="5126038" y="2357438"/>
          <p14:tracePt t="3565" x="5153025" y="2295525"/>
          <p14:tracePt t="3577" x="5187950" y="2224088"/>
          <p14:tracePt t="3606" x="5241925" y="2143125"/>
          <p14:tracePt t="3612" x="5268913" y="2098675"/>
          <p14:tracePt t="3630" x="5303838" y="2071688"/>
          <p14:tracePt t="3647" x="5348288" y="2017713"/>
          <p14:tracePt t="3663" x="5375275" y="1982788"/>
          <p14:tracePt t="3690" x="5446713" y="1928813"/>
          <p14:tracePt t="3696" x="5500688" y="1893888"/>
          <p14:tracePt t="3708" x="5545138" y="1874838"/>
          <p14:tracePt t="3972" x="5554663" y="1874838"/>
          <p14:tracePt t="4005" x="5562600" y="1874838"/>
          <p14:tracePt t="4035" x="5572125" y="1884363"/>
          <p14:tracePt t="4044" x="5572125" y="1893888"/>
          <p14:tracePt t="4056" x="5581650" y="1901825"/>
          <p14:tracePt t="4072" x="5581650" y="1919288"/>
          <p14:tracePt t="4088" x="5589588" y="1919288"/>
          <p14:tracePt t="4104" x="5589588" y="1938338"/>
          <p14:tracePt t="4120" x="5589588" y="1946275"/>
          <p14:tracePt t="4152" x="5589588" y="1955800"/>
          <p14:tracePt t="4168" x="5589588" y="1973263"/>
          <p14:tracePt t="4184" x="5589588" y="1990725"/>
          <p14:tracePt t="4200" x="5589588" y="2062163"/>
          <p14:tracePt t="4216" x="5572125" y="2098675"/>
          <p14:tracePt t="4232" x="5572125" y="2116138"/>
          <p14:tracePt t="4535" x="5589588" y="2116138"/>
          <p14:tracePt t="4545" x="5616575" y="2116138"/>
          <p14:tracePt t="4557" x="5661025" y="2108200"/>
          <p14:tracePt t="4575" x="5697538" y="2098675"/>
          <p14:tracePt t="4590" x="5751513" y="2089150"/>
          <p14:tracePt t="4606" x="5830888" y="2081213"/>
          <p14:tracePt t="4622" x="5867400" y="2081213"/>
          <p14:tracePt t="4638" x="5894388" y="2081213"/>
          <p14:tracePt t="4654" x="5946775" y="2081213"/>
          <p14:tracePt t="4671" x="5965825" y="2081213"/>
          <p14:tracePt t="4686" x="5983288" y="2081213"/>
          <p14:tracePt t="4702" x="5983288" y="2089150"/>
          <p14:tracePt t="4883" x="6000750" y="2089150"/>
          <p14:tracePt t="4896" x="6010275" y="2089150"/>
          <p14:tracePt t="4909" x="6027738" y="2089150"/>
          <p14:tracePt t="4926" x="6045200" y="2089150"/>
          <p14:tracePt t="4942" x="6072188" y="2089150"/>
          <p14:tracePt t="4958" x="6153150" y="2116138"/>
          <p14:tracePt t="4974" x="6197600" y="2143125"/>
          <p14:tracePt t="4990" x="6276975" y="2232025"/>
          <p14:tracePt t="5006" x="6323013" y="2268538"/>
          <p14:tracePt t="5022" x="6348413" y="2322513"/>
          <p14:tracePt t="5038" x="6384925" y="2384425"/>
          <p14:tracePt t="5054" x="6394450" y="2401888"/>
          <p14:tracePt t="5070" x="6394450" y="2411413"/>
          <p14:tracePt t="5964" x="6384925" y="2411413"/>
          <p14:tracePt t="5976" x="6375400" y="2419350"/>
          <p14:tracePt t="5986" x="6367463" y="2419350"/>
          <p14:tracePt t="6004" x="6340475" y="2428875"/>
          <p14:tracePt t="6019" x="6313488" y="2438400"/>
          <p14:tracePt t="6035" x="6269038" y="2446338"/>
          <p14:tracePt t="6050" x="6215063" y="2465388"/>
          <p14:tracePt t="6067" x="6153150" y="2482850"/>
          <p14:tracePt t="6083" x="5991225" y="2517775"/>
          <p14:tracePt t="6099" x="5911850" y="2554288"/>
          <p14:tracePt t="6114" x="5822950" y="2581275"/>
          <p14:tracePt t="6131" x="5670550" y="2643188"/>
          <p14:tracePt t="6147" x="5608638" y="2660650"/>
          <p14:tracePt t="6163" x="5554663" y="2687638"/>
          <p14:tracePt t="6179" x="5510213" y="2705100"/>
          <p14:tracePt t="6372" x="5491163" y="2705100"/>
          <p14:tracePt t="6386" x="5473700" y="2705100"/>
          <p14:tracePt t="6397" x="5446713" y="2705100"/>
          <p14:tracePt t="6406" x="5419725" y="2705100"/>
          <p14:tracePt t="6419" x="5367338" y="2714625"/>
          <p14:tracePt t="6434" x="5268913" y="2732088"/>
          <p14:tracePt t="6449" x="5126038" y="2776538"/>
          <p14:tracePt t="6466" x="4679950" y="2946400"/>
          <p14:tracePt t="6482" x="4446588" y="3062288"/>
          <p14:tracePt t="6497" x="4241800" y="3143250"/>
          <p14:tracePt t="6513" x="4062413" y="3224213"/>
          <p14:tracePt t="6530" x="3776663" y="3322638"/>
          <p14:tracePt t="6546" x="3652838" y="3367088"/>
          <p14:tracePt t="6562" x="3438525" y="3419475"/>
          <p14:tracePt t="6578" x="3340100" y="3455988"/>
          <p14:tracePt t="6593" x="3251200" y="3473450"/>
          <p14:tracePt t="6624" x="3062288" y="3482975"/>
          <p14:tracePt t="6642" x="3036888" y="3482975"/>
          <p14:tracePt t="6659" x="3009900" y="3482975"/>
          <p14:tracePt t="6661" x="2982913" y="3490913"/>
          <p14:tracePt t="6675" x="2965450" y="3500438"/>
          <p14:tracePt t="6691" x="2955925" y="3517900"/>
          <p14:tracePt t="6707" x="2946400" y="3536950"/>
          <p14:tracePt t="6936" x="2928938" y="3536950"/>
          <p14:tracePt t="6949" x="2919413" y="3536950"/>
          <p14:tracePt t="6961" x="2901950" y="3544888"/>
          <p14:tracePt t="6991" x="2874963" y="3544888"/>
          <p14:tracePt t="7010" x="2867025" y="3544888"/>
          <p14:tracePt t="7106" x="2867025" y="3536950"/>
          <p14:tracePt t="7115" x="2857500" y="3536950"/>
          <p14:tracePt t="7153" x="2857500" y="3527425"/>
          <p14:tracePt t="7176" x="2847975" y="3527425"/>
          <p14:tracePt t="7198" x="2840038" y="3527425"/>
          <p14:tracePt t="7212" x="2840038" y="3517900"/>
          <p14:tracePt t="7236" x="2830513" y="3517900"/>
          <p14:tracePt t="7260" x="2830513" y="3509963"/>
          <p14:tracePt t="7285" x="2822575" y="3509963"/>
          <p14:tracePt t="7297" x="2822575" y="3500438"/>
          <p14:tracePt t="7310" x="2813050" y="3500438"/>
          <p14:tracePt t="7331" x="2813050" y="3490913"/>
          <p14:tracePt t="7415" x="2813050" y="3500438"/>
          <p14:tracePt t="7437" x="2813050" y="3509963"/>
          <p14:tracePt t="7464" x="2813050" y="3527425"/>
          <p14:tracePt t="7480" x="2822575" y="3554413"/>
          <p14:tracePt t="7487" x="2822575" y="3581400"/>
          <p14:tracePt t="7509" x="2830513" y="3608388"/>
          <p14:tracePt t="7532" x="2830513" y="3633788"/>
          <p14:tracePt t="7576" x="2830513" y="3643313"/>
          <p14:tracePt t="7692" x="2830513" y="3633788"/>
          <p14:tracePt t="7703" x="2830513" y="3625850"/>
          <p14:tracePt t="7718" x="2830513" y="3616325"/>
          <p14:tracePt t="7733" x="2830513" y="3608388"/>
          <p14:tracePt t="7762" x="2830513" y="3571875"/>
          <p14:tracePt t="7781" x="2830513" y="3554413"/>
          <p14:tracePt t="7808" x="2822575" y="3536950"/>
          <p14:tracePt t="7814" x="2822575" y="3517900"/>
          <p14:tracePt t="7919" x="2822575" y="3527425"/>
          <p14:tracePt t="7933" x="2822575" y="3544888"/>
          <p14:tracePt t="7946" x="2822575" y="3554413"/>
          <p14:tracePt t="7960" x="2822575" y="3562350"/>
          <p14:tracePt t="7976" x="2822575" y="3581400"/>
          <p14:tracePt t="7992" x="2822575" y="3616325"/>
          <p14:tracePt t="8008" x="2830513" y="3732213"/>
          <p14:tracePt t="8024" x="2840038" y="3813175"/>
          <p14:tracePt t="8040" x="2840038" y="3956050"/>
          <p14:tracePt t="8056" x="2847975" y="4000500"/>
          <p14:tracePt t="8072" x="2847975" y="4010025"/>
          <p14:tracePt t="8163" x="2847975" y="3990975"/>
          <p14:tracePt t="8172" x="2847975" y="3973513"/>
          <p14:tracePt t="8185" x="2847975" y="3965575"/>
          <p14:tracePt t="8200" x="2847975" y="3956050"/>
          <p14:tracePt t="8216" x="2847975" y="3938588"/>
          <p14:tracePt t="8232" x="2847975" y="3919538"/>
          <p14:tracePt t="8248" x="2847975" y="3867150"/>
          <p14:tracePt t="8264" x="2847975" y="3840163"/>
          <p14:tracePt t="8280" x="2840038" y="3822700"/>
          <p14:tracePt t="8296" x="2840038" y="3786188"/>
          <p14:tracePt t="8328" x="2840038" y="3776663"/>
          <p14:tracePt t="8344" x="2830513" y="3759200"/>
          <p14:tracePt t="8360" x="2830513" y="3751263"/>
          <p14:tracePt t="8376" x="2822575" y="3732213"/>
          <p14:tracePt t="8392" x="2822575" y="3724275"/>
          <p14:tracePt t="8421" x="2822575" y="3705225"/>
          <p14:tracePt t="8440" x="2813050" y="3687763"/>
          <p14:tracePt t="8456" x="2813050" y="3679825"/>
          <p14:tracePt t="8472" x="2813050" y="3660775"/>
          <p14:tracePt t="8488" x="2803525" y="3633788"/>
          <p14:tracePt t="8504" x="2795588" y="3616325"/>
          <p14:tracePt t="8520" x="2795588" y="3608388"/>
          <p14:tracePt t="8536" x="2795588" y="3598863"/>
          <p14:tracePt t="8592" x="2795588" y="3608388"/>
          <p14:tracePt t="8607" x="2795588" y="3625850"/>
          <p14:tracePt t="8619" x="2795588" y="3643313"/>
          <p14:tracePt t="8633" x="2795588" y="3652838"/>
          <p14:tracePt t="8648" x="2795588" y="3660775"/>
          <p14:tracePt t="8664" x="2795588" y="3679825"/>
          <p14:tracePt t="8680" x="2795588" y="3741738"/>
          <p14:tracePt t="8695" x="2795588" y="3786188"/>
          <p14:tracePt t="8712" x="2795588" y="3813175"/>
          <p14:tracePt t="8728" x="2803525" y="3867150"/>
          <p14:tracePt t="8743" x="2803525" y="3884613"/>
          <p14:tracePt t="8760" x="2803525" y="3894138"/>
          <p14:tracePt t="8809" x="2803525" y="3911600"/>
          <p14:tracePt t="8834" x="2803525" y="3929063"/>
          <p14:tracePt t="8846" x="2813050" y="3929063"/>
          <p14:tracePt t="9013" x="2813050" y="3919538"/>
          <p14:tracePt t="9036" x="2813050" y="3911600"/>
          <p14:tracePt t="9049" x="2813050" y="3894138"/>
          <p14:tracePt t="9072" x="2813050" y="3884613"/>
          <p14:tracePt t="9098" x="2813050" y="3875088"/>
          <p14:tracePt t="9121" x="2813050" y="3867150"/>
          <p14:tracePt t="9132" x="2813050" y="3857625"/>
          <p14:tracePt t="9143" x="2813050" y="3840163"/>
          <p14:tracePt t="9161" x="2813050" y="3822700"/>
          <p14:tracePt t="9176" x="2813050" y="3803650"/>
          <p14:tracePt t="9192" x="2803525" y="3776663"/>
          <p14:tracePt t="9208" x="2803525" y="3768725"/>
          <p14:tracePt t="9224" x="2795588" y="3751263"/>
          <p14:tracePt t="9401" x="2795588" y="3759200"/>
          <p14:tracePt t="9407" x="2795588" y="3768725"/>
          <p14:tracePt t="9422" x="2795588" y="3776663"/>
          <p14:tracePt t="9433" x="2795588" y="3786188"/>
          <p14:tracePt t="9448" x="2795588" y="3795713"/>
          <p14:tracePt t="9464" x="2795588" y="3822700"/>
          <p14:tracePt t="9480" x="2803525" y="3848100"/>
          <p14:tracePt t="9496" x="2830513" y="3938588"/>
          <p14:tracePt t="9512" x="2840038" y="3990975"/>
          <p14:tracePt t="9528" x="2857500" y="4081463"/>
          <p14:tracePt t="9544" x="2857500" y="4108450"/>
          <p14:tracePt t="9559" x="2867025" y="4116388"/>
          <p14:tracePt t="9576" x="2874963" y="4133850"/>
          <p14:tracePt t="9640" x="2874963" y="4116388"/>
          <p14:tracePt t="9650" x="2874963" y="4089400"/>
          <p14:tracePt t="9663" x="2874963" y="4062413"/>
          <p14:tracePt t="9673" x="2874963" y="4044950"/>
          <p14:tracePt t="9688" x="2874963" y="4010025"/>
          <p14:tracePt t="9704" x="2874963" y="3973513"/>
          <p14:tracePt t="9720" x="2867025" y="3938588"/>
          <p14:tracePt t="9750" x="2847975" y="3830638"/>
          <p14:tracePt t="9768" x="2840038" y="3813175"/>
          <p14:tracePt t="9784" x="2840038" y="3776663"/>
          <p14:tracePt t="9800" x="2830513" y="3768725"/>
          <p14:tracePt t="9816" x="2830513" y="3751263"/>
          <p14:tracePt t="9848" x="2830513" y="3741738"/>
          <p14:tracePt t="9961" x="2830513" y="3759200"/>
          <p14:tracePt t="9983" x="2830513" y="3768725"/>
          <p14:tracePt t="9999" x="2830513" y="3776663"/>
          <p14:tracePt t="10010" x="2830513" y="3786188"/>
          <p14:tracePt t="10024" x="2830513" y="3795713"/>
          <p14:tracePt t="10040" x="2830513" y="3803650"/>
          <p14:tracePt t="10056" x="2830513" y="3822700"/>
          <p14:tracePt t="10072" x="2830513" y="3857625"/>
          <p14:tracePt t="10088" x="2840038" y="3884613"/>
          <p14:tracePt t="10104" x="2847975" y="3902075"/>
          <p14:tracePt t="10120" x="2857500" y="3929063"/>
          <p14:tracePt t="10135" x="2857500" y="3946525"/>
          <p14:tracePt t="10214" x="2857500" y="3938588"/>
          <p14:tracePt t="10227" x="2857500" y="3929063"/>
          <p14:tracePt t="10237" x="2857500" y="3911600"/>
          <p14:tracePt t="10249" x="2857500" y="3902075"/>
          <p14:tracePt t="10264" x="2857500" y="3884613"/>
          <p14:tracePt t="10279" x="2857500" y="3867150"/>
          <p14:tracePt t="10296" x="2857500" y="3840163"/>
          <p14:tracePt t="10312" x="2857500" y="3768725"/>
          <p14:tracePt t="10329" x="2847975" y="3714750"/>
          <p14:tracePt t="10358" x="2822575" y="3633788"/>
          <p14:tracePt t="10391" x="2822575" y="3625850"/>
          <p14:tracePt t="10542" x="2822575" y="3633788"/>
          <p14:tracePt t="10551" x="2822575" y="3643313"/>
          <p14:tracePt t="10574" x="2822575" y="3652838"/>
          <p14:tracePt t="10682" x="2822575" y="3643313"/>
          <p14:tracePt t="10692" x="2822575" y="3633788"/>
          <p14:tracePt t="10719" x="2822575" y="3625850"/>
          <p14:tracePt t="10731" x="2822575" y="3608388"/>
          <p14:tracePt t="10741" x="2813050" y="3589338"/>
          <p14:tracePt t="10758" x="2813050" y="3571875"/>
          <p14:tracePt t="10776" x="2803525" y="3554413"/>
          <p14:tracePt t="10792" x="2795588" y="3517900"/>
          <p14:tracePt t="10823" x="2786063" y="3509963"/>
          <p14:tracePt t="10909" x="2786063" y="3517900"/>
          <p14:tracePt t="10923" x="2786063" y="3527425"/>
          <p14:tracePt t="10935" x="2786063" y="3536950"/>
          <p14:tracePt t="10957" x="2786063" y="3544888"/>
          <p14:tracePt t="10983" x="2786063" y="3554413"/>
          <p14:tracePt t="11017" x="2786063" y="3562350"/>
          <p14:tracePt t="11032" x="2786063" y="3571875"/>
          <p14:tracePt t="11046" x="2786063" y="3589338"/>
          <p14:tracePt t="11054" x="2795588" y="3616325"/>
          <p14:tracePt t="11079" x="2795588" y="3670300"/>
          <p14:tracePt t="11096" x="2795588" y="3697288"/>
          <p14:tracePt t="11132" x="2803525" y="3741738"/>
          <p14:tracePt t="11149" x="2803525" y="3759200"/>
          <p14:tracePt t="11180" x="2803525" y="3768725"/>
          <p14:tracePt t="11259" x="2803525" y="3751263"/>
          <p14:tracePt t="11269" x="2803525" y="3741738"/>
          <p14:tracePt t="11283" x="2803525" y="3732213"/>
          <p14:tracePt t="11310" x="2803525" y="3714750"/>
          <p14:tracePt t="11319" x="2803525" y="3705225"/>
          <p14:tracePt t="11335" x="2803525" y="3687763"/>
          <p14:tracePt t="11363" x="2795588" y="3643313"/>
          <p14:tracePt t="11370" x="2786063" y="3625850"/>
          <p14:tracePt t="11382" x="2786063" y="3608388"/>
          <p14:tracePt t="11410" x="2786063" y="3598863"/>
          <p14:tracePt t="11416" x="2776538" y="3598863"/>
          <p14:tracePt t="11701" x="2776538" y="3608388"/>
          <p14:tracePt t="11727" x="2776538" y="3616325"/>
          <p14:tracePt t="11761" x="2776538" y="3625850"/>
          <p14:tracePt t="12256" x="2776538" y="3633788"/>
          <p14:tracePt t="12316" x="2786063" y="3643313"/>
          <p14:tracePt t="12338" x="2786063" y="3652838"/>
          <p14:tracePt t="12352" x="2786063" y="3660775"/>
          <p14:tracePt t="12369" x="2795588" y="3660775"/>
          <p14:tracePt t="12387" x="2795588" y="3670300"/>
          <p14:tracePt t="13442" x="2795588" y="3660775"/>
          <p14:tracePt t="13491" x="2795588" y="3652838"/>
          <p14:tracePt t="13743" x="2803525" y="3652838"/>
          <p14:tracePt t="13754" x="2813050" y="3652838"/>
          <p14:tracePt t="13803" x="2822575" y="3652838"/>
          <p14:tracePt t="13984" x="2822575" y="3643313"/>
          <p14:tracePt t="14093" x="2822575" y="3633788"/>
          <p14:tracePt t="16254" x="2822575" y="3643313"/>
          <p14:tracePt t="16491" x="2830513" y="3652838"/>
          <p14:tracePt t="16506" x="2857500" y="3679825"/>
          <p14:tracePt t="16518" x="2901950" y="3697288"/>
          <p14:tracePt t="16532" x="2955925" y="3724275"/>
          <p14:tracePt t="16548" x="3017838" y="3768725"/>
          <p14:tracePt t="16564" x="3089275" y="3795713"/>
          <p14:tracePt t="16594" x="3251200" y="3875088"/>
          <p14:tracePt t="16611" x="3276600" y="3884613"/>
          <p14:tracePt t="16628" x="3303588" y="3902075"/>
          <p14:tracePt t="16755" x="3303588" y="3894138"/>
          <p14:tracePt t="16844" x="3303588" y="3884613"/>
          <p14:tracePt t="16963" x="3295650" y="3884613"/>
          <p14:tracePt t="16972" x="3286125" y="3884613"/>
          <p14:tracePt t="16998" x="3276600" y="3875088"/>
          <p14:tracePt t="17010" x="3268663" y="3875088"/>
          <p14:tracePt t="17022" x="3259138" y="3867150"/>
          <p14:tracePt t="17032" x="3251200" y="3857625"/>
          <p14:tracePt t="17047" x="3241675" y="3857625"/>
          <p14:tracePt t="17062" x="3224213" y="3848100"/>
          <p14:tracePt t="17076" x="3214688" y="3840163"/>
          <p14:tracePt t="17092" x="3197225" y="3830638"/>
          <p14:tracePt t="17108" x="3187700" y="3830638"/>
          <p14:tracePt t="17124" x="3187700" y="3822700"/>
          <p14:tracePt t="17139" x="3179763" y="3822700"/>
          <p14:tracePt t="17226" x="3179763" y="3813175"/>
          <p14:tracePt t="17632" x="3170238" y="3813175"/>
          <p14:tracePt t="17669" x="3152775" y="3813175"/>
          <p14:tracePt t="17685" x="3143250" y="3813175"/>
          <p14:tracePt t="17691" x="3133725" y="3813175"/>
          <p14:tracePt t="17706" x="3116263" y="3813175"/>
          <p14:tracePt t="17719" x="3089275" y="3803650"/>
          <p14:tracePt t="17735" x="3062288" y="3786188"/>
          <p14:tracePt t="17750" x="3036888" y="3776663"/>
          <p14:tracePt t="17767" x="2990850" y="3768725"/>
          <p14:tracePt t="17797" x="2955925" y="3759200"/>
          <p14:tracePt t="17815" x="2946400" y="3751263"/>
          <p14:tracePt t="17846" x="2938463" y="3741738"/>
          <p14:tracePt t="17925" x="2928938" y="3741738"/>
          <p14:tracePt t="17946" x="2919413" y="3741738"/>
          <p14:tracePt t="17955" x="2911475" y="3741738"/>
          <p14:tracePt t="17983" x="2894013" y="3741738"/>
          <p14:tracePt t="18006" x="2867025" y="3751263"/>
          <p14:tracePt t="18021" x="2847975" y="3751263"/>
          <p14:tracePt t="18044" x="2795588" y="3768725"/>
          <p14:tracePt t="18073" x="2732088" y="3786188"/>
          <p14:tracePt t="18079" x="2705100" y="3795713"/>
          <p14:tracePt t="18091" x="2679700" y="3795713"/>
          <p14:tracePt t="18119" x="2625725" y="3803650"/>
          <p14:tracePt t="18125" x="2608263" y="3803650"/>
          <p14:tracePt t="18144" x="2598738" y="3803650"/>
          <p14:tracePt t="18160" x="2589213" y="3803650"/>
          <p14:tracePt t="18204" x="2589213" y="3795713"/>
          <p14:tracePt t="18376" x="2589213" y="3786188"/>
          <p14:tracePt t="18536" x="2598738" y="3786188"/>
          <p14:tracePt t="18571" x="2608263" y="3786188"/>
          <p14:tracePt t="18582" x="2633663" y="3786188"/>
          <p14:tracePt t="18594" x="2660650" y="3795713"/>
          <p14:tracePt t="18621" x="2732088" y="3803650"/>
          <p14:tracePt t="18646" x="2813050" y="3813175"/>
          <p14:tracePt t="18661" x="2847975" y="3813175"/>
          <p14:tracePt t="18691" x="2928938" y="3813175"/>
          <p14:tracePt t="18721" x="2965450" y="3803650"/>
          <p14:tracePt t="18729" x="2973388" y="3803650"/>
          <p14:tracePt t="18746" x="2982913" y="3803650"/>
          <p14:tracePt t="18762" x="2990850" y="3803650"/>
          <p14:tracePt t="18787" x="3000375" y="3803650"/>
          <p14:tracePt t="18822" x="3009900" y="3803650"/>
          <p14:tracePt t="18930" x="3017838" y="3803650"/>
          <p14:tracePt t="18943" x="3027363" y="3803650"/>
          <p14:tracePt t="18964" x="3036888" y="3803650"/>
          <p14:tracePt t="18978" x="3044825" y="3803650"/>
          <p14:tracePt t="18994" x="3054350" y="3803650"/>
          <p14:tracePt t="19086" x="3054350" y="3795713"/>
          <p14:tracePt t="19109" x="3054350" y="3786188"/>
          <p14:tracePt t="19230" x="3054350" y="3776663"/>
          <p14:tracePt t="19336" x="3044825" y="3776663"/>
          <p14:tracePt t="19362" x="3036888" y="3776663"/>
          <p14:tracePt t="19377" x="3027363" y="3776663"/>
          <p14:tracePt t="19386" x="3009900" y="3776663"/>
          <p14:tracePt t="19411" x="2965450" y="3776663"/>
          <p14:tracePt t="19426" x="2928938" y="3776663"/>
          <p14:tracePt t="19449" x="2847975" y="3776663"/>
          <p14:tracePt t="19478" x="2786063" y="3776663"/>
          <p14:tracePt t="19483" x="2741613" y="3776663"/>
          <p14:tracePt t="19496" x="2705100" y="3776663"/>
          <p14:tracePt t="19524" x="2643188" y="3776663"/>
          <p14:tracePt t="19530" x="2608263" y="3776663"/>
          <p14:tracePt t="19549" x="2581275" y="3786188"/>
          <p14:tracePt t="19578" x="2527300" y="3803650"/>
          <p14:tracePt t="19607" x="2500313" y="3803650"/>
          <p14:tracePt t="19626" x="2490788" y="3803650"/>
          <p14:tracePt t="19711" x="2482850" y="3813175"/>
          <p14:tracePt t="19733" x="2473325" y="3813175"/>
          <p14:tracePt t="20023" x="2482850" y="3813175"/>
          <p14:tracePt t="20084" x="2490788" y="3803650"/>
          <p14:tracePt t="20106" x="2509838" y="3803650"/>
          <p14:tracePt t="20116" x="2517775" y="3803650"/>
          <p14:tracePt t="20132" x="2536825" y="3803650"/>
          <p14:tracePt t="20156" x="2581275" y="3803650"/>
          <p14:tracePt t="20174" x="2616200" y="3795713"/>
          <p14:tracePt t="20190" x="2652713" y="3795713"/>
          <p14:tracePt t="20206" x="2751138" y="3786188"/>
          <p14:tracePt t="20222" x="2803525" y="3786188"/>
          <p14:tracePt t="20238" x="2911475" y="3786188"/>
          <p14:tracePt t="20254" x="2955925" y="3786188"/>
          <p14:tracePt t="20269" x="3009900" y="3786188"/>
          <p14:tracePt t="20285" x="3044825" y="3786188"/>
          <p14:tracePt t="20301" x="3089275" y="3786188"/>
          <p14:tracePt t="20317" x="3108325" y="3786188"/>
          <p14:tracePt t="20333" x="3116263" y="3786188"/>
          <p14:tracePt t="20349" x="3125788" y="3786188"/>
          <p14:tracePt t="21320" x="3125788" y="3776663"/>
          <p14:tracePt t="21329" x="3125788" y="3768725"/>
          <p14:tracePt t="21356" x="3125788" y="3759200"/>
          <p14:tracePt t="21371" x="3125788" y="3732213"/>
          <p14:tracePt t="21378" x="3116263" y="3697288"/>
          <p14:tracePt t="21391" x="3108325" y="3643313"/>
          <p14:tracePt t="21406" x="3089275" y="3562350"/>
          <p14:tracePt t="21420" x="3081338" y="3482975"/>
          <p14:tracePt t="21436" x="3044825" y="3286125"/>
          <p14:tracePt t="21453" x="3017838" y="3152775"/>
          <p14:tracePt t="21469" x="3000375" y="2973388"/>
          <p14:tracePt t="21500" x="2919413" y="2393950"/>
          <p14:tracePt t="21518" x="2911475" y="2241550"/>
          <p14:tracePt t="21534" x="2894013" y="2071688"/>
          <p14:tracePt t="21550" x="2894013" y="2027238"/>
          <p14:tracePt t="21566" x="2884488" y="2017713"/>
          <p14:tracePt t="21582" x="2884488" y="2009775"/>
          <p14:tracePt t="21858" x="2884488" y="2000250"/>
          <p14:tracePt t="21906" x="2884488" y="1990725"/>
          <p14:tracePt t="21931" x="2884488" y="1982788"/>
          <p14:tracePt t="21946" x="2874963" y="1982788"/>
          <p14:tracePt t="21954" x="2874963" y="1973263"/>
          <p14:tracePt t="21966" x="2874963" y="1965325"/>
          <p14:tracePt t="22015" x="2874963" y="1955800"/>
          <p14:tracePt t="22182" x="2874963" y="1965325"/>
          <p14:tracePt t="23431" x="2874963" y="1973263"/>
          <p14:tracePt t="23505" x="2874963" y="1982788"/>
          <p14:tracePt t="23625" x="2867025" y="1982788"/>
          <p14:tracePt t="23635" x="2857500" y="1982788"/>
          <p14:tracePt t="23768" x="2867025" y="1982788"/>
          <p14:tracePt t="23783" x="2884488" y="1982788"/>
          <p14:tracePt t="23791" x="2901950" y="1982788"/>
          <p14:tracePt t="23805" x="2919413" y="1982788"/>
          <p14:tracePt t="23819" x="2955925" y="1982788"/>
          <p14:tracePt t="23835" x="2982913" y="1982788"/>
          <p14:tracePt t="23851" x="3009900" y="1982788"/>
          <p14:tracePt t="23867" x="3062288" y="1982788"/>
          <p14:tracePt t="23883" x="3089275" y="1973263"/>
          <p14:tracePt t="23900" x="3133725" y="1965325"/>
          <p14:tracePt t="23915" x="3152775" y="1955800"/>
          <p14:tracePt t="23931" x="3160713" y="1955800"/>
          <p14:tracePt t="23947" x="3179763" y="1955800"/>
          <p14:tracePt t="23963" x="3187700" y="1938338"/>
          <p14:tracePt t="23979" x="3197225" y="1938338"/>
          <p14:tracePt t="24011" x="3214688" y="1928813"/>
          <p14:tracePt t="24027" x="3232150" y="1919288"/>
          <p14:tracePt t="24212" x="3232150" y="1911350"/>
          <p14:tracePt t="24236" x="3241675" y="1901825"/>
          <p14:tracePt t="24261" x="3259138" y="1884363"/>
          <p14:tracePt t="24273" x="3276600" y="1874838"/>
          <p14:tracePt t="24288" x="3295650" y="1857375"/>
          <p14:tracePt t="24317" x="3340100" y="1839913"/>
          <p14:tracePt t="24323" x="3375025" y="1830388"/>
          <p14:tracePt t="24335" x="3411538" y="1812925"/>
          <p14:tracePt t="24357" x="3490913" y="1785938"/>
          <p14:tracePt t="24387" x="3562350" y="1768475"/>
          <p14:tracePt t="24393" x="3589338" y="1751013"/>
          <p14:tracePt t="24405" x="3608388" y="1731963"/>
          <p14:tracePt t="24418" x="3633788" y="1724025"/>
          <p14:tracePt t="24434" x="3652838" y="1714500"/>
          <p14:tracePt t="24456" x="3670300" y="1704975"/>
          <p14:tracePt t="24473" x="3679825" y="1704975"/>
          <p14:tracePt t="24717" x="3679825" y="1697038"/>
          <p14:tracePt t="24922" x="3670300" y="1697038"/>
          <p14:tracePt t="24943" x="3660775" y="1697038"/>
          <p14:tracePt t="24969" x="3652838" y="1697038"/>
          <p14:tracePt t="24983" x="3633788" y="1697038"/>
          <p14:tracePt t="24992" x="3608388" y="1697038"/>
          <p14:tracePt t="25004" x="3571875" y="1697038"/>
          <p14:tracePt t="25019" x="3527425" y="1697038"/>
          <p14:tracePt t="25035" x="3473450" y="1704975"/>
          <p14:tracePt t="25051" x="3419475" y="1704975"/>
          <p14:tracePt t="25067" x="3214688" y="1704975"/>
          <p14:tracePt t="25083" x="3098800" y="1704975"/>
          <p14:tracePt t="25099" x="2822575" y="1697038"/>
          <p14:tracePt t="25115" x="2697163" y="1697038"/>
          <p14:tracePt t="25131" x="2589213" y="1697038"/>
          <p14:tracePt t="25147" x="2490788" y="1704975"/>
          <p14:tracePt t="25163" x="2339975" y="1731963"/>
          <p14:tracePt t="25179" x="2268538" y="1741488"/>
          <p14:tracePt t="25195" x="2205038" y="1741488"/>
          <p14:tracePt t="25211" x="2116138" y="1758950"/>
          <p14:tracePt t="25227" x="2089150" y="1768475"/>
          <p14:tracePt t="25242" x="2062163" y="1776413"/>
          <p14:tracePt t="25259" x="2009775" y="1776413"/>
          <p14:tracePt t="25274" x="1982788" y="1785938"/>
          <p14:tracePt t="25291" x="1938338" y="1803400"/>
          <p14:tracePt t="25308" x="1911350" y="1812925"/>
          <p14:tracePt t="25322" x="1893888" y="1812925"/>
          <p14:tracePt t="25338" x="1866900" y="1812925"/>
          <p14:tracePt t="25355" x="1839913" y="1812925"/>
          <p14:tracePt t="25370" x="1830388" y="1812925"/>
          <p14:tracePt t="25387" x="1822450" y="1812925"/>
          <p14:tracePt t="25403" x="1812925" y="1812925"/>
          <p14:tracePt t="25630" x="1803400" y="1812925"/>
          <p14:tracePt t="25711" x="1803400" y="1803400"/>
          <p14:tracePt t="25786" x="1803400" y="1795463"/>
          <p14:tracePt t="25903" x="1803400" y="1785938"/>
          <p14:tracePt t="26086" x="1803400" y="1795463"/>
          <p14:tracePt t="26120" x="1803400" y="1803400"/>
          <p14:tracePt t="26325" x="1803400" y="1795463"/>
          <p14:tracePt t="26480" x="1803400" y="1803400"/>
          <p14:tracePt t="26492" x="1812925" y="1803400"/>
          <p14:tracePt t="26540" x="1822450" y="1812925"/>
          <p14:tracePt t="26555" x="1847850" y="1812925"/>
          <p14:tracePt t="26567" x="1874838" y="1822450"/>
          <p14:tracePt t="26578" x="1911350" y="1839913"/>
          <p14:tracePt t="26588" x="1973263" y="1847850"/>
          <p14:tracePt t="26602" x="2044700" y="1857375"/>
          <p14:tracePt t="26618" x="2143125" y="1857375"/>
          <p14:tracePt t="26633" x="2259013" y="1857375"/>
          <p14:tracePt t="26650" x="2554288" y="1857375"/>
          <p14:tracePt t="26665" x="2732088" y="1857375"/>
          <p14:tracePt t="26681" x="2874963" y="1857375"/>
          <p14:tracePt t="26698" x="3125788" y="1822450"/>
          <p14:tracePt t="26713" x="3224213" y="1812925"/>
          <p14:tracePt t="26729" x="3286125" y="1803400"/>
          <p14:tracePt t="26745" x="3322638" y="1803400"/>
          <p14:tracePt t="26761" x="3357563" y="1803400"/>
          <p14:tracePt t="26777" x="3367088" y="1803400"/>
          <p14:tracePt t="26793" x="3384550" y="1803400"/>
          <p14:tracePt t="27022" x="3394075" y="1795463"/>
          <p14:tracePt t="27033" x="3402013" y="1785938"/>
          <p14:tracePt t="27048" x="3419475" y="1785938"/>
          <p14:tracePt t="27065" x="3446463" y="1776413"/>
          <p14:tracePt t="27081" x="3517900" y="1758950"/>
          <p14:tracePt t="27098" x="3554413" y="1758950"/>
          <p14:tracePt t="27113" x="3581400" y="1758950"/>
          <p14:tracePt t="27130" x="3598863" y="1758950"/>
          <p14:tracePt t="27165" x="3608388" y="1758950"/>
          <p14:tracePt t="27212" x="3608388" y="1751013"/>
          <p14:tracePt t="27272" x="3616325" y="1741488"/>
          <p14:tracePt t="27299" x="3625850" y="1741488"/>
          <p14:tracePt t="27310" x="3633788" y="1741488"/>
          <p14:tracePt t="27321" x="3652838" y="1741488"/>
          <p14:tracePt t="27337" x="3652838" y="1731963"/>
          <p14:tracePt t="27353" x="3660775" y="1731963"/>
          <p14:tracePt t="27371" x="3670300" y="1731963"/>
          <p14:tracePt t="27489" x="3670300" y="1724025"/>
          <p14:tracePt t="28340" x="3670300" y="1714500"/>
          <p14:tracePt t="28514" x="3679825" y="1714500"/>
          <p14:tracePt t="28571" x="3679825" y="1704975"/>
          <p14:tracePt t="29182" x="3679825" y="1697038"/>
          <p14:tracePt t="29845" x="3679825" y="1687513"/>
          <p14:tracePt t="30143" x="3679825" y="1697038"/>
          <p14:tracePt t="30278" x="3679825" y="1704975"/>
          <p14:tracePt t="32523" x="3679825" y="1714500"/>
          <p14:tracePt t="33936" x="3687763" y="1714500"/>
          <p14:tracePt t="34010" x="3697288" y="1714500"/>
          <p14:tracePt t="34032" x="3697288" y="1704975"/>
          <p14:tracePt t="34049" x="3705225" y="1704975"/>
          <p14:tracePt t="34081" x="3714750" y="1704975"/>
          <p14:tracePt t="34091" x="3714750" y="1697038"/>
          <p14:tracePt t="34110" x="3724275" y="1697038"/>
          <p14:tracePt t="34393" x="3732213" y="1687513"/>
          <p14:tracePt t="34403" x="3741738" y="1687513"/>
          <p14:tracePt t="34416" x="3759200" y="1679575"/>
          <p14:tracePt t="34433" x="3776663" y="1670050"/>
          <p14:tracePt t="34448" x="3795713" y="1670050"/>
          <p14:tracePt t="34464" x="3822700" y="1660525"/>
          <p14:tracePt t="34480" x="3830638" y="1652588"/>
          <p14:tracePt t="34496" x="3848100" y="1652588"/>
          <p14:tracePt t="34788" x="3848100" y="1660525"/>
          <p14:tracePt t="34814" x="3848100" y="1670050"/>
          <p14:tracePt t="34934" x="3857625" y="1670050"/>
          <p14:tracePt t="34946" x="3867150" y="1670050"/>
          <p14:tracePt t="34962" x="3875088" y="1670050"/>
          <p14:tracePt t="34979" x="3884613" y="1670050"/>
          <p14:tracePt t="34995" x="3894138" y="1679575"/>
          <p14:tracePt t="35024" x="3911600" y="1679575"/>
          <p14:tracePt t="35053" x="3911600" y="1687513"/>
          <p14:tracePt t="35763" x="3919538" y="1687513"/>
          <p14:tracePt t="35774" x="3938588" y="1679575"/>
          <p14:tracePt t="35796" x="3990975" y="1652588"/>
          <p14:tracePt t="35826" x="4071938" y="1633538"/>
          <p14:tracePt t="35836" x="4116388" y="1616075"/>
          <p14:tracePt t="35867" x="4170363" y="1608138"/>
          <p14:tracePt t="35883" x="4197350" y="1608138"/>
          <p14:tracePt t="35899" x="4205288" y="1608138"/>
          <p14:tracePt t="35915" x="4214813" y="1608138"/>
          <p14:tracePt t="35931" x="4224338" y="1608138"/>
          <p14:tracePt t="35947" x="4232275" y="1608138"/>
          <p14:tracePt t="35989" x="4241800" y="1608138"/>
          <p14:tracePt t="36001" x="4251325" y="1608138"/>
          <p14:tracePt t="36029" x="4259263" y="1608138"/>
          <p14:tracePt t="36054" x="4276725" y="1616075"/>
          <p14:tracePt t="36060" x="4286250" y="1616075"/>
          <p14:tracePt t="36073" x="4295775" y="1616075"/>
          <p14:tracePt t="36089" x="4303713" y="1616075"/>
          <p14:tracePt t="36107" x="4322763" y="1616075"/>
          <p14:tracePt t="36123" x="4340225" y="1616075"/>
          <p14:tracePt t="36139" x="4348163" y="1616075"/>
          <p14:tracePt t="36170" x="4357688" y="1616075"/>
          <p14:tracePt t="36218" x="4367213" y="1616075"/>
          <p14:tracePt t="36336" x="4367213" y="1625600"/>
          <p14:tracePt t="36459" x="4357688" y="1625600"/>
          <p14:tracePt t="36481" x="4357688" y="1633538"/>
          <p14:tracePt t="36506" x="4348163" y="1633538"/>
          <p14:tracePt t="36528" x="4330700" y="1633538"/>
          <p14:tracePt t="36555" x="4322763" y="1633538"/>
          <p14:tracePt t="36577" x="4313238" y="1633538"/>
          <p14:tracePt t="36600" x="4303713" y="1633538"/>
          <p14:tracePt t="36616" x="4295775" y="1633538"/>
          <p14:tracePt t="36626" x="4286250" y="1633538"/>
          <p14:tracePt t="36637" x="4268788" y="1633538"/>
          <p14:tracePt t="36651" x="4259263" y="1633538"/>
          <p14:tracePt t="36667" x="4241800" y="1633538"/>
          <p14:tracePt t="36683" x="4224338" y="1633538"/>
          <p14:tracePt t="36699" x="4160838" y="1633538"/>
          <p14:tracePt t="36715" x="4108450" y="1643063"/>
          <p14:tracePt t="36730" x="4044950" y="1652588"/>
          <p14:tracePt t="36747" x="3848100" y="1697038"/>
          <p14:tracePt t="36762" x="3714750" y="1714500"/>
          <p14:tracePt t="36779" x="3509963" y="1751013"/>
          <p14:tracePt t="36795" x="3044825" y="1803400"/>
          <p14:tracePt t="36811" x="2822575" y="1822450"/>
          <p14:tracePt t="36827" x="2571750" y="1847850"/>
          <p14:tracePt t="36843" x="2108200" y="1901825"/>
          <p14:tracePt t="36859" x="1928813" y="1911350"/>
          <p14:tracePt t="36875" x="1625600" y="1982788"/>
          <p14:tracePt t="36891" x="1517650" y="2000250"/>
          <p14:tracePt t="36907" x="1438275" y="2027238"/>
          <p14:tracePt t="36923" x="1303338" y="2081213"/>
          <p14:tracePt t="36939" x="1241425" y="2089150"/>
          <p14:tracePt t="36969" x="1196975" y="2098675"/>
          <p14:tracePt t="36986" x="1179513" y="2098675"/>
          <p14:tracePt t="37275" x="1179513" y="2089150"/>
          <p14:tracePt t="37285" x="1179513" y="2081213"/>
          <p14:tracePt t="37297" x="1179513" y="2071688"/>
          <p14:tracePt t="37314" x="1179513" y="2062163"/>
          <p14:tracePt t="37344" x="1187450" y="2017713"/>
          <p14:tracePt t="37347" x="1204913" y="2000250"/>
          <p14:tracePt t="37362" x="1214438" y="1982788"/>
          <p14:tracePt t="37378" x="1231900" y="1955800"/>
          <p14:tracePt t="37394" x="1241425" y="1946275"/>
          <p14:tracePt t="37408" x="1276350" y="1901825"/>
          <p14:tracePt t="37424" x="1285875" y="1893888"/>
          <p14:tracePt t="37440" x="1303338" y="1884363"/>
          <p14:tracePt t="37456" x="1322388" y="1866900"/>
          <p14:tracePt t="37492" x="1330325" y="1866900"/>
          <p14:tracePt t="37505" x="1330325" y="1857375"/>
          <p14:tracePt t="37648" x="1330325" y="1866900"/>
          <p14:tracePt t="37661" x="1347788" y="1884363"/>
          <p14:tracePt t="37825" x="1401763" y="1928813"/>
          <p14:tracePt t="37838" x="1482725" y="2009775"/>
          <p14:tracePt t="37851" x="1608138" y="2125663"/>
          <p14:tracePt t="37866" x="1830388" y="2303463"/>
          <p14:tracePt t="37875" x="2081213" y="2490788"/>
          <p14:tracePt t="37889" x="2347913" y="2679700"/>
          <p14:tracePt t="37905" x="2598738" y="2884488"/>
          <p14:tracePt t="37921" x="2786063" y="3062288"/>
          <p14:tracePt t="37937" x="2982913" y="3313113"/>
          <p14:tracePt t="37953" x="3017838" y="3375025"/>
          <p14:tracePt t="37969" x="3036888" y="3411538"/>
          <p14:tracePt t="37985" x="3044825" y="3429000"/>
          <p14:tracePt t="38016" x="3044825" y="3438525"/>
          <p14:tracePt t="38033" x="3044825" y="3446463"/>
          <p14:tracePt t="38068" x="3044825" y="3455988"/>
          <p14:tracePt t="38259" x="3036888" y="3455988"/>
          <p14:tracePt t="38296" x="3036888" y="3446463"/>
          <p14:tracePt t="38319" x="3027363" y="3438525"/>
          <p14:tracePt t="38330" x="3017838" y="3438525"/>
          <p14:tracePt t="38341" x="3017838" y="3429000"/>
          <p14:tracePt t="38357" x="3000375" y="3429000"/>
          <p14:tracePt t="38383" x="2973388" y="3402013"/>
          <p14:tracePt t="38399" x="2965450" y="3402013"/>
          <p14:tracePt t="38415" x="2946400" y="3384550"/>
          <p14:tracePt t="38429" x="2938463" y="3367088"/>
          <p14:tracePt t="38466" x="2928938" y="3357563"/>
          <p14:tracePt t="38495" x="2928938" y="3348038"/>
          <p14:tracePt t="38525" x="2928938" y="3340100"/>
          <p14:tracePt t="38544" x="2919413" y="3340100"/>
          <p14:tracePt t="38571" x="2911475" y="3330575"/>
          <p14:tracePt t="38585" x="2911475" y="3313113"/>
          <p14:tracePt t="38611" x="2911475" y="3286125"/>
          <p14:tracePt t="38617" x="2901950" y="3276600"/>
          <p14:tracePt t="38646" x="2901950" y="3268663"/>
          <p14:tracePt t="38669" x="2894013" y="3251200"/>
          <p14:tracePt t="38697" x="2884488" y="3241675"/>
          <p14:tracePt t="38706" x="2884488" y="3232150"/>
          <p14:tracePt t="38753" x="2884488" y="3224213"/>
          <p14:tracePt t="38824" x="2874963" y="3214688"/>
          <p14:tracePt t="38835" x="2874963" y="3205163"/>
          <p14:tracePt t="38981" x="2874963" y="3187700"/>
          <p14:tracePt t="38992" x="2867025" y="3170238"/>
          <p14:tracePt t="39002" x="2857500" y="3160713"/>
          <p14:tracePt t="39016" x="2857500" y="3152775"/>
          <p14:tracePt t="39030" x="2857500" y="3143250"/>
          <p14:tracePt t="39044" x="2857500" y="3133725"/>
          <p14:tracePt t="39061" x="2847975" y="3125788"/>
          <p14:tracePt t="39089" x="2847975" y="3116263"/>
          <p14:tracePt t="39124" x="2847975" y="3108325"/>
          <p14:tracePt t="39148" x="2840038" y="3108325"/>
          <p14:tracePt t="39268" x="2840038" y="3098800"/>
          <p14:tracePt t="40278" x="2840038" y="3089275"/>
          <p14:tracePt t="40301" x="2840038" y="3081338"/>
          <p14:tracePt t="40311" x="2840038" y="3071813"/>
          <p14:tracePt t="40575" x="2840038" y="3062288"/>
          <p14:tracePt t="40614" x="2840038" y="3054350"/>
          <p14:tracePt t="40626" x="2840038" y="3044825"/>
          <p14:tracePt t="40636" x="2840038" y="3027363"/>
          <p14:tracePt t="40671" x="2840038" y="2982913"/>
          <p14:tracePt t="40677" x="2840038" y="2965450"/>
          <p14:tracePt t="40701" x="2840038" y="2928938"/>
          <p14:tracePt t="40719" x="2840038" y="2911475"/>
          <p14:tracePt t="40749" x="2840038" y="2884488"/>
          <p14:tracePt t="40755" x="2840038" y="2874963"/>
          <p14:tracePt t="40774" x="2840038" y="2867025"/>
          <p14:tracePt t="40803" x="2840038" y="2857500"/>
          <p14:tracePt t="40830" x="2840038" y="2847975"/>
          <p14:tracePt t="40960" x="2830513" y="2847975"/>
          <p14:tracePt t="41107" x="2830513" y="2857500"/>
          <p14:tracePt t="41127" x="2830513" y="2867025"/>
          <p14:tracePt t="41139" x="2830513" y="2874963"/>
          <p14:tracePt t="41166" x="2830513" y="2894013"/>
          <p14:tracePt t="41189" x="2830513" y="2901950"/>
          <p14:tracePt t="41225" x="2830513" y="2911475"/>
          <p14:tracePt t="41261" x="2830513" y="2919413"/>
          <p14:tracePt t="41333" x="2830513" y="2928938"/>
          <p14:tracePt t="41370" x="2822575" y="2928938"/>
          <p14:tracePt t="41381" x="2822575" y="2938463"/>
          <p14:tracePt t="41403" x="2822575" y="2946400"/>
          <p14:tracePt t="41422" x="2822575" y="2955925"/>
          <p14:tracePt t="41438" x="2822575" y="2965450"/>
          <p14:tracePt t="41454" x="2822575" y="2982913"/>
          <p14:tracePt t="41476" x="2822575" y="2990850"/>
          <p14:tracePt t="41492" x="2822575" y="3009900"/>
          <p14:tracePt t="41521" x="2822575" y="3017838"/>
          <p14:tracePt t="41527" x="2822575" y="3027363"/>
          <p14:tracePt t="41538" x="2822575" y="3036888"/>
          <p14:tracePt t="41574" x="2813050" y="3036888"/>
          <p14:tracePt t="41597" x="2813050" y="3044825"/>
          <p14:tracePt t="41718" x="2813050" y="3054350"/>
          <p14:tracePt t="41884" x="2813050" y="3062288"/>
          <p14:tracePt t="42018" x="2813050" y="3071813"/>
          <p14:tracePt t="42064" x="2813050" y="3081338"/>
          <p14:tracePt t="42112" x="2813050" y="3089275"/>
          <p14:tracePt t="42366" x="2813050" y="3098800"/>
          <p14:tracePt t="42391" x="2813050" y="3108325"/>
          <p14:tracePt t="42401" x="2813050" y="3116263"/>
          <p14:tracePt t="42652" x="2813050" y="3108325"/>
          <p14:tracePt t="42700" x="2813050" y="3098800"/>
          <p14:tracePt t="42749" x="2813050" y="3089275"/>
          <p14:tracePt t="42820" x="2822575" y="3089275"/>
          <p14:tracePt t="43050" x="2822575" y="3098800"/>
          <p14:tracePt t="43531" x="2822575" y="3108325"/>
          <p14:tracePt t="43794" x="2822575" y="3098800"/>
          <p14:tracePt t="43892" x="2822575" y="3089275"/>
          <p14:tracePt t="45812" x="2822575" y="3081338"/>
          <p14:tracePt t="50301" x="2822575" y="3089275"/>
          <p14:tracePt t="50624" x="2830513" y="3089275"/>
          <p14:tracePt t="50695" x="2840038" y="3089275"/>
          <p14:tracePt t="50733" x="2847975" y="3089275"/>
          <p14:tracePt t="50748" x="2857500" y="3098800"/>
          <p14:tracePt t="50759" x="2867025" y="3108325"/>
          <p14:tracePt t="50775" x="2874963" y="3116263"/>
          <p14:tracePt t="50790" x="2894013" y="3125788"/>
          <p14:tracePt t="50807" x="2919413" y="3160713"/>
          <p14:tracePt t="50822" x="2928938" y="3187700"/>
          <p14:tracePt t="51023" x="2928938" y="3205163"/>
          <p14:tracePt t="51034" x="2928938" y="3214688"/>
          <p14:tracePt t="51045" x="2938463" y="3241675"/>
          <p14:tracePt t="51080" x="2938463" y="3295650"/>
          <p14:tracePt t="51086" x="2938463" y="3340100"/>
          <p14:tracePt t="51098" x="2938463" y="3384550"/>
          <p14:tracePt t="51127" x="2919413" y="3517900"/>
          <p14:tracePt t="51146" x="2919413" y="3527425"/>
          <p14:tracePt t="51181" x="2901950" y="3554413"/>
          <p14:tracePt t="51261" x="2894013" y="3554413"/>
          <p14:tracePt t="51273" x="2894013" y="3562350"/>
          <p14:tracePt t="51359" x="2884488" y="3562350"/>
          <p14:tracePt t="51395" x="2874963" y="3562350"/>
          <p14:tracePt t="51429" x="2867025" y="3562350"/>
          <p14:tracePt t="51442" x="2867025" y="3554413"/>
          <p14:tracePt t="51467" x="2867025" y="3544888"/>
          <p14:tracePt t="51655" x="2867025" y="3554413"/>
          <p14:tracePt t="51683" x="2867025" y="3562350"/>
          <p14:tracePt t="51694" x="2867025" y="3571875"/>
          <p14:tracePt t="51705" x="2867025" y="3581400"/>
          <p14:tracePt t="51717" x="2857500" y="3589338"/>
          <p14:tracePt t="51745" x="2847975" y="3608388"/>
          <p14:tracePt t="51764" x="2847975" y="3616325"/>
          <p14:tracePt t="51785" x="2840038" y="3616325"/>
          <p14:tracePt t="52066" x="2830513" y="3616325"/>
          <p14:tracePt t="52584" x="2830513" y="3608388"/>
          <p14:tracePt t="52654" x="2830513" y="3598863"/>
          <p14:tracePt t="52692" x="2830513" y="3589338"/>
          <p14:tracePt t="52713" x="2830513" y="3581400"/>
          <p14:tracePt t="52727" x="2830513" y="3571875"/>
          <p14:tracePt t="52741" x="2830513" y="3562350"/>
          <p14:tracePt t="52749" x="2830513" y="3554413"/>
          <p14:tracePt t="52762" x="2830513" y="3544888"/>
          <p14:tracePt t="52776" x="2830513" y="3536950"/>
          <p14:tracePt t="52791" x="2830513" y="3517900"/>
          <p14:tracePt t="52808" x="2830513" y="3500438"/>
          <p14:tracePt t="52824" x="2840038" y="3446463"/>
          <p14:tracePt t="52840" x="2840038" y="3411538"/>
          <p14:tracePt t="52856" x="2840038" y="3375025"/>
          <p14:tracePt t="52872" x="2857500" y="3313113"/>
          <p14:tracePt t="52888" x="2857500" y="3286125"/>
          <p14:tracePt t="52904" x="2867025" y="3259138"/>
          <p14:tracePt t="52920" x="2867025" y="3224213"/>
          <p14:tracePt t="52936" x="2874963" y="3214688"/>
          <p14:tracePt t="52952" x="2874963" y="3205163"/>
          <p14:tracePt t="52970" x="2874963" y="3197225"/>
          <p14:tracePt t="52991" x="2874963" y="3187700"/>
          <p14:tracePt t="53218" x="2874963" y="3179763"/>
          <p14:tracePt t="53291" x="2867025" y="3179763"/>
          <p14:tracePt t="53316" x="2867025" y="3170238"/>
          <p14:tracePt t="53355" x="2857500" y="3170238"/>
          <p14:tracePt t="53364" x="2857500" y="3160713"/>
          <p14:tracePt t="53382" x="2857500" y="3152775"/>
          <p14:tracePt t="53446" x="2847975" y="3152775"/>
          <p14:tracePt t="53819" x="2840038" y="3152775"/>
          <p14:tracePt t="53844" x="2830513" y="3152775"/>
          <p14:tracePt t="53893" x="2830513" y="3143250"/>
          <p14:tracePt t="54447" x="2822575" y="3143250"/>
          <p14:tracePt t="54493" x="2813050" y="3143250"/>
          <p14:tracePt t="55142" x="2813050" y="3133725"/>
          <p14:tracePt t="55152" x="2803525" y="3133725"/>
          <p14:tracePt t="55177" x="2795588" y="3133725"/>
          <p14:tracePt t="55189" x="2795588" y="3125788"/>
          <p14:tracePt t="55223" x="2795588" y="3116263"/>
          <p14:tracePt t="56317" x="2795588" y="3108325"/>
          <p14:tracePt t="56595" x="2795588" y="3098800"/>
          <p14:tracePt t="57157" x="2795588" y="3108325"/>
          <p14:tracePt t="57314" x="2795588" y="3116263"/>
          <p14:tracePt t="57399" x="2795588" y="3125788"/>
          <p14:tracePt t="57529" x="2803525" y="3125788"/>
          <p14:tracePt t="58008" x="2803525" y="3133725"/>
          <p14:tracePt t="58156" x="2803525" y="3143250"/>
          <p14:tracePt t="58657" x="2803525" y="3152775"/>
          <p14:tracePt t="58696" x="2803525" y="3160713"/>
          <p14:tracePt t="58756" x="2803525" y="3170238"/>
          <p14:tracePt t="58777" x="2803525" y="3179763"/>
          <p14:tracePt t="58803" x="2803525" y="3187700"/>
          <p14:tracePt t="58913" x="2803525" y="3224213"/>
          <p14:tracePt t="58922" x="2803525" y="3276600"/>
          <p14:tracePt t="58936" x="2813050" y="3367088"/>
          <p14:tracePt t="58952" x="2830513" y="3482975"/>
          <p14:tracePt t="58968" x="2840038" y="3608388"/>
          <p14:tracePt t="58984" x="2840038" y="3768725"/>
          <p14:tracePt t="59000" x="2847975" y="3822700"/>
          <p14:tracePt t="59016" x="2847975" y="3830638"/>
          <p14:tracePt t="59032" x="2847975" y="3848100"/>
          <p14:tracePt t="59295" x="2847975" y="3840163"/>
          <p14:tracePt t="59334" x="2847975" y="3830638"/>
          <p14:tracePt t="59393" x="2847975" y="3822700"/>
          <p14:tracePt t="59425" x="2847975" y="3813175"/>
          <p14:tracePt t="59475" x="2847975" y="3803650"/>
          <p14:tracePt t="59970" x="2847975" y="3786188"/>
          <p14:tracePt t="59980" x="2857500" y="3768725"/>
          <p14:tracePt t="59995" x="2884488" y="3714750"/>
          <p14:tracePt t="60012" x="2946400" y="3598863"/>
          <p14:tracePt t="60028" x="3241675" y="3081338"/>
          <p14:tracePt t="60044" x="3394075" y="2813050"/>
          <p14:tracePt t="60060" x="3536950" y="2616200"/>
          <p14:tracePt t="60076" x="3759200" y="2312988"/>
          <p14:tracePt t="60092" x="3813175" y="2224088"/>
          <p14:tracePt t="60108" x="3840163" y="2179638"/>
          <p14:tracePt t="60124" x="3875088" y="2125663"/>
          <p14:tracePt t="60140" x="3875088" y="2116138"/>
          <p14:tracePt t="60156" x="3884613" y="2098675"/>
          <p14:tracePt t="60172" x="3884613" y="2081213"/>
          <p14:tracePt t="60221" x="3884613" y="2071688"/>
          <p14:tracePt t="60280" x="3884613" y="2062163"/>
          <p14:tracePt t="60325" x="3894138" y="2044700"/>
          <p14:tracePt t="60341" x="3894138" y="2017713"/>
          <p14:tracePt t="60351" x="3894138" y="2009775"/>
          <p14:tracePt t="60366" x="3902075" y="1990725"/>
          <p14:tracePt t="60387" x="3902075" y="1982788"/>
          <p14:tracePt t="60470" x="3902075" y="1973263"/>
          <p14:tracePt t="60531" x="3902075" y="1965325"/>
          <p14:tracePt t="60591" x="3902075" y="1955800"/>
          <p14:tracePt t="60699" x="3894138" y="1955800"/>
          <p14:tracePt t="60796" x="3894138" y="1965325"/>
          <p14:tracePt t="60832" x="3884613" y="1965325"/>
          <p14:tracePt t="60856" x="3875088" y="1965325"/>
          <p14:tracePt t="60866" x="3867150" y="1965325"/>
          <p14:tracePt t="61120" x="3848100" y="1965325"/>
          <p14:tracePt t="61130" x="3822700" y="1965325"/>
          <p14:tracePt t="61149" x="3776663" y="1955800"/>
          <p14:tracePt t="61164" x="3724275" y="1938338"/>
          <p14:tracePt t="61181" x="3598863" y="1884363"/>
          <p14:tracePt t="61196" x="3527425" y="1857375"/>
          <p14:tracePt t="61213" x="3438525" y="1822450"/>
          <p14:tracePt t="61229" x="3276600" y="1785938"/>
          <p14:tracePt t="61245" x="3205163" y="1768475"/>
          <p14:tracePt t="61261" x="3133725" y="1751013"/>
          <p14:tracePt t="61277" x="3017838" y="1697038"/>
          <p14:tracePt t="61293" x="2955925" y="1679575"/>
          <p14:tracePt t="61309" x="2901950" y="1660525"/>
          <p14:tracePt t="61325" x="2795588" y="1616075"/>
          <p14:tracePt t="61341" x="2759075" y="1598613"/>
          <p14:tracePt t="61357" x="2714625" y="1589088"/>
          <p14:tracePt t="61373" x="2625725" y="1571625"/>
          <p14:tracePt t="61389" x="2589213" y="1562100"/>
          <p14:tracePt t="61405" x="2554288" y="1554163"/>
          <p14:tracePt t="61421" x="2517775" y="1544638"/>
          <p14:tracePt t="61435" x="2490788" y="1544638"/>
          <p14:tracePt t="61451" x="2482850" y="1544638"/>
          <p14:tracePt t="61467" x="2473325" y="1554163"/>
          <p14:tracePt t="61483" x="2438400" y="1581150"/>
          <p14:tracePt t="61499" x="2419350" y="1608138"/>
          <p14:tracePt t="61516" x="2330450" y="1679575"/>
          <p14:tracePt t="61547" x="2259013" y="1751013"/>
          <p14:tracePt t="61565" x="2197100" y="1795463"/>
          <p14:tracePt t="61581" x="2160588" y="1822450"/>
          <p14:tracePt t="61597" x="2133600" y="1839913"/>
          <p14:tracePt t="61613" x="2089150" y="1857375"/>
          <p14:tracePt t="61629" x="2062163" y="1866900"/>
          <p14:tracePt t="61645" x="2054225" y="1866900"/>
          <p14:tracePt t="61661" x="2036763" y="1866900"/>
          <p14:tracePt t="61677" x="2036763" y="1874838"/>
          <p14:tracePt t="61780" x="2036763" y="1884363"/>
          <p14:tracePt t="61830" x="2027238" y="1893888"/>
          <p14:tracePt t="61841" x="2017713" y="1893888"/>
          <p14:tracePt t="61853" x="2017713" y="1901825"/>
          <p14:tracePt t="61869" x="2009775" y="1901825"/>
          <p14:tracePt t="61891" x="2000250" y="1901825"/>
          <p14:tracePt t="61902" x="2000250" y="1911350"/>
          <p14:tracePt t="61917" x="1990725" y="1911350"/>
          <p14:tracePt t="61939" x="1982788" y="1911350"/>
          <p14:tracePt t="61972" x="1982788" y="1901825"/>
          <p14:tracePt t="62021" x="1973263" y="1901825"/>
          <p14:tracePt t="62355" x="1965325" y="1901825"/>
          <p14:tracePt t="62368" x="1946275" y="1901825"/>
          <p14:tracePt t="62381" x="1938338" y="1893888"/>
          <p14:tracePt t="62395" x="1919288" y="1884363"/>
          <p14:tracePt t="62410" x="1911350" y="1884363"/>
          <p14:tracePt t="62424" x="1911350" y="1874838"/>
          <p14:tracePt t="62440" x="1893888" y="1866900"/>
          <p14:tracePt t="62457" x="1884363" y="1866900"/>
          <p14:tracePt t="62476" x="1874838" y="1866900"/>
          <p14:tracePt t="62489" x="1866900" y="1866900"/>
          <p14:tracePt t="62517" x="1857375" y="1866900"/>
          <p14:tracePt t="62537" x="1847850" y="1866900"/>
          <p14:tracePt t="64737" x="1847850" y="1874838"/>
          <p14:tracePt t="64867" x="1847850" y="1884363"/>
          <p14:tracePt t="64894" x="1839913" y="1884363"/>
          <p14:tracePt t="64903" x="1830388" y="1884363"/>
          <p14:tracePt t="64942" x="1822450" y="1884363"/>
          <p14:tracePt t="65757" x="1830388" y="1893888"/>
          <p14:tracePt t="65768" x="1830388" y="1901825"/>
          <p14:tracePt t="65779" x="1830388" y="1911350"/>
          <p14:tracePt t="65801" x="1839913" y="1911350"/>
          <p14:tracePt t="65817" x="1839913" y="1919288"/>
          <p14:tracePt t="65832" x="1839913" y="1928813"/>
          <p14:tracePt t="68420" x="1839913" y="1938338"/>
          <p14:tracePt t="68431" x="1839913" y="1946275"/>
          <p14:tracePt t="68446" x="1839913" y="1955800"/>
          <p14:tracePt t="68470" x="1839913" y="20097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544C1E4-DD58-4A0A-86D4-C1A1E19ED973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pic>
        <p:nvPicPr>
          <p:cNvPr id="328708" name="Picture 4" descr="F66122-005-f028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7233" b="4617"/>
          <a:stretch>
            <a:fillRect/>
          </a:stretch>
        </p:blipFill>
        <p:spPr>
          <a:xfrm>
            <a:off x="4162425" y="0"/>
            <a:ext cx="4981575" cy="4035425"/>
          </a:xfrm>
          <a:noFill/>
        </p:spPr>
      </p:pic>
      <p:sp>
        <p:nvSpPr>
          <p:cNvPr id="328709" name="AutoShape 5"/>
          <p:cNvSpPr>
            <a:spLocks noChangeArrowheads="1"/>
          </p:cNvSpPr>
          <p:nvPr/>
        </p:nvSpPr>
        <p:spPr bwMode="auto">
          <a:xfrm>
            <a:off x="5597525" y="173038"/>
            <a:ext cx="1008063" cy="220662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328710" name="AutoShape 6"/>
          <p:cNvSpPr>
            <a:spLocks noChangeArrowheads="1"/>
          </p:cNvSpPr>
          <p:nvPr/>
        </p:nvSpPr>
        <p:spPr bwMode="auto">
          <a:xfrm>
            <a:off x="6292850" y="4154488"/>
            <a:ext cx="1169988" cy="26987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328711" name="AutoShape 7"/>
          <p:cNvSpPr>
            <a:spLocks noChangeArrowheads="1"/>
          </p:cNvSpPr>
          <p:nvPr/>
        </p:nvSpPr>
        <p:spPr bwMode="auto">
          <a:xfrm>
            <a:off x="4521200" y="3195638"/>
            <a:ext cx="1358900" cy="288925"/>
          </a:xfrm>
          <a:prstGeom prst="roundRect">
            <a:avLst>
              <a:gd name="adj" fmla="val 16667"/>
            </a:avLst>
          </a:prstGeom>
          <a:solidFill>
            <a:schemeClr val="hlink">
              <a:alpha val="14902"/>
            </a:schemeClr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ar-SA" altLang="en-US"/>
          </a:p>
        </p:txBody>
      </p:sp>
      <p:sp>
        <p:nvSpPr>
          <p:cNvPr id="9" name="Oval 8"/>
          <p:cNvSpPr/>
          <p:nvPr/>
        </p:nvSpPr>
        <p:spPr>
          <a:xfrm>
            <a:off x="5502275" y="1198563"/>
            <a:ext cx="1828800" cy="127635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161925" y="268288"/>
            <a:ext cx="3952875" cy="273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2200"/>
              <a:t>The pelvis is divided into two parts by the </a:t>
            </a:r>
            <a:r>
              <a:rPr lang="en-US" altLang="en-US" sz="2200" b="1">
                <a:solidFill>
                  <a:schemeClr val="hlink"/>
                </a:solidFill>
              </a:rPr>
              <a:t>pelvic brim.</a:t>
            </a:r>
            <a:r>
              <a:rPr lang="en-US" altLang="en-US" sz="2200" b="1"/>
              <a:t> </a:t>
            </a:r>
          </a:p>
          <a:p>
            <a:pPr eaLnBrk="1" hangingPunct="1"/>
            <a:r>
              <a:rPr lang="en-US" altLang="en-US" sz="2200"/>
              <a:t>Above the brim is the </a:t>
            </a:r>
            <a:r>
              <a:rPr lang="en-US" altLang="en-US" sz="2200" b="1">
                <a:solidFill>
                  <a:schemeClr val="hlink"/>
                </a:solidFill>
              </a:rPr>
              <a:t>False or greater pelvis,</a:t>
            </a:r>
            <a:r>
              <a:rPr lang="en-US" altLang="en-US" sz="2200" b="1"/>
              <a:t> </a:t>
            </a:r>
            <a:r>
              <a:rPr lang="en-US" altLang="en-US" sz="2200"/>
              <a:t>which is part of the abdominal cavity. </a:t>
            </a:r>
          </a:p>
          <a:p>
            <a:pPr eaLnBrk="1" hangingPunct="1"/>
            <a:r>
              <a:rPr lang="en-US" altLang="en-US" sz="2200"/>
              <a:t>Below the brim is the </a:t>
            </a:r>
            <a:r>
              <a:rPr lang="en-US" altLang="en-US" sz="2200" b="1">
                <a:solidFill>
                  <a:schemeClr val="hlink"/>
                </a:solidFill>
              </a:rPr>
              <a:t>True or lesser pelvis.</a:t>
            </a:r>
          </a:p>
          <a:p>
            <a:pPr eaLnBrk="1" hangingPunct="1"/>
            <a:endParaRPr lang="en-US" altLang="en-US"/>
          </a:p>
        </p:txBody>
      </p:sp>
      <p:sp>
        <p:nvSpPr>
          <p:cNvPr id="18441" name="Rectangle 13"/>
          <p:cNvSpPr>
            <a:spLocks noChangeArrowheads="1"/>
          </p:cNvSpPr>
          <p:nvPr/>
        </p:nvSpPr>
        <p:spPr bwMode="auto">
          <a:xfrm>
            <a:off x="219075" y="3200400"/>
            <a:ext cx="4195763" cy="344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u="sng"/>
              <a:t>The False pelvis is </a:t>
            </a:r>
            <a:r>
              <a:rPr lang="en-US" altLang="en-US" sz="2200" b="1" u="sng"/>
              <a:t>bounded </a:t>
            </a:r>
            <a:r>
              <a:rPr lang="en-US" altLang="en-US" sz="2200" u="sng"/>
              <a:t>by: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/>
              <a:t> </a:t>
            </a:r>
            <a:r>
              <a:rPr lang="en-US" altLang="en-US" sz="2200" b="1" u="sng">
                <a:solidFill>
                  <a:srgbClr val="FF0000"/>
                </a:solidFill>
              </a:rPr>
              <a:t>Posteriorly:</a:t>
            </a:r>
            <a:r>
              <a:rPr lang="en-US" altLang="en-US" sz="220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/>
              <a:t>Lumbar vertebrae.</a:t>
            </a:r>
            <a:endParaRPr lang="en-US" altLang="en-US" sz="2200" u="sng"/>
          </a:p>
          <a:p>
            <a:pPr eaLnBrk="1" hangingPunct="1">
              <a:lnSpc>
                <a:spcPct val="90000"/>
              </a:lnSpc>
            </a:pPr>
            <a:r>
              <a:rPr lang="en-US" altLang="en-US" sz="2200" b="1" u="sng">
                <a:solidFill>
                  <a:srgbClr val="FF0000"/>
                </a:solidFill>
              </a:rPr>
              <a:t>Laterally</a:t>
            </a:r>
            <a:r>
              <a:rPr lang="en-US" altLang="en-US" sz="220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/>
              <a:t> Iliac fossae and the iliacus muscle.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u="sng">
                <a:solidFill>
                  <a:srgbClr val="FF0000"/>
                </a:solidFill>
              </a:rPr>
              <a:t>Anteriorly</a:t>
            </a:r>
            <a:r>
              <a:rPr lang="en-US" altLang="en-US" sz="2200">
                <a:solidFill>
                  <a:srgbClr val="FF00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/>
              <a:t> Lower part of the anterior abdominal wall.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/>
              <a:t>It supports the abdominal contents.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8008938" y="1703388"/>
            <a:ext cx="898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Pelvic brim</a:t>
            </a:r>
          </a:p>
        </p:txBody>
      </p:sp>
      <p:pic>
        <p:nvPicPr>
          <p:cNvPr id="2" name="Picture 2" descr="C:\Documents and Settings\Jamila\My Documents\Student Gray\5. Pelvis and perineum\F66122-005-f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r="14520" b="3201"/>
          <a:stretch>
            <a:fillRect/>
          </a:stretch>
        </p:blipFill>
        <p:spPr bwMode="auto">
          <a:xfrm>
            <a:off x="4803775" y="3733800"/>
            <a:ext cx="2689225" cy="320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40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8709" grpId="0" animBg="1"/>
      <p:bldP spid="328710" grpId="0" animBg="1"/>
      <p:bldP spid="328711" grpId="0" animBg="1"/>
      <p:bldP spid="9" grpId="0" animBg="1"/>
      <p:bldP spid="18440" grpId="0" animBg="1"/>
      <p:bldP spid="18441" grpId="0" animBg="1"/>
      <p:bldP spid="18443" grpId="0"/>
    </p:bldLst>
  </p:timing>
  <p:extLst>
    <p:ext uri="{3A86A75C-4F4B-4683-9AE1-C65F6400EC91}">
      <p14:laserTraceLst xmlns:p14="http://schemas.microsoft.com/office/powerpoint/2010/main">
        <p14:tracePtLst>
          <p14:tracePt t="3872" x="1839913" y="2017713"/>
          <p14:tracePt t="3939" x="1847850" y="2017713"/>
          <p14:tracePt t="3972" x="1847850" y="2009775"/>
          <p14:tracePt t="3995" x="1857375" y="1982788"/>
          <p14:tracePt t="4011" x="1874838" y="1946275"/>
          <p14:tracePt t="4030" x="1955800" y="1776413"/>
          <p14:tracePt t="4051" x="2179638" y="1374775"/>
          <p14:tracePt t="4076" x="2490788" y="884238"/>
          <p14:tracePt t="4096" x="2633663" y="669925"/>
          <p14:tracePt t="4113" x="2867025" y="401638"/>
          <p14:tracePt t="4129" x="2938463" y="322263"/>
          <p14:tracePt t="4145" x="3036888" y="250825"/>
          <p14:tracePt t="4175" x="3071813" y="241300"/>
          <p14:tracePt t="4459" x="3160713" y="276225"/>
          <p14:tracePt t="4468" x="3214688" y="312738"/>
          <p14:tracePt t="4497" x="3330575" y="393700"/>
          <p14:tracePt t="4527" x="3429000" y="473075"/>
          <p14:tracePt t="4536" x="3473450" y="517525"/>
          <p14:tracePt t="4548" x="3509963" y="561975"/>
          <p14:tracePt t="4574" x="3562350" y="660400"/>
          <p14:tracePt t="4575" x="3589338" y="687388"/>
          <p14:tracePt t="4797" x="3598863" y="687388"/>
          <p14:tracePt t="4812" x="3616325" y="696913"/>
          <p14:tracePt t="4843" x="3732213" y="723900"/>
          <p14:tracePt t="4849" x="3803650" y="750888"/>
          <p14:tracePt t="4875" x="3894138" y="795338"/>
          <p14:tracePt t="4896" x="4108450" y="928688"/>
          <p14:tracePt t="4912" x="4286250" y="1071563"/>
          <p14:tracePt t="4943" x="4419600" y="1179513"/>
          <p14:tracePt t="5161" x="4429125" y="1179513"/>
          <p14:tracePt t="5170" x="4446588" y="1179513"/>
          <p14:tracePt t="5196" x="4491038" y="1187450"/>
          <p14:tracePt t="5213" x="4527550" y="1196975"/>
          <p14:tracePt t="5241" x="4768850" y="1347788"/>
          <p14:tracePt t="5249" x="4848225" y="1428750"/>
          <p14:tracePt t="5275" x="4983163" y="1562100"/>
          <p14:tracePt t="5298" x="5045075" y="1643063"/>
          <p14:tracePt t="5528" x="5160963" y="1697038"/>
          <p14:tracePt t="5539" x="5205413" y="1697038"/>
          <p14:tracePt t="5550" x="5259388" y="1697038"/>
          <p14:tracePt t="5578" x="5357813" y="1679575"/>
          <p14:tracePt t="5599" x="5438775" y="1660525"/>
          <p14:tracePt t="5629" x="5491163" y="1652588"/>
          <p14:tracePt t="5639" x="5510213" y="1652588"/>
          <p14:tracePt t="5663" x="5537200" y="1652588"/>
          <p14:tracePt t="5678" x="5545138" y="1652588"/>
          <p14:tracePt t="5700" x="5562600" y="1652588"/>
          <p14:tracePt t="5829" x="5562600" y="1633538"/>
          <p14:tracePt t="5862" x="5562600" y="1625600"/>
          <p14:tracePt t="5905" x="5581650" y="1625600"/>
          <p14:tracePt t="5930" x="5616575" y="1625600"/>
          <p14:tracePt t="5961" x="5680075" y="1625600"/>
          <p14:tracePt t="5970" x="5688013" y="1625600"/>
          <p14:tracePt t="6001" x="5715000" y="1625600"/>
          <p14:tracePt t="6043" x="5724525" y="1625600"/>
          <p14:tracePt t="6493" x="5724525" y="1643063"/>
          <p14:tracePt t="6508" x="5724525" y="1652588"/>
          <p14:tracePt t="6524" x="5724525" y="1670050"/>
          <p14:tracePt t="6571" x="5724525" y="1679575"/>
          <p14:tracePt t="6587" x="5724525" y="1687513"/>
          <p14:tracePt t="6604" x="5732463" y="1697038"/>
          <p14:tracePt t="6668" x="5732463" y="1704975"/>
          <p14:tracePt t="7855" x="5732463" y="1697038"/>
          <p14:tracePt t="7925" x="5732463" y="1687513"/>
          <p14:tracePt t="8602" x="5732463" y="1679575"/>
          <p14:tracePt t="8709" x="5732463" y="1670050"/>
          <p14:tracePt t="9547" x="5732463" y="1660525"/>
          <p14:tracePt t="9586" x="5732463" y="1652588"/>
          <p14:tracePt t="9695" x="5724525" y="1652588"/>
          <p14:tracePt t="9754" x="5724525" y="1643063"/>
          <p14:tracePt t="9809" x="5724525" y="1633538"/>
          <p14:tracePt t="9873" x="5724525" y="1625600"/>
          <p14:tracePt t="9886" x="5724525" y="1616075"/>
          <p14:tracePt t="9903" x="5724525" y="1608138"/>
          <p14:tracePt t="9934" x="5741988" y="1581150"/>
          <p14:tracePt t="9966" x="5759450" y="1554163"/>
          <p14:tracePt t="10030" x="5768975" y="1554163"/>
          <p14:tracePt t="10284" x="5768975" y="1544638"/>
          <p14:tracePt t="10291" x="5768975" y="1527175"/>
          <p14:tracePt t="10307" x="5768975" y="1509713"/>
          <p14:tracePt t="10335" x="5776913" y="1482725"/>
          <p14:tracePt t="10341" x="5786438" y="1455738"/>
          <p14:tracePt t="10354" x="5795963" y="1428750"/>
          <p14:tracePt t="10370" x="5795963" y="1411288"/>
          <p14:tracePt t="10386" x="5813425" y="1401763"/>
          <p14:tracePt t="10402" x="5813425" y="1393825"/>
          <p14:tracePt t="10418" x="5822950" y="1393825"/>
          <p14:tracePt t="10434" x="5822950" y="1384300"/>
          <p14:tracePt t="10450" x="5830888" y="1384300"/>
          <p14:tracePt t="10533" x="5840413" y="1384300"/>
          <p14:tracePt t="10566" x="5840413" y="1393825"/>
          <p14:tracePt t="10592" x="5848350" y="1393825"/>
          <p14:tracePt t="10797" x="5848350" y="1374775"/>
          <p14:tracePt t="10808" x="5848350" y="1357313"/>
          <p14:tracePt t="10824" x="5848350" y="1347788"/>
          <p14:tracePt t="10834" x="5848350" y="1339850"/>
          <p14:tracePt t="12093" x="5848350" y="1347788"/>
          <p14:tracePt t="12163" x="5840413" y="1347788"/>
          <p14:tracePt t="12200" x="5840413" y="1357313"/>
          <p14:tracePt t="12212" x="5830888" y="1357313"/>
          <p14:tracePt t="12240" x="5822950" y="1366838"/>
          <p14:tracePt t="12286" x="5813425" y="1374775"/>
          <p14:tracePt t="12299" x="5813425" y="1384300"/>
          <p14:tracePt t="12331" x="5803900" y="1393825"/>
          <p14:tracePt t="12347" x="5795963" y="1411288"/>
          <p14:tracePt t="12362" x="5795963" y="1419225"/>
          <p14:tracePt t="12392" x="5786438" y="1428750"/>
          <p14:tracePt t="12398" x="5768975" y="1438275"/>
          <p14:tracePt t="12410" x="5768975" y="1446213"/>
          <p14:tracePt t="12440" x="5759450" y="1455738"/>
          <p14:tracePt t="12470" x="5751513" y="1473200"/>
          <p14:tracePt t="12477" x="5751513" y="1482725"/>
          <p14:tracePt t="12510" x="5732463" y="1509713"/>
          <p14:tracePt t="12526" x="5715000" y="1536700"/>
          <p14:tracePt t="12555" x="5705475" y="1554163"/>
          <p14:tracePt t="12576" x="5705475" y="1562100"/>
          <p14:tracePt t="12609" x="5697538" y="1581150"/>
          <p14:tracePt t="12646" x="5688013" y="1581150"/>
          <p14:tracePt t="12669" x="5688013" y="1589088"/>
          <p14:tracePt t="12689" x="5680075" y="1589088"/>
          <p14:tracePt t="12716" x="5680075" y="1598613"/>
          <p14:tracePt t="12728" x="5680075" y="1608138"/>
          <p14:tracePt t="12744" x="5670550" y="1608138"/>
          <p14:tracePt t="12771" x="5670550" y="1616075"/>
          <p14:tracePt t="12814" x="5670550" y="1625600"/>
          <p14:tracePt t="12851" x="5661025" y="1633538"/>
          <p14:tracePt t="12899" x="5653088" y="1643063"/>
          <p14:tracePt t="12911" x="5653088" y="1652588"/>
          <p14:tracePt t="12932" x="5653088" y="1660525"/>
          <p14:tracePt t="12946" x="5653088" y="1670050"/>
          <p14:tracePt t="12960" x="5643563" y="1679575"/>
          <p14:tracePt t="12988" x="5643563" y="1687513"/>
          <p14:tracePt t="12995" x="5643563" y="1704975"/>
          <p14:tracePt t="13017" x="5643563" y="1714500"/>
          <p14:tracePt t="13043" x="5643563" y="1731963"/>
          <p14:tracePt t="13066" x="5643563" y="1741488"/>
          <p14:tracePt t="13077" x="5643563" y="1751013"/>
          <p14:tracePt t="13090" x="5643563" y="1758950"/>
          <p14:tracePt t="13111" x="5643563" y="1768475"/>
          <p14:tracePt t="13141" x="5643563" y="1785938"/>
          <p14:tracePt t="13151" x="5643563" y="1795463"/>
          <p14:tracePt t="13177" x="5643563" y="1803400"/>
          <p14:tracePt t="13221" x="5643563" y="1812925"/>
          <p14:tracePt t="13293" x="5643563" y="1822450"/>
          <p14:tracePt t="13308" x="5653088" y="1822450"/>
          <p14:tracePt t="13319" x="5653088" y="1830388"/>
          <p14:tracePt t="13343" x="5661025" y="1839913"/>
          <p14:tracePt t="13369" x="5670550" y="1839913"/>
          <p14:tracePt t="13380" x="5670550" y="1847850"/>
          <p14:tracePt t="13429" x="5670550" y="1857375"/>
          <p14:tracePt t="13439" x="5680075" y="1857375"/>
          <p14:tracePt t="13461" x="5680075" y="1866900"/>
          <p14:tracePt t="13813" x="5688013" y="1874838"/>
          <p14:tracePt t="13846" x="5688013" y="1884363"/>
          <p14:tracePt t="13871" x="5697538" y="1884363"/>
          <p14:tracePt t="13895" x="5697538" y="1893888"/>
          <p14:tracePt t="13904" x="5705475" y="1893888"/>
          <p14:tracePt t="13920" x="5705475" y="1901825"/>
          <p14:tracePt t="13967" x="5705475" y="1911350"/>
          <p14:tracePt t="13979" x="5715000" y="1911350"/>
          <p14:tracePt t="14017" x="5715000" y="1919288"/>
          <p14:tracePt t="14098" x="5724525" y="1919288"/>
          <p14:tracePt t="14125" x="5724525" y="1928813"/>
          <p14:tracePt t="14145" x="5732463" y="1938338"/>
          <p14:tracePt t="14172" x="5741988" y="1938338"/>
          <p14:tracePt t="14218" x="5741988" y="1946275"/>
          <p14:tracePt t="14245" x="5751513" y="1946275"/>
          <p14:tracePt t="14687" x="5759450" y="1946275"/>
          <p14:tracePt t="14697" x="5768975" y="1946275"/>
          <p14:tracePt t="14710" x="5786438" y="1946275"/>
          <p14:tracePt t="14726" x="5803900" y="1946275"/>
          <p14:tracePt t="14741" x="5822950" y="1946275"/>
          <p14:tracePt t="14758" x="5867400" y="1946275"/>
          <p14:tracePt t="14773" x="5875338" y="1938338"/>
          <p14:tracePt t="14790" x="5884863" y="1928813"/>
          <p14:tracePt t="14805" x="5911850" y="1928813"/>
          <p14:tracePt t="14821" x="5929313" y="1928813"/>
          <p14:tracePt t="14837" x="5938838" y="1919288"/>
          <p14:tracePt t="14853" x="5956300" y="1919288"/>
          <p14:tracePt t="14870" x="5973763" y="1919288"/>
          <p14:tracePt t="14885" x="5983288" y="1919288"/>
          <p14:tracePt t="14900" x="5991225" y="1919288"/>
          <p14:tracePt t="14916" x="6010275" y="1919288"/>
          <p14:tracePt t="14932" x="6018213" y="1919288"/>
          <p14:tracePt t="14948" x="6037263" y="1928813"/>
          <p14:tracePt t="14964" x="6045200" y="1928813"/>
          <p14:tracePt t="14980" x="6045200" y="1938338"/>
          <p14:tracePt t="14996" x="6054725" y="1938338"/>
          <p14:tracePt t="15012" x="6062663" y="1938338"/>
          <p14:tracePt t="15048" x="6072188" y="1938338"/>
          <p14:tracePt t="15277" x="6072188" y="1946275"/>
          <p14:tracePt t="15289" x="6072188" y="1955800"/>
          <p14:tracePt t="15300" x="6089650" y="1965325"/>
          <p14:tracePt t="15318" x="6099175" y="1990725"/>
          <p14:tracePt t="15333" x="6116638" y="2009775"/>
          <p14:tracePt t="15349" x="6197600" y="2089150"/>
          <p14:tracePt t="15365" x="6242050" y="2125663"/>
          <p14:tracePt t="15381" x="6276975" y="2179638"/>
          <p14:tracePt t="15397" x="6348413" y="2276475"/>
          <p14:tracePt t="15413" x="6367463" y="2312988"/>
          <p14:tracePt t="15429" x="6394450" y="2330450"/>
          <p14:tracePt t="15445" x="6411913" y="2357438"/>
          <p14:tracePt t="15461" x="6429375" y="2366963"/>
          <p14:tracePt t="15477" x="6446838" y="2366963"/>
          <p14:tracePt t="15509" x="6456363" y="2366963"/>
          <p14:tracePt t="15628" x="6465888" y="2366963"/>
          <p14:tracePt t="15694" x="6483350" y="2374900"/>
          <p14:tracePt t="15707" x="6491288" y="2384425"/>
          <p14:tracePt t="15721" x="6491288" y="2401888"/>
          <p14:tracePt t="15734" x="6510338" y="2401888"/>
          <p14:tracePt t="15749" x="6510338" y="2411413"/>
          <p14:tracePt t="15768" x="6510338" y="2419350"/>
          <p14:tracePt t="15927" x="6510338" y="2428875"/>
          <p14:tracePt t="15958" x="6510338" y="2438400"/>
          <p14:tracePt t="15974" x="6500813" y="2438400"/>
          <p14:tracePt t="15987" x="6491288" y="2446338"/>
          <p14:tracePt t="15997" x="6483350" y="2455863"/>
          <p14:tracePt t="16023" x="6473825" y="2455863"/>
          <p14:tracePt t="16036" x="6465888" y="2455863"/>
          <p14:tracePt t="16045" x="6456363" y="2455863"/>
          <p14:tracePt t="16067" x="6438900" y="2455863"/>
          <p14:tracePt t="16094" x="6429375" y="2455863"/>
          <p14:tracePt t="16115" x="6419850" y="2455863"/>
          <p14:tracePt t="16142" x="6411913" y="2455863"/>
          <p14:tracePt t="16164" x="6402388" y="2455863"/>
          <p14:tracePt t="16202" x="6394450" y="2455863"/>
          <p14:tracePt t="16234" x="6384925" y="2455863"/>
          <p14:tracePt t="16282" x="6375400" y="2455863"/>
          <p14:tracePt t="16299" x="6367463" y="2455863"/>
          <p14:tracePt t="16331" x="6357938" y="2455863"/>
          <p14:tracePt t="16357" x="6348413" y="2455863"/>
          <p14:tracePt t="16371" x="6340475" y="2455863"/>
          <p14:tracePt t="16380" x="6330950" y="2455863"/>
          <p14:tracePt t="16403" x="6323013" y="2455863"/>
          <p14:tracePt t="16419" x="6313488" y="2455863"/>
          <p14:tracePt t="16440" x="6296025" y="2455863"/>
          <p14:tracePt t="16452" x="6286500" y="2455863"/>
          <p14:tracePt t="16466" x="6276975" y="2455863"/>
          <p14:tracePt t="16477" x="6269038" y="2455863"/>
          <p14:tracePt t="16487" x="6259513" y="2455863"/>
          <p14:tracePt t="16516" x="6242050" y="2455863"/>
          <p14:tracePt t="16533" x="6232525" y="2455863"/>
          <p14:tracePt t="16549" x="6205538" y="2438400"/>
          <p14:tracePt t="16565" x="6197600" y="2438400"/>
          <p14:tracePt t="16581" x="6188075" y="2428875"/>
          <p14:tracePt t="16597" x="6161088" y="2428875"/>
          <p14:tracePt t="16613" x="6153150" y="2419350"/>
          <p14:tracePt t="16629" x="6143625" y="2419350"/>
          <p14:tracePt t="16645" x="6116638" y="2411413"/>
          <p14:tracePt t="16661" x="6116638" y="2401888"/>
          <p14:tracePt t="16677" x="6108700" y="2401888"/>
          <p14:tracePt t="16693" x="6081713" y="2384425"/>
          <p14:tracePt t="16709" x="6062663" y="2384425"/>
          <p14:tracePt t="16725" x="6045200" y="2374900"/>
          <p14:tracePt t="16742" x="6027738" y="2366963"/>
          <p14:tracePt t="16757" x="6000750" y="2357438"/>
          <p14:tracePt t="16773" x="5991225" y="2347913"/>
          <p14:tracePt t="16790" x="5956300" y="2339975"/>
          <p14:tracePt t="16805" x="5946775" y="2330450"/>
          <p14:tracePt t="16821" x="5938838" y="2322513"/>
          <p14:tracePt t="16837" x="5911850" y="2303463"/>
          <p14:tracePt t="16853" x="5894388" y="2295525"/>
          <p14:tracePt t="16869" x="5875338" y="2276475"/>
          <p14:tracePt t="16885" x="5848350" y="2251075"/>
          <p14:tracePt t="16901" x="5840413" y="2241550"/>
          <p14:tracePt t="16916" x="5822950" y="2224088"/>
          <p14:tracePt t="16932" x="5803900" y="2187575"/>
          <p14:tracePt t="16947" x="5803900" y="2170113"/>
          <p14:tracePt t="16964" x="5786438" y="2160588"/>
          <p14:tracePt t="16980" x="5776913" y="2125663"/>
          <p14:tracePt t="16996" x="5759450" y="2108200"/>
          <p14:tracePt t="17012" x="5751513" y="2089150"/>
          <p14:tracePt t="17028" x="5741988" y="2044700"/>
          <p14:tracePt t="17044" x="5732463" y="2017713"/>
          <p14:tracePt t="17060" x="5724525" y="1990725"/>
          <p14:tracePt t="17076" x="5724525" y="1965325"/>
          <p14:tracePt t="17092" x="5724525" y="1919288"/>
          <p14:tracePt t="17108" x="5724525" y="1901825"/>
          <p14:tracePt t="17124" x="5724525" y="1884363"/>
          <p14:tracePt t="17155" x="5724525" y="1847850"/>
          <p14:tracePt t="17172" x="5724525" y="1822450"/>
          <p14:tracePt t="17188" x="5724525" y="1812925"/>
          <p14:tracePt t="17204" x="5724525" y="1803400"/>
          <p14:tracePt t="17437" x="5724525" y="1795463"/>
          <p14:tracePt t="17472" x="5741988" y="1776413"/>
          <p14:tracePt t="17485" x="5759450" y="1758950"/>
          <p14:tracePt t="17499" x="5776913" y="1741488"/>
          <p14:tracePt t="17515" x="5813425" y="1704975"/>
          <p14:tracePt t="17531" x="5884863" y="1652588"/>
          <p14:tracePt t="17560" x="5973763" y="1598613"/>
          <p14:tracePt t="17592" x="6045200" y="1562100"/>
          <p14:tracePt t="17599" x="6081713" y="1544638"/>
          <p14:tracePt t="17616" x="6116638" y="1517650"/>
          <p14:tracePt t="17631" x="6205538" y="1490663"/>
          <p14:tracePt t="17646" x="6232525" y="1482725"/>
          <p14:tracePt t="17676" x="6286500" y="1455738"/>
          <p14:tracePt t="17682" x="6313488" y="1455738"/>
          <p14:tracePt t="17693" x="6330950" y="1446213"/>
          <p14:tracePt t="17716" x="6348413" y="1446213"/>
          <p14:tracePt t="17745" x="6367463" y="1446213"/>
          <p14:tracePt t="17847" x="6375400" y="1438275"/>
          <p14:tracePt t="17857" x="6394450" y="1411288"/>
          <p14:tracePt t="17877" x="6402388" y="1401763"/>
          <p14:tracePt t="17913" x="6446838" y="1303338"/>
          <p14:tracePt t="17918" x="6456363" y="1276350"/>
          <p14:tracePt t="17944" x="6465888" y="1250950"/>
          <p14:tracePt t="17961" x="6473825" y="1241425"/>
          <p14:tracePt t="17977" x="6483350" y="1241425"/>
          <p14:tracePt t="18013" x="6483350" y="1231900"/>
          <p14:tracePt t="18170" x="6473825" y="1214438"/>
          <p14:tracePt t="18181" x="6473825" y="1196975"/>
          <p14:tracePt t="18195" x="6465888" y="1187450"/>
          <p14:tracePt t="18218" x="6456363" y="1169988"/>
          <p14:tracePt t="18233" x="6446838" y="1160463"/>
          <p14:tracePt t="18262" x="6446838" y="1152525"/>
          <p14:tracePt t="18384" x="6446838" y="1169988"/>
          <p14:tracePt t="18792" x="6438900" y="1169988"/>
          <p14:tracePt t="18854" x="6429375" y="1169988"/>
          <p14:tracePt t="18865" x="6419850" y="1169988"/>
          <p14:tracePt t="18891" x="6411913" y="1169988"/>
          <p14:tracePt t="18902" x="6402388" y="1160463"/>
          <p14:tracePt t="18913" x="6394450" y="1160463"/>
          <p14:tracePt t="18925" x="6384925" y="1160463"/>
          <p14:tracePt t="18951" x="6367463" y="1160463"/>
          <p14:tracePt t="18972" x="6357938" y="1160463"/>
          <p14:tracePt t="18999" x="6348413" y="1160463"/>
          <p14:tracePt t="19010" x="6330950" y="1169988"/>
          <p14:tracePt t="19038" x="6323013" y="1169988"/>
          <p14:tracePt t="19047" x="6313488" y="1179513"/>
          <p14:tracePt t="19070" x="6303963" y="1179513"/>
          <p14:tracePt t="19084" x="6303963" y="1187450"/>
          <p14:tracePt t="19108" x="6303963" y="1196975"/>
          <p14:tracePt t="19117" x="6296025" y="1214438"/>
          <p14:tracePt t="19334" x="6286500" y="1214438"/>
          <p14:tracePt t="19346" x="6269038" y="1204913"/>
          <p14:tracePt t="19359" x="6251575" y="1196975"/>
          <p14:tracePt t="19376" x="6232525" y="1187450"/>
          <p14:tracePt t="19391" x="6215063" y="1187450"/>
          <p14:tracePt t="19407" x="6180138" y="1179513"/>
          <p14:tracePt t="19437" x="6153150" y="1179513"/>
          <p14:tracePt t="19455" x="6116638" y="1187450"/>
          <p14:tracePt t="19471" x="6099175" y="1196975"/>
          <p14:tracePt t="19486" x="6089650" y="1204913"/>
          <p14:tracePt t="19503" x="6045200" y="1231900"/>
          <p14:tracePt t="19518" x="6027738" y="1250950"/>
          <p14:tracePt t="19534" x="6010275" y="1268413"/>
          <p14:tracePt t="19551" x="5965825" y="1303338"/>
          <p14:tracePt t="19566" x="5946775" y="1339850"/>
          <p14:tracePt t="19583" x="5911850" y="1347788"/>
          <p14:tracePt t="19599" x="5875338" y="1393825"/>
          <p14:tracePt t="19615" x="5848350" y="1411288"/>
          <p14:tracePt t="19631" x="5830888" y="1428750"/>
          <p14:tracePt t="19634" x="5813425" y="1438275"/>
          <p14:tracePt t="19649" x="5795963" y="1465263"/>
          <p14:tracePt t="19663" x="5776913" y="1473200"/>
          <p14:tracePt t="19679" x="5759450" y="1490663"/>
          <p14:tracePt t="19695" x="5732463" y="1517650"/>
          <p14:tracePt t="19711" x="5715000" y="1536700"/>
          <p14:tracePt t="19726" x="5697538" y="1562100"/>
          <p14:tracePt t="19743" x="5661025" y="1608138"/>
          <p14:tracePt t="19759" x="5643563" y="1643063"/>
          <p14:tracePt t="19775" x="5626100" y="1670050"/>
          <p14:tracePt t="19791" x="5599113" y="1731963"/>
          <p14:tracePt t="19807" x="5581650" y="1751013"/>
          <p14:tracePt t="19822" x="5572125" y="1768475"/>
          <p14:tracePt t="19839" x="5545138" y="1803400"/>
          <p14:tracePt t="19854" x="5537200" y="1812925"/>
          <p14:tracePt t="19871" x="5527675" y="1830388"/>
          <p14:tracePt t="19887" x="5527675" y="1839913"/>
          <p14:tracePt t="19917" x="5518150" y="1847850"/>
          <p14:tracePt t="19935" x="5518150" y="1857375"/>
          <p14:tracePt t="19950" x="5518150" y="1866900"/>
          <p14:tracePt t="19966" x="5518150" y="1874838"/>
          <p14:tracePt t="19981" x="5518150" y="1893888"/>
          <p14:tracePt t="19997" x="5518150" y="1928813"/>
          <p14:tracePt t="20013" x="5518150" y="1955800"/>
          <p14:tracePt t="20029" x="5518150" y="1973263"/>
          <p14:tracePt t="20045" x="5527675" y="2009775"/>
          <p14:tracePt t="20061" x="5537200" y="2017713"/>
          <p14:tracePt t="20092" x="5581650" y="2044700"/>
          <p14:tracePt t="20109" x="5589588" y="2044700"/>
          <p14:tracePt t="20125" x="5608638" y="2044700"/>
          <p14:tracePt t="20142" x="5661025" y="2044700"/>
          <p14:tracePt t="20157" x="5680075" y="2036763"/>
          <p14:tracePt t="20173" x="5705475" y="2017713"/>
          <p14:tracePt t="20190" x="5776913" y="1973263"/>
          <p14:tracePt t="20205" x="5822950" y="1928813"/>
          <p14:tracePt t="20221" x="5946775" y="1803400"/>
          <p14:tracePt t="20237" x="6027738" y="1714500"/>
          <p14:tracePt t="20253" x="6108700" y="1608138"/>
          <p14:tracePt t="20270" x="6259513" y="1401763"/>
          <p14:tracePt t="20285" x="6323013" y="1303338"/>
          <p14:tracePt t="20301" x="6367463" y="1231900"/>
          <p14:tracePt t="20317" x="6402388" y="1179513"/>
          <p14:tracePt t="20334" x="6446838" y="1125538"/>
          <p14:tracePt t="20351" x="6446838" y="1116013"/>
          <p14:tracePt t="20397" x="6456363" y="1116013"/>
          <p14:tracePt t="20417" x="6465888" y="1108075"/>
          <p14:tracePt t="20429" x="6473825" y="1098550"/>
          <p14:tracePt t="20449" x="6483350" y="1089025"/>
          <p14:tracePt t="20465" x="6491288" y="1089025"/>
          <p14:tracePt t="20491" x="6500813" y="1089025"/>
          <p14:tracePt t="20517" x="6510338" y="1081088"/>
          <p14:tracePt t="20546" x="6527800" y="1062038"/>
          <p14:tracePt t="20762" x="6527800" y="1071563"/>
          <p14:tracePt t="20789" x="6527800" y="1081088"/>
          <p14:tracePt t="20801" x="6537325" y="1081088"/>
          <p14:tracePt t="20818" x="6537325" y="1089025"/>
          <p14:tracePt t="20835" x="6537325" y="1098550"/>
          <p14:tracePt t="20863" x="6545263" y="1108075"/>
          <p14:tracePt t="20870" x="6545263" y="1116013"/>
          <p14:tracePt t="20883" x="6554788" y="1116013"/>
          <p14:tracePt t="20919" x="6562725" y="1116013"/>
          <p14:tracePt t="20946" x="6572250" y="1116013"/>
          <p14:tracePt t="21065" x="6562725" y="1116013"/>
          <p14:tracePt t="21087" x="6562725" y="1125538"/>
          <p14:tracePt t="21098" x="6554788" y="1125538"/>
          <p14:tracePt t="21124" x="6545263" y="1133475"/>
          <p14:tracePt t="21137" x="6537325" y="1133475"/>
          <p14:tracePt t="21164" x="6518275" y="1143000"/>
          <p14:tracePt t="21196" x="6473825" y="1143000"/>
          <p14:tracePt t="21220" x="6456363" y="1143000"/>
          <p14:tracePt t="21248" x="6438900" y="1143000"/>
          <p14:tracePt t="21278" x="6429375" y="1152525"/>
          <p14:tracePt t="21401" x="6438900" y="1152525"/>
          <p14:tracePt t="21434" x="6446838" y="1152525"/>
          <p14:tracePt t="21445" x="6465888" y="1152525"/>
          <p14:tracePt t="21460" x="6473825" y="1152525"/>
          <p14:tracePt t="21472" x="6483350" y="1152525"/>
          <p14:tracePt t="21500" x="6510338" y="1143000"/>
          <p14:tracePt t="21522" x="6518275" y="1143000"/>
          <p14:tracePt t="21543" x="6518275" y="1133475"/>
          <p14:tracePt t="21687" x="6510338" y="1133475"/>
          <p14:tracePt t="21711" x="6500813" y="1133475"/>
          <p14:tracePt t="21725" x="6491288" y="1133475"/>
          <p14:tracePt t="21738" x="6483350" y="1133475"/>
          <p14:tracePt t="21766" x="6465888" y="1143000"/>
          <p14:tracePt t="21772" x="6456363" y="1143000"/>
          <p14:tracePt t="21819" x="6429375" y="1160463"/>
          <p14:tracePt t="21851" x="6429375" y="1169988"/>
          <p14:tracePt t="21927" x="6438900" y="1169988"/>
          <p14:tracePt t="21941" x="6446838" y="1169988"/>
          <p14:tracePt t="21953" x="6465888" y="1169988"/>
          <p14:tracePt t="21982" x="6483350" y="1169988"/>
          <p14:tracePt t="22000" x="6491288" y="1160463"/>
          <p14:tracePt t="22022" x="6500813" y="1152525"/>
          <p14:tracePt t="22066" x="6500813" y="1143000"/>
          <p14:tracePt t="22121" x="6491288" y="1143000"/>
          <p14:tracePt t="22142" x="6473825" y="1152525"/>
          <p14:tracePt t="22157" x="6465888" y="1152525"/>
          <p14:tracePt t="22182" x="6438900" y="1169988"/>
          <p14:tracePt t="22200" x="6429375" y="1179513"/>
          <p14:tracePt t="22223" x="6402388" y="1204913"/>
          <p14:tracePt t="22238" x="6394450" y="1214438"/>
          <p14:tracePt t="22254" x="6394450" y="1223963"/>
          <p14:tracePt t="22337" x="6402388" y="1223963"/>
          <p14:tracePt t="22360" x="6411913" y="1223963"/>
          <p14:tracePt t="22386" x="6429375" y="1214438"/>
          <p14:tracePt t="22398" x="6429375" y="1204913"/>
          <p14:tracePt t="22409" x="6438900" y="1196975"/>
          <p14:tracePt t="22421" x="6438900" y="1187450"/>
          <p14:tracePt t="22437" x="6446838" y="1179513"/>
          <p14:tracePt t="22451" x="6456363" y="1169988"/>
          <p14:tracePt t="22468" x="6456363" y="1160463"/>
          <p14:tracePt t="22517" x="6456363" y="1152525"/>
          <p14:tracePt t="22685" x="6446838" y="1152525"/>
          <p14:tracePt t="22792" x="6438900" y="1160463"/>
          <p14:tracePt t="22819" x="6429375" y="1160463"/>
          <p14:tracePt t="22832" x="6419850" y="1160463"/>
          <p14:tracePt t="22841" x="6411913" y="1160463"/>
          <p14:tracePt t="22853" x="6402388" y="1169988"/>
          <p14:tracePt t="22881" x="6394450" y="1179513"/>
          <p14:tracePt t="22890" x="6384925" y="1179513"/>
          <p14:tracePt t="22912" x="6375400" y="1179513"/>
          <p14:tracePt t="23116" x="6384925" y="1179513"/>
          <p14:tracePt t="23154" x="6394450" y="1179513"/>
          <p14:tracePt t="23418" x="6384925" y="1179513"/>
          <p14:tracePt t="23465" x="6375400" y="1179513"/>
          <p14:tracePt t="23514" x="6367463" y="1179513"/>
          <p14:tracePt t="23623" x="6348413" y="1179513"/>
          <p14:tracePt t="23670" x="6340475" y="1179513"/>
          <p14:tracePt t="23730" x="6330950" y="1179513"/>
          <p14:tracePt t="23740" x="6323013" y="1179513"/>
          <p14:tracePt t="23770" x="6313488" y="1179513"/>
          <p14:tracePt t="23778" x="6303963" y="1179513"/>
          <p14:tracePt t="23805" x="6286500" y="1187450"/>
          <p14:tracePt t="23828" x="6276975" y="1187450"/>
          <p14:tracePt t="23856" x="6276975" y="1196975"/>
          <p14:tracePt t="23863" x="6269038" y="1196975"/>
          <p14:tracePt t="23874" x="6259513" y="1204913"/>
          <p14:tracePt t="23902" x="6251575" y="1204913"/>
          <p14:tracePt t="23909" x="6242050" y="1214438"/>
          <p14:tracePt t="23934" x="6232525" y="1214438"/>
          <p14:tracePt t="23958" x="6224588" y="1223963"/>
          <p14:tracePt t="23973" x="6215063" y="1223963"/>
          <p14:tracePt t="24002" x="6205538" y="1223963"/>
          <p14:tracePt t="24026" x="6197600" y="1223963"/>
          <p14:tracePt t="24056" x="6180138" y="1223963"/>
          <p14:tracePt t="24091" x="6180138" y="1231900"/>
          <p14:tracePt t="24105" x="6170613" y="1231900"/>
          <p14:tracePt t="24136" x="6161088" y="1241425"/>
          <p14:tracePt t="24152" x="6153150" y="1241425"/>
          <p14:tracePt t="24183" x="6143625" y="1241425"/>
          <p14:tracePt t="24205" x="6143625" y="1250950"/>
          <p14:tracePt t="24227" x="6134100" y="1250950"/>
          <p14:tracePt t="24259" x="6134100" y="1258888"/>
          <p14:tracePt t="24664" x="6126163" y="1258888"/>
          <p14:tracePt t="24679" x="6116638" y="1258888"/>
          <p14:tracePt t="24702" x="6108700" y="1258888"/>
          <p14:tracePt t="24728" x="6099175" y="1258888"/>
          <p14:tracePt t="24744" x="6089650" y="1258888"/>
          <p14:tracePt t="24773" x="6062663" y="1268413"/>
          <p14:tracePt t="24791" x="6054725" y="1276350"/>
          <p14:tracePt t="24826" x="6037263" y="1276350"/>
          <p14:tracePt t="24858" x="6018213" y="1285875"/>
          <p14:tracePt t="24886" x="6010275" y="1295400"/>
          <p14:tracePt t="24904" x="6000750" y="1295400"/>
          <p14:tracePt t="24927" x="6000750" y="1303338"/>
          <p14:tracePt t="24943" x="5991225" y="1303338"/>
          <p14:tracePt t="24973" x="5983288" y="1312863"/>
          <p14:tracePt t="24978" x="5973763" y="1312863"/>
          <p14:tracePt t="25003" x="5965825" y="1322388"/>
          <p14:tracePt t="25028" x="5956300" y="1322388"/>
          <p14:tracePt t="25062" x="5946775" y="1330325"/>
          <p14:tracePt t="25084" x="5946775" y="1339850"/>
          <p14:tracePt t="25096" x="5938838" y="1339850"/>
          <p14:tracePt t="25111" x="5929313" y="1339850"/>
          <p14:tracePt t="25129" x="5929313" y="1347788"/>
          <p14:tracePt t="25156" x="5919788" y="1347788"/>
          <p14:tracePt t="25183" x="5919788" y="1357313"/>
          <p14:tracePt t="25207" x="5911850" y="1366838"/>
          <p14:tracePt t="25229" x="5911850" y="1374775"/>
          <p14:tracePt t="25253" x="5902325" y="1384300"/>
          <p14:tracePt t="25279" x="5894388" y="1393825"/>
          <p14:tracePt t="25312" x="5884863" y="1401763"/>
          <p14:tracePt t="25331" x="5884863" y="1411288"/>
          <p14:tracePt t="25361" x="5884863" y="1419225"/>
          <p14:tracePt t="25388" x="5875338" y="1419225"/>
          <p14:tracePt t="25410" x="5875338" y="1428750"/>
          <p14:tracePt t="25436" x="5867400" y="1438275"/>
          <p14:tracePt t="25459" x="5857875" y="1446213"/>
          <p14:tracePt t="25506" x="5857875" y="1455738"/>
          <p14:tracePt t="25577" x="5848350" y="1473200"/>
          <p14:tracePt t="25818" x="5840413" y="1473200"/>
          <p14:tracePt t="25830" x="5830888" y="1473200"/>
          <p14:tracePt t="25859" x="5822950" y="1473200"/>
          <p14:tracePt t="25867" x="5813425" y="1473200"/>
          <p14:tracePt t="25880" x="5803900" y="1473200"/>
          <p14:tracePt t="25907" x="5786438" y="1482725"/>
          <p14:tracePt t="25931" x="5751513" y="1490663"/>
          <p14:tracePt t="25947" x="5732463" y="1509713"/>
          <p14:tracePt t="25963" x="5680075" y="1554163"/>
          <p14:tracePt t="25978" x="5653088" y="1571625"/>
          <p14:tracePt t="26007" x="5599113" y="1608138"/>
          <p14:tracePt t="26014" x="5581650" y="1625600"/>
          <p14:tracePt t="26032" x="5562600" y="1633538"/>
          <p14:tracePt t="26059" x="5500688" y="1687513"/>
          <p14:tracePt t="26077" x="5491163" y="1697038"/>
          <p14:tracePt t="26094" x="5473700" y="1704975"/>
          <p14:tracePt t="26131" x="5456238" y="1731963"/>
          <p14:tracePt t="26148" x="5446713" y="1731963"/>
          <p14:tracePt t="26177" x="5446713" y="1741488"/>
          <p14:tracePt t="26229" x="5446713" y="1751013"/>
          <p14:tracePt t="26264" x="5446713" y="1758950"/>
          <p14:tracePt t="26287" x="5446713" y="1768475"/>
          <p14:tracePt t="26525" x="5446713" y="1776413"/>
          <p14:tracePt t="26815" x="5446713" y="1768475"/>
          <p14:tracePt t="26826" x="5446713" y="1758950"/>
          <p14:tracePt t="26841" x="5438775" y="1751013"/>
          <p14:tracePt t="26855" x="5429250" y="1731963"/>
          <p14:tracePt t="26870" x="5429250" y="1704975"/>
          <p14:tracePt t="26886" x="5411788" y="1670050"/>
          <p14:tracePt t="26900" x="5402263" y="1652588"/>
          <p14:tracePt t="26916" x="5402263" y="1633538"/>
          <p14:tracePt t="26932" x="5394325" y="1616075"/>
          <p14:tracePt t="26948" x="5384800" y="1598613"/>
          <p14:tracePt t="26964" x="5384800" y="1589088"/>
          <p14:tracePt t="26996" x="5384800" y="1581150"/>
          <p14:tracePt t="27054" x="5384800" y="1589088"/>
          <p14:tracePt t="27066" x="5384800" y="1608138"/>
          <p14:tracePt t="27080" x="5394325" y="1616075"/>
          <p14:tracePt t="27318" x="5402263" y="1616075"/>
          <p14:tracePt t="27331" x="5411788" y="1633538"/>
          <p14:tracePt t="27357" x="5429250" y="1652588"/>
          <p14:tracePt t="27379" x="5429250" y="1660525"/>
          <p14:tracePt t="27390" x="5438775" y="1670050"/>
          <p14:tracePt t="27417" x="5446713" y="1679575"/>
          <p14:tracePt t="27434" x="5446713" y="1687513"/>
          <p14:tracePt t="27451" x="5446713" y="1697038"/>
          <p14:tracePt t="27499" x="5446713" y="1704975"/>
          <p14:tracePt t="27537" x="5446713" y="1724025"/>
          <p14:tracePt t="27558" x="5446713" y="1731963"/>
          <p14:tracePt t="27570" x="5446713" y="1741488"/>
          <p14:tracePt t="27585" x="5446713" y="1751013"/>
          <p14:tracePt t="27611" x="5446713" y="1776413"/>
          <p14:tracePt t="27635" x="5456238" y="1795463"/>
          <p14:tracePt t="27664" x="5456238" y="1803400"/>
          <p14:tracePt t="27669" x="5465763" y="1812925"/>
          <p14:tracePt t="27692" x="5465763" y="1822450"/>
          <p14:tracePt t="27713" x="5465763" y="1830388"/>
          <p14:tracePt t="27735" x="5473700" y="1839913"/>
          <p14:tracePt t="27762" x="5483225" y="1857375"/>
          <p14:tracePt t="27781" x="5483225" y="1866900"/>
          <p14:tracePt t="27797" x="5491163" y="1884363"/>
          <p14:tracePt t="27834" x="5518150" y="1919288"/>
          <p14:tracePt t="27851" x="5518150" y="1928813"/>
          <p14:tracePt t="27882" x="5537200" y="1955800"/>
          <p14:tracePt t="27912" x="5545138" y="1955800"/>
          <p14:tracePt t="27930" x="5545138" y="1965325"/>
          <p14:tracePt t="28054" x="5554663" y="1973263"/>
          <p14:tracePt t="28330" x="5572125" y="1982788"/>
          <p14:tracePt t="28339" x="5589588" y="2000250"/>
          <p14:tracePt t="28354" x="5626100" y="2036763"/>
          <p14:tracePt t="28370" x="5653088" y="2062163"/>
          <p14:tracePt t="28386" x="5688013" y="2108200"/>
          <p14:tracePt t="28402" x="5759450" y="2197100"/>
          <p14:tracePt t="28418" x="5795963" y="2241550"/>
          <p14:tracePt t="28434" x="5830888" y="2268538"/>
          <p14:tracePt t="28450" x="5902325" y="2339975"/>
          <p14:tracePt t="28466" x="5929313" y="2357438"/>
          <p14:tracePt t="28482" x="5946775" y="2384425"/>
          <p14:tracePt t="28498" x="6000750" y="2419350"/>
          <p14:tracePt t="28514" x="6018213" y="2419350"/>
          <p14:tracePt t="28530" x="6054725" y="2438400"/>
          <p14:tracePt t="28546" x="6072188" y="2446338"/>
          <p14:tracePt t="28562" x="6081713" y="2446338"/>
          <p14:tracePt t="28578" x="6099175" y="2455863"/>
          <p14:tracePt t="28594" x="6126163" y="2465388"/>
          <p14:tracePt t="28624" x="6161088" y="2490788"/>
          <p14:tracePt t="28642" x="6205538" y="2509838"/>
          <p14:tracePt t="28658" x="6232525" y="2517775"/>
          <p14:tracePt t="28674" x="6259513" y="2536825"/>
          <p14:tracePt t="28677" x="6276975" y="2544763"/>
          <p14:tracePt t="28690" x="6296025" y="2544763"/>
          <p14:tracePt t="28706" x="6313488" y="2554288"/>
          <p14:tracePt t="28722" x="6330950" y="2554288"/>
          <p14:tracePt t="28738" x="6348413" y="2554288"/>
          <p14:tracePt t="28754" x="6357938" y="2554288"/>
          <p14:tracePt t="28786" x="6367463" y="2544763"/>
          <p14:tracePt t="28802" x="6367463" y="2536825"/>
          <p14:tracePt t="28818" x="6375400" y="2536825"/>
          <p14:tracePt t="28834" x="6384925" y="2527300"/>
          <p14:tracePt t="28850" x="6384925" y="2517775"/>
          <p14:tracePt t="28866" x="6394450" y="2509838"/>
          <p14:tracePt t="28882" x="6402388" y="2509838"/>
          <p14:tracePt t="28898" x="6411913" y="2509838"/>
          <p14:tracePt t="28912" x="6419850" y="2509838"/>
          <p14:tracePt t="28928" x="6429375" y="2509838"/>
          <p14:tracePt t="28963" x="6438900" y="2509838"/>
          <p14:tracePt t="29060" x="6446838" y="2500313"/>
          <p14:tracePt t="29086" x="6456363" y="2490788"/>
          <p14:tracePt t="29216" x="6456363" y="2465388"/>
          <p14:tracePt t="29421" x="6446838" y="2465388"/>
          <p14:tracePt t="29434" x="6438900" y="2473325"/>
          <p14:tracePt t="29456" x="6429375" y="2473325"/>
          <p14:tracePt t="29483" x="6419850" y="2473325"/>
          <p14:tracePt t="29518" x="6411913" y="2473325"/>
          <p14:tracePt t="29532" x="6402388" y="2473325"/>
          <p14:tracePt t="29553" x="6394450" y="2473325"/>
          <p14:tracePt t="29564" x="6394450" y="2482850"/>
          <p14:tracePt t="29583" x="6384925" y="2482850"/>
          <p14:tracePt t="29602" x="6375400" y="2490788"/>
          <p14:tracePt t="29672" x="6375400" y="2500313"/>
          <p14:tracePt t="29687" x="6375400" y="2509838"/>
          <p14:tracePt t="29701" x="6375400" y="2517775"/>
          <p14:tracePt t="29717" x="6384925" y="2527300"/>
          <p14:tracePt t="29739" x="6384925" y="2544763"/>
          <p14:tracePt t="29866" x="6394450" y="2544763"/>
          <p14:tracePt t="29902" x="6402388" y="2544763"/>
          <p14:tracePt t="29916" x="6402388" y="2536825"/>
          <p14:tracePt t="29937" x="6402388" y="2527300"/>
          <p14:tracePt t="29959" x="6411913" y="2527300"/>
          <p14:tracePt t="29996" x="6411913" y="2517775"/>
          <p14:tracePt t="30838" x="6394450" y="2509838"/>
          <p14:tracePt t="30850" x="6394450" y="2500313"/>
          <p14:tracePt t="30870" x="6384925" y="2500313"/>
          <p14:tracePt t="30901" x="6384925" y="2490788"/>
          <p14:tracePt t="30909" x="6375400" y="2490788"/>
          <p14:tracePt t="31043" x="6384925" y="2509838"/>
          <p14:tracePt t="31198" x="6375400" y="2500313"/>
          <p14:tracePt t="31211" x="6367463" y="2482850"/>
          <p14:tracePt t="31222" x="6357938" y="2446338"/>
          <p14:tracePt t="31241" x="6340475" y="2393950"/>
          <p14:tracePt t="31257" x="6330950" y="2330450"/>
          <p14:tracePt t="31286" x="6276975" y="2152650"/>
          <p14:tracePt t="31303" x="6269038" y="2116138"/>
          <p14:tracePt t="31340" x="6205538" y="1901825"/>
          <p14:tracePt t="31363" x="6188075" y="1839913"/>
          <p14:tracePt t="31393" x="6161088" y="1697038"/>
          <p14:tracePt t="31410" x="6153150" y="1670050"/>
          <p14:tracePt t="31439" x="6134100" y="1598613"/>
          <p14:tracePt t="31457" x="6126163" y="1581150"/>
          <p14:tracePt t="31487" x="6116638" y="1562100"/>
          <p14:tracePt t="31518" x="6116638" y="1554163"/>
          <p14:tracePt t="31535" x="6116638" y="1536700"/>
          <p14:tracePt t="31703" x="6089650" y="1536700"/>
          <p14:tracePt t="31713" x="6072188" y="1527175"/>
          <p14:tracePt t="31726" x="6054725" y="1517650"/>
          <p14:tracePt t="31743" x="6027738" y="1509713"/>
          <p14:tracePt t="31772" x="5919788" y="1482725"/>
          <p14:tracePt t="31803" x="5830888" y="1455738"/>
          <p14:tracePt t="31821" x="5776913" y="1438275"/>
          <p14:tracePt t="31842" x="5724525" y="1428750"/>
          <p14:tracePt t="31872" x="5643563" y="1411288"/>
          <p14:tracePt t="31901" x="5608638" y="1401763"/>
          <p14:tracePt t="31920" x="5572125" y="1393825"/>
          <p14:tracePt t="31943" x="5518150" y="1374775"/>
          <p14:tracePt t="31959" x="5491163" y="1357313"/>
          <p14:tracePt t="31988" x="5438775" y="1339850"/>
          <p14:tracePt t="31993" x="5402263" y="1322388"/>
          <p14:tracePt t="32006" x="5384800" y="1303338"/>
          <p14:tracePt t="32021" x="5367338" y="1295400"/>
          <p14:tracePt t="32043" x="5322888" y="1258888"/>
          <p14:tracePt t="32074" x="5286375" y="1204913"/>
          <p14:tracePt t="32090" x="5276850" y="1196975"/>
          <p14:tracePt t="32120" x="5259388" y="1179513"/>
          <p14:tracePt t="32143" x="5259388" y="1169988"/>
          <p14:tracePt t="32159" x="5251450" y="1169988"/>
          <p14:tracePt t="32188" x="5251450" y="1160463"/>
          <p14:tracePt t="32338" x="5251450" y="1152525"/>
          <p14:tracePt t="32558" x="5259388" y="1152525"/>
          <p14:tracePt t="32568" x="5268913" y="1160463"/>
          <p14:tracePt t="32591" x="5286375" y="1179513"/>
          <p14:tracePt t="32608" x="5303838" y="1204913"/>
          <p14:tracePt t="32644" x="5375275" y="1268413"/>
          <p14:tracePt t="32651" x="5394325" y="1276350"/>
          <p14:tracePt t="32663" x="5419725" y="1295400"/>
          <p14:tracePt t="32691" x="5473700" y="1322388"/>
          <p14:tracePt t="32709" x="5500688" y="1330325"/>
          <p14:tracePt t="32725" x="5554663" y="1339850"/>
          <p14:tracePt t="32747" x="5572125" y="1347788"/>
          <p14:tracePt t="32762" x="5616575" y="1366838"/>
          <p14:tracePt t="32792" x="5661025" y="1366838"/>
          <p14:tracePt t="32798" x="5680075" y="1366838"/>
          <p14:tracePt t="32809" x="5688013" y="1366838"/>
          <p14:tracePt t="32846" x="5741988" y="1366838"/>
          <p14:tracePt t="32866" x="5751513" y="1366838"/>
          <p14:tracePt t="32937" x="5759450" y="1366838"/>
          <p14:tracePt t="32953" x="5759450" y="1357313"/>
          <p14:tracePt t="32976" x="5768975" y="1347788"/>
          <p14:tracePt t="32986" x="5786438" y="1330325"/>
          <p14:tracePt t="33010" x="5795963" y="1330325"/>
          <p14:tracePt t="33026" x="5813425" y="1312863"/>
          <p14:tracePt t="33048" x="5830888" y="1312863"/>
          <p14:tracePt t="33077" x="5857875" y="1303338"/>
          <p14:tracePt t="33108" x="5902325" y="1295400"/>
          <p14:tracePt t="33146" x="5929313" y="1295400"/>
          <p14:tracePt t="33167" x="5946775" y="1295400"/>
          <p14:tracePt t="33195" x="5956300" y="1295400"/>
          <p14:tracePt t="33215" x="5965825" y="1295400"/>
          <p14:tracePt t="33230" x="5973763" y="1285875"/>
          <p14:tracePt t="33252" x="5983288" y="1285875"/>
          <p14:tracePt t="33265" x="5983288" y="1276350"/>
          <p14:tracePt t="33293" x="6000750" y="1268413"/>
          <p14:tracePt t="33311" x="6018213" y="1258888"/>
          <p14:tracePt t="33347" x="6027738" y="1250950"/>
          <p14:tracePt t="33354" x="6037263" y="1241425"/>
          <p14:tracePt t="33365" x="6045200" y="1241425"/>
          <p14:tracePt t="33393" x="6062663" y="1241425"/>
          <p14:tracePt t="33398" x="6072188" y="1241425"/>
          <p14:tracePt t="33411" x="6081713" y="1241425"/>
          <p14:tracePt t="33448" x="6099175" y="1241425"/>
          <p14:tracePt t="33480" x="6108700" y="1241425"/>
          <p14:tracePt t="33490" x="6116638" y="1241425"/>
          <p14:tracePt t="33516" x="6126163" y="1241425"/>
          <p14:tracePt t="33529" x="6134100" y="1241425"/>
          <p14:tracePt t="33770" x="6143625" y="1241425"/>
          <p14:tracePt t="33781" x="6161088" y="1241425"/>
          <p14:tracePt t="33797" x="6170613" y="1241425"/>
          <p14:tracePt t="33813" x="6188075" y="1231900"/>
          <p14:tracePt t="33849" x="6205538" y="1231900"/>
          <p14:tracePt t="33855" x="6224588" y="1231900"/>
          <p14:tracePt t="33867" x="6232525" y="1231900"/>
          <p14:tracePt t="33890" x="6251575" y="1231900"/>
          <p14:tracePt t="33914" x="6269038" y="1231900"/>
          <p14:tracePt t="33950" x="6276975" y="1231900"/>
          <p14:tracePt t="34154" x="6269038" y="1231900"/>
          <p14:tracePt t="34166" x="6259513" y="1231900"/>
          <p14:tracePt t="34176" x="6242050" y="1231900"/>
          <p14:tracePt t="34200" x="6215063" y="1241425"/>
          <p14:tracePt t="34215" x="6188075" y="1241425"/>
          <p14:tracePt t="34251" x="6089650" y="1268413"/>
          <p14:tracePt t="34261" x="6054725" y="1276350"/>
          <p14:tracePt t="34274" x="6018213" y="1276350"/>
          <p14:tracePt t="34297" x="5946775" y="1303338"/>
          <p14:tracePt t="34315" x="5919788" y="1322388"/>
          <p14:tracePt t="34333" x="5867400" y="1339850"/>
          <p14:tracePt t="34349" x="5848350" y="1347788"/>
          <p14:tracePt t="34365" x="5830888" y="1357313"/>
          <p14:tracePt t="34381" x="5795963" y="1374775"/>
          <p14:tracePt t="34397" x="5786438" y="1393825"/>
          <p14:tracePt t="34413" x="5776913" y="1393825"/>
          <p14:tracePt t="34430" x="5741988" y="1419225"/>
          <p14:tracePt t="34445" x="5724525" y="1438275"/>
          <p14:tracePt t="34461" x="5705475" y="1446213"/>
          <p14:tracePt t="34477" x="5670550" y="1473200"/>
          <p14:tracePt t="34493" x="5643563" y="1490663"/>
          <p14:tracePt t="34509" x="5626100" y="1500188"/>
          <p14:tracePt t="34525" x="5616575" y="1509713"/>
          <p14:tracePt t="34541" x="5581650" y="1517650"/>
          <p14:tracePt t="34557" x="5572125" y="1536700"/>
          <p14:tracePt t="34573" x="5545138" y="1554163"/>
          <p14:tracePt t="34589" x="5537200" y="1562100"/>
          <p14:tracePt t="34605" x="5518150" y="1571625"/>
          <p14:tracePt t="34621" x="5510213" y="1598613"/>
          <p14:tracePt t="34637" x="5500688" y="1598613"/>
          <p14:tracePt t="34653" x="5500688" y="1616075"/>
          <p14:tracePt t="34669" x="5491163" y="1633538"/>
          <p14:tracePt t="34685" x="5483225" y="1652588"/>
          <p14:tracePt t="34701" x="5483225" y="1679575"/>
          <p14:tracePt t="34717" x="5465763" y="1741488"/>
          <p14:tracePt t="34733" x="5456238" y="1758950"/>
          <p14:tracePt t="34749" x="5456238" y="1785938"/>
          <p14:tracePt t="34752" x="5446713" y="1812925"/>
          <p14:tracePt t="34767" x="5438775" y="1822450"/>
          <p14:tracePt t="34781" x="5438775" y="1839913"/>
          <p14:tracePt t="34797" x="5438775" y="1847850"/>
          <p14:tracePt t="34813" x="5438775" y="1857375"/>
          <p14:tracePt t="34847" x="5438775" y="1866900"/>
          <p14:tracePt t="34875" x="5438775" y="1874838"/>
          <p14:tracePt t="34885" x="5438775" y="1884363"/>
          <p14:tracePt t="34896" x="5438775" y="1893888"/>
          <p14:tracePt t="34910" x="5446713" y="1911350"/>
          <p14:tracePt t="34924" x="5456238" y="1919288"/>
          <p14:tracePt t="34939" x="5456238" y="1928813"/>
          <p14:tracePt t="34956" x="5465763" y="1938338"/>
          <p14:tracePt t="34972" x="5465763" y="1955800"/>
          <p14:tracePt t="34987" x="5473700" y="1965325"/>
          <p14:tracePt t="35004" x="5491163" y="1982788"/>
          <p14:tracePt t="35019" x="5500688" y="1990725"/>
          <p14:tracePt t="35035" x="5510213" y="2009775"/>
          <p14:tracePt t="35051" x="5527675" y="2017713"/>
          <p14:tracePt t="35067" x="5545138" y="2044700"/>
          <p14:tracePt t="35083" x="5572125" y="2062163"/>
          <p14:tracePt t="35099" x="5589588" y="2081213"/>
          <p14:tracePt t="35115" x="5634038" y="2125663"/>
          <p14:tracePt t="35131" x="5661025" y="2143125"/>
          <p14:tracePt t="35147" x="5697538" y="2170113"/>
          <p14:tracePt t="35163" x="5768975" y="2232025"/>
          <p14:tracePt t="35179" x="5813425" y="2268538"/>
          <p14:tracePt t="35195" x="5867400" y="2322513"/>
          <p14:tracePt t="35211" x="5884863" y="2347913"/>
          <p14:tracePt t="35227" x="5919788" y="2374900"/>
          <p14:tracePt t="35243" x="5938838" y="2401888"/>
          <p14:tracePt t="35260" x="5973763" y="2438400"/>
          <p14:tracePt t="35275" x="5991225" y="2446338"/>
          <p14:tracePt t="35292" x="6027738" y="2465388"/>
          <p14:tracePt t="35307" x="6037263" y="2473325"/>
          <p14:tracePt t="35323" x="6054725" y="2473325"/>
          <p14:tracePt t="35339" x="6089650" y="2482850"/>
          <p14:tracePt t="35369" x="6116638" y="2482850"/>
          <p14:tracePt t="35385" x="6134100" y="2482850"/>
          <p14:tracePt t="35400" x="6153150" y="2482850"/>
          <p14:tracePt t="35431" x="6188075" y="2482850"/>
          <p14:tracePt t="35437" x="6197600" y="2482850"/>
          <p14:tracePt t="35454" x="6205538" y="2482850"/>
          <p14:tracePt t="35480" x="6224588" y="2482850"/>
          <p14:tracePt t="35499" x="6242050" y="2482850"/>
          <p14:tracePt t="35551" x="6259513" y="2482850"/>
          <p14:tracePt t="35703" x="6259513" y="2473325"/>
          <p14:tracePt t="35784" x="6251575" y="2473325"/>
          <p14:tracePt t="35800" x="6242050" y="2473325"/>
          <p14:tracePt t="35810" x="6232525" y="2473325"/>
          <p14:tracePt t="35833" x="6188075" y="2465388"/>
          <p14:tracePt t="35854" x="6153150" y="2446338"/>
          <p14:tracePt t="35870" x="6037263" y="2374900"/>
          <p14:tracePt t="35888" x="5973763" y="2330450"/>
          <p14:tracePt t="35902" x="5902325" y="2259013"/>
          <p14:tracePt t="35924" x="5715000" y="2062163"/>
          <p14:tracePt t="35953" x="5510213" y="1795463"/>
          <p14:tracePt t="35984" x="5438775" y="1687513"/>
          <p14:tracePt t="36002" x="5384800" y="1608138"/>
          <p14:tracePt t="36031" x="5348288" y="1544638"/>
          <p14:tracePt t="36037" x="5322888" y="1509713"/>
          <p14:tracePt t="36055" x="5303838" y="1473200"/>
          <p14:tracePt t="36085" x="5232400" y="1347788"/>
          <p14:tracePt t="36102" x="5205413" y="1268413"/>
          <p14:tracePt t="36131" x="5160963" y="1143000"/>
          <p14:tracePt t="36137" x="5143500" y="1081088"/>
          <p14:tracePt t="36155" x="5126038" y="1036638"/>
          <p14:tracePt t="36172" x="5099050" y="955675"/>
          <p14:tracePt t="36200" x="5089525" y="884238"/>
          <p14:tracePt t="36231" x="5062538" y="795338"/>
          <p14:tracePt t="36256" x="5054600" y="741363"/>
          <p14:tracePt t="36271" x="5045075" y="731838"/>
          <p14:tracePt t="36301" x="5045075" y="714375"/>
          <p14:tracePt t="36331" x="5045075" y="704850"/>
          <p14:tracePt t="36516" x="5045075" y="714375"/>
          <p14:tracePt t="36625" x="5045075" y="723900"/>
          <p14:tracePt t="36640" x="5054600" y="723900"/>
          <p14:tracePt t="36736" x="5054600" y="731838"/>
          <p14:tracePt t="36889" x="5054600" y="741363"/>
          <p14:tracePt t="39362" x="5062538" y="741363"/>
          <p14:tracePt t="39410" x="5072063" y="750888"/>
          <p14:tracePt t="39426" x="5081588" y="758825"/>
          <p14:tracePt t="39436" x="5089525" y="776288"/>
          <p14:tracePt t="39468" x="5099050" y="785813"/>
          <p14:tracePt t="39485" x="5099050" y="795338"/>
          <p14:tracePt t="39499" x="5108575" y="795338"/>
          <p14:tracePt t="39528" x="5116513" y="812800"/>
          <p14:tracePt t="39547" x="5126038" y="822325"/>
          <p14:tracePt t="39568" x="5126038" y="839788"/>
          <p14:tracePt t="39597" x="5133975" y="847725"/>
          <p14:tracePt t="39784" x="5143500" y="847725"/>
          <p14:tracePt t="39831" x="5153025" y="866775"/>
          <p14:tracePt t="39842" x="5153025" y="884238"/>
          <p14:tracePt t="39867" x="5170488" y="919163"/>
          <p14:tracePt t="39884" x="5197475" y="982663"/>
          <p14:tracePt t="39912" x="5224463" y="1062038"/>
          <p14:tracePt t="39917" x="5232400" y="1089025"/>
          <p14:tracePt t="39930" x="5241925" y="1108075"/>
          <p14:tracePt t="39967" x="5241925" y="1125538"/>
          <p14:tracePt t="43482" x="5241925" y="1116013"/>
          <p14:tracePt t="43493" x="5251450" y="1098550"/>
          <p14:tracePt t="43507" x="5276850" y="1036638"/>
          <p14:tracePt t="43522" x="5313363" y="955675"/>
          <p14:tracePt t="43537" x="5357813" y="866775"/>
          <p14:tracePt t="43553" x="5456238" y="669925"/>
          <p14:tracePt t="43569" x="5500688" y="571500"/>
          <p14:tracePt t="43585" x="5554663" y="490538"/>
          <p14:tracePt t="43601" x="5634038" y="384175"/>
          <p14:tracePt t="43617" x="5661025" y="357188"/>
          <p14:tracePt t="43633" x="5688013" y="339725"/>
          <p14:tracePt t="43649" x="5715000" y="312738"/>
          <p14:tracePt t="43681" x="5724525" y="312738"/>
          <p14:tracePt t="43807" x="5715000" y="312738"/>
          <p14:tracePt t="43820" x="5705475" y="312738"/>
          <p14:tracePt t="43832" x="5688013" y="322263"/>
          <p14:tracePt t="43844" x="5680075" y="322263"/>
          <p14:tracePt t="43858" x="5661025" y="330200"/>
          <p14:tracePt t="43873" x="5653088" y="330200"/>
          <p14:tracePt t="43889" x="5634038" y="347663"/>
          <p14:tracePt t="43904" x="5616575" y="347663"/>
          <p14:tracePt t="43919" x="5616575" y="366713"/>
          <p14:tracePt t="43935" x="5608638" y="366713"/>
          <p14:tracePt t="43951" x="5599113" y="384175"/>
          <p14:tracePt t="43983" x="5599113" y="393700"/>
          <p14:tracePt t="44014" x="5599113" y="455613"/>
          <p14:tracePt t="44031" x="5599113" y="500063"/>
          <p14:tracePt t="44047" x="5599113" y="625475"/>
          <p14:tracePt t="44063" x="5626100" y="704850"/>
          <p14:tracePt t="44079" x="5643563" y="795338"/>
          <p14:tracePt t="44096" x="5697538" y="919163"/>
          <p14:tracePt t="44111" x="5724525" y="965200"/>
          <p14:tracePt t="44127" x="5751513" y="982663"/>
          <p14:tracePt t="44144" x="5795963" y="1009650"/>
          <p14:tracePt t="44371" x="5803900" y="1009650"/>
          <p14:tracePt t="44383" x="5822950" y="1009650"/>
          <p14:tracePt t="44394" x="5830888" y="1017588"/>
          <p14:tracePt t="44407" x="5848350" y="1027113"/>
          <p14:tracePt t="44421" x="5867400" y="1036638"/>
          <p14:tracePt t="44433" x="5902325" y="1054100"/>
          <p14:tracePt t="44449" x="5938838" y="1071563"/>
          <p14:tracePt t="44465" x="5983288" y="1116013"/>
          <p14:tracePt t="44481" x="6062663" y="1196975"/>
          <p14:tracePt t="44497" x="6099175" y="1241425"/>
          <p14:tracePt t="44513" x="6126163" y="1285875"/>
          <p14:tracePt t="44529" x="6161088" y="1339850"/>
          <p14:tracePt t="44545" x="6180138" y="1339850"/>
          <p14:tracePt t="44732" x="6197600" y="1339850"/>
          <p14:tracePt t="44745" x="6215063" y="1330325"/>
          <p14:tracePt t="44755" x="6242050" y="1322388"/>
          <p14:tracePt t="44771" x="6296025" y="1295400"/>
          <p14:tracePt t="44785" x="6357938" y="1268413"/>
          <p14:tracePt t="44801" x="6429375" y="1231900"/>
          <p14:tracePt t="44817" x="6581775" y="1214438"/>
          <p14:tracePt t="44832" x="6643688" y="1214438"/>
          <p14:tracePt t="44849" x="6705600" y="1231900"/>
          <p14:tracePt t="44865" x="6804025" y="1303338"/>
          <p14:tracePt t="44881" x="6831013" y="1339850"/>
          <p14:tracePt t="44897" x="6894513" y="1401763"/>
          <p14:tracePt t="44928" x="6938963" y="1428750"/>
          <p14:tracePt t="45166" x="6946900" y="1428750"/>
          <p14:tracePt t="45176" x="6965950" y="1428750"/>
          <p14:tracePt t="45189" x="6991350" y="1428750"/>
          <p14:tracePt t="45204" x="7010400" y="1411288"/>
          <p14:tracePt t="45220" x="7027863" y="1411288"/>
          <p14:tracePt t="45236" x="7072313" y="1393825"/>
          <p14:tracePt t="45252" x="7089775" y="1384300"/>
          <p14:tracePt t="45268" x="7108825" y="1384300"/>
          <p14:tracePt t="45284" x="7116763" y="1384300"/>
          <p14:tracePt t="45300" x="7126288" y="1384300"/>
          <p14:tracePt t="45316" x="7134225" y="1384300"/>
          <p14:tracePt t="45574" x="7126288" y="1411288"/>
          <p14:tracePt t="45584" x="7116763" y="1438275"/>
          <p14:tracePt t="45605" x="7089775" y="1473200"/>
          <p14:tracePt t="45623" x="7037388" y="1571625"/>
          <p14:tracePt t="45638" x="7027863" y="1608138"/>
          <p14:tracePt t="45655" x="6991350" y="1670050"/>
          <p14:tracePt t="45676" x="6983413" y="1697038"/>
          <p14:tracePt t="45692" x="6956425" y="1731963"/>
          <p14:tracePt t="45721" x="6911975" y="1768475"/>
          <p14:tracePt t="45739" x="6858000" y="1785938"/>
          <p14:tracePt t="45754" x="6823075" y="1803400"/>
          <p14:tracePt t="45777" x="6751638" y="1822450"/>
          <p14:tracePt t="45792" x="6705600" y="1830388"/>
          <p14:tracePt t="45822" x="6634163" y="1839913"/>
          <p14:tracePt t="45825" x="6599238" y="1839913"/>
          <p14:tracePt t="45838" x="6581775" y="1839913"/>
          <p14:tracePt t="45849" x="6554788" y="1839913"/>
          <p14:tracePt t="45877" x="6510338" y="1822450"/>
          <p14:tracePt t="45893" x="6500813" y="1822450"/>
          <p14:tracePt t="45922" x="6446838" y="1776413"/>
          <p14:tracePt t="45939" x="6429375" y="1758950"/>
          <p14:tracePt t="45975" x="6367463" y="1714500"/>
          <p14:tracePt t="45981" x="6340475" y="1714500"/>
          <p14:tracePt t="46006" x="6276975" y="1687513"/>
          <p14:tracePt t="46037" x="6224588" y="1679575"/>
          <p14:tracePt t="46043" x="6205538" y="1679575"/>
          <p14:tracePt t="46075" x="6197600" y="1670050"/>
          <p14:tracePt t="46257" x="6170613" y="1679575"/>
          <p14:tracePt t="46270" x="6153150" y="1679575"/>
          <p14:tracePt t="46280" x="6143625" y="1679575"/>
          <p14:tracePt t="46296" x="6134100" y="1679575"/>
          <p14:tracePt t="46322" x="6108700" y="1660525"/>
          <p14:tracePt t="46331" x="6099175" y="1660525"/>
          <p14:tracePt t="46340" x="6081713" y="1643063"/>
          <p14:tracePt t="46356" x="6072188" y="1643063"/>
          <p14:tracePt t="46372" x="6062663" y="1633538"/>
          <p14:tracePt t="46387" x="6054725" y="1625600"/>
          <p14:tracePt t="46403" x="6037263" y="1608138"/>
          <p14:tracePt t="46419" x="6027738" y="1598613"/>
          <p14:tracePt t="46436" x="6010275" y="1598613"/>
          <p14:tracePt t="46451" x="5991225" y="1571625"/>
          <p14:tracePt t="46467" x="5973763" y="1571625"/>
          <p14:tracePt t="46499" x="5956300" y="1562100"/>
          <p14:tracePt t="46517" x="5946775" y="1562100"/>
          <p14:tracePt t="46533" x="5938838" y="1562100"/>
          <p14:tracePt t="46549" x="5919788" y="1562100"/>
          <p14:tracePt t="46582" x="5911850" y="1562100"/>
          <p14:tracePt t="46617" x="5911850" y="1571625"/>
          <p14:tracePt t="46627" x="5902325" y="1571625"/>
          <p14:tracePt t="46642" x="5894388" y="1571625"/>
          <p14:tracePt t="46659" x="5884863" y="1581150"/>
          <p14:tracePt t="46677" x="5875338" y="1589088"/>
          <p14:tracePt t="46693" x="5875338" y="1598613"/>
          <p14:tracePt t="46709" x="5857875" y="1598613"/>
          <p14:tracePt t="46748" x="5848350" y="1598613"/>
          <p14:tracePt t="46795" x="5848350" y="1589088"/>
          <p14:tracePt t="46808" x="5848350" y="1581150"/>
          <p14:tracePt t="46836" x="5848350" y="1571625"/>
          <p14:tracePt t="46857" x="5848350" y="1562100"/>
          <p14:tracePt t="46868" x="5848350" y="1554163"/>
          <p14:tracePt t="46882" x="5848350" y="1544638"/>
          <p14:tracePt t="46897" x="5848350" y="1527175"/>
          <p14:tracePt t="46905" x="5848350" y="1517650"/>
          <p14:tracePt t="46916" x="5848350" y="1509713"/>
          <p14:tracePt t="46932" x="5848350" y="1500188"/>
          <p14:tracePt t="46953" x="5848350" y="1490663"/>
          <p14:tracePt t="46965" x="5848350" y="1482725"/>
          <p14:tracePt t="46980" x="5848350" y="1473200"/>
          <p14:tracePt t="46995" x="5848350" y="1465263"/>
          <p14:tracePt t="47025" x="5848350" y="1455738"/>
          <p14:tracePt t="47051" x="5848350" y="1446213"/>
          <p14:tracePt t="47062" x="5848350" y="1438275"/>
          <p14:tracePt t="47073" x="5848350" y="1428750"/>
          <p14:tracePt t="47098" x="5848350" y="1419225"/>
          <p14:tracePt t="47111" x="5848350" y="1411288"/>
          <p14:tracePt t="47133" x="5848350" y="1401763"/>
          <p14:tracePt t="47159" x="5848350" y="1393825"/>
          <p14:tracePt t="47169" x="5848350" y="1384300"/>
          <p14:tracePt t="47187" x="5848350" y="1374775"/>
          <p14:tracePt t="47206" x="5848350" y="1366838"/>
          <p14:tracePt t="47233" x="5848350" y="1357313"/>
          <p14:tracePt t="47252" x="5848350" y="1347788"/>
          <p14:tracePt t="47266" x="5857875" y="1347788"/>
          <p14:tracePt t="47360" x="5867400" y="1347788"/>
          <p14:tracePt t="47371" x="5875338" y="1347788"/>
          <p14:tracePt t="47409" x="5884863" y="1347788"/>
          <p14:tracePt t="47469" x="5894388" y="1347788"/>
          <p14:tracePt t="47483" x="5894388" y="1357313"/>
          <p14:tracePt t="47507" x="5902325" y="1357313"/>
          <p14:tracePt t="47516" x="5911850" y="1357313"/>
          <p14:tracePt t="47555" x="5919788" y="1357313"/>
          <p14:tracePt t="47578" x="5929313" y="1357313"/>
          <p14:tracePt t="47588" x="5929313" y="1366838"/>
          <p14:tracePt t="47605" x="5938838" y="1366838"/>
          <p14:tracePt t="47628" x="5946775" y="1366838"/>
          <p14:tracePt t="47698" x="5946775" y="1374775"/>
          <p14:tracePt t="47708" x="5956300" y="1374775"/>
          <p14:tracePt t="47719" x="5956300" y="1384300"/>
          <p14:tracePt t="47757" x="5965825" y="1384300"/>
          <p14:tracePt t="47767" x="5965825" y="1393825"/>
          <p14:tracePt t="47795" x="5973763" y="1401763"/>
          <p14:tracePt t="47816" x="5983288" y="1411288"/>
          <p14:tracePt t="47831" x="5983288" y="1419225"/>
          <p14:tracePt t="47845" x="5991225" y="1428750"/>
          <p14:tracePt t="47861" x="5991225" y="1438275"/>
          <p14:tracePt t="47877" x="6010275" y="1465263"/>
          <p14:tracePt t="47893" x="6018213" y="1473200"/>
          <p14:tracePt t="47908" x="6037263" y="1490663"/>
          <p14:tracePt t="47924" x="6045200" y="1527175"/>
          <p14:tracePt t="47940" x="6062663" y="1544638"/>
          <p14:tracePt t="47956" x="6062663" y="1554163"/>
          <p14:tracePt t="47972" x="6081713" y="1571625"/>
          <p14:tracePt t="47988" x="6089650" y="1581150"/>
          <p14:tracePt t="48004" x="6099175" y="1598613"/>
          <p14:tracePt t="48020" x="6108700" y="1598613"/>
          <p14:tracePt t="48036" x="6116638" y="1616075"/>
          <p14:tracePt t="48052" x="6126163" y="1625600"/>
          <p14:tracePt t="48083" x="6134100" y="1633538"/>
          <p14:tracePt t="48100" x="6153150" y="1652588"/>
          <p14:tracePt t="48119" x="6161088" y="1660525"/>
          <p14:tracePt t="48132" x="6170613" y="1670050"/>
          <p14:tracePt t="48152" x="6170613" y="1679575"/>
          <p14:tracePt t="48168" x="6180138" y="1679575"/>
          <p14:tracePt t="48248" x="6180138" y="1670050"/>
          <p14:tracePt t="48275" x="6170613" y="1660525"/>
          <p14:tracePt t="48286" x="6161088" y="1660525"/>
          <p14:tracePt t="48297" x="6161088" y="1652588"/>
          <p14:tracePt t="48310" x="6153150" y="1643063"/>
          <p14:tracePt t="48326" x="6143625" y="1625600"/>
          <p14:tracePt t="48341" x="6126163" y="1598613"/>
          <p14:tracePt t="48360" x="6099175" y="1562100"/>
          <p14:tracePt t="48376" x="6089650" y="1554163"/>
          <p14:tracePt t="48406" x="6054725" y="1527175"/>
          <p14:tracePt t="48438" x="6037263" y="1509713"/>
          <p14:tracePt t="48444" x="6037263" y="1500188"/>
          <p14:tracePt t="48456" x="6027738" y="1490663"/>
          <p14:tracePt t="48478" x="6010275" y="1490663"/>
          <p14:tracePt t="48494" x="6010275" y="1482725"/>
          <p14:tracePt t="48523" x="6000750" y="1473200"/>
          <p14:tracePt t="48586" x="6000750" y="1465263"/>
          <p14:tracePt t="48730" x="6000750" y="1473200"/>
          <p14:tracePt t="48741" x="6000750" y="1482725"/>
          <p14:tracePt t="48778" x="6010275" y="1482725"/>
          <p14:tracePt t="48789" x="6010275" y="1490663"/>
          <p14:tracePt t="48810" x="6010275" y="1500188"/>
          <p14:tracePt t="48826" x="6018213" y="1527175"/>
          <p14:tracePt t="48842" x="6018213" y="1536700"/>
          <p14:tracePt t="48878" x="6027738" y="1581150"/>
          <p14:tracePt t="48884" x="6037263" y="1598613"/>
          <p14:tracePt t="48896" x="6054725" y="1633538"/>
          <p14:tracePt t="48925" x="6081713" y="1758950"/>
          <p14:tracePt t="48942" x="6099175" y="1830388"/>
          <p14:tracePt t="48958" x="6116638" y="1911350"/>
          <p14:tracePt t="48980" x="6161088" y="2054225"/>
          <p14:tracePt t="48996" x="6205538" y="2179638"/>
          <p14:tracePt t="49025" x="6232525" y="2251075"/>
          <p14:tracePt t="49031" x="6251575" y="2268538"/>
          <p14:tracePt t="49043" x="6259513" y="2295525"/>
          <p14:tracePt t="49078" x="6286500" y="2312988"/>
          <p14:tracePt t="49096" x="6296025" y="2322513"/>
          <p14:tracePt t="49125" x="6313488" y="2330450"/>
          <p14:tracePt t="49143" x="6323013" y="2330450"/>
          <p14:tracePt t="49159" x="6330950" y="2330450"/>
          <p14:tracePt t="49181" x="6348413" y="2330450"/>
          <p14:tracePt t="49196" x="6348413" y="2322513"/>
          <p14:tracePt t="49225" x="6367463" y="2312988"/>
          <p14:tracePt t="49498" x="6375400" y="2295525"/>
          <p14:tracePt t="49510" x="6375400" y="2276475"/>
          <p14:tracePt t="49521" x="6384925" y="2259013"/>
          <p14:tracePt t="49538" x="6384925" y="2241550"/>
          <p14:tracePt t="49553" x="6394450" y="2214563"/>
          <p14:tracePt t="49569" x="6411913" y="2170113"/>
          <p14:tracePt t="49585" x="6429375" y="2143125"/>
          <p14:tracePt t="49600" x="6438900" y="2116138"/>
          <p14:tracePt t="49616" x="6438900" y="2089150"/>
          <p14:tracePt t="49633" x="6465888" y="2044700"/>
          <p14:tracePt t="49648" x="6465888" y="2027238"/>
          <p14:tracePt t="49664" x="6473825" y="2017713"/>
          <p14:tracePt t="49680" x="6473825" y="2009775"/>
          <p14:tracePt t="49705" x="6473825" y="2000250"/>
          <p14:tracePt t="49752" x="6473825" y="1990725"/>
          <p14:tracePt t="49920" x="6465888" y="1990725"/>
          <p14:tracePt t="49931" x="6456363" y="1982788"/>
          <p14:tracePt t="49947" x="6446838" y="1982788"/>
          <p14:tracePt t="49981" x="6429375" y="1965325"/>
          <p14:tracePt t="49998" x="6419850" y="1965325"/>
          <p14:tracePt t="50028" x="6411913" y="1955800"/>
          <p14:tracePt t="50063" x="6402388" y="1955800"/>
          <p14:tracePt t="50083" x="6394450" y="1955800"/>
          <p14:tracePt t="50099" x="6384925" y="1955800"/>
          <p14:tracePt t="50115" x="6375400" y="1955800"/>
          <p14:tracePt t="50148" x="6367463" y="1955800"/>
          <p14:tracePt t="50181" x="6367463" y="1965325"/>
          <p14:tracePt t="50196" x="6367463" y="1973263"/>
          <p14:tracePt t="50214" x="6367463" y="1982788"/>
          <p14:tracePt t="50232" x="6367463" y="1990725"/>
          <p14:tracePt t="50260" x="6367463" y="2000250"/>
          <p14:tracePt t="50290" x="6367463" y="2009775"/>
          <p14:tracePt t="50316" x="6367463" y="2017713"/>
          <p14:tracePt t="50340" x="6384925" y="2017713"/>
          <p14:tracePt t="50350" x="6394450" y="2027238"/>
          <p14:tracePt t="50362" x="6402388" y="2027238"/>
          <p14:tracePt t="50379" x="6419850" y="2027238"/>
          <p14:tracePt t="50395" x="6446838" y="2027238"/>
          <p14:tracePt t="50411" x="6473825" y="2000250"/>
          <p14:tracePt t="50427" x="6483350" y="2000250"/>
          <p14:tracePt t="50443" x="6483350" y="1990725"/>
          <p14:tracePt t="50459" x="6491288" y="1982788"/>
          <p14:tracePt t="50475" x="6491288" y="1973263"/>
          <p14:tracePt t="50507" x="6491288" y="1965325"/>
          <p14:tracePt t="50523" x="6491288" y="1955800"/>
          <p14:tracePt t="50594" x="6473825" y="1938338"/>
          <p14:tracePt t="50615" x="6465888" y="1928813"/>
          <p14:tracePt t="50627" x="6446838" y="1928813"/>
          <p14:tracePt t="50641" x="6438900" y="1919288"/>
          <p14:tracePt t="50653" x="6419850" y="1911350"/>
          <p14:tracePt t="50667" x="6402388" y="1901825"/>
          <p14:tracePt t="50683" x="6375400" y="1901825"/>
          <p14:tracePt t="50699" x="6348413" y="1901825"/>
          <p14:tracePt t="50725" x="6323013" y="1919288"/>
          <p14:tracePt t="50754" x="6286500" y="1946275"/>
          <p14:tracePt t="50760" x="6276975" y="1965325"/>
          <p14:tracePt t="50785" x="6259513" y="2000250"/>
          <p14:tracePt t="50800" x="6251575" y="2017713"/>
          <p14:tracePt t="50841" x="6242050" y="2054225"/>
          <p14:tracePt t="50846" x="6242050" y="2062163"/>
          <p14:tracePt t="50861" x="6242050" y="2071688"/>
          <p14:tracePt t="50883" x="6242050" y="2081213"/>
          <p14:tracePt t="50913" x="6251575" y="2089150"/>
          <p14:tracePt t="50944" x="6286500" y="2116138"/>
          <p14:tracePt t="50961" x="6303963" y="2125663"/>
          <p14:tracePt t="50983" x="6348413" y="2125663"/>
          <p14:tracePt t="51013" x="6419850" y="2108200"/>
          <p14:tracePt t="51043" x="6483350" y="2036763"/>
          <p14:tracePt t="51048" x="6491288" y="2000250"/>
          <p14:tracePt t="51063" x="6510338" y="1955800"/>
          <p14:tracePt t="51085" x="6545263" y="1857375"/>
          <p14:tracePt t="51101" x="6554788" y="1803400"/>
          <p14:tracePt t="51115" x="6562725" y="1776413"/>
          <p14:tracePt t="51145" x="6562725" y="1724025"/>
          <p14:tracePt t="51162" x="6562725" y="1697038"/>
          <p14:tracePt t="51184" x="6545263" y="1633538"/>
          <p14:tracePt t="51213" x="6518275" y="1589088"/>
          <p14:tracePt t="51218" x="6500813" y="1581150"/>
          <p14:tracePt t="51245" x="6465888" y="1571625"/>
          <p14:tracePt t="51282" x="6394450" y="1581150"/>
          <p14:tracePt t="51287" x="6367463" y="1598613"/>
          <p14:tracePt t="51314" x="6313488" y="1652588"/>
          <p14:tracePt t="51333" x="6276975" y="1687513"/>
          <p14:tracePt t="51349" x="6232525" y="1768475"/>
          <p14:tracePt t="51365" x="6205538" y="1812925"/>
          <p14:tracePt t="51381" x="6180138" y="1857375"/>
          <p14:tracePt t="51397" x="6153150" y="1938338"/>
          <p14:tracePt t="51413" x="6153150" y="1965325"/>
          <p14:tracePt t="51429" x="6153150" y="1973263"/>
          <p14:tracePt t="51461" x="6153150" y="1982788"/>
          <p14:tracePt t="51481" x="6170613" y="1990725"/>
          <p14:tracePt t="51494" x="6188075" y="2000250"/>
          <p14:tracePt t="51509" x="6205538" y="2009775"/>
          <p14:tracePt t="51525" x="6232525" y="2009775"/>
          <p14:tracePt t="51541" x="6286500" y="2017713"/>
          <p14:tracePt t="51557" x="6313488" y="2017713"/>
          <p14:tracePt t="51573" x="6340475" y="2009775"/>
          <p14:tracePt t="51589" x="6411913" y="1990725"/>
          <p14:tracePt t="51605" x="6438900" y="1965325"/>
          <p14:tracePt t="51622" x="6483350" y="1928813"/>
          <p14:tracePt t="51637" x="6491288" y="1911350"/>
          <p14:tracePt t="51653" x="6500813" y="1901825"/>
          <p14:tracePt t="51669" x="6510338" y="1884363"/>
          <p14:tracePt t="51685" x="6510338" y="1874838"/>
          <p14:tracePt t="51701" x="6510338" y="1866900"/>
          <p14:tracePt t="51733" x="6510338" y="1857375"/>
          <p14:tracePt t="51749" x="6510338" y="1847850"/>
          <p14:tracePt t="51765" x="6491288" y="1839913"/>
          <p14:tracePt t="51781" x="6483350" y="1822450"/>
          <p14:tracePt t="51810" x="6446838" y="1812925"/>
          <p14:tracePt t="51826" x="6411913" y="1795463"/>
          <p14:tracePt t="51842" x="6384925" y="1795463"/>
          <p14:tracePt t="51885" x="6340475" y="1795463"/>
          <p14:tracePt t="51889" x="6323013" y="1803400"/>
          <p14:tracePt t="51899" x="6303963" y="1812925"/>
          <p14:tracePt t="51919" x="6296025" y="1830388"/>
          <p14:tracePt t="51946" x="6269038" y="1866900"/>
          <p14:tracePt t="51974" x="6269038" y="1874838"/>
          <p14:tracePt t="51995" x="6269038" y="1893888"/>
          <p14:tracePt t="52018" x="6269038" y="1911350"/>
          <p14:tracePt t="52047" x="6269038" y="1946275"/>
          <p14:tracePt t="52065" x="6269038" y="1965325"/>
          <p14:tracePt t="52087" x="6276975" y="1965325"/>
          <p14:tracePt t="52102" x="6296025" y="1973263"/>
          <p14:tracePt t="52131" x="6375400" y="1982788"/>
          <p14:tracePt t="52162" x="6446838" y="1965325"/>
          <p14:tracePt t="52168" x="6500813" y="1946275"/>
          <p14:tracePt t="52188" x="6572250" y="1911350"/>
          <p14:tracePt t="52203" x="6581775" y="1884363"/>
          <p14:tracePt t="52232" x="6608763" y="1857375"/>
          <p14:tracePt t="52238" x="6608763" y="1839913"/>
          <p14:tracePt t="52286" x="6608763" y="1822450"/>
          <p14:tracePt t="52311" x="6608763" y="1812925"/>
          <p14:tracePt t="52335" x="6608763" y="1785938"/>
          <p14:tracePt t="52357" x="6608763" y="1758950"/>
          <p14:tracePt t="52386" x="6589713" y="1731963"/>
          <p14:tracePt t="52396" x="6581775" y="1731963"/>
          <p14:tracePt t="52419" x="6554788" y="1714500"/>
          <p14:tracePt t="52448" x="6537325" y="1714500"/>
          <p14:tracePt t="52455" x="6518275" y="1714500"/>
          <p14:tracePt t="52466" x="6500813" y="1714500"/>
          <p14:tracePt t="52489" x="6473825" y="1724025"/>
          <p14:tracePt t="52504" x="6456363" y="1731963"/>
          <p14:tracePt t="52519" x="6446838" y="1751013"/>
          <p14:tracePt t="52549" x="6402388" y="1822450"/>
          <p14:tracePt t="52566" x="6402388" y="1847850"/>
          <p14:tracePt t="52588" x="6394450" y="1874838"/>
          <p14:tracePt t="52603" x="6394450" y="1884363"/>
          <p14:tracePt t="52619" x="6394450" y="1893888"/>
          <p14:tracePt t="52656" x="6402388" y="1901825"/>
          <p14:tracePt t="52688" x="6429375" y="1911350"/>
          <p14:tracePt t="52716" x="6510338" y="1911350"/>
          <p14:tracePt t="52734" x="6537325" y="1911350"/>
          <p14:tracePt t="52751" x="6589713" y="1911350"/>
          <p14:tracePt t="52787" x="6634163" y="1901825"/>
          <p14:tracePt t="52793" x="6643688" y="1893888"/>
          <p14:tracePt t="52804" x="6653213" y="1884363"/>
          <p14:tracePt t="52834" x="6653213" y="1874838"/>
          <p14:tracePt t="52840" x="6653213" y="1866900"/>
          <p14:tracePt t="52888" x="6653213" y="1857375"/>
          <p14:tracePt t="52898" x="6643688" y="1857375"/>
          <p14:tracePt t="52919" x="6616700" y="1847850"/>
          <p14:tracePt t="52935" x="6589713" y="1839913"/>
          <p14:tracePt t="52964" x="6545263" y="1839913"/>
          <p14:tracePt t="52970" x="6518275" y="1847850"/>
          <p14:tracePt t="52990" x="6491288" y="1857375"/>
          <p14:tracePt t="53005" x="6465888" y="1874838"/>
          <p14:tracePt t="53034" x="6419850" y="1938338"/>
          <p14:tracePt t="53053" x="6419850" y="1946275"/>
          <p14:tracePt t="53077" x="6419850" y="1955800"/>
          <p14:tracePt t="53102" x="6419850" y="1965325"/>
          <p14:tracePt t="53260" x="6419850" y="1955800"/>
          <p14:tracePt t="53304" x="6429375" y="1955800"/>
          <p14:tracePt t="53330" x="6429375" y="1946275"/>
          <p14:tracePt t="53342" x="6438900" y="1946275"/>
          <p14:tracePt t="53364" x="6446838" y="1938338"/>
          <p14:tracePt t="53403" x="6446838" y="1928813"/>
          <p14:tracePt t="53412" x="6446838" y="1919288"/>
          <p14:tracePt t="53462" x="6438900" y="1919288"/>
          <p14:tracePt t="53484" x="6429375" y="1919288"/>
          <p14:tracePt t="53502" x="6411913" y="1919288"/>
          <p14:tracePt t="53510" x="6402388" y="1928813"/>
          <p14:tracePt t="53536" x="6357938" y="1973263"/>
          <p14:tracePt t="53542" x="6340475" y="2000250"/>
          <p14:tracePt t="53589" x="6276975" y="2116138"/>
          <p14:tracePt t="53595" x="6276975" y="2125663"/>
          <p14:tracePt t="53607" x="6276975" y="2133600"/>
          <p14:tracePt t="53657" x="6303963" y="2133600"/>
          <p14:tracePt t="53669" x="6357938" y="2116138"/>
          <p14:tracePt t="53692" x="6491288" y="2036763"/>
          <p14:tracePt t="53707" x="6581775" y="1965325"/>
          <p14:tracePt t="53736" x="6759575" y="1785938"/>
          <p14:tracePt t="53754" x="6786563" y="1758950"/>
          <p14:tracePt t="53789" x="6796088" y="1714500"/>
          <p14:tracePt t="53807" x="6796088" y="1704975"/>
          <p14:tracePt t="53868" x="6796088" y="1697038"/>
          <p14:tracePt t="53881" x="6786563" y="1697038"/>
          <p14:tracePt t="53895" x="6769100" y="1687513"/>
          <p14:tracePt t="53921" x="6751638" y="1679575"/>
          <p14:tracePt t="53938" x="6724650" y="1670050"/>
          <p14:tracePt t="53968" x="6697663" y="1670050"/>
          <p14:tracePt t="53993" x="6680200" y="1670050"/>
          <p14:tracePt t="54021" x="6670675" y="1679575"/>
          <p14:tracePt t="55575" x="6670675" y="1741488"/>
          <p14:tracePt t="55590" x="6670675" y="1857375"/>
          <p14:tracePt t="55598" x="6670675" y="2000250"/>
          <p14:tracePt t="55611" x="6670675" y="2224088"/>
          <p14:tracePt t="55638" x="6616700" y="2795588"/>
          <p14:tracePt t="55668" x="6545263" y="3375025"/>
          <p14:tracePt t="55693" x="6438900" y="3965575"/>
          <p14:tracePt t="55711" x="6367463" y="4456113"/>
          <p14:tracePt t="55739" x="6313488" y="4786313"/>
          <p14:tracePt t="55745" x="6286500" y="4902200"/>
          <p14:tracePt t="55758" x="6269038" y="5018088"/>
          <p14:tracePt t="55793" x="6242050" y="5276850"/>
          <p14:tracePt t="55824" x="6242050" y="5340350"/>
          <p14:tracePt t="55830" x="6242050" y="5348288"/>
          <p14:tracePt t="56033" x="6242050" y="5367338"/>
          <p14:tracePt t="56042" x="6242050" y="5394325"/>
          <p14:tracePt t="56057" x="6242050" y="5438775"/>
          <p14:tracePt t="56074" x="6232525" y="5518150"/>
          <p14:tracePt t="56096" x="6188075" y="5670550"/>
          <p14:tracePt t="56125" x="6161088" y="5822950"/>
          <p14:tracePt t="56131" x="6153150" y="5857875"/>
          <p14:tracePt t="56144" x="6153150" y="5884863"/>
          <p14:tracePt t="56172" x="6153150" y="5902325"/>
          <p14:tracePt t="56394" x="6161088" y="5902325"/>
          <p14:tracePt t="56417" x="6170613" y="5902325"/>
          <p14:tracePt t="56427" x="6180138" y="5902325"/>
          <p14:tracePt t="56438" x="6188075" y="5902325"/>
          <p14:tracePt t="56455" x="6188075" y="5894388"/>
          <p14:tracePt t="56472" x="6197600" y="5884863"/>
          <p14:tracePt t="56489" x="6205538" y="5867400"/>
          <p14:tracePt t="56505" x="6215063" y="5867400"/>
          <p14:tracePt t="56520" x="6215063" y="5857875"/>
          <p14:tracePt t="56537" x="6215063" y="5830888"/>
          <p14:tracePt t="56553" x="6215063" y="5822950"/>
          <p14:tracePt t="56569" x="6215063" y="5813425"/>
          <p14:tracePt t="56600" x="6215063" y="5803900"/>
          <p14:tracePt t="56617" x="6232525" y="5795963"/>
          <p14:tracePt t="56633" x="6242050" y="5759450"/>
          <p14:tracePt t="56649" x="6259513" y="5741988"/>
          <p14:tracePt t="56665" x="6276975" y="5705475"/>
          <p14:tracePt t="56681" x="6286500" y="5697538"/>
          <p14:tracePt t="56697" x="6286500" y="5688013"/>
          <p14:tracePt t="56713" x="6296025" y="5688013"/>
          <p14:tracePt t="56824" x="6296025" y="5680075"/>
          <p14:tracePt t="56942" x="6303963" y="5680075"/>
          <p14:tracePt t="57291" x="6296025" y="5680075"/>
          <p14:tracePt t="57352" x="6296025" y="5688013"/>
          <p14:tracePt t="57389" x="6286500" y="5697538"/>
          <p14:tracePt t="57399" x="6276975" y="5705475"/>
          <p14:tracePt t="57425" x="6269038" y="5715000"/>
          <p14:tracePt t="57449" x="6259513" y="5715000"/>
          <p14:tracePt t="57459" x="6259513" y="5724525"/>
          <p14:tracePt t="57555" x="6242050" y="5741988"/>
          <p14:tracePt t="57568" x="6242050" y="5759450"/>
          <p14:tracePt t="57584" x="6224588" y="5768975"/>
          <p14:tracePt t="57595" x="6215063" y="5776913"/>
          <p14:tracePt t="57627" x="6205538" y="5786438"/>
          <p14:tracePt t="57702" x="6197600" y="5795963"/>
          <p14:tracePt t="57712" x="6188075" y="5813425"/>
          <p14:tracePt t="57728" x="6188075" y="5822950"/>
          <p14:tracePt t="57745" x="6170613" y="5830888"/>
          <p14:tracePt t="57762" x="6153150" y="5867400"/>
          <p14:tracePt t="57778" x="6143625" y="5875338"/>
          <p14:tracePt t="57794" x="6134100" y="5894388"/>
          <p14:tracePt t="57810" x="6126163" y="5902325"/>
          <p14:tracePt t="57825" x="6116638" y="5911850"/>
          <p14:tracePt t="57841" x="6116638" y="5919788"/>
          <p14:tracePt t="57858" x="6099175" y="5929313"/>
          <p14:tracePt t="57874" x="6099175" y="5938838"/>
          <p14:tracePt t="57890" x="6089650" y="5946775"/>
          <p14:tracePt t="57905" x="6072188" y="5973763"/>
          <p14:tracePt t="57936" x="6062663" y="5983288"/>
          <p14:tracePt t="57952" x="6054725" y="5991225"/>
          <p14:tracePt t="58112" x="6045200" y="6000750"/>
          <p14:tracePt t="58135" x="6045200" y="6010275"/>
          <p14:tracePt t="58156" x="6037263" y="6018213"/>
          <p14:tracePt t="58183" x="6037263" y="6027738"/>
          <p14:tracePt t="58205" x="6037263" y="6037263"/>
          <p14:tracePt t="58468" x="6027738" y="6037263"/>
          <p14:tracePt t="58733" x="6027738" y="6027738"/>
          <p14:tracePt t="58768" x="6037263" y="6018213"/>
          <p14:tracePt t="58794" x="6045200" y="6000750"/>
          <p14:tracePt t="58805" x="6054725" y="5991225"/>
          <p14:tracePt t="58820" x="6062663" y="5973763"/>
          <p14:tracePt t="58835" x="6081713" y="5956300"/>
          <p14:tracePt t="58851" x="6089650" y="5929313"/>
          <p14:tracePt t="58868" x="6126163" y="5894388"/>
          <p14:tracePt t="58883" x="6134100" y="5875338"/>
          <p14:tracePt t="58901" x="6153150" y="5848350"/>
          <p14:tracePt t="58914" x="6170613" y="5830888"/>
          <p14:tracePt t="58930" x="6180138" y="5822950"/>
          <p14:tracePt t="58946" x="6180138" y="5813425"/>
          <p14:tracePt t="58962" x="6188075" y="5803900"/>
          <p14:tracePt t="58978" x="6197600" y="5795963"/>
          <p14:tracePt t="58994" x="6205538" y="5786438"/>
          <p14:tracePt t="59010" x="6205538" y="5776913"/>
          <p14:tracePt t="59164" x="6215063" y="5759450"/>
          <p14:tracePt t="59177" x="6224588" y="5751513"/>
          <p14:tracePt t="59190" x="6242050" y="5741988"/>
          <p14:tracePt t="59203" x="6242050" y="5732463"/>
          <p14:tracePt t="59234" x="6251575" y="5724525"/>
          <p14:tracePt t="59250" x="6259513" y="5715000"/>
          <p14:tracePt t="59272" x="6269038" y="5715000"/>
          <p14:tracePt t="59320" x="6276975" y="5705475"/>
          <p14:tracePt t="59359" x="6286500" y="5705475"/>
          <p14:tracePt t="59502" x="6296025" y="5697538"/>
          <p14:tracePt t="59551" x="6303963" y="5688013"/>
          <p14:tracePt t="59693" x="6303963" y="5680075"/>
          <p14:tracePt t="59850" x="6296025" y="5688013"/>
          <p14:tracePt t="59861" x="6296025" y="5697538"/>
          <p14:tracePt t="59889" x="6296025" y="5705475"/>
          <p14:tracePt t="59899" x="6286500" y="5705475"/>
          <p14:tracePt t="59922" x="6276975" y="5724525"/>
          <p14:tracePt t="59940" x="6269038" y="5724525"/>
          <p14:tracePt t="59958" x="6269038" y="5732463"/>
          <p14:tracePt t="59972" x="6259513" y="5732463"/>
          <p14:tracePt t="59994" x="6259513" y="5741988"/>
          <p14:tracePt t="60006" x="6251575" y="5741988"/>
          <p14:tracePt t="60029" x="6242050" y="5741988"/>
          <p14:tracePt t="60044" x="6242050" y="5751513"/>
          <p14:tracePt t="60055" x="6232525" y="5751513"/>
          <p14:tracePt t="60068" x="6232525" y="5768975"/>
          <p14:tracePt t="60091" x="6224588" y="5776913"/>
          <p14:tracePt t="60125" x="6215063" y="5786438"/>
          <p14:tracePt t="60136" x="6215063" y="5795963"/>
          <p14:tracePt t="60148" x="6205538" y="5795963"/>
          <p14:tracePt t="60165" x="6205538" y="5803900"/>
          <p14:tracePt t="60180" x="6197600" y="5803900"/>
          <p14:tracePt t="60195" x="6197600" y="5813425"/>
          <p14:tracePt t="60212" x="6188075" y="5830888"/>
          <p14:tracePt t="60243" x="6180138" y="5840413"/>
          <p14:tracePt t="60259" x="6170613" y="5848350"/>
          <p14:tracePt t="60291" x="6161088" y="5848350"/>
          <p14:tracePt t="60307" x="6161088" y="5867400"/>
          <p14:tracePt t="60323" x="6153150" y="5875338"/>
          <p14:tracePt t="60348" x="6143625" y="5884863"/>
          <p14:tracePt t="60364" x="6134100" y="5902325"/>
          <p14:tracePt t="60395" x="6126163" y="5919788"/>
          <p14:tracePt t="60402" x="6108700" y="5929313"/>
          <p14:tracePt t="60413" x="6099175" y="5938838"/>
          <p14:tracePt t="60442" x="6089650" y="5956300"/>
          <p14:tracePt t="60461" x="6089650" y="5973763"/>
          <p14:tracePt t="60472" x="6081713" y="5973763"/>
          <p14:tracePt t="60498" x="6072188" y="5983288"/>
          <p14:tracePt t="60513" x="6062663" y="6000750"/>
          <p14:tracePt t="60542" x="6054725" y="6027738"/>
          <p14:tracePt t="60548" x="6045200" y="6027738"/>
          <p14:tracePt t="60559" x="6045200" y="6037263"/>
          <p14:tracePt t="60596" x="6037263" y="6045200"/>
          <p14:tracePt t="60666" x="6037263" y="6054725"/>
          <p14:tracePt t="60893" x="6037263" y="6045200"/>
          <p14:tracePt t="60922" x="6037263" y="6037263"/>
          <p14:tracePt t="60944" x="6037263" y="6027738"/>
          <p14:tracePt t="60968" x="6037263" y="6018213"/>
          <p14:tracePt t="60980" x="6037263" y="6010275"/>
          <p14:tracePt t="60999" x="6037263" y="5991225"/>
          <p14:tracePt t="61015" x="6045200" y="5946775"/>
          <p14:tracePt t="61044" x="6062663" y="5911850"/>
          <p14:tracePt t="61051" x="6062663" y="5884863"/>
          <p14:tracePt t="61062" x="6072188" y="5867400"/>
          <p14:tracePt t="61098" x="6108700" y="5786438"/>
          <p14:tracePt t="61115" x="6116638" y="5759450"/>
          <p14:tracePt t="61131" x="6134100" y="5724525"/>
          <p14:tracePt t="61147" x="6153150" y="5661025"/>
          <p14:tracePt t="61176" x="6170613" y="5634038"/>
          <p14:tracePt t="61208" x="6170613" y="5626100"/>
          <p14:tracePt t="61269" x="6170613" y="5616575"/>
          <p14:tracePt t="61326" x="6170613" y="5608638"/>
          <p14:tracePt t="61348" x="6170613" y="5599113"/>
          <p14:tracePt t="61365" x="6170613" y="5581650"/>
          <p14:tracePt t="61377" x="6170613" y="5562600"/>
          <p14:tracePt t="61399" x="6170613" y="5554663"/>
          <p14:tracePt t="61411" x="6161088" y="5554663"/>
          <p14:tracePt t="61426" x="6161088" y="5545138"/>
          <p14:tracePt t="61437" x="6153150" y="5537200"/>
          <p14:tracePt t="61458" x="6143625" y="5527675"/>
          <p14:tracePt t="61485" x="6126163" y="5527675"/>
          <p14:tracePt t="61506" x="6116638" y="5527675"/>
          <p14:tracePt t="61521" x="6108700" y="5518150"/>
          <p14:tracePt t="61533" x="6099175" y="5518150"/>
          <p14:tracePt t="61545" x="6089650" y="5518150"/>
          <p14:tracePt t="61571" x="6081713" y="5518150"/>
          <p14:tracePt t="61579" x="6072188" y="5518150"/>
          <p14:tracePt t="61602" x="6062663" y="5518150"/>
          <p14:tracePt t="61615" x="6062663" y="5527675"/>
          <p14:tracePt t="61628" x="6054725" y="5527675"/>
          <p14:tracePt t="61641" x="6054725" y="5537200"/>
          <p14:tracePt t="61667" x="6045200" y="5554663"/>
          <p14:tracePt t="61687" x="6045200" y="5562600"/>
          <p14:tracePt t="61712" x="6045200" y="5572125"/>
          <p14:tracePt t="61721" x="6045200" y="5581650"/>
          <p14:tracePt t="61736" x="6037263" y="5599113"/>
          <p14:tracePt t="61749" x="6037263" y="5608638"/>
          <p14:tracePt t="61765" x="6037263" y="5616575"/>
          <p14:tracePt t="61781" x="6037263" y="5634038"/>
          <p14:tracePt t="61813" x="6037263" y="5643563"/>
          <p14:tracePt t="61843" x="6037263" y="5661025"/>
          <p14:tracePt t="61876" x="6037263" y="5670550"/>
          <p14:tracePt t="61893" x="6037263" y="5688013"/>
          <p14:tracePt t="61927" x="6045200" y="5697538"/>
          <p14:tracePt t="61953" x="6054725" y="5705475"/>
          <p14:tracePt t="61965" x="6062663" y="5705475"/>
          <p14:tracePt t="61987" x="6081713" y="5705475"/>
          <p14:tracePt t="61998" x="6089650" y="5705475"/>
          <p14:tracePt t="62014" x="6099175" y="5705475"/>
          <p14:tracePt t="62025" x="6116638" y="5697538"/>
          <p14:tracePt t="62038" x="6116638" y="5688013"/>
          <p14:tracePt t="62052" x="6126163" y="5680075"/>
          <p14:tracePt t="62073" x="6126163" y="5661025"/>
          <p14:tracePt t="62086" x="6134100" y="5661025"/>
          <p14:tracePt t="62101" x="6143625" y="5653088"/>
          <p14:tracePt t="62117" x="6143625" y="5634038"/>
          <p14:tracePt t="62133" x="6143625" y="5626100"/>
          <p14:tracePt t="62149" x="6153150" y="5616575"/>
          <p14:tracePt t="62165" x="6153150" y="5608638"/>
          <p14:tracePt t="62197" x="6153150" y="5599113"/>
          <p14:tracePt t="62227" x="6153150" y="5581650"/>
          <p14:tracePt t="62242" x="6153150" y="5572125"/>
          <p14:tracePt t="62264" x="6153150" y="5554663"/>
          <p14:tracePt t="62288" x="6153150" y="5545138"/>
          <p14:tracePt t="62304" x="6153150" y="5537200"/>
          <p14:tracePt t="62312" x="6134100" y="5527675"/>
          <p14:tracePt t="62334" x="6126163" y="5518150"/>
          <p14:tracePt t="62349" x="6116638" y="5510213"/>
          <p14:tracePt t="62361" x="6108700" y="5510213"/>
          <p14:tracePt t="62374" x="6099175" y="5510213"/>
          <p14:tracePt t="62389" x="6089650" y="5510213"/>
          <p14:tracePt t="62405" x="6081713" y="5510213"/>
          <p14:tracePt t="62422" x="6062663" y="5510213"/>
          <p14:tracePt t="62436" x="6062663" y="5518150"/>
          <p14:tracePt t="62453" x="6054725" y="5527675"/>
          <p14:tracePt t="62469" x="6027738" y="5562600"/>
          <p14:tracePt t="62485" x="6018213" y="5572125"/>
          <p14:tracePt t="62515" x="5991225" y="5626100"/>
          <p14:tracePt t="62533" x="5991225" y="5643563"/>
          <p14:tracePt t="62549" x="5991225" y="5661025"/>
          <p14:tracePt t="62565" x="5991225" y="5680075"/>
          <p14:tracePt t="62581" x="5991225" y="5688013"/>
          <p14:tracePt t="62597" x="5991225" y="5715000"/>
          <p14:tracePt t="62613" x="5991225" y="5741988"/>
          <p14:tracePt t="62659" x="5991225" y="5751513"/>
          <p14:tracePt t="62696" x="5991225" y="5759450"/>
          <p14:tracePt t="62707" x="6000750" y="5768975"/>
          <p14:tracePt t="62723" x="6010275" y="5776913"/>
          <p14:tracePt t="62740" x="6018213" y="5776913"/>
          <p14:tracePt t="62757" x="6037263" y="5786438"/>
          <p14:tracePt t="62772" x="6045200" y="5786438"/>
          <p14:tracePt t="62789" x="6054725" y="5786438"/>
          <p14:tracePt t="62805" x="6072188" y="5786438"/>
          <p14:tracePt t="62821" x="6089650" y="5776913"/>
          <p14:tracePt t="62837" x="6099175" y="5768975"/>
          <p14:tracePt t="62853" x="6116638" y="5741988"/>
          <p14:tracePt t="62868" x="6116638" y="5724525"/>
          <p14:tracePt t="62885" x="6126163" y="5715000"/>
          <p14:tracePt t="62900" x="6126163" y="5705475"/>
          <p14:tracePt t="62931" x="6126163" y="5688013"/>
          <p14:tracePt t="62949" x="6126163" y="5680075"/>
          <p14:tracePt t="62964" x="6126163" y="5661025"/>
          <p14:tracePt t="62979" x="6126163" y="5653088"/>
          <p14:tracePt t="62995" x="6126163" y="5643563"/>
          <p14:tracePt t="63011" x="6126163" y="5616575"/>
          <p14:tracePt t="63027" x="6126163" y="5608638"/>
          <p14:tracePt t="63043" x="6126163" y="5599113"/>
          <p14:tracePt t="63059" x="6126163" y="5589588"/>
          <p14:tracePt t="63075" x="6126163" y="5581650"/>
          <p14:tracePt t="63091" x="6116638" y="5572125"/>
          <p14:tracePt t="63107" x="6116638" y="5562600"/>
          <p14:tracePt t="63139" x="6108700" y="5554663"/>
          <p14:tracePt t="63155" x="6099175" y="5554663"/>
          <p14:tracePt t="63186" x="6089650" y="5554663"/>
          <p14:tracePt t="63205" x="6081713" y="5554663"/>
          <p14:tracePt t="63221" x="6081713" y="5562600"/>
          <p14:tracePt t="63237" x="6062663" y="5581650"/>
          <p14:tracePt t="63253" x="6062663" y="5599113"/>
          <p14:tracePt t="63268" x="6045200" y="5616575"/>
          <p14:tracePt t="63285" x="6027738" y="5653088"/>
          <p14:tracePt t="63301" x="6018213" y="5680075"/>
          <p14:tracePt t="63317" x="6010275" y="5697538"/>
          <p14:tracePt t="63332" x="6000750" y="5715000"/>
          <p14:tracePt t="63350" x="5991225" y="5751513"/>
          <p14:tracePt t="63366" x="5991225" y="5776913"/>
          <p14:tracePt t="63401" x="5991225" y="5795963"/>
          <p14:tracePt t="63525" x="6010275" y="5795963"/>
          <p14:tracePt t="63549" x="6018213" y="5795963"/>
          <p14:tracePt t="63562" x="6037263" y="5776913"/>
          <p14:tracePt t="63572" x="6045200" y="5759450"/>
          <p14:tracePt t="63602" x="6089650" y="5697538"/>
          <p14:tracePt t="63632" x="6116638" y="5643563"/>
          <p14:tracePt t="63662" x="6126163" y="5626100"/>
          <p14:tracePt t="63669" x="6126163" y="5616575"/>
          <p14:tracePt t="63683" x="6126163" y="5608638"/>
          <p14:tracePt t="63704" x="6126163" y="5599113"/>
          <p14:tracePt t="63732" x="6126163" y="5562600"/>
          <p14:tracePt t="63763" x="6126163" y="5518150"/>
          <p14:tracePt t="63801" x="6116638" y="5483225"/>
          <p14:tracePt t="63818" x="6108700" y="5473700"/>
          <p14:tracePt t="63848" x="6099175" y="5456238"/>
          <p14:tracePt t="63872" x="6089650" y="5446713"/>
          <p14:tracePt t="63904" x="6081713" y="5446713"/>
          <p14:tracePt t="63932" x="6072188" y="5446713"/>
          <p14:tracePt t="63958" x="6062663" y="5456238"/>
          <p14:tracePt t="63980" x="6054725" y="5473700"/>
          <p14:tracePt t="63991" x="6045200" y="5483225"/>
          <p14:tracePt t="64006" x="6045200" y="5491163"/>
          <p14:tracePt t="64019" x="6027738" y="5518150"/>
          <p14:tracePt t="64048" x="6018213" y="5554663"/>
          <p14:tracePt t="64055" x="6010275" y="5572125"/>
          <p14:tracePt t="64066" x="6000750" y="5589588"/>
          <p14:tracePt t="64102" x="6000750" y="5626100"/>
          <p14:tracePt t="64119" x="5991225" y="5643563"/>
          <p14:tracePt t="64148" x="5991225" y="5670550"/>
          <p14:tracePt t="64175" x="5991225" y="5680075"/>
          <p14:tracePt t="64206" x="5991225" y="5688013"/>
          <p14:tracePt t="64234" x="6000750" y="5688013"/>
          <p14:tracePt t="64250" x="6010275" y="5688013"/>
          <p14:tracePt t="64279" x="6037263" y="5688013"/>
          <p14:tracePt t="64286" x="6045200" y="5688013"/>
          <p14:tracePt t="64304" x="6072188" y="5680075"/>
          <p14:tracePt t="64333" x="6089650" y="5661025"/>
          <p14:tracePt t="64356" x="6099175" y="5634038"/>
          <p14:tracePt t="64386" x="6116638" y="5616575"/>
          <p14:tracePt t="64392" x="6116638" y="5599113"/>
          <p14:tracePt t="64405" x="6116638" y="5589588"/>
          <p14:tracePt t="64433" x="6126163" y="5581650"/>
          <p14:tracePt t="64439" x="6126163" y="5572125"/>
          <p14:tracePt t="64452" x="6126163" y="5562600"/>
          <p14:tracePt t="64467" x="6126163" y="5554663"/>
          <p14:tracePt t="64502" x="6126163" y="5527675"/>
          <p14:tracePt t="64519" x="6126163" y="5510213"/>
          <p14:tracePt t="64546" x="6126163" y="5500688"/>
          <p14:tracePt t="64566" x="6116638" y="5500688"/>
          <p14:tracePt t="64602" x="6108700" y="5500688"/>
          <p14:tracePt t="64607" x="6099175" y="5500688"/>
          <p14:tracePt t="64633" x="6089650" y="5510213"/>
          <p14:tracePt t="64651" x="6072188" y="5527675"/>
          <p14:tracePt t="64681" x="6054725" y="5554663"/>
          <p14:tracePt t="64705" x="6037263" y="5581650"/>
          <p14:tracePt t="64734" x="6027738" y="5608638"/>
          <p14:tracePt t="64740" x="6027738" y="5616575"/>
          <p14:tracePt t="64752" x="6027738" y="5626100"/>
          <p14:tracePt t="64856" x="6037263" y="5626100"/>
          <p14:tracePt t="64881" x="6037263" y="5634038"/>
          <p14:tracePt t="64895" x="6045200" y="5634038"/>
          <p14:tracePt t="64908" x="6054725" y="5634038"/>
          <p14:tracePt t="64936" x="6081713" y="5634038"/>
          <p14:tracePt t="64955" x="6099175" y="5626100"/>
          <p14:tracePt t="64982" x="6108700" y="5608638"/>
          <p14:tracePt t="64988" x="6116638" y="5599113"/>
          <p14:tracePt t="65007" x="6116638" y="5589588"/>
          <p14:tracePt t="65022" x="6116638" y="5581650"/>
          <p14:tracePt t="65037" x="6126163" y="5581650"/>
          <p14:tracePt t="65066" x="6126163" y="5572125"/>
          <p14:tracePt t="65085" x="6126163" y="5554663"/>
          <p14:tracePt t="65121" x="6126163" y="5545138"/>
          <p14:tracePt t="65137" x="6116638" y="5518150"/>
          <p14:tracePt t="65166" x="6108700" y="5510213"/>
          <p14:tracePt t="65172" x="6108700" y="5500688"/>
          <p14:tracePt t="65207" x="6099175" y="5500688"/>
          <p14:tracePt t="65235" x="6081713" y="5500688"/>
          <p14:tracePt t="65267" x="6072188" y="5510213"/>
          <p14:tracePt t="65291" x="6062663" y="5527675"/>
          <p14:tracePt t="65306" x="6054725" y="5554663"/>
          <p14:tracePt t="65322" x="6045200" y="5572125"/>
          <p14:tracePt t="65338" x="6027738" y="5608638"/>
          <p14:tracePt t="65353" x="6018213" y="5626100"/>
          <p14:tracePt t="65369" x="6018213" y="5634038"/>
          <p14:tracePt t="65386" x="6018213" y="5653088"/>
          <p14:tracePt t="65421" x="6018213" y="5661025"/>
          <p14:tracePt t="65494" x="6018213" y="5670550"/>
          <p14:tracePt t="65510" x="6027738" y="5670550"/>
          <p14:tracePt t="65529" x="6027738" y="5680075"/>
          <p14:tracePt t="65556" x="6037263" y="5680075"/>
          <p14:tracePt t="65567" x="6045200" y="5688013"/>
          <p14:tracePt t="65578" x="6054725" y="5688013"/>
          <p14:tracePt t="65606" x="6062663" y="5688013"/>
          <p14:tracePt t="67631" x="6072188" y="5688013"/>
          <p14:tracePt t="67657" x="6089650" y="5670550"/>
          <p14:tracePt t="67669" x="6089650" y="5661025"/>
          <p14:tracePt t="67680" x="6108700" y="5653088"/>
          <p14:tracePt t="67691" x="6108700" y="5643563"/>
          <p14:tracePt t="67703" x="6116638" y="5634038"/>
          <p14:tracePt t="67719" x="6126163" y="5634038"/>
          <p14:tracePt t="67733" x="6126163" y="5626100"/>
          <p14:tracePt t="67751" x="6126163" y="5616575"/>
          <p14:tracePt t="67788" x="6126163" y="5608638"/>
          <p14:tracePt t="67895" x="6116638" y="5608638"/>
          <p14:tracePt t="67908" x="6108700" y="5608638"/>
          <p14:tracePt t="67919" x="6108700" y="5599113"/>
          <p14:tracePt t="67934" x="6089650" y="5599113"/>
          <p14:tracePt t="67957" x="6081713" y="5599113"/>
          <p14:tracePt t="67967" x="6062663" y="5599113"/>
          <p14:tracePt t="67992" x="6054725" y="5599113"/>
          <p14:tracePt t="68017" x="6045200" y="5599113"/>
          <p14:tracePt t="68027" x="6037263" y="5599113"/>
          <p14:tracePt t="68039" x="6027738" y="5599113"/>
          <p14:tracePt t="68067" x="6018213" y="5608638"/>
          <p14:tracePt t="68087" x="6010275" y="5616575"/>
          <p14:tracePt t="68102" x="6000750" y="5626100"/>
          <p14:tracePt t="68115" x="6000750" y="5634038"/>
          <p14:tracePt t="68125" x="6000750" y="5643563"/>
          <p14:tracePt t="68136" x="6000750" y="5653088"/>
          <p14:tracePt t="68151" x="6000750" y="5661025"/>
          <p14:tracePt t="68244" x="6010275" y="5661025"/>
          <p14:tracePt t="68258" x="6018213" y="5661025"/>
          <p14:tracePt t="68281" x="6027738" y="5661025"/>
          <p14:tracePt t="68305" x="6027738" y="5653088"/>
          <p14:tracePt t="68315" x="6037263" y="5653088"/>
          <p14:tracePt t="68329" x="6045200" y="5653088"/>
          <p14:tracePt t="68343" x="6045200" y="5643563"/>
          <p14:tracePt t="68364" x="6054725" y="5634038"/>
          <p14:tracePt t="68412" x="6054725" y="5626100"/>
          <p14:tracePt t="68482" x="6054725" y="5616575"/>
          <p14:tracePt t="68509" x="6062663" y="5608638"/>
          <p14:tracePt t="68520" x="6072188" y="5608638"/>
          <p14:tracePt t="68547" x="6072188" y="5599113"/>
          <p14:tracePt t="68583" x="6072188" y="5589588"/>
          <p14:tracePt t="68616" x="6072188" y="5581650"/>
          <p14:tracePt t="68749" x="6062663" y="5581650"/>
          <p14:tracePt t="68906" x="6062663" y="5589588"/>
          <p14:tracePt t="69182" x="6054725" y="5589588"/>
          <p14:tracePt t="69216" x="6045200" y="5599113"/>
          <p14:tracePt t="69254" x="6045200" y="5608638"/>
          <p14:tracePt t="69292" x="6045200" y="5616575"/>
          <p14:tracePt t="69614" x="6045200" y="5608638"/>
          <p14:tracePt t="70671" x="6045200" y="5599113"/>
          <p14:tracePt t="70681" x="6054725" y="5589588"/>
          <p14:tracePt t="70695" x="6072188" y="5589588"/>
          <p14:tracePt t="70712" x="6081713" y="5581650"/>
          <p14:tracePt t="70728" x="6099175" y="5572125"/>
          <p14:tracePt t="70744" x="6116638" y="5562600"/>
          <p14:tracePt t="70760" x="6126163" y="5562600"/>
          <p14:tracePt t="70776" x="6126163" y="5554663"/>
          <p14:tracePt t="70933" x="6134100" y="5554663"/>
          <p14:tracePt t="70949" x="6143625" y="5554663"/>
          <p14:tracePt t="70969" x="6153150" y="5554663"/>
          <p14:tracePt t="71008" x="6161088" y="5554663"/>
          <p14:tracePt t="71152" x="6161088" y="5545138"/>
          <p14:tracePt t="71211" x="6161088" y="5537200"/>
          <p14:tracePt t="71260" x="6161088" y="5527675"/>
          <p14:tracePt t="71273" x="6161088" y="5518150"/>
          <p14:tracePt t="71286" x="6161088" y="5510213"/>
          <p14:tracePt t="71304" x="6161088" y="5483225"/>
          <p14:tracePt t="71320" x="6161088" y="5473700"/>
          <p14:tracePt t="71336" x="6161088" y="5456238"/>
          <p14:tracePt t="71352" x="6161088" y="5446713"/>
          <p14:tracePt t="71368" x="6161088" y="5438775"/>
          <p14:tracePt t="71384" x="6161088" y="5429250"/>
          <p14:tracePt t="71441" x="6161088" y="5419725"/>
          <p14:tracePt t="71694" x="6170613" y="5419725"/>
          <p14:tracePt t="71701" x="6170613" y="5429250"/>
          <p14:tracePt t="71749" x="6180138" y="5438775"/>
          <p14:tracePt t="71763" x="6180138" y="5446713"/>
          <p14:tracePt t="71777" x="6180138" y="5456238"/>
          <p14:tracePt t="71787" x="6188075" y="5456238"/>
          <p14:tracePt t="71798" x="6188075" y="5465763"/>
          <p14:tracePt t="71836" x="6188075" y="5473700"/>
          <p14:tracePt t="71895" x="6197600" y="5473700"/>
          <p14:tracePt t="71944" x="6197600" y="5483225"/>
          <p14:tracePt t="71965" x="6205538" y="5491163"/>
          <p14:tracePt t="71979" x="6205538" y="5500688"/>
          <p14:tracePt t="71991" x="6215063" y="5510213"/>
          <p14:tracePt t="72025" x="6215063" y="5518150"/>
          <p14:tracePt t="72065" x="6224588" y="5527675"/>
          <p14:tracePt t="72073" x="6224588" y="5537200"/>
          <p14:tracePt t="72100" x="6224588" y="5545138"/>
          <p14:tracePt t="72110" x="6232525" y="5545138"/>
          <p14:tracePt t="72122" x="6232525" y="5554663"/>
          <p14:tracePt t="72148" x="6232525" y="5562600"/>
          <p14:tracePt t="72162" x="6242050" y="5562600"/>
          <p14:tracePt t="72257" x="6242050" y="5572125"/>
          <p14:tracePt t="72267" x="6251575" y="5572125"/>
          <p14:tracePt t="72278" x="6251575" y="5581650"/>
          <p14:tracePt t="72305" x="6259513" y="5589588"/>
          <p14:tracePt t="72317" x="6259513" y="5599113"/>
          <p14:tracePt t="72330" x="6269038" y="5608638"/>
          <p14:tracePt t="72342" x="6276975" y="5608638"/>
          <p14:tracePt t="72356" x="6276975" y="5616575"/>
          <p14:tracePt t="72371" x="6286500" y="5616575"/>
          <p14:tracePt t="72388" x="6286500" y="5634038"/>
          <p14:tracePt t="72421" x="6286500" y="5643563"/>
          <p14:tracePt t="72640" x="6286500" y="5634038"/>
          <p14:tracePt t="72675" x="6276975" y="5626100"/>
          <p14:tracePt t="72685" x="6269038" y="5616575"/>
          <p14:tracePt t="72701" x="6269038" y="5599113"/>
          <p14:tracePt t="72716" x="6251575" y="5581650"/>
          <p14:tracePt t="72745" x="6224588" y="5527675"/>
          <p14:tracePt t="72776" x="6205538" y="5510213"/>
          <p14:tracePt t="72782" x="6205538" y="5500688"/>
          <p14:tracePt t="72795" x="6205538" y="5491163"/>
          <p14:tracePt t="72816" x="6197600" y="5483225"/>
          <p14:tracePt t="72832" x="6188075" y="5465763"/>
          <p14:tracePt t="72847" x="6188075" y="5446713"/>
          <p14:tracePt t="72876" x="6170613" y="5438775"/>
          <p14:tracePt t="72882" x="6170613" y="5429250"/>
          <p14:tracePt t="72928" x="6170613" y="5419725"/>
          <p14:tracePt t="72963" x="6161088" y="5402263"/>
          <p14:tracePt t="72980" x="6161088" y="5394325"/>
          <p14:tracePt t="72995" x="6153150" y="5384800"/>
          <p14:tracePt t="73017" x="6143625" y="5367338"/>
          <p14:tracePt t="73227" x="6143625" y="5375275"/>
          <p14:tracePt t="73276" x="6143625" y="5384800"/>
          <p14:tracePt t="73335" x="6153150" y="5394325"/>
          <p14:tracePt t="73363" x="6161088" y="5394325"/>
          <p14:tracePt t="73373" x="6161088" y="5402263"/>
          <p14:tracePt t="73396" x="6170613" y="5411788"/>
          <p14:tracePt t="73422" x="6170613" y="5419725"/>
          <p14:tracePt t="73468" x="6180138" y="5429250"/>
          <p14:tracePt t="73481" x="6180138" y="5438775"/>
          <p14:tracePt t="73492" x="6180138" y="5446713"/>
          <p14:tracePt t="73509" x="6180138" y="5456238"/>
          <p14:tracePt t="73527" x="6188075" y="5456238"/>
          <p14:tracePt t="73543" x="6197600" y="5465763"/>
          <p14:tracePt t="73647" x="6197600" y="5473700"/>
          <p14:tracePt t="73664" x="6197600" y="5483225"/>
          <p14:tracePt t="73685" x="6205538" y="5491163"/>
          <p14:tracePt t="73697" x="6205538" y="5500688"/>
          <p14:tracePt t="73720" x="6215063" y="5527675"/>
          <p14:tracePt t="73746" x="6224588" y="5545138"/>
          <p14:tracePt t="73765" x="6232525" y="5562600"/>
          <p14:tracePt t="73795" x="6251575" y="5599113"/>
          <p14:tracePt t="73820" x="6259513" y="5616575"/>
          <p14:tracePt t="73848" x="6259513" y="5626100"/>
          <p14:tracePt t="73877" x="6269038" y="5626100"/>
          <p14:tracePt t="73995" x="6269038" y="5643563"/>
          <p14:tracePt t="74022" x="6276975" y="5643563"/>
          <p14:tracePt t="74043" x="6276975" y="5653088"/>
          <p14:tracePt t="74226" x="6286500" y="5661025"/>
          <p14:tracePt t="74275" x="6296025" y="5661025"/>
          <p14:tracePt t="74395" x="6303963" y="5670550"/>
          <p14:tracePt t="74417" x="6313488" y="5670550"/>
          <p14:tracePt t="74445" x="6313488" y="5680075"/>
          <p14:tracePt t="74622" x="6313488" y="5670550"/>
          <p14:tracePt t="74644" x="6303963" y="5670550"/>
          <p14:tracePt t="74655" x="6303963" y="5661025"/>
          <p14:tracePt t="74670" x="6296025" y="5643563"/>
          <p14:tracePt t="74684" x="6286500" y="5626100"/>
          <p14:tracePt t="74700" x="6286500" y="5616575"/>
          <p14:tracePt t="74716" x="6269038" y="5589588"/>
          <p14:tracePt t="74732" x="6269038" y="5581650"/>
          <p14:tracePt t="74764" x="6259513" y="5581650"/>
          <p14:tracePt t="74780" x="6259513" y="5572125"/>
          <p14:tracePt t="74796" x="6259513" y="5554663"/>
          <p14:tracePt t="74812" x="6251575" y="5545138"/>
          <p14:tracePt t="74828" x="6242050" y="5545138"/>
          <p14:tracePt t="74844" x="6242050" y="5527675"/>
          <p14:tracePt t="74875" x="6232525" y="5518150"/>
          <p14:tracePt t="74969" x="6224588" y="5500688"/>
          <p14:tracePt t="74980" x="6224588" y="5491163"/>
          <p14:tracePt t="75018" x="6215063" y="5491163"/>
          <p14:tracePt t="75798" x="6215063" y="5500688"/>
          <p14:tracePt t="75824" x="6215063" y="5518150"/>
          <p14:tracePt t="75836" x="6205538" y="5545138"/>
          <p14:tracePt t="75848" x="6197600" y="5562600"/>
          <p14:tracePt t="75857" x="6197600" y="5589588"/>
          <p14:tracePt t="75870" x="6188075" y="5599113"/>
          <p14:tracePt t="75885" x="6180138" y="5616575"/>
          <p14:tracePt t="75901" x="6180138" y="5626100"/>
          <p14:tracePt t="75917" x="6170613" y="5643563"/>
          <p14:tracePt t="75934" x="6170613" y="5653088"/>
          <p14:tracePt t="75948" x="6170613" y="5661025"/>
          <p14:tracePt t="75980" x="6170613" y="5670550"/>
          <p14:tracePt t="76218" x="6170613" y="5661025"/>
          <p14:tracePt t="76241" x="6170613" y="5653088"/>
          <p14:tracePt t="76289" x="6170613" y="5643563"/>
          <p14:tracePt t="76348" x="6170613" y="5634038"/>
          <p14:tracePt t="76386" x="6170613" y="5626100"/>
          <p14:tracePt t="76401" x="6170613" y="5616575"/>
          <p14:tracePt t="76413" x="6161088" y="5608638"/>
          <p14:tracePt t="76427" x="6153150" y="5589588"/>
          <p14:tracePt t="76445" x="6153150" y="5572125"/>
          <p14:tracePt t="76461" x="6153150" y="5562600"/>
          <p14:tracePt t="76477" x="6143625" y="5562600"/>
          <p14:tracePt t="76493" x="6134100" y="5554663"/>
          <p14:tracePt t="76509" x="6126163" y="5554663"/>
          <p14:tracePt t="76525" x="6116638" y="5554663"/>
          <p14:tracePt t="76541" x="6108700" y="5562600"/>
          <p14:tracePt t="76557" x="6089650" y="5572125"/>
          <p14:tracePt t="76573" x="6081713" y="5589588"/>
          <p14:tracePt t="76588" x="6072188" y="5608638"/>
          <p14:tracePt t="76605" x="6062663" y="5626100"/>
          <p14:tracePt t="76621" x="6062663" y="5634038"/>
          <p14:tracePt t="76653" x="6062663" y="5653088"/>
          <p14:tracePt t="76669" x="6062663" y="5661025"/>
          <p14:tracePt t="76685" x="6062663" y="5688013"/>
          <p14:tracePt t="76701" x="6062663" y="5697538"/>
          <p14:tracePt t="76717" x="6062663" y="5715000"/>
          <p14:tracePt t="76733" x="6072188" y="5732463"/>
          <p14:tracePt t="76749" x="6081713" y="5751513"/>
          <p14:tracePt t="76765" x="6089650" y="5751513"/>
          <p14:tracePt t="76780" x="6089650" y="5759450"/>
          <p14:tracePt t="76797" x="6116638" y="5759450"/>
          <p14:tracePt t="76813" x="6126163" y="5759450"/>
          <p14:tracePt t="76843" x="6170613" y="5680075"/>
          <p14:tracePt t="76861" x="6180138" y="5653088"/>
          <p14:tracePt t="76877" x="6180138" y="5643563"/>
          <p14:tracePt t="76893" x="6180138" y="5626100"/>
          <p14:tracePt t="76909" x="6180138" y="5616575"/>
          <p14:tracePt t="76965" x="6180138" y="5608638"/>
          <p14:tracePt t="76976" x="6170613" y="5599113"/>
          <p14:tracePt t="76987" x="6161088" y="5589588"/>
          <p14:tracePt t="77003" x="6143625" y="5589588"/>
          <p14:tracePt t="77019" x="6126163" y="5589588"/>
          <p14:tracePt t="77035" x="6116638" y="5581650"/>
          <p14:tracePt t="77051" x="6108700" y="5581650"/>
          <p14:tracePt t="77067" x="6099175" y="5581650"/>
          <p14:tracePt t="77099" x="6089650" y="5581650"/>
          <p14:tracePt t="77115" x="6089650" y="5589588"/>
          <p14:tracePt t="77131" x="6081713" y="5608638"/>
          <p14:tracePt t="77156" x="6072188" y="5616575"/>
          <p14:tracePt t="77166" x="6062663" y="5634038"/>
          <p14:tracePt t="77193" x="6062663" y="5653088"/>
          <p14:tracePt t="77215" x="6062663" y="5661025"/>
          <p14:tracePt t="77237" x="6062663" y="5670550"/>
          <p14:tracePt t="77253" x="6062663" y="5680075"/>
          <p14:tracePt t="77300" x="6062663" y="5688013"/>
          <p14:tracePt t="77314" x="6072188" y="5688013"/>
          <p14:tracePt t="77325" x="6081713" y="5688013"/>
          <p14:tracePt t="77340" x="6089650" y="5688013"/>
          <p14:tracePt t="77360" x="6099175" y="5688013"/>
          <p14:tracePt t="77382" x="6099175" y="5680075"/>
          <p14:tracePt t="77393" x="6108700" y="5670550"/>
          <p14:tracePt t="77407" x="6116638" y="5653088"/>
          <p14:tracePt t="77422" x="6116638" y="5634038"/>
          <p14:tracePt t="77437" x="6116638" y="5626100"/>
          <p14:tracePt t="77453" x="6116638" y="5608638"/>
          <p14:tracePt t="77469" x="6116638" y="5562600"/>
          <p14:tracePt t="77484" x="6116638" y="5554663"/>
          <p14:tracePt t="77515" x="6116638" y="5537200"/>
          <p14:tracePt t="77533" x="6099175" y="5537200"/>
          <p14:tracePt t="77549" x="6089650" y="5537200"/>
          <p14:tracePt t="77564" x="6072188" y="5537200"/>
          <p14:tracePt t="77581" x="6062663" y="5537200"/>
          <p14:tracePt t="77596" x="6054725" y="5545138"/>
          <p14:tracePt t="77613" x="6027738" y="5581650"/>
          <p14:tracePt t="77629" x="6018213" y="5599113"/>
          <p14:tracePt t="77644" x="6000750" y="5626100"/>
          <p14:tracePt t="77661" x="5991225" y="5688013"/>
          <p14:tracePt t="77677" x="5991225" y="5705475"/>
          <p14:tracePt t="77692" x="5991225" y="5732463"/>
          <p14:tracePt t="77709" x="5991225" y="5759450"/>
          <p14:tracePt t="77724" x="5991225" y="5776913"/>
          <p14:tracePt t="77741" x="5991225" y="5795963"/>
          <p14:tracePt t="77757" x="6010275" y="5813425"/>
          <p14:tracePt t="77773" x="6027738" y="5822950"/>
          <p14:tracePt t="77789" x="6045200" y="5830888"/>
          <p14:tracePt t="77805" x="6089650" y="5830888"/>
          <p14:tracePt t="77821" x="6108700" y="5822950"/>
          <p14:tracePt t="77837" x="6126163" y="5813425"/>
          <p14:tracePt t="77853" x="6153150" y="5768975"/>
          <p14:tracePt t="77868" x="6153150" y="5759450"/>
          <p14:tracePt t="77884" x="6161088" y="5751513"/>
          <p14:tracePt t="77900" x="6161088" y="5741988"/>
          <p14:tracePt t="77917" x="6161088" y="5732463"/>
          <p14:tracePt t="77949" x="6161088" y="5724525"/>
          <p14:tracePt t="77994" x="6161088" y="5715000"/>
          <p14:tracePt t="78021" x="6153150" y="5705475"/>
          <p14:tracePt t="78033" x="6153150" y="5697538"/>
          <p14:tracePt t="78047" x="6134100" y="5688013"/>
          <p14:tracePt t="78066" x="6126163" y="5688013"/>
          <p14:tracePt t="78083" x="6116638" y="5688013"/>
          <p14:tracePt t="78095" x="6108700" y="5688013"/>
          <p14:tracePt t="78109" x="6099175" y="5688013"/>
          <p14:tracePt t="78128" x="6089650" y="5688013"/>
          <p14:tracePt t="78142" x="6089650" y="5697538"/>
          <p14:tracePt t="78163" x="6089650" y="5705475"/>
          <p14:tracePt t="78187" x="6089650" y="5715000"/>
          <p14:tracePt t="78211" x="6089650" y="5724525"/>
          <p14:tracePt t="78223" x="6089650" y="5732463"/>
          <p14:tracePt t="78250" x="6099175" y="5741988"/>
          <p14:tracePt t="78260" x="6108700" y="5751513"/>
          <p14:tracePt t="78271" x="6116638" y="5759450"/>
          <p14:tracePt t="78286" x="6126163" y="5759450"/>
          <p14:tracePt t="78301" x="6134100" y="5759450"/>
          <p14:tracePt t="78319" x="6143625" y="5759450"/>
          <p14:tracePt t="78335" x="6153150" y="5751513"/>
          <p14:tracePt t="78349" x="6153150" y="5741988"/>
          <p14:tracePt t="78365" x="6153150" y="5724525"/>
          <p14:tracePt t="78382" x="6170613" y="5688013"/>
          <p14:tracePt t="78397" x="6170613" y="5680075"/>
          <p14:tracePt t="78413" x="6170613" y="5670550"/>
          <p14:tracePt t="78445" x="6170613" y="5661025"/>
          <p14:tracePt t="78486" x="6161088" y="5653088"/>
          <p14:tracePt t="78500" x="6153150" y="5653088"/>
          <p14:tracePt t="78513" x="6143625" y="5643563"/>
          <p14:tracePt t="78529" x="6134100" y="5643563"/>
          <p14:tracePt t="78541" x="6126163" y="5643563"/>
          <p14:tracePt t="78557" x="6108700" y="5643563"/>
          <p14:tracePt t="78573" x="6089650" y="5643563"/>
          <p14:tracePt t="78589" x="6089650" y="5653088"/>
          <p14:tracePt t="78605" x="6081713" y="5661025"/>
          <p14:tracePt t="78622" x="6072188" y="5670550"/>
          <p14:tracePt t="78637" x="6072188" y="5680075"/>
          <p14:tracePt t="78653" x="6072188" y="5697538"/>
          <p14:tracePt t="78691" x="6072188" y="5705475"/>
          <p14:tracePt t="78702" x="6072188" y="5715000"/>
          <p14:tracePt t="78717" x="6072188" y="5724525"/>
          <p14:tracePt t="78740" x="6072188" y="5732463"/>
          <p14:tracePt t="78799" x="6081713" y="5732463"/>
          <p14:tracePt t="78825" x="6081713" y="5724525"/>
          <p14:tracePt t="78838" x="6081713" y="5715000"/>
          <p14:tracePt t="78848" x="6089650" y="5697538"/>
          <p14:tracePt t="78862" x="6099175" y="5688013"/>
          <p14:tracePt t="78877" x="6099175" y="5661025"/>
          <p14:tracePt t="78893" x="6099175" y="5634038"/>
          <p14:tracePt t="78909" x="6108700" y="5581650"/>
          <p14:tracePt t="78925" x="6116638" y="5562600"/>
          <p14:tracePt t="78941" x="6116638" y="5545138"/>
          <p14:tracePt t="78956" x="6116638" y="5537200"/>
          <p14:tracePt t="79017" x="6108700" y="5537200"/>
          <p14:tracePt t="79043" x="6099175" y="5537200"/>
          <p14:tracePt t="79066" x="6089650" y="5537200"/>
          <p14:tracePt t="79075" x="6081713" y="5537200"/>
          <p14:tracePt t="79088" x="6072188" y="5545138"/>
          <p14:tracePt t="79103" x="6062663" y="5562600"/>
          <p14:tracePt t="79119" x="6062663" y="5581650"/>
          <p14:tracePt t="79133" x="6054725" y="5589588"/>
          <p14:tracePt t="79149" x="6045200" y="5634038"/>
          <p14:tracePt t="79165" x="6037263" y="5653088"/>
          <p14:tracePt t="79181" x="6037263" y="5661025"/>
          <p14:tracePt t="79197" x="6037263" y="5680075"/>
          <p14:tracePt t="79229" x="6037263" y="5688013"/>
          <p14:tracePt t="79246" x="6037263" y="5697538"/>
          <p14:tracePt t="79266" x="6045200" y="5697538"/>
          <p14:tracePt t="79304" x="6054725" y="5697538"/>
          <p14:tracePt t="79315" x="6062663" y="5697538"/>
          <p14:tracePt t="79327" x="6072188" y="5697538"/>
          <p14:tracePt t="79355" x="6081713" y="5697538"/>
          <p14:tracePt t="79364" x="6081713" y="5688013"/>
          <p14:tracePt t="79376" x="6081713" y="5680075"/>
          <p14:tracePt t="79390" x="6089650" y="5680075"/>
          <p14:tracePt t="79405" x="6089650" y="5661025"/>
          <p14:tracePt t="79424" x="6089650" y="5653088"/>
          <p14:tracePt t="79451" x="6089650" y="5643563"/>
          <p14:tracePt t="79496" x="6089650" y="5634038"/>
          <p14:tracePt t="79509" x="6089650" y="5626100"/>
          <p14:tracePt t="79570" x="6081713" y="5626100"/>
          <p14:tracePt t="79580" x="6072188" y="5626100"/>
          <p14:tracePt t="79603" x="6054725" y="5653088"/>
          <p14:tracePt t="79621" x="6045200" y="5661025"/>
          <p14:tracePt t="79651" x="6010275" y="5705475"/>
          <p14:tracePt t="79667" x="6010275" y="5724525"/>
          <p14:tracePt t="79698" x="6000750" y="5759450"/>
          <p14:tracePt t="79703" x="6000750" y="5768975"/>
          <p14:tracePt t="79723" x="6000750" y="5776913"/>
          <p14:tracePt t="79775" x="6010275" y="5776913"/>
          <p14:tracePt t="79798" x="6018213" y="5776913"/>
          <p14:tracePt t="79821" x="6037263" y="5776913"/>
          <p14:tracePt t="79835" x="6045200" y="5776913"/>
          <p14:tracePt t="79846" x="6054725" y="5768975"/>
          <p14:tracePt t="79870" x="6081713" y="5741988"/>
          <p14:tracePt t="79885" x="6081713" y="5732463"/>
          <p14:tracePt t="79921" x="6089650" y="5715000"/>
          <p14:tracePt t="79928" x="6089650" y="5705475"/>
          <p14:tracePt t="79970" x="6089650" y="5697538"/>
          <p14:tracePt t="80015" x="6081713" y="5688013"/>
          <p14:tracePt t="80037" x="6072188" y="5688013"/>
          <p14:tracePt t="80063" x="6062663" y="5688013"/>
          <p14:tracePt t="80086" x="6054725" y="5688013"/>
          <p14:tracePt t="80122" x="6045200" y="5697538"/>
          <p14:tracePt t="80139" x="6045200" y="5705475"/>
          <p14:tracePt t="80169" x="6045200" y="5715000"/>
          <p14:tracePt t="80192" x="6045200" y="5724525"/>
          <p14:tracePt t="80302" x="6045200" y="5715000"/>
          <p14:tracePt t="80326" x="6054725" y="5705475"/>
          <p14:tracePt t="80351" x="6054725" y="5697538"/>
          <p14:tracePt t="80359" x="6054725" y="5688013"/>
          <p14:tracePt t="80376" x="6054725" y="5680075"/>
          <p14:tracePt t="80403" x="6054725" y="5670550"/>
          <p14:tracePt t="80603" x="6045200" y="5670550"/>
          <p14:tracePt t="81985" x="6045200" y="5680075"/>
          <p14:tracePt t="82033" x="6045200" y="5688013"/>
          <p14:tracePt t="82295" x="6045200" y="5697538"/>
          <p14:tracePt t="82309" x="6045200" y="5715000"/>
          <p14:tracePt t="82317" x="6045200" y="5759450"/>
          <p14:tracePt t="82330" x="6037263" y="5803900"/>
          <p14:tracePt t="82344" x="6018213" y="5884863"/>
          <p14:tracePt t="82360" x="6000750" y="5965825"/>
          <p14:tracePt t="82375" x="5973763" y="6054725"/>
          <p14:tracePt t="82391" x="5911850" y="6205538"/>
          <p14:tracePt t="82421" x="5875338" y="6303963"/>
          <p14:tracePt t="82440" x="5857875" y="6384925"/>
          <p14:tracePt t="82455" x="5840413" y="6411913"/>
          <p14:tracePt t="82471" x="5830888" y="6438900"/>
          <p14:tracePt t="82487" x="5822950" y="6483350"/>
          <p14:tracePt t="82503" x="5822950" y="6491288"/>
          <p14:tracePt t="82519" x="5813425" y="6500813"/>
          <p14:tracePt t="82535" x="5803900" y="6510338"/>
          <p14:tracePt t="82754" x="5803900" y="6500813"/>
          <p14:tracePt t="82774" x="5803900" y="6491288"/>
          <p14:tracePt t="82788" x="5803900" y="6483350"/>
          <p14:tracePt t="82801" x="5803900" y="6473825"/>
          <p14:tracePt t="82812" x="5803900" y="6446838"/>
          <p14:tracePt t="82825" x="5803900" y="6429375"/>
          <p14:tracePt t="82839" x="5803900" y="6411913"/>
          <p14:tracePt t="82855" x="5803900" y="6384925"/>
          <p14:tracePt t="82871" x="5803900" y="6330950"/>
          <p14:tracePt t="82887" x="5813425" y="6313488"/>
          <p14:tracePt t="82903" x="5813425" y="6303963"/>
          <p14:tracePt t="82919" x="5822950" y="6276975"/>
          <p14:tracePt t="82935" x="5822950" y="6232525"/>
          <p14:tracePt t="82951" x="5822950" y="6215063"/>
          <p14:tracePt t="82966" x="5830888" y="6197600"/>
          <p14:tracePt t="82982" x="5830888" y="6180138"/>
          <p14:tracePt t="82997" x="5840413" y="6170613"/>
          <p14:tracePt t="83014" x="5840413" y="6161088"/>
          <p14:tracePt t="83030" x="5840413" y="6153150"/>
          <p14:tracePt t="83046" x="5840413" y="6143625"/>
          <p14:tracePt t="83062" x="5840413" y="6134100"/>
          <p14:tracePt t="83093" x="5840413" y="6116638"/>
          <p14:tracePt t="83111" x="5840413" y="6089650"/>
          <p14:tracePt t="83127" x="5840413" y="6081713"/>
          <p14:tracePt t="83143" x="5840413" y="6072188"/>
          <p14:tracePt t="83159" x="5840413" y="6054725"/>
          <p14:tracePt t="83175" x="5840413" y="6045200"/>
          <p14:tracePt t="83191" x="5840413" y="6037263"/>
          <p14:tracePt t="83207" x="5840413" y="6010275"/>
          <p14:tracePt t="83223" x="5840413" y="5991225"/>
          <p14:tracePt t="83239" x="5840413" y="5973763"/>
          <p14:tracePt t="83255" x="5840413" y="5929313"/>
          <p14:tracePt t="83271" x="5840413" y="5911850"/>
          <p14:tracePt t="83287" x="5840413" y="5894388"/>
          <p14:tracePt t="83303" x="5840413" y="5884863"/>
          <p14:tracePt t="83319" x="5840413" y="5875338"/>
          <p14:tracePt t="83401" x="5848350" y="5875338"/>
          <p14:tracePt t="83434" x="5848350" y="5884863"/>
          <p14:tracePt t="83450" x="5857875" y="5894388"/>
          <p14:tracePt t="83462" x="5867400" y="5902325"/>
          <p14:tracePt t="83482" x="5875338" y="5911850"/>
          <p14:tracePt t="83496" x="5875338" y="5919788"/>
          <p14:tracePt t="83512" x="5875338" y="5929313"/>
          <p14:tracePt t="83531" x="5884863" y="5938838"/>
          <p14:tracePt t="83761" x="5884863" y="5929313"/>
          <p14:tracePt t="83774" x="5884863" y="5919788"/>
          <p14:tracePt t="83785" x="5884863" y="5911850"/>
          <p14:tracePt t="83799" x="5884863" y="5902325"/>
          <p14:tracePt t="83815" x="5884863" y="5894388"/>
          <p14:tracePt t="83831" x="5875338" y="5867400"/>
          <p14:tracePt t="83847" x="5875338" y="5848350"/>
          <p14:tracePt t="83863" x="5867400" y="5840413"/>
          <p14:tracePt t="83879" x="5867400" y="5830888"/>
          <p14:tracePt t="83894" x="5867400" y="5822950"/>
          <p14:tracePt t="83927" x="5867400" y="5813425"/>
          <p14:tracePt t="84022" x="5867400" y="5822950"/>
          <p14:tracePt t="84039" x="5867400" y="5830888"/>
          <p14:tracePt t="84060" x="5875338" y="5840413"/>
          <p14:tracePt t="84071" x="5875338" y="5857875"/>
          <p14:tracePt t="84086" x="5884863" y="5875338"/>
          <p14:tracePt t="84101" x="5902325" y="5884863"/>
          <p14:tracePt t="84119" x="5919788" y="5911850"/>
          <p14:tracePt t="84158" x="5919788" y="5919788"/>
          <p14:tracePt t="84276" x="5919788" y="5911850"/>
          <p14:tracePt t="84287" x="5911850" y="5911850"/>
          <p14:tracePt t="84314" x="5911850" y="5894388"/>
          <p14:tracePt t="84325" x="5902325" y="5884863"/>
          <p14:tracePt t="84336" x="5894388" y="5875338"/>
          <p14:tracePt t="84348" x="5884863" y="5867400"/>
          <p14:tracePt t="84361" x="5875338" y="5857875"/>
          <p14:tracePt t="84375" x="5875338" y="5840413"/>
          <p14:tracePt t="84389" x="5867400" y="5840413"/>
          <p14:tracePt t="84405" x="5867400" y="5822950"/>
          <p14:tracePt t="84437" x="5857875" y="5813425"/>
          <p14:tracePt t="84602" x="5867400" y="5813425"/>
          <p14:tracePt t="84612" x="5867400" y="5822950"/>
          <p14:tracePt t="84636" x="5875338" y="5840413"/>
          <p14:tracePt t="84648" x="5884863" y="5848350"/>
          <p14:tracePt t="84665" x="5894388" y="5857875"/>
          <p14:tracePt t="84679" x="5902325" y="5857875"/>
          <p14:tracePt t="84696" x="5911850" y="5875338"/>
          <p14:tracePt t="84879" x="5911850" y="5867400"/>
          <p14:tracePt t="84938" x="5911850" y="5857875"/>
          <p14:tracePt t="84950" x="5902325" y="5857875"/>
          <p14:tracePt t="84998" x="5894388" y="5857875"/>
          <p14:tracePt t="85009" x="5894388" y="5848350"/>
          <p14:tracePt t="85069" x="5894388" y="5840413"/>
          <p14:tracePt t="85080" x="5884863" y="5830888"/>
          <p14:tracePt t="85129" x="5884863" y="5822950"/>
          <p14:tracePt t="85247" x="5884863" y="5830888"/>
          <p14:tracePt t="85261" x="5884863" y="5840413"/>
          <p14:tracePt t="85296" x="5884863" y="5848350"/>
          <p14:tracePt t="85323" x="5884863" y="5857875"/>
          <p14:tracePt t="85333" x="5884863" y="5867400"/>
          <p14:tracePt t="85351" x="5894388" y="5875338"/>
          <p14:tracePt t="85366" x="5902325" y="5884863"/>
          <p14:tracePt t="85381" x="5911850" y="5902325"/>
          <p14:tracePt t="85426" x="5911850" y="5911850"/>
          <p14:tracePt t="85538" x="5911850" y="5902325"/>
          <p14:tracePt t="85564" x="5911850" y="5894388"/>
          <p14:tracePt t="85587" x="5902325" y="5884863"/>
          <p14:tracePt t="85605" x="5902325" y="5875338"/>
          <p14:tracePt t="85629" x="5884863" y="5857875"/>
          <p14:tracePt t="85645" x="5884863" y="5848350"/>
          <p14:tracePt t="85660" x="5875338" y="5830888"/>
          <p14:tracePt t="85765" x="5875338" y="5840413"/>
          <p14:tracePt t="85804" x="5875338" y="5848350"/>
          <p14:tracePt t="85815" x="5884863" y="5848350"/>
          <p14:tracePt t="85838" x="5884863" y="5857875"/>
          <p14:tracePt t="85861" x="5894388" y="5867400"/>
          <p14:tracePt t="85877" x="5902325" y="5875338"/>
          <p14:tracePt t="85905" x="5911850" y="5884863"/>
          <p14:tracePt t="85923" x="5911850" y="5894388"/>
          <p14:tracePt t="85934" x="5919788" y="5894388"/>
          <p14:tracePt t="86125" x="5911850" y="5884863"/>
          <p14:tracePt t="86176" x="5902325" y="5875338"/>
          <p14:tracePt t="86185" x="5902325" y="5867400"/>
          <p14:tracePt t="86198" x="5894388" y="5867400"/>
          <p14:tracePt t="86224" x="5894388" y="5857875"/>
          <p14:tracePt t="86238" x="5884863" y="5857875"/>
          <p14:tracePt t="86436" x="5894388" y="5857875"/>
          <p14:tracePt t="86455" x="5894388" y="5867400"/>
          <p14:tracePt t="86463" x="5894388" y="5875338"/>
          <p14:tracePt t="86476" x="5902325" y="5884863"/>
          <p14:tracePt t="86496" x="5902325" y="5894388"/>
          <p14:tracePt t="86511" x="5911850" y="5902325"/>
          <p14:tracePt t="86656" x="5911850" y="5894388"/>
          <p14:tracePt t="86690" x="5911850" y="5884863"/>
          <p14:tracePt t="86705" x="5902325" y="5875338"/>
          <p14:tracePt t="86715" x="5894388" y="5867400"/>
          <p14:tracePt t="86731" x="5884863" y="5840413"/>
          <p14:tracePt t="86747" x="5875338" y="5830888"/>
          <p14:tracePt t="86763" x="5857875" y="5803900"/>
          <p14:tracePt t="86779" x="5848350" y="5795963"/>
          <p14:tracePt t="86795" x="5848350" y="5786438"/>
          <p14:tracePt t="86811" x="5840413" y="5786438"/>
          <p14:tracePt t="86918" x="5848350" y="5786438"/>
          <p14:tracePt t="86946" x="5857875" y="5795963"/>
          <p14:tracePt t="86955" x="5857875" y="5803900"/>
          <p14:tracePt t="86969" x="5867400" y="5813425"/>
          <p14:tracePt t="86987" x="5875338" y="5822950"/>
          <p14:tracePt t="87003" x="5902325" y="5848350"/>
          <p14:tracePt t="87019" x="5911850" y="5857875"/>
          <p14:tracePt t="87035" x="5919788" y="5867400"/>
          <p14:tracePt t="87067" x="5929313" y="5884863"/>
          <p14:tracePt t="87099" x="5938838" y="5884863"/>
          <p14:tracePt t="87133" x="5938838" y="5894388"/>
          <p14:tracePt t="87231" x="5929313" y="5894388"/>
          <p14:tracePt t="87257" x="5929313" y="5884863"/>
          <p14:tracePt t="87268" x="5919788" y="5875338"/>
          <p14:tracePt t="87290" x="5902325" y="5867400"/>
          <p14:tracePt t="87305" x="5894388" y="5857875"/>
          <p14:tracePt t="87319" x="5884863" y="5848350"/>
          <p14:tracePt t="87327" x="5884863" y="5840413"/>
          <p14:tracePt t="87349" x="5875338" y="5830888"/>
          <p14:tracePt t="87484" x="5875338" y="5840413"/>
          <p14:tracePt t="87496" x="5884863" y="5840413"/>
          <p14:tracePt t="87521" x="5894388" y="5848350"/>
          <p14:tracePt t="87544" x="5902325" y="5857875"/>
          <p14:tracePt t="87554" x="5902325" y="5867400"/>
          <p14:tracePt t="87567" x="5911850" y="5875338"/>
          <p14:tracePt t="87593" x="5919788" y="5894388"/>
          <p14:tracePt t="87611" x="5929313" y="5902325"/>
          <p14:tracePt t="87643" x="5929313" y="5919788"/>
          <p14:tracePt t="87659" x="5938838" y="5919788"/>
          <p14:tracePt t="87917" x="5938838" y="5911850"/>
          <p14:tracePt t="87978" x="5938838" y="5919788"/>
          <p14:tracePt t="88166" x="5938838" y="5911850"/>
          <p14:tracePt t="88182" x="5938838" y="5902325"/>
          <p14:tracePt t="88193" x="5946775" y="5894388"/>
          <p14:tracePt t="88205" x="5946775" y="5857875"/>
          <p14:tracePt t="88219" x="5965825" y="5813425"/>
          <p14:tracePt t="88235" x="5983288" y="5776913"/>
          <p14:tracePt t="88265" x="5991225" y="5732463"/>
          <p14:tracePt t="88283" x="5991225" y="5724525"/>
          <p14:tracePt t="88299" x="5991225" y="5715000"/>
          <p14:tracePt t="88315" x="6000750" y="5705475"/>
          <p14:tracePt t="88335" x="6000750" y="5697538"/>
          <p14:tracePt t="88362" x="6010275" y="5697538"/>
          <p14:tracePt t="88431" x="6010275" y="5688013"/>
          <p14:tracePt t="88529" x="6000750" y="5688013"/>
          <p14:tracePt t="88551" x="5991225" y="5688013"/>
          <p14:tracePt t="88578" x="5983288" y="5688013"/>
          <p14:tracePt t="88599" x="5973763" y="5697538"/>
          <p14:tracePt t="88636" x="5973763" y="5705475"/>
          <p14:tracePt t="88675" x="5973763" y="5715000"/>
          <p14:tracePt t="88721" x="5983288" y="5715000"/>
          <p14:tracePt t="88744" x="5991225" y="5715000"/>
          <p14:tracePt t="88782" x="5991225" y="5705475"/>
          <p14:tracePt t="88793" x="6000750" y="5705475"/>
          <p14:tracePt t="88815" x="6010275" y="5697538"/>
          <p14:tracePt t="88829" x="6010275" y="5688013"/>
          <p14:tracePt t="88842" x="6018213" y="5670550"/>
          <p14:tracePt t="88857" x="6018213" y="5661025"/>
          <p14:tracePt t="88875" x="6027738" y="5643563"/>
          <p14:tracePt t="88891" x="6027738" y="5634038"/>
          <p14:tracePt t="88921" x="6027738" y="5626100"/>
          <p14:tracePt t="88939" x="6027738" y="5616575"/>
          <p14:tracePt t="88955" x="6027738" y="5608638"/>
          <p14:tracePt t="88969" x="6027738" y="5599113"/>
          <p14:tracePt t="89043" x="6018213" y="5599113"/>
          <p14:tracePt t="89081" x="6018213" y="5608638"/>
          <p14:tracePt t="89094" x="6010275" y="5616575"/>
          <p14:tracePt t="89107" x="6010275" y="5626100"/>
          <p14:tracePt t="89119" x="6010275" y="5643563"/>
          <p14:tracePt t="89133" x="6010275" y="5661025"/>
          <p14:tracePt t="89147" x="6010275" y="5670550"/>
          <p14:tracePt t="89163" x="6010275" y="5697538"/>
          <p14:tracePt t="89179" x="6000750" y="5732463"/>
          <p14:tracePt t="89195" x="6000750" y="5741988"/>
          <p14:tracePt t="89211" x="6000750" y="5751513"/>
          <p14:tracePt t="89243" x="6000750" y="5759450"/>
          <p14:tracePt t="89259" x="6010275" y="5759450"/>
          <p14:tracePt t="89296" x="6018213" y="5751513"/>
          <p14:tracePt t="89309" x="6018213" y="5741988"/>
          <p14:tracePt t="89322" x="6027738" y="5732463"/>
          <p14:tracePt t="89347" x="6037263" y="5688013"/>
          <p14:tracePt t="89377" x="6054725" y="5616575"/>
          <p14:tracePt t="89383" x="6054725" y="5599113"/>
          <p14:tracePt t="89396" x="6054725" y="5581650"/>
          <p14:tracePt t="89429" x="6054725" y="5562600"/>
          <p14:tracePt t="89658" x="6054725" y="5572125"/>
          <p14:tracePt t="89849" x="6054725" y="5581650"/>
          <p14:tracePt t="90905" x="6054725" y="5589588"/>
          <p14:tracePt t="91266" x="6054725" y="5599113"/>
          <p14:tracePt t="91304" x="6054725" y="5608638"/>
          <p14:tracePt t="91447" x="6062663" y="5608638"/>
          <p14:tracePt t="91482" x="6072188" y="5608638"/>
          <p14:tracePt t="91509" x="6081713" y="5608638"/>
          <p14:tracePt t="91542" x="6081713" y="5616575"/>
          <p14:tracePt t="91602" x="6081713" y="5626100"/>
          <p14:tracePt t="91689" x="6081713" y="5634038"/>
          <p14:tracePt t="91710" x="6081713" y="5643563"/>
          <p14:tracePt t="91725" x="6072188" y="5643563"/>
          <p14:tracePt t="91747" x="6062663" y="5643563"/>
          <p14:tracePt t="91763" x="6062663" y="5653088"/>
          <p14:tracePt t="91785" x="6062663" y="5661025"/>
          <p14:tracePt t="91796" x="6054725" y="5661025"/>
          <p14:tracePt t="91808" x="6045200" y="5680075"/>
          <p14:tracePt t="91830" x="6045200" y="5688013"/>
          <p14:tracePt t="91844" x="6037263" y="5688013"/>
          <p14:tracePt t="91868" x="6037263" y="5697538"/>
          <p14:tracePt t="92035" x="6045200" y="5697538"/>
          <p14:tracePt t="92061" x="6045200" y="5688013"/>
          <p14:tracePt t="92082" x="6054725" y="5688013"/>
          <p14:tracePt t="92093" x="6062663" y="5680075"/>
          <p14:tracePt t="92110" x="6062663" y="5670550"/>
          <p14:tracePt t="92125" x="6062663" y="5661025"/>
          <p14:tracePt t="92170" x="6062663" y="5653088"/>
          <p14:tracePt t="92264" x="6062663" y="5661025"/>
          <p14:tracePt t="92277" x="6062663" y="5670550"/>
          <p14:tracePt t="92287" x="6054725" y="5680075"/>
          <p14:tracePt t="92309" x="6054725" y="5688013"/>
          <p14:tracePt t="92325" x="6054725" y="5705475"/>
          <p14:tracePt t="92336" x="6054725" y="5715000"/>
          <p14:tracePt t="92351" x="6054725" y="5724525"/>
          <p14:tracePt t="92367" x="6054725" y="5732463"/>
          <p14:tracePt t="92384" x="6054725" y="5741988"/>
          <p14:tracePt t="92399" x="6054725" y="5751513"/>
          <p14:tracePt t="92481" x="6054725" y="5741988"/>
          <p14:tracePt t="92504" x="6054725" y="5732463"/>
          <p14:tracePt t="92515" x="6062663" y="5732463"/>
          <p14:tracePt t="92526" x="6062663" y="5724525"/>
          <p14:tracePt t="92553" x="6062663" y="5715000"/>
          <p14:tracePt t="92564" x="6062663" y="5705475"/>
          <p14:tracePt t="92612" x="6054725" y="5705475"/>
          <p14:tracePt t="92638" x="6045200" y="5705475"/>
          <p14:tracePt t="92660" x="6037263" y="5705475"/>
          <p14:tracePt t="92682" x="6027738" y="5715000"/>
          <p14:tracePt t="92699" x="6018213" y="5724525"/>
          <p14:tracePt t="92709" x="6018213" y="5732463"/>
          <p14:tracePt t="92720" x="6010275" y="5741988"/>
          <p14:tracePt t="92735" x="6010275" y="5751513"/>
          <p14:tracePt t="92781" x="6010275" y="5759450"/>
          <p14:tracePt t="92865" x="6018213" y="5759450"/>
          <p14:tracePt t="92924" x="6018213" y="5751513"/>
          <p14:tracePt t="92938" x="6018213" y="5741988"/>
          <p14:tracePt t="92947" x="6027738" y="5732463"/>
          <p14:tracePt t="92973" x="6027738" y="5724525"/>
          <p14:tracePt t="92995" x="6027738" y="5715000"/>
          <p14:tracePt t="93055" x="6018213" y="5715000"/>
          <p14:tracePt t="93083" x="6018213" y="5724525"/>
          <p14:tracePt t="93095" x="6018213" y="5732463"/>
          <p14:tracePt t="93117" x="6010275" y="5741988"/>
          <p14:tracePt t="93127" x="6010275" y="5751513"/>
          <p14:tracePt t="93141" x="6010275" y="5759450"/>
          <p14:tracePt t="93175" x="6010275" y="5768975"/>
          <p14:tracePt t="93249" x="6018213" y="5768975"/>
          <p14:tracePt t="93298" x="6018213" y="5759450"/>
          <p14:tracePt t="93310" x="6027738" y="5751513"/>
          <p14:tracePt t="93343" x="6027738" y="5741988"/>
          <p14:tracePt t="93382" x="6027738" y="5732463"/>
          <p14:tracePt t="93527" x="6027738" y="5741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04FF528-7386-49C9-B693-1B254B297F2F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 rot="10800000" flipV="1">
            <a:off x="6148388" y="333375"/>
            <a:ext cx="2806700" cy="6149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spcBef>
                <a:spcPct val="20000"/>
              </a:spcBef>
              <a:defRPr/>
            </a:pPr>
            <a:r>
              <a:rPr lang="en-US" sz="2400" b="1" i="1" kern="0" dirty="0">
                <a:latin typeface="+mn-lt"/>
              </a:rPr>
              <a:t>The </a:t>
            </a:r>
            <a:r>
              <a:rPr lang="en-US" sz="2400" b="1" i="1" u="sng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True pelvis </a:t>
            </a:r>
            <a:r>
              <a:rPr lang="en-US" sz="2400" b="1" i="1" u="sng" kern="0" dirty="0">
                <a:latin typeface="+mn-lt"/>
              </a:rPr>
              <a:t>has:</a:t>
            </a:r>
            <a:r>
              <a:rPr lang="en-US" sz="2400" b="1" i="1" kern="0" dirty="0">
                <a:latin typeface="+mn-lt"/>
              </a:rPr>
              <a:t> </a:t>
            </a:r>
          </a:p>
          <a:p>
            <a:pPr marL="354013" indent="-354013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400" b="1" i="1" kern="0" dirty="0">
                <a:latin typeface="+mn-lt"/>
              </a:rPr>
              <a:t>An </a:t>
            </a:r>
            <a:r>
              <a:rPr lang="en-US" sz="2400" b="1" i="1" kern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Inlet</a:t>
            </a:r>
            <a:r>
              <a:rPr lang="en-US" sz="2400" b="1" i="1" kern="0" dirty="0">
                <a:latin typeface="+mn-lt"/>
              </a:rPr>
              <a:t>.</a:t>
            </a:r>
          </a:p>
          <a:p>
            <a:pPr marL="354013" indent="-354013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US" sz="2400" b="1" i="1" kern="0" dirty="0">
                <a:latin typeface="+mn-lt"/>
              </a:rPr>
              <a:t>An </a:t>
            </a:r>
            <a:r>
              <a:rPr lang="en-US" sz="2400" b="1" i="1" kern="0" dirty="0">
                <a:solidFill>
                  <a:srgbClr val="FF0000"/>
                </a:solidFill>
                <a:latin typeface="+mn-lt"/>
              </a:rPr>
              <a:t>Outlet</a:t>
            </a:r>
            <a:r>
              <a:rPr lang="en-US" sz="2400" b="1" i="1" kern="0" dirty="0">
                <a:latin typeface="+mn-lt"/>
              </a:rPr>
              <a:t>.</a:t>
            </a:r>
          </a:p>
          <a:p>
            <a:pPr marL="361950" indent="-361950">
              <a:buFont typeface="Wingdings" pitchFamily="2" charset="2"/>
              <a:buChar char="q"/>
              <a:defRPr/>
            </a:pPr>
            <a:r>
              <a:rPr lang="en-US" sz="2400" b="1" i="1" kern="0" dirty="0">
                <a:latin typeface="+mn-lt"/>
              </a:rPr>
              <a:t> A </a:t>
            </a:r>
            <a:r>
              <a:rPr lang="en-US" sz="2400" b="1" i="1" u="sng" kern="0" dirty="0">
                <a:solidFill>
                  <a:srgbClr val="FF0066"/>
                </a:solidFill>
                <a:latin typeface="+mn-lt"/>
              </a:rPr>
              <a:t>Cavity:</a:t>
            </a:r>
          </a:p>
          <a:p>
            <a:pPr marL="361950" indent="-361950">
              <a:defRPr/>
            </a:pPr>
            <a:endParaRPr lang="en-US" sz="2400" b="1" i="1" u="sng" kern="0" dirty="0">
              <a:solidFill>
                <a:srgbClr val="FF0066"/>
              </a:solidFill>
              <a:latin typeface="+mn-lt"/>
            </a:endParaRPr>
          </a:p>
          <a:p>
            <a:pPr marL="361950" indent="-361950">
              <a:defRPr/>
            </a:pPr>
            <a:r>
              <a:rPr lang="en-US" sz="2400" dirty="0"/>
              <a:t>The cavity is a short, curved canal, with a shallow anterior wall and a deeper posterior wall.</a:t>
            </a:r>
          </a:p>
          <a:p>
            <a:pPr marL="361950" indent="-361950">
              <a:defRPr/>
            </a:pPr>
            <a:r>
              <a:rPr lang="en-US" sz="2400" dirty="0"/>
              <a:t>It lies between the inlet and the outlet. </a:t>
            </a:r>
            <a:endParaRPr lang="en-US" sz="2400" b="1" i="1" kern="0" dirty="0">
              <a:solidFill>
                <a:srgbClr val="FF0066"/>
              </a:solidFill>
              <a:latin typeface="+mn-lt"/>
            </a:endParaRPr>
          </a:p>
        </p:txBody>
      </p:sp>
      <p:pic>
        <p:nvPicPr>
          <p:cNvPr id="19460" name="Content Placeholder 4" descr="08_10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r="59682"/>
          <a:stretch>
            <a:fillRect/>
          </a:stretch>
        </p:blipFill>
        <p:spPr bwMode="auto">
          <a:xfrm>
            <a:off x="220663" y="300038"/>
            <a:ext cx="5818187" cy="6273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66122-004-f010"/>
          <p:cNvPicPr>
            <a:picLocks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0" y="227013"/>
            <a:ext cx="5894388" cy="64420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2509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4342" x="6027738" y="5661025"/>
          <p14:tracePt t="4354" x="6018213" y="5518150"/>
          <p14:tracePt t="4370" x="6010275" y="5340350"/>
          <p14:tracePt t="4381" x="5991225" y="5133975"/>
          <p14:tracePt t="4396" x="5991225" y="4894263"/>
          <p14:tracePt t="4412" x="5991225" y="4724400"/>
          <p14:tracePt t="4428" x="6010275" y="4500563"/>
          <p14:tracePt t="4444" x="6018213" y="4438650"/>
          <p14:tracePt t="4460" x="6027738" y="4375150"/>
          <p14:tracePt t="4476" x="6045200" y="4303713"/>
          <p14:tracePt t="4492" x="6054725" y="4276725"/>
          <p14:tracePt t="4508" x="6081713" y="4224338"/>
          <p14:tracePt t="4524" x="6134100" y="4108450"/>
          <p14:tracePt t="4540" x="6170613" y="4037013"/>
          <p14:tracePt t="4556" x="6224588" y="3956050"/>
          <p14:tracePt t="4572" x="6296025" y="3840163"/>
          <p14:tracePt t="4588" x="6330950" y="3795713"/>
          <p14:tracePt t="4604" x="6367463" y="3751263"/>
          <p14:tracePt t="4811" x="6367463" y="3732213"/>
          <p14:tracePt t="4824" x="6375400" y="3705225"/>
          <p14:tracePt t="4833" x="6394450" y="3616325"/>
          <p14:tracePt t="4847" x="6419850" y="3446463"/>
          <p14:tracePt t="4861" x="6465888" y="3187700"/>
          <p14:tracePt t="4876" x="6491288" y="2884488"/>
          <p14:tracePt t="4892" x="6510338" y="2660650"/>
          <p14:tracePt t="4906" x="6510338" y="2509838"/>
          <p14:tracePt t="4922" x="6429375" y="2401888"/>
          <p14:tracePt t="4938" x="6340475" y="2401888"/>
          <p14:tracePt t="4954" x="6224588" y="2465388"/>
          <p14:tracePt t="4970" x="5929313" y="2741613"/>
          <p14:tracePt t="4986" x="5776913" y="2919413"/>
          <p14:tracePt t="5002" x="5626100" y="3098800"/>
          <p14:tracePt t="5018" x="5367338" y="3465513"/>
          <p14:tracePt t="5232" x="5295900" y="3527425"/>
          <p14:tracePt t="5244" x="5214938" y="3581400"/>
          <p14:tracePt t="5260" x="5116513" y="3625850"/>
          <p14:tracePt t="5275" x="5000625" y="3652838"/>
          <p14:tracePt t="5292" x="4732338" y="3660775"/>
          <p14:tracePt t="5308" x="4554538" y="3643313"/>
          <p14:tracePt t="5324" x="4384675" y="3608388"/>
          <p14:tracePt t="5339" x="4197350" y="3571875"/>
          <p14:tracePt t="5356" x="3894138" y="3500438"/>
          <p14:tracePt t="5371" x="3751263" y="3473450"/>
          <p14:tracePt t="5388" x="3517900" y="3419475"/>
          <p14:tracePt t="5418" x="3330575" y="3419475"/>
          <p14:tracePt t="5436" x="3224213" y="3419475"/>
          <p14:tracePt t="5452" x="3205163" y="3419475"/>
          <p14:tracePt t="5676" x="3187700" y="3438525"/>
          <p14:tracePt t="5688" x="3170238" y="3438525"/>
          <p14:tracePt t="5697" x="3152775" y="3438525"/>
          <p14:tracePt t="5714" x="3116263" y="3429000"/>
          <p14:tracePt t="5725" x="3089275" y="3411538"/>
          <p14:tracePt t="5740" x="3054350" y="3375025"/>
          <p14:tracePt t="5756" x="3017838" y="3330575"/>
          <p14:tracePt t="5772" x="2955925" y="3224213"/>
          <p14:tracePt t="5789" x="2955925" y="3179763"/>
          <p14:tracePt t="5803" x="2946400" y="3133725"/>
          <p14:tracePt t="5820" x="2946400" y="3098800"/>
          <p14:tracePt t="5836" x="2946400" y="3089275"/>
          <p14:tracePt t="5851" x="2946400" y="3071813"/>
          <p14:tracePt t="5867" x="2946400" y="3054350"/>
          <p14:tracePt t="5882" x="2946400" y="3044825"/>
          <p14:tracePt t="5898" x="2946400" y="3036888"/>
          <p14:tracePt t="5914" x="2946400" y="3017838"/>
          <p14:tracePt t="5946" x="2938463" y="3000375"/>
          <p14:tracePt t="5962" x="2938463" y="2982913"/>
          <p14:tracePt t="5978" x="2928938" y="2946400"/>
          <p14:tracePt t="5994" x="2928938" y="2938463"/>
          <p14:tracePt t="6010" x="2928938" y="2919413"/>
          <p14:tracePt t="6027" x="2919413" y="2911475"/>
          <p14:tracePt t="6042" x="2919413" y="2901950"/>
          <p14:tracePt t="6074" x="2911475" y="2884488"/>
          <p14:tracePt t="6091" x="2911475" y="2867025"/>
          <p14:tracePt t="6107" x="2911475" y="2847975"/>
          <p14:tracePt t="6124" x="2901950" y="2840038"/>
          <p14:tracePt t="6156" x="2901950" y="2830513"/>
          <p14:tracePt t="6172" x="2901950" y="2822575"/>
          <p14:tracePt t="6188" x="2901950" y="2813050"/>
          <p14:tracePt t="6217" x="2901950" y="2803525"/>
          <p14:tracePt t="6301" x="2901950" y="2795588"/>
          <p14:tracePt t="6723" x="2901950" y="2803525"/>
          <p14:tracePt t="6770" x="2901950" y="2813050"/>
          <p14:tracePt t="6793" x="2901950" y="2822575"/>
          <p14:tracePt t="6879" x="2901950" y="2830513"/>
          <p14:tracePt t="7020" x="2901950" y="2840038"/>
          <p14:tracePt t="7106" x="2901950" y="2847975"/>
          <p14:tracePt t="7139" x="2901950" y="2857500"/>
          <p14:tracePt t="7178" x="2894013" y="2867025"/>
          <p14:tracePt t="7215" x="2894013" y="2874963"/>
          <p14:tracePt t="7237" x="2894013" y="2884488"/>
          <p14:tracePt t="7275" x="2884488" y="2884488"/>
          <p14:tracePt t="7296" x="2884488" y="2894013"/>
          <p14:tracePt t="7405" x="2874963" y="2894013"/>
          <p14:tracePt t="7562" x="2884488" y="2884488"/>
          <p14:tracePt t="7610" x="2884488" y="2874963"/>
          <p14:tracePt t="7643" x="2884488" y="2867025"/>
          <p14:tracePt t="7757" x="2884488" y="2874963"/>
          <p14:tracePt t="7788" x="2884488" y="2884488"/>
          <p14:tracePt t="7826" x="2874963" y="2901950"/>
          <p14:tracePt t="7836" x="2867025" y="2928938"/>
          <p14:tracePt t="7848" x="2847975" y="2955925"/>
          <p14:tracePt t="7871" x="2830513" y="3000375"/>
          <p14:tracePt t="7886" x="2786063" y="3089275"/>
          <p14:tracePt t="7922" x="2705100" y="3214688"/>
          <p14:tracePt t="7940" x="2687638" y="3259138"/>
          <p14:tracePt t="7969" x="2660650" y="3330575"/>
          <p14:tracePt t="7975" x="2643188" y="3357563"/>
          <p14:tracePt t="7987" x="2633663" y="3384550"/>
          <p14:tracePt t="8025" x="2571750" y="3500438"/>
          <p14:tracePt t="8031" x="2554288" y="3536950"/>
          <p14:tracePt t="8055" x="2517775" y="3633788"/>
          <p14:tracePt t="8070" x="2490788" y="3670300"/>
          <p14:tracePt t="8100" x="2446338" y="3776663"/>
          <p14:tracePt t="8105" x="2419350" y="3822700"/>
          <p14:tracePt t="8125" x="2393950" y="3894138"/>
          <p14:tracePt t="8141" x="2366963" y="3929063"/>
          <p14:tracePt t="8170" x="2339975" y="4000500"/>
          <p14:tracePt t="8175" x="2312988" y="4037013"/>
          <p14:tracePt t="8188" x="2295525" y="4071938"/>
          <p14:tracePt t="8223" x="2259013" y="4179888"/>
          <p14:tracePt t="8253" x="2232025" y="4268788"/>
          <p14:tracePt t="8259" x="2214563" y="4313238"/>
          <p14:tracePt t="8272" x="2197100" y="4348163"/>
          <p14:tracePt t="8301" x="2179638" y="4429125"/>
          <p14:tracePt t="8310" x="2179638" y="4446588"/>
          <p14:tracePt t="8325" x="2179638" y="4456113"/>
          <p14:tracePt t="8354" x="2179638" y="4465638"/>
          <p14:tracePt t="8643" x="2170113" y="4465638"/>
          <p14:tracePt t="8653" x="2170113" y="4473575"/>
          <p14:tracePt t="8665" x="2160588" y="4491038"/>
          <p14:tracePt t="8691" x="2152650" y="4491038"/>
          <p14:tracePt t="8707" x="2133600" y="4510088"/>
          <p14:tracePt t="8726" x="2125663" y="4518025"/>
          <p14:tracePt t="8978" x="2133600" y="4518025"/>
          <p14:tracePt t="8989" x="2143125" y="4527550"/>
          <p14:tracePt t="9026" x="2160588" y="4545013"/>
          <p14:tracePt t="9056" x="2170113" y="4545013"/>
          <p14:tracePt t="9063" x="2179638" y="4554538"/>
          <p14:tracePt t="9076" x="2187575" y="4562475"/>
          <p14:tracePt t="9103" x="2197100" y="4562475"/>
          <p14:tracePt t="9110" x="2205038" y="4572000"/>
          <p14:tracePt t="9139" x="2224088" y="4589463"/>
          <p14:tracePt t="9158" x="2232025" y="4598988"/>
          <p14:tracePt t="9169" x="2241550" y="4608513"/>
          <p14:tracePt t="9190" x="2251075" y="4616450"/>
          <p14:tracePt t="9226" x="2268538" y="4625975"/>
          <p14:tracePt t="9243" x="2286000" y="4633913"/>
          <p14:tracePt t="9273" x="2295525" y="4643438"/>
          <p14:tracePt t="9279" x="2303463" y="4643438"/>
          <p14:tracePt t="9326" x="2357438" y="4652963"/>
          <p14:tracePt t="9344" x="2366963" y="4652963"/>
          <p14:tracePt t="9359" x="2384425" y="4652963"/>
          <p14:tracePt t="9389" x="2455863" y="4608513"/>
          <p14:tracePt t="9413" x="2554288" y="4518025"/>
          <p14:tracePt t="9428" x="2608263" y="4456113"/>
          <p14:tracePt t="9442" x="2660650" y="4402138"/>
          <p14:tracePt t="9458" x="2705100" y="4348163"/>
          <p14:tracePt t="9489" x="2874963" y="4170363"/>
          <p14:tracePt t="9495" x="2928938" y="4116388"/>
          <p14:tracePt t="9528" x="3036888" y="3983038"/>
          <p14:tracePt t="9556" x="3152775" y="3813175"/>
          <p14:tracePt t="9574" x="3187700" y="3751263"/>
          <p14:tracePt t="9604" x="3286125" y="3589338"/>
          <p14:tracePt t="9629" x="3330575" y="3482975"/>
          <p14:tracePt t="9645" x="3348038" y="3429000"/>
          <p14:tracePt t="9665" x="3384550" y="3340100"/>
          <p14:tracePt t="9686" x="3394075" y="3286125"/>
          <p14:tracePt t="9711" x="3394075" y="3197225"/>
          <p14:tracePt t="9735" x="3394075" y="3179763"/>
          <p14:tracePt t="9755" x="3394075" y="3152775"/>
          <p14:tracePt t="9771" x="3394075" y="3116263"/>
          <p14:tracePt t="9787" x="3394075" y="3098800"/>
          <p14:tracePt t="9803" x="3394075" y="3081338"/>
          <p14:tracePt t="9839" x="3394075" y="3036888"/>
          <p14:tracePt t="9862" x="3384550" y="3009900"/>
          <p14:tracePt t="9884" x="3375025" y="3000375"/>
          <p14:tracePt t="9899" x="3357563" y="3000375"/>
          <p14:tracePt t="9926" x="3330575" y="3000375"/>
          <p14:tracePt t="9930" x="3313113" y="3000375"/>
          <p14:tracePt t="9957" x="3259138" y="3027363"/>
          <p14:tracePt t="9988" x="3187700" y="3133725"/>
          <p14:tracePt t="10005" x="3160713" y="3179763"/>
          <p14:tracePt t="10028" x="3133725" y="3268663"/>
          <p14:tracePt t="10057" x="3089275" y="3455988"/>
          <p14:tracePt t="10074" x="3081338" y="3536950"/>
          <p14:tracePt t="10090" x="3071813" y="3633788"/>
          <p14:tracePt t="10128" x="3054350" y="3884613"/>
          <p14:tracePt t="10134" x="3054350" y="3956050"/>
          <p14:tracePt t="10159" x="3054350" y="4062413"/>
          <p14:tracePt t="10176" x="3054350" y="4108450"/>
          <p14:tracePt t="10192" x="3071813" y="4160838"/>
          <p14:tracePt t="10229" x="3133725" y="4214813"/>
          <p14:tracePt t="10260" x="3187700" y="4241800"/>
          <p14:tracePt t="10265" x="3224213" y="4241800"/>
          <p14:tracePt t="10289" x="3313113" y="4241800"/>
          <p14:tracePt t="10306" x="3348038" y="4241800"/>
          <p14:tracePt t="10310" x="3402013" y="4232275"/>
          <p14:tracePt t="10331" x="3446463" y="4214813"/>
          <p14:tracePt t="10360" x="3571875" y="4133850"/>
          <p14:tracePt t="10391" x="3616325" y="4089400"/>
          <p14:tracePt t="10398" x="3643313" y="4044950"/>
          <p14:tracePt t="10414" x="3660775" y="4017963"/>
          <p14:tracePt t="10430" x="3670300" y="3965575"/>
          <p14:tracePt t="10446" x="3687763" y="3867150"/>
          <p14:tracePt t="10461" x="3687763" y="3830638"/>
          <p14:tracePt t="10491" x="3687763" y="3768725"/>
          <p14:tracePt t="10496" x="3687763" y="3741738"/>
          <p14:tracePt t="10509" x="3687763" y="3714750"/>
          <p14:tracePt t="10530" x="3679825" y="3652838"/>
          <p14:tracePt t="10546" x="3660775" y="3625850"/>
          <p14:tracePt t="10575" x="3633788" y="3562350"/>
          <p14:tracePt t="10606" x="3616325" y="3517900"/>
          <p14:tracePt t="10630" x="3571875" y="3482975"/>
          <p14:tracePt t="10647" x="3536950" y="3446463"/>
          <p14:tracePt t="10675" x="3490913" y="3429000"/>
          <p14:tracePt t="10706" x="3429000" y="3419475"/>
          <p14:tracePt t="10712" x="3394075" y="3419475"/>
          <p14:tracePt t="10732" x="3322638" y="3411538"/>
          <p14:tracePt t="10760" x="3232150" y="3411538"/>
          <p14:tracePt t="10789" x="3108325" y="3455988"/>
          <p14:tracePt t="10807" x="3000375" y="3509963"/>
          <p14:tracePt t="10832" x="2884488" y="3616325"/>
          <p14:tracePt t="10847" x="2847975" y="3652838"/>
          <p14:tracePt t="10863" x="2822575" y="3679825"/>
          <p14:tracePt t="10892" x="2776538" y="3813175"/>
          <p14:tracePt t="10910" x="2768600" y="3946525"/>
          <p14:tracePt t="10931" x="2759075" y="4027488"/>
          <p14:tracePt t="10960" x="2759075" y="4241800"/>
          <p14:tracePt t="10991" x="2759075" y="4375150"/>
          <p14:tracePt t="10997" x="2759075" y="4419600"/>
          <p14:tracePt t="11010" x="2768600" y="4456113"/>
          <p14:tracePt t="11032" x="2813050" y="4518025"/>
          <p14:tracePt t="11048" x="2847975" y="4545013"/>
          <p14:tracePt t="11075" x="2928938" y="4562475"/>
          <p14:tracePt t="11080" x="2973388" y="4562475"/>
          <p14:tracePt t="11107" x="3098800" y="4537075"/>
          <p14:tracePt t="11132" x="3214688" y="4473575"/>
          <p14:tracePt t="11147" x="3268663" y="4456113"/>
          <p14:tracePt t="11177" x="3340100" y="4394200"/>
          <p14:tracePt t="11207" x="3348038" y="4375150"/>
          <p14:tracePt t="11232" x="3348038" y="4367213"/>
          <p14:tracePt t="11248" x="3348038" y="4357688"/>
          <p14:tracePt t="11323" x="3348038" y="4348163"/>
          <p14:tracePt t="11333" x="3348038" y="4330700"/>
          <p14:tracePt t="11360" x="3348038" y="4322763"/>
          <p14:tracePt t="11370" x="3348038" y="4313238"/>
          <p14:tracePt t="11395" x="3348038" y="4286250"/>
          <p14:tracePt t="11411" x="3348038" y="4259263"/>
          <p14:tracePt t="11427" x="3348038" y="4251325"/>
          <p14:tracePt t="11443" x="3348038" y="4224338"/>
          <p14:tracePt t="11459" x="3348038" y="4205288"/>
          <p14:tracePt t="11475" x="3348038" y="4197350"/>
          <p14:tracePt t="11491" x="3348038" y="4179888"/>
          <p14:tracePt t="11506" x="3348038" y="4170363"/>
          <p14:tracePt t="11523" x="3348038" y="4160838"/>
          <p14:tracePt t="12821" x="3446463" y="4098925"/>
          <p14:tracePt t="12834" x="3741738" y="3894138"/>
          <p14:tracePt t="12848" x="4108450" y="3670300"/>
          <p14:tracePt t="12857" x="4510088" y="3438525"/>
          <p14:tracePt t="12881" x="5330825" y="3054350"/>
          <p14:tracePt t="12897" x="5751513" y="2894013"/>
          <p14:tracePt t="12932" x="6796088" y="2554288"/>
          <p14:tracePt t="12961" x="7466013" y="2312988"/>
          <p14:tracePt t="12980" x="7983538" y="2116138"/>
          <p14:tracePt t="12997" x="8134350" y="2071688"/>
          <p14:tracePt t="13033" x="8259763" y="2044700"/>
          <p14:tracePt t="13230" x="8259763" y="2036763"/>
          <p14:tracePt t="13243" x="8259763" y="2027238"/>
          <p14:tracePt t="13266" x="8269288" y="2017713"/>
          <p14:tracePt t="13283" x="8286750" y="1990725"/>
          <p14:tracePt t="13312" x="8313738" y="1965325"/>
          <p14:tracePt t="13317" x="8331200" y="1946275"/>
          <p14:tracePt t="13354" x="8331200" y="1938338"/>
          <p14:tracePt t="13381" x="8323263" y="1938338"/>
          <p14:tracePt t="13388" x="8313738" y="1928813"/>
          <p14:tracePt t="13401" x="8296275" y="1928813"/>
          <p14:tracePt t="13415" x="8269288" y="1919288"/>
          <p14:tracePt t="13430" x="8242300" y="1911350"/>
          <p14:tracePt t="13446" x="8153400" y="1884363"/>
          <p14:tracePt t="13462" x="8099425" y="1866900"/>
          <p14:tracePt t="13478" x="8062913" y="1857375"/>
          <p14:tracePt t="13494" x="7991475" y="1822450"/>
          <p14:tracePt t="13510" x="7974013" y="1812925"/>
          <p14:tracePt t="13526" x="7956550" y="1795463"/>
          <p14:tracePt t="13542" x="7920038" y="1785938"/>
          <p14:tracePt t="13558" x="7912100" y="1776413"/>
          <p14:tracePt t="13574" x="7902575" y="1776413"/>
          <p14:tracePt t="13606" x="7885113" y="1758950"/>
          <p14:tracePt t="13858" x="7867650" y="1758950"/>
          <p14:tracePt t="13864" x="7848600" y="1751013"/>
          <p14:tracePt t="13880" x="7831138" y="1741488"/>
          <p14:tracePt t="13895" x="7823200" y="1741488"/>
          <p14:tracePt t="13911" x="7804150" y="1731963"/>
          <p14:tracePt t="13927" x="7777163" y="1714500"/>
          <p14:tracePt t="13943" x="7769225" y="1704975"/>
          <p14:tracePt t="13959" x="7759700" y="1697038"/>
          <p14:tracePt t="13975" x="7742238" y="1679575"/>
          <p14:tracePt t="13991" x="7724775" y="1660525"/>
          <p14:tracePt t="14023" x="7697788" y="1643063"/>
          <p14:tracePt t="14039" x="7697788" y="1633538"/>
          <p14:tracePt t="14055" x="7680325" y="1625600"/>
          <p14:tracePt t="14071" x="7670800" y="1616075"/>
          <p14:tracePt t="14087" x="7661275" y="1608138"/>
          <p14:tracePt t="14103" x="7653338" y="1608138"/>
          <p14:tracePt t="14120" x="7643813" y="1589088"/>
          <p14:tracePt t="14135" x="7643813" y="1581150"/>
          <p14:tracePt t="14151" x="7634288" y="1581150"/>
          <p14:tracePt t="14168" x="7626350" y="1554163"/>
          <p14:tracePt t="14183" x="7616825" y="1544638"/>
          <p14:tracePt t="14199" x="7608888" y="1536700"/>
          <p14:tracePt t="14215" x="7608888" y="1527175"/>
          <p14:tracePt t="14804" x="7608888" y="1536700"/>
          <p14:tracePt t="14866" x="7608888" y="1544638"/>
          <p14:tracePt t="14987" x="7608888" y="1562100"/>
          <p14:tracePt t="14998" x="7608888" y="1589088"/>
          <p14:tracePt t="15007" x="7608888" y="1616075"/>
          <p14:tracePt t="15019" x="7608888" y="1652588"/>
          <p14:tracePt t="15035" x="7608888" y="1679575"/>
          <p14:tracePt t="15051" x="7608888" y="1697038"/>
          <p14:tracePt t="15065" x="7608888" y="1724025"/>
          <p14:tracePt t="15081" x="7616825" y="1741488"/>
          <p14:tracePt t="15112" x="7616825" y="1751013"/>
          <p14:tracePt t="15142" x="7616825" y="1758950"/>
          <p14:tracePt t="15164" x="7616825" y="1776413"/>
          <p14:tracePt t="15202" x="7616825" y="1785938"/>
          <p14:tracePt t="15239" x="7616825" y="1795463"/>
          <p14:tracePt t="15466" x="7616825" y="1803400"/>
          <p14:tracePt t="16366" x="7616825" y="1812925"/>
          <p14:tracePt t="16377" x="7616825" y="1830388"/>
          <p14:tracePt t="16396" x="7616825" y="1866900"/>
          <p14:tracePt t="16412" x="7608888" y="1901825"/>
          <p14:tracePt t="16428" x="7599363" y="2000250"/>
          <p14:tracePt t="16444" x="7589838" y="2071688"/>
          <p14:tracePt t="16460" x="7581900" y="2133600"/>
          <p14:tracePt t="16477" x="7562850" y="2251075"/>
          <p14:tracePt t="16492" x="7554913" y="2276475"/>
          <p14:tracePt t="16509" x="7554913" y="2303463"/>
          <p14:tracePt t="16524" x="7545388" y="2322513"/>
          <p14:tracePt t="16540" x="7537450" y="2322513"/>
          <p14:tracePt t="16652" x="7527925" y="2322513"/>
          <p14:tracePt t="17423" x="7518400" y="2312988"/>
          <p14:tracePt t="17445" x="7518400" y="2303463"/>
          <p14:tracePt t="17638" x="7527925" y="2303463"/>
          <p14:tracePt t="17672" x="7537450" y="2312988"/>
          <p14:tracePt t="17700" x="7545388" y="2312988"/>
          <p14:tracePt t="17721" x="7554913" y="2312988"/>
          <p14:tracePt t="17748" x="7562850" y="2312988"/>
          <p14:tracePt t="17781" x="7572375" y="2312988"/>
          <p14:tracePt t="17808" x="7572375" y="2322513"/>
          <p14:tracePt t="17830" x="7581900" y="2322513"/>
          <p14:tracePt t="17852" x="7589838" y="2322513"/>
          <p14:tracePt t="18647" x="7581900" y="2330450"/>
          <p14:tracePt t="18662" x="7545388" y="2347913"/>
          <p14:tracePt t="18671" x="7483475" y="2374900"/>
          <p14:tracePt t="18682" x="7394575" y="2411413"/>
          <p14:tracePt t="18696" x="7232650" y="2490788"/>
          <p14:tracePt t="18710" x="6956425" y="2598738"/>
          <p14:tracePt t="18725" x="6653213" y="2724150"/>
          <p14:tracePt t="18741" x="6010275" y="2965450"/>
          <p14:tracePt t="18757" x="5715000" y="3081338"/>
          <p14:tracePt t="18773" x="5394325" y="3205163"/>
          <p14:tracePt t="18789" x="4857750" y="3482975"/>
          <p14:tracePt t="18805" x="4616450" y="3598863"/>
          <p14:tracePt t="18821" x="4429125" y="3705225"/>
          <p14:tracePt t="18837" x="4179888" y="3840163"/>
          <p14:tracePt t="18854" x="4098925" y="3875088"/>
          <p14:tracePt t="18869" x="4054475" y="3902075"/>
          <p14:tracePt t="18885" x="4017963" y="3919538"/>
          <p14:tracePt t="18901" x="4010025" y="3929063"/>
          <p14:tracePt t="19117" x="4000500" y="3929063"/>
          <p14:tracePt t="19129" x="3983038" y="3929063"/>
          <p14:tracePt t="19141" x="3956050" y="3929063"/>
          <p14:tracePt t="19157" x="3929063" y="3929063"/>
          <p14:tracePt t="19173" x="3902075" y="3929063"/>
          <p14:tracePt t="19189" x="3822700" y="3902075"/>
          <p14:tracePt t="19205" x="3786188" y="3894138"/>
          <p14:tracePt t="19221" x="3741738" y="3875088"/>
          <p14:tracePt t="19237" x="3660775" y="3867150"/>
          <p14:tracePt t="19253" x="3608388" y="3857625"/>
          <p14:tracePt t="19269" x="3509963" y="3830638"/>
          <p14:tracePt t="19285" x="3446463" y="3822700"/>
          <p14:tracePt t="19301" x="3384550" y="3813175"/>
          <p14:tracePt t="19317" x="3330575" y="3803650"/>
          <p14:tracePt t="19333" x="3241675" y="3786188"/>
          <p14:tracePt t="19349" x="3214688" y="3786188"/>
          <p14:tracePt t="19365" x="3187700" y="3786188"/>
          <p14:tracePt t="19381" x="3170238" y="3786188"/>
          <p14:tracePt t="19397" x="3160713" y="3776663"/>
          <p14:tracePt t="19413" x="3152775" y="3776663"/>
          <p14:tracePt t="19450" x="3179763" y="3741738"/>
          <p14:tracePt t="19464" x="3251200" y="3660775"/>
          <p14:tracePt t="19476" x="3340100" y="3598863"/>
          <p14:tracePt t="19491" x="3438525" y="3554413"/>
          <p14:tracePt t="19509" x="3536950" y="3517900"/>
          <p14:tracePt t="19525" x="3714750" y="3517900"/>
          <p14:tracePt t="19541" x="3795713" y="3517900"/>
          <p14:tracePt t="19557" x="3875088" y="3517900"/>
          <p14:tracePt t="19573" x="3884613" y="3517900"/>
          <p14:tracePt t="19589" x="3894138" y="3517900"/>
          <p14:tracePt t="19621" x="3894138" y="3509963"/>
          <p14:tracePt t="19637" x="3894138" y="3500438"/>
          <p14:tracePt t="19655" x="3894138" y="3490913"/>
          <p14:tracePt t="19683" x="3857625" y="3465513"/>
          <p14:tracePt t="19701" x="3840163" y="3455988"/>
          <p14:tracePt t="19717" x="3803650" y="3429000"/>
          <p14:tracePt t="19733" x="3795713" y="3419475"/>
          <p14:tracePt t="19749" x="3776663" y="3402013"/>
          <p14:tracePt t="19765" x="3741738" y="3384550"/>
          <p14:tracePt t="19781" x="3732213" y="3384550"/>
          <p14:tracePt t="19797" x="3714750" y="3367088"/>
          <p14:tracePt t="19813" x="3687763" y="3357563"/>
          <p14:tracePt t="19829" x="3670300" y="3348038"/>
          <p14:tracePt t="19845" x="3660775" y="3340100"/>
          <p14:tracePt t="19848" x="3652838" y="3340100"/>
          <p14:tracePt t="19861" x="3643313" y="3340100"/>
          <p14:tracePt t="19877" x="3633788" y="3340100"/>
          <p14:tracePt t="19893" x="3616325" y="3348038"/>
          <p14:tracePt t="19909" x="3581400" y="3384550"/>
          <p14:tracePt t="19925" x="3562350" y="3411538"/>
          <p14:tracePt t="19941" x="3536950" y="3419475"/>
          <p14:tracePt t="19957" x="3490913" y="3455988"/>
          <p14:tracePt t="19973" x="3473450" y="3465513"/>
          <p14:tracePt t="19989" x="3438525" y="3490913"/>
          <p14:tracePt t="20005" x="3402013" y="3509963"/>
          <p14:tracePt t="20021" x="3384550" y="3527425"/>
          <p14:tracePt t="20037" x="3375025" y="3527425"/>
          <p14:tracePt t="20053" x="3367088" y="3544888"/>
          <p14:tracePt t="20069" x="3367088" y="3581400"/>
          <p14:tracePt t="20258" x="3348038" y="3581400"/>
          <p14:tracePt t="20272" x="3322638" y="3581400"/>
          <p14:tracePt t="20282" x="3295650" y="3581400"/>
          <p14:tracePt t="20295" x="3268663" y="3554413"/>
          <p14:tracePt t="20309" x="3224213" y="3509963"/>
          <p14:tracePt t="20325" x="3179763" y="3455988"/>
          <p14:tracePt t="20355" x="3036888" y="3268663"/>
          <p14:tracePt t="20373" x="3000375" y="3187700"/>
          <p14:tracePt t="20389" x="2955925" y="3116263"/>
          <p14:tracePt t="20405" x="2874963" y="3000375"/>
          <p14:tracePt t="20421" x="2840038" y="2955925"/>
          <p14:tracePt t="20437" x="2813050" y="2928938"/>
          <p14:tracePt t="20453" x="2776538" y="2894013"/>
          <p14:tracePt t="20469" x="2768600" y="2874963"/>
          <p14:tracePt t="20485" x="2759075" y="2867025"/>
          <p14:tracePt t="20501" x="2741613" y="2857500"/>
          <p14:tracePt t="20517" x="2732088" y="2847975"/>
          <p14:tracePt t="20533" x="2724150" y="2847975"/>
          <p14:tracePt t="20549" x="2714625" y="2847975"/>
          <p14:tracePt t="20565" x="2705100" y="2847975"/>
          <p14:tracePt t="20583" x="2687638" y="2847975"/>
          <p14:tracePt t="20597" x="2679700" y="2847975"/>
          <p14:tracePt t="20613" x="2670175" y="2847975"/>
          <p14:tracePt t="20629" x="2660650" y="2857500"/>
          <p14:tracePt t="20645" x="2652713" y="2857500"/>
          <p14:tracePt t="20661" x="2652713" y="2867025"/>
          <p14:tracePt t="20699" x="2652713" y="2874963"/>
          <p14:tracePt t="20737" x="2652713" y="2901950"/>
          <p14:tracePt t="20748" x="2652713" y="2928938"/>
          <p14:tracePt t="20763" x="2652713" y="2946400"/>
          <p14:tracePt t="20776" x="2652713" y="2965450"/>
          <p14:tracePt t="20789" x="2652713" y="2982913"/>
          <p14:tracePt t="20805" x="2652713" y="3009900"/>
          <p14:tracePt t="20821" x="2652713" y="3044825"/>
          <p14:tracePt t="20837" x="2652713" y="3071813"/>
          <p14:tracePt t="20853" x="2652713" y="3116263"/>
          <p14:tracePt t="20856" x="2652713" y="3179763"/>
          <p14:tracePt t="20870" x="2652713" y="3232150"/>
          <p14:tracePt t="20886" x="2652713" y="3295650"/>
          <p14:tracePt t="20901" x="2652713" y="3348038"/>
          <p14:tracePt t="20917" x="2643188" y="3384550"/>
          <p14:tracePt t="20933" x="2625725" y="3465513"/>
          <p14:tracePt t="20949" x="2608263" y="3500438"/>
          <p14:tracePt t="20965" x="2589213" y="3589338"/>
          <p14:tracePt t="20982" x="2571750" y="3652838"/>
          <p14:tracePt t="20997" x="2554288" y="3714750"/>
          <p14:tracePt t="21027" x="2509838" y="3894138"/>
          <p14:tracePt t="21045" x="2490788" y="3956050"/>
          <p14:tracePt t="21061" x="2438400" y="4081463"/>
          <p14:tracePt t="21075" x="2411413" y="4143375"/>
          <p14:tracePt t="21091" x="2384425" y="4205288"/>
          <p14:tracePt t="21107" x="2366963" y="4259263"/>
          <p14:tracePt t="21123" x="2312988" y="4375150"/>
          <p14:tracePt t="21139" x="2286000" y="4429125"/>
          <p14:tracePt t="21155" x="2259013" y="4491038"/>
          <p14:tracePt t="21172" x="2197100" y="4687888"/>
          <p14:tracePt t="21187" x="2152650" y="4830763"/>
          <p14:tracePt t="21204" x="2081213" y="5062538"/>
          <p14:tracePt t="21235" x="2044700" y="5224463"/>
          <p14:tracePt t="21251" x="2027238" y="5251450"/>
          <p14:tracePt t="21267" x="2027238" y="5268913"/>
          <p14:tracePt t="21469" x="2027238" y="5276850"/>
          <p14:tracePt t="21495" x="2017713" y="5276850"/>
          <p14:tracePt t="21506" x="2009775" y="5276850"/>
          <p14:tracePt t="21685" x="2017713" y="5276850"/>
          <p14:tracePt t="21700" x="2036763" y="5276850"/>
          <p14:tracePt t="21714" x="2044700" y="5286375"/>
          <p14:tracePt t="21722" x="2062163" y="5295900"/>
          <p14:tracePt t="21734" x="2081213" y="5303838"/>
          <p14:tracePt t="21749" x="2098675" y="5322888"/>
          <p14:tracePt t="21765" x="2125663" y="5340350"/>
          <p14:tracePt t="21781" x="2187575" y="5367338"/>
          <p14:tracePt t="21797" x="2214563" y="5384800"/>
          <p14:tracePt t="21813" x="2241550" y="5411788"/>
          <p14:tracePt t="21829" x="2295525" y="5456238"/>
          <p14:tracePt t="21845" x="2330450" y="5483225"/>
          <p14:tracePt t="21861" x="2339975" y="5500688"/>
          <p14:tracePt t="21877" x="2357438" y="5510213"/>
          <p14:tracePt t="21893" x="2366963" y="5518150"/>
          <p14:tracePt t="21939" x="2366963" y="5527675"/>
          <p14:tracePt t="21998" x="2374900" y="5527675"/>
          <p14:tracePt t="22085" x="2384425" y="5537200"/>
          <p14:tracePt t="22093" x="2393950" y="5554663"/>
          <p14:tracePt t="22106" x="2411413" y="5554663"/>
          <p14:tracePt t="22119" x="2419350" y="5572125"/>
          <p14:tracePt t="22134" x="2428875" y="5581650"/>
          <p14:tracePt t="22149" x="2446338" y="5581650"/>
          <p14:tracePt t="22165" x="2465388" y="5599113"/>
          <p14:tracePt t="22181" x="2465388" y="5608638"/>
          <p14:tracePt t="22197" x="2473325" y="5608638"/>
          <p14:tracePt t="22213" x="2482850" y="5616575"/>
          <p14:tracePt t="22252" x="2482850" y="5626100"/>
          <p14:tracePt t="22333" x="2482850" y="5634038"/>
          <p14:tracePt t="22373" x="2490788" y="5626100"/>
          <p14:tracePt t="22384" x="2517775" y="5599113"/>
          <p14:tracePt t="22394" x="2544763" y="5581650"/>
          <p14:tracePt t="22408" x="2581275" y="5554663"/>
          <p14:tracePt t="22422" x="2616200" y="5518150"/>
          <p14:tracePt t="22437" x="2660650" y="5500688"/>
          <p14:tracePt t="22453" x="2776538" y="5419725"/>
          <p14:tracePt t="22469" x="2847975" y="5384800"/>
          <p14:tracePt t="22485" x="2919413" y="5340350"/>
          <p14:tracePt t="22501" x="3054350" y="5232400"/>
          <p14:tracePt t="22517" x="3133725" y="5197475"/>
          <p14:tracePt t="22533" x="3197225" y="5153025"/>
          <p14:tracePt t="22549" x="3259138" y="5099050"/>
          <p14:tracePt t="22565" x="3367088" y="5027613"/>
          <p14:tracePt t="22581" x="3438525" y="4991100"/>
          <p14:tracePt t="22597" x="3482975" y="4965700"/>
          <p14:tracePt t="22613" x="3562350" y="4902200"/>
          <p14:tracePt t="22629" x="3598863" y="4884738"/>
          <p14:tracePt t="22645" x="3625850" y="4857750"/>
          <p14:tracePt t="22661" x="3679825" y="4822825"/>
          <p14:tracePt t="22677" x="3697288" y="4813300"/>
          <p14:tracePt t="22693" x="3705225" y="4803775"/>
          <p14:tracePt t="22709" x="3741738" y="4768850"/>
          <p14:tracePt t="22725" x="3751263" y="4751388"/>
          <p14:tracePt t="22741" x="3768725" y="4732338"/>
          <p14:tracePt t="22757" x="3795713" y="4705350"/>
          <p14:tracePt t="22773" x="3795713" y="4697413"/>
          <p14:tracePt t="22789" x="3813175" y="4687888"/>
          <p14:tracePt t="22805" x="3822700" y="4679950"/>
          <p14:tracePt t="22836" x="3830638" y="4670425"/>
          <p14:tracePt t="22853" x="3840163" y="4660900"/>
          <p14:tracePt t="22869" x="3848100" y="4660900"/>
          <p14:tracePt t="22890" x="3867150" y="4652963"/>
          <p14:tracePt t="22903" x="3875088" y="4652963"/>
          <p14:tracePt t="22917" x="3884613" y="4643438"/>
          <p14:tracePt t="22933" x="3911600" y="4633913"/>
          <p14:tracePt t="22949" x="3919538" y="4625975"/>
          <p14:tracePt t="22965" x="3938588" y="4616450"/>
          <p14:tracePt t="22997" x="3956050" y="4616450"/>
          <p14:tracePt t="23027" x="3973513" y="4616450"/>
          <p14:tracePt t="23046" x="3983038" y="4616450"/>
          <p14:tracePt t="23061" x="3990975" y="4616450"/>
          <p14:tracePt t="23075" x="4000500" y="4616450"/>
          <p14:tracePt t="23091" x="4010025" y="4616450"/>
          <p14:tracePt t="23107" x="4017963" y="4625975"/>
          <p14:tracePt t="23123" x="4027488" y="4625975"/>
          <p14:tracePt t="23139" x="4037013" y="4625975"/>
          <p14:tracePt t="23320" x="4010025" y="4616450"/>
          <p14:tracePt t="23335" x="3990975" y="4581525"/>
          <p14:tracePt t="23347" x="3973513" y="4527550"/>
          <p14:tracePt t="23355" x="3946525" y="4419600"/>
          <p14:tracePt t="23367" x="3911600" y="4286250"/>
          <p14:tracePt t="23383" x="3867150" y="4054475"/>
          <p14:tracePt t="23397" x="3803650" y="3741738"/>
          <p14:tracePt t="23413" x="3732213" y="3473450"/>
          <p14:tracePt t="23429" x="3571875" y="3071813"/>
          <p14:tracePt t="23445" x="3509963" y="2955925"/>
          <p14:tracePt t="23461" x="3446463" y="2867025"/>
          <p14:tracePt t="23477" x="3384550" y="2795588"/>
          <p14:tracePt t="23493" x="3286125" y="2687638"/>
          <p14:tracePt t="23509" x="3241675" y="2652713"/>
          <p14:tracePt t="23525" x="3187700" y="2589213"/>
          <p14:tracePt t="23541" x="3160713" y="2554288"/>
          <p14:tracePt t="23556" x="3152775" y="2536825"/>
          <p14:tracePt t="23573" x="3143250" y="2527300"/>
          <p14:tracePt t="23776" x="3133725" y="2527300"/>
          <p14:tracePt t="23786" x="3125788" y="2527300"/>
          <p14:tracePt t="23801" x="3116263" y="2527300"/>
          <p14:tracePt t="23827" x="3098800" y="2527300"/>
          <p14:tracePt t="23836" x="3098800" y="2536825"/>
          <p14:tracePt t="23848" x="3081338" y="2544763"/>
          <p14:tracePt t="23860" x="3081338" y="2554288"/>
          <p14:tracePt t="23876" x="3071813" y="2571750"/>
          <p14:tracePt t="23891" x="3062288" y="2581275"/>
          <p14:tracePt t="23908" x="3027363" y="2625725"/>
          <p14:tracePt t="23924" x="3000375" y="2679700"/>
          <p14:tracePt t="23940" x="2955925" y="2768600"/>
          <p14:tracePt t="23956" x="2867025" y="2982913"/>
          <p14:tracePt t="23972" x="2822575" y="3089275"/>
          <p14:tracePt t="23987" x="2776538" y="3179763"/>
          <p14:tracePt t="24004" x="2705100" y="3313113"/>
          <p14:tracePt t="24019" x="2679700" y="3367088"/>
          <p14:tracePt t="24035" x="2670175" y="3394075"/>
          <p14:tracePt t="24052" x="2652713" y="3411538"/>
          <p14:tracePt t="24111" x="2652713" y="3384550"/>
          <p14:tracePt t="24305" x="2652713" y="3375025"/>
          <p14:tracePt t="24354" x="2652713" y="3367088"/>
          <p14:tracePt t="24375" x="2660650" y="3367088"/>
          <p14:tracePt t="24386" x="2660650" y="3357563"/>
          <p14:tracePt t="24403" x="2660650" y="3348038"/>
          <p14:tracePt t="24425" x="2670175" y="3340100"/>
          <p14:tracePt t="24447" x="2687638" y="3322638"/>
          <p14:tracePt t="24465" x="2687638" y="3313113"/>
          <p14:tracePt t="24474" x="2705100" y="3295650"/>
          <p14:tracePt t="24487" x="2714625" y="3276600"/>
          <p14:tracePt t="24501" x="2732088" y="3251200"/>
          <p14:tracePt t="24517" x="2732088" y="3232150"/>
          <p14:tracePt t="24533" x="2768600" y="3179763"/>
          <p14:tracePt t="24549" x="2776538" y="3133725"/>
          <p14:tracePt t="24565" x="2795588" y="3081338"/>
          <p14:tracePt t="24581" x="2840038" y="2928938"/>
          <p14:tracePt t="24597" x="2857500" y="2847975"/>
          <p14:tracePt t="24612" x="2867025" y="2786063"/>
          <p14:tracePt t="24629" x="2867025" y="2724150"/>
          <p14:tracePt t="24645" x="2867025" y="2714625"/>
          <p14:tracePt t="24661" x="2867025" y="2705100"/>
          <p14:tracePt t="24677" x="2867025" y="2697163"/>
          <p14:tracePt t="24822" x="2874963" y="2697163"/>
          <p14:tracePt t="24943" x="2874963" y="2705100"/>
          <p14:tracePt t="24964" x="2874963" y="2714625"/>
          <p14:tracePt t="24977" x="2867025" y="2714625"/>
          <p14:tracePt t="24990" x="2867025" y="2732088"/>
          <p14:tracePt t="25003" x="2857500" y="2751138"/>
          <p14:tracePt t="25014" x="2840038" y="2776538"/>
          <p14:tracePt t="25044" x="2813050" y="2884488"/>
          <p14:tracePt t="25059" x="2776538" y="2946400"/>
          <p14:tracePt t="25076" x="2724150" y="3062288"/>
          <p14:tracePt t="25092" x="2687638" y="3116263"/>
          <p14:tracePt t="25107" x="2652713" y="3170238"/>
          <p14:tracePt t="25124" x="2589213" y="3295650"/>
          <p14:tracePt t="25139" x="2554288" y="3348038"/>
          <p14:tracePt t="25155" x="2527300" y="3402013"/>
          <p14:tracePt t="25172" x="2465388" y="3509963"/>
          <p14:tracePt t="25188" x="2438400" y="3562350"/>
          <p14:tracePt t="25204" x="2401888" y="3616325"/>
          <p14:tracePt t="25220" x="2347913" y="3741738"/>
          <p14:tracePt t="25235" x="2312988" y="3822700"/>
          <p14:tracePt t="25252" x="2286000" y="3884613"/>
          <p14:tracePt t="25268" x="2224088" y="4010025"/>
          <p14:tracePt t="25283" x="2197100" y="4071938"/>
          <p14:tracePt t="25300" x="2143125" y="4197350"/>
          <p14:tracePt t="25316" x="2116138" y="4232275"/>
          <p14:tracePt t="25331" x="2089150" y="4286250"/>
          <p14:tracePt t="25348" x="2044700" y="4367213"/>
          <p14:tracePt t="25364" x="2009775" y="4411663"/>
          <p14:tracePt t="25379" x="2000250" y="4438650"/>
          <p14:tracePt t="25406" x="1938338" y="4510088"/>
          <p14:tracePt t="25440" x="1919288" y="4527550"/>
          <p14:tracePt t="25445" x="1919288" y="4537075"/>
          <p14:tracePt t="25472" x="1911350" y="4545013"/>
          <p14:tracePt t="25543" x="1893888" y="4554538"/>
          <p14:tracePt t="25567" x="1884363" y="4572000"/>
          <p14:tracePt t="25579" x="1884363" y="4581525"/>
          <p14:tracePt t="25592" x="1874838" y="4589463"/>
          <p14:tracePt t="25619" x="1866900" y="4598988"/>
          <p14:tracePt t="25625" x="1857375" y="4598988"/>
          <p14:tracePt t="25673" x="1839913" y="4616450"/>
          <p14:tracePt t="25703" x="1822450" y="4633913"/>
          <p14:tracePt t="25710" x="1803400" y="4643438"/>
          <p14:tracePt t="25722" x="1795463" y="4652963"/>
          <p14:tracePt t="25743" x="1785938" y="4670425"/>
          <p14:tracePt t="25759" x="1768475" y="4687888"/>
          <p14:tracePt t="25775" x="1758950" y="4697413"/>
          <p14:tracePt t="25804" x="1751013" y="4705350"/>
          <p14:tracePt t="25810" x="1741488" y="4714875"/>
          <p14:tracePt t="25845" x="1741488" y="4724400"/>
          <p14:tracePt t="25891" x="1731963" y="4724400"/>
          <p14:tracePt t="25903" x="1731963" y="4741863"/>
          <p14:tracePt t="25927" x="1731963" y="4751388"/>
          <p14:tracePt t="25944" x="1724025" y="4751388"/>
          <p14:tracePt t="26323" x="1724025" y="4741863"/>
          <p14:tracePt t="26347" x="1731963" y="4732338"/>
          <p14:tracePt t="26360" x="1731963" y="4724400"/>
          <p14:tracePt t="26370" x="1731963" y="4705350"/>
          <p14:tracePt t="26393" x="1741488" y="4687888"/>
          <p14:tracePt t="26406" x="1758950" y="4660900"/>
          <p14:tracePt t="26422" x="1785938" y="4598988"/>
          <p14:tracePt t="26438" x="1812925" y="4572000"/>
          <p14:tracePt t="26455" x="1857375" y="4483100"/>
          <p14:tracePt t="26470" x="1884363" y="4456113"/>
          <p14:tracePt t="26486" x="1911350" y="4411663"/>
          <p14:tracePt t="26503" x="1955800" y="4340225"/>
          <p14:tracePt t="26518" x="1982788" y="4286250"/>
          <p14:tracePt t="26534" x="2009775" y="4232275"/>
          <p14:tracePt t="26550" x="2036763" y="4187825"/>
          <p14:tracePt t="26566" x="2071688" y="4133850"/>
          <p14:tracePt t="26582" x="2089150" y="4098925"/>
          <p14:tracePt t="26599" x="2108200" y="4054475"/>
          <p14:tracePt t="26614" x="2125663" y="4037013"/>
          <p14:tracePt t="26630" x="2133600" y="4010025"/>
          <p14:tracePt t="26647" x="2160588" y="3946525"/>
          <p14:tracePt t="26662" x="2170113" y="3929063"/>
          <p14:tracePt t="26679" x="2187575" y="3902075"/>
          <p14:tracePt t="26695" x="2214563" y="3822700"/>
          <p14:tracePt t="26711" x="2232025" y="3786188"/>
          <p14:tracePt t="26727" x="2251075" y="3759200"/>
          <p14:tracePt t="26743" x="2286000" y="3679825"/>
          <p14:tracePt t="26759" x="2303463" y="3652838"/>
          <p14:tracePt t="26775" x="2330450" y="3598863"/>
          <p14:tracePt t="26791" x="2357438" y="3554413"/>
          <p14:tracePt t="26807" x="2393950" y="3465513"/>
          <p14:tracePt t="26823" x="2419350" y="3419475"/>
          <p14:tracePt t="26839" x="2465388" y="3348038"/>
          <p14:tracePt t="26855" x="2473325" y="3330575"/>
          <p14:tracePt t="26871" x="2482850" y="3313113"/>
          <p14:tracePt t="26901" x="2490788" y="3276600"/>
          <p14:tracePt t="26919" x="2500313" y="3259138"/>
          <p14:tracePt t="26935" x="2517775" y="3224213"/>
          <p14:tracePt t="26951" x="2536825" y="3187700"/>
          <p14:tracePt t="26967" x="2544763" y="3152775"/>
          <p14:tracePt t="26983" x="2598738" y="3089275"/>
          <p14:tracePt t="26998" x="2616200" y="3062288"/>
          <p14:tracePt t="27015" x="2643188" y="3044825"/>
          <p14:tracePt t="27031" x="2679700" y="3000375"/>
          <p14:tracePt t="27046" x="2697163" y="2982913"/>
          <p14:tracePt t="27063" x="2724150" y="2973388"/>
          <p14:tracePt t="27079" x="2768600" y="2938463"/>
          <p14:tracePt t="27094" x="2786063" y="2919413"/>
          <p14:tracePt t="27110" x="2803525" y="2894013"/>
          <p14:tracePt t="27126" x="2822575" y="2874963"/>
          <p14:tracePt t="27142" x="2847975" y="2840038"/>
          <p14:tracePt t="27158" x="2847975" y="2830513"/>
          <p14:tracePt t="27174" x="2847975" y="2822575"/>
          <p14:tracePt t="27206" x="2847975" y="2813050"/>
          <p14:tracePt t="27224" x="2867025" y="2776538"/>
          <p14:tracePt t="27239" x="2867025" y="2768600"/>
          <p14:tracePt t="27255" x="2874963" y="2741613"/>
          <p14:tracePt t="27271" x="2884488" y="2705100"/>
          <p14:tracePt t="27302" x="2894013" y="2687638"/>
          <p14:tracePt t="27319" x="2901950" y="2670175"/>
          <p14:tracePt t="27334" x="2901950" y="2660650"/>
          <p14:tracePt t="27366" x="2901950" y="2652713"/>
          <p14:tracePt t="27562" x="2901950" y="2687638"/>
          <p14:tracePt t="27750" x="2901950" y="2697163"/>
          <p14:tracePt t="27764" x="2901950" y="2751138"/>
          <p14:tracePt t="27776" x="2919413" y="2840038"/>
          <p14:tracePt t="27789" x="2965450" y="3009900"/>
          <p14:tracePt t="27802" x="3071813" y="3286125"/>
          <p14:tracePt t="27816" x="3197225" y="3544888"/>
          <p14:tracePt t="27832" x="3330575" y="3776663"/>
          <p14:tracePt t="27848" x="3517900" y="4187825"/>
          <p14:tracePt t="27864" x="3581400" y="4348163"/>
          <p14:tracePt t="27880" x="3633788" y="4500563"/>
          <p14:tracePt t="27896" x="3697288" y="4633913"/>
          <p14:tracePt t="27910" x="3795713" y="4840288"/>
          <p14:tracePt t="27926" x="3840163" y="4919663"/>
          <p14:tracePt t="27942" x="3884613" y="4973638"/>
          <p14:tracePt t="27958" x="3956050" y="5037138"/>
          <p14:tracePt t="27974" x="3973513" y="5054600"/>
          <p14:tracePt t="27990" x="4000500" y="5054600"/>
          <p14:tracePt t="28006" x="4010025" y="5054600"/>
          <p14:tracePt t="28022" x="4017963" y="5054600"/>
          <p14:tracePt t="28038" x="4027488" y="5054600"/>
          <p14:tracePt t="28070" x="4027488" y="5037138"/>
          <p14:tracePt t="28086" x="4017963" y="4956175"/>
          <p14:tracePt t="28102" x="4010025" y="4902200"/>
          <p14:tracePt t="28118" x="4000500" y="4867275"/>
          <p14:tracePt t="28134" x="3990975" y="4848225"/>
          <p14:tracePt t="28150" x="3983038" y="4830763"/>
          <p14:tracePt t="28166" x="3983038" y="4822825"/>
          <p14:tracePt t="28242" x="3990975" y="4822825"/>
          <p14:tracePt t="28258" x="3990975" y="4830763"/>
          <p14:tracePt t="28269" x="4000500" y="4830763"/>
          <p14:tracePt t="28280" x="4017963" y="4830763"/>
          <p14:tracePt t="28294" x="4017963" y="4840288"/>
          <p14:tracePt t="28310" x="4027488" y="4840288"/>
          <p14:tracePt t="28326" x="4044950" y="4840288"/>
          <p14:tracePt t="28342" x="4062413" y="4848225"/>
          <p14:tracePt t="28358" x="4071938" y="4848225"/>
          <p14:tracePt t="28377" x="4089400" y="4848225"/>
          <p14:tracePt t="28580" x="4098925" y="4857750"/>
          <p14:tracePt t="28595" x="4108450" y="4857750"/>
          <p14:tracePt t="28605" x="4125913" y="4867275"/>
          <p14:tracePt t="28616" x="4143375" y="4875213"/>
          <p14:tracePt t="28630" x="4160838" y="4884738"/>
          <p14:tracePt t="28646" x="4179888" y="4902200"/>
          <p14:tracePt t="28662" x="4205288" y="4902200"/>
          <p14:tracePt t="28678" x="4232275" y="4929188"/>
          <p14:tracePt t="28694" x="4251325" y="4929188"/>
          <p14:tracePt t="28726" x="4259263" y="4929188"/>
          <p14:tracePt t="28782" x="4276725" y="4929188"/>
          <p14:tracePt t="28809" x="4286250" y="4929188"/>
          <p14:tracePt t="28832" x="4295775" y="4929188"/>
          <p14:tracePt t="28858" x="4303713" y="4929188"/>
          <p14:tracePt t="28879" x="4313238" y="4929188"/>
          <p14:tracePt t="28905" x="4322763" y="4929188"/>
          <p14:tracePt t="28966" x="4330700" y="4938713"/>
          <p14:tracePt t="28988" x="4340225" y="4938713"/>
          <p14:tracePt t="29135" x="4340225" y="4946650"/>
          <p14:tracePt t="29156" x="4330700" y="4956175"/>
          <p14:tracePt t="29167" x="4322763" y="4965700"/>
          <p14:tracePt t="29185" x="4303713" y="4973638"/>
          <p14:tracePt t="29195" x="4295775" y="4983163"/>
          <p14:tracePt t="29209" x="4276725" y="5000625"/>
          <p14:tracePt t="29224" x="4268788" y="5018088"/>
          <p14:tracePt t="29240" x="4259263" y="5027613"/>
          <p14:tracePt t="29256" x="4232275" y="5045075"/>
          <p14:tracePt t="29272" x="4224338" y="5054600"/>
          <p14:tracePt t="29302" x="4205288" y="5072063"/>
          <p14:tracePt t="29318" x="4197350" y="5072063"/>
          <p14:tracePt t="29334" x="4187825" y="5081588"/>
          <p14:tracePt t="29350" x="4170363" y="5099050"/>
          <p14:tracePt t="29366" x="4160838" y="5099050"/>
          <p14:tracePt t="29382" x="4143375" y="5116513"/>
          <p14:tracePt t="29406" x="4108450" y="5143500"/>
          <p14:tracePt t="29422" x="4062413" y="5180013"/>
          <p14:tracePt t="29443" x="4010025" y="5224463"/>
          <p14:tracePt t="29474" x="3973513" y="5276850"/>
          <p14:tracePt t="29480" x="3938588" y="5313363"/>
          <p14:tracePt t="29492" x="3919538" y="5330825"/>
          <p14:tracePt t="29508" x="3884613" y="5357813"/>
          <p14:tracePt t="29543" x="3822700" y="5402263"/>
          <p14:tracePt t="29561" x="3795713" y="5429250"/>
          <p14:tracePt t="29577" x="3776663" y="5446713"/>
          <p14:tracePt t="29606" x="3697288" y="5491163"/>
          <p14:tracePt t="29612" x="3670300" y="5500688"/>
          <p14:tracePt t="29624" x="3643313" y="5518150"/>
          <p14:tracePt t="29646" x="3625850" y="5527675"/>
          <p14:tracePt t="29662" x="3571875" y="5562600"/>
          <p14:tracePt t="29691" x="3490913" y="5616575"/>
          <p14:tracePt t="29708" x="3455988" y="5643563"/>
          <p14:tracePt t="29744" x="3313113" y="5724525"/>
          <p14:tracePt t="29775" x="3232150" y="5751513"/>
          <p14:tracePt t="29793" x="3143250" y="5776913"/>
          <p14:tracePt t="29822" x="3036888" y="5813425"/>
          <p14:tracePt t="29846" x="2919413" y="5848350"/>
          <p14:tracePt t="29875" x="2830513" y="5867400"/>
          <p14:tracePt t="29885" x="2803525" y="5875338"/>
          <p14:tracePt t="29894" x="2776538" y="5884863"/>
          <p14:tracePt t="29923" x="2741613" y="5894388"/>
          <p14:tracePt t="29929" x="2724150" y="5902325"/>
          <p14:tracePt t="29947" x="2714625" y="5911850"/>
          <p14:tracePt t="29962" x="2687638" y="5919788"/>
          <p14:tracePt t="29991" x="2660650" y="5938838"/>
          <p14:tracePt t="30022" x="2633663" y="5938838"/>
          <p14:tracePt t="30048" x="2625725" y="5946775"/>
          <p14:tracePt t="30090" x="2616200" y="5946775"/>
          <p14:tracePt t="30334" x="2616200" y="5938838"/>
          <p14:tracePt t="30345" x="2616200" y="5929313"/>
          <p14:tracePt t="30373" x="2608263" y="5929313"/>
          <p14:tracePt t="30383" x="2598738" y="5929313"/>
          <p14:tracePt t="30406" x="2598738" y="5919788"/>
          <p14:tracePt t="30416" x="2589213" y="5919788"/>
          <p14:tracePt t="30431" x="2571750" y="5919788"/>
          <p14:tracePt t="30447" x="2562225" y="5911850"/>
          <p14:tracePt t="30462" x="2554288" y="5902325"/>
          <p14:tracePt t="30478" x="2536825" y="5902325"/>
          <p14:tracePt t="30494" x="2517775" y="5884863"/>
          <p14:tracePt t="30526" x="2509838" y="5875338"/>
          <p14:tracePt t="30542" x="2490788" y="5875338"/>
          <p14:tracePt t="30558" x="2490788" y="5857875"/>
          <p14:tracePt t="30590" x="2482850" y="5848350"/>
          <p14:tracePt t="31032" x="2482850" y="5867400"/>
          <p14:tracePt t="31102" x="2482850" y="5776913"/>
          <p14:tracePt t="31115" x="2482850" y="5510213"/>
          <p14:tracePt t="31126" x="2581275" y="4205288"/>
          <p14:tracePt t="31140" x="2608263" y="3929063"/>
          <p14:tracePt t="31152" x="2660650" y="3509963"/>
          <p14:tracePt t="31168" x="2705100" y="3152775"/>
          <p14:tracePt t="31182" x="2732088" y="2946400"/>
          <p14:tracePt t="31198" x="2741613" y="2830513"/>
          <p14:tracePt t="31214" x="2741613" y="2803525"/>
          <p14:tracePt t="31246" x="2741613" y="2795588"/>
          <p14:tracePt t="31501" x="2751138" y="2813050"/>
          <p14:tracePt t="31524" x="2751138" y="2822575"/>
          <p14:tracePt t="31535" x="2759075" y="2830513"/>
          <p14:tracePt t="31551" x="2759075" y="2840038"/>
          <p14:tracePt t="31579" x="2786063" y="2901950"/>
          <p14:tracePt t="31585" x="2795588" y="2938463"/>
          <p14:tracePt t="31596" x="2822575" y="3000375"/>
          <p14:tracePt t="31625" x="2894013" y="3179763"/>
          <p14:tracePt t="31632" x="2946400" y="3303588"/>
          <p14:tracePt t="31650" x="3017838" y="3465513"/>
          <p14:tracePt t="31679" x="3251200" y="3983038"/>
          <p14:tracePt t="31697" x="3303588" y="4116388"/>
          <p14:tracePt t="31726" x="3394075" y="4303713"/>
          <p14:tracePt t="31731" x="3429000" y="4375150"/>
          <p14:tracePt t="31750" x="3455988" y="4456113"/>
          <p14:tracePt t="31779" x="3536950" y="4670425"/>
          <p14:tracePt t="31789" x="3554413" y="4714875"/>
          <p14:tracePt t="31801" x="3571875" y="4759325"/>
          <p14:tracePt t="31814" x="3581400" y="4776788"/>
          <p14:tracePt t="31849" x="3589338" y="4803775"/>
          <p14:tracePt t="31866" x="3598863" y="4813300"/>
          <p14:tracePt t="31882" x="3598863" y="4822825"/>
          <p14:tracePt t="32006" x="3616325" y="4857750"/>
          <p14:tracePt t="32017" x="3643313" y="4911725"/>
          <p14:tracePt t="32029" x="3670300" y="4973638"/>
          <p14:tracePt t="32052" x="3732213" y="5089525"/>
          <p14:tracePt t="32068" x="3759200" y="5133975"/>
          <p14:tracePt t="32095" x="3776663" y="5160963"/>
          <p14:tracePt t="32100" x="3776663" y="5170488"/>
          <p14:tracePt t="32126" x="3776663" y="5180013"/>
          <p14:tracePt t="32158" x="3776663" y="5187950"/>
          <p14:tracePt t="32292" x="3776663" y="5197475"/>
          <p14:tracePt t="32461" x="3786188" y="5197475"/>
          <p14:tracePt t="32472" x="3786188" y="5205413"/>
          <p14:tracePt t="32484" x="3786188" y="5214938"/>
          <p14:tracePt t="32512" x="3795713" y="5232400"/>
          <p14:tracePt t="32530" x="3795713" y="5241925"/>
          <p14:tracePt t="32553" x="3803650" y="5251450"/>
          <p14:tracePt t="32568" x="3803650" y="5268913"/>
          <p14:tracePt t="32868" x="3803650" y="5259388"/>
          <p14:tracePt t="32880" x="3795713" y="5232400"/>
          <p14:tracePt t="32893" x="3776663" y="5180013"/>
          <p14:tracePt t="32916" x="3732213" y="4946650"/>
          <p14:tracePt t="32932" x="3705225" y="4643438"/>
          <p14:tracePt t="32954" x="3660775" y="4098925"/>
          <p14:tracePt t="32969" x="3652838" y="3973513"/>
          <p14:tracePt t="32999" x="3643313" y="3857625"/>
          <p14:tracePt t="33030" x="3643313" y="3840163"/>
          <p14:tracePt t="33054" x="3633788" y="3830638"/>
          <p14:tracePt t="33107" x="3625850" y="3830638"/>
          <p14:tracePt t="33182" x="3616325" y="3830638"/>
          <p14:tracePt t="33205" x="3616325" y="3822700"/>
          <p14:tracePt t="33216" x="3608388" y="3813175"/>
          <p14:tracePt t="33234" x="3608388" y="3795713"/>
          <p14:tracePt t="33255" x="3608388" y="3759200"/>
          <p14:tracePt t="33284" x="3598863" y="3724275"/>
          <p14:tracePt t="33289" x="3598863" y="3697288"/>
          <p14:tracePt t="33302" x="3598863" y="3679825"/>
          <p14:tracePt t="33331" x="3589338" y="3625850"/>
          <p14:tracePt t="33355" x="3581400" y="3598863"/>
          <p14:tracePt t="33371" x="3571875" y="3581400"/>
          <p14:tracePt t="33386" x="3571875" y="3562350"/>
          <p14:tracePt t="33481" x="3562350" y="3562350"/>
          <p14:tracePt t="33553" x="3562350" y="3571875"/>
          <p14:tracePt t="33636" x="3562350" y="3581400"/>
          <p14:tracePt t="33771" x="3562350" y="3589338"/>
          <p14:tracePt t="36150" x="3562350" y="3598863"/>
          <p14:tracePt t="36181" x="3562350" y="3608388"/>
          <p14:tracePt t="36338" x="3562350" y="3616325"/>
          <p14:tracePt t="36484" x="3562350" y="3608388"/>
          <p14:tracePt t="36494" x="3562350" y="3598863"/>
          <p14:tracePt t="36533" x="3571875" y="3598863"/>
          <p14:tracePt t="36569" x="3571875" y="3589338"/>
          <p14:tracePt t="36603" x="3571875" y="3581400"/>
          <p14:tracePt t="36651" x="3571875" y="3571875"/>
          <p14:tracePt t="36676" x="3571875" y="3562350"/>
          <p14:tracePt t="36712" x="3571875" y="3554413"/>
          <p14:tracePt t="36725" x="3554413" y="3554413"/>
          <p14:tracePt t="36739" x="3544888" y="3544888"/>
          <p14:tracePt t="36748" x="3536950" y="3536950"/>
          <p14:tracePt t="36764" x="3517900" y="3527425"/>
          <p14:tracePt t="36775" x="3509963" y="3517900"/>
          <p14:tracePt t="36791" x="3490913" y="3517900"/>
          <p14:tracePt t="36807" x="3473450" y="3517900"/>
          <p14:tracePt t="36823" x="3438525" y="3517900"/>
          <p14:tracePt t="36839" x="3411538" y="3527425"/>
          <p14:tracePt t="36855" x="3375025" y="3544888"/>
          <p14:tracePt t="36871" x="3340100" y="3571875"/>
          <p14:tracePt t="36887" x="3322638" y="3589338"/>
          <p14:tracePt t="36903" x="3303588" y="3598863"/>
          <p14:tracePt t="36919" x="3276600" y="3625850"/>
          <p14:tracePt t="36949" x="3276600" y="3633788"/>
          <p14:tracePt t="36967" x="3276600" y="3643313"/>
          <p14:tracePt t="37169" x="3268663" y="3643313"/>
          <p14:tracePt t="37192" x="3251200" y="3643313"/>
          <p14:tracePt t="37206" x="3232150" y="3643313"/>
          <p14:tracePt t="37220" x="3224213" y="3643313"/>
          <p14:tracePt t="37229" x="3205163" y="3643313"/>
          <p14:tracePt t="37240" x="3187700" y="3643313"/>
          <p14:tracePt t="37256" x="3160713" y="3643313"/>
          <p14:tracePt t="37271" x="3133725" y="3643313"/>
          <p14:tracePt t="37287" x="3062288" y="3670300"/>
          <p14:tracePt t="37303" x="3017838" y="3705225"/>
          <p14:tracePt t="37319" x="2973388" y="3741738"/>
          <p14:tracePt t="37335" x="2884488" y="3840163"/>
          <p14:tracePt t="37351" x="2830513" y="3911600"/>
          <p14:tracePt t="37367" x="2768600" y="3983038"/>
          <p14:tracePt t="37383" x="2705100" y="4062413"/>
          <p14:tracePt t="37399" x="2581275" y="4232275"/>
          <p14:tracePt t="37415" x="2536825" y="4322763"/>
          <p14:tracePt t="37431" x="2465388" y="4429125"/>
          <p14:tracePt t="37449" x="2428875" y="4483100"/>
          <p14:tracePt t="37463" x="2393950" y="4527550"/>
          <p14:tracePt t="37479" x="2330450" y="4598988"/>
          <p14:tracePt t="37495" x="2295525" y="4625975"/>
          <p14:tracePt t="37511" x="2268538" y="4660900"/>
          <p14:tracePt t="37527" x="2259013" y="4679950"/>
          <p14:tracePt t="37543" x="2251075" y="4705350"/>
          <p14:tracePt t="37576" x="2251075" y="4714875"/>
          <p14:tracePt t="37602" x="2251075" y="4741863"/>
          <p14:tracePt t="37621" x="2251075" y="4776788"/>
          <p14:tracePt t="37639" x="2241550" y="4830763"/>
          <p14:tracePt t="37655" x="2241550" y="4848225"/>
          <p14:tracePt t="37671" x="2241550" y="4867275"/>
          <p14:tracePt t="37781" x="2251075" y="4867275"/>
          <p14:tracePt t="37795" x="2259013" y="4867275"/>
          <p14:tracePt t="37805" x="2268538" y="4867275"/>
          <p14:tracePt t="37820" x="2268538" y="4884738"/>
          <p14:tracePt t="37832" x="2286000" y="4894263"/>
          <p14:tracePt t="37847" x="2286000" y="4902200"/>
          <p14:tracePt t="37863" x="2303463" y="4919663"/>
          <p14:tracePt t="37879" x="2312988" y="4919663"/>
          <p14:tracePt t="37895" x="2322513" y="4929188"/>
          <p14:tracePt t="37911" x="2330450" y="4929188"/>
          <p14:tracePt t="37927" x="2339975" y="4938713"/>
          <p14:tracePt t="37943" x="2339975" y="4946650"/>
          <p14:tracePt t="37962" x="2347913" y="4946650"/>
          <p14:tracePt t="38081" x="2357438" y="4946650"/>
          <p14:tracePt t="38489" x="2357438" y="4938713"/>
          <p14:tracePt t="38504" x="2357438" y="4929188"/>
          <p14:tracePt t="38514" x="2357438" y="4911725"/>
          <p14:tracePt t="38525" x="2357438" y="4884738"/>
          <p14:tracePt t="38541" x="2366963" y="4867275"/>
          <p14:tracePt t="38556" x="2374900" y="4840288"/>
          <p14:tracePt t="38572" x="2411413" y="4795838"/>
          <p14:tracePt t="38588" x="2419350" y="4776788"/>
          <p14:tracePt t="38604" x="2438400" y="4759325"/>
          <p14:tracePt t="38620" x="2455863" y="4732338"/>
          <p14:tracePt t="38636" x="2490788" y="4705350"/>
          <p14:tracePt t="38652" x="2500313" y="4697413"/>
          <p14:tracePt t="38667" x="2509838" y="4687888"/>
          <p14:tracePt t="38684" x="2517775" y="4687888"/>
          <p14:tracePt t="39031" x="2517775" y="4679950"/>
          <p14:tracePt t="39080" x="2517775" y="4670425"/>
          <p14:tracePt t="39114" x="2517775" y="4660900"/>
          <p14:tracePt t="39127" x="2517775" y="4652963"/>
          <p14:tracePt t="39150" x="2517775" y="4643438"/>
          <p14:tracePt t="39177" x="2509838" y="4633913"/>
          <p14:tracePt t="39199" x="2500313" y="4625975"/>
          <p14:tracePt t="39221" x="2500313" y="4616450"/>
          <p14:tracePt t="39235" x="2490788" y="4608513"/>
          <p14:tracePt t="39355" x="2500313" y="4608513"/>
          <p14:tracePt t="39513" x="2509838" y="4598988"/>
          <p14:tracePt t="39523" x="2509838" y="4581525"/>
          <p14:tracePt t="39532" x="2527300" y="4554538"/>
          <p14:tracePt t="39550" x="2544763" y="4510088"/>
          <p14:tracePt t="39566" x="2571750" y="4456113"/>
          <p14:tracePt t="39582" x="2625725" y="4330700"/>
          <p14:tracePt t="39598" x="2643188" y="4286250"/>
          <p14:tracePt t="39613" x="2660650" y="4241800"/>
          <p14:tracePt t="39629" x="2679700" y="4187825"/>
          <p14:tracePt t="39646" x="2687638" y="4133850"/>
          <p14:tracePt t="39662" x="2697163" y="4108450"/>
          <p14:tracePt t="39678" x="2697163" y="4089400"/>
          <p14:tracePt t="39694" x="2697163" y="4071938"/>
          <p14:tracePt t="39725" x="2687638" y="4071938"/>
          <p14:tracePt t="39742" x="2670175" y="4071938"/>
          <p14:tracePt t="39758" x="2652713" y="4062413"/>
          <p14:tracePt t="39774" x="2633663" y="4062413"/>
          <p14:tracePt t="39790" x="2616200" y="4054475"/>
          <p14:tracePt t="39806" x="2589213" y="4054475"/>
          <p14:tracePt t="39822" x="2571750" y="4054475"/>
          <p14:tracePt t="39838" x="2509838" y="4054475"/>
          <p14:tracePt t="39853" x="2482850" y="4054475"/>
          <p14:tracePt t="39869" x="2455863" y="4071938"/>
          <p14:tracePt t="39886" x="2393950" y="4098925"/>
          <p14:tracePt t="39901" x="2374900" y="4116388"/>
          <p14:tracePt t="39918" x="2357438" y="4125913"/>
          <p14:tracePt t="39934" x="2347913" y="4125913"/>
          <p14:tracePt t="40025" x="2347913" y="4133850"/>
          <p14:tracePt t="40087" x="2347913" y="4143375"/>
          <p14:tracePt t="40110" x="2357438" y="4160838"/>
          <p14:tracePt t="40123" x="2366963" y="4170363"/>
          <p14:tracePt t="40138" x="2366963" y="4179888"/>
          <p14:tracePt t="40151" x="2384425" y="4187825"/>
          <p14:tracePt t="40160" x="2393950" y="4205288"/>
          <p14:tracePt t="40174" x="2411413" y="4205288"/>
          <p14:tracePt t="40189" x="2419350" y="4224338"/>
          <p14:tracePt t="40205" x="2428875" y="4232275"/>
          <p14:tracePt t="40222" x="2455863" y="4241800"/>
          <p14:tracePt t="40238" x="2465388" y="4251325"/>
          <p14:tracePt t="40254" x="2490788" y="4251325"/>
          <p14:tracePt t="40270" x="2517775" y="4268788"/>
          <p14:tracePt t="40285" x="2536825" y="4268788"/>
          <p14:tracePt t="40302" x="2544763" y="4276725"/>
          <p14:tracePt t="40318" x="2554288" y="4286250"/>
          <p14:tracePt t="40333" x="2562225" y="4286250"/>
          <p14:tracePt t="40630" x="2562225" y="4276725"/>
          <p14:tracePt t="40642" x="2571750" y="4251325"/>
          <p14:tracePt t="40654" x="2589213" y="4205288"/>
          <p14:tracePt t="40669" x="2616200" y="4143375"/>
          <p14:tracePt t="40685" x="2643188" y="4054475"/>
          <p14:tracePt t="40702" x="2724150" y="3894138"/>
          <p14:tracePt t="40718" x="2751138" y="3840163"/>
          <p14:tracePt t="40734" x="2776538" y="3795713"/>
          <p14:tracePt t="40750" x="2776538" y="3786188"/>
          <p14:tracePt t="40869" x="2776538" y="3795713"/>
          <p14:tracePt t="41122" x="2786063" y="3795713"/>
          <p14:tracePt t="41251" x="2786063" y="3803650"/>
          <p14:tracePt t="41300" x="2786063" y="3822700"/>
          <p14:tracePt t="41327" x="2776538" y="3848100"/>
          <p14:tracePt t="41337" x="2741613" y="3902075"/>
          <p14:tracePt t="41353" x="2697163" y="3983038"/>
          <p14:tracePt t="41369" x="2633663" y="4081463"/>
          <p14:tracePt t="41385" x="2482850" y="4313238"/>
          <p14:tracePt t="41400" x="2419350" y="4419600"/>
          <p14:tracePt t="41417" x="2366963" y="4500563"/>
          <p14:tracePt t="41420" x="2303463" y="4581525"/>
          <p14:tracePt t="41434" x="2241550" y="4670425"/>
          <p14:tracePt t="41449" x="2197100" y="4776788"/>
          <p14:tracePt t="41465" x="2133600" y="4867275"/>
          <p14:tracePt t="41481" x="2098675" y="4946650"/>
          <p14:tracePt t="41497" x="2017713" y="5062538"/>
          <p14:tracePt t="41513" x="1982788" y="5099050"/>
          <p14:tracePt t="41543" x="1901825" y="5143500"/>
          <p14:tracePt t="41560" x="1893888" y="5143500"/>
          <p14:tracePt t="41576" x="1884363" y="5143500"/>
          <p14:tracePt t="41593" x="1874838" y="5143500"/>
          <p14:tracePt t="41608" x="1874838" y="5133975"/>
          <p14:tracePt t="41625" x="1857375" y="5133975"/>
          <p14:tracePt t="41641" x="1839913" y="5126038"/>
          <p14:tracePt t="41656" x="1822450" y="5126038"/>
          <p14:tracePt t="41673" x="1803400" y="5143500"/>
          <p14:tracePt t="41688" x="1785938" y="5143500"/>
          <p14:tracePt t="41704" x="1776413" y="5153025"/>
          <p14:tracePt t="41721" x="1758950" y="5153025"/>
          <p14:tracePt t="41752" x="1751013" y="5153025"/>
          <p14:tracePt t="42285" x="1758950" y="5153025"/>
          <p14:tracePt t="42383" x="1758950" y="5170488"/>
          <p14:tracePt t="42479" x="1758950" y="5180013"/>
          <p14:tracePt t="42587" x="1751013" y="5180013"/>
          <p14:tracePt t="42766" x="1758950" y="5180013"/>
          <p14:tracePt t="42776" x="1758950" y="5187950"/>
          <p14:tracePt t="42791" x="1768475" y="5197475"/>
          <p14:tracePt t="42820" x="1812925" y="5232400"/>
          <p14:tracePt t="42826" x="1847850" y="5268913"/>
          <p14:tracePt t="42838" x="1884363" y="5303838"/>
          <p14:tracePt t="42859" x="1928813" y="5340350"/>
          <p14:tracePt t="42875" x="2017713" y="5402263"/>
          <p14:tracePt t="42904" x="2089150" y="5465763"/>
          <p14:tracePt t="42922" x="2143125" y="5500688"/>
          <p14:tracePt t="42958" x="2224088" y="5527675"/>
          <p14:tracePt t="42976" x="2259013" y="5545138"/>
          <p14:tracePt t="43004" x="2295525" y="5554663"/>
          <p14:tracePt t="43010" x="2303463" y="5554663"/>
          <p14:tracePt t="43059" x="2312988" y="5562600"/>
          <p14:tracePt t="43203" x="2303463" y="5562600"/>
          <p14:tracePt t="43210" x="2295525" y="5537200"/>
          <p14:tracePt t="43223" x="2268538" y="5510213"/>
          <p14:tracePt t="43258" x="2197100" y="5438775"/>
          <p14:tracePt t="43276" x="2160588" y="5402263"/>
          <p14:tracePt t="43306" x="2081213" y="5357813"/>
          <p14:tracePt t="43337" x="2044700" y="5340350"/>
          <p14:tracePt t="43361" x="2017713" y="5322888"/>
          <p14:tracePt t="43377" x="1990725" y="5303838"/>
          <p14:tracePt t="43413" x="1973263" y="5286375"/>
          <p14:tracePt t="43429" x="1965325" y="5276850"/>
          <p14:tracePt t="43460" x="1955800" y="5268913"/>
          <p14:tracePt t="43466" x="1946275" y="5268913"/>
          <p14:tracePt t="43478" x="1946275" y="5259388"/>
          <p14:tracePt t="43506" x="1938338" y="5251450"/>
          <p14:tracePt t="43525" x="1938338" y="5241925"/>
          <p14:tracePt t="43560" x="1928813" y="5241925"/>
          <p14:tracePt t="43691" x="1938338" y="5251450"/>
          <p14:tracePt t="43702" x="1946275" y="5251450"/>
          <p14:tracePt t="43723" x="1965325" y="5268913"/>
          <p14:tracePt t="43760" x="2017713" y="5322888"/>
          <p14:tracePt t="43766" x="2044700" y="5340350"/>
          <p14:tracePt t="43789" x="2108200" y="5384800"/>
          <p14:tracePt t="43807" x="2133600" y="5419725"/>
          <p14:tracePt t="43825" x="2187575" y="5483225"/>
          <p14:tracePt t="43860" x="2232025" y="5545138"/>
          <p14:tracePt t="43878" x="2241550" y="5562600"/>
          <p14:tracePt t="43908" x="2241550" y="5572125"/>
          <p14:tracePt t="43956" x="2241550" y="5581650"/>
          <p14:tracePt t="44074" x="2224088" y="5562600"/>
          <p14:tracePt t="44086" x="2214563" y="5554663"/>
          <p14:tracePt t="44109" x="2205038" y="5527675"/>
          <p14:tracePt t="44139" x="2179638" y="5500688"/>
          <p14:tracePt t="44163" x="2152650" y="5483225"/>
          <p14:tracePt t="44179" x="2133600" y="5465763"/>
          <p14:tracePt t="44195" x="2116138" y="5456238"/>
          <p14:tracePt t="44210" x="2081213" y="5411788"/>
          <p14:tracePt t="44240" x="2054225" y="5384800"/>
          <p14:tracePt t="44246" x="2044700" y="5384800"/>
          <p14:tracePt t="44279" x="2044700" y="5375275"/>
          <p14:tracePt t="44304" x="2044700" y="5367338"/>
          <p14:tracePt t="44340" x="2036763" y="5367338"/>
          <p14:tracePt t="44391" x="2036763" y="5357813"/>
          <p14:tracePt t="44401" x="2017713" y="5348288"/>
          <p14:tracePt t="44412" x="2017713" y="5340350"/>
          <p14:tracePt t="44427" x="2009775" y="5340350"/>
          <p14:tracePt t="44445" x="2000250" y="5340350"/>
          <p14:tracePt t="44461" x="2000250" y="5330825"/>
          <p14:tracePt t="44519" x="2000250" y="5322888"/>
          <p14:tracePt t="44531" x="1990725" y="5322888"/>
          <p14:tracePt t="45000" x="2000250" y="5322888"/>
          <p14:tracePt t="45011" x="2009775" y="5322888"/>
          <p14:tracePt t="45024" x="2017713" y="5340350"/>
          <p14:tracePt t="45040" x="2036763" y="5348288"/>
          <p14:tracePt t="45055" x="2054225" y="5367338"/>
          <p14:tracePt t="45069" x="2089150" y="5384800"/>
          <p14:tracePt t="45086" x="2160588" y="5438775"/>
          <p14:tracePt t="45102" x="2205038" y="5465763"/>
          <p14:tracePt t="45118" x="2241550" y="5500688"/>
          <p14:tracePt t="45134" x="2322513" y="5589588"/>
          <p14:tracePt t="45150" x="2357438" y="5634038"/>
          <p14:tracePt t="45166" x="2384425" y="5661025"/>
          <p14:tracePt t="45182" x="2393950" y="5697538"/>
          <p14:tracePt t="45198" x="2401888" y="5705475"/>
          <p14:tracePt t="45214" x="2401888" y="5715000"/>
          <p14:tracePt t="45337" x="2401888" y="5705475"/>
          <p14:tracePt t="45349" x="2393950" y="5705475"/>
          <p14:tracePt t="45587" x="2393950" y="5697538"/>
          <p14:tracePt t="45604" x="2411413" y="5643563"/>
          <p14:tracePt t="45613" x="2490788" y="5473700"/>
          <p14:tracePt t="45628" x="2660650" y="5126038"/>
          <p14:tracePt t="45663" x="3348038" y="4044950"/>
          <p14:tracePt t="45681" x="3527425" y="3822700"/>
          <p14:tracePt t="45711" x="3741738" y="3589338"/>
          <p14:tracePt t="45742" x="3786188" y="3536950"/>
          <p14:tracePt t="45766" x="3803650" y="3490913"/>
          <p14:tracePt t="45782" x="3840163" y="3411538"/>
          <p14:tracePt t="45797" x="3840163" y="3375025"/>
          <p14:tracePt t="45826" x="3848100" y="3340100"/>
          <p14:tracePt t="45832" x="3848100" y="3322638"/>
          <p14:tracePt t="45856" x="3848100" y="3313113"/>
          <p14:tracePt t="45880" x="3848100" y="3303588"/>
          <p14:tracePt t="45889" x="3848100" y="3286125"/>
          <p14:tracePt t="45913" x="3848100" y="3214688"/>
          <p14:tracePt t="45929" x="3848100" y="3197225"/>
          <p14:tracePt t="45965" x="3848100" y="3108325"/>
          <p14:tracePt t="45971" x="3848100" y="3081338"/>
          <p14:tracePt t="46011" x="3830638" y="2955925"/>
          <p14:tracePt t="46029" x="3813175" y="2911475"/>
          <p14:tracePt t="46066" x="3732213" y="2840038"/>
          <p14:tracePt t="46072" x="3705225" y="2830513"/>
          <p14:tracePt t="46083" x="3670300" y="2830513"/>
          <p14:tracePt t="46111" x="3616325" y="2840038"/>
          <p14:tracePt t="46128" x="3581400" y="2894013"/>
          <p14:tracePt t="46322" x="3571875" y="2884488"/>
          <p14:tracePt t="46332" x="3562350" y="2874963"/>
          <p14:tracePt t="46346" x="3554413" y="2867025"/>
          <p14:tracePt t="46368" x="3527425" y="2830513"/>
          <p14:tracePt t="46384" x="3517900" y="2822575"/>
          <p14:tracePt t="46399" x="3500438" y="2803525"/>
          <p14:tracePt t="46420" x="3473450" y="2795588"/>
          <p14:tracePt t="46449" x="3455988" y="2776538"/>
          <p14:tracePt t="46458" x="3438525" y="2776538"/>
          <p14:tracePt t="46475" x="3429000" y="2776538"/>
          <p14:tracePt t="46500" x="3429000" y="2768600"/>
          <p14:tracePt t="46516" x="3411538" y="2768600"/>
          <p14:tracePt t="46544" x="3394075" y="2751138"/>
          <p14:tracePt t="46550" x="3384550" y="2741613"/>
          <p14:tracePt t="46569" x="3367088" y="2732088"/>
          <p14:tracePt t="46598" x="3330575" y="2705100"/>
          <p14:tracePt t="46629" x="3313113" y="2697163"/>
          <p14:tracePt t="46635" x="3303588" y="2687638"/>
          <p14:tracePt t="46670" x="3276600" y="2687638"/>
          <p14:tracePt t="46698" x="3259138" y="2687638"/>
          <p14:tracePt t="46730" x="3241675" y="2697163"/>
          <p14:tracePt t="46768" x="3214688" y="2724150"/>
          <p14:tracePt t="46789" x="3197225" y="2724150"/>
          <p14:tracePt t="46815" x="3179763" y="2724150"/>
          <p14:tracePt t="46832" x="3160713" y="2724150"/>
          <p14:tracePt t="46868" x="3143250" y="2714625"/>
          <p14:tracePt t="46888" x="3143250" y="2705100"/>
          <p14:tracePt t="46915" x="3133725" y="2687638"/>
          <p14:tracePt t="46923" x="3133725" y="2679700"/>
          <p14:tracePt t="46947" x="3133725" y="2670175"/>
          <p14:tracePt t="47029" x="3143250" y="2670175"/>
          <p14:tracePt t="47045" x="3152775" y="2670175"/>
          <p14:tracePt t="47056" x="3170238" y="2670175"/>
          <p14:tracePt t="47071" x="3179763" y="2670175"/>
          <p14:tracePt t="47100" x="3224213" y="2660650"/>
          <p14:tracePt t="47105" x="3232150" y="2660650"/>
          <p14:tracePt t="47130" x="3268663" y="2660650"/>
          <p14:tracePt t="47148" x="3286125" y="2660650"/>
          <p14:tracePt t="47171" x="3340100" y="2679700"/>
          <p14:tracePt t="47186" x="3394075" y="2714625"/>
          <p14:tracePt t="47216" x="3482975" y="2759075"/>
          <p14:tracePt t="47222" x="3527425" y="2795588"/>
          <p14:tracePt t="47233" x="3562350" y="2822575"/>
          <p14:tracePt t="47270" x="3697288" y="2938463"/>
          <p14:tracePt t="47300" x="3776663" y="3000375"/>
          <p14:tracePt t="47306" x="3813175" y="3036888"/>
          <p14:tracePt t="47318" x="3857625" y="3071813"/>
          <p14:tracePt t="47347" x="3902075" y="3133725"/>
          <p14:tracePt t="47353" x="3929063" y="3160713"/>
          <p14:tracePt t="47371" x="3946525" y="3205163"/>
          <p14:tracePt t="47400" x="4000500" y="3286125"/>
          <p14:tracePt t="47406" x="4027488" y="3340100"/>
          <p14:tracePt t="47423" x="4089400" y="3429000"/>
          <p14:tracePt t="47454" x="4143375" y="3500438"/>
          <p14:tracePt t="47472" x="4179888" y="3562350"/>
          <p14:tracePt t="47488" x="4205288" y="3589338"/>
          <p14:tracePt t="47517" x="4259263" y="3652838"/>
          <p14:tracePt t="47522" x="4276725" y="3679825"/>
          <p14:tracePt t="47570" x="4367213" y="3795713"/>
          <p14:tracePt t="47588" x="4375150" y="3813175"/>
          <p14:tracePt t="47608" x="4375150" y="3822700"/>
          <p14:tracePt t="47656" x="4384675" y="3830638"/>
          <p14:tracePt t="47666" x="4384675" y="3840163"/>
          <p14:tracePt t="47678" x="4384675" y="3848100"/>
          <p14:tracePt t="47690" x="4384675" y="3857625"/>
          <p14:tracePt t="47717" x="4394200" y="3894138"/>
          <p14:tracePt t="47735" x="4402138" y="3919538"/>
          <p14:tracePt t="47751" x="4419600" y="4000500"/>
          <p14:tracePt t="47773" x="4419600" y="4017963"/>
          <p14:tracePt t="47788" x="4419600" y="4054475"/>
          <p14:tracePt t="47818" x="4429125" y="4062413"/>
          <p14:tracePt t="47845" x="4429125" y="4081463"/>
          <p14:tracePt t="47874" x="4429125" y="4116388"/>
          <p14:tracePt t="47889" x="4438650" y="4125913"/>
          <p14:tracePt t="47905" x="4438650" y="4133850"/>
          <p14:tracePt t="48185" x="4438650" y="4143375"/>
          <p14:tracePt t="48206" x="4446588" y="4160838"/>
          <p14:tracePt t="48220" x="4446588" y="4179888"/>
          <p14:tracePt t="48237" x="4446588" y="4197350"/>
          <p14:tracePt t="48273" x="4456113" y="4286250"/>
          <p14:tracePt t="48290" x="4456113" y="4303713"/>
          <p14:tracePt t="48319" x="4465638" y="4348163"/>
          <p14:tracePt t="48337" x="4473575" y="4357688"/>
          <p14:tracePt t="48373" x="4473575" y="4394200"/>
          <p14:tracePt t="48399" x="4473575" y="4402138"/>
          <p14:tracePt t="48481" x="4473575" y="4429125"/>
          <p14:tracePt t="48496" x="4473575" y="4456113"/>
          <p14:tracePt t="48509" x="4473575" y="4483100"/>
          <p14:tracePt t="48522" x="4473575" y="4510088"/>
          <p14:tracePt t="48551" x="4473575" y="4537075"/>
          <p14:tracePt t="48575" x="4473575" y="4581525"/>
          <p14:tracePt t="48603" x="4465638" y="4625975"/>
          <p14:tracePt t="48621" x="4456113" y="4670425"/>
          <p14:tracePt t="48638" x="4429125" y="4714875"/>
          <p14:tracePt t="48673" x="4402138" y="4751388"/>
          <p14:tracePt t="48679" x="4394200" y="4759325"/>
          <p14:tracePt t="48691" x="4384675" y="4776788"/>
          <p14:tracePt t="48720" x="4375150" y="4786313"/>
          <p14:tracePt t="48858" x="4375150" y="4776788"/>
          <p14:tracePt t="48891" x="4375150" y="4768850"/>
          <p14:tracePt t="48905" x="4375150" y="4759325"/>
          <p14:tracePt t="48929" x="4375150" y="4751388"/>
          <p14:tracePt t="48940" x="4367213" y="4724400"/>
          <p14:tracePt t="48955" x="4367213" y="4697413"/>
          <p14:tracePt t="48977" x="4357688" y="4589463"/>
          <p14:tracePt t="49005" x="4348163" y="4438650"/>
          <p14:tracePt t="49011" x="4348163" y="4384675"/>
          <p14:tracePt t="49023" x="4348163" y="4348163"/>
          <p14:tracePt t="49052" x="4340225" y="4286250"/>
          <p14:tracePt t="49076" x="4340225" y="4241800"/>
          <p14:tracePt t="49105" x="4330700" y="4187825"/>
          <p14:tracePt t="49109" x="4330700" y="4160838"/>
          <p14:tracePt t="49135" x="4322763" y="4116388"/>
          <p14:tracePt t="49174" x="4303713" y="4089400"/>
          <p14:tracePt t="49180" x="4295775" y="4071938"/>
          <p14:tracePt t="49192" x="4295775" y="4054475"/>
          <p14:tracePt t="49221" x="4268788" y="4000500"/>
          <p14:tracePt t="49227" x="4259263" y="3965575"/>
          <p14:tracePt t="49275" x="4224338" y="3867150"/>
          <p14:tracePt t="49292" x="4214813" y="3848100"/>
          <p14:tracePt t="49308" x="4197350" y="3813175"/>
          <p14:tracePt t="49337" x="4152900" y="3697288"/>
          <p14:tracePt t="49355" x="4133850" y="3652838"/>
          <p14:tracePt t="49377" x="4089400" y="3554413"/>
          <p14:tracePt t="49393" x="4037013" y="3455988"/>
          <p14:tracePt t="49410" x="4000500" y="3402013"/>
          <p14:tracePt t="49440" x="3946525" y="3303588"/>
          <p14:tracePt t="49445" x="3911600" y="3251200"/>
          <p14:tracePt t="49457" x="3884613" y="3214688"/>
          <p14:tracePt t="49478" x="3857625" y="3170238"/>
          <p14:tracePt t="49481" x="3840163" y="3143250"/>
          <p14:tracePt t="49495" x="3830638" y="3116263"/>
          <p14:tracePt t="49522" x="3803650" y="3098800"/>
          <p14:tracePt t="49528" x="3795713" y="3081338"/>
          <p14:tracePt t="49575" x="3768725" y="3009900"/>
          <p14:tracePt t="49593" x="3751263" y="2990850"/>
          <p14:tracePt t="49609" x="3741738" y="2973388"/>
          <p14:tracePt t="49638" x="3697288" y="2919413"/>
          <p14:tracePt t="49655" x="3679825" y="2911475"/>
          <p14:tracePt t="49678" x="3652838" y="2901950"/>
          <p14:tracePt t="49693" x="3643313" y="2901950"/>
          <p14:tracePt t="49709" x="3625850" y="2901950"/>
          <p14:tracePt t="49753" x="3616325" y="2901950"/>
          <p14:tracePt t="49768" x="3616325" y="2911475"/>
          <p14:tracePt t="50009" x="3608388" y="2911475"/>
          <p14:tracePt t="50023" x="3598863" y="2911475"/>
          <p14:tracePt t="50044" x="3589338" y="2911475"/>
          <p14:tracePt t="50058" x="3581400" y="2901950"/>
          <p14:tracePt t="50078" x="3571875" y="2894013"/>
          <p14:tracePt t="50109" x="3509963" y="2857500"/>
          <p14:tracePt t="50115" x="3482975" y="2830513"/>
          <p14:tracePt t="50155" x="3394075" y="2776538"/>
          <p14:tracePt t="50179" x="3322638" y="2741613"/>
          <p14:tracePt t="50195" x="3295650" y="2732088"/>
          <p14:tracePt t="50224" x="3259138" y="2724150"/>
          <p14:tracePt t="50230" x="3241675" y="2724150"/>
          <p14:tracePt t="50242" x="3232150" y="2724150"/>
          <p14:tracePt t="50278" x="3197225" y="2724150"/>
          <p14:tracePt t="50309" x="3187700" y="2741613"/>
          <p14:tracePt t="50346" x="3170238" y="2741613"/>
          <p14:tracePt t="50360" x="3170238" y="2751138"/>
          <p14:tracePt t="50380" x="3160713" y="2751138"/>
          <p14:tracePt t="50397" x="3152775" y="2759075"/>
          <p14:tracePt t="50413" x="3143250" y="2768600"/>
          <p14:tracePt t="50430" x="3133725" y="2768600"/>
          <p14:tracePt t="50466" x="3133725" y="2776538"/>
          <p14:tracePt t="50479" x="3125788" y="2776538"/>
          <p14:tracePt t="50960" x="3116263" y="2776538"/>
          <p14:tracePt t="50973" x="3108325" y="2776538"/>
          <p14:tracePt t="51064" x="3108325" y="2768600"/>
          <p14:tracePt t="51198" x="3116263" y="2768600"/>
          <p14:tracePt t="51305" x="3108325" y="2768600"/>
          <p14:tracePt t="51343" x="3098800" y="2759075"/>
          <p14:tracePt t="51366" x="3089275" y="2759075"/>
          <p14:tracePt t="51389" x="3081338" y="2759075"/>
          <p14:tracePt t="51402" x="3071813" y="2759075"/>
          <p14:tracePt t="51425" x="3071813" y="2776538"/>
          <p14:tracePt t="51437" x="3062288" y="2795588"/>
          <p14:tracePt t="51451" x="3054350" y="2822575"/>
          <p14:tracePt t="51464" x="3036888" y="2874963"/>
          <p14:tracePt t="51480" x="3017838" y="2946400"/>
          <p14:tracePt t="51495" x="3000375" y="3036888"/>
          <p14:tracePt t="51511" x="2973388" y="3133725"/>
          <p14:tracePt t="51527" x="2901950" y="3340100"/>
          <p14:tracePt t="51543" x="2874963" y="3446463"/>
          <p14:tracePt t="51559" x="2813050" y="3670300"/>
          <p14:tracePt t="51575" x="2776538" y="3786188"/>
          <p14:tracePt t="51591" x="2724150" y="3965575"/>
          <p14:tracePt t="51621" x="2633663" y="4286250"/>
          <p14:tracePt t="51639" x="2616200" y="4357688"/>
          <p14:tracePt t="51655" x="2589213" y="4465638"/>
          <p14:tracePt t="51671" x="2589213" y="4491038"/>
          <p14:tracePt t="51687" x="2589213" y="4510088"/>
          <p14:tracePt t="51845" x="2581275" y="4537075"/>
          <p14:tracePt t="51859" x="2562225" y="4581525"/>
          <p14:tracePt t="51868" x="2536825" y="4625975"/>
          <p14:tracePt t="51883" x="2509838" y="4660900"/>
          <p14:tracePt t="51896" x="2465388" y="4705350"/>
          <p14:tracePt t="51911" x="2419350" y="4751388"/>
          <p14:tracePt t="51927" x="2384425" y="4795838"/>
          <p14:tracePt t="51943" x="2303463" y="4875213"/>
          <p14:tracePt t="51959" x="2241550" y="4919663"/>
          <p14:tracePt t="51975" x="2170113" y="4965700"/>
          <p14:tracePt t="51991" x="2027238" y="5027613"/>
          <p14:tracePt t="52008" x="1965325" y="5072063"/>
          <p14:tracePt t="52023" x="1901825" y="5108575"/>
          <p14:tracePt t="52039" x="1803400" y="5143500"/>
          <p14:tracePt t="52055" x="1776413" y="5160963"/>
          <p14:tracePt t="52070" x="1751013" y="5197475"/>
          <p14:tracePt t="52086" x="1714500" y="5224463"/>
          <p14:tracePt t="52101" x="1704975" y="5224463"/>
          <p14:tracePt t="52118" x="1687513" y="5232400"/>
          <p14:tracePt t="52134" x="1670050" y="5241925"/>
          <p14:tracePt t="52165" x="1660525" y="5241925"/>
          <p14:tracePt t="52182" x="1633538" y="5241925"/>
          <p14:tracePt t="52198" x="1625600" y="5241925"/>
          <p14:tracePt t="52229" x="1616075" y="5241925"/>
          <p14:tracePt t="52265" x="1608138" y="5241925"/>
          <p14:tracePt t="52292" x="1608138" y="5232400"/>
          <p14:tracePt t="52304" x="1598613" y="5232400"/>
          <p14:tracePt t="52313" x="1598613" y="5224463"/>
          <p14:tracePt t="52341" x="1598613" y="5214938"/>
          <p14:tracePt t="52387" x="1598613" y="5205413"/>
          <p14:tracePt t="52410" x="1598613" y="5197475"/>
          <p14:tracePt t="52460" x="1598613" y="5187950"/>
          <p14:tracePt t="52483" x="1608138" y="5180013"/>
          <p14:tracePt t="52508" x="1625600" y="5170488"/>
          <p14:tracePt t="52520" x="1625600" y="5160963"/>
          <p14:tracePt t="52532" x="1633538" y="5160963"/>
          <p14:tracePt t="52559" x="1643063" y="5153025"/>
          <p14:tracePt t="52569" x="1652588" y="5153025"/>
          <p14:tracePt t="52584" x="1660525" y="5143500"/>
          <p14:tracePt t="52612" x="1670050" y="5143500"/>
          <p14:tracePt t="52619" x="1679575" y="5143500"/>
          <p14:tracePt t="52644" x="1687513" y="5133975"/>
          <p14:tracePt t="52663" x="1697038" y="5133975"/>
          <p14:tracePt t="52725" x="1704975" y="5133975"/>
          <p14:tracePt t="52747" x="1714500" y="5133975"/>
          <p14:tracePt t="52760" x="1724025" y="5133975"/>
          <p14:tracePt t="52783" x="1731963" y="5133975"/>
          <p14:tracePt t="52797" x="1741488" y="5133975"/>
          <p14:tracePt t="52817" x="1751013" y="5126038"/>
          <p14:tracePt t="52847" x="1758950" y="5126038"/>
          <p14:tracePt t="52954" x="1751013" y="5126038"/>
          <p14:tracePt t="52965" x="1751013" y="5116513"/>
          <p14:tracePt t="52984" x="1741488" y="5116513"/>
          <p14:tracePt t="53013" x="1731963" y="5089525"/>
          <p14:tracePt t="53060" x="1731963" y="5081588"/>
          <p14:tracePt t="53227" x="1731963" y="5089525"/>
          <p14:tracePt t="53253" x="1741488" y="5089525"/>
          <p14:tracePt t="53274" x="1751013" y="5099050"/>
          <p14:tracePt t="53289" x="1758950" y="5108575"/>
          <p14:tracePt t="53314" x="1768475" y="5116513"/>
          <p14:tracePt t="53332" x="1776413" y="5116513"/>
          <p14:tracePt t="53347" x="1785938" y="5126038"/>
          <p14:tracePt t="53383" x="1812925" y="5143500"/>
          <p14:tracePt t="53389" x="1822450" y="5143500"/>
          <p14:tracePt t="53402" x="1830388" y="5160963"/>
          <p14:tracePt t="53422" x="1847850" y="5187950"/>
          <p14:tracePt t="53444" x="1866900" y="5197475"/>
          <p14:tracePt t="53460" x="1893888" y="5232400"/>
          <p14:tracePt t="53476" x="1901825" y="5251450"/>
          <p14:tracePt t="53492" x="1919288" y="5268913"/>
          <p14:tracePt t="53508" x="1955800" y="5303838"/>
          <p14:tracePt t="53524" x="1982788" y="5322888"/>
          <p14:tracePt t="53540" x="2009775" y="5367338"/>
          <p14:tracePt t="53556" x="2017713" y="5384800"/>
          <p14:tracePt t="53571" x="2036763" y="5402263"/>
          <p14:tracePt t="53588" x="2054225" y="5438775"/>
          <p14:tracePt t="53604" x="2062163" y="5456238"/>
          <p14:tracePt t="53620" x="2081213" y="5473700"/>
          <p14:tracePt t="53636" x="2108200" y="5510213"/>
          <p14:tracePt t="53652" x="2116138" y="5518150"/>
          <p14:tracePt t="53684" x="2143125" y="5562600"/>
          <p14:tracePt t="53701" x="2179638" y="5589588"/>
          <p14:tracePt t="53718" x="2214563" y="5626100"/>
          <p14:tracePt t="53733" x="2232025" y="5643563"/>
          <p14:tracePt t="53749" x="2241550" y="5661025"/>
          <p14:tracePt t="53765" x="2259013" y="5688013"/>
          <p14:tracePt t="53781" x="2295525" y="5741988"/>
          <p14:tracePt t="53797" x="2312988" y="5768975"/>
          <p14:tracePt t="53814" x="2312988" y="5786438"/>
          <p14:tracePt t="53829" x="2322513" y="5803900"/>
          <p14:tracePt t="54105" x="2322513" y="5795963"/>
          <p14:tracePt t="54130" x="2312988" y="5776913"/>
          <p14:tracePt t="54141" x="2303463" y="5768975"/>
          <p14:tracePt t="54151" x="2286000" y="5751513"/>
          <p14:tracePt t="54162" x="2276475" y="5741988"/>
          <p14:tracePt t="54179" x="2259013" y="5732463"/>
          <p14:tracePt t="54193" x="2232025" y="5705475"/>
          <p14:tracePt t="54207" x="2224088" y="5697538"/>
          <p14:tracePt t="54224" x="2179638" y="5653088"/>
          <p14:tracePt t="54239" x="2160588" y="5626100"/>
          <p14:tracePt t="54255" x="2125663" y="5581650"/>
          <p14:tracePt t="54271" x="2054225" y="5483225"/>
          <p14:tracePt t="54287" x="2017713" y="5438775"/>
          <p14:tracePt t="54303" x="1982788" y="5394325"/>
          <p14:tracePt t="54319" x="1938338" y="5322888"/>
          <p14:tracePt t="54335" x="1911350" y="5295900"/>
          <p14:tracePt t="54351" x="1893888" y="5276850"/>
          <p14:tracePt t="54367" x="1884363" y="5259388"/>
          <p14:tracePt t="54383" x="1857375" y="5232400"/>
          <p14:tracePt t="54399" x="1847850" y="5205413"/>
          <p14:tracePt t="54415" x="1830388" y="5180013"/>
          <p14:tracePt t="54431" x="1812925" y="5160963"/>
          <p14:tracePt t="54461" x="1803400" y="5133975"/>
          <p14:tracePt t="54486" x="1795463" y="5126038"/>
          <p14:tracePt t="54502" x="1785938" y="5108575"/>
          <p14:tracePt t="54530" x="1768475" y="5089525"/>
          <p14:tracePt t="54536" x="1758950" y="5089525"/>
          <p14:tracePt t="54562" x="1758950" y="5081588"/>
          <p14:tracePt t="54585" x="1751013" y="5081588"/>
          <p14:tracePt t="54657" x="1758950" y="5081588"/>
          <p14:tracePt t="54681" x="1768475" y="5089525"/>
          <p14:tracePt t="54692" x="1776413" y="5099050"/>
          <p14:tracePt t="54706" x="1776413" y="5108575"/>
          <p14:tracePt t="54731" x="1812925" y="5143500"/>
          <p14:tracePt t="54761" x="1884363" y="5214938"/>
          <p14:tracePt t="54767" x="1938338" y="5251450"/>
          <p14:tracePt t="54786" x="2000250" y="5295900"/>
          <p14:tracePt t="54815" x="2187575" y="5491163"/>
          <p14:tracePt t="54846" x="2312988" y="5626100"/>
          <p14:tracePt t="54852" x="2366963" y="5697538"/>
          <p14:tracePt t="54864" x="2411413" y="5759450"/>
          <p14:tracePt t="54886" x="2490788" y="5857875"/>
          <p14:tracePt t="54915" x="2554288" y="5929313"/>
          <p14:tracePt t="54933" x="2562225" y="5946775"/>
          <p14:tracePt t="54962" x="2571750" y="5956300"/>
          <p14:tracePt t="55067" x="2562225" y="5956300"/>
          <p14:tracePt t="55076" x="2562225" y="5946775"/>
          <p14:tracePt t="55103" x="2554288" y="5938838"/>
          <p14:tracePt t="55118" x="2544763" y="5929313"/>
          <p14:tracePt t="55147" x="2509838" y="5884863"/>
          <p14:tracePt t="55152" x="2490788" y="5867400"/>
          <p14:tracePt t="55164" x="2465388" y="5848350"/>
          <p14:tracePt t="55187" x="2438400" y="5813425"/>
          <p14:tracePt t="55216" x="2384425" y="5768975"/>
          <p14:tracePt t="55222" x="2357438" y="5751513"/>
          <p14:tracePt t="55234" x="2330450" y="5715000"/>
          <p14:tracePt t="55263" x="2276475" y="5661025"/>
          <p14:tracePt t="55287" x="2224088" y="5599113"/>
          <p14:tracePt t="55303" x="2187575" y="5572125"/>
          <p14:tracePt t="55319" x="2125663" y="5510213"/>
          <p14:tracePt t="55348" x="2062163" y="5438775"/>
          <p14:tracePt t="55365" x="2036763" y="5394325"/>
          <p14:tracePt t="55387" x="1965325" y="5313363"/>
          <p14:tracePt t="55403" x="1911350" y="5259388"/>
          <p14:tracePt t="55423" x="1893888" y="5241925"/>
          <p14:tracePt t="55453" x="1839913" y="5180013"/>
          <p14:tracePt t="55484" x="1822450" y="5160963"/>
          <p14:tracePt t="55516" x="1812925" y="5153025"/>
          <p14:tracePt t="55677" x="1795463" y="5143500"/>
          <p14:tracePt t="55704" x="1785938" y="5133975"/>
          <p14:tracePt t="55726" x="1776413" y="5126038"/>
          <p14:tracePt t="55752" x="1776413" y="5116513"/>
          <p14:tracePt t="55775" x="1768475" y="5116513"/>
          <p14:tracePt t="55894" x="1768475" y="5108575"/>
          <p14:tracePt t="55957" x="1768475" y="5116513"/>
          <p14:tracePt t="55967" x="1776413" y="5133975"/>
          <p14:tracePt t="56148" x="1795463" y="5126038"/>
          <p14:tracePt t="56158" x="1822450" y="5062538"/>
          <p14:tracePt t="56169" x="1874838" y="4938713"/>
          <p14:tracePt t="56189" x="2017713" y="4679950"/>
          <p14:tracePt t="56205" x="2214563" y="4340225"/>
          <p14:tracePt t="56221" x="2598738" y="3759200"/>
          <p14:tracePt t="56250" x="2884488" y="3429000"/>
          <p14:tracePt t="56256" x="2946400" y="3357563"/>
          <p14:tracePt t="56268" x="2982913" y="3322638"/>
          <p14:tracePt t="56290" x="3027363" y="3268663"/>
          <p14:tracePt t="56306" x="3036888" y="3259138"/>
          <p14:tracePt t="56334" x="3036888" y="3251200"/>
          <p14:tracePt t="56364" x="3036888" y="3241675"/>
          <p14:tracePt t="56412" x="3036888" y="3232150"/>
          <p14:tracePt t="56461" x="3036888" y="3224213"/>
          <p14:tracePt t="56542" x="3036888" y="3214688"/>
          <p14:tracePt t="56568" x="3036888" y="3205163"/>
          <p14:tracePt t="56592" x="3036888" y="3197225"/>
          <p14:tracePt t="56602" x="3036888" y="3187700"/>
          <p14:tracePt t="56614" x="3036888" y="3179763"/>
          <p14:tracePt t="56630" x="3036888" y="3160713"/>
          <p14:tracePt t="56647" x="3027363" y="3143250"/>
          <p14:tracePt t="56662" x="3017838" y="3108325"/>
          <p14:tracePt t="56679" x="3009900" y="3081338"/>
          <p14:tracePt t="56694" x="3000375" y="3027363"/>
          <p14:tracePt t="56711" x="2973388" y="2911475"/>
          <p14:tracePt t="56726" x="2965450" y="2857500"/>
          <p14:tracePt t="56742" x="2955925" y="2795588"/>
          <p14:tracePt t="56759" x="2955925" y="2697163"/>
          <p14:tracePt t="56774" x="2955925" y="2660650"/>
          <p14:tracePt t="56790" x="2955925" y="2633663"/>
          <p14:tracePt t="56807" x="2955925" y="2608263"/>
          <p14:tracePt t="56822" x="2955925" y="2589213"/>
          <p14:tracePt t="56838" x="2955925" y="2581275"/>
          <p14:tracePt t="56857" x="2955925" y="2571750"/>
          <p14:tracePt t="56870" x="2973388" y="2554288"/>
          <p14:tracePt t="56886" x="2990850" y="2544763"/>
          <p14:tracePt t="57143" x="3000375" y="2544763"/>
          <p14:tracePt t="57170" x="3009900" y="2544763"/>
          <p14:tracePt t="57203" x="3017838" y="2544763"/>
          <p14:tracePt t="57216" x="3027363" y="2544763"/>
          <p14:tracePt t="57239" x="3044825" y="2544763"/>
          <p14:tracePt t="57252" x="3062288" y="2544763"/>
          <p14:tracePt t="57264" x="3081338" y="2554288"/>
          <p14:tracePt t="57292" x="3125788" y="2562225"/>
          <p14:tracePt t="57307" x="3152775" y="2562225"/>
          <p14:tracePt t="57337" x="3251200" y="2581275"/>
          <p14:tracePt t="57354" x="3276600" y="2589213"/>
          <p14:tracePt t="57370" x="3330575" y="2608263"/>
          <p14:tracePt t="57393" x="3357563" y="2625725"/>
          <p14:tracePt t="57409" x="3411538" y="2643188"/>
          <p14:tracePt t="57424" x="3438525" y="2670175"/>
          <p14:tracePt t="57440" x="3455988" y="2687638"/>
          <p14:tracePt t="57456" x="3500438" y="2732088"/>
          <p14:tracePt t="57472" x="3527425" y="2751138"/>
          <p14:tracePt t="57488" x="3544888" y="2776538"/>
          <p14:tracePt t="57505" x="3581400" y="2803525"/>
          <p14:tracePt t="57520" x="3608388" y="2830513"/>
          <p14:tracePt t="57536" x="3625850" y="2847975"/>
          <p14:tracePt t="57552" x="3679825" y="2894013"/>
          <p14:tracePt t="57568" x="3697288" y="2911475"/>
          <p14:tracePt t="57584" x="3714750" y="2928938"/>
          <p14:tracePt t="57600" x="3724275" y="2946400"/>
          <p14:tracePt t="57616" x="3751263" y="2973388"/>
          <p14:tracePt t="57648" x="3751263" y="2982913"/>
          <p14:tracePt t="57758" x="3751263" y="2990850"/>
          <p14:tracePt t="58071" x="3759200" y="3000375"/>
          <p14:tracePt t="58082" x="3768725" y="3027363"/>
          <p14:tracePt t="58093" x="3776663" y="3062288"/>
          <p14:tracePt t="58109" x="3795713" y="3116263"/>
          <p14:tracePt t="58125" x="3813175" y="3152775"/>
          <p14:tracePt t="58142" x="3848100" y="3259138"/>
          <p14:tracePt t="58157" x="3857625" y="3295650"/>
          <p14:tracePt t="58173" x="3867150" y="3330575"/>
          <p14:tracePt t="58190" x="3894138" y="3394075"/>
          <p14:tracePt t="58205" x="3894138" y="3411538"/>
          <p14:tracePt t="58221" x="3902075" y="3446463"/>
          <p14:tracePt t="58237" x="3938588" y="3517900"/>
          <p14:tracePt t="58253" x="3946525" y="3571875"/>
          <p14:tracePt t="58269" x="3956050" y="3616325"/>
          <p14:tracePt t="58285" x="3983038" y="3724275"/>
          <p14:tracePt t="58301" x="3990975" y="3759200"/>
          <p14:tracePt t="58317" x="4000500" y="3795713"/>
          <p14:tracePt t="58334" x="4027488" y="3867150"/>
          <p14:tracePt t="58349" x="4027488" y="3902075"/>
          <p14:tracePt t="58365" x="4037013" y="3946525"/>
          <p14:tracePt t="58381" x="4044950" y="4027488"/>
          <p14:tracePt t="58410" x="4062413" y="4071938"/>
          <p14:tracePt t="58425" x="4062413" y="4081463"/>
          <p14:tracePt t="58441" x="4062413" y="4089400"/>
          <p14:tracePt t="58684" x="4062413" y="4098925"/>
          <p14:tracePt t="58693" x="4071938" y="4098925"/>
          <p14:tracePt t="58710" x="4071938" y="4108450"/>
          <p14:tracePt t="58725" x="4071938" y="4116388"/>
          <p14:tracePt t="58742" x="4081463" y="4116388"/>
          <p14:tracePt t="58757" x="4081463" y="4125913"/>
          <p14:tracePt t="58792" x="4089400" y="4133850"/>
          <p14:tracePt t="58997" x="4098925" y="4133850"/>
          <p14:tracePt t="59017" x="4116388" y="4143375"/>
          <p14:tracePt t="59028" x="4143375" y="4152900"/>
          <p14:tracePt t="59043" x="4170363" y="4170363"/>
          <p14:tracePt t="59058" x="4205288" y="4214813"/>
          <p14:tracePt t="59092" x="4313238" y="4367213"/>
          <p14:tracePt t="59111" x="4340225" y="4419600"/>
          <p14:tracePt t="59127" x="4367213" y="4491038"/>
          <p14:tracePt t="59155" x="4384675" y="4537075"/>
          <p14:tracePt t="59161" x="4394200" y="4562475"/>
          <p14:tracePt t="59195" x="4411663" y="4608513"/>
          <p14:tracePt t="59211" x="4419600" y="4697413"/>
          <p14:tracePt t="59240" x="4438650" y="4813300"/>
          <p14:tracePt t="59247" x="4446588" y="4867275"/>
          <p14:tracePt t="59258" x="4456113" y="4929188"/>
          <p14:tracePt t="59293" x="4473575" y="5062538"/>
          <p14:tracePt t="59299" x="4473575" y="5116513"/>
          <p14:tracePt t="59312" x="4473575" y="5143500"/>
          <p14:tracePt t="59328" x="4473575" y="5170488"/>
          <p14:tracePt t="59498" x="4473575" y="5160963"/>
          <p14:tracePt t="59557" x="4473575" y="5153025"/>
          <p14:tracePt t="59645" x="4473575" y="5143500"/>
          <p14:tracePt t="59656" x="4473575" y="5126038"/>
          <p14:tracePt t="59668" x="4456113" y="5108575"/>
          <p14:tracePt t="59697" x="4429125" y="5072063"/>
          <p14:tracePt t="59713" x="4429125" y="5062538"/>
          <p14:tracePt t="59728" x="4429125" y="5045075"/>
          <p14:tracePt t="59758" x="4429125" y="5037138"/>
          <p14:tracePt t="59764" x="4419600" y="5027613"/>
          <p14:tracePt t="59776" x="4419600" y="5018088"/>
          <p14:tracePt t="59798" x="4419600" y="4965700"/>
          <p14:tracePt t="59814" x="4419600" y="4956175"/>
          <p14:tracePt t="59842" x="4411663" y="4938713"/>
          <p14:tracePt t="59862" x="4411663" y="4919663"/>
          <p14:tracePt t="59876" x="4411663" y="4911725"/>
          <p14:tracePt t="59898" x="4402138" y="4884738"/>
          <p14:tracePt t="59927" x="4402138" y="4830763"/>
          <p14:tracePt t="59932" x="4394200" y="4803775"/>
          <p14:tracePt t="59958" x="4375150" y="4697413"/>
          <p14:tracePt t="59996" x="4348163" y="4465638"/>
          <p14:tracePt t="60027" x="4330700" y="4232275"/>
          <p14:tracePt t="60045" x="4330700" y="4187825"/>
          <p14:tracePt t="60062" x="4322763" y="4160838"/>
          <p14:tracePt t="60097" x="4322763" y="4152900"/>
          <p14:tracePt t="60315" x="4322763" y="4160838"/>
          <p14:tracePt t="60327" x="4322763" y="4179888"/>
          <p14:tracePt t="60472" x="4322763" y="4187825"/>
          <p14:tracePt t="60483" x="4322763" y="4197350"/>
          <p14:tracePt t="60498" x="4322763" y="4205288"/>
          <p14:tracePt t="60515" x="4322763" y="4224338"/>
          <p14:tracePt t="60544" x="4322763" y="4402138"/>
          <p14:tracePt t="60554" x="4313238" y="4510088"/>
          <p14:tracePt t="60565" x="4303713" y="4616450"/>
          <p14:tracePt t="60581" x="4303713" y="4697413"/>
          <p14:tracePt t="60600" x="4295775" y="4732338"/>
          <p14:tracePt t="60616" x="4295775" y="4768850"/>
          <p14:tracePt t="60631" x="4286250" y="4786313"/>
          <p14:tracePt t="60652" x="4276725" y="4803775"/>
          <p14:tracePt t="60681" x="4268788" y="4813300"/>
          <p14:tracePt t="60701" x="4268788" y="4822825"/>
          <p14:tracePt t="60729" x="4259263" y="4848225"/>
          <p14:tracePt t="60759" x="4251325" y="4894263"/>
          <p14:tracePt t="60777" x="4251325" y="4902200"/>
          <p14:tracePt t="60953" x="4259263" y="4911725"/>
          <p14:tracePt t="60963" x="4259263" y="4919663"/>
          <p14:tracePt t="60999" x="4276725" y="4938713"/>
          <p14:tracePt t="61017" x="4286250" y="4946650"/>
          <p14:tracePt t="61045" x="4286250" y="4956175"/>
          <p14:tracePt t="61262" x="4286250" y="4965700"/>
          <p14:tracePt t="61337" x="4276725" y="4973638"/>
          <p14:tracePt t="61347" x="4268788" y="4973638"/>
          <p14:tracePt t="61370" x="4259263" y="4983163"/>
          <p14:tracePt t="61385" x="4241800" y="4991100"/>
          <p14:tracePt t="61403" x="4232275" y="5000625"/>
          <p14:tracePt t="61423" x="4197350" y="5027613"/>
          <p14:tracePt t="61439" x="4187825" y="5045075"/>
          <p14:tracePt t="61454" x="4160838" y="5072063"/>
          <p14:tracePt t="61484" x="4108450" y="5116513"/>
          <p14:tracePt t="61490" x="4081463" y="5133975"/>
          <p14:tracePt t="61518" x="4017963" y="5187950"/>
          <p14:tracePt t="61547" x="3956050" y="5259388"/>
          <p14:tracePt t="61550" x="3911600" y="5295900"/>
          <p14:tracePt t="61567" x="3867150" y="5330825"/>
          <p14:tracePt t="61577" x="3822700" y="5357813"/>
          <p14:tracePt t="61603" x="3741738" y="5402263"/>
          <p14:tracePt t="61618" x="3714750" y="5411788"/>
          <p14:tracePt t="61648" x="3660775" y="5419725"/>
          <p14:tracePt t="61665" x="3643313" y="5419725"/>
          <p14:tracePt t="61701" x="3616325" y="5419725"/>
          <p14:tracePt t="61707" x="3608388" y="5429250"/>
          <p14:tracePt t="61747" x="3581400" y="5438775"/>
          <p14:tracePt t="61769" x="3571875" y="5438775"/>
          <p14:tracePt t="61841" x="3554413" y="5456238"/>
          <p14:tracePt t="61850" x="3536950" y="5465763"/>
          <p14:tracePt t="61867" x="3517900" y="5483225"/>
          <p14:tracePt t="61901" x="3455988" y="5500688"/>
          <p14:tracePt t="61933" x="3375025" y="5500688"/>
          <p14:tracePt t="61962" x="3295650" y="5491163"/>
          <p14:tracePt t="61980" x="3251200" y="5491163"/>
          <p14:tracePt t="62004" x="3197225" y="5491163"/>
          <p14:tracePt t="62020" x="3179763" y="5491163"/>
          <p14:tracePt t="62049" x="3152775" y="5510213"/>
          <p14:tracePt t="62081" x="3116263" y="5554663"/>
          <p14:tracePt t="62091" x="3098800" y="5572125"/>
          <p14:tracePt t="62105" x="3081338" y="5589588"/>
          <p14:tracePt t="62133" x="3044825" y="5616575"/>
          <p14:tracePt t="62139" x="3036888" y="5616575"/>
          <p14:tracePt t="62151" x="3017838" y="5626100"/>
          <p14:tracePt t="62180" x="2990850" y="5634038"/>
          <p14:tracePt t="62204" x="2965450" y="5634038"/>
          <p14:tracePt t="62233" x="2955925" y="5643563"/>
          <p14:tracePt t="62239" x="2955925" y="5653088"/>
          <p14:tracePt t="62251" x="2955925" y="5661025"/>
          <p14:tracePt t="62280" x="2965450" y="5661025"/>
          <p14:tracePt t="62438" x="2965450" y="5680075"/>
          <p14:tracePt t="62456" x="2965450" y="5688013"/>
          <p14:tracePt t="62467" x="2946400" y="5697538"/>
          <p14:tracePt t="62476" x="2938463" y="5697538"/>
          <p14:tracePt t="62487" x="2919413" y="5715000"/>
          <p14:tracePt t="62501" x="2894013" y="5724525"/>
          <p14:tracePt t="62517" x="2867025" y="5732463"/>
          <p14:tracePt t="62533" x="2830513" y="5741988"/>
          <p14:tracePt t="62549" x="2776538" y="5751513"/>
          <p14:tracePt t="62565" x="2670175" y="5768975"/>
          <p14:tracePt t="62581" x="2616200" y="5776913"/>
          <p14:tracePt t="62597" x="2517775" y="5803900"/>
          <p14:tracePt t="62613" x="2482850" y="5803900"/>
          <p14:tracePt t="62629" x="2438400" y="5813425"/>
          <p14:tracePt t="62645" x="2366963" y="5822950"/>
          <p14:tracePt t="62661" x="2347913" y="5830888"/>
          <p14:tracePt t="62677" x="2322513" y="5840413"/>
          <p14:tracePt t="62693" x="2303463" y="5848350"/>
          <p14:tracePt t="62709" x="2303463" y="5857875"/>
          <p14:tracePt t="62778" x="2312988" y="5875338"/>
          <p14:tracePt t="62969" x="2312988" y="5857875"/>
          <p14:tracePt t="62979" x="2312988" y="5751513"/>
          <p14:tracePt t="62996" x="2357438" y="4768850"/>
          <p14:tracePt t="63013" x="2401888" y="4510088"/>
          <p14:tracePt t="63043" x="2643188" y="3205163"/>
          <p14:tracePt t="63061" x="2724150" y="2894013"/>
          <p14:tracePt t="63077" x="2795588" y="2536825"/>
          <p14:tracePt t="63092" x="2822575" y="2428875"/>
          <p14:tracePt t="63107" x="2830513" y="2357438"/>
          <p14:tracePt t="63123" x="2847975" y="2286000"/>
          <p14:tracePt t="63139" x="2867025" y="2205038"/>
          <p14:tracePt t="63155" x="2874963" y="2179638"/>
          <p14:tracePt t="63172" x="2894013" y="2152650"/>
          <p14:tracePt t="63187" x="2901950" y="2152650"/>
          <p14:tracePt t="63204" x="2911475" y="2133600"/>
          <p14:tracePt t="63219" x="2919413" y="2133600"/>
          <p14:tracePt t="63235" x="2946400" y="2133600"/>
          <p14:tracePt t="63251" x="2965450" y="2125663"/>
          <p14:tracePt t="63267" x="2982913" y="2125663"/>
          <p14:tracePt t="63283" x="3017838" y="2125663"/>
          <p14:tracePt t="63299" x="3027363" y="2116138"/>
          <p14:tracePt t="63331" x="3044825" y="2116138"/>
          <p14:tracePt t="63475" x="3044825" y="2125663"/>
          <p14:tracePt t="63488" x="3044825" y="2133600"/>
          <p14:tracePt t="63498" x="3044825" y="2143125"/>
          <p14:tracePt t="63510" x="3044825" y="2160588"/>
          <p14:tracePt t="63525" x="3044825" y="2187575"/>
          <p14:tracePt t="63541" x="3044825" y="2214563"/>
          <p14:tracePt t="63557" x="3044825" y="2268538"/>
          <p14:tracePt t="63573" x="3044825" y="2295525"/>
          <p14:tracePt t="63589" x="3044825" y="2330450"/>
          <p14:tracePt t="63605" x="3027363" y="2401888"/>
          <p14:tracePt t="63621" x="3017838" y="2428875"/>
          <p14:tracePt t="63637" x="3009900" y="2465388"/>
          <p14:tracePt t="63653" x="3000375" y="2500313"/>
          <p14:tracePt t="63683" x="2990850" y="2527300"/>
          <p14:tracePt t="63701" x="2990850" y="2536825"/>
          <p14:tracePt t="63717" x="2973388" y="2544763"/>
          <p14:tracePt t="63749" x="2973388" y="2554288"/>
          <p14:tracePt t="63800" x="2965450" y="2562225"/>
          <p14:tracePt t="63821" x="2955925" y="2571750"/>
          <p14:tracePt t="63836" x="2955925" y="2581275"/>
          <p14:tracePt t="63846" x="2946400" y="2581275"/>
          <p14:tracePt t="63862" x="2938463" y="2581275"/>
          <p14:tracePt t="63877" x="2938463" y="2589213"/>
          <p14:tracePt t="63907" x="2928938" y="2589213"/>
          <p14:tracePt t="64206" x="2928938" y="2581275"/>
          <p14:tracePt t="64793" x="2928938" y="2571750"/>
          <p14:tracePt t="64938" x="2928938" y="2562225"/>
          <p14:tracePt t="65262" x="2928938" y="2554288"/>
          <p14:tracePt t="65745" x="2928938" y="2562225"/>
          <p14:tracePt t="65767" x="2928938" y="2571750"/>
          <p14:tracePt t="65826" x="2928938" y="2581275"/>
          <p14:tracePt t="65863" x="2928938" y="2589213"/>
          <p14:tracePt t="65874" x="2928938" y="2608263"/>
          <p14:tracePt t="65889" x="2919413" y="2625725"/>
          <p14:tracePt t="65906" x="2911475" y="2643188"/>
          <p14:tracePt t="65922" x="2901950" y="2660650"/>
          <p14:tracePt t="65951" x="2884488" y="2759075"/>
          <p14:tracePt t="65982" x="2867025" y="2847975"/>
          <p14:tracePt t="66006" x="2857500" y="2894013"/>
          <p14:tracePt t="66023" x="2840038" y="2990850"/>
          <p14:tracePt t="66051" x="2813050" y="3071813"/>
          <p14:tracePt t="66057" x="2803525" y="3098800"/>
          <p14:tracePt t="66070" x="2795588" y="3125788"/>
          <p14:tracePt t="66104" x="2776538" y="3187700"/>
          <p14:tracePt t="66116" x="2768600" y="3197225"/>
          <p14:tracePt t="66139" x="2741613" y="3251200"/>
          <p14:tracePt t="66167" x="2724150" y="3268663"/>
          <p14:tracePt t="66204" x="2679700" y="3322638"/>
          <p14:tracePt t="66225" x="2679700" y="3330575"/>
          <p14:tracePt t="66287" x="2670175" y="3375025"/>
          <p14:tracePt t="66295" x="2660650" y="3394075"/>
          <p14:tracePt t="66309" x="2652713" y="3429000"/>
          <p14:tracePt t="66336" x="2643188" y="3473450"/>
          <p14:tracePt t="66355" x="2625725" y="3500438"/>
          <p14:tracePt t="66384" x="2616200" y="3517900"/>
          <p14:tracePt t="66596" x="2608263" y="3527425"/>
          <p14:tracePt t="66608" x="2598738" y="3536950"/>
          <p14:tracePt t="66620" x="2589213" y="3544888"/>
          <p14:tracePt t="66634" x="2581275" y="3554413"/>
          <p14:tracePt t="66649" x="2562225" y="3562350"/>
          <p14:tracePt t="66664" x="2554288" y="3571875"/>
          <p14:tracePt t="66681" x="2500313" y="3625850"/>
          <p14:tracePt t="66696" x="2465388" y="3670300"/>
          <p14:tracePt t="66712" x="2428875" y="3724275"/>
          <p14:tracePt t="66729" x="2312988" y="3875088"/>
          <p14:tracePt t="66744" x="2251075" y="3965575"/>
          <p14:tracePt t="66760" x="2205038" y="4054475"/>
          <p14:tracePt t="66777" x="2160588" y="4133850"/>
          <p14:tracePt t="66792" x="2089150" y="4259263"/>
          <p14:tracePt t="66808" x="2062163" y="4313238"/>
          <p14:tracePt t="66824" x="2027238" y="4375150"/>
          <p14:tracePt t="66840" x="1973263" y="4500563"/>
          <p14:tracePt t="66871" x="1946275" y="4581525"/>
          <p14:tracePt t="66888" x="1911350" y="4687888"/>
          <p14:tracePt t="66905" x="1901825" y="4741863"/>
          <p14:tracePt t="66920" x="1884363" y="4768850"/>
          <p14:tracePt t="66937" x="1874838" y="4795838"/>
          <p14:tracePt t="66952" x="1866900" y="4795838"/>
          <p14:tracePt t="66968" x="1847850" y="4822825"/>
          <p14:tracePt t="66984" x="1839913" y="4840288"/>
          <p14:tracePt t="67000" x="1830388" y="4848225"/>
          <p14:tracePt t="67016" x="1830388" y="4857750"/>
          <p14:tracePt t="67033" x="1822450" y="4857750"/>
          <p14:tracePt t="67065" x="1812925" y="4857750"/>
          <p14:tracePt t="67102" x="1803400" y="4884738"/>
          <p14:tracePt t="67112" x="1795463" y="4902200"/>
          <p14:tracePt t="67126" x="1785938" y="4911725"/>
          <p14:tracePt t="67143" x="1768475" y="4929188"/>
          <p14:tracePt t="67160" x="1758950" y="4938713"/>
          <p14:tracePt t="67175" x="1758950" y="4946650"/>
          <p14:tracePt t="67221" x="1751013" y="4956175"/>
          <p14:tracePt t="67231" x="1741488" y="4965700"/>
          <p14:tracePt t="67243" x="1731963" y="4965700"/>
          <p14:tracePt t="67270" x="1724025" y="4965700"/>
          <p14:tracePt t="67463" x="1724025" y="4956175"/>
          <p14:tracePt t="75557" x="1714500" y="4956175"/>
          <p14:tracePt t="75568" x="1704975" y="4956175"/>
          <p14:tracePt t="75593" x="1697038" y="4946650"/>
          <p14:tracePt t="75615" x="1679575" y="4919663"/>
          <p14:tracePt t="75630" x="1670050" y="4902200"/>
          <p14:tracePt t="75660" x="1660525" y="4875213"/>
          <p14:tracePt t="75666" x="1652588" y="4857750"/>
          <p14:tracePt t="75678" x="1652588" y="4830763"/>
          <p14:tracePt t="75713" x="1643063" y="4786313"/>
          <p14:tracePt t="75744" x="1643063" y="4741863"/>
          <p14:tracePt t="75750" x="1643063" y="4732338"/>
          <p14:tracePt t="75762" x="1643063" y="4724400"/>
          <p14:tracePt t="75791" x="1643063" y="4679950"/>
          <p14:tracePt t="75797" x="1652588" y="4660900"/>
          <p14:tracePt t="75815" x="1660525" y="4633913"/>
          <p14:tracePt t="75845" x="1697038" y="4554538"/>
          <p14:tracePt t="75862" x="1724025" y="4527550"/>
          <p14:tracePt t="75878" x="1741488" y="4500563"/>
          <p14:tracePt t="75914" x="1822450" y="4438650"/>
          <p14:tracePt t="75919" x="1839913" y="4429125"/>
          <p14:tracePt t="75932" x="1866900" y="4429125"/>
          <p14:tracePt t="75961" x="1928813" y="4446588"/>
          <p14:tracePt t="75966" x="1973263" y="4483100"/>
          <p14:tracePt t="75978" x="2027238" y="4518025"/>
          <p14:tracePt t="76014" x="2160588" y="4660900"/>
          <p14:tracePt t="76032" x="2205038" y="4697413"/>
          <p14:tracePt t="76062" x="2322513" y="4759325"/>
          <p14:tracePt t="76079" x="2347913" y="4759325"/>
          <p14:tracePt t="76301" x="2366963" y="4751388"/>
          <p14:tracePt t="76316" x="2374900" y="4741863"/>
          <p14:tracePt t="76331" x="2401888" y="4724400"/>
          <p14:tracePt t="76339" x="2446338" y="4705350"/>
          <p14:tracePt t="76362" x="2571750" y="4652963"/>
          <p14:tracePt t="76380" x="2670175" y="4625975"/>
          <p14:tracePt t="76395" x="2776538" y="4608513"/>
          <p14:tracePt t="76411" x="2990850" y="4608513"/>
          <p14:tracePt t="76427" x="3098800" y="4616450"/>
          <p14:tracePt t="76443" x="3197225" y="4660900"/>
          <p14:tracePt t="76459" x="3357563" y="4741863"/>
          <p14:tracePt t="76475" x="3429000" y="4803775"/>
          <p14:tracePt t="76491" x="3482975" y="4840288"/>
          <p14:tracePt t="76507" x="3571875" y="4911725"/>
          <p14:tracePt t="76523" x="3589338" y="4938713"/>
          <p14:tracePt t="76539" x="3598863" y="4946650"/>
          <p14:tracePt t="76555" x="3608388" y="4946650"/>
          <p14:tracePt t="76770" x="3616325" y="4946650"/>
          <p14:tracePt t="76781" x="3633788" y="4946650"/>
          <p14:tracePt t="76795" x="3643313" y="4956175"/>
          <p14:tracePt t="76811" x="3660775" y="4973638"/>
          <p14:tracePt t="76827" x="3687763" y="4983163"/>
          <p14:tracePt t="76843" x="3741738" y="5027613"/>
          <p14:tracePt t="76859" x="3776663" y="5062538"/>
          <p14:tracePt t="76875" x="3795713" y="5081588"/>
          <p14:tracePt t="76891" x="3822700" y="5116513"/>
          <p14:tracePt t="76907" x="3822700" y="5126038"/>
          <p14:tracePt t="76923" x="3822700" y="5133975"/>
          <p14:tracePt t="76964" x="3822700" y="5143500"/>
          <p14:tracePt t="77332" x="3822700" y="5133975"/>
          <p14:tracePt t="77349" x="3822700" y="5126038"/>
          <p14:tracePt t="77383" x="3813175" y="5126038"/>
          <p14:tracePt t="77765" x="3813175" y="5116513"/>
          <p14:tracePt t="77791" x="3813175" y="5108575"/>
          <p14:tracePt t="77803" x="3813175" y="5099050"/>
          <p14:tracePt t="77827" x="3813175" y="5089525"/>
          <p14:tracePt t="77862" x="3813175" y="5081588"/>
          <p14:tracePt t="77900" x="3813175" y="5072063"/>
          <p14:tracePt t="77920" x="3813175" y="5062538"/>
          <p14:tracePt t="77936" x="3803650" y="5054600"/>
          <p14:tracePt t="77965" x="3786188" y="5045075"/>
          <p14:tracePt t="77971" x="3776663" y="5037138"/>
          <p14:tracePt t="77983" x="3776663" y="5027613"/>
          <p14:tracePt t="78019" x="3751263" y="5027613"/>
          <p14:tracePt t="78036" x="3741738" y="5027613"/>
          <p14:tracePt t="78066" x="3705225" y="5027613"/>
          <p14:tracePt t="78096" x="3697288" y="5027613"/>
          <p14:tracePt t="78105" x="3687763" y="5027613"/>
          <p14:tracePt t="78121" x="3687763" y="5037138"/>
          <p14:tracePt t="78150" x="3670300" y="5062538"/>
          <p14:tracePt t="78153" x="3660775" y="5081588"/>
          <p14:tracePt t="78164" x="3652838" y="5108575"/>
          <p14:tracePt t="78183" x="3643313" y="5133975"/>
          <p14:tracePt t="78199" x="3633788" y="5170488"/>
          <p14:tracePt t="78221" x="3616325" y="5205413"/>
          <p14:tracePt t="78237" x="3608388" y="5224463"/>
          <p14:tracePt t="78295" x="3608388" y="5214938"/>
          <p14:tracePt t="78322" x="3608388" y="5205413"/>
          <p14:tracePt t="78331" x="3608388" y="5197475"/>
          <p14:tracePt t="78347" x="3616325" y="5187950"/>
          <p14:tracePt t="78369" x="3616325" y="5170488"/>
          <p14:tracePt t="78384" x="3616325" y="5160963"/>
          <p14:tracePt t="78400" x="3616325" y="5153025"/>
          <p14:tracePt t="78416" x="3625850" y="5153025"/>
          <p14:tracePt t="78441" x="3625850" y="5143500"/>
          <p14:tracePt t="78470" x="3616325" y="5126038"/>
          <p14:tracePt t="78476" x="3608388" y="5126038"/>
          <p14:tracePt t="78488" x="3589338" y="5108575"/>
          <p14:tracePt t="78520" x="3571875" y="5099050"/>
          <p14:tracePt t="78525" x="3554413" y="5089525"/>
          <p14:tracePt t="78539" x="3544888" y="5089525"/>
          <p14:tracePt t="78566" x="3517900" y="5081588"/>
          <p14:tracePt t="78572" x="3490913" y="5081588"/>
          <p14:tracePt t="78585" x="3473450" y="5072063"/>
          <p14:tracePt t="78600" x="3446463" y="5072063"/>
          <p14:tracePt t="78622" x="3394075" y="5072063"/>
          <p14:tracePt t="78651" x="3340100" y="5089525"/>
          <p14:tracePt t="78660" x="3313113" y="5108575"/>
          <p14:tracePt t="78685" x="3295650" y="5133975"/>
          <p14:tracePt t="78719" x="3276600" y="5180013"/>
          <p14:tracePt t="78725" x="3276600" y="5187950"/>
          <p14:tracePt t="78766" x="3276600" y="5197475"/>
          <p14:tracePt t="78798" x="3295650" y="5197475"/>
          <p14:tracePt t="78812" x="3313113" y="5187950"/>
          <p14:tracePt t="78825" x="3340100" y="5170488"/>
          <p14:tracePt t="78852" x="3455988" y="5054600"/>
          <p14:tracePt t="78869" x="3500438" y="4983163"/>
          <p14:tracePt t="78885" x="3581400" y="4867275"/>
          <p14:tracePt t="78921" x="3633788" y="4759325"/>
          <p14:tracePt t="78938" x="3643313" y="4759325"/>
          <p14:tracePt t="78967" x="3643313" y="4751388"/>
          <p14:tracePt t="79006" x="3633788" y="4751388"/>
          <p14:tracePt t="79016" x="3625850" y="4751388"/>
          <p14:tracePt t="79027" x="3616325" y="4751388"/>
          <p14:tracePt t="79042" x="3608388" y="4751388"/>
          <p14:tracePt t="79067" x="3581400" y="4751388"/>
          <p14:tracePt t="79085" x="3536950" y="4751388"/>
          <p14:tracePt t="79101" x="3517900" y="4751388"/>
          <p14:tracePt t="79122" x="3465513" y="4786313"/>
          <p14:tracePt t="79151" x="3419475" y="4840288"/>
          <p14:tracePt t="79162" x="3402013" y="4867275"/>
          <p14:tracePt t="79184" x="3357563" y="4919663"/>
          <p14:tracePt t="79221" x="3303588" y="5045075"/>
          <p14:tracePt t="79253" x="3268663" y="5170488"/>
          <p14:tracePt t="79258" x="3259138" y="5214938"/>
          <p14:tracePt t="79284" x="3251200" y="5276850"/>
          <p14:tracePt t="79321" x="3251200" y="5303838"/>
          <p14:tracePt t="79374" x="3268663" y="5303838"/>
          <p14:tracePt t="79391" x="3286125" y="5295900"/>
          <p14:tracePt t="79402" x="3303588" y="5286375"/>
          <p14:tracePt t="79419" x="3322638" y="5259388"/>
          <p14:tracePt t="79435" x="3340100" y="5241925"/>
          <p14:tracePt t="79452" x="3367088" y="5205413"/>
          <p14:tracePt t="79467" x="3375025" y="5180013"/>
          <p14:tracePt t="79483" x="3384550" y="5160963"/>
          <p14:tracePt t="79500" x="3394075" y="5143500"/>
          <p14:tracePt t="79516" x="3394075" y="5133975"/>
          <p14:tracePt t="79532" x="3394075" y="5126038"/>
          <p14:tracePt t="79563" x="3394075" y="5116513"/>
          <p14:tracePt t="79592" x="3384550" y="5116513"/>
          <p14:tracePt t="79608" x="3375025" y="5116513"/>
          <p14:tracePt t="79628" x="3367088" y="5116513"/>
          <p14:tracePt t="79641" x="3348038" y="5116513"/>
          <p14:tracePt t="79653" x="3340100" y="5116513"/>
          <p14:tracePt t="79666" x="3330575" y="5126038"/>
          <p14:tracePt t="79678" x="3313113" y="5133975"/>
          <p14:tracePt t="79692" x="3303588" y="5153025"/>
          <p14:tracePt t="79707" x="3286125" y="5160963"/>
          <p14:tracePt t="79724" x="3268663" y="5170488"/>
          <p14:tracePt t="79740" x="3241675" y="5197475"/>
          <p14:tracePt t="79756" x="3232150" y="5214938"/>
          <p14:tracePt t="79772" x="3224213" y="5232400"/>
          <p14:tracePt t="79788" x="3205163" y="5268913"/>
          <p14:tracePt t="79804" x="3197225" y="5276850"/>
          <p14:tracePt t="79820" x="3197225" y="5286375"/>
          <p14:tracePt t="79991" x="3205163" y="5286375"/>
          <p14:tracePt t="80001" x="3205163" y="5276850"/>
          <p14:tracePt t="80012" x="3214688" y="5268913"/>
          <p14:tracePt t="80157" x="3214688" y="5259388"/>
          <p14:tracePt t="80254" x="3205163" y="5259388"/>
          <p14:tracePt t="80267" x="3187700" y="5268913"/>
          <p14:tracePt t="80277" x="3179763" y="5286375"/>
          <p14:tracePt t="80288" x="3160713" y="5322888"/>
          <p14:tracePt t="80301" x="3133725" y="5367338"/>
          <p14:tracePt t="80317" x="3098800" y="5411788"/>
          <p14:tracePt t="80331" x="3089275" y="5446713"/>
          <p14:tracePt t="80348" x="3071813" y="5500688"/>
          <p14:tracePt t="80363" x="3071813" y="5510213"/>
          <p14:tracePt t="80423" x="3089275" y="5500688"/>
          <p14:tracePt t="80435" x="3108325" y="5456238"/>
          <p14:tracePt t="80445" x="3160713" y="5394325"/>
          <p14:tracePt t="80460" x="3214688" y="5303838"/>
          <p14:tracePt t="80476" x="3303588" y="5187950"/>
          <p14:tracePt t="80492" x="3394075" y="5062538"/>
          <p14:tracePt t="80508" x="3500438" y="4894263"/>
          <p14:tracePt t="80524" x="3544888" y="4830763"/>
          <p14:tracePt t="80540" x="3581400" y="4786313"/>
          <p14:tracePt t="80556" x="3625850" y="4724400"/>
          <p14:tracePt t="80571" x="3643313" y="4714875"/>
          <p14:tracePt t="80587" x="3643313" y="4705350"/>
          <p14:tracePt t="80604" x="3652838" y="4705350"/>
          <p14:tracePt t="80651" x="3652838" y="4714875"/>
          <p14:tracePt t="80664" x="3652838" y="4724400"/>
          <p14:tracePt t="80674" x="3652838" y="4732338"/>
          <p14:tracePt t="80685" x="3643313" y="4732338"/>
          <p14:tracePt t="80701" x="3633788" y="4741863"/>
          <p14:tracePt t="80716" x="3633788" y="4751388"/>
          <p14:tracePt t="80747" x="3581400" y="4813300"/>
          <p14:tracePt t="80764" x="3554413" y="4830763"/>
          <p14:tracePt t="80780" x="3536950" y="4857750"/>
          <p14:tracePt t="80796" x="3482975" y="4911725"/>
          <p14:tracePt t="80811" x="3465513" y="4938713"/>
          <p14:tracePt t="80828" x="3438525" y="4956175"/>
          <p14:tracePt t="80844" x="3411538" y="5000625"/>
          <p14:tracePt t="80859" x="3402013" y="5010150"/>
          <p14:tracePt t="80875" x="3394075" y="5037138"/>
          <p14:tracePt t="80892" x="3394075" y="5045075"/>
          <p14:tracePt t="80961" x="3394075" y="5054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3C2C725-952B-4D12-85BB-54D0B0500581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343042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82575" y="4532313"/>
            <a:ext cx="4132263" cy="1754187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u="sng" smtClean="0"/>
              <a:t>Anteriorly:</a:t>
            </a:r>
            <a:r>
              <a:rPr lang="en-US" altLang="en-US" sz="2000" smtClean="0"/>
              <a:t> Symphysis pubis.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u="sng" smtClean="0"/>
              <a:t>Posteriorly:</a:t>
            </a:r>
            <a:r>
              <a:rPr lang="en-US" altLang="en-US" sz="2000" smtClean="0"/>
              <a:t> Promontory of sacrum, ala of sacrum.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u="sng" smtClean="0"/>
              <a:t>Laterally: </a:t>
            </a:r>
            <a:r>
              <a:rPr lang="en-US" altLang="en-US" sz="2000" smtClean="0"/>
              <a:t>Ileopectineal (arcuate) lines. </a:t>
            </a:r>
          </a:p>
        </p:txBody>
      </p:sp>
      <p:pic>
        <p:nvPicPr>
          <p:cNvPr id="343043" name="Picture 3" descr="F66122-005-f028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>
            <a:fillRect/>
          </a:stretch>
        </p:blipFill>
        <p:spPr>
          <a:xfrm>
            <a:off x="258763" y="779463"/>
            <a:ext cx="4097337" cy="3497262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35500" y="4532313"/>
            <a:ext cx="4252913" cy="163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61950" indent="-361950">
              <a:defRPr/>
            </a:pPr>
            <a:r>
              <a:rPr lang="en-US" sz="2000" u="sng" dirty="0"/>
              <a:t>Anteriorly:</a:t>
            </a:r>
            <a:r>
              <a:rPr lang="en-US" sz="2000" dirty="0"/>
              <a:t> Symphysis pubis.</a:t>
            </a:r>
          </a:p>
          <a:p>
            <a:pPr marL="361950" indent="-361950">
              <a:defRPr/>
            </a:pPr>
            <a:r>
              <a:rPr lang="en-US" sz="2000" u="sng" dirty="0"/>
              <a:t>Posteriorly </a:t>
            </a:r>
            <a:r>
              <a:rPr lang="en-US" sz="2000" b="1" dirty="0"/>
              <a:t>: 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Coccyx, </a:t>
            </a:r>
          </a:p>
          <a:p>
            <a:pPr marL="361950" indent="-361950">
              <a:defRPr/>
            </a:pPr>
            <a:r>
              <a:rPr lang="en-US" sz="2000" u="sng" dirty="0"/>
              <a:t>Anterolaterally:</a:t>
            </a:r>
            <a:r>
              <a:rPr lang="en-US" sz="2000" dirty="0"/>
              <a:t> </a:t>
            </a:r>
            <a:r>
              <a:rPr lang="en-US" sz="2000" b="1" dirty="0"/>
              <a:t>ischiopubic ramus</a:t>
            </a:r>
          </a:p>
          <a:p>
            <a:pPr marL="361950" indent="-361950">
              <a:defRPr/>
            </a:pPr>
            <a:r>
              <a:rPr lang="en-US" sz="2000" b="1" u="sng" dirty="0"/>
              <a:t>Posterolaterally:</a:t>
            </a:r>
            <a:r>
              <a:rPr lang="en-US" sz="2000" b="1" dirty="0"/>
              <a:t> Sacrotuberous ligament</a:t>
            </a:r>
            <a:r>
              <a:rPr lang="en-US" sz="2000" b="1" dirty="0">
                <a:solidFill>
                  <a:srgbClr val="FFFF00"/>
                </a:solidFill>
              </a:rPr>
              <a:t>,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2425" y="201613"/>
            <a:ext cx="2863850" cy="461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PELVIC OUTLET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1075" y="161925"/>
            <a:ext cx="2165350" cy="460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PELVIC INLET</a:t>
            </a:r>
          </a:p>
        </p:txBody>
      </p:sp>
      <p:sp>
        <p:nvSpPr>
          <p:cNvPr id="11" name="Oval 10"/>
          <p:cNvSpPr/>
          <p:nvPr/>
        </p:nvSpPr>
        <p:spPr>
          <a:xfrm>
            <a:off x="1671638" y="1812925"/>
            <a:ext cx="1244600" cy="11509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4" descr="F66122-005-f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835025"/>
            <a:ext cx="4492625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3167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30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30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30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3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3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3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3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3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3042" grpId="0" build="p" animBg="1"/>
      <p:bldP spid="7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4768" x="3384550" y="5054600"/>
          <p14:tracePt t="4779" x="3375025" y="5054600"/>
          <p14:tracePt t="4792" x="3367088" y="5054600"/>
          <p14:tracePt t="4817" x="3357563" y="5054600"/>
          <p14:tracePt t="4831" x="3348038" y="5054600"/>
          <p14:tracePt t="5727" x="3357563" y="5054600"/>
          <p14:tracePt t="6508" x="3357563" y="5045075"/>
          <p14:tracePt t="6531" x="3357563" y="5018088"/>
          <p14:tracePt t="6542" x="3357563" y="4973638"/>
          <p14:tracePt t="6566" x="3357563" y="4929188"/>
          <p14:tracePt t="6597" x="3348038" y="4786313"/>
          <p14:tracePt t="6603" x="3340100" y="4751388"/>
          <p14:tracePt t="6621" x="3330575" y="4714875"/>
          <p14:tracePt t="6637" x="3330575" y="4687888"/>
          <p14:tracePt t="6652" x="3313113" y="4643438"/>
          <p14:tracePt t="6682" x="3303588" y="4616450"/>
          <p14:tracePt t="6690" x="3303588" y="4598988"/>
          <p14:tracePt t="6721" x="3303588" y="4554538"/>
          <p14:tracePt t="6737" x="3303588" y="4518025"/>
          <p14:tracePt t="6952" x="3286125" y="4518025"/>
          <p14:tracePt t="6963" x="3276600" y="4518025"/>
          <p14:tracePt t="6983" x="3259138" y="4500563"/>
          <p14:tracePt t="7020" x="3152775" y="4357688"/>
          <p14:tracePt t="7026" x="3081338" y="4241800"/>
          <p14:tracePt t="7051" x="2894013" y="3938588"/>
          <p14:tracePt t="7069" x="2813050" y="3795713"/>
          <p14:tracePt t="7098" x="2598738" y="3402013"/>
          <p14:tracePt t="7122" x="2500313" y="3197225"/>
          <p14:tracePt t="7151" x="2438400" y="3036888"/>
          <p14:tracePt t="7161" x="2428875" y="2965450"/>
          <p14:tracePt t="7185" x="2411413" y="2830513"/>
          <p14:tracePt t="7221" x="2411413" y="2732088"/>
          <p14:tracePt t="7227" x="2438400" y="2697163"/>
          <p14:tracePt t="7444" x="2428875" y="2697163"/>
          <p14:tracePt t="7469" x="2419350" y="2697163"/>
          <p14:tracePt t="7492" x="2411413" y="2679700"/>
          <p14:tracePt t="7504" x="2401888" y="2660650"/>
          <p14:tracePt t="7515" x="2401888" y="2643188"/>
          <p14:tracePt t="7531" x="2401888" y="2633663"/>
          <p14:tracePt t="7548" x="2401888" y="2625725"/>
          <p14:tracePt t="7565" x="2401888" y="2608263"/>
          <p14:tracePt t="7660" x="2411413" y="2598738"/>
          <p14:tracePt t="7828" x="2411413" y="2589213"/>
          <p14:tracePt t="7854" x="2411413" y="2581275"/>
          <p14:tracePt t="7903" x="2411413" y="2571750"/>
          <p14:tracePt t="7950" x="2411413" y="2562225"/>
          <p14:tracePt t="7973" x="2411413" y="2554288"/>
          <p14:tracePt t="8021" x="2411413" y="2544763"/>
          <p14:tracePt t="8035" x="2411413" y="2527300"/>
          <p14:tracePt t="8045" x="2411413" y="2517775"/>
          <p14:tracePt t="8059" x="2411413" y="2509838"/>
          <p14:tracePt t="8075" x="2411413" y="2500313"/>
          <p14:tracePt t="8143" x="2428875" y="2500313"/>
          <p14:tracePt t="8272" x="2428875" y="2490788"/>
          <p14:tracePt t="8584" x="2428875" y="2482850"/>
          <p14:tracePt t="9140" x="2428875" y="2490788"/>
          <p14:tracePt t="9151" x="2428875" y="2509838"/>
          <p14:tracePt t="9163" x="2428875" y="2517775"/>
          <p14:tracePt t="9178" x="2428875" y="2527300"/>
          <p14:tracePt t="9194" x="2428875" y="2544763"/>
          <p14:tracePt t="9210" x="2428875" y="2571750"/>
          <p14:tracePt t="9226" x="2428875" y="2589213"/>
          <p14:tracePt t="9242" x="2428875" y="2608263"/>
          <p14:tracePt t="9258" x="2411413" y="2643188"/>
          <p14:tracePt t="9274" x="2411413" y="2652713"/>
          <p14:tracePt t="9290" x="2411413" y="2660650"/>
          <p14:tracePt t="9306" x="2401888" y="2660650"/>
          <p14:tracePt t="9368" x="2393950" y="2660650"/>
          <p14:tracePt t="9390" x="2384425" y="2660650"/>
          <p14:tracePt t="9417" x="2374900" y="2660650"/>
          <p14:tracePt t="9488" x="2366963" y="2679700"/>
          <p14:tracePt t="9498" x="2357438" y="2697163"/>
          <p14:tracePt t="9512" x="2357438" y="2724150"/>
          <p14:tracePt t="9529" x="2347913" y="2759075"/>
          <p14:tracePt t="9545" x="2330450" y="2803525"/>
          <p14:tracePt t="9561" x="2303463" y="2884488"/>
          <p14:tracePt t="9577" x="2295525" y="2911475"/>
          <p14:tracePt t="9593" x="2295525" y="2919413"/>
          <p14:tracePt t="9610" x="2295525" y="2938463"/>
          <p14:tracePt t="9739" x="2295525" y="2955925"/>
          <p14:tracePt t="9752" x="2295525" y="2965450"/>
          <p14:tracePt t="9763" x="2295525" y="2982913"/>
          <p14:tracePt t="9774" x="2295525" y="2990850"/>
          <p14:tracePt t="9814" x="2295525" y="3000375"/>
          <p14:tracePt t="9859" x="2295525" y="3009900"/>
          <p14:tracePt t="10016" x="2295525" y="3017838"/>
          <p14:tracePt t="10028" x="2295525" y="3027363"/>
          <p14:tracePt t="10064" x="2295525" y="3036888"/>
          <p14:tracePt t="10314" x="2303463" y="3036888"/>
          <p14:tracePt t="10507" x="2303463" y="3044825"/>
          <p14:tracePt t="10653" x="2303463" y="3054350"/>
          <p14:tracePt t="10750" x="2303463" y="3062288"/>
          <p14:tracePt t="13826" x="2322513" y="3062288"/>
          <p14:tracePt t="13833" x="2339975" y="3062288"/>
          <p14:tracePt t="13847" x="2366963" y="3071813"/>
          <p14:tracePt t="13876" x="2428875" y="3089275"/>
          <p14:tracePt t="13882" x="2455863" y="3098800"/>
          <p14:tracePt t="13895" x="2482850" y="3116263"/>
          <p14:tracePt t="13930" x="2608263" y="3197225"/>
          <p14:tracePt t="13948" x="2652713" y="3224213"/>
          <p14:tracePt t="13977" x="2724150" y="3268663"/>
          <p14:tracePt t="13983" x="2768600" y="3295650"/>
          <p14:tracePt t="13995" x="2813050" y="3322638"/>
          <p14:tracePt t="14032" x="2938463" y="3394075"/>
          <p14:tracePt t="14062" x="3143250" y="3527425"/>
          <p14:tracePt t="14093" x="3295650" y="3625850"/>
          <p14:tracePt t="14099" x="3357563" y="3670300"/>
          <p14:tracePt t="14131" x="3482975" y="3741738"/>
          <p14:tracePt t="14137" x="3536950" y="3776663"/>
          <p14:tracePt t="14149" x="3562350" y="3803650"/>
          <p14:tracePt t="14179" x="3616325" y="3840163"/>
          <p14:tracePt t="14185" x="3625850" y="3848100"/>
          <p14:tracePt t="14397" x="3633788" y="3848100"/>
          <p14:tracePt t="14414" x="3660775" y="3848100"/>
          <p14:tracePt t="14425" x="3687763" y="3848100"/>
          <p14:tracePt t="14436" x="3732213" y="3848100"/>
          <p14:tracePt t="14448" x="3803650" y="3857625"/>
          <p14:tracePt t="14463" x="3884613" y="3875088"/>
          <p14:tracePt t="14479" x="3983038" y="3911600"/>
          <p14:tracePt t="14495" x="4179888" y="4010025"/>
          <p14:tracePt t="14511" x="4286250" y="4062413"/>
          <p14:tracePt t="14526" x="4375150" y="4133850"/>
          <p14:tracePt t="14555" x="4572000" y="4330700"/>
          <p14:tracePt t="14570" x="4616450" y="4384675"/>
          <p14:tracePt t="14599" x="4705350" y="4473575"/>
          <p14:tracePt t="14605" x="4751388" y="4518025"/>
          <p14:tracePt t="14633" x="4803775" y="4572000"/>
          <p14:tracePt t="14650" x="4822825" y="4581525"/>
          <p14:tracePt t="14666" x="4848225" y="4589463"/>
          <p14:tracePt t="14695" x="4867275" y="4608513"/>
          <p14:tracePt t="14735" x="4875213" y="4616450"/>
          <p14:tracePt t="14747" x="4884738" y="4616450"/>
          <p14:tracePt t="14772" x="4894263" y="4625975"/>
          <p14:tracePt t="14783" x="4894263" y="4633913"/>
          <p14:tracePt t="14798" x="4919663" y="4652963"/>
          <p14:tracePt t="14833" x="4938713" y="4660900"/>
          <p14:tracePt t="15095" x="4956175" y="4660900"/>
          <p14:tracePt t="15109" x="4983163" y="4660900"/>
          <p14:tracePt t="15118" x="5018088" y="4660900"/>
          <p14:tracePt t="15137" x="5062538" y="4679950"/>
          <p14:tracePt t="15165" x="5170488" y="4714875"/>
          <p14:tracePt t="15171" x="5224463" y="4741863"/>
          <p14:tracePt t="15185" x="5276850" y="4768850"/>
          <p14:tracePt t="15212" x="5340350" y="4795838"/>
          <p14:tracePt t="15218" x="5367338" y="4813300"/>
          <p14:tracePt t="15237" x="5384800" y="4822825"/>
          <p14:tracePt t="15253" x="5411788" y="4830763"/>
          <p14:tracePt t="15282" x="5429250" y="4830763"/>
          <p14:tracePt t="15303" x="5438775" y="4830763"/>
          <p14:tracePt t="15842" x="5438775" y="4822825"/>
          <p14:tracePt t="16644" x="5429250" y="4822825"/>
          <p14:tracePt t="16705" x="5438775" y="4795838"/>
          <p14:tracePt t="16715" x="5483225" y="4741863"/>
          <p14:tracePt t="16731" x="5554663" y="4652963"/>
          <p14:tracePt t="16743" x="5661025" y="4545013"/>
          <p14:tracePt t="16756" x="5822950" y="4402138"/>
          <p14:tracePt t="16784" x="6062663" y="4179888"/>
          <p14:tracePt t="16791" x="6170613" y="4116388"/>
          <p14:tracePt t="16802" x="6251575" y="4081463"/>
          <p14:tracePt t="16838" x="6419850" y="4017963"/>
          <p14:tracePt t="16855" x="6446838" y="4010025"/>
          <p14:tracePt t="16885" x="6473825" y="3990975"/>
          <p14:tracePt t="16902" x="6491288" y="3983038"/>
          <p14:tracePt t="16938" x="6510338" y="3973513"/>
          <p14:tracePt t="16944" x="6518275" y="3956050"/>
          <p14:tracePt t="16985" x="6554788" y="3902075"/>
          <p14:tracePt t="17175" x="6554788" y="3894138"/>
          <p14:tracePt t="17187" x="6554788" y="3875088"/>
          <p14:tracePt t="17202" x="6562725" y="3857625"/>
          <p14:tracePt t="17219" x="6581775" y="3830638"/>
          <p14:tracePt t="17241" x="6608763" y="3776663"/>
          <p14:tracePt t="17257" x="6616700" y="3759200"/>
          <p14:tracePt t="17286" x="6626225" y="3741738"/>
          <p14:tracePt t="17895" x="6626225" y="3679825"/>
          <p14:tracePt t="17908" x="6626225" y="3581400"/>
          <p14:tracePt t="17941" x="6626225" y="3286125"/>
          <p14:tracePt t="17947" x="6626225" y="3089275"/>
          <p14:tracePt t="17959" x="6626225" y="2901950"/>
          <p14:tracePt t="17988" x="6626225" y="2339975"/>
          <p14:tracePt t="18007" x="6626225" y="2205038"/>
          <p14:tracePt t="18043" x="6626225" y="1928813"/>
          <p14:tracePt t="18072" x="6626225" y="1839913"/>
          <p14:tracePt t="18078" x="6634163" y="1812925"/>
          <p14:tracePt t="18091" x="6634163" y="1785938"/>
          <p14:tracePt t="18106" x="6643688" y="1751013"/>
          <p14:tracePt t="18142" x="6661150" y="1714500"/>
          <p14:tracePt t="18148" x="6670675" y="1704975"/>
          <p14:tracePt t="18376" x="6670675" y="1697038"/>
          <p14:tracePt t="18390" x="6670675" y="1679575"/>
          <p14:tracePt t="18400" x="6680200" y="1643063"/>
          <p14:tracePt t="18412" x="6680200" y="1589088"/>
          <p14:tracePt t="18426" x="6680200" y="1536700"/>
          <p14:tracePt t="18442" x="6680200" y="1465263"/>
          <p14:tracePt t="18457" x="6680200" y="1393825"/>
          <p14:tracePt t="18473" x="6680200" y="1231900"/>
          <p14:tracePt t="18489" x="6680200" y="1196975"/>
          <p14:tracePt t="18506" x="6670675" y="1143000"/>
          <p14:tracePt t="18522" x="6670675" y="1133475"/>
          <p14:tracePt t="18760" x="6670675" y="1125538"/>
          <p14:tracePt t="18916" x="6670675" y="1133475"/>
          <p14:tracePt t="19220" x="6670675" y="1143000"/>
          <p14:tracePt t="19240" x="6670675" y="1152525"/>
          <p14:tracePt t="19251" x="6670675" y="1169988"/>
          <p14:tracePt t="19265" x="6670675" y="1187450"/>
          <p14:tracePt t="19289" x="6670675" y="1196975"/>
          <p14:tracePt t="19359" x="6670675" y="1204913"/>
          <p14:tracePt t="19407" x="6680200" y="1223963"/>
          <p14:tracePt t="19418" x="6680200" y="1241425"/>
          <p14:tracePt t="19435" x="6680200" y="1250950"/>
          <p14:tracePt t="19450" x="6680200" y="1268413"/>
          <p14:tracePt t="19466" x="6680200" y="1276350"/>
          <p14:tracePt t="19526" x="6680200" y="1258888"/>
          <p14:tracePt t="19542" x="6680200" y="1223963"/>
          <p14:tracePt t="19552" x="6680200" y="1169988"/>
          <p14:tracePt t="19564" x="6680200" y="1133475"/>
          <p14:tracePt t="19579" x="6680200" y="1116013"/>
          <p14:tracePt t="19595" x="6680200" y="1108075"/>
          <p14:tracePt t="19625" x="6680200" y="1089025"/>
          <p14:tracePt t="19743" x="6680200" y="1098550"/>
          <p14:tracePt t="19757" x="6680200" y="1108075"/>
          <p14:tracePt t="19770" x="6680200" y="1125538"/>
          <p14:tracePt t="19786" x="6680200" y="1160463"/>
          <p14:tracePt t="19803" x="6688138" y="1204913"/>
          <p14:tracePt t="19819" x="6697663" y="1258888"/>
          <p14:tracePt t="19834" x="6697663" y="1268413"/>
          <p14:tracePt t="19964" x="6697663" y="1258888"/>
          <p14:tracePt t="19975" x="6697663" y="1250950"/>
          <p14:tracePt t="19985" x="6697663" y="1241425"/>
          <p14:tracePt t="20011" x="6688138" y="1223963"/>
          <p14:tracePt t="20024" x="6688138" y="1204913"/>
          <p14:tracePt t="20034" x="6688138" y="1187450"/>
          <p14:tracePt t="20045" x="6680200" y="1187450"/>
          <p14:tracePt t="20058" x="6680200" y="1179513"/>
          <p14:tracePt t="20073" x="6680200" y="1169988"/>
          <p14:tracePt t="20116" x="6680200" y="1179513"/>
          <p14:tracePt t="20142" x="6680200" y="1187450"/>
          <p14:tracePt t="20155" x="6680200" y="1196975"/>
          <p14:tracePt t="20167" x="6680200" y="1204913"/>
          <p14:tracePt t="20381" x="6680200" y="1196975"/>
          <p14:tracePt t="20403" x="6680200" y="1187450"/>
          <p14:tracePt t="20585" x="6680200" y="1196975"/>
          <p14:tracePt t="21018" x="6680200" y="1204913"/>
          <p14:tracePt t="21054" x="6680200" y="1214438"/>
          <p14:tracePt t="21089" x="6680200" y="1223963"/>
          <p14:tracePt t="21103" x="6670675" y="1223963"/>
          <p14:tracePt t="21126" x="6670675" y="1231900"/>
          <p14:tracePt t="21390" x="6661150" y="1231900"/>
          <p14:tracePt t="23830" x="6670675" y="1231900"/>
          <p14:tracePt t="23842" x="6680200" y="1231900"/>
          <p14:tracePt t="23875" x="6680200" y="1250950"/>
          <p14:tracePt t="23887" x="6688138" y="1250950"/>
          <p14:tracePt t="23914" x="6688138" y="1258888"/>
          <p14:tracePt t="24344" x="6680200" y="1250950"/>
          <p14:tracePt t="24383" x="6680200" y="1241425"/>
          <p14:tracePt t="24910" x="6680200" y="1250950"/>
          <p14:tracePt t="24922" x="6661150" y="1250950"/>
          <p14:tracePt t="24934" x="6616700" y="1268413"/>
          <p14:tracePt t="24950" x="6562725" y="1285875"/>
          <p14:tracePt t="24965" x="6473825" y="1303338"/>
          <p14:tracePt t="24981" x="6054725" y="1411288"/>
          <p14:tracePt t="24997" x="5732463" y="1500188"/>
          <p14:tracePt t="25013" x="5375275" y="1598613"/>
          <p14:tracePt t="25030" x="4697413" y="1795463"/>
          <p14:tracePt t="25044" x="4375150" y="1893888"/>
          <p14:tracePt t="25060" x="4116388" y="1965325"/>
          <p14:tracePt t="25076" x="3867150" y="2036763"/>
          <p14:tracePt t="25092" x="3554413" y="2116138"/>
          <p14:tracePt t="25108" x="3455988" y="2133600"/>
          <p14:tracePt t="25124" x="3411538" y="2143125"/>
          <p14:tracePt t="25140" x="3313113" y="2179638"/>
          <p14:tracePt t="25172" x="3232150" y="2251075"/>
          <p14:tracePt t="25189" x="3116263" y="2366963"/>
          <p14:tracePt t="25205" x="3071813" y="2446338"/>
          <p14:tracePt t="25221" x="3036888" y="2490788"/>
          <p14:tracePt t="25237" x="3000375" y="2562225"/>
          <p14:tracePt t="25450" x="2955925" y="2589213"/>
          <p14:tracePt t="25461" x="2919413" y="2625725"/>
          <p14:tracePt t="25477" x="2874963" y="2652713"/>
          <p14:tracePt t="25494" x="2840038" y="2670175"/>
          <p14:tracePt t="25510" x="2732088" y="2724150"/>
          <p14:tracePt t="25526" x="2670175" y="2751138"/>
          <p14:tracePt t="25541" x="2616200" y="2768600"/>
          <p14:tracePt t="25558" x="2527300" y="2786063"/>
          <p14:tracePt t="25573" x="2490788" y="2786063"/>
          <p14:tracePt t="25589" x="2465388" y="2786063"/>
          <p14:tracePt t="25606" x="2438400" y="2786063"/>
          <p14:tracePt t="25621" x="2401888" y="2786063"/>
          <p14:tracePt t="25637" x="2393950" y="2776538"/>
          <p14:tracePt t="25653" x="2384425" y="2776538"/>
          <p14:tracePt t="25764" x="2374900" y="2776538"/>
          <p14:tracePt t="25773" x="2374900" y="2786063"/>
          <p14:tracePt t="25785" x="2357438" y="2795588"/>
          <p14:tracePt t="25801" x="2347913" y="2822575"/>
          <p14:tracePt t="25815" x="2322513" y="2847975"/>
          <p14:tracePt t="25844" x="2276475" y="2901950"/>
          <p14:tracePt t="25861" x="2251075" y="2938463"/>
          <p14:tracePt t="25877" x="2232025" y="2946400"/>
          <p14:tracePt t="25893" x="2214563" y="2955925"/>
          <p14:tracePt t="25931" x="2214563" y="2938463"/>
          <p14:tracePt t="26088" x="2205038" y="2938463"/>
          <p14:tracePt t="26173" x="2205038" y="2946400"/>
          <p14:tracePt t="26185" x="2205038" y="2973388"/>
          <p14:tracePt t="26197" x="2214563" y="2990850"/>
          <p14:tracePt t="26213" x="2214563" y="3009900"/>
          <p14:tracePt t="26229" x="2214563" y="3027363"/>
          <p14:tracePt t="26246" x="2224088" y="3044825"/>
          <p14:tracePt t="26293" x="2232025" y="3054350"/>
          <p14:tracePt t="26338" x="2241550" y="3054350"/>
          <p14:tracePt t="26387" x="2251075" y="3054350"/>
          <p14:tracePt t="26400" x="2259013" y="3062288"/>
          <p14:tracePt t="26425" x="2268538" y="3062288"/>
          <p14:tracePt t="26435" x="2268538" y="3071813"/>
          <p14:tracePt t="26447" x="2268538" y="3081338"/>
          <p14:tracePt t="29377" x="2268538" y="3098800"/>
          <p14:tracePt t="29389" x="2268538" y="3108325"/>
          <p14:tracePt t="29404" x="2268538" y="3116263"/>
          <p14:tracePt t="29419" x="2268538" y="3125788"/>
          <p14:tracePt t="29437" x="2268538" y="3133725"/>
          <p14:tracePt t="29452" x="2268538" y="3143250"/>
          <p14:tracePt t="29468" x="2268538" y="3152775"/>
          <p14:tracePt t="29482" x="2259013" y="3170238"/>
          <p14:tracePt t="29499" x="2259013" y="3187700"/>
          <p14:tracePt t="29514" x="2241550" y="3214688"/>
          <p14:tracePt t="29530" x="2241550" y="3224213"/>
          <p14:tracePt t="29547" x="2232025" y="3224213"/>
          <p14:tracePt t="29562" x="2224088" y="3224213"/>
          <p14:tracePt t="29578" x="2224088" y="3205163"/>
          <p14:tracePt t="29596" x="2214563" y="3160713"/>
          <p14:tracePt t="29626" x="2197100" y="3071813"/>
          <p14:tracePt t="29643" x="2187575" y="2965450"/>
          <p14:tracePt t="29658" x="2179638" y="2911475"/>
          <p14:tracePt t="29683" x="2179638" y="2795588"/>
          <p14:tracePt t="29699" x="2179638" y="2697163"/>
          <p14:tracePt t="29743" x="2232025" y="2133600"/>
          <p14:tracePt t="29774" x="2286000" y="1857375"/>
          <p14:tracePt t="29789" x="2295525" y="1830388"/>
          <p14:tracePt t="29798" x="2295525" y="1822450"/>
          <p14:tracePt t="29881" x="2295525" y="1830388"/>
          <p14:tracePt t="29897" x="2295525" y="1839913"/>
          <p14:tracePt t="29909" x="2295525" y="1847850"/>
          <p14:tracePt t="29943" x="2303463" y="1884363"/>
          <p14:tracePt t="30244" x="2303463" y="1874838"/>
          <p14:tracePt t="30654" x="2303463" y="1866900"/>
          <p14:tracePt t="30677" x="2303463" y="1857375"/>
          <p14:tracePt t="31851" x="2312988" y="1857375"/>
          <p14:tracePt t="32020" x="2312988" y="1847850"/>
          <p14:tracePt t="32031" x="2322513" y="1839913"/>
          <p14:tracePt t="32047" x="2322513" y="1830388"/>
          <p14:tracePt t="32069" x="2322513" y="1812925"/>
          <p14:tracePt t="32083" x="2330450" y="1795463"/>
          <p14:tracePt t="32094" x="2330450" y="1768475"/>
          <p14:tracePt t="32108" x="2339975" y="1751013"/>
          <p14:tracePt t="32118" x="2339975" y="1731963"/>
          <p14:tracePt t="32129" x="2339975" y="1724025"/>
          <p14:tracePt t="32144" x="2339975" y="1714500"/>
          <p14:tracePt t="32166" x="2339975" y="1704975"/>
          <p14:tracePt t="32189" x="2339975" y="1697038"/>
          <p14:tracePt t="32215" x="2330450" y="1697038"/>
          <p14:tracePt t="32237" x="2322513" y="1697038"/>
          <p14:tracePt t="32254" x="2312988" y="1704975"/>
          <p14:tracePt t="32264" x="2303463" y="1704975"/>
          <p14:tracePt t="32276" x="2303463" y="1714500"/>
          <p14:tracePt t="32290" x="2286000" y="1731963"/>
          <p14:tracePt t="32306" x="2276475" y="1741488"/>
          <p14:tracePt t="32322" x="2268538" y="1758950"/>
          <p14:tracePt t="32338" x="2259013" y="1768475"/>
          <p14:tracePt t="32359" x="2259013" y="1776413"/>
          <p14:tracePt t="32405" x="2268538" y="1776413"/>
          <p14:tracePt t="32430" x="2276475" y="1776413"/>
          <p14:tracePt t="32443" x="2295525" y="1776413"/>
          <p14:tracePt t="32454" x="2303463" y="1768475"/>
          <p14:tracePt t="32467" x="2312988" y="1758950"/>
          <p14:tracePt t="32482" x="2339975" y="1758950"/>
          <p14:tracePt t="32497" x="2347913" y="1751013"/>
          <p14:tracePt t="32514" x="2366963" y="1741488"/>
          <p14:tracePt t="32530" x="2366963" y="1731963"/>
          <p14:tracePt t="32545" x="2374900" y="1731963"/>
          <p14:tracePt t="32562" x="2374900" y="1724025"/>
          <p14:tracePt t="32578" x="2374900" y="1714500"/>
          <p14:tracePt t="32633" x="2374900" y="1704975"/>
          <p14:tracePt t="32671" x="2366963" y="1704975"/>
          <p14:tracePt t="32681" x="2357438" y="1704975"/>
          <p14:tracePt t="32692" x="2347913" y="1704975"/>
          <p14:tracePt t="32709" x="2330450" y="1704975"/>
          <p14:tracePt t="32722" x="2312988" y="1704975"/>
          <p14:tracePt t="32741" x="2303463" y="1704975"/>
          <p14:tracePt t="32756" x="2286000" y="1704975"/>
          <p14:tracePt t="32770" x="2276475" y="1704975"/>
          <p14:tracePt t="32785" x="2268538" y="1714500"/>
          <p14:tracePt t="32802" x="2241550" y="1731963"/>
          <p14:tracePt t="32818" x="2232025" y="1751013"/>
          <p14:tracePt t="32834" x="2224088" y="1751013"/>
          <p14:tracePt t="32850" x="2224088" y="1776413"/>
          <p14:tracePt t="32866" x="2224088" y="1795463"/>
          <p14:tracePt t="32881" x="2224088" y="1803400"/>
          <p14:tracePt t="32898" x="2224088" y="1830388"/>
          <p14:tracePt t="32929" x="2224088" y="1839913"/>
          <p14:tracePt t="32946" x="2224088" y="1847850"/>
          <p14:tracePt t="32962" x="2232025" y="1857375"/>
          <p14:tracePt t="32977" x="2251075" y="1857375"/>
          <p14:tracePt t="32994" x="2286000" y="1847850"/>
          <p14:tracePt t="33010" x="2295525" y="1847850"/>
          <p14:tracePt t="33025" x="2312988" y="1830388"/>
          <p14:tracePt t="33042" x="2339975" y="1822450"/>
          <p14:tracePt t="33057" x="2347913" y="1795463"/>
          <p14:tracePt t="33072" x="2357438" y="1785938"/>
          <p14:tracePt t="33089" x="2357438" y="1768475"/>
          <p14:tracePt t="33127" x="2357438" y="1758950"/>
          <p14:tracePt t="33163" x="2357438" y="1751013"/>
          <p14:tracePt t="33224" x="2347913" y="1751013"/>
          <p14:tracePt t="33259" x="2339975" y="1751013"/>
          <p14:tracePt t="33272" x="2330450" y="1751013"/>
          <p14:tracePt t="33297" x="2322513" y="1751013"/>
          <p14:tracePt t="33305" x="2312988" y="1751013"/>
          <p14:tracePt t="33328" x="2303463" y="1751013"/>
          <p14:tracePt t="33346" x="2286000" y="1768475"/>
          <p14:tracePt t="33368" x="2276475" y="1776413"/>
          <p14:tracePt t="33383" x="2268538" y="1785938"/>
          <p14:tracePt t="33413" x="2259013" y="1803400"/>
          <p14:tracePt t="33448" x="2259013" y="1812925"/>
          <p14:tracePt t="33454" x="2259013" y="1822450"/>
          <p14:tracePt t="33560" x="2268538" y="1822450"/>
          <p14:tracePt t="33570" x="2276475" y="1822450"/>
          <p14:tracePt t="33582" x="2286000" y="1822450"/>
          <p14:tracePt t="33613" x="2303463" y="1822450"/>
          <p14:tracePt t="33630" x="2312988" y="1822450"/>
          <p14:tracePt t="33641" x="2322513" y="1822450"/>
          <p14:tracePt t="33654" x="2330450" y="1822450"/>
          <p14:tracePt t="33740" x="2330450" y="1812925"/>
          <p14:tracePt t="33799" x="2330450" y="1803400"/>
          <p14:tracePt t="33885" x="2322513" y="1803400"/>
          <p14:tracePt t="33918" x="2312988" y="1803400"/>
          <p14:tracePt t="33933" x="2303463" y="1803400"/>
          <p14:tracePt t="33951" x="2295525" y="1803400"/>
          <p14:tracePt t="33968" x="2268538" y="1803400"/>
          <p14:tracePt t="33997" x="2251075" y="1812925"/>
          <p14:tracePt t="34028" x="2232025" y="1822450"/>
          <p14:tracePt t="34053" x="2224088" y="1830388"/>
          <p14:tracePt t="34096" x="2224088" y="1839913"/>
          <p14:tracePt t="34113" x="2224088" y="1847850"/>
          <p14:tracePt t="34184" x="2232025" y="1847850"/>
          <p14:tracePt t="34197" x="2241550" y="1857375"/>
          <p14:tracePt t="34220" x="2251075" y="1866900"/>
          <p14:tracePt t="34233" x="2251075" y="1874838"/>
          <p14:tracePt t="34249" x="2259013" y="1874838"/>
          <p14:tracePt t="34268" x="2276475" y="1874838"/>
          <p14:tracePt t="34298" x="2286000" y="1874838"/>
          <p14:tracePt t="34317" x="2286000" y="1866900"/>
          <p14:tracePt t="34352" x="2295525" y="1857375"/>
          <p14:tracePt t="34390" x="2295525" y="1847850"/>
          <p14:tracePt t="34411" x="2295525" y="1839913"/>
          <p14:tracePt t="34436" x="2295525" y="1830388"/>
          <p14:tracePt t="34471" x="2295525" y="1822450"/>
          <p14:tracePt t="34531" x="2286000" y="1822450"/>
          <p14:tracePt t="34546" x="2276475" y="1822450"/>
          <p14:tracePt t="34557" x="2268538" y="1822450"/>
          <p14:tracePt t="34579" x="2259013" y="1822450"/>
          <p14:tracePt t="34601" x="2241550" y="1830388"/>
          <p14:tracePt t="34631" x="2241550" y="1839913"/>
          <p14:tracePt t="34663" x="2241550" y="1847850"/>
          <p14:tracePt t="34712" x="2251075" y="1847850"/>
          <p14:tracePt t="34748" x="2259013" y="1839913"/>
          <p14:tracePt t="34764" x="2268538" y="1839913"/>
          <p14:tracePt t="34771" x="2276475" y="1839913"/>
          <p14:tracePt t="34786" x="2276475" y="1830388"/>
          <p14:tracePt t="34799" x="2286000" y="1822450"/>
          <p14:tracePt t="34828" x="2286000" y="1812925"/>
          <p14:tracePt t="34846" x="2295525" y="1795463"/>
          <p14:tracePt t="34883" x="2295525" y="1785938"/>
          <p14:tracePt t="34895" x="2295525" y="1776413"/>
          <p14:tracePt t="34963" x="2286000" y="1776413"/>
          <p14:tracePt t="34987" x="2286000" y="1785938"/>
          <p14:tracePt t="34998" x="2268538" y="1785938"/>
          <p14:tracePt t="35025" x="2259013" y="1795463"/>
          <p14:tracePt t="35050" x="2251075" y="1795463"/>
          <p14:tracePt t="35062" x="2251075" y="1803400"/>
          <p14:tracePt t="35085" x="2251075" y="1812925"/>
          <p14:tracePt t="35097" x="2251075" y="1822450"/>
          <p14:tracePt t="35181" x="2259013" y="1822450"/>
          <p14:tracePt t="35194" x="2268538" y="1822450"/>
          <p14:tracePt t="35204" x="2276475" y="1822450"/>
          <p14:tracePt t="35219" x="2286000" y="1822450"/>
          <p14:tracePt t="35231" x="2295525" y="1822450"/>
          <p14:tracePt t="35246" x="2303463" y="1822450"/>
          <p14:tracePt t="35261" x="2303463" y="1812925"/>
          <p14:tracePt t="35278" x="2312988" y="1795463"/>
          <p14:tracePt t="35294" x="2322513" y="1785938"/>
          <p14:tracePt t="35325" x="2322513" y="1776413"/>
          <p14:tracePt t="35456" x="2312988" y="1776413"/>
          <p14:tracePt t="35624" x="2312988" y="1785938"/>
          <p14:tracePt t="35635" x="2303463" y="1785938"/>
          <p14:tracePt t="35867" x="2295525" y="1785938"/>
          <p14:tracePt t="35888" x="2295525" y="1795463"/>
          <p14:tracePt t="35903" x="2286000" y="1795463"/>
          <p14:tracePt t="35926" x="2276475" y="1803400"/>
          <p14:tracePt t="35957" x="2268538" y="1803400"/>
          <p14:tracePt t="36140" x="2268538" y="1812925"/>
          <p14:tracePt t="36154" x="2259013" y="1812925"/>
          <p14:tracePt t="36167" x="2251075" y="1822450"/>
          <p14:tracePt t="36190" x="2224088" y="1830388"/>
          <p14:tracePt t="36219" x="2187575" y="1839913"/>
          <p14:tracePt t="36225" x="2170113" y="1839913"/>
          <p14:tracePt t="36255" x="2133600" y="1839913"/>
          <p14:tracePt t="36259" x="2108200" y="1839913"/>
          <p14:tracePt t="36287" x="2062163" y="1847850"/>
          <p14:tracePt t="36318" x="2027238" y="1847850"/>
          <p14:tracePt t="36324" x="2009775" y="1847850"/>
          <p14:tracePt t="36337" x="1990725" y="1847850"/>
          <p14:tracePt t="36359" x="1965325" y="1847850"/>
          <p14:tracePt t="36379" x="1955800" y="1847850"/>
          <p14:tracePt t="36395" x="1946275" y="1847850"/>
          <p14:tracePt t="36424" x="1946275" y="1857375"/>
          <p14:tracePt t="36431" x="1938338" y="1857375"/>
          <p14:tracePt t="36456" x="1938338" y="1866900"/>
          <p14:tracePt t="36562" x="1938338" y="1857375"/>
          <p14:tracePt t="36754" x="1928813" y="1857375"/>
          <p14:tracePt t="36765" x="1919288" y="1857375"/>
          <p14:tracePt t="36910" x="1928813" y="1857375"/>
          <p14:tracePt t="36933" x="1938338" y="1857375"/>
          <p14:tracePt t="36948" x="1946275" y="1857375"/>
          <p14:tracePt t="36962" x="1965325" y="1857375"/>
          <p14:tracePt t="36989" x="2017713" y="1857375"/>
          <p14:tracePt t="36996" x="2054225" y="1857375"/>
          <p14:tracePt t="37008" x="2108200" y="1857375"/>
          <p14:tracePt t="37036" x="2214563" y="1874838"/>
          <p14:tracePt t="37062" x="2322513" y="1874838"/>
          <p14:tracePt t="37090" x="2428875" y="1874838"/>
          <p14:tracePt t="37096" x="2490788" y="1866900"/>
          <p14:tracePt t="37120" x="2598738" y="1847850"/>
          <p14:tracePt t="37158" x="2714625" y="1812925"/>
          <p14:tracePt t="37163" x="2732088" y="1803400"/>
          <p14:tracePt t="37190" x="2768600" y="1785938"/>
          <p14:tracePt t="37207" x="2776538" y="1776413"/>
          <p14:tracePt t="37236" x="2786063" y="1768475"/>
          <p14:tracePt t="37401" x="2795588" y="1758950"/>
          <p14:tracePt t="37413" x="2795588" y="1751013"/>
          <p14:tracePt t="37439" x="2803525" y="1751013"/>
          <p14:tracePt t="37618" x="2795588" y="1751013"/>
          <p14:tracePt t="37957" x="2786063" y="1751013"/>
          <p14:tracePt t="38039" x="2776538" y="1751013"/>
          <p14:tracePt t="38061" x="2768600" y="1751013"/>
          <p14:tracePt t="38111" x="2759075" y="1758950"/>
          <p14:tracePt t="38185" x="2751138" y="1768475"/>
          <p14:tracePt t="38195" x="2741613" y="1768475"/>
          <p14:tracePt t="38225" x="2714625" y="1785938"/>
          <p14:tracePt t="38231" x="2697163" y="1795463"/>
          <p14:tracePt t="38243" x="2679700" y="1803400"/>
          <p14:tracePt t="38265" x="2660650" y="1812925"/>
          <p14:tracePt t="38281" x="2608263" y="1839913"/>
          <p14:tracePt t="38310" x="2554288" y="1857375"/>
          <p14:tracePt t="38316" x="2536825" y="1866900"/>
          <p14:tracePt t="38328" x="2517775" y="1874838"/>
          <p14:tracePt t="38363" x="2465388" y="1884363"/>
          <p14:tracePt t="38369" x="2438400" y="1893888"/>
          <p14:tracePt t="38381" x="2428875" y="1893888"/>
          <p14:tracePt t="38410" x="2374900" y="1893888"/>
          <p14:tracePt t="38426" x="2357438" y="1893888"/>
          <p14:tracePt t="38437" x="2339975" y="1893888"/>
          <p14:tracePt t="38465" x="2312988" y="1893888"/>
          <p14:tracePt t="38481" x="2295525" y="1893888"/>
          <p14:tracePt t="38497" x="2251075" y="1893888"/>
          <p14:tracePt t="38526" x="2224088" y="1893888"/>
          <p14:tracePt t="38542" x="2214563" y="1893888"/>
          <p14:tracePt t="38564" x="2197100" y="1893888"/>
          <p14:tracePt t="38580" x="2187575" y="1893888"/>
          <p14:tracePt t="38610" x="2170113" y="1893888"/>
          <p14:tracePt t="38629" x="2160588" y="1893888"/>
          <p14:tracePt t="38688" x="2152650" y="1893888"/>
          <p14:tracePt t="38701" x="2152650" y="1901825"/>
          <p14:tracePt t="38735" x="2143125" y="1901825"/>
          <p14:tracePt t="38749" x="2133600" y="1901825"/>
          <p14:tracePt t="38772" x="2125663" y="1901825"/>
          <p14:tracePt t="38797" x="2116138" y="1911350"/>
          <p14:tracePt t="38822" x="2108200" y="1911350"/>
          <p14:tracePt t="38844" x="2098675" y="1919288"/>
          <p14:tracePt t="38866" x="2089150" y="1919288"/>
          <p14:tracePt t="38881" x="2081213" y="1919288"/>
          <p14:tracePt t="38910" x="2071688" y="1928813"/>
          <p14:tracePt t="38920" x="2062163" y="1928813"/>
          <p14:tracePt t="38944" x="2054225" y="1928813"/>
          <p14:tracePt t="38967" x="2044700" y="1928813"/>
          <p14:tracePt t="38999" x="2044700" y="1938338"/>
          <p14:tracePt t="39015" x="2036763" y="1938338"/>
          <p14:tracePt t="39036" x="2027238" y="1938338"/>
          <p14:tracePt t="39072" x="2017713" y="1938338"/>
          <p14:tracePt t="39096" x="2009775" y="1938338"/>
          <p14:tracePt t="39120" x="2000250" y="1938338"/>
          <p14:tracePt t="39134" x="1990725" y="1928813"/>
          <p14:tracePt t="39159" x="1982788" y="1928813"/>
          <p14:tracePt t="39168" x="1982788" y="1919288"/>
          <p14:tracePt t="39184" x="1973263" y="1919288"/>
          <p14:tracePt t="39212" x="1965325" y="1911350"/>
          <p14:tracePt t="39218" x="1955800" y="1901825"/>
          <p14:tracePt t="39265" x="1955800" y="1893888"/>
          <p14:tracePt t="39420" x="1955800" y="1884363"/>
          <p14:tracePt t="39780" x="1946275" y="1884363"/>
          <p14:tracePt t="39829" x="1938338" y="1884363"/>
          <p14:tracePt t="39867" x="1938338" y="1874838"/>
          <p14:tracePt t="39876" x="1928813" y="1874838"/>
          <p14:tracePt t="39938" x="1919288" y="1874838"/>
          <p14:tracePt t="40179" x="1928813" y="1874838"/>
          <p14:tracePt t="40298" x="1938338" y="1874838"/>
          <p14:tracePt t="40393" x="1946275" y="1874838"/>
          <p14:tracePt t="40416" x="1955800" y="1874838"/>
          <p14:tracePt t="40432" x="1965325" y="1874838"/>
          <p14:tracePt t="40478" x="1973263" y="1874838"/>
          <p14:tracePt t="40500" x="1982788" y="1874838"/>
          <p14:tracePt t="40527" x="1990725" y="1874838"/>
          <p14:tracePt t="40538" x="2000250" y="1874838"/>
          <p14:tracePt t="40555" x="2009775" y="1874838"/>
          <p14:tracePt t="40571" x="2017713" y="1874838"/>
          <p14:tracePt t="40587" x="2036763" y="1874838"/>
          <p14:tracePt t="40619" x="2044700" y="1874838"/>
          <p14:tracePt t="40635" x="2062163" y="1874838"/>
          <p14:tracePt t="40667" x="2081213" y="1874838"/>
          <p14:tracePt t="40683" x="2098675" y="1874838"/>
          <p14:tracePt t="40699" x="2116138" y="1866900"/>
          <p14:tracePt t="40715" x="2125663" y="1866900"/>
          <p14:tracePt t="40731" x="2152650" y="1857375"/>
          <p14:tracePt t="40747" x="2170113" y="1847850"/>
          <p14:tracePt t="40763" x="2179638" y="1839913"/>
          <p14:tracePt t="40779" x="2224088" y="1830388"/>
          <p14:tracePt t="40795" x="2241550" y="1822450"/>
          <p14:tracePt t="40811" x="2259013" y="1812925"/>
          <p14:tracePt t="40827" x="2286000" y="1795463"/>
          <p14:tracePt t="40843" x="2303463" y="1795463"/>
          <p14:tracePt t="40859" x="2312988" y="1795463"/>
          <p14:tracePt t="40875" x="2339975" y="1785938"/>
          <p14:tracePt t="40891" x="2347913" y="1776413"/>
          <p14:tracePt t="40907" x="2384425" y="1768475"/>
          <p14:tracePt t="40923" x="2393950" y="1768475"/>
          <p14:tracePt t="40953" x="2438400" y="1751013"/>
          <p14:tracePt t="40971" x="2490788" y="1731963"/>
          <p14:tracePt t="40987" x="2509838" y="1731963"/>
          <p14:tracePt t="41003" x="2536825" y="1731963"/>
          <p14:tracePt t="41019" x="2581275" y="1731963"/>
          <p14:tracePt t="41035" x="2598738" y="1731963"/>
          <p14:tracePt t="41051" x="2608263" y="1731963"/>
          <p14:tracePt t="41067" x="2633663" y="1751013"/>
          <p14:tracePt t="41083" x="2643188" y="1751013"/>
          <p14:tracePt t="41099" x="2643188" y="1758950"/>
          <p14:tracePt t="41115" x="2652713" y="1768475"/>
          <p14:tracePt t="41145" x="2660650" y="1768475"/>
          <p14:tracePt t="41199" x="2670175" y="1776413"/>
          <p14:tracePt t="41210" x="2679700" y="1776413"/>
          <p14:tracePt t="41238" x="2687638" y="1776413"/>
          <p14:tracePt t="41247" x="2697163" y="1776413"/>
          <p14:tracePt t="41260" x="2705100" y="1776413"/>
          <p14:tracePt t="41280" x="2714625" y="1776413"/>
          <p14:tracePt t="41307" x="2724150" y="1776413"/>
          <p14:tracePt t="41728" x="2714625" y="1776413"/>
          <p14:tracePt t="41767" x="2705100" y="1776413"/>
          <p14:tracePt t="41799" x="2697163" y="1776413"/>
          <p14:tracePt t="41823" x="2687638" y="1776413"/>
          <p14:tracePt t="41858" x="2679700" y="1776413"/>
          <p14:tracePt t="41967" x="2670175" y="1776413"/>
          <p14:tracePt t="41977" x="2670175" y="1785938"/>
          <p14:tracePt t="41991" x="2652713" y="1785938"/>
          <p14:tracePt t="42008" x="2643188" y="1803400"/>
          <p14:tracePt t="42022" x="2633663" y="1812925"/>
          <p14:tracePt t="42038" x="2608263" y="1830388"/>
          <p14:tracePt t="42054" x="2589213" y="1839913"/>
          <p14:tracePt t="42070" x="2581275" y="1847850"/>
          <p14:tracePt t="42086" x="2554288" y="1847850"/>
          <p14:tracePt t="42117" x="2544763" y="1847850"/>
          <p14:tracePt t="42133" x="2527300" y="1847850"/>
          <p14:tracePt t="42149" x="2509838" y="1847850"/>
          <p14:tracePt t="42165" x="2490788" y="1847850"/>
          <p14:tracePt t="42181" x="2473325" y="1847850"/>
          <p14:tracePt t="42197" x="2455863" y="1847850"/>
          <p14:tracePt t="42213" x="2438400" y="1847850"/>
          <p14:tracePt t="42229" x="2428875" y="1847850"/>
          <p14:tracePt t="42245" x="2393950" y="1830388"/>
          <p14:tracePt t="42261" x="2384425" y="1812925"/>
          <p14:tracePt t="42277" x="2374900" y="1803400"/>
          <p14:tracePt t="42293" x="2347913" y="1785938"/>
          <p14:tracePt t="42309" x="2330450" y="1776413"/>
          <p14:tracePt t="42341" x="2322513" y="1768475"/>
          <p14:tracePt t="42357" x="2312988" y="1768475"/>
          <p14:tracePt t="42410" x="2303463" y="1768475"/>
          <p14:tracePt t="42424" x="2303463" y="1776413"/>
          <p14:tracePt t="42436" x="2295525" y="1776413"/>
          <p14:tracePt t="42448" x="2295525" y="1795463"/>
          <p14:tracePt t="42459" x="2286000" y="1812925"/>
          <p14:tracePt t="42484" x="2276475" y="1839913"/>
          <p14:tracePt t="42502" x="2268538" y="1857375"/>
          <p14:tracePt t="42518" x="2259013" y="1866900"/>
          <p14:tracePt t="42557" x="2259013" y="1874838"/>
          <p14:tracePt t="42580" x="2268538" y="1874838"/>
          <p14:tracePt t="42605" x="2276475" y="1874838"/>
          <p14:tracePt t="42616" x="2286000" y="1884363"/>
          <p14:tracePt t="42628" x="2295525" y="1893888"/>
          <p14:tracePt t="42644" x="2322513" y="1901825"/>
          <p14:tracePt t="42662" x="2330450" y="1901825"/>
          <p14:tracePt t="42678" x="2347913" y="1901825"/>
          <p14:tracePt t="42710" x="2357438" y="1901825"/>
          <p14:tracePt t="42726" x="2366963" y="1901825"/>
          <p14:tracePt t="42742" x="2366963" y="1893888"/>
          <p14:tracePt t="42758" x="2366963" y="1884363"/>
          <p14:tracePt t="42774" x="2374900" y="1866900"/>
          <p14:tracePt t="42790" x="2374900" y="1857375"/>
          <p14:tracePt t="42822" x="2374900" y="1847850"/>
          <p14:tracePt t="42844" x="2374900" y="1839913"/>
          <p14:tracePt t="42894" x="2374900" y="1830388"/>
          <p14:tracePt t="42940" x="2366963" y="1830388"/>
          <p14:tracePt t="42953" x="2357438" y="1830388"/>
          <p14:tracePt t="42974" x="2347913" y="1830388"/>
          <p14:tracePt t="42985" x="2330450" y="1830388"/>
          <p14:tracePt t="43000" x="2322513" y="1830388"/>
          <p14:tracePt t="43014" x="2312988" y="1830388"/>
          <p14:tracePt t="43030" x="2303463" y="1830388"/>
          <p14:tracePt t="43046" x="2295525" y="1830388"/>
          <p14:tracePt t="43062" x="2276475" y="1839913"/>
          <p14:tracePt t="43078" x="2276475" y="1847850"/>
          <p14:tracePt t="43094" x="2259013" y="1857375"/>
          <p14:tracePt t="43110" x="2241550" y="1874838"/>
          <p14:tracePt t="43139" x="2232025" y="1884363"/>
          <p14:tracePt t="43173" x="2232025" y="1901825"/>
          <p14:tracePt t="43218" x="2232025" y="1911350"/>
          <p14:tracePt t="43275" x="2241550" y="1911350"/>
          <p14:tracePt t="43298" x="2259013" y="1911350"/>
          <p14:tracePt t="43315" x="2268538" y="1919288"/>
          <p14:tracePt t="43324" x="2276475" y="1919288"/>
          <p14:tracePt t="43336" x="2295525" y="1919288"/>
          <p14:tracePt t="43368" x="2303463" y="1919288"/>
          <p14:tracePt t="43384" x="2322513" y="1919288"/>
          <p14:tracePt t="43413" x="2330450" y="1911350"/>
          <p14:tracePt t="43430" x="2330450" y="1901825"/>
          <p14:tracePt t="43446" x="2330450" y="1884363"/>
          <p14:tracePt t="43470" x="2339975" y="1866900"/>
          <p14:tracePt t="43485" x="2347913" y="1857375"/>
          <p14:tracePt t="43513" x="2347913" y="1830388"/>
          <p14:tracePt t="43519" x="2357438" y="1830388"/>
          <p14:tracePt t="43531" x="2357438" y="1822450"/>
          <p14:tracePt t="43578" x="2357438" y="1812925"/>
          <p14:tracePt t="43638" x="2347913" y="1812925"/>
          <p14:tracePt t="43671" x="2339975" y="1812925"/>
          <p14:tracePt t="43687" x="2339975" y="1822450"/>
          <p14:tracePt t="43697" x="2330450" y="1822450"/>
          <p14:tracePt t="43716" x="2322513" y="1830388"/>
          <p14:tracePt t="43732" x="2312988" y="1830388"/>
          <p14:tracePt t="43768" x="2276475" y="1866900"/>
          <p14:tracePt t="43794" x="2276475" y="1874838"/>
          <p14:tracePt t="43817" x="2268538" y="1874838"/>
          <p14:tracePt t="43832" x="2268538" y="1884363"/>
          <p14:tracePt t="43867" x="2268538" y="1893888"/>
          <p14:tracePt t="43878" x="2268538" y="1901825"/>
          <p14:tracePt t="43902" x="2268538" y="1911350"/>
          <p14:tracePt t="44022" x="2276475" y="1911350"/>
          <p14:tracePt t="44045" x="2286000" y="1911350"/>
          <p14:tracePt t="44081" x="2295525" y="1911350"/>
          <p14:tracePt t="44104" x="2303463" y="1911350"/>
          <p14:tracePt t="44116" x="2303463" y="1901825"/>
          <p14:tracePt t="44129" x="2312988" y="1901825"/>
          <p14:tracePt t="44147" x="2322513" y="1901825"/>
          <p14:tracePt t="44170" x="2330450" y="1884363"/>
          <p14:tracePt t="44216" x="2339975" y="1874838"/>
          <p14:tracePt t="44247" x="2339975" y="1866900"/>
          <p14:tracePt t="44284" x="2339975" y="1857375"/>
          <p14:tracePt t="44419" x="2339975" y="1866900"/>
          <p14:tracePt t="44443" x="2339975" y="1874838"/>
          <p14:tracePt t="44467" x="2339975" y="1884363"/>
          <p14:tracePt t="44479" x="2339975" y="1893888"/>
          <p14:tracePt t="44512" x="2339975" y="1901825"/>
          <p14:tracePt t="44560" x="2330450" y="1901825"/>
          <p14:tracePt t="44597" x="2322513" y="1901825"/>
          <p14:tracePt t="44608" x="2312988" y="1901825"/>
          <p14:tracePt t="44625" x="2303463" y="1901825"/>
          <p14:tracePt t="44637" x="2295525" y="1901825"/>
          <p14:tracePt t="44654" x="2286000" y="1901825"/>
          <p14:tracePt t="44670" x="2276475" y="1901825"/>
          <p14:tracePt t="44686" x="2268538" y="1901825"/>
          <p14:tracePt t="44705" x="2259013" y="1901825"/>
          <p14:tracePt t="44728" x="2259013" y="1893888"/>
          <p14:tracePt t="44739" x="2259013" y="1884363"/>
          <p14:tracePt t="44767" x="2251075" y="1884363"/>
          <p14:tracePt t="44777" x="2251075" y="1874838"/>
          <p14:tracePt t="44873" x="2251075" y="1884363"/>
          <p14:tracePt t="44899" x="2251075" y="1893888"/>
          <p14:tracePt t="44923" x="2251075" y="1901825"/>
          <p14:tracePt t="44946" x="2251075" y="1911350"/>
          <p14:tracePt t="44985" x="2259013" y="1911350"/>
          <p14:tracePt t="45021" x="2268538" y="1911350"/>
          <p14:tracePt t="45042" x="2276475" y="1919288"/>
          <p14:tracePt t="45053" x="2276475" y="1928813"/>
          <p14:tracePt t="45070" x="2286000" y="1928813"/>
          <p14:tracePt t="45091" x="2295525" y="1928813"/>
          <p14:tracePt t="45104" x="2303463" y="1928813"/>
          <p14:tracePt t="45120" x="2312988" y="1928813"/>
          <p14:tracePt t="45164" x="2322513" y="1928813"/>
          <p14:tracePt t="45181" x="2322513" y="1919288"/>
          <p14:tracePt t="45222" x="2322513" y="1911350"/>
          <p14:tracePt t="45308" x="2322513" y="1919288"/>
          <p14:tracePt t="45322" x="2322513" y="1928813"/>
          <p14:tracePt t="45342" x="2312988" y="1938338"/>
          <p14:tracePt t="45380" x="2303463" y="1938338"/>
          <p14:tracePt t="45390" x="2303463" y="1946275"/>
          <p14:tracePt t="45408" x="2295525" y="1946275"/>
          <p14:tracePt t="45425" x="2286000" y="1946275"/>
          <p14:tracePt t="45441" x="2276475" y="1946275"/>
          <p14:tracePt t="45470" x="2259013" y="1946275"/>
          <p14:tracePt t="45476" x="2251075" y="1946275"/>
          <p14:tracePt t="45498" x="2241550" y="1946275"/>
          <p14:tracePt t="45519" x="2232025" y="1946275"/>
          <p14:tracePt t="45534" x="2224088" y="1946275"/>
          <p14:tracePt t="45557" x="2214563" y="1946275"/>
          <p14:tracePt t="45654" x="2214563" y="1938338"/>
          <p14:tracePt t="45753" x="2224088" y="1938338"/>
          <p14:tracePt t="45763" x="2232025" y="1938338"/>
          <p14:tracePt t="45773" x="2241550" y="1938338"/>
          <p14:tracePt t="45788" x="2259013" y="1938338"/>
          <p14:tracePt t="45817" x="2303463" y="1938338"/>
          <p14:tracePt t="45823" x="2330450" y="1938338"/>
          <p14:tracePt t="45835" x="2347913" y="1938338"/>
          <p14:tracePt t="45871" x="2366963" y="1938338"/>
          <p14:tracePt t="45894" x="2374900" y="1938338"/>
          <p14:tracePt t="45920" x="2374900" y="1928813"/>
          <p14:tracePt t="45941" x="2374900" y="1919288"/>
          <p14:tracePt t="46158" x="2366963" y="1919288"/>
          <p14:tracePt t="46185" x="2357438" y="1919288"/>
          <p14:tracePt t="46197" x="2347913" y="1919288"/>
          <p14:tracePt t="46207" x="2339975" y="1919288"/>
          <p14:tracePt t="46221" x="2330450" y="1919288"/>
          <p14:tracePt t="46250" x="2322513" y="1919288"/>
          <p14:tracePt t="46257" x="2312988" y="1919288"/>
          <p14:tracePt t="46277" x="2303463" y="1919288"/>
          <p14:tracePt t="46305" x="2295525" y="1919288"/>
          <p14:tracePt t="46321" x="2286000" y="1919288"/>
          <p14:tracePt t="46353" x="2276475" y="1919288"/>
          <p14:tracePt t="46375" x="2268538" y="1919288"/>
          <p14:tracePt t="46423" x="2259013" y="1919288"/>
          <p14:tracePt t="46605" x="2251075" y="1919288"/>
          <p14:tracePt t="46628" x="2241550" y="1919288"/>
          <p14:tracePt t="46650" x="2232025" y="1911350"/>
          <p14:tracePt t="46664" x="2224088" y="1911350"/>
          <p14:tracePt t="46677" x="2214563" y="1911350"/>
          <p14:tracePt t="46698" x="2205038" y="1911350"/>
          <p14:tracePt t="46738" x="2205038" y="1901825"/>
          <p14:tracePt t="46975" x="2214563" y="1901825"/>
          <p14:tracePt t="46991" x="2224088" y="1901825"/>
          <p14:tracePt t="47002" x="2241550" y="1901825"/>
          <p14:tracePt t="47013" x="2251075" y="1901825"/>
          <p14:tracePt t="47026" x="2268538" y="1911350"/>
          <p14:tracePt t="47041" x="2276475" y="1911350"/>
          <p14:tracePt t="47057" x="2303463" y="1919288"/>
          <p14:tracePt t="47074" x="2330450" y="1919288"/>
          <p14:tracePt t="47089" x="2339975" y="1919288"/>
          <p14:tracePt t="47105" x="2357438" y="1919288"/>
          <p14:tracePt t="47120" x="2366963" y="1919288"/>
          <p14:tracePt t="47182" x="2366963" y="1911350"/>
          <p14:tracePt t="47193" x="2374900" y="1911350"/>
          <p14:tracePt t="47205" x="2374900" y="1901825"/>
          <p14:tracePt t="47218" x="2384425" y="1893888"/>
          <p14:tracePt t="47233" x="2393950" y="1884363"/>
          <p14:tracePt t="47249" x="2393950" y="1866900"/>
          <p14:tracePt t="47265" x="2411413" y="1847850"/>
          <p14:tracePt t="47281" x="2419350" y="1839913"/>
          <p14:tracePt t="47297" x="2428875" y="1830388"/>
          <p14:tracePt t="47313" x="2438400" y="1812925"/>
          <p14:tracePt t="47359" x="2446338" y="1812925"/>
          <p14:tracePt t="47377" x="2473325" y="1812925"/>
          <p14:tracePt t="47553" x="2482850" y="1812925"/>
          <p14:tracePt t="47566" x="2490788" y="1803400"/>
          <p14:tracePt t="47577" x="2517775" y="1795463"/>
          <p14:tracePt t="47588" x="2536825" y="1795463"/>
          <p14:tracePt t="47602" x="2562225" y="1785938"/>
          <p14:tracePt t="47617" x="2589213" y="1785938"/>
          <p14:tracePt t="47633" x="2608263" y="1785938"/>
          <p14:tracePt t="47649" x="2643188" y="1785938"/>
          <p14:tracePt t="47680" x="2652713" y="1785938"/>
          <p14:tracePt t="47817" x="2660650" y="1785938"/>
          <p14:tracePt t="47877" x="2670175" y="1785938"/>
          <p14:tracePt t="47887" x="2679700" y="1785938"/>
          <p14:tracePt t="47904" x="2687638" y="1785938"/>
          <p14:tracePt t="47921" x="2697163" y="1785938"/>
          <p14:tracePt t="47937" x="2714625" y="1785938"/>
          <p14:tracePt t="47968" x="2724150" y="1785938"/>
          <p14:tracePt t="48071" x="2724150" y="1795463"/>
          <p14:tracePt t="48178" x="2732088" y="1795463"/>
          <p14:tracePt t="48190" x="2732088" y="1803400"/>
          <p14:tracePt t="48215" x="2741613" y="1803400"/>
          <p14:tracePt t="48227" x="2741613" y="1812925"/>
          <p14:tracePt t="48308" x="2741613" y="1822450"/>
          <p14:tracePt t="48514" x="2741613" y="1812925"/>
          <p14:tracePt t="48563" x="2732088" y="1812925"/>
          <p14:tracePt t="48573" x="2732088" y="1803400"/>
          <p14:tracePt t="48584" x="2724150" y="1803400"/>
          <p14:tracePt t="48595" x="2705100" y="1803400"/>
          <p14:tracePt t="48612" x="2687638" y="1803400"/>
          <p14:tracePt t="48625" x="2660650" y="1803400"/>
          <p14:tracePt t="48641" x="2625725" y="1803400"/>
          <p14:tracePt t="48657" x="2589213" y="1803400"/>
          <p14:tracePt t="48673" x="2509838" y="1822450"/>
          <p14:tracePt t="48703" x="2428875" y="1866900"/>
          <p14:tracePt t="48721" x="2330450" y="1901825"/>
          <p14:tracePt t="48737" x="2303463" y="1928813"/>
          <p14:tracePt t="48753" x="2224088" y="1965325"/>
          <p14:tracePt t="48769" x="2187575" y="1982788"/>
          <p14:tracePt t="48785" x="2152650" y="2009775"/>
          <p14:tracePt t="48801" x="2071688" y="2054225"/>
          <p14:tracePt t="48817" x="2036763" y="2062163"/>
          <p14:tracePt t="48833" x="2000250" y="2081213"/>
          <p14:tracePt t="48849" x="1938338" y="2108200"/>
          <p14:tracePt t="48865" x="1919288" y="2125663"/>
          <p14:tracePt t="48881" x="1893888" y="2133600"/>
          <p14:tracePt t="48897" x="1874838" y="2133600"/>
          <p14:tracePt t="48913" x="1830388" y="2133600"/>
          <p14:tracePt t="48929" x="1822450" y="2133600"/>
          <p14:tracePt t="48945" x="1795463" y="2133600"/>
          <p14:tracePt t="48977" x="1785938" y="2133600"/>
          <p14:tracePt t="48993" x="1776413" y="2133600"/>
          <p14:tracePt t="49009" x="1768475" y="2133600"/>
          <p14:tracePt t="49025" x="1758950" y="2133600"/>
          <p14:tracePt t="49054" x="1758950" y="2125663"/>
          <p14:tracePt t="49070" x="1751013" y="2108200"/>
          <p14:tracePt t="49090" x="1751013" y="2089150"/>
          <p14:tracePt t="49103" x="1751013" y="2071688"/>
          <p14:tracePt t="49115" x="1751013" y="2044700"/>
          <p14:tracePt t="49127" x="1751013" y="2017713"/>
          <p14:tracePt t="49139" x="1751013" y="2009775"/>
          <p14:tracePt t="49152" x="1751013" y="2000250"/>
          <p14:tracePt t="49168" x="1751013" y="1990725"/>
          <p14:tracePt t="49186" x="1751013" y="1982788"/>
          <p14:tracePt t="49235" x="1751013" y="1973263"/>
          <p14:tracePt t="49244" x="1751013" y="1965325"/>
          <p14:tracePt t="49257" x="1751013" y="1946275"/>
          <p14:tracePt t="49285" x="1751013" y="1938338"/>
          <p14:tracePt t="49296" x="1751013" y="1928813"/>
          <p14:tracePt t="49332" x="1751013" y="1911350"/>
          <p14:tracePt t="49345" x="1758950" y="1901825"/>
          <p14:tracePt t="49358" x="1758950" y="1893888"/>
          <p14:tracePt t="49367" x="1758950" y="1884363"/>
          <p14:tracePt t="49416" x="1768475" y="1884363"/>
          <p14:tracePt t="49512" x="1776413" y="1884363"/>
          <p14:tracePt t="49545" x="1795463" y="1874838"/>
          <p14:tracePt t="49573" x="1803400" y="1874838"/>
          <p14:tracePt t="49583" x="1812925" y="1874838"/>
          <p14:tracePt t="49600" x="1822450" y="1874838"/>
          <p14:tracePt t="49616" x="1830388" y="1874838"/>
          <p14:tracePt t="49634" x="1847850" y="1874838"/>
          <p14:tracePt t="49656" x="1857375" y="1874838"/>
          <p14:tracePt t="49679" x="1866900" y="1874838"/>
          <p14:tracePt t="49703" x="1874838" y="1874838"/>
          <p14:tracePt t="49713" x="1884363" y="1884363"/>
          <p14:tracePt t="49741" x="1893888" y="1884363"/>
          <p14:tracePt t="49752" x="1901825" y="1884363"/>
          <p14:tracePt t="49774" x="1919288" y="1884363"/>
          <p14:tracePt t="49785" x="1928813" y="1893888"/>
          <p14:tracePt t="49805" x="1946275" y="1893888"/>
          <p14:tracePt t="49812" x="1965325" y="1901825"/>
          <p14:tracePt t="49825" x="1973263" y="1901825"/>
          <p14:tracePt t="49840" x="1982788" y="1901825"/>
          <p14:tracePt t="49857" x="1990725" y="1901825"/>
          <p14:tracePt t="49873" x="2009775" y="1901825"/>
          <p14:tracePt t="49905" x="2017713" y="1901825"/>
          <p14:tracePt t="49921" x="2027238" y="1901825"/>
          <p14:tracePt t="49936" x="2036763" y="1901825"/>
          <p14:tracePt t="49952" x="2044700" y="1901825"/>
          <p14:tracePt t="49969" x="2062163" y="1901825"/>
          <p14:tracePt t="49985" x="2071688" y="1893888"/>
          <p14:tracePt t="50000" x="2081213" y="1893888"/>
          <p14:tracePt t="50031" x="2108200" y="1884363"/>
          <p14:tracePt t="50048" x="2116138" y="1884363"/>
          <p14:tracePt t="50065" x="2125663" y="1874838"/>
          <p14:tracePt t="50080" x="2133600" y="1874838"/>
          <p14:tracePt t="50097" x="2143125" y="1866900"/>
          <p14:tracePt t="50338" x="2133600" y="1866900"/>
          <p14:tracePt t="50375" x="2125663" y="1866900"/>
          <p14:tracePt t="50402" x="2116138" y="1874838"/>
          <p14:tracePt t="50415" x="2108200" y="1874838"/>
          <p14:tracePt t="50424" x="2098675" y="1874838"/>
          <p14:tracePt t="50435" x="2089150" y="1874838"/>
          <p14:tracePt t="50451" x="2081213" y="1884363"/>
          <p14:tracePt t="50465" x="2062163" y="1884363"/>
          <p14:tracePt t="50481" x="2054225" y="1893888"/>
          <p14:tracePt t="50497" x="2036763" y="1893888"/>
          <p14:tracePt t="50513" x="2027238" y="1893888"/>
          <p14:tracePt t="50529" x="2017713" y="1893888"/>
          <p14:tracePt t="50561" x="2009775" y="1901825"/>
          <p14:tracePt t="50576" x="2000250" y="1901825"/>
          <p14:tracePt t="50593" x="1990725" y="1911350"/>
          <p14:tracePt t="50624" x="1982788" y="1919288"/>
          <p14:tracePt t="50653" x="1982788" y="1928813"/>
          <p14:tracePt t="50676" x="1973263" y="1928813"/>
          <p14:tracePt t="50770" x="1982788" y="1928813"/>
          <p14:tracePt t="50787" x="1990725" y="1928813"/>
          <p14:tracePt t="50798" x="1990725" y="1919288"/>
          <p14:tracePt t="50807" x="2000250" y="1919288"/>
          <p14:tracePt t="50832" x="2009775" y="1919288"/>
          <p14:tracePt t="50847" x="2009775" y="1911350"/>
          <p14:tracePt t="50856" x="2027238" y="1911350"/>
          <p14:tracePt t="50866" x="2036763" y="1911350"/>
          <p14:tracePt t="50884" x="2044700" y="1911350"/>
          <p14:tracePt t="50897" x="2062163" y="1901825"/>
          <p14:tracePt t="50911" x="2071688" y="1893888"/>
          <p14:tracePt t="50927" x="2081213" y="1893888"/>
          <p14:tracePt t="50943" x="2098675" y="1893888"/>
          <p14:tracePt t="50959" x="2108200" y="1893888"/>
          <p14:tracePt t="50975" x="2125663" y="1893888"/>
          <p14:tracePt t="51001" x="2133600" y="1893888"/>
          <p14:tracePt t="51013" x="2152650" y="1893888"/>
          <p14:tracePt t="51037" x="2160588" y="1893888"/>
          <p14:tracePt t="51049" x="2179638" y="1893888"/>
          <p14:tracePt t="51061" x="2187575" y="1893888"/>
          <p14:tracePt t="51073" x="2197100" y="1893888"/>
          <p14:tracePt t="51087" x="2205038" y="1893888"/>
          <p14:tracePt t="51109" x="2214563" y="1893888"/>
          <p14:tracePt t="51120" x="2224088" y="1893888"/>
          <p14:tracePt t="51135" x="2232025" y="1893888"/>
          <p14:tracePt t="51158" x="2251075" y="1893888"/>
          <p14:tracePt t="51180" x="2259013" y="1893888"/>
          <p14:tracePt t="51193" x="2276475" y="1893888"/>
          <p14:tracePt t="51217" x="2286000" y="1893888"/>
          <p14:tracePt t="51240" x="2303463" y="1893888"/>
          <p14:tracePt t="51264" x="2312988" y="1893888"/>
          <p14:tracePt t="51278" x="2322513" y="1893888"/>
          <p14:tracePt t="51289" x="2330450" y="1893888"/>
          <p14:tracePt t="51298" x="2330450" y="1884363"/>
          <p14:tracePt t="51313" x="2339975" y="1884363"/>
          <p14:tracePt t="51328" x="2347913" y="1884363"/>
          <p14:tracePt t="51343" x="2357438" y="1874838"/>
          <p14:tracePt t="51374" x="2366963" y="1874838"/>
          <p14:tracePt t="51392" x="2374900" y="1874838"/>
          <p14:tracePt t="51409" x="2393950" y="1874838"/>
          <p14:tracePt t="51425" x="2401888" y="1874838"/>
          <p14:tracePt t="51440" x="2411413" y="1884363"/>
          <p14:tracePt t="51457" x="2419350" y="1884363"/>
          <p14:tracePt t="51472" x="2428875" y="1884363"/>
          <p14:tracePt t="51505" x="2428875" y="1893888"/>
          <p14:tracePt t="51662" x="2428875" y="1911350"/>
          <p14:tracePt t="51673" x="2438400" y="1911350"/>
          <p14:tracePt t="51684" x="2446338" y="1919288"/>
          <p14:tracePt t="51711" x="2446338" y="1928813"/>
          <p14:tracePt t="51722" x="2455863" y="1928813"/>
          <p14:tracePt t="51960" x="2446338" y="1928813"/>
          <p14:tracePt t="51975" x="2438400" y="1938338"/>
          <p14:tracePt t="51987" x="2419350" y="1938338"/>
          <p14:tracePt t="52001" x="2401888" y="1938338"/>
          <p14:tracePt t="52031" x="2366963" y="1946275"/>
          <p14:tracePt t="52049" x="2322513" y="1955800"/>
          <p14:tracePt t="52064" x="2295525" y="1955800"/>
          <p14:tracePt t="52080" x="2276475" y="1955800"/>
          <p14:tracePt t="52097" x="2232025" y="1955800"/>
          <p14:tracePt t="52113" x="2224088" y="1955800"/>
          <p14:tracePt t="52128" x="2214563" y="1955800"/>
          <p14:tracePt t="52143" x="2187575" y="1955800"/>
          <p14:tracePt t="52159" x="2187575" y="1946275"/>
          <p14:tracePt t="52175" x="2170113" y="1946275"/>
          <p14:tracePt t="52191" x="2152650" y="1928813"/>
          <p14:tracePt t="52207" x="2143125" y="1928813"/>
          <p14:tracePt t="52223" x="2143125" y="1919288"/>
          <p14:tracePt t="52239" x="2125663" y="1911350"/>
          <p14:tracePt t="52255" x="2116138" y="1911350"/>
          <p14:tracePt t="52287" x="2116138" y="1901825"/>
          <p14:tracePt t="52313" x="2116138" y="1893888"/>
          <p14:tracePt t="52333" x="2108200" y="1893888"/>
          <p14:tracePt t="52501" x="2116138" y="1893888"/>
          <p14:tracePt t="52539" x="2125663" y="1893888"/>
          <p14:tracePt t="52560" x="2143125" y="1893888"/>
          <p14:tracePt t="52588" x="2152650" y="1893888"/>
          <p14:tracePt t="52597" x="2170113" y="1893888"/>
          <p14:tracePt t="52610" x="2179638" y="1893888"/>
          <p14:tracePt t="52623" x="2187575" y="1901825"/>
          <p14:tracePt t="52639" x="2205038" y="1901825"/>
          <p14:tracePt t="52673" x="2251075" y="1919288"/>
          <p14:tracePt t="52704" x="2286000" y="1919288"/>
          <p14:tracePt t="52710" x="2303463" y="1928813"/>
          <p14:tracePt t="52722" x="2312988" y="1928813"/>
          <p14:tracePt t="52751" x="2339975" y="1928813"/>
          <p14:tracePt t="52758" x="2347913" y="1928813"/>
          <p14:tracePt t="52776" x="2357438" y="1928813"/>
          <p14:tracePt t="52792" x="2357438" y="1919288"/>
          <p14:tracePt t="52820" x="2366963" y="1911350"/>
          <p14:tracePt t="52826" x="2374900" y="1911350"/>
          <p14:tracePt t="52873" x="2384425" y="1901825"/>
          <p14:tracePt t="52879" x="2393950" y="1901825"/>
          <p14:tracePt t="52903" x="2401888" y="1893888"/>
          <p14:tracePt t="52921" x="2411413" y="1884363"/>
          <p14:tracePt t="52952" x="2428875" y="1884363"/>
          <p14:tracePt t="52976" x="2455863" y="1884363"/>
          <p14:tracePt t="52992" x="2465388" y="1874838"/>
          <p14:tracePt t="53007" x="2473325" y="1874838"/>
          <p14:tracePt t="53347" x="2465388" y="1874838"/>
          <p14:tracePt t="53367" x="2455863" y="1874838"/>
          <p14:tracePt t="53378" x="2446338" y="1874838"/>
          <p14:tracePt t="53407" x="2419350" y="1884363"/>
          <p14:tracePt t="53438" x="2411413" y="1884363"/>
          <p14:tracePt t="53444" x="2393950" y="1884363"/>
          <p14:tracePt t="53465" x="2384425" y="1884363"/>
          <p14:tracePt t="53478" x="2374900" y="1884363"/>
          <p14:tracePt t="53507" x="2347913" y="1893888"/>
          <p14:tracePt t="53526" x="2339975" y="1893888"/>
          <p14:tracePt t="53554" x="2330450" y="1893888"/>
          <p14:tracePt t="53595" x="2322513" y="1893888"/>
          <p14:tracePt t="53622" x="2312988" y="1893888"/>
          <p14:tracePt t="53631" x="2303463" y="1893888"/>
          <p14:tracePt t="53654" x="2295525" y="1893888"/>
          <p14:tracePt t="53692" x="2286000" y="1893888"/>
          <p14:tracePt t="53728" x="2276475" y="1893888"/>
          <p14:tracePt t="53751" x="2268538" y="1893888"/>
          <p14:tracePt t="53776" x="2259013" y="1893888"/>
          <p14:tracePt t="53810" x="2251075" y="1893888"/>
          <p14:tracePt t="53825" x="2251075" y="1901825"/>
          <p14:tracePt t="53837" x="2241550" y="1901825"/>
          <p14:tracePt t="53858" x="2232025" y="1901825"/>
          <p14:tracePt t="53879" x="2224088" y="1901825"/>
          <p14:tracePt t="53897" x="2214563" y="1901825"/>
          <p14:tracePt t="53933" x="2205038" y="1901825"/>
          <p14:tracePt t="54150" x="2197100" y="1901825"/>
          <p14:tracePt t="54183" x="2187575" y="1901825"/>
          <p14:tracePt t="55158" x="2179638" y="1901825"/>
          <p14:tracePt t="55192" x="2170113" y="1901825"/>
          <p14:tracePt t="55203" x="2160588" y="1901825"/>
          <p14:tracePt t="55243" x="2152650" y="1901825"/>
          <p14:tracePt t="55278" x="2143125" y="1901825"/>
          <p14:tracePt t="55337" x="2133600" y="1901825"/>
          <p14:tracePt t="55363" x="2125663" y="1901825"/>
          <p14:tracePt t="55375" x="2125663" y="1911350"/>
          <p14:tracePt t="55435" x="2116138" y="1911350"/>
          <p14:tracePt t="55493" x="2116138" y="1919288"/>
          <p14:tracePt t="55509" x="2108200" y="1919288"/>
          <p14:tracePt t="55564" x="2098675" y="1919288"/>
          <p14:tracePt t="55602" x="2089150" y="1928813"/>
          <p14:tracePt t="55638" x="2081213" y="1928813"/>
          <p14:tracePt t="55651" x="2081213" y="1938338"/>
          <p14:tracePt t="55662" x="2071688" y="1938338"/>
          <p14:tracePt t="55683" x="2062163" y="1946275"/>
          <p14:tracePt t="55728" x="2036763" y="1955800"/>
          <p14:tracePt t="55734" x="2027238" y="1965325"/>
          <p14:tracePt t="55745" x="2017713" y="1965325"/>
          <p14:tracePt t="55781" x="2000250" y="1973263"/>
          <p14:tracePt t="55799" x="1982788" y="1973263"/>
          <p14:tracePt t="55828" x="1973263" y="1982788"/>
          <p14:tracePt t="55846" x="1965325" y="1982788"/>
          <p14:tracePt t="55882" x="1946275" y="2000250"/>
          <p14:tracePt t="55888" x="1938338" y="2009775"/>
          <p14:tracePt t="55928" x="1919288" y="2027238"/>
          <p14:tracePt t="55946" x="1901825" y="2036763"/>
          <p14:tracePt t="55963" x="1893888" y="2044700"/>
          <p14:tracePt t="55984" x="1893888" y="2054225"/>
          <p14:tracePt t="56000" x="1884363" y="2062163"/>
          <p14:tracePt t="56029" x="1866900" y="2071688"/>
          <p14:tracePt t="56048" x="1857375" y="2089150"/>
          <p14:tracePt t="56082" x="1839913" y="2108200"/>
          <p14:tracePt t="56089" x="1830388" y="2116138"/>
          <p14:tracePt t="56100" x="1812925" y="2133600"/>
          <p14:tracePt t="56130" x="1795463" y="2160588"/>
          <p14:tracePt t="56147" x="1785938" y="2170113"/>
          <p14:tracePt t="56166" x="1776413" y="2179638"/>
          <p14:tracePt t="56478" x="1776413" y="2197100"/>
          <p14:tracePt t="56500" x="1776413" y="2205038"/>
          <p14:tracePt t="56575" x="1768475" y="2214563"/>
          <p14:tracePt t="56597" x="1758950" y="2214563"/>
          <p14:tracePt t="56624" x="1751013" y="2214563"/>
          <p14:tracePt t="56646" x="1731963" y="2224088"/>
          <p14:tracePt t="56669" x="1724025" y="2224088"/>
          <p14:tracePt t="56685" x="1714500" y="2232025"/>
          <p14:tracePt t="56695" x="1704975" y="2232025"/>
          <p14:tracePt t="56709" x="1704975" y="2241550"/>
          <p14:tracePt t="56725" x="1697038" y="2241550"/>
          <p14:tracePt t="56765" x="1687513" y="2241550"/>
          <p14:tracePt t="56873" x="1687513" y="2251075"/>
          <p14:tracePt t="57019" x="1687513" y="2241550"/>
          <p14:tracePt t="57030" x="1687513" y="2232025"/>
          <p14:tracePt t="57104" x="1697038" y="2224088"/>
          <p14:tracePt t="57197" x="1704975" y="2224088"/>
          <p14:tracePt t="57212" x="1704975" y="2205038"/>
          <p14:tracePt t="57225" x="1714500" y="2187575"/>
          <p14:tracePt t="57238" x="1714500" y="2160588"/>
          <p14:tracePt t="57252" x="1724025" y="2143125"/>
          <p14:tracePt t="57268" x="1724025" y="2116138"/>
          <p14:tracePt t="57285" x="1741488" y="2054225"/>
          <p14:tracePt t="57300" x="1758950" y="2009775"/>
          <p14:tracePt t="57316" x="1758950" y="1982788"/>
          <p14:tracePt t="57333" x="1776413" y="1955800"/>
          <p14:tracePt t="57349" x="1776413" y="1946275"/>
          <p14:tracePt t="57441" x="1776413" y="1938338"/>
          <p14:tracePt t="57452" x="1785938" y="1938338"/>
          <p14:tracePt t="57510" x="1785938" y="1928813"/>
          <p14:tracePt t="57574" x="1795463" y="1919288"/>
          <p14:tracePt t="57585" x="1803400" y="1911350"/>
          <p14:tracePt t="57597" x="1803400" y="1901825"/>
          <p14:tracePt t="57619" x="1812925" y="1901825"/>
          <p14:tracePt t="57645" x="1822450" y="1901825"/>
          <p14:tracePt t="57655" x="1830388" y="1901825"/>
          <p14:tracePt t="57895" x="1830388" y="1911350"/>
          <p14:tracePt t="57992" x="1830388" y="1919288"/>
          <p14:tracePt t="58018" x="1830388" y="1928813"/>
          <p14:tracePt t="58040" x="1830388" y="1938338"/>
          <p14:tracePt t="58050" x="1822450" y="1946275"/>
          <p14:tracePt t="58065" x="1812925" y="1965325"/>
          <p14:tracePt t="58080" x="1803400" y="1982788"/>
          <p14:tracePt t="58089" x="1803400" y="2000250"/>
          <p14:tracePt t="58102" x="1795463" y="2017713"/>
          <p14:tracePt t="58116" x="1785938" y="2027238"/>
          <p14:tracePt t="58131" x="1776413" y="2044700"/>
          <p14:tracePt t="58147" x="1776413" y="2054225"/>
          <p14:tracePt t="58163" x="1758950" y="2089150"/>
          <p14:tracePt t="58179" x="1758950" y="2125663"/>
          <p14:tracePt t="58195" x="1751013" y="2152650"/>
          <p14:tracePt t="58211" x="1731963" y="2197100"/>
          <p14:tracePt t="58227" x="1731963" y="2214563"/>
          <p14:tracePt t="58243" x="1724025" y="2251075"/>
          <p14:tracePt t="58259" x="1724025" y="2259013"/>
          <p14:tracePt t="58275" x="1714500" y="2276475"/>
          <p14:tracePt t="58291" x="1704975" y="2312988"/>
          <p14:tracePt t="58307" x="1704975" y="2330450"/>
          <p14:tracePt t="58323" x="1704975" y="2339975"/>
          <p14:tracePt t="58340" x="1704975" y="2357438"/>
          <p14:tracePt t="58371" x="1704975" y="2366963"/>
          <p14:tracePt t="58389" x="1704975" y="2374900"/>
          <p14:tracePt t="58414" x="1704975" y="2384425"/>
          <p14:tracePt t="58435" x="1704975" y="2393950"/>
          <p14:tracePt t="58463" x="1704975" y="2401888"/>
          <p14:tracePt t="58474" x="1704975" y="2411413"/>
          <p14:tracePt t="58510" x="1704975" y="2419350"/>
          <p14:tracePt t="58533" x="1704975" y="2428875"/>
          <p14:tracePt t="58559" x="1704975" y="2438400"/>
          <p14:tracePt t="58581" x="1704975" y="2446338"/>
          <p14:tracePt t="58617" x="1704975" y="2455863"/>
          <p14:tracePt t="58641" x="1704975" y="2465388"/>
          <p14:tracePt t="58658" x="1714500" y="2465388"/>
          <p14:tracePt t="58665" x="1714500" y="2473325"/>
          <p14:tracePt t="58678" x="1724025" y="2482850"/>
          <p14:tracePt t="58702" x="1731963" y="2490788"/>
          <p14:tracePt t="58713" x="1731963" y="2500313"/>
          <p14:tracePt t="58726" x="1741488" y="2509838"/>
          <p14:tracePt t="58753" x="1751013" y="2517775"/>
          <p14:tracePt t="58760" x="1751013" y="2527300"/>
          <p14:tracePt t="58774" x="1758950" y="2536825"/>
          <p14:tracePt t="58789" x="1758950" y="2544763"/>
          <p14:tracePt t="58805" x="1776413" y="2544763"/>
          <p14:tracePt t="58821" x="1795463" y="2571750"/>
          <p14:tracePt t="58837" x="1795463" y="2581275"/>
          <p14:tracePt t="58853" x="1803400" y="2589213"/>
          <p14:tracePt t="58868" x="1812925" y="2598738"/>
          <p14:tracePt t="58884" x="1822450" y="2608263"/>
          <p14:tracePt t="58916" x="1830388" y="2608263"/>
          <p14:tracePt t="58933" x="1847850" y="2616200"/>
          <p14:tracePt t="58949" x="1847850" y="2625725"/>
          <p14:tracePt t="58981" x="1857375" y="2633663"/>
          <p14:tracePt t="59003" x="1866900" y="2643188"/>
          <p14:tracePt t="59027" x="1874838" y="2652713"/>
          <p14:tracePt t="59049" x="1884363" y="2660650"/>
          <p14:tracePt t="59062" x="1884363" y="2670175"/>
          <p14:tracePt t="59085" x="1893888" y="2670175"/>
          <p14:tracePt t="59097" x="1893888" y="2679700"/>
          <p14:tracePt t="59123" x="1901825" y="2687638"/>
          <p14:tracePt t="59144" x="1911350" y="2705100"/>
          <p14:tracePt t="59155" x="1919288" y="2705100"/>
          <p14:tracePt t="59170" x="1919288" y="2714625"/>
          <p14:tracePt t="59194" x="1928813" y="2724150"/>
          <p14:tracePt t="59205" x="1928813" y="2732088"/>
          <p14:tracePt t="59245" x="1938338" y="2741613"/>
          <p14:tracePt t="59265" x="1938338" y="2751138"/>
          <p14:tracePt t="59302" x="1938338" y="2759075"/>
          <p14:tracePt t="59351" x="1938338" y="2768600"/>
          <p14:tracePt t="59410" x="1938338" y="2776538"/>
          <p14:tracePt t="59481" x="1946275" y="2776538"/>
          <p14:tracePt t="59529" x="1946275" y="2786063"/>
          <p14:tracePt t="59545" x="1955800" y="2786063"/>
          <p14:tracePt t="59589" x="1965325" y="2795588"/>
          <p14:tracePt t="59616" x="1965325" y="2803525"/>
          <p14:tracePt t="59625" x="1973263" y="2803525"/>
          <p14:tracePt t="59663" x="1982788" y="2813050"/>
          <p14:tracePt t="59688" x="1990725" y="2813050"/>
          <p14:tracePt t="59722" x="1990725" y="2822575"/>
          <p14:tracePt t="59733" x="2000250" y="2822575"/>
          <p14:tracePt t="59978" x="1990725" y="2822575"/>
          <p14:tracePt t="59988" x="1982788" y="2822575"/>
          <p14:tracePt t="60010" x="1973263" y="2822575"/>
          <p14:tracePt t="60036" x="1965325" y="2813050"/>
          <p14:tracePt t="60050" x="1955800" y="2813050"/>
          <p14:tracePt t="60085" x="1928813" y="2786063"/>
          <p14:tracePt t="60117" x="1893888" y="2759075"/>
          <p14:tracePt t="60135" x="1893888" y="2741613"/>
          <p14:tracePt t="60163" x="1874838" y="2724150"/>
          <p14:tracePt t="60167" x="1866900" y="2714625"/>
          <p14:tracePt t="60188" x="1857375" y="2705100"/>
          <p14:tracePt t="60204" x="1839913" y="2670175"/>
          <p14:tracePt t="60233" x="1812925" y="2643188"/>
          <p14:tracePt t="60239" x="1812925" y="2633663"/>
          <p14:tracePt t="60264" x="1803400" y="2625725"/>
          <p14:tracePt t="60288" x="1795463" y="2608263"/>
          <p14:tracePt t="60317" x="1785938" y="2598738"/>
          <p14:tracePt t="60323" x="1785938" y="2589213"/>
          <p14:tracePt t="60335" x="1776413" y="2581275"/>
          <p14:tracePt t="60352" x="1776413" y="2571750"/>
          <p14:tracePt t="60368" x="1768475" y="2554288"/>
          <p14:tracePt t="60385" x="1758950" y="2536825"/>
          <p14:tracePt t="60400" x="1751013" y="2517775"/>
          <p14:tracePt t="60416" x="1741488" y="2509838"/>
          <p14:tracePt t="60433" x="1741488" y="2490788"/>
          <p14:tracePt t="60449" x="1731963" y="2482850"/>
          <p14:tracePt t="60465" x="1724025" y="2465388"/>
          <p14:tracePt t="60481" x="1714500" y="2455863"/>
          <p14:tracePt t="60496" x="1714500" y="2438400"/>
          <p14:tracePt t="60513" x="1704975" y="2419350"/>
          <p14:tracePt t="60529" x="1704975" y="2401888"/>
          <p14:tracePt t="60544" x="1697038" y="2393950"/>
          <p14:tracePt t="60560" x="1687513" y="2384425"/>
          <p14:tracePt t="60577" x="1687513" y="2366963"/>
          <p14:tracePt t="60592" x="1687513" y="2347913"/>
          <p14:tracePt t="60608" x="1687513" y="2339975"/>
          <p14:tracePt t="60624" x="1687513" y="2330450"/>
          <p14:tracePt t="60640" x="1687513" y="2322513"/>
          <p14:tracePt t="60657" x="1687513" y="2312988"/>
          <p14:tracePt t="60673" x="1687513" y="2303463"/>
          <p14:tracePt t="60688" x="1687513" y="2295525"/>
          <p14:tracePt t="60719" x="1687513" y="2286000"/>
          <p14:tracePt t="60736" x="1687513" y="2276475"/>
          <p14:tracePt t="60769" x="1687513" y="2268538"/>
          <p14:tracePt t="60785" x="1687513" y="2259013"/>
          <p14:tracePt t="60800" x="1687513" y="2251075"/>
          <p14:tracePt t="60816" x="1697038" y="2224088"/>
          <p14:tracePt t="60832" x="1704975" y="2205038"/>
          <p14:tracePt t="60848" x="1704975" y="2197100"/>
          <p14:tracePt t="60865" x="1704975" y="2187575"/>
          <p14:tracePt t="60880" x="1704975" y="2179638"/>
          <p14:tracePt t="60896" x="1714500" y="2179638"/>
          <p14:tracePt t="60913" x="1724025" y="2170113"/>
          <p14:tracePt t="60928" x="1724025" y="2152650"/>
          <p14:tracePt t="60961" x="1724025" y="2143125"/>
          <p14:tracePt t="60976" x="1724025" y="2133600"/>
          <p14:tracePt t="60992" x="1731963" y="2133600"/>
          <p14:tracePt t="61009" x="1731963" y="2116138"/>
          <p14:tracePt t="61025" x="1731963" y="2108200"/>
          <p14:tracePt t="61040" x="1731963" y="2098675"/>
          <p14:tracePt t="61056" x="1751013" y="2071688"/>
          <p14:tracePt t="61072" x="1751013" y="2062163"/>
          <p14:tracePt t="61088" x="1768475" y="2044700"/>
          <p14:tracePt t="61104" x="1776413" y="2017713"/>
          <p14:tracePt t="61121" x="1795463" y="2000250"/>
          <p14:tracePt t="61152" x="1822450" y="1990725"/>
          <p14:tracePt t="61167" x="1822450" y="1982788"/>
          <p14:tracePt t="61183" x="1830388" y="1982788"/>
          <p14:tracePt t="61215" x="1847850" y="1982788"/>
          <p14:tracePt t="61249" x="1857375" y="1982788"/>
          <p14:tracePt t="61306" x="1866900" y="1982788"/>
          <p14:tracePt t="61344" x="1874838" y="1982788"/>
          <p14:tracePt t="61500" x="1866900" y="1990725"/>
          <p14:tracePt t="61525" x="1847850" y="2009775"/>
          <p14:tracePt t="61537" x="1830388" y="2027238"/>
          <p14:tracePt t="61550" x="1812925" y="2054225"/>
          <p14:tracePt t="61567" x="1785938" y="2089150"/>
          <p14:tracePt t="61584" x="1731963" y="2170113"/>
          <p14:tracePt t="61600" x="1704975" y="2214563"/>
          <p14:tracePt t="61616" x="1697038" y="2241550"/>
          <p14:tracePt t="61633" x="1679575" y="2286000"/>
          <p14:tracePt t="61648" x="1679575" y="2295525"/>
          <p14:tracePt t="61664" x="1670050" y="2303463"/>
          <p14:tracePt t="61681" x="1670050" y="2339975"/>
          <p14:tracePt t="61696" x="1660525" y="2366963"/>
          <p14:tracePt t="61712" x="1660525" y="2384425"/>
          <p14:tracePt t="61729" x="1660525" y="2438400"/>
          <p14:tracePt t="61744" x="1660525" y="2455863"/>
          <p14:tracePt t="61760" x="1660525" y="2473325"/>
          <p14:tracePt t="61776" x="1660525" y="2490788"/>
          <p14:tracePt t="61793" x="1660525" y="2544763"/>
          <p14:tracePt t="61808" x="1660525" y="2571750"/>
          <p14:tracePt t="61825" x="1660525" y="2616200"/>
          <p14:tracePt t="61841" x="1670050" y="2643188"/>
          <p14:tracePt t="61856" x="1670050" y="2670175"/>
          <p14:tracePt t="61872" x="1670050" y="2697163"/>
          <p14:tracePt t="61888" x="1679575" y="2714625"/>
          <p14:tracePt t="61904" x="1687513" y="2724150"/>
          <p14:tracePt t="61921" x="1704975" y="2741613"/>
          <p14:tracePt t="61936" x="1714500" y="2751138"/>
          <p14:tracePt t="61952" x="1731963" y="2768600"/>
          <p14:tracePt t="61969" x="1741488" y="2776538"/>
          <p14:tracePt t="61984" x="1776413" y="2795588"/>
          <p14:tracePt t="62000" x="1795463" y="2813050"/>
          <p14:tracePt t="62016" x="1803400" y="2822575"/>
          <p14:tracePt t="62046" x="1866900" y="2847975"/>
          <p14:tracePt t="62065" x="1901825" y="2867025"/>
          <p14:tracePt t="62080" x="1911350" y="2867025"/>
          <p14:tracePt t="62096" x="1919288" y="2874963"/>
          <p14:tracePt t="62113" x="1928813" y="2884488"/>
          <p14:tracePt t="62129" x="1938338" y="2884488"/>
          <p14:tracePt t="62159" x="1955800" y="2884488"/>
          <p14:tracePt t="62176" x="1965325" y="2884488"/>
          <p14:tracePt t="62191" x="1973263" y="2884488"/>
          <p14:tracePt t="62207" x="1982788" y="2884488"/>
          <p14:tracePt t="62224" x="1990725" y="2884488"/>
          <p14:tracePt t="62273" x="2000250" y="2884488"/>
          <p14:tracePt t="62294" x="2000250" y="2894013"/>
          <p14:tracePt t="62316" x="2009775" y="2894013"/>
          <p14:tracePt t="62342" x="2017713" y="2894013"/>
          <p14:tracePt t="62390" x="2027238" y="2894013"/>
          <p14:tracePt t="62423" x="2036763" y="2894013"/>
          <p14:tracePt t="62450" x="2044700" y="2894013"/>
          <p14:tracePt t="62462" x="2054225" y="2894013"/>
          <p14:tracePt t="62488" x="2062163" y="2894013"/>
          <p14:tracePt t="62518" x="2081213" y="2894013"/>
          <p14:tracePt t="62725" x="2071688" y="2884488"/>
          <p14:tracePt t="62735" x="2054225" y="2874963"/>
          <p14:tracePt t="62752" x="2036763" y="2867025"/>
          <p14:tracePt t="62789" x="1982788" y="2830513"/>
          <p14:tracePt t="62819" x="1955800" y="2803525"/>
          <p14:tracePt t="62825" x="1938338" y="2795588"/>
          <p14:tracePt t="62851" x="1911350" y="2776538"/>
          <p14:tracePt t="62868" x="1901825" y="2759075"/>
          <p14:tracePt t="62892" x="1866900" y="2724150"/>
          <p14:tracePt t="62907" x="1847850" y="2714625"/>
          <p14:tracePt t="62936" x="1830388" y="2687638"/>
          <p14:tracePt t="62942" x="1830388" y="2670175"/>
          <p14:tracePt t="62969" x="1812925" y="2652713"/>
          <p14:tracePt t="62991" x="1803400" y="2633663"/>
          <p14:tracePt t="63020" x="1785938" y="2608263"/>
          <p14:tracePt t="63026" x="1776413" y="2589213"/>
          <p14:tracePt t="63039" x="1768475" y="2581275"/>
          <p14:tracePt t="63067" x="1758950" y="2544763"/>
          <p14:tracePt t="63077" x="1751013" y="2536825"/>
          <p14:tracePt t="63092" x="1751013" y="2527300"/>
          <p14:tracePt t="63121" x="1751013" y="2517775"/>
          <p14:tracePt t="63136" x="1741488" y="2509838"/>
          <p14:tracePt t="63148" x="1731963" y="2490788"/>
          <p14:tracePt t="63159" x="1731963" y="2482850"/>
          <p14:tracePt t="63170" x="1731963" y="2473325"/>
          <p14:tracePt t="63190" x="1731963" y="2465388"/>
          <p14:tracePt t="63206" x="1724025" y="2455863"/>
          <p14:tracePt t="63236" x="1724025" y="2446338"/>
          <p14:tracePt t="63243" x="1714500" y="2428875"/>
          <p14:tracePt t="63255" x="1714500" y="2419350"/>
          <p14:tracePt t="63290" x="1704975" y="2384425"/>
          <p14:tracePt t="63320" x="1704975" y="2366963"/>
          <p14:tracePt t="63338" x="1704975" y="2357438"/>
          <p14:tracePt t="63349" x="1697038" y="2339975"/>
          <p14:tracePt t="63363" x="1697038" y="2330450"/>
          <p14:tracePt t="63376" x="1697038" y="2312988"/>
          <p14:tracePt t="63392" x="1697038" y="2295525"/>
          <p14:tracePt t="63419" x="1697038" y="2286000"/>
          <p14:tracePt t="63438" x="1697038" y="2268538"/>
          <p14:tracePt t="63468" x="1697038" y="2232025"/>
          <p14:tracePt t="63492" x="1697038" y="2224088"/>
          <p14:tracePt t="63508" x="1697038" y="2187575"/>
          <p14:tracePt t="63537" x="1697038" y="2160588"/>
          <p14:tracePt t="63555" x="1697038" y="2133600"/>
          <p14:tracePt t="63590" x="1704975" y="2108200"/>
          <p14:tracePt t="63593" x="1704975" y="2098675"/>
          <p14:tracePt t="63604" x="1704975" y="2089150"/>
          <p14:tracePt t="63624" x="1714500" y="2071688"/>
          <p14:tracePt t="63639" x="1724025" y="2062163"/>
          <p14:tracePt t="63668" x="1731963" y="2054225"/>
          <p14:tracePt t="63700" x="1741488" y="2054225"/>
          <p14:tracePt t="63819" x="1751013" y="2036763"/>
          <p14:tracePt t="63830" x="1758950" y="2017713"/>
          <p14:tracePt t="63853" x="1768475" y="2017713"/>
          <p14:tracePt t="63871" x="1768475" y="2009775"/>
          <p14:tracePt t="63974" x="1768475" y="2017713"/>
          <p14:tracePt t="63990" x="1776413" y="2027238"/>
          <p14:tracePt t="64000" x="1785938" y="2044700"/>
          <p14:tracePt t="64264" x="1795463" y="2044700"/>
          <p14:tracePt t="64276" x="1803400" y="2044700"/>
          <p14:tracePt t="64294" x="1812925" y="2044700"/>
          <p14:tracePt t="64311" x="1830388" y="2044700"/>
          <p14:tracePt t="64340" x="1857375" y="2062163"/>
          <p14:tracePt t="64358" x="1884363" y="2071688"/>
          <p14:tracePt t="64375" x="1893888" y="2089150"/>
          <p14:tracePt t="64395" x="1928813" y="2108200"/>
          <p14:tracePt t="64411" x="1946275" y="2125663"/>
          <p14:tracePt t="64440" x="1982788" y="2143125"/>
          <p14:tracePt t="64446" x="1990725" y="2143125"/>
          <p14:tracePt t="64458" x="2009775" y="2152650"/>
          <p14:tracePt t="64493" x="2027238" y="2152650"/>
          <p14:tracePt t="64661" x="2027238" y="2160588"/>
          <p14:tracePt t="64756" x="2027238" y="2170113"/>
          <p14:tracePt t="64780" x="2036763" y="2170113"/>
          <p14:tracePt t="64790" x="2044700" y="2170113"/>
          <p14:tracePt t="64804" x="2054225" y="2170113"/>
          <p14:tracePt t="64827" x="2062163" y="2179638"/>
          <p14:tracePt t="64856" x="2143125" y="2232025"/>
          <p14:tracePt t="64863" x="2179638" y="2259013"/>
          <p14:tracePt t="64896" x="2251075" y="2366963"/>
          <p14:tracePt t="64912" x="2286000" y="2446338"/>
          <p14:tracePt t="65141" x="2295525" y="2455863"/>
          <p14:tracePt t="65153" x="2303463" y="2473325"/>
          <p14:tracePt t="65174" x="2330450" y="2527300"/>
          <p14:tracePt t="65198" x="2347913" y="2581275"/>
          <p14:tracePt t="65213" x="2384425" y="2724150"/>
          <p14:tracePt t="65243" x="2411413" y="2857500"/>
          <p14:tracePt t="65249" x="2419350" y="2911475"/>
          <p14:tracePt t="65260" x="2428875" y="2973388"/>
          <p14:tracePt t="65296" x="2438400" y="3081338"/>
          <p14:tracePt t="65301" x="2438400" y="3108325"/>
          <p14:tracePt t="65324" x="2455863" y="3170238"/>
          <p14:tracePt t="65344" x="2465388" y="3205163"/>
          <p14:tracePt t="65361" x="2473325" y="3224213"/>
          <p14:tracePt t="65633" x="2465388" y="3224213"/>
          <p14:tracePt t="65645" x="2455863" y="3224213"/>
          <p14:tracePt t="65660" x="2446338" y="3224213"/>
          <p14:tracePt t="65697" x="2419350" y="3224213"/>
          <p14:tracePt t="65703" x="2411413" y="3224213"/>
          <p14:tracePt t="65743" x="2366963" y="3205163"/>
          <p14:tracePt t="65761" x="2357438" y="3197225"/>
          <p14:tracePt t="65797" x="2330450" y="3170238"/>
          <p14:tracePt t="65803" x="2322513" y="3170238"/>
          <p14:tracePt t="65815" x="2312988" y="3160713"/>
          <p14:tracePt t="66135" x="2303463" y="3160713"/>
          <p14:tracePt t="66152" x="2295525" y="3160713"/>
          <p14:tracePt t="66163" x="2286000" y="3160713"/>
          <p14:tracePt t="66185" x="2286000" y="3152775"/>
          <p14:tracePt t="66201" x="2276475" y="3152775"/>
          <p14:tracePt t="66230" x="2276475" y="3133725"/>
          <p14:tracePt t="66236" x="2276475" y="3125788"/>
          <p14:tracePt t="66248" x="2268538" y="3116263"/>
          <p14:tracePt t="66277" x="2268538" y="3108325"/>
          <p14:tracePt t="66340" x="2268538" y="3098800"/>
          <p14:tracePt t="66498" x="2268538" y="3089275"/>
          <p14:tracePt t="66520" x="2268538" y="3081338"/>
          <p14:tracePt t="66536" x="2268538" y="3071813"/>
          <p14:tracePt t="66548" x="2268538" y="3044825"/>
          <p14:tracePt t="66558" x="2276475" y="3009900"/>
          <p14:tracePt t="66572" x="2286000" y="2990850"/>
          <p14:tracePt t="66593" x="2286000" y="2982913"/>
          <p14:tracePt t="66967" x="2286000" y="2973388"/>
          <p14:tracePt t="67000" x="2295525" y="2973388"/>
          <p14:tracePt t="67075" x="2303463" y="2973388"/>
          <p14:tracePt t="67097" x="2312988" y="2973388"/>
          <p14:tracePt t="67185" x="2312988" y="2965450"/>
          <p14:tracePt t="67254" x="2312988" y="2955925"/>
          <p14:tracePt t="67292" x="2312988" y="2946400"/>
          <p14:tracePt t="67304" x="2322513" y="2946400"/>
          <p14:tracePt t="67341" x="2322513" y="2938463"/>
          <p14:tracePt t="67471" x="2322513" y="2946400"/>
          <p14:tracePt t="67493" x="2312988" y="2955925"/>
          <p14:tracePt t="67519" x="2303463" y="2965450"/>
          <p14:tracePt t="67533" x="2303463" y="2973388"/>
          <p14:tracePt t="67542" x="2303463" y="2982913"/>
          <p14:tracePt t="67564" x="2303463" y="2990850"/>
          <p14:tracePt t="67592" x="2303463" y="3000375"/>
          <p14:tracePt t="67603" x="2303463" y="3009900"/>
          <p14:tracePt t="67613" x="2295525" y="3017838"/>
          <p14:tracePt t="67630" x="2295525" y="3027363"/>
          <p14:tracePt t="67645" x="2295525" y="3036888"/>
          <p14:tracePt t="67661" x="2295525" y="3054350"/>
          <p14:tracePt t="67677" x="2295525" y="3062288"/>
          <p14:tracePt t="67709" x="2295525" y="3071813"/>
          <p14:tracePt t="67725" x="2295525" y="3089275"/>
          <p14:tracePt t="67747" x="2295525" y="3098800"/>
          <p14:tracePt t="67759" x="2312988" y="3098800"/>
          <p14:tracePt t="67782" x="2330450" y="3098800"/>
          <p14:tracePt t="67809" x="2339975" y="3098800"/>
          <p14:tracePt t="67879" x="2339975" y="3089275"/>
          <p14:tracePt t="67903" x="2339975" y="3081338"/>
          <p14:tracePt t="67916" x="2339975" y="3071813"/>
          <p14:tracePt t="67938" x="2339975" y="3062288"/>
          <p14:tracePt t="67951" x="2339975" y="3054350"/>
          <p14:tracePt t="67965" x="2330450" y="3044825"/>
          <p14:tracePt t="67980" x="2330450" y="3027363"/>
          <p14:tracePt t="67997" x="2322513" y="3009900"/>
          <p14:tracePt t="68013" x="2312988" y="3009900"/>
          <p14:tracePt t="68083" x="2303463" y="3009900"/>
          <p14:tracePt t="68121" x="2295525" y="3009900"/>
          <p14:tracePt t="68154" x="2295525" y="3017838"/>
          <p14:tracePt t="68181" x="2295525" y="3027363"/>
          <p14:tracePt t="68213" x="2295525" y="3036888"/>
          <p14:tracePt t="68250" x="2295525" y="3054350"/>
          <p14:tracePt t="68262" x="2303463" y="3071813"/>
          <p14:tracePt t="68278" x="2312988" y="3081338"/>
          <p14:tracePt t="68288" x="2312988" y="3098800"/>
          <p14:tracePt t="68313" x="2322513" y="3098800"/>
          <p14:tracePt t="68322" x="2330450" y="3098800"/>
          <p14:tracePt t="68371" x="2330450" y="3089275"/>
          <p14:tracePt t="68384" x="2330450" y="3081338"/>
          <p14:tracePt t="68400" x="2330450" y="3071813"/>
          <p14:tracePt t="68416" x="2330450" y="3054350"/>
          <p14:tracePt t="68446" x="2330450" y="3009900"/>
          <p14:tracePt t="68476" x="2330450" y="2990850"/>
          <p14:tracePt t="68483" x="2330450" y="2982913"/>
          <p14:tracePt t="68505" x="2322513" y="2982913"/>
          <p14:tracePt t="68528" x="2322513" y="2973388"/>
          <p14:tracePt t="68552" x="2312988" y="2973388"/>
          <p14:tracePt t="68633" x="2303463" y="2973388"/>
          <p14:tracePt t="68671" x="2303463" y="2982913"/>
          <p14:tracePt t="68693" x="2303463" y="2990850"/>
          <p14:tracePt t="68731" x="2303463" y="3000375"/>
          <p14:tracePt t="68778" x="2303463" y="3009900"/>
          <p14:tracePt t="68886" x="2312988" y="3009900"/>
          <p14:tracePt t="69739" x="2312988" y="2990850"/>
          <p14:tracePt t="69751" x="2303463" y="2938463"/>
          <p14:tracePt t="69765" x="2303463" y="2847975"/>
          <p14:tracePt t="69778" x="2295525" y="2732088"/>
          <p14:tracePt t="69793" x="2295525" y="2625725"/>
          <p14:tracePt t="69809" x="2295525" y="2544763"/>
          <p14:tracePt t="69825" x="2286000" y="2473325"/>
          <p14:tracePt t="69841" x="2286000" y="2455863"/>
          <p14:tracePt t="69857" x="2286000" y="2428875"/>
          <p14:tracePt t="69873" x="2286000" y="2366963"/>
          <p14:tracePt t="69889" x="2286000" y="2322513"/>
          <p14:tracePt t="69905" x="2286000" y="2259013"/>
          <p14:tracePt t="69921" x="2286000" y="2214563"/>
          <p14:tracePt t="69937" x="2286000" y="2133600"/>
          <p14:tracePt t="69953" x="2286000" y="2098675"/>
          <p14:tracePt t="69969" x="2286000" y="2036763"/>
          <p14:tracePt t="69985" x="2286000" y="2009775"/>
          <p14:tracePt t="70016" x="2286000" y="1911350"/>
          <p14:tracePt t="70033" x="2286000" y="1884363"/>
          <p14:tracePt t="70049" x="2286000" y="1874838"/>
          <p14:tracePt t="70065" x="2286000" y="1866900"/>
          <p14:tracePt t="70291" x="2286000" y="1874838"/>
          <p14:tracePt t="70318" x="2286000" y="1884363"/>
          <p14:tracePt t="70366" x="2286000" y="1893888"/>
          <p14:tracePt t="70388" x="2286000" y="1901825"/>
          <p14:tracePt t="70401" x="2286000" y="1911350"/>
          <p14:tracePt t="70427" x="2286000" y="1919288"/>
          <p14:tracePt t="70438" x="2286000" y="1928813"/>
          <p14:tracePt t="70473" x="2286000" y="1938338"/>
          <p14:tracePt t="70496" x="2286000" y="1946275"/>
          <p14:tracePt t="70557" x="2286000" y="1955800"/>
          <p14:tracePt t="70616" x="2286000" y="1965325"/>
          <p14:tracePt t="70655" x="2286000" y="1973263"/>
          <p14:tracePt t="70664" x="2286000" y="1982788"/>
          <p14:tracePt t="70977" x="2286000" y="1973263"/>
          <p14:tracePt t="71144" x="2286000" y="1965325"/>
          <p14:tracePt t="71301" x="2276475" y="1965325"/>
          <p14:tracePt t="71327" x="2276475" y="1955800"/>
          <p14:tracePt t="71386" x="2268538" y="1955800"/>
          <p14:tracePt t="71493" x="2259013" y="1955800"/>
          <p14:tracePt t="71506" x="2251075" y="1946275"/>
          <p14:tracePt t="71519" x="2241550" y="1946275"/>
          <p14:tracePt t="71538" x="2232025" y="1946275"/>
          <p14:tracePt t="71554" x="2224088" y="1946275"/>
          <p14:tracePt t="71583" x="2205038" y="1946275"/>
          <p14:tracePt t="71608" x="2197100" y="1938338"/>
          <p14:tracePt t="71640" x="2187575" y="1938338"/>
          <p14:tracePt t="71661" x="2179638" y="1938338"/>
          <p14:tracePt t="71686" x="2170113" y="1938338"/>
          <p14:tracePt t="71708" x="2160588" y="1938338"/>
          <p14:tracePt t="71725" x="2152650" y="1938338"/>
          <p14:tracePt t="71749" x="2143125" y="1938338"/>
          <p14:tracePt t="71795" x="2143125" y="1928813"/>
          <p14:tracePt t="71819" x="2133600" y="1928813"/>
          <p14:tracePt t="72012" x="2125663" y="1928813"/>
          <p14:tracePt t="72036" x="2116138" y="1928813"/>
          <p14:tracePt t="72059" x="2108200" y="1928813"/>
          <p14:tracePt t="72084" x="2098675" y="1928813"/>
          <p14:tracePt t="72094" x="2098675" y="1938338"/>
          <p14:tracePt t="72109" x="2089150" y="1938338"/>
          <p14:tracePt t="72138" x="2081213" y="1946275"/>
          <p14:tracePt t="72166" x="2062163" y="1946275"/>
          <p14:tracePt t="72209" x="2054225" y="1946275"/>
          <p14:tracePt t="72225" x="2044700" y="1955800"/>
          <p14:tracePt t="72253" x="2036763" y="1955800"/>
          <p14:tracePt t="72271" x="2036763" y="1965325"/>
          <p14:tracePt t="72288" x="2027238" y="1965325"/>
          <p14:tracePt t="72309" x="2027238" y="1973263"/>
          <p14:tracePt t="72325" x="2017713" y="1973263"/>
          <p14:tracePt t="72354" x="2017713" y="1982788"/>
          <p14:tracePt t="72441" x="2017713" y="1973263"/>
          <p14:tracePt t="72468" x="2017713" y="1965325"/>
          <p14:tracePt t="72502" x="2027238" y="1965325"/>
          <p14:tracePt t="72516" x="2027238" y="1955800"/>
          <p14:tracePt t="72540" x="2036763" y="1955800"/>
          <p14:tracePt t="72577" x="2036763" y="1946275"/>
          <p14:tracePt t="72600" x="2044700" y="1938338"/>
          <p14:tracePt t="72621" x="2054225" y="1938338"/>
          <p14:tracePt t="72641" x="2062163" y="1938338"/>
          <p14:tracePt t="72649" x="2071688" y="1928813"/>
          <p14:tracePt t="72661" x="2081213" y="1928813"/>
          <p14:tracePt t="72681" x="2089150" y="1928813"/>
          <p14:tracePt t="72708" x="2098675" y="1928813"/>
          <p14:tracePt t="72734" x="2108200" y="1928813"/>
          <p14:tracePt t="72757" x="2116138" y="1928813"/>
          <p14:tracePt t="72766" x="2116138" y="1919288"/>
          <p14:tracePt t="72779" x="2125663" y="1919288"/>
          <p14:tracePt t="72792" x="2133600" y="1919288"/>
          <p14:tracePt t="72806" x="2143125" y="1919288"/>
          <p14:tracePt t="72821" x="2152650" y="1919288"/>
          <p14:tracePt t="72836" x="2160588" y="1919288"/>
          <p14:tracePt t="72853" x="2170113" y="1919288"/>
          <p14:tracePt t="72868" x="2179638" y="1919288"/>
          <p14:tracePt t="72885" x="2197100" y="1911350"/>
          <p14:tracePt t="72901" x="2224088" y="1911350"/>
          <p14:tracePt t="72916" x="2251075" y="1901825"/>
          <p14:tracePt t="72931" x="2268538" y="1901825"/>
          <p14:tracePt t="72948" x="2303463" y="1893888"/>
          <p14:tracePt t="72963" x="2322513" y="1893888"/>
          <p14:tracePt t="72979" x="2339975" y="1893888"/>
          <p14:tracePt t="72996" x="2374900" y="1893888"/>
          <p14:tracePt t="73011" x="2393950" y="1893888"/>
          <p14:tracePt t="73027" x="2411413" y="1893888"/>
          <p14:tracePt t="73044" x="2446338" y="1893888"/>
          <p14:tracePt t="73059" x="2473325" y="1893888"/>
          <p14:tracePt t="73075" x="2490788" y="1893888"/>
          <p14:tracePt t="73092" x="2517775" y="1893888"/>
          <p14:tracePt t="73107" x="2527300" y="1893888"/>
          <p14:tracePt t="73123" x="2536825" y="1893888"/>
          <p14:tracePt t="73190" x="2536825" y="1901825"/>
          <p14:tracePt t="73237" x="2544763" y="1901825"/>
          <p14:tracePt t="73250" x="2554288" y="1901825"/>
          <p14:tracePt t="73260" x="2554288" y="1911350"/>
          <p14:tracePt t="73271" x="2562225" y="1911350"/>
          <p14:tracePt t="73285" x="2562225" y="1919288"/>
          <p14:tracePt t="73301" x="2571750" y="1919288"/>
          <p14:tracePt t="73316" x="2571750" y="1928813"/>
          <p14:tracePt t="73333" x="2589213" y="1928813"/>
          <p14:tracePt t="73349" x="2598738" y="1938338"/>
          <p14:tracePt t="73369" x="2598738" y="1946275"/>
          <p14:tracePt t="76227" x="2598738" y="1938338"/>
          <p14:tracePt t="76454" x="2598738" y="1928813"/>
          <p14:tracePt t="76480" x="2598738" y="1919288"/>
          <p14:tracePt t="76490" x="2589213" y="1919288"/>
          <p14:tracePt t="76511" x="2589213" y="1911350"/>
          <p14:tracePt t="76540" x="2571750" y="1884363"/>
          <p14:tracePt t="76571" x="2562225" y="1874838"/>
          <p14:tracePt t="76588" x="2562225" y="1866900"/>
          <p14:tracePt t="76610" x="2554288" y="1866900"/>
          <p14:tracePt t="76623" x="2554288" y="1857375"/>
          <p14:tracePt t="76649" x="2544763" y="1857375"/>
          <p14:tracePt t="76674" x="2536825" y="1847850"/>
          <p14:tracePt t="76709" x="2527300" y="1847850"/>
          <p14:tracePt t="76720" x="2509838" y="1847850"/>
          <p14:tracePt t="76743" x="2490788" y="1847850"/>
          <p14:tracePt t="76758" x="2473325" y="1847850"/>
          <p14:tracePt t="76773" x="2455863" y="1847850"/>
          <p14:tracePt t="76809" x="2401888" y="1847850"/>
          <p14:tracePt t="76840" x="2357438" y="1847850"/>
          <p14:tracePt t="76865" x="2347913" y="1847850"/>
          <p14:tracePt t="77156" x="2357438" y="1847850"/>
          <p14:tracePt t="77163" x="2366963" y="1847850"/>
          <p14:tracePt t="77179" x="2384425" y="1847850"/>
          <p14:tracePt t="77194" x="2401888" y="1847850"/>
          <p14:tracePt t="77210" x="2419350" y="1847850"/>
          <p14:tracePt t="77226" x="2446338" y="1857375"/>
          <p14:tracePt t="77242" x="2465388" y="1857375"/>
          <p14:tracePt t="77258" x="2490788" y="1857375"/>
          <p14:tracePt t="77274" x="2527300" y="1857375"/>
          <p14:tracePt t="77290" x="2544763" y="1857375"/>
          <p14:tracePt t="77306" x="2562225" y="1857375"/>
          <p14:tracePt t="77322" x="2598738" y="1866900"/>
          <p14:tracePt t="77338" x="2608263" y="1874838"/>
          <p14:tracePt t="77357" x="2616200" y="1874838"/>
          <p14:tracePt t="77373" x="2625725" y="1884363"/>
          <p14:tracePt t="77389" x="2625725" y="1893888"/>
          <p14:tracePt t="77429" x="2625725" y="1901825"/>
          <p14:tracePt t="77466" x="2625725" y="1911350"/>
          <p14:tracePt t="77489" x="2633663" y="1911350"/>
          <p14:tracePt t="77515" x="2643188" y="1919288"/>
          <p14:tracePt t="77525" x="2643188" y="1928813"/>
          <p14:tracePt t="77547" x="2643188" y="1938338"/>
          <p14:tracePt t="77565" x="2652713" y="1946275"/>
          <p14:tracePt t="77581" x="2660650" y="1946275"/>
          <p14:tracePt t="77597" x="2660650" y="1955800"/>
          <p14:tracePt t="77613" x="2670175" y="1965325"/>
          <p14:tracePt t="77648" x="2679700" y="1965325"/>
          <p14:tracePt t="77932" x="2670175" y="1965325"/>
          <p14:tracePt t="77944" x="2660650" y="1965325"/>
          <p14:tracePt t="77958" x="2652713" y="1955800"/>
          <p14:tracePt t="77972" x="2633663" y="1955800"/>
          <p14:tracePt t="77987" x="2625725" y="1955800"/>
          <p14:tracePt t="78003" x="2608263" y="1946275"/>
          <p14:tracePt t="78019" x="2589213" y="1946275"/>
          <p14:tracePt t="78051" x="2581275" y="1938338"/>
          <p14:tracePt t="78067" x="2562225" y="1938338"/>
          <p14:tracePt t="78083" x="2554288" y="1938338"/>
          <p14:tracePt t="78099" x="2544763" y="1938338"/>
          <p14:tracePt t="78115" x="2527300" y="1938338"/>
          <p14:tracePt t="78131" x="2517775" y="1938338"/>
          <p14:tracePt t="78145" x="2500313" y="1938338"/>
          <p14:tracePt t="78162" x="2490788" y="1938338"/>
          <p14:tracePt t="78178" x="2473325" y="1938338"/>
          <p14:tracePt t="78193" x="2465388" y="1928813"/>
          <p14:tracePt t="78209" x="2446338" y="1919288"/>
          <p14:tracePt t="78241" x="2438400" y="1919288"/>
          <p14:tracePt t="78258" x="2428875" y="1919288"/>
          <p14:tracePt t="78273" x="2419350" y="1919288"/>
          <p14:tracePt t="78294" x="2411413" y="1919288"/>
          <p14:tracePt t="78319" x="2401888" y="1919288"/>
          <p14:tracePt t="78329" x="2393950" y="1919288"/>
          <p14:tracePt t="78340" x="2384425" y="1928813"/>
          <p14:tracePt t="78355" x="2374900" y="1928813"/>
          <p14:tracePt t="78370" x="2366963" y="1928813"/>
          <p14:tracePt t="78389" x="2357438" y="1928813"/>
          <p14:tracePt t="78402" x="2347913" y="1928813"/>
          <p14:tracePt t="78418" x="2339975" y="1928813"/>
          <p14:tracePt t="78433" x="2330450" y="1928813"/>
          <p14:tracePt t="78449" x="2295525" y="1938338"/>
          <p14:tracePt t="78465" x="2286000" y="1938338"/>
          <p14:tracePt t="78481" x="2276475" y="1938338"/>
          <p14:tracePt t="78498" x="2251075" y="1938338"/>
          <p14:tracePt t="78514" x="2241550" y="1938338"/>
          <p14:tracePt t="78545" x="2232025" y="1938338"/>
          <p14:tracePt t="78568" x="2232025" y="1928813"/>
          <p14:tracePt t="78606" x="2232025" y="1911350"/>
          <p14:tracePt t="78893" x="2224088" y="1911350"/>
          <p14:tracePt t="78930" x="2214563" y="1911350"/>
          <p14:tracePt t="78941" x="2205038" y="1911350"/>
          <p14:tracePt t="78968" x="2197100" y="1911350"/>
          <p14:tracePt t="78979" x="2187575" y="1911350"/>
          <p14:tracePt t="79001" x="2170113" y="1911350"/>
          <p14:tracePt t="79030" x="2160588" y="1911350"/>
          <p14:tracePt t="79039" x="2152650" y="1911350"/>
          <p14:tracePt t="79050" x="2143125" y="1911350"/>
          <p14:tracePt t="79075" x="2133600" y="1911350"/>
          <p14:tracePt t="79110" x="2125663" y="1911350"/>
          <p14:tracePt t="79184" x="2116138" y="1911350"/>
          <p14:tracePt t="79195" x="2108200" y="1911350"/>
          <p14:tracePt t="79233" x="2098675" y="1911350"/>
          <p14:tracePt t="79265" x="2089150" y="1911350"/>
          <p14:tracePt t="79293" x="2081213" y="1911350"/>
          <p14:tracePt t="79303" x="2081213" y="1919288"/>
          <p14:tracePt t="79316" x="2071688" y="1919288"/>
          <p14:tracePt t="79340" x="2071688" y="1928813"/>
          <p14:tracePt t="79361" x="2062163" y="1928813"/>
          <p14:tracePt t="79386" x="2062163" y="1938338"/>
          <p14:tracePt t="79399" x="2054225" y="1938338"/>
          <p14:tracePt t="79638" x="2044700" y="1946275"/>
          <p14:tracePt t="79649" x="2036763" y="1946275"/>
          <p14:tracePt t="79666" x="2017713" y="1955800"/>
          <p14:tracePt t="80480" x="2036763" y="1955800"/>
          <p14:tracePt t="80508" x="2044700" y="1955800"/>
          <p14:tracePt t="80517" x="2062163" y="1955800"/>
          <p14:tracePt t="80530" x="2071688" y="1946275"/>
          <p14:tracePt t="80557" x="2089150" y="1946275"/>
          <p14:tracePt t="80575" x="2098675" y="1938338"/>
          <p14:tracePt t="80591" x="2108200" y="1938338"/>
          <p14:tracePt t="80613" x="2116138" y="1938338"/>
          <p14:tracePt t="80628" x="2125663" y="1928813"/>
          <p14:tracePt t="80658" x="2143125" y="1919288"/>
          <p14:tracePt t="80676" x="2143125" y="1911350"/>
          <p14:tracePt t="80710" x="2152650" y="1911350"/>
          <p14:tracePt t="80771" x="2160588" y="1911350"/>
          <p14:tracePt t="80782" x="2160588" y="1901825"/>
          <p14:tracePt t="80809" x="2170113" y="1874838"/>
          <p14:tracePt t="80828" x="2187575" y="1839913"/>
          <p14:tracePt t="80845" x="2197100" y="1812925"/>
          <p14:tracePt t="80874" x="2214563" y="1795463"/>
          <p14:tracePt t="80880" x="2214563" y="1785938"/>
          <p14:tracePt t="80911" x="2214563" y="1776413"/>
          <p14:tracePt t="80962" x="2205038" y="1776413"/>
          <p14:tracePt t="80984" x="2197100" y="1776413"/>
          <p14:tracePt t="80998" x="2187575" y="1776413"/>
          <p14:tracePt t="81014" x="2179638" y="1776413"/>
          <p14:tracePt t="81043" x="2133600" y="1776413"/>
          <p14:tracePt t="81049" x="2116138" y="1785938"/>
          <p14:tracePt t="81061" x="2089150" y="1803400"/>
          <p14:tracePt t="81091" x="1938338" y="1919288"/>
          <p14:tracePt t="81114" x="1884363" y="1965325"/>
          <p14:tracePt t="81131" x="1776413" y="2062163"/>
          <p14:tracePt t="81158" x="1687513" y="2143125"/>
          <p14:tracePt t="81176" x="1633538" y="2187575"/>
          <p14:tracePt t="81213" x="1598613" y="2241550"/>
          <p14:tracePt t="81227" x="1598613" y="2259013"/>
          <p14:tracePt t="81238" x="1589088" y="2303463"/>
          <p14:tracePt t="81262" x="1581150" y="2357438"/>
          <p14:tracePt t="81404" x="1581150" y="2366963"/>
          <p14:tracePt t="81417" x="1581150" y="2374900"/>
          <p14:tracePt t="81446" x="1571625" y="2374900"/>
          <p14:tracePt t="81540" x="1571625" y="2357438"/>
          <p14:tracePt t="81551" x="1571625" y="2312988"/>
          <p14:tracePt t="81563" x="1598613" y="2224088"/>
          <p14:tracePt t="81592" x="1643063" y="2108200"/>
          <p14:tracePt t="81598" x="1660525" y="2081213"/>
          <p14:tracePt t="81616" x="1679575" y="2062163"/>
          <p14:tracePt t="81632" x="1697038" y="2036763"/>
          <p14:tracePt t="81661" x="1714500" y="2017713"/>
          <p14:tracePt t="81692" x="1751013" y="2000250"/>
          <p14:tracePt t="81719" x="1758950" y="2000250"/>
          <p14:tracePt t="81734" x="1768475" y="2000250"/>
          <p14:tracePt t="81761" x="1776413" y="2000250"/>
          <p14:tracePt t="81767" x="1785938" y="2000250"/>
          <p14:tracePt t="81815" x="1785938" y="2009775"/>
          <p14:tracePt t="81947" x="1785938" y="2017713"/>
          <p14:tracePt t="81995" x="1785938" y="2027238"/>
          <p14:tracePt t="82044" x="1776413" y="2027238"/>
          <p14:tracePt t="82055" x="1776413" y="2044700"/>
          <p14:tracePt t="82080" x="1758950" y="2081213"/>
          <p14:tracePt t="82115" x="1724025" y="2160588"/>
          <p14:tracePt t="82145" x="1724025" y="2179638"/>
          <p14:tracePt t="82150" x="1714500" y="2197100"/>
          <p14:tracePt t="82176" x="1714500" y="2205038"/>
          <p14:tracePt t="82185" x="1704975" y="2224088"/>
          <p14:tracePt t="82196" x="1704975" y="2251075"/>
          <p14:tracePt t="82216" x="1704975" y="2259013"/>
          <p14:tracePt t="82232" x="1704975" y="2276475"/>
          <p14:tracePt t="82248" x="1704975" y="2303463"/>
          <p14:tracePt t="82277" x="1704975" y="2322513"/>
          <p14:tracePt t="82316" x="1704975" y="2374900"/>
          <p14:tracePt t="82334" x="1704975" y="2393950"/>
          <p14:tracePt t="82350" x="1704975" y="2411413"/>
          <p14:tracePt t="82370" x="1704975" y="2419350"/>
          <p14:tracePt t="82398" x="1704975" y="2438400"/>
          <p14:tracePt t="82405" x="1704975" y="2446338"/>
          <p14:tracePt t="82418" x="1704975" y="2455863"/>
          <p14:tracePt t="82447" x="1704975" y="2473325"/>
          <p14:tracePt t="82453" x="1724025" y="2482850"/>
          <p14:tracePt t="82479" x="1731963" y="2500313"/>
          <p14:tracePt t="82496" x="1741488" y="2509838"/>
          <p14:tracePt t="82518" x="1751013" y="2536825"/>
          <p14:tracePt t="82547" x="1768475" y="2571750"/>
          <p14:tracePt t="82553" x="1776413" y="2581275"/>
          <p14:tracePt t="82565" x="1785938" y="2589213"/>
          <p14:tracePt t="82593" x="1812925" y="2643188"/>
          <p14:tracePt t="82618" x="1822450" y="2660650"/>
          <p14:tracePt t="82647" x="1857375" y="2705100"/>
          <p14:tracePt t="82654" x="1874838" y="2714625"/>
          <p14:tracePt t="82694" x="1911350" y="2751138"/>
          <p14:tracePt t="82700" x="1919288" y="2768600"/>
          <p14:tracePt t="82718" x="1928813" y="2768600"/>
          <p14:tracePt t="82747" x="1946275" y="2786063"/>
          <p14:tracePt t="82750" x="1946275" y="2803525"/>
          <p14:tracePt t="82764" x="1965325" y="2813050"/>
          <p14:tracePt t="82776" x="1973263" y="2822575"/>
          <p14:tracePt t="82796" x="1982788" y="2847975"/>
          <p14:tracePt t="82818" x="2000250" y="2874963"/>
          <p14:tracePt t="82847" x="2036763" y="2911475"/>
          <p14:tracePt t="82878" x="2054225" y="2928938"/>
          <p14:tracePt t="82885" x="2071688" y="2938463"/>
          <p14:tracePt t="82896" x="2071688" y="2946400"/>
          <p14:tracePt t="82918" x="2089150" y="2965450"/>
          <p14:tracePt t="82962" x="2098675" y="2973388"/>
          <p14:tracePt t="82992" x="2108200" y="2982913"/>
          <p14:tracePt t="83016" x="2116138" y="2982913"/>
          <p14:tracePt t="83028" x="2125663" y="2982913"/>
          <p14:tracePt t="83209" x="2116138" y="2982913"/>
          <p14:tracePt t="83220" x="2108200" y="2982913"/>
          <p14:tracePt t="83234" x="2108200" y="2973388"/>
          <p14:tracePt t="83263" x="2081213" y="2965450"/>
          <p14:tracePt t="83273" x="2071688" y="2965450"/>
          <p14:tracePt t="83282" x="2054225" y="2955925"/>
          <p14:tracePt t="83318" x="2000250" y="2911475"/>
          <p14:tracePt t="83349" x="1955800" y="2857500"/>
          <p14:tracePt t="83367" x="1946275" y="2840038"/>
          <p14:tracePt t="83381" x="1928813" y="2822575"/>
          <p14:tracePt t="83397" x="1901825" y="2795588"/>
          <p14:tracePt t="83413" x="1901825" y="2786063"/>
          <p14:tracePt t="83429" x="1893888" y="2776538"/>
          <p14:tracePt t="83445" x="1874838" y="2768600"/>
          <p14:tracePt t="83483" x="1874838" y="2759075"/>
          <p14:tracePt t="83542" x="1857375" y="2714625"/>
          <p14:tracePt t="83558" x="1830388" y="2670175"/>
          <p14:tracePt t="83568" x="1803400" y="2625725"/>
          <p14:tracePt t="83582" x="1785938" y="2571750"/>
          <p14:tracePt t="83592" x="1758950" y="2527300"/>
          <p14:tracePt t="83607" x="1751013" y="2490788"/>
          <p14:tracePt t="83622" x="1731963" y="2465388"/>
          <p14:tracePt t="83638" x="1714500" y="2428875"/>
          <p14:tracePt t="83654" x="1660525" y="2330450"/>
          <p14:tracePt t="83670" x="1652588" y="2286000"/>
          <p14:tracePt t="83686" x="1633538" y="2232025"/>
          <p14:tracePt t="83703" x="1608138" y="2152650"/>
          <p14:tracePt t="83718" x="1598613" y="2125663"/>
          <p14:tracePt t="83734" x="1589088" y="2108200"/>
          <p14:tracePt t="83751" x="1589088" y="2098675"/>
          <p14:tracePt t="83766" x="1589088" y="2089150"/>
          <p14:tracePt t="83798" x="1589088" y="2081213"/>
          <p14:tracePt t="83832" x="1589088" y="2071688"/>
          <p14:tracePt t="83879" x="1598613" y="2071688"/>
          <p14:tracePt t="83929" x="1598613" y="2062163"/>
          <p14:tracePt t="83940" x="1608138" y="2062163"/>
          <p14:tracePt t="83956" x="1608138" y="2054225"/>
          <p14:tracePt t="83977" x="1616075" y="2054225"/>
          <p14:tracePt t="83999" x="1633538" y="2044700"/>
          <p14:tracePt t="84022" x="1643063" y="2044700"/>
          <p14:tracePt t="84049" x="1652588" y="2044700"/>
          <p14:tracePt t="84059" x="1660525" y="2044700"/>
          <p14:tracePt t="84069" x="1670050" y="2044700"/>
          <p14:tracePt t="84100" x="1687513" y="2044700"/>
          <p14:tracePt t="84121" x="1697038" y="2044700"/>
          <p14:tracePt t="84132" x="1704975" y="2044700"/>
          <p14:tracePt t="84158" x="1724025" y="2044700"/>
          <p14:tracePt t="84195" x="1731963" y="2044700"/>
          <p14:tracePt t="84266" x="1731963" y="2036763"/>
          <p14:tracePt t="84411" x="1724025" y="2036763"/>
          <p14:tracePt t="84421" x="1724025" y="2044700"/>
          <p14:tracePt t="84445" x="1714500" y="2062163"/>
          <p14:tracePt t="84456" x="1704975" y="2081213"/>
          <p14:tracePt t="84485" x="1697038" y="2116138"/>
          <p14:tracePt t="84502" x="1687513" y="2133600"/>
          <p14:tracePt t="84518" x="1679575" y="2160588"/>
          <p14:tracePt t="84534" x="1679575" y="2170113"/>
          <p14:tracePt t="84550" x="1679575" y="2197100"/>
          <p14:tracePt t="84566" x="1670050" y="2224088"/>
          <p14:tracePt t="84582" x="1670050" y="2232025"/>
          <p14:tracePt t="84598" x="1660525" y="2251075"/>
          <p14:tracePt t="84614" x="1660525" y="2268538"/>
          <p14:tracePt t="84630" x="1660525" y="2286000"/>
          <p14:tracePt t="84646" x="1660525" y="2295525"/>
          <p14:tracePt t="84663" x="1660525" y="2312988"/>
          <p14:tracePt t="84678" x="1660525" y="2330450"/>
          <p14:tracePt t="84710" x="1670050" y="2357438"/>
          <p14:tracePt t="84726" x="1670050" y="2374900"/>
          <p14:tracePt t="84743" x="1679575" y="2401888"/>
          <p14:tracePt t="84759" x="1687513" y="2419350"/>
          <p14:tracePt t="84774" x="1697038" y="2428875"/>
          <p14:tracePt t="84790" x="1724025" y="2455863"/>
          <p14:tracePt t="84806" x="1731963" y="2473325"/>
          <p14:tracePt t="84822" x="1751013" y="2490788"/>
          <p14:tracePt t="84838" x="1758950" y="2509838"/>
          <p14:tracePt t="84855" x="1776413" y="2544763"/>
          <p14:tracePt t="84870" x="1795463" y="2554288"/>
          <p14:tracePt t="84886" x="1803400" y="2562225"/>
          <p14:tracePt t="84902" x="1812925" y="2581275"/>
          <p14:tracePt t="84918" x="1812925" y="2589213"/>
          <p14:tracePt t="84934" x="1822450" y="2589213"/>
          <p14:tracePt t="84951" x="1822450" y="2608263"/>
          <p14:tracePt t="84966" x="1830388" y="2608263"/>
          <p14:tracePt t="84998" x="1839913" y="2616200"/>
          <p14:tracePt t="85014" x="1839913" y="2625725"/>
          <p14:tracePt t="85030" x="1847850" y="2625725"/>
          <p14:tracePt t="85059" x="1857375" y="2625725"/>
          <p14:tracePt t="85069" x="1857375" y="2633663"/>
          <p14:tracePt t="85095" x="1866900" y="2633663"/>
          <p14:tracePt t="85118" x="1874838" y="2633663"/>
          <p14:tracePt t="85165" x="1874838" y="2643188"/>
          <p14:tracePt t="85250" x="1884363" y="2643188"/>
          <p14:tracePt t="85299" x="1884363" y="2652713"/>
          <p14:tracePt t="85360" x="1893888" y="2652713"/>
          <p14:tracePt t="85625" x="1893888" y="2660650"/>
          <p14:tracePt t="85634" x="1901825" y="2660650"/>
          <p14:tracePt t="85647" x="1901825" y="2670175"/>
          <p14:tracePt t="85663" x="1911350" y="2670175"/>
          <p14:tracePt t="85682" x="1911350" y="2679700"/>
          <p14:tracePt t="85697" x="1911350" y="2687638"/>
          <p14:tracePt t="85712" x="1911350" y="2697163"/>
          <p14:tracePt t="85727" x="1919288" y="2697163"/>
          <p14:tracePt t="85743" x="1919288" y="2714625"/>
          <p14:tracePt t="85759" x="1928813" y="2724150"/>
          <p14:tracePt t="85775" x="1928813" y="2732088"/>
          <p14:tracePt t="85792" x="1938338" y="2751138"/>
          <p14:tracePt t="85807" x="1946275" y="2759075"/>
          <p14:tracePt t="85823" x="1946275" y="2768600"/>
          <p14:tracePt t="85840" x="1955800" y="2776538"/>
          <p14:tracePt t="85855" x="1965325" y="2786063"/>
          <p14:tracePt t="85887" x="1973263" y="2795588"/>
          <p14:tracePt t="86151" x="1982788" y="2795588"/>
          <p14:tracePt t="86176" x="1990725" y="2803525"/>
          <p14:tracePt t="86188" x="2000250" y="2803525"/>
          <p14:tracePt t="86197" x="2009775" y="2822575"/>
          <p14:tracePt t="86212" x="2017713" y="2830513"/>
          <p14:tracePt t="86225" x="2036763" y="2847975"/>
          <p14:tracePt t="86239" x="2044700" y="2857500"/>
          <p14:tracePt t="86255" x="2062163" y="2867025"/>
          <p14:tracePt t="86272" x="2081213" y="2894013"/>
          <p14:tracePt t="86287" x="2089150" y="2901950"/>
          <p14:tracePt t="86303" x="2098675" y="2901950"/>
          <p14:tracePt t="86320" x="2098675" y="2911475"/>
          <p14:tracePt t="86450" x="2116138" y="2911475"/>
          <p14:tracePt t="86463" x="2152650" y="2894013"/>
          <p14:tracePt t="86474" x="2214563" y="2874963"/>
          <p14:tracePt t="86498" x="2303463" y="2857500"/>
          <p14:tracePt t="86520" x="2527300" y="2830513"/>
          <p14:tracePt t="86536" x="2759075" y="2813050"/>
          <p14:tracePt t="86564" x="2901950" y="2786063"/>
          <p14:tracePt t="86583" x="2965450" y="2751138"/>
          <p14:tracePt t="86618" x="2990850" y="2571750"/>
          <p14:tracePt t="86825" x="2990850" y="2562225"/>
          <p14:tracePt t="86872" x="2982913" y="2562225"/>
          <p14:tracePt t="86933" x="2973388" y="2554288"/>
          <p14:tracePt t="86944" x="2965450" y="2554288"/>
          <p14:tracePt t="86968" x="2955925" y="2554288"/>
          <p14:tracePt t="86984" x="2955925" y="2544763"/>
          <p14:tracePt t="87019" x="2938463" y="2527300"/>
          <p14:tracePt t="87037" x="2928938" y="2517775"/>
          <p14:tracePt t="87053" x="2919413" y="2490788"/>
          <p14:tracePt t="87082" x="2901950" y="2419350"/>
          <p14:tracePt t="87088" x="2894013" y="2411413"/>
          <p14:tracePt t="87119" x="2894013" y="2401888"/>
          <p14:tracePt t="87126" x="2894013" y="2393950"/>
          <p14:tracePt t="87317" x="2894013" y="2384425"/>
          <p14:tracePt t="87330" x="2894013" y="2366963"/>
          <p14:tracePt t="87353" x="2884488" y="2347913"/>
          <p14:tracePt t="87374" x="2874963" y="2303463"/>
          <p14:tracePt t="87390" x="2857500" y="2259013"/>
          <p14:tracePt t="87421" x="2857500" y="2241550"/>
          <p14:tracePt t="87427" x="2857500" y="2232025"/>
          <p14:tracePt t="87471" x="2857500" y="2224088"/>
          <p14:tracePt t="87843" x="2901950" y="2224088"/>
          <p14:tracePt t="87856" x="2990850" y="2224088"/>
          <p14:tracePt t="87871" x="3152775" y="2224088"/>
          <p14:tracePt t="87900" x="3848100" y="2187575"/>
          <p14:tracePt t="87906" x="4214813" y="2187575"/>
          <p14:tracePt t="87925" x="4589463" y="2232025"/>
          <p14:tracePt t="87940" x="4902200" y="2322513"/>
          <p14:tracePt t="87969" x="5643563" y="2776538"/>
          <p14:tracePt t="87976" x="5813425" y="2867025"/>
          <p14:tracePt t="88023" x="5973763" y="2965450"/>
          <p14:tracePt t="88325" x="5983288" y="2965450"/>
          <p14:tracePt t="88337" x="6000750" y="2965450"/>
          <p14:tracePt t="88357" x="6027738" y="2965450"/>
          <p14:tracePt t="88374" x="6116638" y="2973388"/>
          <p14:tracePt t="88390" x="6188075" y="2973388"/>
          <p14:tracePt t="88407" x="6259513" y="2973388"/>
          <p14:tracePt t="88423" x="6491288" y="3027363"/>
          <p14:tracePt t="88438" x="6608763" y="3054350"/>
          <p14:tracePt t="88469" x="6867525" y="3286125"/>
          <p14:tracePt t="88733" x="6858000" y="3313113"/>
          <p14:tracePt t="88746" x="6858000" y="3330575"/>
          <p14:tracePt t="88759" x="6848475" y="3340100"/>
          <p14:tracePt t="88774" x="6848475" y="3348038"/>
          <p14:tracePt t="88792" x="6848475" y="3357563"/>
          <p14:tracePt t="88820" x="6867525" y="3357563"/>
          <p14:tracePt t="88841" x="6875463" y="3357563"/>
          <p14:tracePt t="88854" x="6884988" y="3348038"/>
          <p14:tracePt t="88868" x="6894513" y="3348038"/>
          <p14:tracePt t="89023" x="6894513" y="3340100"/>
          <p14:tracePt t="89034" x="6884988" y="3340100"/>
          <p14:tracePt t="89046" x="6884988" y="3322638"/>
          <p14:tracePt t="89062" x="6884988" y="3313113"/>
          <p14:tracePt t="89078" x="6875463" y="3303588"/>
          <p14:tracePt t="89095" x="6867525" y="3286125"/>
          <p14:tracePt t="89110" x="6858000" y="3276600"/>
          <p14:tracePt t="89139" x="6848475" y="3259138"/>
          <p14:tracePt t="89157" x="6848475" y="3251200"/>
          <p14:tracePt t="89173" x="6840538" y="3251200"/>
          <p14:tracePt t="89213" x="6831013" y="3241675"/>
          <p14:tracePt t="89240" x="6831013" y="3232150"/>
          <p14:tracePt t="89456" x="6831013" y="3224213"/>
          <p14:tracePt t="89468" x="6831013" y="3197225"/>
          <p14:tracePt t="89477" x="6831013" y="3160713"/>
          <p14:tracePt t="89490" x="6831013" y="3116263"/>
          <p14:tracePt t="89525" x="6823075" y="2973388"/>
          <p14:tracePt t="89531" x="6813550" y="2874963"/>
          <p14:tracePt t="89543" x="6786563" y="2768600"/>
          <p14:tracePt t="89572" x="6769100" y="2625725"/>
          <p14:tracePt t="89578" x="6759575" y="2581275"/>
          <p14:tracePt t="89590" x="6751638" y="2544763"/>
          <p14:tracePt t="89625" x="6751638" y="2465388"/>
          <p14:tracePt t="89643" x="6742113" y="2428875"/>
          <p14:tracePt t="89659" x="6742113" y="2401888"/>
          <p14:tracePt t="89687" x="6742113" y="2393950"/>
          <p14:tracePt t="89963" x="6742113" y="2374900"/>
          <p14:tracePt t="89971" x="6742113" y="2357438"/>
          <p14:tracePt t="90004" x="6742113" y="2295525"/>
          <p14:tracePt t="90010" x="6742113" y="2241550"/>
          <p14:tracePt t="90029" x="6742113" y="2125663"/>
          <p14:tracePt t="90045" x="6742113" y="2098675"/>
          <p14:tracePt t="90073" x="6751638" y="2081213"/>
          <p14:tracePt t="90079" x="6751638" y="2071688"/>
          <p14:tracePt t="90154" x="6769100" y="2116138"/>
          <p14:tracePt t="90166" x="6786563" y="2214563"/>
          <p14:tracePt t="90177" x="6823075" y="2357438"/>
          <p14:tracePt t="90205" x="6848475" y="2608263"/>
          <p14:tracePt t="90229" x="6867525" y="2786063"/>
          <p14:tracePt t="90258" x="6867525" y="2911475"/>
          <p14:tracePt t="90264" x="6867525" y="2938463"/>
          <p14:tracePt t="90276" x="6867525" y="2955925"/>
          <p14:tracePt t="90306" x="6867525" y="2973388"/>
          <p14:tracePt t="90329" x="6867525" y="2982913"/>
          <p14:tracePt t="90534" x="6867525" y="2973388"/>
          <p14:tracePt t="90645" x="6867525" y="2965450"/>
          <p14:tracePt t="90814" x="6884988" y="2973388"/>
          <p14:tracePt t="90825" x="6884988" y="2990850"/>
          <p14:tracePt t="91140" x="6884988" y="2982913"/>
          <p14:tracePt t="91270" x="6894513" y="2990850"/>
          <p14:tracePt t="91282" x="6894513" y="3000375"/>
          <p14:tracePt t="91377" x="6894513" y="2982913"/>
          <p14:tracePt t="91389" x="6894513" y="2938463"/>
          <p14:tracePt t="91399" x="6884988" y="2894013"/>
          <p14:tracePt t="91415" x="6875463" y="2840038"/>
          <p14:tracePt t="91433" x="6867525" y="2795588"/>
          <p14:tracePt t="91449" x="6867525" y="2768600"/>
          <p14:tracePt t="91478" x="6858000" y="2768600"/>
          <p14:tracePt t="91522" x="6848475" y="2768600"/>
          <p14:tracePt t="91544" x="6840538" y="2768600"/>
          <p14:tracePt t="91633" x="6831013" y="2759075"/>
          <p14:tracePt t="91642" x="6823075" y="2751138"/>
          <p14:tracePt t="91665" x="6813550" y="2751138"/>
          <p14:tracePt t="91702" x="6813550" y="2741613"/>
          <p14:tracePt t="91809" x="6804025" y="2741613"/>
          <p14:tracePt t="91869" x="6796088" y="2751138"/>
          <p14:tracePt t="92025" x="6796088" y="2759075"/>
          <p14:tracePt t="92036" x="6786563" y="2759075"/>
          <p14:tracePt t="92065" x="6777038" y="2759075"/>
          <p14:tracePt t="92096" x="6769100" y="2759075"/>
          <p14:tracePt t="92108" x="6769100" y="2768600"/>
          <p14:tracePt t="92783" x="6769100" y="2759075"/>
          <p14:tracePt t="92831" x="6769100" y="2751138"/>
          <p14:tracePt t="92853" x="6777038" y="2751138"/>
          <p14:tracePt t="92999" x="6777038" y="2759075"/>
          <p14:tracePt t="93023" x="6777038" y="2768600"/>
          <p14:tracePt t="93036" x="6777038" y="2786063"/>
          <p14:tracePt t="93046" x="6769100" y="2786063"/>
          <p14:tracePt t="93061" x="6769100" y="2795588"/>
          <p14:tracePt t="93077" x="6769100" y="2803525"/>
          <p14:tracePt t="93093" x="6759575" y="2803525"/>
          <p14:tracePt t="93240" x="6759575" y="2795588"/>
          <p14:tracePt t="93478" x="6751638" y="2795588"/>
          <p14:tracePt t="93985" x="6751638" y="2803525"/>
          <p14:tracePt t="94211" x="6759575" y="2786063"/>
          <p14:tracePt t="94225" x="6804025" y="2697163"/>
          <p14:tracePt t="94237" x="6902450" y="2527300"/>
          <p14:tracePt t="94249" x="6991350" y="2366963"/>
          <p14:tracePt t="94489" x="6991350" y="2374900"/>
          <p14:tracePt t="94528" x="6983413" y="2384425"/>
          <p14:tracePt t="94550" x="6973888" y="2384425"/>
          <p14:tracePt t="94560" x="6965950" y="2384425"/>
          <p14:tracePt t="94572" x="6956425" y="2384425"/>
          <p14:tracePt t="94598" x="6938963" y="2366963"/>
          <p14:tracePt t="94608" x="6938963" y="2357438"/>
          <p14:tracePt t="94621" x="6929438" y="2339975"/>
          <p14:tracePt t="94634" x="6911975" y="2312988"/>
          <p14:tracePt t="94648" x="6902450" y="2286000"/>
          <p14:tracePt t="94664" x="6884988" y="2259013"/>
          <p14:tracePt t="94680" x="6858000" y="2205038"/>
          <p14:tracePt t="94696" x="6848475" y="2197100"/>
          <p14:tracePt t="94712" x="6840538" y="2179638"/>
          <p14:tracePt t="94728" x="6831013" y="2170113"/>
          <p14:tracePt t="94744" x="6823075" y="2170113"/>
          <p14:tracePt t="94782" x="6813550" y="2170113"/>
          <p14:tracePt t="94810" x="6804025" y="2187575"/>
          <p14:tracePt t="94836" x="6804025" y="2224088"/>
          <p14:tracePt t="94866" x="6804025" y="2276475"/>
          <p14:tracePt t="94884" x="6813550" y="2303463"/>
          <p14:tracePt t="94900" x="6831013" y="2357438"/>
          <p14:tracePt t="94935" x="6858000" y="2438400"/>
          <p14:tracePt t="94966" x="6858000" y="2500313"/>
          <p14:tracePt t="94972" x="6858000" y="2527300"/>
          <p14:tracePt t="94997" x="6858000" y="2571750"/>
          <p14:tracePt t="95004" x="6848475" y="2581275"/>
          <p14:tracePt t="95037" x="6831013" y="2608263"/>
          <p14:tracePt t="95066" x="6813550" y="2608263"/>
          <p14:tracePt t="95084" x="6804025" y="2608263"/>
          <p14:tracePt t="95113" x="6786563" y="2608263"/>
          <p14:tracePt t="95119" x="6769100" y="2608263"/>
          <p14:tracePt t="95138" x="6742113" y="2608263"/>
          <p14:tracePt t="95153" x="6705600" y="2633663"/>
          <p14:tracePt t="95182" x="6680200" y="2670175"/>
          <p14:tracePt t="95188" x="6670675" y="2679700"/>
          <p14:tracePt t="95214" x="6661150" y="2679700"/>
          <p14:tracePt t="95220" x="6661150" y="2687638"/>
          <p14:tracePt t="95259" x="6670675" y="2732088"/>
          <p14:tracePt t="95283" x="6688138" y="2867025"/>
          <p14:tracePt t="95300" x="6697663" y="2928938"/>
          <p14:tracePt t="95316" x="6705600" y="2965450"/>
          <p14:tracePt t="95338" x="6715125" y="3017838"/>
          <p14:tracePt t="95415" x="6724650" y="3017838"/>
          <p14:tracePt t="95452" x="6742113" y="3009900"/>
          <p14:tracePt t="95464" x="6742113" y="2982913"/>
          <p14:tracePt t="95475" x="6759575" y="2955925"/>
          <p14:tracePt t="95484" x="6769100" y="2938463"/>
          <p14:tracePt t="95582" x="6759575" y="2938463"/>
          <p14:tracePt t="95641" x="6759575" y="2919413"/>
          <p14:tracePt t="95653" x="6759575" y="2874963"/>
          <p14:tracePt t="95669" x="6769100" y="2830513"/>
          <p14:tracePt t="95679" x="6786563" y="2786063"/>
          <p14:tracePt t="95690" x="6804025" y="2732088"/>
          <p14:tracePt t="95706" x="6831013" y="2679700"/>
          <p14:tracePt t="95722" x="6858000" y="2625725"/>
          <p14:tracePt t="95737" x="6884988" y="2544763"/>
          <p14:tracePt t="95753" x="6919913" y="2490788"/>
          <p14:tracePt t="95769" x="6965950" y="2419350"/>
          <p14:tracePt t="95785" x="7037388" y="2259013"/>
          <p14:tracePt t="95801" x="7062788" y="2187575"/>
          <p14:tracePt t="95817" x="7072313" y="2143125"/>
          <p14:tracePt t="95834" x="7072313" y="2054225"/>
          <p14:tracePt t="95849" x="7054850" y="2017713"/>
          <p14:tracePt t="95865" x="7037388" y="1973263"/>
          <p14:tracePt t="95882" x="7000875" y="1919288"/>
          <p14:tracePt t="95897" x="6983413" y="1901825"/>
          <p14:tracePt t="95913" x="6973888" y="1884363"/>
          <p14:tracePt t="95930" x="6929438" y="1847850"/>
          <p14:tracePt t="95945" x="6911975" y="1839913"/>
          <p14:tracePt t="95961" x="6894513" y="1822450"/>
          <p14:tracePt t="95977" x="6858000" y="1785938"/>
          <p14:tracePt t="95993" x="6840538" y="1785938"/>
          <p14:tracePt t="96009" x="6831013" y="1776413"/>
          <p14:tracePt t="96026" x="6804025" y="1751013"/>
          <p14:tracePt t="96041" x="6786563" y="1741488"/>
          <p14:tracePt t="96057" x="6777038" y="1714500"/>
          <p14:tracePt t="96074" x="6751638" y="1697038"/>
          <p14:tracePt t="96089" x="6715125" y="1670050"/>
          <p14:tracePt t="96105" x="6697663" y="1660525"/>
          <p14:tracePt t="96122" x="6661150" y="1643063"/>
          <p14:tracePt t="96137" x="6643688" y="1643063"/>
          <p14:tracePt t="96152" x="6626225" y="1633538"/>
          <p14:tracePt t="96168" x="6599238" y="1633538"/>
          <p14:tracePt t="96184" x="6562725" y="1633538"/>
          <p14:tracePt t="96200" x="6545263" y="1643063"/>
          <p14:tracePt t="96216" x="6518275" y="1670050"/>
          <p14:tracePt t="96232" x="6483350" y="1776413"/>
          <p14:tracePt t="96248" x="6465888" y="1847850"/>
          <p14:tracePt t="96264" x="6456363" y="1911350"/>
          <p14:tracePt t="96280" x="6438900" y="2009775"/>
          <p14:tracePt t="96296" x="6438900" y="2044700"/>
          <p14:tracePt t="96312" x="6438900" y="2143125"/>
          <p14:tracePt t="96343" x="6446838" y="2295525"/>
          <p14:tracePt t="96366" x="6465888" y="2482850"/>
          <p14:tracePt t="96382" x="6483350" y="2554288"/>
          <p14:tracePt t="96411" x="6537325" y="2813050"/>
          <p14:tracePt t="96437" x="6589713" y="2973388"/>
          <p14:tracePt t="96467" x="6688138" y="3108325"/>
          <p14:tracePt t="96473" x="6742113" y="3160713"/>
          <p14:tracePt t="96496" x="6867525" y="3259138"/>
          <p14:tracePt t="96514" x="6919913" y="3295650"/>
          <p14:tracePt t="96538" x="7018338" y="3330575"/>
          <p14:tracePt t="96554" x="7062788" y="3340100"/>
          <p14:tracePt t="96569" x="7170738" y="3340100"/>
          <p14:tracePt t="96598" x="7277100" y="3286125"/>
          <p14:tracePt t="96604" x="7331075" y="3232150"/>
          <p14:tracePt t="96617" x="7375525" y="3179763"/>
          <p14:tracePt t="96638" x="7456488" y="3017838"/>
          <p14:tracePt t="96666" x="7491413" y="2813050"/>
          <p14:tracePt t="96685" x="7491413" y="2581275"/>
          <p14:tracePt t="96714" x="7473950" y="2393950"/>
          <p14:tracePt t="96738" x="7419975" y="2268538"/>
          <p14:tracePt t="96754" x="7385050" y="2224088"/>
          <p14:tracePt t="96769" x="7340600" y="2170113"/>
          <p14:tracePt t="96799" x="7232650" y="2071688"/>
          <p14:tracePt t="96805" x="7197725" y="2062163"/>
          <p14:tracePt t="96817" x="7180263" y="2062163"/>
          <p14:tracePt t="96839" x="7153275" y="2062163"/>
          <p14:tracePt t="96855" x="7108825" y="2062163"/>
          <p14:tracePt t="96883" x="7037388" y="2108200"/>
          <p14:tracePt t="96915" x="6965950" y="2143125"/>
          <p14:tracePt t="96939" x="6929438" y="2170113"/>
          <p14:tracePt t="96968" x="6911975" y="2187575"/>
          <p14:tracePt t="96974" x="6911975" y="2205038"/>
          <p14:tracePt t="96997" x="6902450" y="2224088"/>
          <p14:tracePt t="97016" x="6894513" y="2286000"/>
          <p14:tracePt t="97039" x="6884988" y="2374900"/>
          <p14:tracePt t="97068" x="6884988" y="2490788"/>
          <p14:tracePt t="97074" x="6884988" y="2554288"/>
          <p14:tracePt t="97099" x="6884988" y="2660650"/>
          <p14:tracePt t="97137" x="6884988" y="2768600"/>
          <p14:tracePt t="97168" x="6884988" y="2795588"/>
          <p14:tracePt t="97191" x="6884988" y="2803525"/>
          <p14:tracePt t="97622" x="6884988" y="2813050"/>
          <p14:tracePt t="97637" x="6884988" y="2840038"/>
          <p14:tracePt t="97648" x="6884988" y="2867025"/>
          <p14:tracePt t="97876" x="6875463" y="2867025"/>
          <p14:tracePt t="97888" x="6867525" y="2867025"/>
          <p14:tracePt t="97900" x="6848475" y="2867025"/>
          <p14:tracePt t="97916" x="6840538" y="2867025"/>
          <p14:tracePt t="97933" x="6840538" y="2857500"/>
          <p14:tracePt t="97949" x="6813550" y="2822575"/>
          <p14:tracePt t="97964" x="6813550" y="2795588"/>
          <p14:tracePt t="97980" x="6804025" y="2759075"/>
          <p14:tracePt t="97997" x="6786563" y="2633663"/>
          <p14:tracePt t="98013" x="6786563" y="2571750"/>
          <p14:tracePt t="98028" x="6786563" y="2500313"/>
          <p14:tracePt t="98045" x="6786563" y="2384425"/>
          <p14:tracePt t="98061" x="6786563" y="2330450"/>
          <p14:tracePt t="98076" x="6786563" y="2276475"/>
          <p14:tracePt t="98093" x="6804025" y="2125663"/>
          <p14:tracePt t="98109" x="6813550" y="2054225"/>
          <p14:tracePt t="98124" x="6831013" y="2000250"/>
          <p14:tracePt t="98141" x="6840538" y="1965325"/>
          <p14:tracePt t="98157" x="6840538" y="1955800"/>
          <p14:tracePt t="98249" x="6840538" y="1965325"/>
          <p14:tracePt t="98261" x="6848475" y="1965325"/>
          <p14:tracePt t="98488" x="6848475" y="1955800"/>
          <p14:tracePt t="98499" x="6848475" y="1946275"/>
          <p14:tracePt t="98514" x="6848475" y="1919288"/>
          <p14:tracePt t="98541" x="6848475" y="1847850"/>
          <p14:tracePt t="98557" x="6848475" y="1803400"/>
          <p14:tracePt t="98572" x="6848475" y="1741488"/>
          <p14:tracePt t="98588" x="6848475" y="1608138"/>
          <p14:tracePt t="98617" x="6848475" y="1554163"/>
          <p14:tracePt t="98641" x="6848475" y="1544638"/>
          <p14:tracePt t="98657" x="6848475" y="1536700"/>
          <p14:tracePt t="98754" x="6848475" y="1544638"/>
          <p14:tracePt t="98791" x="6848475" y="1554163"/>
          <p14:tracePt t="98959" x="6867525" y="1562100"/>
          <p14:tracePt t="98970" x="6875463" y="1571625"/>
          <p14:tracePt t="98980" x="6894513" y="1589088"/>
          <p14:tracePt t="99005" x="6911975" y="1598613"/>
          <p14:tracePt t="99021" x="6938963" y="1633538"/>
          <p14:tracePt t="99043" x="6956425" y="1670050"/>
          <p14:tracePt t="99072" x="6973888" y="1697038"/>
          <p14:tracePt t="99078" x="6983413" y="1704975"/>
          <p14:tracePt t="99196" x="6991350" y="1731963"/>
          <p14:tracePt t="99210" x="7000875" y="1741488"/>
          <p14:tracePt t="99223" x="7000875" y="1768475"/>
          <p14:tracePt t="99244" x="7018338" y="1795463"/>
          <p14:tracePt t="99272" x="7018338" y="1812925"/>
          <p14:tracePt t="99292" x="7018338" y="1822450"/>
          <p14:tracePt t="99342" x="7027863" y="1839913"/>
          <p14:tracePt t="99353" x="7037388" y="1866900"/>
          <p14:tracePt t="99364" x="7037388" y="1874838"/>
          <p14:tracePt t="99391" x="7054850" y="1901825"/>
          <p14:tracePt t="99408" x="7054850" y="1919288"/>
          <p14:tracePt t="99425" x="7081838" y="1965325"/>
          <p14:tracePt t="99441" x="7089775" y="1982788"/>
          <p14:tracePt t="99457" x="7099300" y="2017713"/>
          <p14:tracePt t="99473" x="7116763" y="2054225"/>
          <p14:tracePt t="99489" x="7134225" y="2108200"/>
          <p14:tracePt t="99505" x="7153275" y="2133600"/>
          <p14:tracePt t="99521" x="7161213" y="2170113"/>
          <p14:tracePt t="99536" x="7180263" y="2187575"/>
          <p14:tracePt t="99552" x="7188200" y="2205038"/>
          <p14:tracePt t="99569" x="7197725" y="2224088"/>
          <p14:tracePt t="99585" x="7215188" y="2251075"/>
          <p14:tracePt t="99601" x="7224713" y="2259013"/>
          <p14:tracePt t="99616" x="7224713" y="2268538"/>
          <p14:tracePt t="99633" x="7232650" y="2268538"/>
          <p14:tracePt t="99655" x="7232650" y="2276475"/>
          <p14:tracePt t="100148" x="7232650" y="2268538"/>
          <p14:tracePt t="100158" x="7232650" y="2251075"/>
          <p14:tracePt t="100169" x="7224713" y="2241550"/>
          <p14:tracePt t="100187" x="7215188" y="2214563"/>
          <p14:tracePt t="100201" x="7205663" y="2197100"/>
          <p14:tracePt t="100218" x="7205663" y="2179638"/>
          <p14:tracePt t="100256" x="7205663" y="2170113"/>
          <p14:tracePt t="100325" x="7197725" y="2143125"/>
          <p14:tracePt t="100340" x="7188200" y="2116138"/>
          <p14:tracePt t="100351" x="7188200" y="2098675"/>
          <p14:tracePt t="100364" x="7180263" y="2089150"/>
          <p14:tracePt t="100378" x="7180263" y="2081213"/>
          <p14:tracePt t="100412" x="7170738" y="2071688"/>
          <p14:tracePt t="100423" x="7170738" y="2044700"/>
          <p14:tracePt t="100445" x="7161213" y="2036763"/>
          <p14:tracePt t="100460" x="7161213" y="2027238"/>
          <p14:tracePt t="100489" x="7153275" y="2000250"/>
          <p14:tracePt t="100495" x="7153275" y="1990725"/>
          <p14:tracePt t="100507" x="7153275" y="1982788"/>
          <p14:tracePt t="100543" x="7126288" y="1946275"/>
          <p14:tracePt t="100560" x="7116763" y="1928813"/>
          <p14:tracePt t="100576" x="7116763" y="1919288"/>
          <p14:tracePt t="100605" x="7108825" y="1893888"/>
          <p14:tracePt t="100623" x="7099300" y="1884363"/>
          <p14:tracePt t="100645" x="7089775" y="1874838"/>
          <p14:tracePt t="100674" x="7089775" y="1857375"/>
          <p14:tracePt t="100680" x="7081838" y="1857375"/>
          <p14:tracePt t="100856" x="7081838" y="1874838"/>
          <p14:tracePt t="100867" x="7089775" y="1884363"/>
          <p14:tracePt t="100891" x="7089775" y="1901825"/>
          <p14:tracePt t="100909" x="7099300" y="1901825"/>
          <p14:tracePt t="100924" x="7099300" y="1911350"/>
          <p14:tracePt t="100946" x="7108825" y="1928813"/>
          <p14:tracePt t="100976" x="7116763" y="1938338"/>
          <p14:tracePt t="101006" x="7126288" y="1955800"/>
          <p14:tracePt t="101026" x="7126288" y="1965325"/>
          <p14:tracePt t="101046" x="7134225" y="1965325"/>
          <p14:tracePt t="101075" x="7134225" y="1973263"/>
          <p14:tracePt t="101084" x="7143750" y="1990725"/>
          <p14:tracePt t="101117" x="7143750" y="2000250"/>
          <p14:tracePt t="101170" x="7153275" y="2009775"/>
          <p14:tracePt t="101790" x="7153275" y="2017713"/>
          <p14:tracePt t="101866" x="7161213" y="2027238"/>
          <p14:tracePt t="101899" x="7161213" y="2036763"/>
          <p14:tracePt t="101936" x="7170738" y="2044700"/>
          <p14:tracePt t="101948" x="7170738" y="2054225"/>
          <p14:tracePt t="101958" x="7170738" y="2062163"/>
          <p14:tracePt t="101974" x="7180263" y="2071688"/>
          <p14:tracePt t="101997" x="7188200" y="2081213"/>
          <p14:tracePt t="102026" x="7188200" y="2089150"/>
          <p14:tracePt t="102252" x="7197725" y="2089150"/>
          <p14:tracePt t="102262" x="7197725" y="2098675"/>
          <p14:tracePt t="102283" x="7205663" y="2108200"/>
          <p14:tracePt t="102299" x="7205663" y="2116138"/>
          <p14:tracePt t="102327" x="7215188" y="2133600"/>
          <p14:tracePt t="102333" x="7215188" y="2143125"/>
          <p14:tracePt t="102352" x="7224713" y="2152650"/>
          <p14:tracePt t="102367" x="7232650" y="2160588"/>
          <p14:tracePt t="102383" x="7232650" y="2179638"/>
          <p14:tracePt t="102398" x="7242175" y="2187575"/>
          <p14:tracePt t="102414" x="7242175" y="2197100"/>
          <p14:tracePt t="102431" x="7251700" y="2224088"/>
          <p14:tracePt t="102446" x="7259638" y="2232025"/>
          <p14:tracePt t="102478" x="7269163" y="2251075"/>
          <p14:tracePt t="102494" x="7269163" y="2268538"/>
          <p14:tracePt t="102510" x="7269163" y="2276475"/>
          <p14:tracePt t="102526" x="7286625" y="2295525"/>
          <p14:tracePt t="102542" x="7286625" y="2303463"/>
          <p14:tracePt t="102558" x="7296150" y="2312988"/>
          <p14:tracePt t="102574" x="7304088" y="2322513"/>
          <p14:tracePt t="102779" x="7304088" y="2330450"/>
          <p14:tracePt t="102790" x="7304088" y="2339975"/>
          <p14:tracePt t="102801" x="7304088" y="2347913"/>
          <p14:tracePt t="102828" x="7304088" y="2357438"/>
          <p14:tracePt t="102850" x="7304088" y="2374900"/>
          <p14:tracePt t="102862" x="7313613" y="2374900"/>
          <p14:tracePt t="102872" x="7313613" y="2384425"/>
          <p14:tracePt t="102886" x="7313613" y="2401888"/>
          <p14:tracePt t="102899" x="7313613" y="2411413"/>
          <p14:tracePt t="102912" x="7323138" y="2419350"/>
          <p14:tracePt t="102934" x="7331075" y="2428875"/>
          <p14:tracePt t="103174" x="7331075" y="2438400"/>
          <p14:tracePt t="103188" x="7331075" y="2455863"/>
          <p14:tracePt t="103200" x="7340600" y="2455863"/>
          <p14:tracePt t="103216" x="7340600" y="2465388"/>
          <p14:tracePt t="103232" x="7340600" y="2473325"/>
          <p14:tracePt t="103249" x="7340600" y="2482850"/>
          <p14:tracePt t="103847" x="7340600" y="2473325"/>
          <p14:tracePt t="103858" x="7340600" y="2465388"/>
          <p14:tracePt t="103874" x="7331075" y="2455863"/>
          <p14:tracePt t="103886" x="7331075" y="2446338"/>
          <p14:tracePt t="103901" x="7313613" y="2419350"/>
          <p14:tracePt t="103917" x="7286625" y="2374900"/>
          <p14:tracePt t="103933" x="7277100" y="2339975"/>
          <p14:tracePt t="103949" x="7259638" y="2295525"/>
          <p14:tracePt t="103965" x="7251700" y="2259013"/>
          <p14:tracePt t="103981" x="7224713" y="2160588"/>
          <p14:tracePt t="103997" x="7205663" y="2143125"/>
          <p14:tracePt t="104013" x="7205663" y="2125663"/>
          <p14:tracePt t="104029" x="7205663" y="2116138"/>
          <p14:tracePt t="104045" x="7197725" y="2116138"/>
          <p14:tracePt t="104351" x="7188200" y="2089150"/>
          <p14:tracePt t="104368" x="7170738" y="2062163"/>
          <p14:tracePt t="104377" x="7161213" y="2044700"/>
          <p14:tracePt t="104400" x="7153275" y="2027238"/>
          <p14:tracePt t="104856" x="7143750" y="2027238"/>
          <p14:tracePt t="104867" x="7126288" y="2027238"/>
          <p14:tracePt t="104879" x="7099300" y="2027238"/>
          <p14:tracePt t="104901" x="7072313" y="2027238"/>
          <p14:tracePt t="104917" x="7027863" y="2009775"/>
          <p14:tracePt t="104953" x="6919913" y="1965325"/>
          <p14:tracePt t="104984" x="6840538" y="1938338"/>
          <p14:tracePt t="104990" x="6786563" y="1928813"/>
          <p14:tracePt t="105013" x="6732588" y="1928813"/>
          <p14:tracePt t="105031" x="6705600" y="1928813"/>
          <p14:tracePt t="105055" x="6680200" y="1928813"/>
          <p14:tracePt t="105084" x="6643688" y="1911350"/>
          <p14:tracePt t="105483" x="6634163" y="1911350"/>
          <p14:tracePt t="105517" x="6626225" y="1911350"/>
          <p14:tracePt t="105532" x="6626225" y="1919288"/>
          <p14:tracePt t="105545" x="6616700" y="1919288"/>
          <p14:tracePt t="105564" x="6616700" y="1928813"/>
          <p14:tracePt t="105579" x="6599238" y="1928813"/>
          <p14:tracePt t="105590" x="6589713" y="1938338"/>
          <p14:tracePt t="105601" x="6581775" y="1946275"/>
          <p14:tracePt t="105614" x="6572250" y="1946275"/>
          <p14:tracePt t="105628" x="6562725" y="1955800"/>
          <p14:tracePt t="105644" x="6545263" y="1955800"/>
          <p14:tracePt t="105662" x="6537325" y="1955800"/>
          <p14:tracePt t="105686" x="6527800" y="1955800"/>
          <p14:tracePt t="105699" x="6518275" y="1955800"/>
          <p14:tracePt t="105710" x="6510338" y="1955800"/>
          <p14:tracePt t="105745" x="6500813" y="1955800"/>
          <p14:tracePt t="105855" x="6491288" y="1955800"/>
          <p14:tracePt t="105889" x="6491288" y="1946275"/>
          <p14:tracePt t="105938" x="6491288" y="1938338"/>
          <p14:tracePt t="105959" x="6491288" y="1928813"/>
          <p14:tracePt t="106202" x="6473825" y="1928813"/>
          <p14:tracePt t="106225" x="6465888" y="1928813"/>
          <p14:tracePt t="106239" x="6456363" y="1928813"/>
          <p14:tracePt t="106253" x="6446838" y="1928813"/>
          <p14:tracePt t="106277" x="6438900" y="1928813"/>
          <p14:tracePt t="106284" x="6429375" y="1928813"/>
          <p14:tracePt t="106304" x="6419850" y="1928813"/>
          <p14:tracePt t="106322" x="6394450" y="1928813"/>
          <p14:tracePt t="106337" x="6384925" y="1928813"/>
          <p14:tracePt t="106353" x="6375400" y="1919288"/>
          <p14:tracePt t="106369" x="6357938" y="1919288"/>
          <p14:tracePt t="106385" x="6348413" y="1919288"/>
          <p14:tracePt t="106401" x="6340475" y="1919288"/>
          <p14:tracePt t="106417" x="6330950" y="1919288"/>
          <p14:tracePt t="106433" x="6323013" y="1919288"/>
          <p14:tracePt t="106449" x="6313488" y="1919288"/>
          <p14:tracePt t="106468" x="6303963" y="1919288"/>
          <p14:tracePt t="106482" x="6296025" y="1919288"/>
          <p14:tracePt t="106497" x="6296025" y="1928813"/>
          <p14:tracePt t="106719" x="6286500" y="1928813"/>
          <p14:tracePt t="106814" x="6296025" y="1928813"/>
          <p14:tracePt t="106825" x="6303963" y="1928813"/>
          <p14:tracePt t="106835" x="6323013" y="1928813"/>
          <p14:tracePt t="106851" x="6340475" y="1928813"/>
          <p14:tracePt t="106866" x="6367463" y="1938338"/>
          <p14:tracePt t="106881" x="6402388" y="1938338"/>
          <p14:tracePt t="106897" x="6456363" y="1955800"/>
          <p14:tracePt t="106914" x="6589713" y="1973263"/>
          <p14:tracePt t="106929" x="6680200" y="1990725"/>
          <p14:tracePt t="106945" x="6848475" y="2009775"/>
          <p14:tracePt t="106961" x="6929438" y="2017713"/>
          <p14:tracePt t="106977" x="7018338" y="2044700"/>
          <p14:tracePt t="106993" x="7153275" y="2071688"/>
          <p14:tracePt t="107009" x="7188200" y="2071688"/>
          <p14:tracePt t="107025" x="7215188" y="2071688"/>
          <p14:tracePt t="107268" x="7224713" y="2071688"/>
          <p14:tracePt t="107284" x="7242175" y="2071688"/>
          <p14:tracePt t="107295" x="7251700" y="2071688"/>
          <p14:tracePt t="107307" x="7259638" y="2071688"/>
          <p14:tracePt t="107319" x="7277100" y="2071688"/>
          <p14:tracePt t="107330" x="7304088" y="2081213"/>
          <p14:tracePt t="107360" x="7340600" y="2098675"/>
          <p14:tracePt t="107377" x="7375525" y="2125663"/>
          <p14:tracePt t="107393" x="7385050" y="2143125"/>
          <p14:tracePt t="107409" x="7402513" y="2152650"/>
          <p14:tracePt t="107425" x="7419975" y="2170113"/>
          <p14:tracePt t="107441" x="7439025" y="2205038"/>
          <p14:tracePt t="107457" x="7446963" y="2224088"/>
          <p14:tracePt t="107473" x="7446963" y="2232025"/>
          <p14:tracePt t="107703" x="7466013" y="2241550"/>
          <p14:tracePt t="107714" x="7483475" y="2251075"/>
          <p14:tracePt t="107728" x="7500938" y="2259013"/>
          <p14:tracePt t="107745" x="7527925" y="2259013"/>
          <p14:tracePt t="107761" x="7581900" y="2276475"/>
          <p14:tracePt t="107777" x="7616825" y="2286000"/>
          <p14:tracePt t="107793" x="7634288" y="2303463"/>
          <p14:tracePt t="107809" x="7653338" y="2312988"/>
          <p14:tracePt t="107825" x="7697788" y="2347913"/>
          <p14:tracePt t="107841" x="7715250" y="2366963"/>
          <p14:tracePt t="107857" x="7724775" y="2366963"/>
          <p14:tracePt t="107873" x="7751763" y="2384425"/>
          <p14:tracePt t="107889" x="7759700" y="2384425"/>
          <p14:tracePt t="108121" x="7777163" y="2384425"/>
          <p14:tracePt t="108137" x="7786688" y="2384425"/>
          <p14:tracePt t="108148" x="7796213" y="2384425"/>
          <p14:tracePt t="108161" x="7813675" y="2384425"/>
          <p14:tracePt t="108176" x="7840663" y="2384425"/>
          <p14:tracePt t="108191" x="7875588" y="2401888"/>
          <p14:tracePt t="108208" x="7966075" y="2446338"/>
          <p14:tracePt t="108223" x="8018463" y="2455863"/>
          <p14:tracePt t="108240" x="8054975" y="2473325"/>
          <p14:tracePt t="108256" x="8116888" y="2500313"/>
          <p14:tracePt t="108271" x="8134350" y="2500313"/>
          <p14:tracePt t="108288" x="8153400" y="2509838"/>
          <p14:tracePt t="108304" x="8161338" y="2509838"/>
          <p14:tracePt t="108661" x="8153400" y="2509838"/>
          <p14:tracePt t="108679" x="8143875" y="2509838"/>
          <p14:tracePt t="108701" x="8126413" y="2509838"/>
          <p14:tracePt t="108713" x="8116888" y="2509838"/>
          <p14:tracePt t="108722" x="8108950" y="2509838"/>
          <p14:tracePt t="108739" x="8099425" y="2509838"/>
          <p14:tracePt t="108749" x="8081963" y="2509838"/>
          <p14:tracePt t="108764" x="8062913" y="2509838"/>
          <p14:tracePt t="108780" x="8054975" y="2509838"/>
          <p14:tracePt t="108796" x="8045450" y="2509838"/>
          <p14:tracePt t="108812" x="8037513" y="2509838"/>
          <p14:tracePt t="108845" x="8027988" y="2509838"/>
          <p14:tracePt t="108858" x="8018463" y="2509838"/>
          <p14:tracePt t="108879" x="8010525" y="2509838"/>
          <p14:tracePt t="108906" x="8001000" y="2509838"/>
          <p14:tracePt t="108940" x="7991475" y="2509838"/>
          <p14:tracePt t="108953" x="7983538" y="2509838"/>
          <p14:tracePt t="108976" x="7983538" y="2517775"/>
          <p14:tracePt t="108989" x="7974013" y="2517775"/>
          <p14:tracePt t="109025" x="7974013" y="2527300"/>
          <p14:tracePt t="109170" x="7956550" y="2562225"/>
          <p14:tracePt t="109183" x="7956550" y="2581275"/>
          <p14:tracePt t="109196" x="7939088" y="2598738"/>
          <p14:tracePt t="109212" x="7929563" y="2616200"/>
          <p14:tracePt t="109228" x="7885113" y="2660650"/>
          <p14:tracePt t="109244" x="7867650" y="2679700"/>
          <p14:tracePt t="109260" x="7840663" y="2697163"/>
          <p14:tracePt t="109276" x="7786688" y="2714625"/>
          <p14:tracePt t="109292" x="7769225" y="2714625"/>
          <p14:tracePt t="109308" x="7751763" y="2714625"/>
          <p14:tracePt t="109324" x="7732713" y="2714625"/>
          <p14:tracePt t="109340" x="7697788" y="2714625"/>
          <p14:tracePt t="109365" x="7680325" y="2714625"/>
          <p14:tracePt t="109380" x="7661275" y="2705100"/>
          <p14:tracePt t="109396" x="7653338" y="2697163"/>
          <p14:tracePt t="109425" x="7634288" y="2679700"/>
          <p14:tracePt t="109456" x="7616825" y="2616200"/>
          <p14:tracePt t="109695" x="7589838" y="2616200"/>
          <p14:tracePt t="109710" x="7572375" y="2616200"/>
          <p14:tracePt t="109733" x="7554913" y="2616200"/>
          <p14:tracePt t="109743" x="7554913" y="2598738"/>
          <p14:tracePt t="109759" x="7537450" y="2581275"/>
          <p14:tracePt t="109775" x="7537450" y="2562225"/>
          <p14:tracePt t="109803" x="7537450" y="2527300"/>
          <p14:tracePt t="109821" x="7537450" y="2517775"/>
          <p14:tracePt t="109855" x="7518400" y="2473325"/>
          <p14:tracePt t="109873" x="7518400" y="2455863"/>
          <p14:tracePt t="109903" x="7510463" y="2419350"/>
          <p14:tracePt t="109913" x="7510463" y="2411413"/>
          <p14:tracePt t="109935" x="7500938" y="2393950"/>
          <p14:tracePt t="109958" x="7491413" y="2374900"/>
          <p14:tracePt t="109973" x="7483475" y="2366963"/>
          <p14:tracePt t="110003" x="7483475" y="2347913"/>
          <p14:tracePt t="110024" x="7473950" y="2347913"/>
          <p14:tracePt t="110056" x="7466013" y="2347913"/>
          <p14:tracePt t="110080" x="7466013" y="2357438"/>
          <p14:tracePt t="110091" x="7466013" y="2366963"/>
          <p14:tracePt t="110106" x="7466013" y="2374900"/>
          <p14:tracePt t="110134" x="7483475" y="2419350"/>
          <p14:tracePt t="110140" x="7491413" y="2438400"/>
          <p14:tracePt t="110158" x="7510463" y="2455863"/>
          <p14:tracePt t="110187" x="7545388" y="2500313"/>
          <p14:tracePt t="110205" x="7554913" y="2509838"/>
          <p14:tracePt t="110297" x="7554913" y="2500313"/>
          <p14:tracePt t="110394" x="7554913" y="2490788"/>
          <p14:tracePt t="110405" x="7554913" y="2473325"/>
          <p14:tracePt t="110423" x="7545388" y="2473325"/>
          <p14:tracePt t="110457" x="7518400" y="2465388"/>
          <p14:tracePt t="110488" x="7500938" y="2465388"/>
          <p14:tracePt t="110503" x="7491413" y="2465388"/>
          <p14:tracePt t="110522" x="7473950" y="2465388"/>
          <p14:tracePt t="110538" x="7456488" y="2465388"/>
          <p14:tracePt t="110560" x="7456488" y="2482850"/>
          <p14:tracePt t="110588" x="7446963" y="2490788"/>
          <p14:tracePt t="110606" x="7446963" y="2500313"/>
          <p14:tracePt t="110638" x="7446963" y="2509838"/>
          <p14:tracePt t="110645" x="7456488" y="2517775"/>
          <p14:tracePt t="110660" x="7466013" y="2527300"/>
          <p14:tracePt t="110676" x="7483475" y="2527300"/>
          <p14:tracePt t="110705" x="7510463" y="2527300"/>
          <p14:tracePt t="110722" x="7518400" y="2517775"/>
          <p14:tracePt t="110758" x="7537450" y="2465388"/>
          <p14:tracePt t="110765" x="7545388" y="2446338"/>
          <p14:tracePt t="110805" x="7554913" y="2401888"/>
          <p14:tracePt t="110823" x="7554913" y="2374900"/>
          <p14:tracePt t="110859" x="7545388" y="2347913"/>
          <p14:tracePt t="110865" x="7537450" y="2330450"/>
          <p14:tracePt t="110888" x="7510463" y="2303463"/>
          <p14:tracePt t="110906" x="7500938" y="2295525"/>
          <p14:tracePt t="110923" x="7473950" y="2295525"/>
          <p14:tracePt t="110960" x="7456488" y="2303463"/>
          <p14:tracePt t="110990" x="7446963" y="2322513"/>
          <p14:tracePt t="110996" x="7439025" y="2339975"/>
          <p14:tracePt t="111009" x="7429500" y="2357438"/>
          <p14:tracePt t="111037" x="7419975" y="2411413"/>
          <p14:tracePt t="111043" x="7419975" y="2428875"/>
          <p14:tracePt t="111061" x="7419975" y="2455863"/>
          <p14:tracePt t="111077" x="7419975" y="2473325"/>
          <p14:tracePt t="111106" x="7429500" y="2482850"/>
          <p14:tracePt t="111138" x="7466013" y="2482850"/>
          <p14:tracePt t="111160" x="7483475" y="2473325"/>
          <p14:tracePt t="111191" x="7527925" y="2428875"/>
          <p14:tracePt t="111211" x="7537450" y="2411413"/>
          <p14:tracePt t="111245" x="7537450" y="2401888"/>
          <p14:tracePt t="111295" x="7537450" y="2393950"/>
          <p14:tracePt t="111309" x="7527925" y="2384425"/>
          <p14:tracePt t="111332" x="7518400" y="2374900"/>
          <p14:tracePt t="111354" x="7510463" y="2374900"/>
          <p14:tracePt t="111365" x="7500938" y="2374900"/>
          <p14:tracePt t="111383" x="7491413" y="2374900"/>
          <p14:tracePt t="111414" x="7483475" y="2374900"/>
          <p14:tracePt t="111431" x="7473950" y="2374900"/>
          <p14:tracePt t="111461" x="7466013" y="2393950"/>
          <p14:tracePt t="111467" x="7446963" y="2401888"/>
          <p14:tracePt t="111478" x="7439025" y="2411413"/>
          <p14:tracePt t="111507" x="7429500" y="2438400"/>
          <p14:tracePt t="111609" x="7439025" y="2438400"/>
          <p14:tracePt t="111632" x="7456488" y="2438400"/>
          <p14:tracePt t="111641" x="7473950" y="2438400"/>
          <p14:tracePt t="111669" x="7483475" y="2438400"/>
          <p14:tracePt t="111701" x="7491413" y="2438400"/>
          <p14:tracePt t="111739" x="7491413" y="2428875"/>
          <p14:tracePt t="111750" x="7491413" y="2419350"/>
          <p14:tracePt t="111811" x="7491413" y="2411413"/>
          <p14:tracePt t="111833" x="7491413" y="2401888"/>
          <p14:tracePt t="111849" x="7491413" y="2393950"/>
          <p14:tracePt t="111872" x="7483475" y="2393950"/>
          <p14:tracePt t="111895" x="7483475" y="2384425"/>
          <p14:tracePt t="111924" x="7466013" y="2384425"/>
          <p14:tracePt t="111930" x="7456488" y="2384425"/>
          <p14:tracePt t="111942" x="7446963" y="2384425"/>
          <p14:tracePt t="111968" x="7439025" y="2384425"/>
          <p14:tracePt t="111981" x="7429500" y="2384425"/>
          <p14:tracePt t="112009" x="7419975" y="2393950"/>
          <p14:tracePt t="112028" x="7419975" y="2401888"/>
          <p14:tracePt t="112125" x="7419975" y="2411413"/>
          <p14:tracePt t="112136" x="7429500" y="2411413"/>
          <p14:tracePt t="112163" x="7439025" y="2419350"/>
          <p14:tracePt t="112193" x="7446963" y="2419350"/>
          <p14:tracePt t="112199" x="7456488" y="2419350"/>
          <p14:tracePt t="112304" x="7456488" y="2411413"/>
          <p14:tracePt t="112882" x="7456488" y="2401888"/>
          <p14:tracePt t="112894" x="7446963" y="2393950"/>
          <p14:tracePt t="112903" x="7419975" y="2357438"/>
          <p14:tracePt t="112927" x="7394575" y="2322513"/>
          <p14:tracePt t="112934" x="7358063" y="2268538"/>
          <p14:tracePt t="112964" x="7215188" y="1990725"/>
          <p14:tracePt t="112982" x="7161213" y="1874838"/>
          <p14:tracePt t="113012" x="7027863" y="1633538"/>
          <p14:tracePt t="113043" x="6983413" y="1562100"/>
          <p14:tracePt t="113049" x="6956425" y="1536700"/>
          <p14:tracePt t="113068" x="6938963" y="1517650"/>
          <p14:tracePt t="113084" x="6911975" y="1455738"/>
          <p14:tracePt t="113113" x="6875463" y="1419225"/>
          <p14:tracePt t="113119" x="6858000" y="1411288"/>
          <p14:tracePt t="113166" x="6823075" y="1384300"/>
          <p14:tracePt t="113172" x="6823075" y="1374775"/>
          <p14:tracePt t="113184" x="6813550" y="1374775"/>
          <p14:tracePt t="113213" x="6796088" y="1366838"/>
          <p14:tracePt t="113219" x="6786563" y="1366838"/>
          <p14:tracePt t="113231" x="6777038" y="1366838"/>
          <p14:tracePt t="113278" x="6777038" y="1374775"/>
          <p14:tracePt t="113580" x="6777038" y="1384300"/>
          <p14:tracePt t="113590" x="6777038" y="1393825"/>
          <p14:tracePt t="113601" x="6777038" y="1401763"/>
          <p14:tracePt t="113630" x="6786563" y="1411288"/>
          <p14:tracePt t="113649" x="6786563" y="1419225"/>
          <p14:tracePt t="113723" x="6786563" y="1428750"/>
          <p14:tracePt t="113735" x="6786563" y="1438275"/>
          <p14:tracePt t="113747" x="6786563" y="1446213"/>
          <p14:tracePt t="113784" x="6786563" y="1455738"/>
          <p14:tracePt t="114189" x="6796088" y="1465263"/>
          <p14:tracePt t="114201" x="6804025" y="1465263"/>
          <p14:tracePt t="114217" x="6804025" y="1473200"/>
          <p14:tracePt t="114234" x="6813550" y="1473200"/>
          <p14:tracePt t="114250" x="6831013" y="1490663"/>
          <p14:tracePt t="114272" x="6848475" y="1500188"/>
          <p14:tracePt t="114288" x="6858000" y="1509713"/>
          <p14:tracePt t="114317" x="6875463" y="1527175"/>
          <p14:tracePt t="114323" x="6875463" y="1536700"/>
          <p14:tracePt t="114335" x="6884988" y="1536700"/>
          <p14:tracePt t="114351" x="6884988" y="1544638"/>
          <p14:tracePt t="114367" x="6884988" y="1554163"/>
          <p14:tracePt t="114384" x="6902450" y="1571625"/>
          <p14:tracePt t="114415" x="6911975" y="1581150"/>
          <p14:tracePt t="114456" x="6911975" y="1589088"/>
          <p14:tracePt t="114597" x="6919913" y="1598613"/>
          <p14:tracePt t="114612" x="6919913" y="1608138"/>
          <p14:tracePt t="114624" x="6929438" y="1608138"/>
          <p14:tracePt t="114645" x="6938963" y="1616075"/>
          <p14:tracePt t="114839" x="6938963" y="1625600"/>
          <p14:tracePt t="114957" x="6946900" y="1633538"/>
          <p14:tracePt t="114984" x="6956425" y="1643063"/>
          <p14:tracePt t="114997" x="6965950" y="1652588"/>
          <p14:tracePt t="116064" x="6973888" y="1660525"/>
          <p14:tracePt t="116076" x="6983413" y="1660525"/>
          <p14:tracePt t="116091" x="6991350" y="1670050"/>
          <p14:tracePt t="116120" x="7000875" y="1679575"/>
          <p14:tracePt t="116126" x="7000875" y="1687513"/>
          <p14:tracePt t="116463" x="7010400" y="1687513"/>
          <p14:tracePt t="117196" x="7018338" y="1687513"/>
          <p14:tracePt t="117208" x="7027863" y="1704975"/>
          <p14:tracePt t="117219" x="7027863" y="1714500"/>
          <p14:tracePt t="117242" x="7045325" y="1741488"/>
          <p14:tracePt t="117327" x="7045325" y="1751013"/>
          <p14:tracePt t="117362" x="7054850" y="1758950"/>
          <p14:tracePt t="117376" x="7062788" y="1768475"/>
          <p14:tracePt t="117385" x="7062788" y="1785938"/>
          <p14:tracePt t="117408" x="7072313" y="1785938"/>
          <p14:tracePt t="117415" x="7081838" y="1803400"/>
          <p14:tracePt t="117427" x="7081838" y="1812925"/>
          <p14:tracePt t="117455" x="7089775" y="1830388"/>
          <p14:tracePt t="117461" x="7089775" y="1839913"/>
          <p14:tracePt t="117479" x="7089775" y="1847850"/>
          <p14:tracePt t="117496" x="7108825" y="1874838"/>
          <p14:tracePt t="117511" x="7108825" y="1884363"/>
          <p14:tracePt t="117540" x="7116763" y="1901825"/>
          <p14:tracePt t="117546" x="7116763" y="1911350"/>
          <p14:tracePt t="117580" x="7126288" y="1919288"/>
          <p14:tracePt t="117608" x="7126288" y="1946275"/>
          <p14:tracePt t="117628" x="7134225" y="1955800"/>
          <p14:tracePt t="117657" x="7134225" y="1973263"/>
          <p14:tracePt t="117664" x="7134225" y="1982788"/>
          <p14:tracePt t="117723" x="7143750" y="1990725"/>
          <p14:tracePt t="117748" x="7153275" y="2017713"/>
          <p14:tracePt t="117760" x="7153275" y="2054225"/>
          <p14:tracePt t="117780" x="7153275" y="2081213"/>
          <p14:tracePt t="117796" x="7161213" y="2133600"/>
          <p14:tracePt t="117825" x="7170738" y="2160588"/>
          <p14:tracePt t="117831" x="7180263" y="2160588"/>
          <p14:tracePt t="117844" x="7180263" y="2170113"/>
          <p14:tracePt t="117894" x="7180263" y="2187575"/>
          <p14:tracePt t="117902" x="7197725" y="2214563"/>
          <p14:tracePt t="117928" x="7205663" y="2251075"/>
          <p14:tracePt t="117943" x="7205663" y="2259013"/>
          <p14:tracePt t="117979" x="7215188" y="2286000"/>
          <p14:tracePt t="118033" x="7224713" y="2303463"/>
          <p14:tracePt t="118049" x="7232650" y="2322513"/>
          <p14:tracePt t="118059" x="7232650" y="2330450"/>
          <p14:tracePt t="118080" x="7251700" y="2347913"/>
          <p14:tracePt t="118146" x="7259638" y="2347913"/>
          <p14:tracePt t="118178" x="7277100" y="2366963"/>
          <p14:tracePt t="118203" x="7286625" y="2374900"/>
          <p14:tracePt t="118216" x="7304088" y="2374900"/>
          <p14:tracePt t="118230" x="7313613" y="2384425"/>
          <p14:tracePt t="118257" x="7323138" y="2393950"/>
          <p14:tracePt t="118264" x="7340600" y="2393950"/>
          <p14:tracePt t="118297" x="7348538" y="2393950"/>
          <p14:tracePt t="118314" x="7348538" y="2401888"/>
          <p14:tracePt t="118329" x="7358063" y="2401888"/>
          <p14:tracePt t="118420" x="7358063" y="2393950"/>
          <p14:tracePt t="118501" x="7358063" y="2384425"/>
          <p14:tracePt t="118600" x="7358063" y="2374900"/>
          <p14:tracePt t="118684" x="7304088" y="2295525"/>
          <p14:tracePt t="118697" x="7286625" y="2241550"/>
          <p14:tracePt t="118707" x="7269163" y="2214563"/>
          <p14:tracePt t="118730" x="7251700" y="2187575"/>
          <p14:tracePt t="118758" x="7232650" y="2160588"/>
          <p14:tracePt t="118827" x="7232650" y="2187575"/>
          <p14:tracePt t="118837" x="7232650" y="2251075"/>
          <p14:tracePt t="118853" x="7232650" y="2303463"/>
          <p14:tracePt t="118864" x="7251700" y="2357438"/>
          <p14:tracePt t="118883" x="7259638" y="2384425"/>
          <p14:tracePt t="118961" x="7259638" y="2366963"/>
          <p14:tracePt t="118983" x="7259638" y="2357438"/>
          <p14:tracePt t="119295" x="7259638" y="2339975"/>
          <p14:tracePt t="119306" x="7259638" y="2303463"/>
          <p14:tracePt t="119322" x="7251700" y="2268538"/>
          <p14:tracePt t="119347" x="7215188" y="2152650"/>
          <p14:tracePt t="119368" x="7197725" y="2089150"/>
          <p14:tracePt t="119383" x="7170738" y="2009775"/>
          <p14:tracePt t="119399" x="7170738" y="1982788"/>
          <p14:tracePt t="119414" x="7170738" y="1955800"/>
          <p14:tracePt t="119430" x="7153275" y="1893888"/>
          <p14:tracePt t="119459" x="7134225" y="1812925"/>
          <p14:tracePt t="119484" x="7126288" y="1758950"/>
          <p14:tracePt t="119501" x="7126288" y="1741488"/>
          <p14:tracePt t="119529" x="7126288" y="1731963"/>
          <p14:tracePt t="119560" x="7116763" y="1697038"/>
          <p14:tracePt t="119570" x="7108825" y="1679575"/>
          <p14:tracePt t="119587" x="7099300" y="1660525"/>
          <p14:tracePt t="119614" x="7089775" y="1633538"/>
          <p14:tracePt t="119620" x="7089775" y="1625600"/>
          <p14:tracePt t="119661" x="7081838" y="1625600"/>
          <p14:tracePt t="119668" x="7081838" y="1616075"/>
          <p14:tracePt t="119763" x="7062788" y="1608138"/>
          <p14:tracePt t="119789" x="7054850" y="1589088"/>
          <p14:tracePt t="119804" x="7045325" y="1589088"/>
          <p14:tracePt t="119824" x="7037388" y="1589088"/>
          <p14:tracePt t="119835" x="7027863" y="1581150"/>
          <p14:tracePt t="119850" x="7018338" y="1581150"/>
          <p14:tracePt t="119884" x="6991350" y="1562100"/>
          <p14:tracePt t="119901" x="6983413" y="1562100"/>
          <p14:tracePt t="119931" x="6929438" y="1536700"/>
          <p14:tracePt t="119949" x="6911975" y="1536700"/>
          <p14:tracePt t="119985" x="6867525" y="1509713"/>
          <p14:tracePt t="119991" x="6848475" y="1490663"/>
          <p14:tracePt t="120031" x="6804025" y="1465263"/>
          <p14:tracePt t="120049" x="6796088" y="1455738"/>
          <p14:tracePt t="120065" x="6786563" y="1446213"/>
          <p14:tracePt t="120087" x="6777038" y="1438275"/>
          <p14:tracePt t="120174" x="6769100" y="1428750"/>
          <p14:tracePt t="120390" x="6769100" y="1438275"/>
          <p14:tracePt t="120472" x="6777038" y="1446213"/>
          <p14:tracePt t="120485" x="6786563" y="1446213"/>
          <p14:tracePt t="120502" x="6796088" y="1455738"/>
          <p14:tracePt t="120521" x="6804025" y="1465263"/>
          <p14:tracePt t="120546" x="6813550" y="1473200"/>
          <p14:tracePt t="120565" x="6823075" y="1482725"/>
          <p14:tracePt t="120588" x="6840538" y="1490663"/>
          <p14:tracePt t="120617" x="6867525" y="1509713"/>
          <p14:tracePt t="120623" x="6875463" y="1517650"/>
          <p14:tracePt t="120635" x="6894513" y="1527175"/>
          <p14:tracePt t="120664" x="6919913" y="1562100"/>
          <p14:tracePt t="120670" x="6929438" y="1571625"/>
          <p14:tracePt t="120689" x="6965950" y="1598613"/>
          <p14:tracePt t="120715" x="6991350" y="1633538"/>
          <p14:tracePt t="120734" x="7000875" y="1643063"/>
          <p14:tracePt t="120751" x="7018338" y="1679575"/>
          <p14:tracePt t="120786" x="7027863" y="1697038"/>
          <p14:tracePt t="120793" x="7037388" y="1704975"/>
          <p14:tracePt t="120804" x="7037388" y="1714500"/>
          <p14:tracePt t="120833" x="7045325" y="1714500"/>
          <p14:tracePt t="120869" x="7045325" y="1724025"/>
          <p14:tracePt t="120880" x="7054850" y="1741488"/>
          <p14:tracePt t="120896" x="7054850" y="1751013"/>
          <p14:tracePt t="120920" x="7062788" y="1776413"/>
          <p14:tracePt t="120949" x="7072313" y="1803400"/>
          <p14:tracePt t="120955" x="7081838" y="1812925"/>
          <p14:tracePt t="120967" x="7081838" y="1830388"/>
          <p14:tracePt t="120989" x="7081838" y="1839913"/>
          <p14:tracePt t="121019" x="7099300" y="1893888"/>
          <p14:tracePt t="121050" x="7126288" y="1965325"/>
          <p14:tracePt t="121068" x="7134225" y="1990725"/>
          <p14:tracePt t="121089" x="7143750" y="2044700"/>
          <p14:tracePt t="121118" x="7161213" y="2081213"/>
          <p14:tracePt t="121124" x="7170738" y="2089150"/>
          <p14:tracePt t="121136" x="7180263" y="2116138"/>
          <p14:tracePt t="121165" x="7180263" y="2143125"/>
          <p14:tracePt t="121172" x="7188200" y="2152650"/>
          <p14:tracePt t="121190" x="7197725" y="2170113"/>
          <p14:tracePt t="121205" x="7197725" y="2197100"/>
          <p14:tracePt t="121250" x="7197725" y="2205038"/>
          <p14:tracePt t="121303" x="7197725" y="2224088"/>
          <p14:tracePt t="121314" x="7205663" y="2232025"/>
          <p14:tracePt t="121335" x="7215188" y="2251075"/>
          <p14:tracePt t="121529" x="7215188" y="2259013"/>
          <p14:tracePt t="121543" x="7215188" y="2268538"/>
          <p14:tracePt t="121566" x="7232650" y="2286000"/>
          <p14:tracePt t="121592" x="7242175" y="2303463"/>
          <p14:tracePt t="121606" x="7251700" y="2322513"/>
          <p14:tracePt t="121635" x="7277100" y="2357438"/>
          <p14:tracePt t="121641" x="7286625" y="2384425"/>
          <p14:tracePt t="121653" x="7304088" y="2401888"/>
          <p14:tracePt t="121689" x="7323138" y="2465388"/>
          <p14:tracePt t="121719" x="7331075" y="2509838"/>
          <p14:tracePt t="121726" x="7340600" y="2517775"/>
          <p14:tracePt t="121737" x="7340600" y="2527300"/>
          <p14:tracePt t="121766" x="7348538" y="2536825"/>
          <p14:tracePt t="121883" x="7348538" y="2527300"/>
          <p14:tracePt t="121915" x="7348538" y="2517775"/>
          <p14:tracePt t="121926" x="7340600" y="2509838"/>
          <p14:tracePt t="121940" x="7340600" y="2500313"/>
          <p14:tracePt t="121965" x="7313613" y="2465388"/>
          <p14:tracePt t="121990" x="7296150" y="2438400"/>
          <p14:tracePt t="122020" x="7277100" y="2419350"/>
          <p14:tracePt t="122026" x="7277100" y="2411413"/>
          <p14:tracePt t="122059" x="7269163" y="2401888"/>
          <p14:tracePt t="122090" x="7251700" y="2357438"/>
          <p14:tracePt t="122096" x="7242175" y="2339975"/>
          <p14:tracePt t="122108" x="7242175" y="2330450"/>
          <p14:tracePt t="122137" x="7232650" y="2312988"/>
          <p14:tracePt t="122181" x="7224713" y="2295525"/>
          <p14:tracePt t="122192" x="7215188" y="2276475"/>
          <p14:tracePt t="122207" x="7205663" y="2251075"/>
          <p14:tracePt t="122237" x="7180263" y="2205038"/>
          <p14:tracePt t="122243" x="7170738" y="2187575"/>
          <p14:tracePt t="122255" x="7161213" y="2170113"/>
          <p14:tracePt t="122290" x="7134225" y="2125663"/>
          <p14:tracePt t="122308" x="7126288" y="2098675"/>
          <p14:tracePt t="122338" x="7108825" y="2000250"/>
          <p14:tracePt t="122356" x="7099300" y="1973263"/>
          <p14:tracePt t="122373" x="7089775" y="1928813"/>
          <p14:tracePt t="122393" x="7081838" y="1911350"/>
          <p14:tracePt t="122422" x="7062788" y="1847850"/>
          <p14:tracePt t="122440" x="7062788" y="1830388"/>
          <p14:tracePt t="122469" x="7062788" y="1776413"/>
          <p14:tracePt t="122493" x="7054850" y="1741488"/>
          <p14:tracePt t="122522" x="7037388" y="1679575"/>
          <p14:tracePt t="122529" x="7037388" y="1652588"/>
          <p14:tracePt t="122540" x="7027863" y="1633538"/>
          <p14:tracePt t="122569" x="7010400" y="1608138"/>
          <p14:tracePt t="122594" x="7010400" y="1598613"/>
          <p14:tracePt t="122623" x="7000875" y="1581150"/>
          <p14:tracePt t="122629" x="6991350" y="1571625"/>
          <p14:tracePt t="122652" x="6983413" y="1571625"/>
          <p14:tracePt t="122707" x="6973888" y="1571625"/>
          <p14:tracePt t="122744" x="6965950" y="1571625"/>
          <p14:tracePt t="122766" x="6946900" y="1571625"/>
          <p14:tracePt t="122793" x="6938963" y="1571625"/>
          <p14:tracePt t="122816" x="6919913" y="1571625"/>
          <p14:tracePt t="122841" x="6911975" y="1571625"/>
          <p14:tracePt t="122866" x="6902450" y="1571625"/>
          <p14:tracePt t="122887" x="6894513" y="1571625"/>
          <p14:tracePt t="122899" x="6884988" y="1571625"/>
          <p14:tracePt t="122925" x="6875463" y="1571625"/>
          <p14:tracePt t="122942" x="6867525" y="1571625"/>
          <p14:tracePt t="122961" x="6858000" y="1571625"/>
          <p14:tracePt t="122974" x="6848475" y="1571625"/>
          <p14:tracePt t="122996" x="6840538" y="1581150"/>
          <p14:tracePt t="123025" x="6823075" y="1581150"/>
          <p14:tracePt t="123055" x="6813550" y="1581150"/>
          <p14:tracePt t="123095" x="6804025" y="1581150"/>
          <p14:tracePt t="123284" x="6823075" y="1581150"/>
          <p14:tracePt t="123370" x="6823075" y="1598613"/>
          <p14:tracePt t="123380" x="6831013" y="1625600"/>
          <p14:tracePt t="123395" x="6858000" y="1679575"/>
          <p14:tracePt t="123425" x="6946900" y="1874838"/>
          <p14:tracePt t="123431" x="7018338" y="2036763"/>
          <p14:tracePt t="123457" x="7170738" y="2295525"/>
          <p14:tracePt t="123494" x="7385050" y="2490788"/>
          <p14:tracePt t="123512" x="7500938" y="2589213"/>
          <p14:tracePt t="123528" x="7554913" y="2625725"/>
          <p14:tracePt t="123557" x="7643813" y="2724150"/>
          <p14:tracePt t="123563" x="7680325" y="2768600"/>
          <p14:tracePt t="123575" x="7715250" y="2795588"/>
          <p14:tracePt t="123597" x="7732713" y="2822575"/>
          <p14:tracePt t="123613" x="7742238" y="2830513"/>
          <p14:tracePt t="123628" x="7751763" y="2830513"/>
          <p14:tracePt t="123779" x="7742238" y="2830513"/>
          <p14:tracePt t="123801" x="7732713" y="2813050"/>
          <p14:tracePt t="123812" x="7724775" y="2803525"/>
          <p14:tracePt t="123828" x="7697788" y="2795588"/>
          <p14:tracePt t="123857" x="7661275" y="2768600"/>
          <p14:tracePt t="123863" x="7643813" y="2751138"/>
          <p14:tracePt t="123875" x="7608888" y="2732088"/>
          <p14:tracePt t="123897" x="7589838" y="2705100"/>
          <p14:tracePt t="123913" x="7527925" y="2643188"/>
          <p14:tracePt t="123942" x="7466013" y="2562225"/>
          <p14:tracePt t="123948" x="7446963" y="2527300"/>
          <p14:tracePt t="123960" x="7429500" y="2500313"/>
          <p14:tracePt t="123995" x="7412038" y="2473325"/>
          <p14:tracePt t="124001" x="7402513" y="2465388"/>
          <p14:tracePt t="124137" x="7394575" y="2465388"/>
          <p14:tracePt t="124174" x="7385050" y="2465388"/>
          <p14:tracePt t="124186" x="7375525" y="2465388"/>
          <p14:tracePt t="124343" x="7375525" y="2473325"/>
          <p14:tracePt t="124415" x="7385050" y="2473325"/>
          <p14:tracePt t="124462" x="7385050" y="2482850"/>
          <p14:tracePt t="124740" x="7385050" y="2473325"/>
          <p14:tracePt t="124801" x="7385050" y="2465388"/>
          <p14:tracePt t="124834" x="7375525" y="2455863"/>
          <p14:tracePt t="124846" x="7375525" y="2438400"/>
          <p14:tracePt t="124861" x="7367588" y="2428875"/>
          <p14:tracePt t="124873" x="7367588" y="2419350"/>
          <p14:tracePt t="124901" x="7358063" y="2411413"/>
          <p14:tracePt t="125016" x="7348538" y="2393950"/>
          <p14:tracePt t="125031" x="7340600" y="2384425"/>
          <p14:tracePt t="125040" x="7340600" y="2374900"/>
          <p14:tracePt t="125064" x="7331075" y="2347913"/>
          <p14:tracePt t="125099" x="7331075" y="2357438"/>
          <p14:tracePt t="125365" x="7323138" y="2357438"/>
          <p14:tracePt t="125375" x="7313613" y="2357438"/>
          <p14:tracePt t="125413" x="7304088" y="2357438"/>
          <p14:tracePt t="125435" x="7296150" y="2347913"/>
          <p14:tracePt t="125449" x="7296150" y="2339975"/>
          <p14:tracePt t="125478" x="7296150" y="2330450"/>
          <p14:tracePt t="125485" x="7286625" y="2330450"/>
          <p14:tracePt t="125502" x="7277100" y="2322513"/>
          <p14:tracePt t="125531" x="7277100" y="2312988"/>
          <p14:tracePt t="125538" x="7277100" y="2303463"/>
          <p14:tracePt t="125550" x="7269163" y="2303463"/>
          <p14:tracePt t="125579" x="7269163" y="2295525"/>
          <p14:tracePt t="125641" x="7269163" y="2286000"/>
          <p14:tracePt t="125679" x="7259638" y="2276475"/>
          <p14:tracePt t="125688" x="7259638" y="2268538"/>
          <p14:tracePt t="125704" x="7259638" y="2259013"/>
          <p14:tracePt t="125732" x="7251700" y="2251075"/>
          <p14:tracePt t="125772" x="7251700" y="2241550"/>
          <p14:tracePt t="125783" x="7242175" y="2214563"/>
          <p14:tracePt t="125803" x="7242175" y="2205038"/>
          <p14:tracePt t="125820" x="7232650" y="2179638"/>
          <p14:tracePt t="125848" x="7224713" y="2170113"/>
          <p14:tracePt t="125939" x="7224713" y="2160588"/>
          <p14:tracePt t="125968" x="7224713" y="2152650"/>
          <p14:tracePt t="125981" x="7215188" y="2143125"/>
          <p14:tracePt t="126004" x="7205663" y="2125663"/>
          <p14:tracePt t="126033" x="7205663" y="2116138"/>
          <p14:tracePt t="126040" x="7205663" y="2108200"/>
          <p14:tracePt t="126231" x="7197725" y="2098675"/>
          <p14:tracePt t="126242" x="7197725" y="2081213"/>
          <p14:tracePt t="126266" x="7197725" y="2071688"/>
          <p14:tracePt t="126482" x="7188200" y="2062163"/>
          <p14:tracePt t="126494" x="7180263" y="2054225"/>
          <p14:tracePt t="126566" x="7180263" y="2044700"/>
          <p14:tracePt t="127008" x="7180263" y="2054225"/>
          <p14:tracePt t="127177" x="7180263" y="2062163"/>
          <p14:tracePt t="127812" x="7188200" y="2071688"/>
          <p14:tracePt t="127840" x="7188200" y="2081213"/>
          <p14:tracePt t="128212" x="7188200" y="2071688"/>
          <p14:tracePt t="129747" x="7188200" y="2081213"/>
          <p14:tracePt t="129823" x="7197725" y="2081213"/>
          <p14:tracePt t="129941" x="7197725" y="2089150"/>
          <p14:tracePt t="129963" x="7197725" y="2098675"/>
          <p14:tracePt t="130398" x="7197725" y="2116138"/>
          <p14:tracePt t="130423" x="7197725" y="2125663"/>
          <p14:tracePt t="130458" x="7197725" y="2133600"/>
          <p14:tracePt t="130665" x="7205663" y="2133600"/>
          <p14:tracePt t="130852" x="7205663" y="2143125"/>
          <p14:tracePt t="131768" x="7224713" y="2133600"/>
          <p14:tracePt t="131782" x="7232650" y="2133600"/>
          <p14:tracePt t="131793" x="7242175" y="2133600"/>
          <p14:tracePt t="131822" x="7259638" y="2133600"/>
          <p14:tracePt t="131837" x="7269163" y="2125663"/>
          <p14:tracePt t="131867" x="7277100" y="2125663"/>
          <p14:tracePt t="132225" x="7277100" y="2116138"/>
          <p14:tracePt t="132285" x="7277100" y="2108200"/>
          <p14:tracePt t="132294" x="7286625" y="2098675"/>
          <p14:tracePt t="132309" x="7296150" y="2089150"/>
          <p14:tracePt t="132333" x="7304088" y="2044700"/>
          <p14:tracePt t="132350" x="7323138" y="2017713"/>
          <p14:tracePt t="132365" x="7331075" y="1982788"/>
          <p14:tracePt t="132381" x="7348538" y="1928813"/>
          <p14:tracePt t="132397" x="7358063" y="1911350"/>
          <p14:tracePt t="132477" x="7367588" y="1911350"/>
          <p14:tracePt t="132786" x="7358063" y="1911350"/>
          <p14:tracePt t="132802" x="7348538" y="1911350"/>
          <p14:tracePt t="132824" x="7340600" y="1901825"/>
          <p14:tracePt t="132849" x="7331075" y="1893888"/>
          <p14:tracePt t="132861" x="7331075" y="1884363"/>
          <p14:tracePt t="132883" x="7331075" y="1874838"/>
          <p14:tracePt t="132933" x="7331075" y="1866900"/>
          <p14:tracePt t="133063" x="7331075" y="1874838"/>
          <p14:tracePt t="133110" x="7331075" y="1884363"/>
          <p14:tracePt t="133125" x="7331075" y="1893888"/>
          <p14:tracePt t="133138" x="7331075" y="1901825"/>
          <p14:tracePt t="133157" x="7331075" y="1928813"/>
          <p14:tracePt t="133187" x="7331075" y="1955800"/>
          <p14:tracePt t="133224" x="7331075" y="1990725"/>
          <p14:tracePt t="133256" x="7358063" y="2036763"/>
          <p14:tracePt t="133286" x="7367588" y="2054225"/>
          <p14:tracePt t="133569" x="7367588" y="2044700"/>
          <p14:tracePt t="133628" x="7375525" y="2044700"/>
          <p14:tracePt t="133678" x="7385050" y="2044700"/>
          <p14:tracePt t="133704" x="7402513" y="2044700"/>
          <p14:tracePt t="133727" x="7412038" y="2044700"/>
          <p14:tracePt t="133748" x="7419975" y="2044700"/>
          <p14:tracePt t="133776" x="7439025" y="2044700"/>
          <p14:tracePt t="133791" x="7446963" y="2044700"/>
          <p14:tracePt t="133825" x="7491413" y="2009775"/>
          <p14:tracePt t="134100" x="7510463" y="2000250"/>
          <p14:tracePt t="134111" x="7537450" y="1990725"/>
          <p14:tracePt t="134128" x="7545388" y="1982788"/>
          <p14:tracePt t="134145" x="7562850" y="1973263"/>
          <p14:tracePt t="134174" x="7608888" y="1955800"/>
          <p14:tracePt t="134180" x="7626350" y="1946275"/>
          <p14:tracePt t="134205" x="7653338" y="1938338"/>
          <p14:tracePt t="134209" x="7670800" y="1938338"/>
          <p14:tracePt t="134219" x="7688263" y="1928813"/>
          <p14:tracePt t="134231" x="7697788" y="1928813"/>
          <p14:tracePt t="134245" x="7705725" y="1928813"/>
          <p14:tracePt t="134274" x="7715250" y="1928813"/>
          <p14:tracePt t="134290" x="7715250" y="1938338"/>
          <p14:tracePt t="134350" x="7715250" y="1946275"/>
          <p14:tracePt t="134387" x="7705725" y="1955800"/>
          <p14:tracePt t="134398" x="7697788" y="1973263"/>
          <p14:tracePt t="134410" x="7697788" y="1982788"/>
          <p14:tracePt t="134428" x="7680325" y="2000250"/>
          <p14:tracePt t="134444" x="7670800" y="2027238"/>
          <p14:tracePt t="134459" x="7661275" y="2054225"/>
          <p14:tracePt t="134489" x="7653338" y="2089150"/>
          <p14:tracePt t="134494" x="7653338" y="2108200"/>
          <p14:tracePt t="134527" x="7634288" y="2197100"/>
          <p14:tracePt t="134532" x="7626350" y="2241550"/>
          <p14:tracePt t="134545" x="7616825" y="2303463"/>
          <p14:tracePt t="134575" x="7599363" y="2384425"/>
          <p14:tracePt t="134581" x="7589838" y="2411413"/>
          <p14:tracePt t="134594" x="7589838" y="2438400"/>
          <p14:tracePt t="134609" x="7581900" y="2465388"/>
          <p14:tracePt t="134630" x="7562850" y="2527300"/>
          <p14:tracePt t="134646" x="7554913" y="2571750"/>
          <p14:tracePt t="134675" x="7510463" y="2660650"/>
          <p14:tracePt t="134880" x="7510463" y="2670175"/>
          <p14:tracePt t="134891" x="7500938" y="2679700"/>
          <p14:tracePt t="134904" x="7491413" y="2705100"/>
          <p14:tracePt t="134919" x="7483475" y="2732088"/>
          <p14:tracePt t="134934" x="7473950" y="2759075"/>
          <p14:tracePt t="134950" x="7439025" y="2840038"/>
          <p14:tracePt t="134966" x="7429500" y="2874963"/>
          <p14:tracePt t="134982" x="7412038" y="2919413"/>
          <p14:tracePt t="134998" x="7394575" y="2946400"/>
          <p14:tracePt t="135014" x="7394575" y="2955925"/>
          <p14:tracePt t="135144" x="7394575" y="2946400"/>
          <p14:tracePt t="135167" x="7394575" y="2938463"/>
          <p14:tracePt t="135180" x="7402513" y="2919413"/>
          <p14:tracePt t="135193" x="7419975" y="2901950"/>
          <p14:tracePt t="135207" x="7429500" y="2884488"/>
          <p14:tracePt t="135222" x="7429500" y="2874963"/>
          <p14:tracePt t="135241" x="7429500" y="2867025"/>
          <p14:tracePt t="135263" x="7429500" y="2857500"/>
          <p14:tracePt t="135302" x="7429500" y="2847975"/>
          <p14:tracePt t="135349" x="7429500" y="2857500"/>
          <p14:tracePt t="135362" x="7419975" y="2894013"/>
          <p14:tracePt t="135372" x="7402513" y="2946400"/>
          <p14:tracePt t="135395" x="7348538" y="3071813"/>
          <p14:tracePt t="135411" x="7323138" y="3152775"/>
          <p14:tracePt t="135432" x="7259638" y="3313113"/>
          <p14:tracePt t="135461" x="7188200" y="3482975"/>
          <p14:tracePt t="135492" x="7143750" y="3633788"/>
          <p14:tracePt t="135530" x="7143750" y="3643313"/>
          <p14:tracePt t="135562" x="7143750" y="3633788"/>
          <p14:tracePt t="135579" x="7143750" y="3598863"/>
          <p14:tracePt t="135608" x="7242175" y="3214688"/>
          <p14:tracePt t="135614" x="7348538" y="2813050"/>
          <p14:tracePt t="135632" x="7429500" y="2500313"/>
          <p14:tracePt t="135661" x="7527925" y="2089150"/>
          <p14:tracePt t="135679" x="7527925" y="2054225"/>
          <p14:tracePt t="135709" x="7537450" y="2009775"/>
          <p14:tracePt t="135719" x="7545388" y="2009775"/>
          <p14:tracePt t="135781" x="7537450" y="2027238"/>
          <p14:tracePt t="135793" x="7537450" y="2054225"/>
          <p14:tracePt t="135803" x="7510463" y="2108200"/>
          <p14:tracePt t="135833" x="7456488" y="2232025"/>
          <p14:tracePt t="135848" x="7412038" y="2295525"/>
          <p14:tracePt t="135878" x="7331075" y="2473325"/>
          <p14:tracePt t="135908" x="7313613" y="2544763"/>
          <p14:tracePt t="135914" x="7313613" y="2554288"/>
          <p14:tracePt t="135933" x="7304088" y="2562225"/>
          <p14:tracePt t="135984" x="7323138" y="2517775"/>
          <p14:tracePt t="135994" x="7429500" y="2322513"/>
          <p14:tracePt t="136008" x="7599363" y="1919288"/>
          <p14:tracePt t="136034" x="7858125" y="1231900"/>
          <p14:tracePt t="136063" x="8037513" y="758825"/>
          <p14:tracePt t="136069" x="8072438" y="652463"/>
          <p14:tracePt t="136081" x="8089900" y="598488"/>
          <p14:tracePt t="136109" x="8099425" y="571500"/>
          <p14:tracePt t="136141" x="8099425" y="581025"/>
          <p14:tracePt t="136165" x="8062913" y="660400"/>
          <p14:tracePt t="136182" x="8001000" y="741363"/>
          <p14:tracePt t="136208" x="7902575" y="946150"/>
          <p14:tracePt t="136211" x="7858125" y="1044575"/>
          <p14:tracePt t="136225" x="7804150" y="1133475"/>
          <p14:tracePt t="136237" x="7769225" y="1214438"/>
          <p14:tracePt t="136249" x="7732713" y="1295400"/>
          <p14:tracePt t="136278" x="7697788" y="1393825"/>
          <p14:tracePt t="136295" x="7688263" y="1428750"/>
          <p14:tracePt t="136311" x="7680325" y="1446213"/>
          <p14:tracePt t="136394" x="7688263" y="1438275"/>
          <p14:tracePt t="136405" x="7688263" y="1419225"/>
          <p14:tracePt t="136416" x="7705725" y="1393825"/>
          <p14:tracePt t="136431" x="7732713" y="1357313"/>
          <p14:tracePt t="136445" x="7769225" y="1303338"/>
          <p14:tracePt t="136461" x="7796213" y="1258888"/>
          <p14:tracePt t="136477" x="7848600" y="1214438"/>
          <p14:tracePt t="136493" x="7867650" y="1204913"/>
          <p14:tracePt t="136510" x="7875588" y="1204913"/>
          <p14:tracePt t="136526" x="7885113" y="1214438"/>
          <p14:tracePt t="136542" x="7885113" y="1276350"/>
          <p14:tracePt t="136572" x="7823200" y="1554163"/>
          <p14:tracePt t="136588" x="7680325" y="2089150"/>
          <p14:tracePt t="136632" x="7527925" y="2616200"/>
          <p14:tracePt t="136638" x="7510463" y="2687638"/>
          <p14:tracePt t="136650" x="7491413" y="2751138"/>
          <p14:tracePt t="136679" x="7473950" y="2847975"/>
          <p14:tracePt t="136685" x="7466013" y="2901950"/>
          <p14:tracePt t="136697" x="7456488" y="2965450"/>
          <p14:tracePt t="136733" x="7402513" y="3152775"/>
          <p14:tracePt t="136743" x="7385050" y="3214688"/>
          <p14:tracePt t="136766" x="7348538" y="3303588"/>
          <p14:tracePt t="137041" x="7348538" y="3286125"/>
          <p14:tracePt t="137055" x="7348538" y="3268663"/>
          <p14:tracePt t="137067" x="7348538" y="3241675"/>
          <p14:tracePt t="137096" x="7348538" y="3197225"/>
          <p14:tracePt t="137116" x="7348538" y="3187700"/>
          <p14:tracePt t="137136" x="7348538" y="3179763"/>
          <p14:tracePt t="137210" x="7348538" y="3170238"/>
          <p14:tracePt t="137283" x="7348538" y="3143250"/>
          <p14:tracePt t="137294" x="7348538" y="3133725"/>
          <p14:tracePt t="137311" x="7348538" y="3116263"/>
          <p14:tracePt t="137336" x="7358063" y="3062288"/>
          <p14:tracePt t="137353" x="7358063" y="3054350"/>
          <p14:tracePt t="137473" x="7358063" y="3017838"/>
          <p14:tracePt t="137487" x="7358063" y="2990850"/>
          <p14:tracePt t="137500" x="7358063" y="2965450"/>
          <p14:tracePt t="137535" x="7358063" y="2911475"/>
          <p14:tracePt t="137553" x="7358063" y="2901950"/>
          <p14:tracePt t="137582" x="7358063" y="2867025"/>
          <p14:tracePt t="137607" x="7358063" y="2857500"/>
          <p14:tracePt t="137638" x="7358063" y="2847975"/>
          <p14:tracePt t="137701" x="7358063" y="2857500"/>
          <p14:tracePt t="137713" x="7358063" y="2867025"/>
          <p14:tracePt t="137740" x="7358063" y="2874963"/>
          <p14:tracePt t="137761" x="7358063" y="2884488"/>
          <p14:tracePt t="137775" x="7358063" y="2894013"/>
          <p14:tracePt t="137787" x="7348538" y="2919413"/>
          <p14:tracePt t="137802" x="7340600" y="2955925"/>
          <p14:tracePt t="137836" x="7277100" y="3143250"/>
          <p14:tracePt t="137854" x="7259638" y="3197225"/>
          <p14:tracePt t="137883" x="7215188" y="3330575"/>
          <p14:tracePt t="137900" x="7205663" y="3367088"/>
          <p14:tracePt t="137936" x="7161213" y="3465513"/>
          <p14:tracePt t="137968" x="7116763" y="3536950"/>
          <p14:tracePt t="137999" x="7116763" y="3544888"/>
          <p14:tracePt t="138102" x="7116763" y="3536950"/>
          <p14:tracePt t="138135" x="7126288" y="3527425"/>
          <p14:tracePt t="138161" x="7126288" y="3517900"/>
          <p14:tracePt t="138172" x="7134225" y="3509963"/>
          <p14:tracePt t="138194" x="7134225" y="3500438"/>
          <p14:tracePt t="138220" x="7153275" y="3473450"/>
          <p14:tracePt t="138240" x="7153275" y="3455988"/>
          <p14:tracePt t="138255" x="7170738" y="3394075"/>
          <p14:tracePt t="138284" x="7197725" y="3259138"/>
          <p14:tracePt t="138302" x="7205663" y="3241675"/>
          <p14:tracePt t="138339" x="7242175" y="3081338"/>
          <p14:tracePt t="138357" x="7251700" y="3071813"/>
          <p14:tracePt t="138377" x="7269163" y="3027363"/>
          <p14:tracePt t="138402" x="7286625" y="2990850"/>
          <p14:tracePt t="138422" x="7286625" y="2982913"/>
          <p14:tracePt t="138698" x="7286625" y="2990850"/>
          <p14:tracePt t="138724" x="7286625" y="3009900"/>
          <p14:tracePt t="138736" x="7277100" y="3027363"/>
          <p14:tracePt t="138748" x="7259638" y="3054350"/>
          <p14:tracePt t="138766" x="7251700" y="3081338"/>
          <p14:tracePt t="138783" x="7215188" y="3187700"/>
          <p14:tracePt t="138799" x="7197725" y="3205163"/>
          <p14:tracePt t="138815" x="7197725" y="3224213"/>
          <p14:tracePt t="138847" x="7161213" y="3286125"/>
          <p14:tracePt t="138863" x="7161213" y="3313113"/>
          <p14:tracePt t="138880" x="7126288" y="3367088"/>
          <p14:tracePt t="138895" x="7116763" y="3384550"/>
          <p14:tracePt t="138911" x="7108825" y="3402013"/>
          <p14:tracePt t="138928" x="7099300" y="3419475"/>
          <p14:tracePt t="138943" x="7089775" y="3419475"/>
          <p14:tracePt t="138959" x="7081838" y="3429000"/>
          <p14:tracePt t="139108" x="7081838" y="3411538"/>
          <p14:tracePt t="139146" x="7089775" y="3402013"/>
          <p14:tracePt t="139166" x="7116763" y="3375025"/>
          <p14:tracePt t="139180" x="7143750" y="3330575"/>
          <p14:tracePt t="139192" x="7180263" y="3286125"/>
          <p14:tracePt t="139205" x="7224713" y="3232150"/>
          <p14:tracePt t="139216" x="7269163" y="3170238"/>
          <p14:tracePt t="139231" x="7304088" y="3108325"/>
          <p14:tracePt t="139246" x="7340600" y="3054350"/>
          <p14:tracePt t="139262" x="7375525" y="3000375"/>
          <p14:tracePt t="139278" x="7419975" y="2946400"/>
          <p14:tracePt t="139294" x="7419975" y="2938463"/>
          <p14:tracePt t="139310" x="7429500" y="2938463"/>
          <p14:tracePt t="139326" x="7429500" y="2919413"/>
          <p14:tracePt t="139342" x="7429500" y="2911475"/>
          <p14:tracePt t="139469" x="7429500" y="2901950"/>
          <p14:tracePt t="139491" x="7500938" y="2786063"/>
          <p14:tracePt t="139503" x="7554913" y="2697163"/>
          <p14:tracePt t="139518" x="7581900" y="2652713"/>
          <p14:tracePt t="139529" x="7589838" y="2633663"/>
          <p14:tracePt t="139541" x="7608888" y="2625725"/>
          <p14:tracePt t="139553" x="7608888" y="2616200"/>
          <p14:tracePt t="139723" x="7599363" y="2625725"/>
          <p14:tracePt t="139755" x="7599363" y="2633663"/>
          <p14:tracePt t="139781" x="7589838" y="2633663"/>
          <p14:tracePt t="139805" x="7581900" y="2643188"/>
          <p14:tracePt t="139817" x="7562850" y="2679700"/>
          <p14:tracePt t="139827" x="7545388" y="2697163"/>
          <p14:tracePt t="139842" x="7527925" y="2724150"/>
          <p14:tracePt t="139856" x="7491413" y="2759075"/>
          <p14:tracePt t="139871" x="7473950" y="2786063"/>
          <p14:tracePt t="139887" x="7439025" y="2857500"/>
          <p14:tracePt t="139903" x="7429500" y="2874963"/>
          <p14:tracePt t="139919" x="7419975" y="2901950"/>
          <p14:tracePt t="139936" x="7385050" y="2946400"/>
          <p14:tracePt t="139951" x="7375525" y="2955925"/>
          <p14:tracePt t="140033" x="7375525" y="2946400"/>
          <p14:tracePt t="140043" x="7375525" y="2938463"/>
          <p14:tracePt t="140072" x="7375525" y="2928938"/>
          <p14:tracePt t="140130" x="7375525" y="2919413"/>
          <p14:tracePt t="140152" x="7375525" y="2911475"/>
          <p14:tracePt t="140167" x="7375525" y="2901950"/>
          <p14:tracePt t="140188" x="7375525" y="2884488"/>
          <p14:tracePt t="140199" x="7394575" y="2867025"/>
          <p14:tracePt t="140214" x="7402513" y="2847975"/>
          <p14:tracePt t="140237" x="7402513" y="2840038"/>
          <p14:tracePt t="140600" x="7402513" y="2830513"/>
          <p14:tracePt t="140611" x="7402513" y="2822575"/>
          <p14:tracePt t="140632" x="7412038" y="2822575"/>
          <p14:tracePt t="140740" x="7412038" y="2830513"/>
          <p14:tracePt t="140769" x="7412038" y="2840038"/>
          <p14:tracePt t="140789" x="7412038" y="2847975"/>
          <p14:tracePt t="140817" x="7412038" y="2867025"/>
          <p14:tracePt t="140826" x="7394575" y="2894013"/>
          <p14:tracePt t="140843" x="7375525" y="2919413"/>
          <p14:tracePt t="140859" x="7367588" y="2955925"/>
          <p14:tracePt t="140888" x="7313613" y="3089275"/>
          <p14:tracePt t="140918" x="7277100" y="3205163"/>
          <p14:tracePt t="140924" x="7259638" y="3224213"/>
          <p14:tracePt t="140943" x="7251700" y="3259138"/>
          <p14:tracePt t="140959" x="7215188" y="3330575"/>
          <p14:tracePt t="140988" x="7180263" y="3402013"/>
          <p14:tracePt t="141006" x="7170738" y="3419475"/>
          <p14:tracePt t="141021" x="7134225" y="3465513"/>
          <p14:tracePt t="141043" x="7126288" y="3482975"/>
          <p14:tracePt t="141059" x="7116763" y="3500438"/>
          <p14:tracePt t="141103" x="7108825" y="3509963"/>
          <p14:tracePt t="141121" x="7099300" y="3517900"/>
          <p14:tracePt t="141143" x="7089775" y="3536950"/>
          <p14:tracePt t="141159" x="7089775" y="3544888"/>
          <p14:tracePt t="141187" x="7089775" y="3562350"/>
          <p14:tracePt t="141283" x="7089775" y="3554413"/>
          <p14:tracePt t="141295" x="7089775" y="3544888"/>
          <p14:tracePt t="141307" x="7099300" y="3544888"/>
          <p14:tracePt t="141342" x="7108825" y="3509963"/>
          <p14:tracePt t="141348" x="7126288" y="3490913"/>
          <p14:tracePt t="141372" x="7143750" y="3419475"/>
          <p14:tracePt t="141378" x="7180263" y="3367088"/>
          <p14:tracePt t="141392" x="7215188" y="3286125"/>
          <p14:tracePt t="141408" x="7251700" y="3197225"/>
          <p14:tracePt t="141425" x="7286625" y="3098800"/>
          <p14:tracePt t="141441" x="7348538" y="2938463"/>
          <p14:tracePt t="141457" x="7358063" y="2919413"/>
          <p14:tracePt t="141472" x="7358063" y="2901950"/>
          <p14:tracePt t="141583" x="7358063" y="2894013"/>
          <p14:tracePt t="141740" x="7358063" y="2901950"/>
          <p14:tracePt t="141763" x="7358063" y="2911475"/>
          <p14:tracePt t="141776" x="7358063" y="2919413"/>
          <p14:tracePt t="141798" x="7358063" y="2928938"/>
          <p14:tracePt t="141812" x="7348538" y="2946400"/>
          <p14:tracePt t="141824" x="7348538" y="2973388"/>
          <p14:tracePt t="141840" x="7340600" y="3009900"/>
          <p14:tracePt t="141856" x="7323138" y="3054350"/>
          <p14:tracePt t="141872" x="7313613" y="3089275"/>
          <p14:tracePt t="141889" x="7304088" y="3108325"/>
          <p14:tracePt t="141904" x="7296150" y="3125788"/>
          <p14:tracePt t="141920" x="7277100" y="3143250"/>
          <p14:tracePt t="141937" x="7277100" y="3152775"/>
          <p14:tracePt t="141952" x="7269163" y="3170238"/>
          <p14:tracePt t="141969" x="7251700" y="3205163"/>
          <p14:tracePt t="141984" x="7242175" y="3224213"/>
          <p14:tracePt t="142000" x="7232650" y="3232150"/>
          <p14:tracePt t="142016" x="7224713" y="3251200"/>
          <p14:tracePt t="142047" x="7215188" y="3268663"/>
          <p14:tracePt t="142065" x="7205663" y="3286125"/>
          <p14:tracePt t="142096" x="7205663" y="3295650"/>
          <p14:tracePt t="142113" x="7197725" y="3313113"/>
          <p14:tracePt t="142128" x="7188200" y="3322638"/>
          <p14:tracePt t="142160" x="7188200" y="3330575"/>
          <p14:tracePt t="142279" x="7197725" y="3322638"/>
          <p14:tracePt t="142304" x="7197725" y="3313113"/>
          <p14:tracePt t="142339" x="7197725" y="3303588"/>
          <p14:tracePt t="142554" x="7205663" y="3303588"/>
          <p14:tracePt t="142581" x="7205663" y="3295650"/>
          <p14:tracePt t="142929" x="7197725" y="3295650"/>
          <p14:tracePt t="142942" x="7188200" y="3295650"/>
          <p14:tracePt t="142952" x="7180263" y="3295650"/>
          <p14:tracePt t="142969" x="7170738" y="3295650"/>
          <p14:tracePt t="142983" x="7153275" y="3295650"/>
          <p14:tracePt t="142999" x="7134225" y="3295650"/>
          <p14:tracePt t="143016" x="7089775" y="3295650"/>
          <p14:tracePt t="143031" x="7072313" y="3286125"/>
          <p14:tracePt t="143047" x="7054850" y="3276600"/>
          <p14:tracePt t="143078" x="6983413" y="3268663"/>
          <p14:tracePt t="143095" x="6973888" y="3268663"/>
          <p14:tracePt t="143111" x="6938963" y="3259138"/>
          <p14:tracePt t="143127" x="6929438" y="3259138"/>
          <p14:tracePt t="143144" x="6911975" y="3259138"/>
          <p14:tracePt t="143422" x="6902450" y="3259138"/>
          <p14:tracePt t="143434" x="6894513" y="3259138"/>
          <p14:tracePt t="143447" x="6884988" y="3259138"/>
          <p14:tracePt t="143463" x="6875463" y="3259138"/>
          <p14:tracePt t="143479" x="6867525" y="3259138"/>
          <p14:tracePt t="143495" x="6848475" y="3259138"/>
          <p14:tracePt t="143511" x="6840538" y="3251200"/>
          <p14:tracePt t="143527" x="6831013" y="3241675"/>
          <p14:tracePt t="143543" x="6804025" y="3214688"/>
          <p14:tracePt t="143559" x="6796088" y="3205163"/>
          <p14:tracePt t="143575" x="6786563" y="3179763"/>
          <p14:tracePt t="143591" x="6759575" y="3160713"/>
          <p14:tracePt t="143607" x="6751638" y="3152775"/>
          <p14:tracePt t="143623" x="6751638" y="3143250"/>
          <p14:tracePt t="143675" x="6751638" y="3133725"/>
          <p14:tracePt t="145116" x="6742113" y="3133725"/>
          <p14:tracePt t="145137" x="6732588" y="3133725"/>
          <p14:tracePt t="145187" x="6724650" y="3133725"/>
          <p14:tracePt t="147639" x="6715125" y="3133725"/>
          <p14:tracePt t="147662" x="6715125" y="3125788"/>
          <p14:tracePt t="147688" x="6705600" y="3125788"/>
          <p14:tracePt t="147698" x="6705600" y="3116263"/>
          <p14:tracePt t="147720" x="6705600" y="3108325"/>
          <p14:tracePt t="148275" x="6697663" y="3108325"/>
          <p14:tracePt t="148687" x="6697663" y="3098800"/>
          <p14:tracePt t="148697" x="6697663" y="3071813"/>
          <p14:tracePt t="148710" x="6697663" y="3036888"/>
          <p14:tracePt t="148725" x="6697663" y="2990850"/>
          <p14:tracePt t="148741" x="6697663" y="2946400"/>
          <p14:tracePt t="148757" x="6697663" y="2822575"/>
          <p14:tracePt t="148773" x="6697663" y="2776538"/>
          <p14:tracePt t="148789" x="6697663" y="2724150"/>
          <p14:tracePt t="148806" x="6680200" y="2554288"/>
          <p14:tracePt t="148822" x="6680200" y="2465388"/>
          <p14:tracePt t="148837" x="6680200" y="2347913"/>
          <p14:tracePt t="148854" x="6680200" y="2143125"/>
          <p14:tracePt t="148869" x="6680200" y="2071688"/>
          <p14:tracePt t="148885" x="6680200" y="2044700"/>
          <p14:tracePt t="148902" x="6680200" y="2009775"/>
          <p14:tracePt t="149118" x="6680200" y="2017713"/>
          <p14:tracePt t="149178" x="6680200" y="1822450"/>
          <p14:tracePt t="149188" x="6697663" y="1473200"/>
          <p14:tracePt t="149204" x="6732588" y="1169988"/>
          <p14:tracePt t="149221" x="6742113" y="946150"/>
          <p14:tracePt t="149238" x="6751638" y="723900"/>
          <p14:tracePt t="149253" x="6751638" y="633413"/>
          <p14:tracePt t="149269" x="6751638" y="588963"/>
          <p14:tracePt t="149285" x="6751638" y="544513"/>
          <p14:tracePt t="149322" x="6751638" y="536575"/>
          <p14:tracePt t="149465" x="6751638" y="544513"/>
          <p14:tracePt t="149487" x="6751638" y="554038"/>
          <p14:tracePt t="149500" x="6751638" y="561975"/>
          <p14:tracePt t="149529" x="6751638" y="598488"/>
          <p14:tracePt t="149536" x="6751638" y="615950"/>
          <p14:tracePt t="149553" x="6751638" y="625475"/>
          <p14:tracePt t="149569" x="6751638" y="642938"/>
          <p14:tracePt t="149598" x="6751638" y="704850"/>
          <p14:tracePt t="149615" x="6751638" y="723900"/>
          <p14:tracePt t="149652" x="6751638" y="776288"/>
          <p14:tracePt t="149658" x="6751638" y="803275"/>
          <p14:tracePt t="149670" x="6751638" y="812800"/>
          <p14:tracePt t="149698" x="6751638" y="830263"/>
          <p14:tracePt t="149729" x="6751638" y="839788"/>
          <p14:tracePt t="149755" x="6751638" y="847725"/>
          <p14:tracePt t="149897" x="6742113" y="874713"/>
          <p14:tracePt t="149909" x="6742113" y="893763"/>
          <p14:tracePt t="149923" x="6742113" y="911225"/>
          <p14:tracePt t="149955" x="6732588" y="955675"/>
          <p14:tracePt t="149982" x="6732588" y="1000125"/>
          <p14:tracePt t="150000" x="6724650" y="1027113"/>
          <p14:tracePt t="150017" x="6724650" y="1044575"/>
          <p14:tracePt t="150054" x="6715125" y="1071563"/>
          <p14:tracePt t="150071" x="6715125" y="1081088"/>
          <p14:tracePt t="150088" x="6715125" y="1089025"/>
          <p14:tracePt t="150116" x="6715125" y="1098550"/>
          <p14:tracePt t="150133" x="6705600" y="1098550"/>
          <p14:tracePt t="150155" x="6705600" y="1108075"/>
          <p14:tracePt t="150196" x="6705600" y="1116013"/>
          <p14:tracePt t="150216" x="6705600" y="1125538"/>
          <p14:tracePt t="150222" x="6705600" y="1133475"/>
          <p14:tracePt t="150235" x="6697663" y="1143000"/>
          <p14:tracePt t="150256" x="6697663" y="1152525"/>
          <p14:tracePt t="150285" x="6697663" y="1179513"/>
          <p14:tracePt t="150332" x="6697663" y="1187450"/>
          <p14:tracePt t="151975" x="6697663" y="1204913"/>
          <p14:tracePt t="151992" x="6697663" y="1285875"/>
          <p14:tracePt t="152000" x="6724650" y="1401763"/>
          <p14:tracePt t="152015" x="6742113" y="1608138"/>
          <p14:tracePt t="152030" x="6777038" y="1884363"/>
          <p14:tracePt t="152045" x="6804025" y="2160588"/>
          <p14:tracePt t="152062" x="6884988" y="2633663"/>
          <p14:tracePt t="152077" x="6902450" y="2830513"/>
          <p14:tracePt t="152094" x="6929438" y="3125788"/>
          <p14:tracePt t="152110" x="6938963" y="3232150"/>
          <p14:tracePt t="152125" x="6946900" y="3313113"/>
          <p14:tracePt t="152156" x="6946900" y="3402013"/>
          <p14:tracePt t="152267" x="6946900" y="3394075"/>
          <p14:tracePt t="152339" x="6946900" y="3384550"/>
          <p14:tracePt t="152433" x="6929438" y="3357563"/>
          <p14:tracePt t="152447" x="6919913" y="3330575"/>
          <p14:tracePt t="152460" x="6911975" y="3303588"/>
          <p14:tracePt t="152477" x="6902450" y="3276600"/>
          <p14:tracePt t="152494" x="6894513" y="3224213"/>
          <p14:tracePt t="152510" x="6884988" y="3205163"/>
          <p14:tracePt t="152526" x="6867525" y="3152775"/>
          <p14:tracePt t="152542" x="6858000" y="3116263"/>
          <p14:tracePt t="152557" x="6858000" y="3071813"/>
          <p14:tracePt t="152573" x="6848475" y="3027363"/>
          <p14:tracePt t="152590" x="6831013" y="2973388"/>
          <p14:tracePt t="152605" x="6823075" y="2946400"/>
          <p14:tracePt t="152621" x="6823075" y="2938463"/>
          <p14:tracePt t="152637" x="6823075" y="2919413"/>
          <p14:tracePt t="152669" x="6823075" y="2911475"/>
          <p14:tracePt t="152709" x="6823075" y="2901950"/>
          <p14:tracePt t="152744" x="6813550" y="2901950"/>
          <p14:tracePt t="152803" x="6804025" y="2894013"/>
          <p14:tracePt t="152819" x="6796088" y="2894013"/>
          <p14:tracePt t="152829" x="6796088" y="2884488"/>
          <p14:tracePt t="152845" x="6786563" y="2874963"/>
          <p14:tracePt t="152862" x="6786563" y="2867025"/>
          <p14:tracePt t="152879" x="6777038" y="2857500"/>
          <p14:tracePt t="152893" x="6769100" y="2857500"/>
          <p14:tracePt t="152909" x="6769100" y="2847975"/>
          <p14:tracePt t="152926" x="6759575" y="2840038"/>
          <p14:tracePt t="152941" x="6759575" y="2830513"/>
          <p14:tracePt t="152958" x="6751638" y="2822575"/>
          <p14:tracePt t="152989" x="6742113" y="2822575"/>
          <p14:tracePt t="153005" x="6732588" y="2813050"/>
          <p14:tracePt t="153035" x="6732588" y="2803525"/>
          <p14:tracePt t="153093" x="6724650" y="2803525"/>
          <p14:tracePt t="153110" x="6724650" y="2795588"/>
          <p14:tracePt t="153163" x="6724650" y="2786063"/>
          <p14:tracePt t="153178" x="6715125" y="2786063"/>
          <p14:tracePt t="154970" x="6732588" y="2776538"/>
          <p14:tracePt t="154980" x="6742113" y="2768600"/>
          <p14:tracePt t="154996" x="6759575" y="2751138"/>
          <p14:tracePt t="155009" x="6769100" y="2714625"/>
          <p14:tracePt t="155023" x="6786563" y="2679700"/>
          <p14:tracePt t="155039" x="6813550" y="2581275"/>
          <p14:tracePt t="155055" x="6831013" y="2517775"/>
          <p14:tracePt t="155071" x="6848475" y="2455863"/>
          <p14:tracePt t="155087" x="6875463" y="2303463"/>
          <p14:tracePt t="155103" x="6884988" y="2268538"/>
          <p14:tracePt t="155119" x="6884988" y="2251075"/>
          <p14:tracePt t="155135" x="6884988" y="2232025"/>
          <p14:tracePt t="155151" x="6884988" y="2224088"/>
          <p14:tracePt t="155182" x="6884988" y="2214563"/>
          <p14:tracePt t="155197" x="6884988" y="2205038"/>
          <p14:tracePt t="155257" x="6884988" y="2187575"/>
          <p14:tracePt t="155266" x="6884988" y="2179638"/>
          <p14:tracePt t="155282" x="6884988" y="2160588"/>
          <p14:tracePt t="155296" x="6875463" y="2152650"/>
          <p14:tracePt t="155311" x="6875463" y="2143125"/>
          <p14:tracePt t="155327" x="6875463" y="2116138"/>
          <p14:tracePt t="155343" x="6875463" y="2108200"/>
          <p14:tracePt t="155359" x="6875463" y="2089150"/>
          <p14:tracePt t="155375" x="6875463" y="2071688"/>
          <p14:tracePt t="155391" x="6875463" y="2062163"/>
          <p14:tracePt t="155449" x="6884988" y="2062163"/>
          <p14:tracePt t="155737" x="6894513" y="2062163"/>
          <p14:tracePt t="155747" x="6902450" y="2054225"/>
          <p14:tracePt t="155760" x="6911975" y="2027238"/>
          <p14:tracePt t="155776" x="6938963" y="1990725"/>
          <p14:tracePt t="155791" x="6965950" y="1973263"/>
          <p14:tracePt t="155807" x="7000875" y="1946275"/>
          <p14:tracePt t="155823" x="7010400" y="1938338"/>
          <p14:tracePt t="155868" x="7010400" y="1928813"/>
          <p14:tracePt t="155975" x="7018338" y="1919288"/>
          <p14:tracePt t="155991" x="7027863" y="1911350"/>
          <p14:tracePt t="156002" x="7037388" y="1911350"/>
          <p14:tracePt t="156037" x="7037388" y="1901825"/>
          <p14:tracePt t="156050" x="7045325" y="1901825"/>
          <p14:tracePt t="156179" x="7045325" y="1893888"/>
          <p14:tracePt t="156359" x="7054850" y="1893888"/>
          <p14:tracePt t="156436" x="7062788" y="1893888"/>
          <p14:tracePt t="156662" x="7072313" y="1893888"/>
          <p14:tracePt t="156673" x="7081838" y="1893888"/>
          <p14:tracePt t="156700" x="7081838" y="1901825"/>
          <p14:tracePt t="156722" x="7089775" y="1901825"/>
          <p14:tracePt t="158213" x="7108825" y="1901825"/>
          <p14:tracePt t="158223" x="7134225" y="1911350"/>
          <p14:tracePt t="158260" x="7153275" y="1919288"/>
          <p14:tracePt t="158291" x="7161213" y="1919288"/>
          <p14:tracePt t="158560" x="7153275" y="1919288"/>
          <p14:tracePt t="158609" x="7143750" y="1919288"/>
          <p14:tracePt t="158690" x="7134225" y="1919288"/>
          <p14:tracePt t="158742" x="7126288" y="1919288"/>
          <p14:tracePt t="158777" x="7116763" y="1919288"/>
          <p14:tracePt t="158862" x="7116763" y="1911350"/>
          <p14:tracePt t="158972" x="7116763" y="1919288"/>
          <p14:tracePt t="159031" x="7126288" y="1919288"/>
          <p14:tracePt t="159063" x="7134225" y="1928813"/>
          <p14:tracePt t="159077" x="7134225" y="1946275"/>
          <p14:tracePt t="159096" x="7153275" y="1965325"/>
          <p14:tracePt t="159112" x="7170738" y="2000250"/>
          <p14:tracePt t="159141" x="7188200" y="2054225"/>
          <p14:tracePt t="159165" x="7205663" y="2089150"/>
          <p14:tracePt t="159194" x="7215188" y="2116138"/>
          <p14:tracePt t="159200" x="7224713" y="2133600"/>
          <p14:tracePt t="159211" x="7224713" y="2143125"/>
          <p14:tracePt t="159241" x="7232650" y="2179638"/>
          <p14:tracePt t="159247" x="7232650" y="2197100"/>
          <p14:tracePt t="159265" x="7242175" y="2232025"/>
          <p14:tracePt t="159281" x="7251700" y="2268538"/>
          <p14:tracePt t="159297" x="7251700" y="2286000"/>
          <p14:tracePt t="159326" x="7259638" y="2312988"/>
          <p14:tracePt t="159332" x="7269163" y="2322513"/>
          <p14:tracePt t="159364" x="7269163" y="2330450"/>
          <p14:tracePt t="159378" x="7269163" y="2339975"/>
          <p14:tracePt t="160399" x="7269163" y="2347913"/>
          <p14:tracePt t="160422" x="7269163" y="2357438"/>
          <p14:tracePt t="160433" x="7277100" y="2357438"/>
          <p14:tracePt t="160445" x="7277100" y="2366963"/>
          <p14:tracePt t="160568" x="7286625" y="2366963"/>
          <p14:tracePt t="160616" x="7296150" y="2374900"/>
          <p14:tracePt t="160627" x="7313613" y="2374900"/>
          <p14:tracePt t="160651" x="7331075" y="2384425"/>
          <p14:tracePt t="160667" x="7348538" y="2393950"/>
          <p14:tracePt t="160676" x="7367588" y="2401888"/>
          <p14:tracePt t="160687" x="7394575" y="2428875"/>
          <p14:tracePt t="160701" x="7419975" y="2438400"/>
          <p14:tracePt t="160717" x="7446963" y="2455863"/>
          <p14:tracePt t="160733" x="7466013" y="2473325"/>
          <p14:tracePt t="160753" x="7483475" y="2490788"/>
          <p14:tracePt t="160973" x="7491413" y="2490788"/>
          <p14:tracePt t="161003" x="7500938" y="2490788"/>
          <p14:tracePt t="161033" x="7510463" y="2490788"/>
          <p14:tracePt t="161050" x="7518400" y="2490788"/>
          <p14:tracePt t="161073" x="7527925" y="2490788"/>
          <p14:tracePt t="161094" x="7537450" y="2490788"/>
          <p14:tracePt t="161349" x="7537450" y="2482850"/>
          <p14:tracePt t="161362" x="7537450" y="2473325"/>
          <p14:tracePt t="161385" x="7527925" y="2465388"/>
          <p14:tracePt t="161407" x="7518400" y="2455863"/>
          <p14:tracePt t="161417" x="7510463" y="2455863"/>
          <p14:tracePt t="161455" x="7500938" y="2455863"/>
          <p14:tracePt t="161505" x="7500938" y="2465388"/>
          <p14:tracePt t="161554" x="7500938" y="2473325"/>
          <p14:tracePt t="161564" x="7510463" y="2482850"/>
          <p14:tracePt t="161575" x="7510463" y="2490788"/>
          <p14:tracePt t="161589" x="7518400" y="2490788"/>
          <p14:tracePt t="161635" x="7527925" y="2490788"/>
          <p14:tracePt t="161650" x="7527925" y="2482850"/>
          <p14:tracePt t="161661" x="7537450" y="2465388"/>
          <p14:tracePt t="161672" x="7545388" y="2438400"/>
          <p14:tracePt t="161687" x="7554913" y="2411413"/>
          <p14:tracePt t="161704" x="7554913" y="2401888"/>
          <p14:tracePt t="161732" x="7554913" y="2384425"/>
          <p14:tracePt t="161790" x="7554913" y="2374900"/>
          <p14:tracePt t="161819" x="7545388" y="2357438"/>
          <p14:tracePt t="161840" x="7537450" y="2357438"/>
          <p14:tracePt t="161853" x="7527925" y="2347913"/>
          <p14:tracePt t="161869" x="7518400" y="2347913"/>
          <p14:tracePt t="161877" x="7510463" y="2347913"/>
          <p14:tracePt t="161900" x="7483475" y="2374900"/>
          <p14:tracePt t="161918" x="7466013" y="2384425"/>
          <p14:tracePt t="161933" x="7466013" y="2401888"/>
          <p14:tracePt t="161971" x="7439025" y="2482850"/>
          <p14:tracePt t="162001" x="7439025" y="2500313"/>
          <p14:tracePt t="162008" x="7439025" y="2509838"/>
          <p14:tracePt t="162020" x="7446963" y="2527300"/>
          <p14:tracePt t="162048" x="7466013" y="2527300"/>
          <p14:tracePt t="162079" x="7473950" y="2527300"/>
          <p14:tracePt t="162106" x="7483475" y="2509838"/>
          <p14:tracePt t="162120" x="7491413" y="2500313"/>
          <p14:tracePt t="162148" x="7518400" y="2446338"/>
          <p14:tracePt t="162155" x="7518400" y="2419350"/>
          <p14:tracePt t="162173" x="7527925" y="2411413"/>
          <p14:tracePt t="162199" x="7537450" y="2401888"/>
          <p14:tracePt t="162218" x="7537450" y="2393950"/>
          <p14:tracePt t="162263" x="7537450" y="2384425"/>
          <p14:tracePt t="162272" x="7527925" y="2384425"/>
          <p14:tracePt t="162288" x="7518400" y="2374900"/>
          <p14:tracePt t="162304" x="7500938" y="2374900"/>
          <p14:tracePt t="162320" x="7483475" y="2374900"/>
          <p14:tracePt t="162336" x="7473950" y="2374900"/>
          <p14:tracePt t="162352" x="7456488" y="2374900"/>
          <p14:tracePt t="162368" x="7446963" y="2384425"/>
          <p14:tracePt t="162384" x="7439025" y="2411413"/>
          <p14:tracePt t="162400" x="7439025" y="2438400"/>
          <p14:tracePt t="162416" x="7439025" y="2473325"/>
          <p14:tracePt t="162433" x="7439025" y="2544763"/>
          <p14:tracePt t="162447" x="7439025" y="2581275"/>
          <p14:tracePt t="162463" x="7439025" y="2616200"/>
          <p14:tracePt t="162478" x="7466013" y="2670175"/>
          <p14:tracePt t="162495" x="7473950" y="2679700"/>
          <p14:tracePt t="162511" x="7483475" y="2679700"/>
          <p14:tracePt t="162527" x="7518400" y="2643188"/>
          <p14:tracePt t="162543" x="7545388" y="2608263"/>
          <p14:tracePt t="162558" x="7562850" y="2562225"/>
          <p14:tracePt t="162575" x="7599363" y="2473325"/>
          <p14:tracePt t="162590" x="7608888" y="2455863"/>
          <p14:tracePt t="162607" x="7616825" y="2438400"/>
          <p14:tracePt t="162623" x="7616825" y="2428875"/>
          <p14:tracePt t="162654" x="7616825" y="2411413"/>
          <p14:tracePt t="162671" x="7608888" y="2374900"/>
          <p14:tracePt t="162687" x="7599363" y="2357438"/>
          <p14:tracePt t="162710" x="7581900" y="2347913"/>
          <p14:tracePt t="162726" x="7572375" y="2339975"/>
          <p14:tracePt t="162755" x="7537450" y="2339975"/>
          <p14:tracePt t="162771" x="7518400" y="2357438"/>
          <p14:tracePt t="162802" x="7500938" y="2393950"/>
          <p14:tracePt t="162819" x="7500938" y="2401888"/>
          <p14:tracePt t="162849" x="7500938" y="2438400"/>
          <p14:tracePt t="162854" x="7500938" y="2455863"/>
          <p14:tracePt t="162873" x="7500938" y="2500313"/>
          <p14:tracePt t="162902" x="7500938" y="2509838"/>
          <p14:tracePt t="162910" x="7510463" y="2509838"/>
          <p14:tracePt t="162933" x="7518400" y="2509838"/>
          <p14:tracePt t="162950" x="7518400" y="2500313"/>
          <p14:tracePt t="162973" x="7518400" y="2482850"/>
          <p14:tracePt t="162988" x="7518400" y="2465388"/>
          <p14:tracePt t="163017" x="7537450" y="2366963"/>
          <p14:tracePt t="163022" x="7537450" y="2339975"/>
          <p14:tracePt t="163035" x="7537450" y="2330450"/>
          <p14:tracePt t="163071" x="7537450" y="2295525"/>
          <p14:tracePt t="163090" x="7537450" y="2286000"/>
          <p14:tracePt t="163104" x="7518400" y="2286000"/>
          <p14:tracePt t="163134" x="7491413" y="2286000"/>
          <p14:tracePt t="163172" x="7466013" y="2312988"/>
          <p14:tracePt t="163203" x="7466013" y="2322513"/>
          <p14:tracePt t="163247" x="7466013" y="2330450"/>
          <p14:tracePt t="163256" x="7466013" y="2339975"/>
          <p14:tracePt t="163273" x="7473950" y="2357438"/>
          <p14:tracePt t="163303" x="7483475" y="2393950"/>
          <p14:tracePt t="163308" x="7500938" y="2401888"/>
          <p14:tracePt t="163322" x="7510463" y="2419350"/>
          <p14:tracePt t="163350" x="7518400" y="2428875"/>
          <p14:tracePt t="163355" x="7518400" y="2438400"/>
          <p14:tracePt t="163383" x="7527925" y="2438400"/>
          <p14:tracePt t="163439" x="7527925" y="2446338"/>
          <p14:tracePt t="163452" x="7527925" y="2455863"/>
          <p14:tracePt t="163465" x="7527925" y="2482850"/>
          <p14:tracePt t="163481" x="7527925" y="2509838"/>
          <p14:tracePt t="163498" x="7518400" y="2589213"/>
          <p14:tracePt t="163513" x="7510463" y="2625725"/>
          <p14:tracePt t="163529" x="7500938" y="2670175"/>
          <p14:tracePt t="163546" x="7491413" y="2732088"/>
          <p14:tracePt t="163561" x="7483475" y="2786063"/>
          <p14:tracePt t="163577" x="7466013" y="2830513"/>
          <p14:tracePt t="163594" x="7446963" y="2946400"/>
          <p14:tracePt t="163609" x="7439025" y="2990850"/>
          <p14:tracePt t="163625" x="7429500" y="3027363"/>
          <p14:tracePt t="163641" x="7429500" y="3044825"/>
          <p14:tracePt t="163657" x="7419975" y="3071813"/>
          <p14:tracePt t="163896" x="7402513" y="3089275"/>
          <p14:tracePt t="163910" x="7385050" y="3125788"/>
          <p14:tracePt t="163920" x="7358063" y="3179763"/>
          <p14:tracePt t="163931" x="7331075" y="3232150"/>
          <p14:tracePt t="163945" x="7304088" y="3286125"/>
          <p14:tracePt t="163961" x="7286625" y="3340100"/>
          <p14:tracePt t="163977" x="7269163" y="3367088"/>
          <p14:tracePt t="163993" x="7251700" y="3411538"/>
          <p14:tracePt t="164009" x="7251700" y="3419475"/>
          <p14:tracePt t="164025" x="7251700" y="3429000"/>
          <p14:tracePt t="164041" x="7251700" y="3438525"/>
          <p14:tracePt t="164057" x="7251700" y="3446463"/>
          <p14:tracePt t="164098" x="7251700" y="3429000"/>
          <p14:tracePt t="164113" x="7269163" y="3340100"/>
          <p14:tracePt t="164124" x="7304088" y="3152775"/>
          <p14:tracePt t="164137" x="7348538" y="2894013"/>
          <p14:tracePt t="164153" x="7394575" y="2633663"/>
          <p14:tracePt t="164170" x="7439025" y="2330450"/>
          <p14:tracePt t="164184" x="7473950" y="2044700"/>
          <p14:tracePt t="164200" x="7473950" y="1982788"/>
          <p14:tracePt t="164215" x="7473950" y="1965325"/>
          <p14:tracePt t="164232" x="7466013" y="1946275"/>
          <p14:tracePt t="164248" x="7466013" y="1955800"/>
          <p14:tracePt t="164264" x="7446963" y="1990725"/>
          <p14:tracePt t="164280" x="7394575" y="2125663"/>
          <p14:tracePt t="164296" x="7367588" y="2241550"/>
          <p14:tracePt t="164312" x="7340600" y="2322513"/>
          <p14:tracePt t="164344" x="7286625" y="2536825"/>
          <p14:tracePt t="164362" x="7269163" y="2633663"/>
          <p14:tracePt t="164377" x="7269163" y="2670175"/>
          <p14:tracePt t="164406" x="7269163" y="2714625"/>
          <p14:tracePt t="164410" x="7269163" y="2732088"/>
          <p14:tracePt t="164498" x="7269163" y="2751138"/>
          <p14:tracePt t="164508" x="7269163" y="2768600"/>
          <p14:tracePt t="164522" x="7277100" y="2776538"/>
          <p14:tracePt t="164551" x="7286625" y="2813050"/>
          <p14:tracePt t="164558" x="7286625" y="2830513"/>
          <p14:tracePt t="164577" x="7286625" y="2847975"/>
          <p14:tracePt t="164592" x="7286625" y="2874963"/>
          <p14:tracePt t="164607" x="7286625" y="2884488"/>
          <p14:tracePt t="164636" x="7286625" y="2901950"/>
          <p14:tracePt t="164643" x="7286625" y="2911475"/>
          <p14:tracePt t="164656" x="7286625" y="2919413"/>
          <p14:tracePt t="164856" x="7277100" y="2928938"/>
          <p14:tracePt t="164941" x="7277100" y="2938463"/>
          <p14:tracePt t="164951" x="7277100" y="2946400"/>
          <p14:tracePt t="164964" x="7277100" y="2955925"/>
          <p14:tracePt t="164990" x="7277100" y="2965450"/>
          <p14:tracePt t="164998" x="7277100" y="2982913"/>
          <p14:tracePt t="165026" x="7277100" y="3000375"/>
          <p14:tracePt t="165037" x="7277100" y="3009900"/>
          <p14:tracePt t="165058" x="7269163" y="3017838"/>
          <p14:tracePt t="165077" x="7269163" y="3027363"/>
          <p14:tracePt t="165121" x="7269163" y="3036888"/>
          <p14:tracePt t="165241" x="7269163" y="3044825"/>
          <p14:tracePt t="165252" x="7269163" y="3054350"/>
          <p14:tracePt t="165263" x="7269163" y="3062288"/>
          <p14:tracePt t="165527" x="7259638" y="30622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C7F144B-6561-4AB0-8047-5FE0D39ED23F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73075" y="5375275"/>
            <a:ext cx="8293100" cy="134778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In female the </a:t>
            </a:r>
            <a:r>
              <a:rPr lang="en-US" u="sng" dirty="0" smtClean="0">
                <a:solidFill>
                  <a:srgbClr val="FF0066"/>
                </a:solidFill>
              </a:rPr>
              <a:t>Sacrum</a:t>
            </a:r>
            <a:r>
              <a:rPr lang="en-US" dirty="0" smtClean="0"/>
              <a:t> is usually wider and shorter.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Also, the </a:t>
            </a:r>
            <a:r>
              <a:rPr lang="en-US" i="1" dirty="0" smtClean="0">
                <a:solidFill>
                  <a:srgbClr val="0070C0"/>
                </a:solidFill>
              </a:rPr>
              <a:t>Angle of the pubic arch </a:t>
            </a:r>
            <a:r>
              <a:rPr lang="en-US" dirty="0" smtClean="0"/>
              <a:t>is wider.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The promontory and the ischial spines are less projecting.</a:t>
            </a:r>
          </a:p>
        </p:txBody>
      </p:sp>
      <p:pic>
        <p:nvPicPr>
          <p:cNvPr id="367619" name="Picture 3" descr="F66122-005-f027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"/>
          <a:stretch>
            <a:fillRect/>
          </a:stretch>
        </p:blipFill>
        <p:spPr>
          <a:xfrm>
            <a:off x="188913" y="941388"/>
            <a:ext cx="8645525" cy="426243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5297488" y="376238"/>
            <a:ext cx="1328737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MALE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452563" y="363538"/>
            <a:ext cx="1612900" cy="5222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FEMALE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831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76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76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76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7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7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7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7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7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7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7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7618" grpId="0" build="p" animBg="1"/>
    </p:bldLst>
  </p:timing>
  <p:extLst>
    <p:ext uri="{3A86A75C-4F4B-4683-9AE1-C65F6400EC91}">
      <p14:laserTraceLst xmlns:p14="http://schemas.microsoft.com/office/powerpoint/2010/main">
        <p14:tracePtLst>
          <p14:tracePt t="5319" x="7242175" y="3071813"/>
          <p14:tracePt t="5332" x="7224713" y="3071813"/>
          <p14:tracePt t="5342" x="7205663" y="3071813"/>
          <p14:tracePt t="5357" x="7188200" y="3071813"/>
          <p14:tracePt t="5373" x="7180263" y="3071813"/>
          <p14:tracePt t="5390" x="7143750" y="3062288"/>
          <p14:tracePt t="5405" x="7116763" y="3036888"/>
          <p14:tracePt t="5421" x="7099300" y="3017838"/>
          <p14:tracePt t="5437" x="7081838" y="3000375"/>
          <p14:tracePt t="5453" x="7045325" y="2955925"/>
          <p14:tracePt t="5469" x="7027863" y="2938463"/>
          <p14:tracePt t="5485" x="7018338" y="2911475"/>
          <p14:tracePt t="5501" x="7000875" y="2894013"/>
          <p14:tracePt t="5517" x="6983413" y="2857500"/>
          <p14:tracePt t="5534" x="6946900" y="2822575"/>
          <p14:tracePt t="5550" x="6929438" y="2795588"/>
          <p14:tracePt t="5565" x="6911975" y="2768600"/>
          <p14:tracePt t="5581" x="6894513" y="2732088"/>
          <p14:tracePt t="5598" x="6894513" y="2724150"/>
          <p14:tracePt t="5612" x="6894513" y="2687638"/>
          <p14:tracePt t="5871" x="6875463" y="2687638"/>
          <p14:tracePt t="5885" x="6848475" y="2679700"/>
          <p14:tracePt t="5894" x="6823075" y="2670175"/>
          <p14:tracePt t="5906" x="6786563" y="2660650"/>
          <p14:tracePt t="5918" x="6732588" y="2652713"/>
          <p14:tracePt t="5933" x="6680200" y="2643188"/>
          <p14:tracePt t="5949" x="6626225" y="2633663"/>
          <p14:tracePt t="5965" x="6473825" y="2616200"/>
          <p14:tracePt t="5981" x="6402388" y="2616200"/>
          <p14:tracePt t="5997" x="6330950" y="2616200"/>
          <p14:tracePt t="6013" x="6224588" y="2616200"/>
          <p14:tracePt t="6029" x="6180138" y="2625725"/>
          <p14:tracePt t="6045" x="6143625" y="2643188"/>
          <p14:tracePt t="6061" x="6099175" y="2652713"/>
          <p14:tracePt t="6077" x="6081713" y="2660650"/>
          <p14:tracePt t="6093" x="6081713" y="2670175"/>
          <p14:tracePt t="6109" x="6072188" y="2670175"/>
          <p14:tracePt t="6375" x="6062663" y="2670175"/>
          <p14:tracePt t="6386" x="6054725" y="2670175"/>
          <p14:tracePt t="6401" x="6037263" y="2670175"/>
          <p14:tracePt t="6414" x="6018213" y="2660650"/>
          <p14:tracePt t="6430" x="6000750" y="2660650"/>
          <p14:tracePt t="6446" x="5973763" y="2660650"/>
          <p14:tracePt t="6462" x="5911850" y="2652713"/>
          <p14:tracePt t="6478" x="5857875" y="2652713"/>
          <p14:tracePt t="6494" x="5759450" y="2652713"/>
          <p14:tracePt t="6510" x="5715000" y="2643188"/>
          <p14:tracePt t="6526" x="5661025" y="2633663"/>
          <p14:tracePt t="6543" x="5562600" y="2608263"/>
          <p14:tracePt t="6558" x="5500688" y="2589213"/>
          <p14:tracePt t="6574" x="5446713" y="2571750"/>
          <p14:tracePt t="6590" x="5402263" y="2554288"/>
          <p14:tracePt t="6607" x="5348288" y="2536825"/>
          <p14:tracePt t="6622" x="5330825" y="2527300"/>
          <p14:tracePt t="6637" x="5303838" y="2517775"/>
          <p14:tracePt t="6653" x="5295900" y="2500313"/>
          <p14:tracePt t="6669" x="5295900" y="2490788"/>
          <p14:tracePt t="6685" x="5295900" y="2446338"/>
          <p14:tracePt t="6901" x="5286375" y="2446338"/>
          <p14:tracePt t="6917" x="5276850" y="2446338"/>
          <p14:tracePt t="6928" x="5259388" y="2446338"/>
          <p14:tracePt t="6942" x="5224463" y="2438400"/>
          <p14:tracePt t="6958" x="5197475" y="2428875"/>
          <p14:tracePt t="6974" x="5160963" y="2419350"/>
          <p14:tracePt t="6990" x="5045075" y="2401888"/>
          <p14:tracePt t="7006" x="4973638" y="2384425"/>
          <p14:tracePt t="7022" x="4822825" y="2347913"/>
          <p14:tracePt t="7038" x="4751388" y="2312988"/>
          <p14:tracePt t="7069" x="4527550" y="2241550"/>
          <p14:tracePt t="7086" x="4465638" y="2214563"/>
          <p14:tracePt t="7102" x="4411663" y="2197100"/>
          <p14:tracePt t="7118" x="4367213" y="2170113"/>
          <p14:tracePt t="7134" x="4313238" y="2152650"/>
          <p14:tracePt t="7150" x="4286250" y="2125663"/>
          <p14:tracePt t="7166" x="4259263" y="2089150"/>
          <p14:tracePt t="7396" x="4232275" y="2089150"/>
          <p14:tracePt t="7409" x="4205288" y="2089150"/>
          <p14:tracePt t="7421" x="4179888" y="2089150"/>
          <p14:tracePt t="7438" x="4143375" y="2081213"/>
          <p14:tracePt t="7454" x="4098925" y="2062163"/>
          <p14:tracePt t="7470" x="3894138" y="1965325"/>
          <p14:tracePt t="7486" x="3724275" y="1857375"/>
          <p14:tracePt t="7503" x="3429000" y="1652588"/>
          <p14:tracePt t="7518" x="3330575" y="1581150"/>
          <p14:tracePt t="7534" x="3241675" y="1517650"/>
          <p14:tracePt t="7550" x="3071813" y="1419225"/>
          <p14:tracePt t="7566" x="3017838" y="1384300"/>
          <p14:tracePt t="7582" x="2982913" y="1347788"/>
          <p14:tracePt t="7599" x="2901950" y="1295400"/>
          <p14:tracePt t="7614" x="2884488" y="1276350"/>
          <p14:tracePt t="7628" x="2867025" y="1268413"/>
          <p14:tracePt t="7644" x="2847975" y="1258888"/>
          <p14:tracePt t="7676" x="2847975" y="1250950"/>
          <p14:tracePt t="7935" x="2847975" y="1241425"/>
          <p14:tracePt t="7948" x="2847975" y="1214438"/>
          <p14:tracePt t="7961" x="2847975" y="1179513"/>
          <p14:tracePt t="7984" x="2840038" y="1116013"/>
          <p14:tracePt t="8000" x="2830513" y="1089025"/>
          <p14:tracePt t="8029" x="2830513" y="1062038"/>
          <p14:tracePt t="8035" x="2830513" y="1054100"/>
          <p14:tracePt t="8047" x="2830513" y="1044575"/>
          <p14:tracePt t="8062" x="2830513" y="1036638"/>
          <p14:tracePt t="8084" x="2822575" y="1017588"/>
          <p14:tracePt t="8129" x="2813050" y="1000125"/>
          <p14:tracePt t="8147" x="2803525" y="990600"/>
          <p14:tracePt t="8163" x="2803525" y="982663"/>
          <p14:tracePt t="8190" x="2803525" y="973138"/>
          <p14:tracePt t="8213" x="2803525" y="955675"/>
          <p14:tracePt t="8406" x="2803525" y="946150"/>
          <p14:tracePt t="8429" x="2803525" y="938213"/>
          <p14:tracePt t="8442" x="2803525" y="928688"/>
          <p14:tracePt t="8455" x="2803525" y="919163"/>
          <p14:tracePt t="8516" x="2813050" y="919163"/>
          <p14:tracePt t="8526" x="2830513" y="919163"/>
          <p14:tracePt t="8536" x="2857500" y="919163"/>
          <p14:tracePt t="8549" x="2884488" y="919163"/>
          <p14:tracePt t="8584" x="3062288" y="901700"/>
          <p14:tracePt t="8612" x="3303588" y="884238"/>
          <p14:tracePt t="8630" x="3455988" y="857250"/>
          <p14:tracePt t="8648" x="3857625" y="785813"/>
          <p14:tracePt t="8684" x="4419600" y="714375"/>
          <p14:tracePt t="8702" x="4572000" y="714375"/>
          <p14:tracePt t="8718" x="4759325" y="714375"/>
          <p14:tracePt t="8746" x="4867275" y="758825"/>
          <p14:tracePt t="8753" x="4894263" y="776288"/>
          <p14:tracePt t="8787" x="4929188" y="803275"/>
          <p14:tracePt t="9065" x="4965700" y="785813"/>
          <p14:tracePt t="9076" x="5037138" y="750888"/>
          <p14:tracePt t="9089" x="5133975" y="704850"/>
          <p14:tracePt t="9105" x="5241925" y="679450"/>
          <p14:tracePt t="9132" x="5456238" y="642938"/>
          <p14:tracePt t="9139" x="5562600" y="625475"/>
          <p14:tracePt t="9166" x="5724525" y="642938"/>
          <p14:tracePt t="9188" x="5822950" y="660400"/>
          <p14:tracePt t="9217" x="5894388" y="687388"/>
          <p14:tracePt t="9223" x="5911850" y="696913"/>
          <p14:tracePt t="9235" x="5929313" y="696913"/>
          <p14:tracePt t="9263" x="5946775" y="704850"/>
          <p14:tracePt t="9288" x="5965825" y="714375"/>
          <p14:tracePt t="9316" x="5973763" y="723900"/>
          <p14:tracePt t="9322" x="5991225" y="731838"/>
          <p14:tracePt t="9335" x="5991225" y="741363"/>
          <p14:tracePt t="9363" x="6018213" y="758825"/>
          <p14:tracePt t="9369" x="6027738" y="758825"/>
          <p14:tracePt t="9388" x="6027738" y="768350"/>
          <p14:tracePt t="9404" x="6045200" y="785813"/>
          <p14:tracePt t="9433" x="6062663" y="795338"/>
          <p14:tracePt t="9439" x="6072188" y="803275"/>
          <p14:tracePt t="9451" x="6081713" y="803275"/>
          <p14:tracePt t="9486" x="6099175" y="803275"/>
          <p14:tracePt t="9713" x="6108700" y="803275"/>
          <p14:tracePt t="9762" x="6108700" y="812800"/>
          <p14:tracePt t="9789" x="6116638" y="812800"/>
          <p14:tracePt t="10087" x="6126163" y="812800"/>
          <p14:tracePt t="10400" x="6116638" y="822325"/>
          <p14:tracePt t="10411" x="6108700" y="839788"/>
          <p14:tracePt t="10423" x="6081713" y="847725"/>
          <p14:tracePt t="10452" x="5956300" y="955675"/>
          <p14:tracePt t="10490" x="5608638" y="1258888"/>
          <p14:tracePt t="10496" x="5483225" y="1366838"/>
          <p14:tracePt t="10520" x="5241925" y="1571625"/>
          <p14:tracePt t="10538" x="5153025" y="1633538"/>
          <p14:tracePt t="10568" x="4929188" y="1839913"/>
          <p14:tracePt t="10580" x="4875213" y="1884363"/>
          <p14:tracePt t="10594" x="4830763" y="1928813"/>
          <p14:tracePt t="10622" x="4768850" y="1982788"/>
          <p14:tracePt t="10628" x="4732338" y="2017713"/>
          <p14:tracePt t="10639" x="4714875" y="2036763"/>
          <p14:tracePt t="10668" x="4679950" y="2081213"/>
          <p14:tracePt t="10693" x="4643438" y="2116138"/>
          <p14:tracePt t="10708" x="4643438" y="2125663"/>
          <p14:tracePt t="10724" x="4616450" y="2160588"/>
          <p14:tracePt t="10753" x="4608513" y="2160588"/>
          <p14:tracePt t="11001" x="4589463" y="2179638"/>
          <p14:tracePt t="11013" x="4562475" y="2197100"/>
          <p14:tracePt t="11025" x="4545013" y="2214563"/>
          <p14:tracePt t="11054" x="4483100" y="2259013"/>
          <p14:tracePt t="11060" x="4411663" y="2303463"/>
          <p14:tracePt t="11095" x="4081463" y="2527300"/>
          <p14:tracePt t="11124" x="3840163" y="2697163"/>
          <p14:tracePt t="11155" x="3490913" y="2894013"/>
          <p14:tracePt t="11172" x="3384550" y="2946400"/>
          <p14:tracePt t="11195" x="3214688" y="3017838"/>
          <p14:tracePt t="11224" x="3098800" y="3071813"/>
          <p14:tracePt t="11229" x="3054350" y="3071813"/>
          <p14:tracePt t="11255" x="3009900" y="3108325"/>
          <p14:tracePt t="11292" x="2946400" y="3133725"/>
          <p14:tracePt t="11529" x="2928938" y="3133725"/>
          <p14:tracePt t="11541" x="2911475" y="3133725"/>
          <p14:tracePt t="11551" x="2884488" y="3133725"/>
          <p14:tracePt t="11574" x="2857500" y="3133725"/>
          <p14:tracePt t="11596" x="2751138" y="3116263"/>
          <p14:tracePt t="11599" x="2679700" y="3098800"/>
          <p14:tracePt t="11612" x="2616200" y="3071813"/>
          <p14:tracePt t="11641" x="2465388" y="2982913"/>
          <p14:tracePt t="11647" x="2384425" y="2938463"/>
          <p14:tracePt t="11694" x="2241550" y="2803525"/>
          <p14:tracePt t="11700" x="2205038" y="2751138"/>
          <p14:tracePt t="11725" x="2160588" y="2687638"/>
          <p14:tracePt t="11744" x="2133600" y="2633663"/>
          <p14:tracePt t="11772" x="2125663" y="2616200"/>
          <p14:tracePt t="11790" x="2125663" y="2608263"/>
          <p14:tracePt t="11829" x="2133600" y="2608263"/>
          <p14:tracePt t="11844" x="2143125" y="2608263"/>
          <p14:tracePt t="12058" x="2143125" y="2598738"/>
          <p14:tracePt t="12068" x="2143125" y="2589213"/>
          <p14:tracePt t="12096" x="2143125" y="2581275"/>
          <p14:tracePt t="12164" x="2160588" y="2571750"/>
          <p14:tracePt t="12176" x="2179638" y="2571750"/>
          <p14:tracePt t="12197" x="2197100" y="2562225"/>
          <p14:tracePt t="12214" x="2214563" y="2554288"/>
          <p14:tracePt t="12243" x="2224088" y="2554288"/>
          <p14:tracePt t="12260" x="2232025" y="2554288"/>
          <p14:tracePt t="12276" x="2241550" y="2554288"/>
          <p14:tracePt t="12300" x="2251075" y="2554288"/>
          <p14:tracePt t="12355" x="2241550" y="2554288"/>
          <p14:tracePt t="12382" x="2232025" y="2544763"/>
          <p14:tracePt t="12395" x="2224088" y="2544763"/>
          <p14:tracePt t="12404" x="2214563" y="2544763"/>
          <p14:tracePt t="12425" x="2197100" y="2536825"/>
          <p14:tracePt t="12444" x="2152650" y="2527300"/>
          <p14:tracePt t="12474" x="2098675" y="2527300"/>
          <p14:tracePt t="12480" x="2071688" y="2527300"/>
          <p14:tracePt t="12499" x="2044700" y="2527300"/>
          <p14:tracePt t="12514" x="2000250" y="2527300"/>
          <p14:tracePt t="12530" x="1982788" y="2527300"/>
          <p14:tracePt t="12560" x="1928813" y="2527300"/>
          <p14:tracePt t="12579" x="1901825" y="2527300"/>
          <p14:tracePt t="12599" x="1866900" y="2536825"/>
          <p14:tracePt t="12628" x="1830388" y="2536825"/>
          <p14:tracePt t="12637" x="1812925" y="2544763"/>
          <p14:tracePt t="12661" x="1776413" y="2562225"/>
          <p14:tracePt t="12677" x="1758950" y="2562225"/>
          <p14:tracePt t="12699" x="1724025" y="2581275"/>
          <p14:tracePt t="12729" x="1679575" y="2598738"/>
          <p14:tracePt t="12747" x="1670050" y="2598738"/>
          <p14:tracePt t="12776" x="1633538" y="2608263"/>
          <p14:tracePt t="12793" x="1616075" y="2616200"/>
          <p14:tracePt t="12809" x="1608138" y="2616200"/>
          <p14:tracePt t="12826" x="1589088" y="2616200"/>
          <p14:tracePt t="12923" x="1589088" y="2625725"/>
          <p14:tracePt t="12934" x="1589088" y="2633663"/>
          <p14:tracePt t="12960" x="1589088" y="2643188"/>
          <p14:tracePt t="13007" x="1589088" y="2652713"/>
          <p14:tracePt t="13030" x="1589088" y="2660650"/>
          <p14:tracePt t="13047" x="1589088" y="2670175"/>
          <p14:tracePt t="13056" x="1589088" y="2679700"/>
          <p14:tracePt t="13068" x="1589088" y="2687638"/>
          <p14:tracePt t="13082" x="1589088" y="2705100"/>
          <p14:tracePt t="13097" x="1589088" y="2724150"/>
          <p14:tracePt t="13114" x="1598613" y="2741613"/>
          <p14:tracePt t="13130" x="1598613" y="2759075"/>
          <p14:tracePt t="13145" x="1608138" y="2776538"/>
          <p14:tracePt t="13162" x="1616075" y="2822575"/>
          <p14:tracePt t="13178" x="1625600" y="2847975"/>
          <p14:tracePt t="13193" x="1633538" y="2884488"/>
          <p14:tracePt t="13210" x="1652588" y="2965450"/>
          <p14:tracePt t="13225" x="1670050" y="3000375"/>
          <p14:tracePt t="13241" x="1679575" y="3036888"/>
          <p14:tracePt t="13272" x="1714500" y="3116263"/>
          <p14:tracePt t="13289" x="1724025" y="3125788"/>
          <p14:tracePt t="13305" x="1741488" y="3133725"/>
          <p14:tracePt t="13322" x="1768475" y="3160713"/>
          <p14:tracePt t="13337" x="1785938" y="3170238"/>
          <p14:tracePt t="13353" x="1795463" y="3179763"/>
          <p14:tracePt t="13369" x="1822450" y="3179763"/>
          <p14:tracePt t="13385" x="1847850" y="3179763"/>
          <p14:tracePt t="13401" x="1857375" y="3179763"/>
          <p14:tracePt t="13417" x="1893888" y="3179763"/>
          <p14:tracePt t="13433" x="1911350" y="3170238"/>
          <p14:tracePt t="13449" x="1938338" y="3170238"/>
          <p14:tracePt t="13465" x="1982788" y="3143250"/>
          <p14:tracePt t="13481" x="2000250" y="3143250"/>
          <p14:tracePt t="13497" x="2017713" y="3143250"/>
          <p14:tracePt t="13514" x="2044700" y="3125788"/>
          <p14:tracePt t="13529" x="2054225" y="3125788"/>
          <p14:tracePt t="13546" x="2062163" y="3125788"/>
          <p14:tracePt t="13583" x="2062163" y="3116263"/>
          <p14:tracePt t="13620" x="2062163" y="3108325"/>
          <p14:tracePt t="14904" x="2062163" y="3098800"/>
          <p14:tracePt t="14964" x="2071688" y="3098800"/>
          <p14:tracePt t="14976" x="2071688" y="3089275"/>
          <p14:tracePt t="14987" x="2089150" y="3089275"/>
          <p14:tracePt t="15004" x="2098675" y="3081338"/>
          <p14:tracePt t="15017" x="2116138" y="3062288"/>
          <p14:tracePt t="15046" x="2133600" y="3054350"/>
          <p14:tracePt t="15051" x="2152650" y="3044825"/>
          <p14:tracePt t="15063" x="2179638" y="3044825"/>
          <p14:tracePt t="15098" x="2205038" y="3036888"/>
          <p14:tracePt t="15104" x="2214563" y="3036888"/>
          <p14:tracePt t="15128" x="2241550" y="3036888"/>
          <p14:tracePt t="15145" x="2251075" y="3036888"/>
          <p14:tracePt t="15315" x="2251075" y="3027363"/>
          <p14:tracePt t="15362" x="2259013" y="3027363"/>
          <p14:tracePt t="15376" x="2259013" y="3017838"/>
          <p14:tracePt t="15399" x="2268538" y="3009900"/>
          <p14:tracePt t="15408" x="2276475" y="3000375"/>
          <p14:tracePt t="15422" x="2303463" y="2965450"/>
          <p14:tracePt t="15672" x="2295525" y="2946400"/>
          <p14:tracePt t="15687" x="2286000" y="2919413"/>
          <p14:tracePt t="15702" x="2268538" y="2901950"/>
          <p14:tracePt t="15732" x="2187575" y="2822575"/>
          <p14:tracePt t="15750" x="2143125" y="2795588"/>
          <p14:tracePt t="15765" x="2089150" y="2768600"/>
          <p14:tracePt t="15782" x="2044700" y="2741613"/>
          <p14:tracePt t="15797" x="1919288" y="2714625"/>
          <p14:tracePt t="15812" x="1857375" y="2705100"/>
          <p14:tracePt t="15828" x="1751013" y="2705100"/>
          <p14:tracePt t="15844" x="1704975" y="2705100"/>
          <p14:tracePt t="15860" x="1652588" y="2714625"/>
          <p14:tracePt t="15876" x="1625600" y="2732088"/>
          <p14:tracePt t="15892" x="1562100" y="2759075"/>
          <p14:tracePt t="15908" x="1536700" y="2776538"/>
          <p14:tracePt t="15924" x="1509713" y="2776538"/>
          <p14:tracePt t="15940" x="1455738" y="2803525"/>
          <p14:tracePt t="15956" x="1438275" y="2822575"/>
          <p14:tracePt t="15972" x="1428750" y="2840038"/>
          <p14:tracePt t="15988" x="1384300" y="2919413"/>
          <p14:tracePt t="16004" x="1357313" y="2973388"/>
          <p14:tracePt t="16020" x="1322388" y="3054350"/>
          <p14:tracePt t="16036" x="1285875" y="3133725"/>
          <p14:tracePt t="16052" x="1223963" y="3286125"/>
          <p14:tracePt t="16068" x="1204913" y="3348038"/>
          <p14:tracePt t="16099" x="1196975" y="3465513"/>
          <p14:tracePt t="16117" x="1196975" y="3544888"/>
          <p14:tracePt t="16133" x="1214438" y="3581400"/>
          <p14:tracePt t="16148" x="1241425" y="3625850"/>
          <p14:tracePt t="16164" x="1276350" y="3670300"/>
          <p14:tracePt t="16181" x="1339850" y="3732213"/>
          <p14:tracePt t="16196" x="1393825" y="3759200"/>
          <p14:tracePt t="16212" x="1446213" y="3786188"/>
          <p14:tracePt t="16228" x="1562100" y="3840163"/>
          <p14:tracePt t="16244" x="1625600" y="3857625"/>
          <p14:tracePt t="16260" x="1687513" y="3875088"/>
          <p14:tracePt t="16276" x="1812925" y="3894138"/>
          <p14:tracePt t="16292" x="1866900" y="3894138"/>
          <p14:tracePt t="16308" x="1938338" y="3894138"/>
          <p14:tracePt t="16324" x="2108200" y="3840163"/>
          <p14:tracePt t="16340" x="2187575" y="3813175"/>
          <p14:tracePt t="16356" x="2276475" y="3751263"/>
          <p14:tracePt t="16373" x="2428875" y="3643313"/>
          <p14:tracePt t="16388" x="2490788" y="3589338"/>
          <p14:tracePt t="16405" x="2589213" y="3500438"/>
          <p14:tracePt t="16420" x="2625725" y="3473450"/>
          <p14:tracePt t="16436" x="2670175" y="3438525"/>
          <p14:tracePt t="16452" x="2714625" y="3402013"/>
          <p14:tracePt t="16468" x="2786063" y="3348038"/>
          <p14:tracePt t="16484" x="2813050" y="3340100"/>
          <p14:tracePt t="16500" x="2840038" y="3322638"/>
          <p14:tracePt t="16516" x="2847975" y="3303588"/>
          <p14:tracePt t="16532" x="2847975" y="3295650"/>
          <p14:tracePt t="16548" x="2847975" y="3286125"/>
          <p14:tracePt t="16564" x="2847975" y="3276600"/>
          <p14:tracePt t="16580" x="2847975" y="3268663"/>
          <p14:tracePt t="16597" x="2840038" y="3251200"/>
          <p14:tracePt t="16612" x="2813050" y="3214688"/>
          <p14:tracePt t="16628" x="2803525" y="3187700"/>
          <p14:tracePt t="16644" x="2776538" y="3170238"/>
          <p14:tracePt t="16660" x="2732088" y="3143250"/>
          <p14:tracePt t="16676" x="2714625" y="3133725"/>
          <p14:tracePt t="16692" x="2679700" y="3125788"/>
          <p14:tracePt t="16708" x="2616200" y="3116263"/>
          <p14:tracePt t="16724" x="2571750" y="3116263"/>
          <p14:tracePt t="16756" x="2473325" y="3108325"/>
          <p14:tracePt t="16774" x="2428875" y="3089275"/>
          <p14:tracePt t="16790" x="2347913" y="3054350"/>
          <p14:tracePt t="16805" x="2295525" y="3027363"/>
          <p14:tracePt t="16822" x="2259013" y="3000375"/>
          <p14:tracePt t="16838" x="2152650" y="2911475"/>
          <p14:tracePt t="16854" x="2108200" y="2894013"/>
          <p14:tracePt t="16869" x="2071688" y="2857500"/>
          <p14:tracePt t="16885" x="2036763" y="2840038"/>
          <p14:tracePt t="16902" x="1973263" y="2813050"/>
          <p14:tracePt t="16917" x="1938338" y="2803525"/>
          <p14:tracePt t="16934" x="1911350" y="2803525"/>
          <p14:tracePt t="16950" x="1830388" y="2822575"/>
          <p14:tracePt t="16965" x="1785938" y="2857500"/>
          <p14:tracePt t="16982" x="1751013" y="2894013"/>
          <p14:tracePt t="16998" x="1679575" y="3009900"/>
          <p14:tracePt t="17013" x="1643063" y="3062288"/>
          <p14:tracePt t="17030" x="1598613" y="3143250"/>
          <p14:tracePt t="17046" x="1581150" y="3170238"/>
          <p14:tracePt t="17061" x="1571625" y="3214688"/>
          <p14:tracePt t="17077" x="1571625" y="3232150"/>
          <p14:tracePt t="17094" x="1562100" y="3268663"/>
          <p14:tracePt t="17109" x="1562100" y="3286125"/>
          <p14:tracePt t="17125" x="1562100" y="3303588"/>
          <p14:tracePt t="17142" x="1589088" y="3340100"/>
          <p14:tracePt t="17157" x="1616075" y="3357563"/>
          <p14:tracePt t="17173" x="1652588" y="3357563"/>
          <p14:tracePt t="17190" x="1741488" y="3375025"/>
          <p14:tracePt t="17206" x="1785938" y="3375025"/>
          <p14:tracePt t="17222" x="1874838" y="3375025"/>
          <p14:tracePt t="17238" x="1911350" y="3367088"/>
          <p14:tracePt t="17254" x="1965325" y="3340100"/>
          <p14:tracePt t="17270" x="2062163" y="3286125"/>
          <p14:tracePt t="17286" x="2116138" y="3224213"/>
          <p14:tracePt t="17302" x="2170113" y="3160713"/>
          <p14:tracePt t="17317" x="2232025" y="3098800"/>
          <p14:tracePt t="17333" x="2312988" y="2982913"/>
          <p14:tracePt t="17349" x="2330450" y="2946400"/>
          <p14:tracePt t="17365" x="2339975" y="2928938"/>
          <p14:tracePt t="17382" x="2339975" y="2894013"/>
          <p14:tracePt t="17397" x="2339975" y="2884488"/>
          <p14:tracePt t="17428" x="2330450" y="2857500"/>
          <p14:tracePt t="17445" x="2286000" y="2803525"/>
          <p14:tracePt t="17462" x="2224088" y="2732088"/>
          <p14:tracePt t="17478" x="2179638" y="2697163"/>
          <p14:tracePt t="17494" x="2152650" y="2679700"/>
          <p14:tracePt t="17510" x="2062163" y="2660650"/>
          <p14:tracePt t="17526" x="2017713" y="2660650"/>
          <p14:tracePt t="17542" x="1973263" y="2670175"/>
          <p14:tracePt t="17558" x="1874838" y="2741613"/>
          <p14:tracePt t="17574" x="1830388" y="2795588"/>
          <p14:tracePt t="17590" x="1785938" y="2857500"/>
          <p14:tracePt t="17607" x="1704975" y="3000375"/>
          <p14:tracePt t="17622" x="1679575" y="3062288"/>
          <p14:tracePt t="17637" x="1652588" y="3116263"/>
          <p14:tracePt t="17653" x="1633538" y="3179763"/>
          <p14:tracePt t="17670" x="1616075" y="3303588"/>
          <p14:tracePt t="17686" x="1616075" y="3367088"/>
          <p14:tracePt t="17702" x="1616075" y="3402013"/>
          <p14:tracePt t="17718" x="1616075" y="3446463"/>
          <p14:tracePt t="17733" x="1625600" y="3455988"/>
          <p14:tracePt t="17749" x="1633538" y="3473450"/>
          <p14:tracePt t="17766" x="1670050" y="3490913"/>
          <p14:tracePt t="17781" x="1697038" y="3500438"/>
          <p14:tracePt t="17797" x="1714500" y="3500438"/>
          <p14:tracePt t="17814" x="1731963" y="3500438"/>
          <p14:tracePt t="17829" x="1741488" y="3500438"/>
          <p14:tracePt t="17845" x="1751013" y="3500438"/>
          <p14:tracePt t="17862" x="1758950" y="3500438"/>
          <p14:tracePt t="18260" x="1776413" y="3482975"/>
          <p14:tracePt t="18272" x="1803400" y="3455988"/>
          <p14:tracePt t="18283" x="1857375" y="3411538"/>
          <p14:tracePt t="18299" x="1938338" y="3340100"/>
          <p14:tracePt t="18314" x="2027238" y="3259138"/>
          <p14:tracePt t="18331" x="2251075" y="3116263"/>
          <p14:tracePt t="18346" x="2330450" y="3054350"/>
          <p14:tracePt t="18363" x="2411413" y="3027363"/>
          <p14:tracePt t="18379" x="2517775" y="2982913"/>
          <p14:tracePt t="18394" x="2554288" y="2955925"/>
          <p14:tracePt t="18410" x="2589213" y="2938463"/>
          <p14:tracePt t="18426" x="2633663" y="2901950"/>
          <p14:tracePt t="18443" x="2660650" y="2884488"/>
          <p14:tracePt t="18458" x="2670175" y="2874963"/>
          <p14:tracePt t="18474" x="2679700" y="2857500"/>
          <p14:tracePt t="18490" x="2687638" y="2847975"/>
          <p14:tracePt t="18534" x="2687638" y="2840038"/>
          <p14:tracePt t="18607" x="2732088" y="2786063"/>
          <p14:tracePt t="18823" x="2751138" y="2751138"/>
          <p14:tracePt t="18833" x="2786063" y="2697163"/>
          <p14:tracePt t="18863" x="2901950" y="2581275"/>
          <p14:tracePt t="18881" x="3062288" y="2446338"/>
          <p14:tracePt t="18903" x="3152775" y="2393950"/>
          <p14:tracePt t="18918" x="3232150" y="2339975"/>
          <p14:tracePt t="18948" x="3357563" y="2295525"/>
          <p14:tracePt t="18966" x="3367088" y="2286000"/>
          <p14:tracePt t="19003" x="3375025" y="2286000"/>
          <p14:tracePt t="19278" x="3375025" y="2295525"/>
          <p14:tracePt t="19305" x="3367088" y="2312988"/>
          <p14:tracePt t="19314" x="3357563" y="2312988"/>
          <p14:tracePt t="19327" x="3340100" y="2322513"/>
          <p14:tracePt t="19352" x="3313113" y="2330450"/>
          <p14:tracePt t="19367" x="3303588" y="2330450"/>
          <p14:tracePt t="19403" x="3268663" y="2339975"/>
          <p14:tracePt t="19421" x="3259138" y="2339975"/>
          <p14:tracePt t="19436" x="3251200" y="2339975"/>
          <p14:tracePt t="19698" x="3259138" y="2339975"/>
          <p14:tracePt t="19891" x="3259138" y="2347913"/>
          <p14:tracePt t="19903" x="3259138" y="2374900"/>
          <p14:tracePt t="19914" x="3251200" y="2374900"/>
          <p14:tracePt t="19938" x="3241675" y="2384425"/>
          <p14:tracePt t="19954" x="3214688" y="2393950"/>
          <p14:tracePt t="19983" x="3197225" y="2401888"/>
          <p14:tracePt t="19989" x="3179763" y="2401888"/>
          <p14:tracePt t="20007" x="3160713" y="2401888"/>
          <p14:tracePt t="20034" x="3133725" y="2411413"/>
          <p14:tracePt t="20053" x="3071813" y="2411413"/>
          <p14:tracePt t="20070" x="2965450" y="2411413"/>
          <p14:tracePt t="20104" x="2813050" y="2411413"/>
          <p14:tracePt t="20110" x="2741613" y="2411413"/>
          <p14:tracePt t="20123" x="2687638" y="2419350"/>
          <p14:tracePt t="20152" x="2536825" y="2465388"/>
          <p14:tracePt t="20158" x="2446338" y="2482850"/>
          <p14:tracePt t="20169" x="2374900" y="2500313"/>
          <p14:tracePt t="20205" x="2197100" y="2571750"/>
          <p14:tracePt t="20215" x="2160588" y="2589213"/>
          <p14:tracePt t="20241" x="2098675" y="2616200"/>
          <p14:tracePt t="20259" x="2081213" y="2633663"/>
          <p14:tracePt t="20479" x="2062163" y="2633663"/>
          <p14:tracePt t="20490" x="2036763" y="2633663"/>
          <p14:tracePt t="20508" x="2009775" y="2633663"/>
          <p14:tracePt t="20537" x="1938338" y="2633663"/>
          <p14:tracePt t="20543" x="1874838" y="2633663"/>
          <p14:tracePt t="20566" x="1687513" y="2633663"/>
          <p14:tracePt t="20584" x="1581150" y="2643188"/>
          <p14:tracePt t="20608" x="1393825" y="2643188"/>
          <p14:tracePt t="20624" x="1322388" y="2643188"/>
          <p14:tracePt t="20639" x="1196975" y="2616200"/>
          <p14:tracePt t="20654" x="1133475" y="2608263"/>
          <p14:tracePt t="20684" x="1036638" y="2581275"/>
          <p14:tracePt t="20708" x="1009650" y="2571750"/>
          <p14:tracePt t="20737" x="990600" y="2571750"/>
          <p14:tracePt t="20793" x="982663" y="2571750"/>
          <p14:tracePt t="20819" x="982663" y="2581275"/>
          <p14:tracePt t="20832" x="965200" y="2589213"/>
          <p14:tracePt t="20841" x="955675" y="2589213"/>
          <p14:tracePt t="20853" x="946150" y="2608263"/>
          <p14:tracePt t="20868" x="938213" y="2608263"/>
          <p14:tracePt t="20897" x="911225" y="2616200"/>
          <p14:tracePt t="20914" x="893763" y="2616200"/>
          <p14:tracePt t="20930" x="874713" y="2616200"/>
          <p14:tracePt t="20946" x="866775" y="2616200"/>
          <p14:tracePt t="20963" x="847725" y="2616200"/>
          <p14:tracePt t="20994" x="839788" y="2616200"/>
          <p14:tracePt t="21287" x="839788" y="2608263"/>
          <p14:tracePt t="21357" x="857250" y="2608263"/>
          <p14:tracePt t="21368" x="884238" y="2608263"/>
          <p14:tracePt t="21381" x="928688" y="2608263"/>
          <p14:tracePt t="21394" x="1009650" y="2608263"/>
          <p14:tracePt t="21407" x="1108075" y="2608263"/>
          <p14:tracePt t="21421" x="1214438" y="2616200"/>
          <p14:tracePt t="21437" x="1347788" y="2633663"/>
          <p14:tracePt t="21454" x="1679575" y="2687638"/>
          <p14:tracePt t="21469" x="1785938" y="2714625"/>
          <p14:tracePt t="21485" x="1893888" y="2732088"/>
          <p14:tracePt t="21501" x="1990725" y="2741613"/>
          <p14:tracePt t="21518" x="2179638" y="2732088"/>
          <p14:tracePt t="21534" x="2374900" y="2670175"/>
          <p14:tracePt t="21550" x="2465388" y="2625725"/>
          <p14:tracePt t="21565" x="2536825" y="2598738"/>
          <p14:tracePt t="21581" x="2616200" y="2562225"/>
          <p14:tracePt t="21597" x="2660650" y="2544763"/>
          <p14:tracePt t="21614" x="2732088" y="2536825"/>
          <p14:tracePt t="21629" x="2751138" y="2536825"/>
          <p14:tracePt t="21644" x="2759075" y="2527300"/>
          <p14:tracePt t="21885" x="2768600" y="2517775"/>
          <p14:tracePt t="21901" x="2776538" y="2500313"/>
          <p14:tracePt t="21910" x="2803525" y="2490788"/>
          <p14:tracePt t="21925" x="2840038" y="2473325"/>
          <p14:tracePt t="21953" x="2919413" y="2446338"/>
          <p14:tracePt t="21959" x="2965450" y="2438400"/>
          <p14:tracePt t="21971" x="3009900" y="2428875"/>
          <p14:tracePt t="22006" x="3098800" y="2438400"/>
          <p14:tracePt t="22024" x="3125788" y="2455863"/>
          <p14:tracePt t="22054" x="3197225" y="2500313"/>
          <p14:tracePt t="22071" x="3214688" y="2500313"/>
          <p14:tracePt t="22094" x="3224213" y="2509838"/>
          <p14:tracePt t="22152" x="3224213" y="2517775"/>
          <p14:tracePt t="22248" x="3214688" y="2517775"/>
          <p14:tracePt t="22259" x="3197225" y="2517775"/>
          <p14:tracePt t="22271" x="3160713" y="2509838"/>
          <p14:tracePt t="22308" x="2901950" y="2490788"/>
          <p14:tracePt t="22338" x="2473325" y="2490788"/>
          <p14:tracePt t="22344" x="2259013" y="2490788"/>
          <p14:tracePt t="22356" x="2036763" y="2490788"/>
          <p14:tracePt t="22385" x="1589088" y="2509838"/>
          <p14:tracePt t="22391" x="1401763" y="2544763"/>
          <p14:tracePt t="22409" x="1276350" y="2571750"/>
          <p14:tracePt t="22426" x="1108075" y="2625725"/>
          <p14:tracePt t="22441" x="1044575" y="2660650"/>
          <p14:tracePt t="22470" x="938213" y="2732088"/>
          <p14:tracePt t="22476" x="884238" y="2776538"/>
          <p14:tracePt t="22488" x="839788" y="2822575"/>
          <p14:tracePt t="22509" x="795338" y="2867025"/>
          <p14:tracePt t="22525" x="741363" y="2911475"/>
          <p14:tracePt t="22554" x="723900" y="2919413"/>
          <p14:tracePt t="23506" x="731838" y="2919413"/>
          <p14:tracePt t="23521" x="741363" y="2919413"/>
          <p14:tracePt t="23534" x="750888" y="2919413"/>
          <p14:tracePt t="23545" x="758825" y="2919413"/>
          <p14:tracePt t="23555" x="785813" y="2919413"/>
          <p14:tracePt t="23569" x="803275" y="2919413"/>
          <p14:tracePt t="23584" x="830263" y="2919413"/>
          <p14:tracePt t="23599" x="857250" y="2919413"/>
          <p14:tracePt t="23616" x="955675" y="2901950"/>
          <p14:tracePt t="23631" x="1027113" y="2894013"/>
          <p14:tracePt t="23646" x="1098550" y="2884488"/>
          <p14:tracePt t="23678" x="1322388" y="2867025"/>
          <p14:tracePt t="23695" x="1384300" y="2857500"/>
          <p14:tracePt t="23712" x="1473200" y="2857500"/>
          <p14:tracePt t="23728" x="1509713" y="2847975"/>
          <p14:tracePt t="23743" x="1544638" y="2840038"/>
          <p14:tracePt t="23760" x="1598613" y="2830513"/>
          <p14:tracePt t="23776" x="1625600" y="2813050"/>
          <p14:tracePt t="23791" x="1652588" y="2795588"/>
          <p14:tracePt t="23806" x="1670050" y="2776538"/>
          <p14:tracePt t="23966" x="1643063" y="2776538"/>
          <p14:tracePt t="23978" x="1625600" y="2776538"/>
          <p14:tracePt t="23988" x="1608138" y="2776538"/>
          <p14:tracePt t="24014" x="1608138" y="2768600"/>
          <p14:tracePt t="24025" x="1608138" y="2759075"/>
          <p14:tracePt t="24037" x="1616075" y="2751138"/>
          <p14:tracePt t="24050" x="1660525" y="2732088"/>
          <p14:tracePt t="24064" x="1697038" y="2705100"/>
          <p14:tracePt t="24079" x="1768475" y="2660650"/>
          <p14:tracePt t="24096" x="1919288" y="2598738"/>
          <p14:tracePt t="24112" x="1990725" y="2571750"/>
          <p14:tracePt t="24127" x="2062163" y="2554288"/>
          <p14:tracePt t="24144" x="2152650" y="2536825"/>
          <p14:tracePt t="24159" x="2187575" y="2536825"/>
          <p14:tracePt t="24175" x="2214563" y="2536825"/>
          <p14:tracePt t="24192" x="2232025" y="2536825"/>
          <p14:tracePt t="24208" x="2241550" y="2536825"/>
          <p14:tracePt t="24504" x="2251075" y="2527300"/>
          <p14:tracePt t="24515" x="2259013" y="2527300"/>
          <p14:tracePt t="24528" x="2276475" y="2509838"/>
          <p14:tracePt t="24545" x="2276475" y="2500313"/>
          <p14:tracePt t="24559" x="2295525" y="2482850"/>
          <p14:tracePt t="24576" x="2322513" y="2465388"/>
          <p14:tracePt t="24591" x="2322513" y="2455863"/>
          <p14:tracePt t="24607" x="2330450" y="2446338"/>
          <p14:tracePt t="24624" x="2347913" y="2446338"/>
          <p14:tracePt t="24654" x="2347913" y="2438400"/>
          <p14:tracePt t="24736" x="2357438" y="2438400"/>
          <p14:tracePt t="24769" x="2366963" y="2438400"/>
          <p14:tracePt t="25490" x="2357438" y="2446338"/>
          <p14:tracePt t="25504" x="2347913" y="2446338"/>
          <p14:tracePt t="25514" x="2339975" y="2455863"/>
          <p14:tracePt t="25530" x="2322513" y="2455863"/>
          <p14:tracePt t="25545" x="2312988" y="2455863"/>
          <p14:tracePt t="25562" x="2286000" y="2455863"/>
          <p14:tracePt t="25593" x="2276475" y="2455863"/>
          <p14:tracePt t="25610" x="2259013" y="2455863"/>
          <p14:tracePt t="25640" x="2251075" y="2455863"/>
          <p14:tracePt t="25731" x="2251075" y="2465388"/>
          <p14:tracePt t="25995" x="2251075" y="2473325"/>
          <p14:tracePt t="26007" x="2251075" y="2482850"/>
          <p14:tracePt t="26055" x="2241550" y="2482850"/>
          <p14:tracePt t="26103" x="2232025" y="2482850"/>
          <p14:tracePt t="26119" x="2224088" y="2482850"/>
          <p14:tracePt t="26232" x="2241550" y="2465388"/>
          <p14:tracePt t="26248" x="2286000" y="2411413"/>
          <p14:tracePt t="26261" x="2330450" y="2366963"/>
          <p14:tracePt t="26274" x="2357438" y="2330450"/>
          <p14:tracePt t="26413" x="2339975" y="2330450"/>
          <p14:tracePt t="26430" x="2312988" y="2339975"/>
          <p14:tracePt t="26440" x="2295525" y="2347913"/>
          <p14:tracePt t="26451" x="2268538" y="2366963"/>
          <p14:tracePt t="26466" x="2241550" y="2384425"/>
          <p14:tracePt t="26481" x="2197100" y="2401888"/>
          <p14:tracePt t="26497" x="2143125" y="2411413"/>
          <p14:tracePt t="26513" x="2062163" y="2428875"/>
          <p14:tracePt t="26529" x="2017713" y="2438400"/>
          <p14:tracePt t="26545" x="1973263" y="2446338"/>
          <p14:tracePt t="26562" x="1893888" y="2465388"/>
          <p14:tracePt t="26577" x="1839913" y="2473325"/>
          <p14:tracePt t="26593" x="1795463" y="2473325"/>
          <p14:tracePt t="26610" x="1697038" y="2473325"/>
          <p14:tracePt t="26626" x="1660525" y="2473325"/>
          <p14:tracePt t="26640" x="1625600" y="2473325"/>
          <p14:tracePt t="26656" x="1562100" y="2473325"/>
          <p14:tracePt t="26672" x="1544638" y="2473325"/>
          <p14:tracePt t="26688" x="1536700" y="2473325"/>
          <p14:tracePt t="26704" x="1527175" y="2473325"/>
          <p14:tracePt t="26910" x="1527175" y="2482850"/>
          <p14:tracePt t="27063" x="1527175" y="2490788"/>
          <p14:tracePt t="27076" x="1527175" y="2500313"/>
          <p14:tracePt t="27090" x="1527175" y="2517775"/>
          <p14:tracePt t="27105" x="1509713" y="2517775"/>
          <p14:tracePt t="27121" x="1500188" y="2517775"/>
          <p14:tracePt t="27138" x="1473200" y="2527300"/>
          <p14:tracePt t="27153" x="1465263" y="2527300"/>
          <p14:tracePt t="27169" x="1455738" y="2527300"/>
          <p14:tracePt t="27185" x="1446213" y="2527300"/>
          <p14:tracePt t="27231" x="1438275" y="2527300"/>
          <p14:tracePt t="27268" x="1428750" y="2536825"/>
          <p14:tracePt t="27280" x="1411288" y="2554288"/>
          <p14:tracePt t="27295" x="1401763" y="2562225"/>
          <p14:tracePt t="27306" x="1393825" y="2571750"/>
          <p14:tracePt t="27317" x="1374775" y="2581275"/>
          <p14:tracePt t="27331" x="1357313" y="2589213"/>
          <p14:tracePt t="27345" x="1339850" y="2598738"/>
          <p14:tracePt t="27361" x="1322388" y="2608263"/>
          <p14:tracePt t="27378" x="1312863" y="2616200"/>
          <p14:tracePt t="27393" x="1295400" y="2616200"/>
          <p14:tracePt t="27485" x="1303338" y="2616200"/>
          <p14:tracePt t="27500" x="1312863" y="2616200"/>
          <p14:tracePt t="27509" x="1322388" y="2616200"/>
          <p14:tracePt t="27523" x="1330325" y="2616200"/>
          <p14:tracePt t="27537" x="1357313" y="2625725"/>
          <p14:tracePt t="27553" x="1419225" y="2633663"/>
          <p14:tracePt t="27569" x="1473200" y="2643188"/>
          <p14:tracePt t="27600" x="1608138" y="2652713"/>
          <p14:tracePt t="27618" x="1741488" y="2660650"/>
          <p14:tracePt t="27632" x="1785938" y="2660650"/>
          <p14:tracePt t="27648" x="1830388" y="2670175"/>
          <p14:tracePt t="27664" x="1884363" y="2679700"/>
          <p14:tracePt t="27680" x="1893888" y="2679700"/>
          <p14:tracePt t="27696" x="1901825" y="2687638"/>
          <p14:tracePt t="27712" x="1911350" y="2687638"/>
          <p14:tracePt t="27728" x="1919288" y="2687638"/>
          <p14:tracePt t="28125" x="1919288" y="2697163"/>
          <p14:tracePt t="28136" x="1919288" y="2705100"/>
          <p14:tracePt t="28160" x="1928813" y="2705100"/>
          <p14:tracePt t="28179" x="1946275" y="2705100"/>
          <p14:tracePt t="28208" x="1955800" y="2705100"/>
          <p14:tracePt t="28217" x="1965325" y="2705100"/>
          <p14:tracePt t="28229" x="1965325" y="2714625"/>
          <p14:tracePt t="28243" x="1973263" y="2714625"/>
          <p14:tracePt t="28260" x="1982788" y="2714625"/>
          <p14:tracePt t="28795" x="1990725" y="2714625"/>
          <p14:tracePt t="28818" x="2000250" y="2714625"/>
          <p14:tracePt t="28845" x="2009775" y="2714625"/>
          <p14:tracePt t="28854" x="2017713" y="2714625"/>
          <p14:tracePt t="28881" x="2027238" y="2714625"/>
          <p14:tracePt t="28915" x="2036763" y="2714625"/>
          <p14:tracePt t="28953" x="2044700" y="2714625"/>
          <p14:tracePt t="28977" x="2054225" y="2714625"/>
          <p14:tracePt t="28999" x="2062163" y="2697163"/>
          <p14:tracePt t="29216" x="2062163" y="2687638"/>
          <p14:tracePt t="29254" x="2081213" y="2679700"/>
          <p14:tracePt t="29265" x="2108200" y="2679700"/>
          <p14:tracePt t="29276" x="2133600" y="2679700"/>
          <p14:tracePt t="29286" x="2160588" y="2679700"/>
          <p14:tracePt t="29301" x="2187575" y="2679700"/>
          <p14:tracePt t="29317" x="2214563" y="2687638"/>
          <p14:tracePt t="29333" x="2232025" y="2687638"/>
          <p14:tracePt t="29349" x="2276475" y="2714625"/>
          <p14:tracePt t="29365" x="2286000" y="2714625"/>
          <p14:tracePt t="29381" x="2295525" y="2724150"/>
          <p14:tracePt t="29397" x="2312988" y="2724150"/>
          <p14:tracePt t="29413" x="2322513" y="2724150"/>
          <p14:tracePt t="29444" x="2347913" y="2724150"/>
          <p14:tracePt t="29461" x="2357438" y="2687638"/>
          <p14:tracePt t="29477" x="2374900" y="2652713"/>
          <p14:tracePt t="29660" x="2384425" y="2652713"/>
          <p14:tracePt t="29683" x="2401888" y="2652713"/>
          <p14:tracePt t="29699" x="2411413" y="2652713"/>
          <p14:tracePt t="29721" x="2428875" y="2660650"/>
          <p14:tracePt t="29731" x="2438400" y="2670175"/>
          <p14:tracePt t="29744" x="2455863" y="2687638"/>
          <p14:tracePt t="29757" x="2465388" y="2705100"/>
          <p14:tracePt t="29769" x="2482850" y="2724150"/>
          <p14:tracePt t="29791" x="2482850" y="2759075"/>
          <p14:tracePt t="29810" x="2490788" y="2768600"/>
          <p14:tracePt t="29840" x="2490788" y="2786063"/>
          <p14:tracePt t="29871" x="2490788" y="2822575"/>
          <p14:tracePt t="29877" x="2482850" y="2830513"/>
          <p14:tracePt t="29889" x="2473325" y="2840038"/>
          <p14:tracePt t="29911" x="2446338" y="2874963"/>
          <p14:tracePt t="29927" x="2428875" y="2894013"/>
          <p14:tracePt t="29956" x="2393950" y="2919413"/>
          <p14:tracePt t="29962" x="2384425" y="2928938"/>
          <p14:tracePt t="29973" x="2374900" y="2938463"/>
          <p14:tracePt t="30008" x="2339975" y="2938463"/>
          <p14:tracePt t="30026" x="2322513" y="2938463"/>
          <p14:tracePt t="30057" x="2259013" y="2946400"/>
          <p14:tracePt t="30087" x="2205038" y="2946400"/>
          <p14:tracePt t="30094" x="2179638" y="2946400"/>
          <p14:tracePt t="30111" x="2143125" y="2946400"/>
          <p14:tracePt t="30127" x="2062163" y="2938463"/>
          <p14:tracePt t="30156" x="1990725" y="2894013"/>
          <p14:tracePt t="30174" x="1946275" y="2867025"/>
          <p14:tracePt t="30209" x="1901825" y="2840038"/>
          <p14:tracePt t="30215" x="1874838" y="2822575"/>
          <p14:tracePt t="30227" x="1847850" y="2813050"/>
          <p14:tracePt t="30256" x="1776413" y="2768600"/>
          <p14:tracePt t="30262" x="1751013" y="2759075"/>
          <p14:tracePt t="30274" x="1714500" y="2732088"/>
          <p14:tracePt t="30310" x="1625600" y="2652713"/>
          <p14:tracePt t="30320" x="1598613" y="2608263"/>
          <p14:tracePt t="30344" x="1571625" y="2581275"/>
          <p14:tracePt t="30372" x="1536700" y="2544763"/>
          <p14:tracePt t="30411" x="1527175" y="2544763"/>
          <p14:tracePt t="30418" x="1517650" y="2544763"/>
          <p14:tracePt t="30440" x="1517650" y="2536825"/>
          <p14:tracePt t="30458" x="1500188" y="2527300"/>
          <p14:tracePt t="30489" x="1455738" y="2500313"/>
          <p14:tracePt t="30513" x="1419225" y="2500313"/>
          <p14:tracePt t="30529" x="1411288" y="2490788"/>
          <p14:tracePt t="30557" x="1393825" y="2482850"/>
          <p14:tracePt t="30622" x="1384300" y="2482850"/>
          <p14:tracePt t="30668" x="1384300" y="2473325"/>
          <p14:tracePt t="31125" x="1393825" y="2473325"/>
          <p14:tracePt t="31136" x="1401763" y="2473325"/>
          <p14:tracePt t="31150" x="1419225" y="2473325"/>
          <p14:tracePt t="31165" x="1428750" y="2473325"/>
          <p14:tracePt t="31194" x="1482725" y="2482850"/>
          <p14:tracePt t="31212" x="1562100" y="2517775"/>
          <p14:tracePt t="31227" x="1589088" y="2536825"/>
          <p14:tracePt t="31243" x="1633538" y="2554288"/>
          <p14:tracePt t="31259" x="1697038" y="2589213"/>
          <p14:tracePt t="31275" x="1731963" y="2608263"/>
          <p14:tracePt t="31291" x="1785938" y="2652713"/>
          <p14:tracePt t="31307" x="1803400" y="2660650"/>
          <p14:tracePt t="31324" x="1830388" y="2679700"/>
          <p14:tracePt t="31339" x="1839913" y="2679700"/>
          <p14:tracePt t="31355" x="1847850" y="2697163"/>
          <p14:tracePt t="31387" x="1857375" y="2697163"/>
          <p14:tracePt t="31703" x="1866900" y="2697163"/>
          <p14:tracePt t="31715" x="1874838" y="2697163"/>
          <p14:tracePt t="31739" x="1884363" y="2697163"/>
          <p14:tracePt t="31752" x="1884363" y="2705100"/>
          <p14:tracePt t="31764" x="1893888" y="2705100"/>
          <p14:tracePt t="31776" x="1901825" y="2714625"/>
          <p14:tracePt t="31799" x="1901825" y="2724150"/>
          <p14:tracePt t="31813" x="1911350" y="2724150"/>
          <p14:tracePt t="31822" x="1911350" y="2732088"/>
          <p14:tracePt t="31836" x="1911350" y="2741613"/>
          <p14:tracePt t="31872" x="1919288" y="2741613"/>
          <p14:tracePt t="32147" x="1928813" y="2751138"/>
          <p14:tracePt t="32158" x="1938338" y="2759075"/>
          <p14:tracePt t="32171" x="1946275" y="2768600"/>
          <p14:tracePt t="32187" x="1919288" y="2741613"/>
          <p14:tracePt t="32400" x="1911350" y="2741613"/>
          <p14:tracePt t="32437" x="1911350" y="2732088"/>
          <p14:tracePt t="32449" x="1911350" y="2724150"/>
          <p14:tracePt t="32460" x="1911350" y="2705100"/>
          <p14:tracePt t="32474" x="1911350" y="2687638"/>
          <p14:tracePt t="32489" x="1911350" y="2670175"/>
          <p14:tracePt t="32505" x="1911350" y="2660650"/>
          <p14:tracePt t="32521" x="1911350" y="2652713"/>
          <p14:tracePt t="32541" x="1919288" y="2652713"/>
          <p14:tracePt t="33107" x="1919288" y="2643188"/>
          <p14:tracePt t="33122" x="1928813" y="2608263"/>
          <p14:tracePt t="33134" x="1946275" y="2544763"/>
          <p14:tracePt t="33160" x="1973263" y="2357438"/>
          <p14:tracePt t="33177" x="1982788" y="2259013"/>
          <p14:tracePt t="33193" x="1982788" y="2251075"/>
          <p14:tracePt t="33215" x="1982788" y="2232025"/>
          <p14:tracePt t="33371" x="1982788" y="2241550"/>
          <p14:tracePt t="33389" x="1982788" y="2251075"/>
          <p14:tracePt t="33397" x="1982788" y="2268538"/>
          <p14:tracePt t="33416" x="1982788" y="2286000"/>
          <p14:tracePt t="33431" x="1982788" y="2295525"/>
          <p14:tracePt t="33447" x="1965325" y="2322513"/>
          <p14:tracePt t="33476" x="1955800" y="2347913"/>
          <p14:tracePt t="33504" x="1946275" y="2357438"/>
          <p14:tracePt t="33532" x="1946275" y="2366963"/>
          <p14:tracePt t="33547" x="1946275" y="2374900"/>
          <p14:tracePt t="33576" x="1946275" y="2401888"/>
          <p14:tracePt t="33581" x="1946275" y="2419350"/>
          <p14:tracePt t="33594" x="1946275" y="2428875"/>
          <p14:tracePt t="33616" x="1946275" y="2446338"/>
          <p14:tracePt t="33720" x="1946275" y="2438400"/>
          <p14:tracePt t="33758" x="1938338" y="2438400"/>
          <p14:tracePt t="34168" x="1938338" y="2446338"/>
          <p14:tracePt t="34180" x="1928813" y="2473325"/>
          <p14:tracePt t="34191" x="1919288" y="2517775"/>
          <p14:tracePt t="34207" x="1901825" y="2581275"/>
          <p14:tracePt t="34222" x="1893888" y="2633663"/>
          <p14:tracePt t="34238" x="1874838" y="2732088"/>
          <p14:tracePt t="34254" x="1857375" y="2768600"/>
          <p14:tracePt t="34270" x="1847850" y="2803525"/>
          <p14:tracePt t="34286" x="1839913" y="2830513"/>
          <p14:tracePt t="34302" x="1822450" y="2946400"/>
          <p14:tracePt t="34318" x="1812925" y="3027363"/>
          <p14:tracePt t="34321" x="1803400" y="3125788"/>
          <p14:tracePt t="34335" x="1795463" y="3205163"/>
          <p14:tracePt t="34351" x="1795463" y="3268663"/>
          <p14:tracePt t="34366" x="1795463" y="3295650"/>
          <p14:tracePt t="34397" x="1803400" y="3322638"/>
          <p14:tracePt t="34414" x="1822450" y="3322638"/>
          <p14:tracePt t="34431" x="1884363" y="3251200"/>
          <p14:tracePt t="34446" x="1928813" y="3187700"/>
          <p14:tracePt t="34462" x="1965325" y="3125788"/>
          <p14:tracePt t="34479" x="2036763" y="3017838"/>
          <p14:tracePt t="34494" x="2054225" y="2973388"/>
          <p14:tracePt t="34510" x="2071688" y="2955925"/>
          <p14:tracePt t="34526" x="2081213" y="2928938"/>
          <p14:tracePt t="34542" x="2098675" y="2894013"/>
          <p14:tracePt t="34558" x="2098675" y="2884488"/>
          <p14:tracePt t="34574" x="2098675" y="2874963"/>
          <p14:tracePt t="34598" x="2098675" y="2867025"/>
          <p14:tracePt t="34647" x="2089150" y="2867025"/>
          <p14:tracePt t="34659" x="2081213" y="2857500"/>
          <p14:tracePt t="34672" x="2071688" y="2847975"/>
          <p14:tracePt t="34686" x="2054225" y="2847975"/>
          <p14:tracePt t="34702" x="2036763" y="2840038"/>
          <p14:tracePt t="34719" x="1990725" y="2840038"/>
          <p14:tracePt t="34734" x="1965325" y="2847975"/>
          <p14:tracePt t="34750" x="1938338" y="2857500"/>
          <p14:tracePt t="34767" x="1893888" y="2919413"/>
          <p14:tracePt t="34793" x="1866900" y="3017838"/>
          <p14:tracePt t="34816" x="1866900" y="3098800"/>
          <p14:tracePt t="34845" x="1866900" y="3133725"/>
          <p14:tracePt t="34849" x="1874838" y="3160713"/>
          <p14:tracePt t="34865" x="1901825" y="3187700"/>
          <p14:tracePt t="34876" x="1928813" y="3197225"/>
          <p14:tracePt t="34894" x="1973263" y="3197225"/>
          <p14:tracePt t="34916" x="2036763" y="3197225"/>
          <p14:tracePt t="34932" x="2081213" y="3160713"/>
          <p14:tracePt t="34948" x="2152650" y="3044825"/>
          <p14:tracePt t="34977" x="2205038" y="2911475"/>
          <p14:tracePt t="34995" x="2224088" y="2822575"/>
          <p14:tracePt t="35016" x="2224088" y="2803525"/>
          <p14:tracePt t="35032" x="2224088" y="2795588"/>
          <p14:tracePt t="35061" x="2214563" y="2776538"/>
          <p14:tracePt t="35079" x="2179638" y="2768600"/>
          <p14:tracePt t="35115" x="2054225" y="2759075"/>
          <p14:tracePt t="35145" x="1973263" y="2813050"/>
          <p14:tracePt t="35151" x="1928813" y="2840038"/>
          <p14:tracePt t="35175" x="1847850" y="2928938"/>
          <p14:tracePt t="35193" x="1822450" y="2982913"/>
          <p14:tracePt t="35217" x="1795463" y="3108325"/>
          <p14:tracePt t="35232" x="1795463" y="3152775"/>
          <p14:tracePt t="35248" x="1803400" y="3241675"/>
          <p14:tracePt t="35277" x="1839913" y="3295650"/>
          <p14:tracePt t="35283" x="1866900" y="3313113"/>
          <p14:tracePt t="35295" x="1893888" y="3313113"/>
          <p14:tracePt t="35317" x="1946275" y="3313113"/>
          <p14:tracePt t="35333" x="2071688" y="3286125"/>
          <p14:tracePt t="35362" x="2143125" y="3197225"/>
          <p14:tracePt t="35368" x="2160588" y="3133725"/>
          <p14:tracePt t="35380" x="2179638" y="3071813"/>
          <p14:tracePt t="35416" x="2187575" y="2955925"/>
          <p14:tracePt t="35422" x="2187575" y="2901950"/>
          <p14:tracePt t="35433" x="2187575" y="2867025"/>
          <p14:tracePt t="35462" x="2170113" y="2822575"/>
          <p14:tracePt t="35468" x="2143125" y="2795588"/>
          <p14:tracePt t="35480" x="2089150" y="2786063"/>
          <p14:tracePt t="35516" x="1884363" y="2840038"/>
          <p14:tracePt t="35533" x="1803400" y="2874963"/>
          <p14:tracePt t="35563" x="1616075" y="3027363"/>
          <p14:tracePt t="35580" x="1581150" y="3081338"/>
          <p14:tracePt t="35596" x="1562100" y="3152775"/>
          <p14:tracePt t="35619" x="1562100" y="3251200"/>
          <p14:tracePt t="35634" x="1571625" y="3340100"/>
          <p14:tracePt t="35662" x="1633538" y="3482975"/>
          <p14:tracePt t="35667" x="1670050" y="3536950"/>
          <p14:tracePt t="35680" x="1724025" y="3571875"/>
          <p14:tracePt t="35717" x="1874838" y="3598863"/>
          <p14:tracePt t="35734" x="1901825" y="3589338"/>
          <p14:tracePt t="35750" x="1938338" y="3544888"/>
          <p14:tracePt t="35780" x="2017713" y="3322638"/>
          <p14:tracePt t="35786" x="2054225" y="3214688"/>
          <p14:tracePt t="35803" x="2071688" y="3116263"/>
          <p14:tracePt t="35819" x="2071688" y="3054350"/>
          <p14:tracePt t="35846" x="2071688" y="3009900"/>
          <p14:tracePt t="35849" x="2071688" y="3000375"/>
          <p14:tracePt t="35872" x="2062163" y="3000375"/>
          <p14:tracePt t="35883" x="2036763" y="3000375"/>
          <p14:tracePt t="35917" x="1982788" y="3027363"/>
          <p14:tracePt t="35923" x="1938338" y="3054350"/>
          <p14:tracePt t="35935" x="1911350" y="3071813"/>
          <p14:tracePt t="35964" x="1857375" y="3133725"/>
          <p14:tracePt t="35970" x="1830388" y="3152775"/>
          <p14:tracePt t="35996" x="1822450" y="3187700"/>
          <p14:tracePt t="36020" x="1812925" y="3205163"/>
          <p14:tracePt t="36049" x="1812925" y="3214688"/>
          <p14:tracePt t="36148" x="1822450" y="3214688"/>
          <p14:tracePt t="37192" x="1822450" y="3205163"/>
          <p14:tracePt t="37205" x="1830388" y="3187700"/>
          <p14:tracePt t="37222" x="1839913" y="3179763"/>
          <p14:tracePt t="37231" x="1847850" y="3160713"/>
          <p14:tracePt t="37256" x="1874838" y="3133725"/>
          <p14:tracePt t="37567" x="1874838" y="3125788"/>
          <p14:tracePt t="37593" x="1874838" y="3108325"/>
          <p14:tracePt t="37617" x="1874838" y="3098800"/>
          <p14:tracePt t="37626" x="1884363" y="3081338"/>
          <p14:tracePt t="37638" x="1884363" y="3071813"/>
          <p14:tracePt t="37653" x="1893888" y="3062288"/>
          <p14:tracePt t="37669" x="1893888" y="3036888"/>
          <p14:tracePt t="37685" x="1911350" y="3009900"/>
          <p14:tracePt t="37701" x="1938338" y="2955925"/>
          <p14:tracePt t="37717" x="1946275" y="2919413"/>
          <p14:tracePt t="37733" x="1955800" y="2901950"/>
          <p14:tracePt t="37749" x="1965325" y="2884488"/>
          <p14:tracePt t="37765" x="1965325" y="2874963"/>
          <p14:tracePt t="38158" x="1973263" y="2874963"/>
          <p14:tracePt t="38168" x="1973263" y="2867025"/>
          <p14:tracePt t="38181" x="1982788" y="2847975"/>
          <p14:tracePt t="38197" x="1990725" y="2840038"/>
          <p14:tracePt t="38212" x="2000250" y="2830513"/>
          <p14:tracePt t="38229" x="2044700" y="2786063"/>
          <p14:tracePt t="38244" x="2062163" y="2768600"/>
          <p14:tracePt t="38260" x="2081213" y="2759075"/>
          <p14:tracePt t="38277" x="2116138" y="2732088"/>
          <p14:tracePt t="38292" x="2125663" y="2724150"/>
          <p14:tracePt t="38308" x="2143125" y="2724150"/>
          <p14:tracePt t="38325" x="2152650" y="2714625"/>
          <p14:tracePt t="38356" x="2160588" y="2714625"/>
          <p14:tracePt t="38373" x="2170113" y="2714625"/>
          <p14:tracePt t="38389" x="2170113" y="2705100"/>
          <p14:tracePt t="38405" x="2179638" y="2705100"/>
          <p14:tracePt t="38622" x="2187575" y="2687638"/>
          <p14:tracePt t="38633" x="2205038" y="2670175"/>
          <p14:tracePt t="38649" x="2232025" y="2633663"/>
          <p14:tracePt t="38662" x="2268538" y="2589213"/>
          <p14:tracePt t="38677" x="2303463" y="2562225"/>
          <p14:tracePt t="38693" x="2357438" y="2509838"/>
          <p14:tracePt t="38709" x="2366963" y="2490788"/>
          <p14:tracePt t="38725" x="2384425" y="2482850"/>
          <p14:tracePt t="38741" x="2411413" y="2473325"/>
          <p14:tracePt t="38773" x="2438400" y="2465388"/>
          <p14:tracePt t="38803" x="2473325" y="2455863"/>
          <p14:tracePt t="38821" x="2509838" y="2446338"/>
          <p14:tracePt t="38837" x="2517775" y="2446338"/>
          <p14:tracePt t="39093" x="2509838" y="2446338"/>
          <p14:tracePt t="39105" x="2482850" y="2446338"/>
          <p14:tracePt t="39114" x="2438400" y="2446338"/>
          <p14:tracePt t="39129" x="2384425" y="2446338"/>
          <p14:tracePt t="39142" x="2339975" y="2455863"/>
          <p14:tracePt t="39157" x="2276475" y="2465388"/>
          <p14:tracePt t="39173" x="2160588" y="2473325"/>
          <p14:tracePt t="39204" x="2071688" y="2473325"/>
          <p14:tracePt t="39221" x="2017713" y="2473325"/>
          <p14:tracePt t="39237" x="1955800" y="2465388"/>
          <p14:tracePt t="39253" x="1928813" y="2465388"/>
          <p14:tracePt t="39268" x="1911350" y="2465388"/>
          <p14:tracePt t="39285" x="1866900" y="2465388"/>
          <p14:tracePt t="39301" x="1822450" y="2465388"/>
          <p14:tracePt t="39317" x="1795463" y="2482850"/>
          <p14:tracePt t="39333" x="1724025" y="2509838"/>
          <p14:tracePt t="39349" x="1704975" y="2527300"/>
          <p14:tracePt t="39365" x="1670050" y="2536825"/>
          <p14:tracePt t="39381" x="1616075" y="2571750"/>
          <p14:tracePt t="39396" x="1589088" y="2581275"/>
          <p14:tracePt t="39412" x="1571625" y="2589213"/>
          <p14:tracePt t="39429" x="1536700" y="2598738"/>
          <p14:tracePt t="39459" x="1517650" y="2598738"/>
          <p14:tracePt t="39477" x="1509713" y="2598738"/>
          <p14:tracePt t="39585" x="1500188" y="2598738"/>
          <p14:tracePt t="39634" x="1490663" y="2598738"/>
          <p14:tracePt t="39644" x="1482725" y="2598738"/>
          <p14:tracePt t="39655" x="1473200" y="2598738"/>
          <p14:tracePt t="39669" x="1465263" y="2598738"/>
          <p14:tracePt t="39685" x="1455738" y="2598738"/>
          <p14:tracePt t="39705" x="1446213" y="2598738"/>
          <p14:tracePt t="39792" x="1455738" y="2598738"/>
          <p14:tracePt t="39801" x="1465263" y="2598738"/>
          <p14:tracePt t="39813" x="1490663" y="2598738"/>
          <p14:tracePt t="39829" x="1536700" y="2589213"/>
          <p14:tracePt t="39844" x="1589088" y="2571750"/>
          <p14:tracePt t="39861" x="1679575" y="2536825"/>
          <p14:tracePt t="39877" x="1704975" y="2527300"/>
          <p14:tracePt t="39892" x="1751013" y="2517775"/>
          <p14:tracePt t="39909" x="1795463" y="2509838"/>
          <p14:tracePt t="39925" x="1812925" y="2509838"/>
          <p14:tracePt t="39940" x="1839913" y="2509838"/>
          <p14:tracePt t="39957" x="1874838" y="2509838"/>
          <p14:tracePt t="39973" x="1901825" y="2500313"/>
          <p14:tracePt t="39989" x="1919288" y="2500313"/>
          <p14:tracePt t="40005" x="1946275" y="2500313"/>
          <p14:tracePt t="40020" x="1955800" y="2500313"/>
          <p14:tracePt t="40036" x="1965325" y="2500313"/>
          <p14:tracePt t="40053" x="1973263" y="2509838"/>
          <p14:tracePt t="40069" x="1973263" y="2517775"/>
          <p14:tracePt t="40100" x="1982788" y="2562225"/>
          <p14:tracePt t="40131" x="1990725" y="2633663"/>
          <p14:tracePt t="40149" x="1990725" y="2705100"/>
          <p14:tracePt t="40164" x="1990725" y="2732088"/>
          <p14:tracePt t="40180" x="1990725" y="2768600"/>
          <p14:tracePt t="40197" x="1990725" y="2822575"/>
          <p14:tracePt t="40213" x="1990725" y="2857500"/>
          <p14:tracePt t="40229" x="1990725" y="2884488"/>
          <p14:tracePt t="40245" x="1990725" y="2928938"/>
          <p14:tracePt t="40260" x="1990725" y="2946400"/>
          <p14:tracePt t="40276" x="1990725" y="2965450"/>
          <p14:tracePt t="40293" x="1990725" y="2990850"/>
          <p14:tracePt t="40309" x="1990725" y="3000375"/>
          <p14:tracePt t="40325" x="1990725" y="3009900"/>
          <p14:tracePt t="40340" x="1982788" y="3009900"/>
          <p14:tracePt t="40356" x="1973263" y="3017838"/>
          <p14:tracePt t="40413" x="1965325" y="3017838"/>
          <p14:tracePt t="40428" x="1965325" y="3009900"/>
          <p14:tracePt t="40437" x="1965325" y="3000375"/>
          <p14:tracePt t="40454" x="1965325" y="2990850"/>
          <p14:tracePt t="40468" x="1965325" y="2982913"/>
          <p14:tracePt t="40484" x="1965325" y="2965450"/>
          <p14:tracePt t="40501" x="1946275" y="2911475"/>
          <p14:tracePt t="40517" x="1938338" y="2884488"/>
          <p14:tracePt t="40533" x="1928813" y="2840038"/>
          <p14:tracePt t="40549" x="1919288" y="2813050"/>
          <p14:tracePt t="40564" x="1911350" y="2803525"/>
          <p14:tracePt t="40643" x="1911350" y="2813050"/>
          <p14:tracePt t="40657" x="1911350" y="2822575"/>
          <p14:tracePt t="40666" x="1911350" y="2830513"/>
          <p14:tracePt t="40678" x="1911350" y="2847975"/>
          <p14:tracePt t="40693" x="1911350" y="2857500"/>
          <p14:tracePt t="40708" x="1911350" y="2867025"/>
          <p14:tracePt t="40724" x="1911350" y="2884488"/>
          <p14:tracePt t="40741" x="1911350" y="2911475"/>
          <p14:tracePt t="40772" x="1911350" y="2919413"/>
          <p14:tracePt t="40904" x="1911350" y="2911475"/>
          <p14:tracePt t="40923" x="1919288" y="2911475"/>
          <p14:tracePt t="40932" x="1938338" y="2901950"/>
          <p14:tracePt t="40949" x="1955800" y="2894013"/>
          <p14:tracePt t="40964" x="1973263" y="2874963"/>
          <p14:tracePt t="40981" x="2054225" y="2840038"/>
          <p14:tracePt t="40999" x="2116138" y="2795588"/>
          <p14:tracePt t="41015" x="2259013" y="2714625"/>
          <p14:tracePt t="41030" x="2357438" y="2652713"/>
          <p14:tracePt t="41046" x="2465388" y="2608263"/>
          <p14:tracePt t="41063" x="2670175" y="2536825"/>
          <p14:tracePt t="41078" x="2751138" y="2527300"/>
          <p14:tracePt t="41094" x="2830513" y="2527300"/>
          <p14:tracePt t="41111" x="2982913" y="2571750"/>
          <p14:tracePt t="41127" x="3044825" y="2598738"/>
          <p14:tracePt t="41142" x="3108325" y="2616200"/>
          <p14:tracePt t="41158" x="3152775" y="2625725"/>
          <p14:tracePt t="41338" x="3214688" y="2625725"/>
          <p14:tracePt t="41349" x="3295650" y="2598738"/>
          <p14:tracePt t="41366" x="3419475" y="2571750"/>
          <p14:tracePt t="41382" x="3589338" y="2536825"/>
          <p14:tracePt t="41414" x="4259263" y="2509838"/>
          <p14:tracePt t="41430" x="4429125" y="2509838"/>
          <p14:tracePt t="41447" x="4741863" y="2554288"/>
          <p14:tracePt t="41462" x="4840288" y="2581275"/>
          <p14:tracePt t="41478" x="4919663" y="2616200"/>
          <p14:tracePt t="41495" x="5045075" y="2643188"/>
          <p14:tracePt t="41510" x="5099050" y="2652713"/>
          <p14:tracePt t="41526" x="5143500" y="2652713"/>
          <p14:tracePt t="41543" x="5205413" y="2652713"/>
          <p14:tracePt t="41558" x="5241925" y="2652713"/>
          <p14:tracePt t="41574" x="5268913" y="2652713"/>
          <p14:tracePt t="41591" x="5322888" y="2652713"/>
          <p14:tracePt t="41607" x="5340350" y="2643188"/>
          <p14:tracePt t="41623" x="5348288" y="2633663"/>
          <p14:tracePt t="41639" x="5367338" y="2554288"/>
          <p14:tracePt t="41810" x="5367338" y="2544763"/>
          <p14:tracePt t="41832" x="5384800" y="2544763"/>
          <p14:tracePt t="41843" x="5402263" y="2536825"/>
          <p14:tracePt t="41855" x="5429250" y="2517775"/>
          <p14:tracePt t="41884" x="5510213" y="2500313"/>
          <p14:tracePt t="41901" x="5608638" y="2490788"/>
          <p14:tracePt t="41924" x="5653088" y="2490788"/>
          <p14:tracePt t="41940" x="5759450" y="2527300"/>
          <p14:tracePt t="41969" x="5894388" y="2625725"/>
          <p14:tracePt t="42000" x="6062663" y="2759075"/>
          <p14:tracePt t="42024" x="6126163" y="2768600"/>
          <p14:tracePt t="42251" x="6134100" y="2768600"/>
          <p14:tracePt t="42694" x="6134100" y="2759075"/>
          <p14:tracePt t="42710" x="6134100" y="2751138"/>
          <p14:tracePt t="42725" x="6116638" y="2741613"/>
          <p14:tracePt t="42742" x="6089650" y="2741613"/>
          <p14:tracePt t="42769" x="6062663" y="2741613"/>
          <p14:tracePt t="42788" x="6054725" y="2741613"/>
          <p14:tracePt t="42810" x="6037263" y="2741613"/>
          <p14:tracePt t="42855" x="6027738" y="2732088"/>
          <p14:tracePt t="42971" x="6018213" y="2732088"/>
          <p14:tracePt t="42986" x="6010275" y="2732088"/>
          <p14:tracePt t="42999" x="6000750" y="2732088"/>
          <p14:tracePt t="43020" x="5991225" y="2732088"/>
          <p14:tracePt t="43035" x="5983288" y="2732088"/>
          <p14:tracePt t="43069" x="5983288" y="2724150"/>
          <p14:tracePt t="43083" x="5973763" y="2724150"/>
          <p14:tracePt t="43155" x="5965825" y="2705100"/>
          <p14:tracePt t="43165" x="5956300" y="2697163"/>
          <p14:tracePt t="43178" x="5946775" y="2687638"/>
          <p14:tracePt t="43191" x="5938838" y="2687638"/>
          <p14:tracePt t="43237" x="5938838" y="2732088"/>
          <p14:tracePt t="43549" x="5929313" y="2732088"/>
          <p14:tracePt t="43634" x="5929313" y="2724150"/>
          <p14:tracePt t="43644" x="5929313" y="2697163"/>
          <p14:tracePt t="43659" x="5938838" y="2670175"/>
          <p14:tracePt t="43689" x="5956300" y="2625725"/>
          <p14:tracePt t="43708" x="5965825" y="2616200"/>
          <p14:tracePt t="43730" x="5973763" y="2608263"/>
          <p14:tracePt t="44067" x="5965825" y="2608263"/>
          <p14:tracePt t="44078" x="5946775" y="2608263"/>
          <p14:tracePt t="44089" x="5919788" y="2608263"/>
          <p14:tracePt t="44106" x="5894388" y="2608263"/>
          <p14:tracePt t="44115" x="5867400" y="2608263"/>
          <p14:tracePt t="44131" x="5830888" y="2608263"/>
          <p14:tracePt t="44145" x="5803900" y="2608263"/>
          <p14:tracePt t="44161" x="5776913" y="2608263"/>
          <p14:tracePt t="44177" x="5741988" y="2581275"/>
          <p14:tracePt t="44193" x="5724525" y="2581275"/>
          <p14:tracePt t="44209" x="5724525" y="2571750"/>
          <p14:tracePt t="44343" x="5715000" y="2571750"/>
          <p14:tracePt t="44379" x="5705475" y="2571750"/>
          <p14:tracePt t="44392" x="5697538" y="2571750"/>
          <p14:tracePt t="44403" x="5688013" y="2571750"/>
          <p14:tracePt t="44417" x="5680075" y="2571750"/>
          <p14:tracePt t="44433" x="5670550" y="2581275"/>
          <p14:tracePt t="44452" x="5661025" y="2581275"/>
          <p14:tracePt t="44474" x="5653088" y="2581275"/>
          <p14:tracePt t="44485" x="5643563" y="2571750"/>
          <p14:tracePt t="44501" x="5643563" y="2562225"/>
          <p14:tracePt t="44514" x="5643563" y="2554288"/>
          <p14:tracePt t="44548" x="5643563" y="2544763"/>
          <p14:tracePt t="44596" x="5653088" y="2527300"/>
          <p14:tracePt t="44608" x="5680075" y="2517775"/>
          <p14:tracePt t="44624" x="5724525" y="2509838"/>
          <p14:tracePt t="44640" x="5813425" y="2490788"/>
          <p14:tracePt t="44656" x="5875338" y="2490788"/>
          <p14:tracePt t="44672" x="5929313" y="2490788"/>
          <p14:tracePt t="44688" x="6054725" y="2490788"/>
          <p14:tracePt t="44704" x="6126163" y="2490788"/>
          <p14:tracePt t="44720" x="6197600" y="2500313"/>
          <p14:tracePt t="44736" x="6259513" y="2509838"/>
          <p14:tracePt t="44752" x="6323013" y="2509838"/>
          <p14:tracePt t="44768" x="6394450" y="2517775"/>
          <p14:tracePt t="44784" x="6411913" y="2536825"/>
          <p14:tracePt t="44800" x="6446838" y="2554288"/>
          <p14:tracePt t="44816" x="6456363" y="2562225"/>
          <p14:tracePt t="44832" x="6465888" y="2562225"/>
          <p14:tracePt t="44991" x="6473825" y="2562225"/>
          <p14:tracePt t="45004" x="6491288" y="2544763"/>
          <p14:tracePt t="45016" x="6545263" y="2509838"/>
          <p14:tracePt t="45028" x="6589713" y="2482850"/>
          <p14:tracePt t="45043" x="6670675" y="2446338"/>
          <p14:tracePt t="45057" x="6732588" y="2428875"/>
          <p14:tracePt t="45073" x="6813550" y="2419350"/>
          <p14:tracePt t="45090" x="6831013" y="2419350"/>
          <p14:tracePt t="45171" x="6804025" y="2419350"/>
          <p14:tracePt t="45186" x="6769100" y="2428875"/>
          <p14:tracePt t="45198" x="6742113" y="2438400"/>
          <p14:tracePt t="45209" x="6697663" y="2446338"/>
          <p14:tracePt t="45219" x="6670675" y="2455863"/>
          <p14:tracePt t="45233" x="6643688" y="2473325"/>
          <p14:tracePt t="45249" x="6599238" y="2490788"/>
          <p14:tracePt t="45265" x="6581775" y="2500313"/>
          <p14:tracePt t="45281" x="6527800" y="2509838"/>
          <p14:tracePt t="45297" x="6510338" y="2517775"/>
          <p14:tracePt t="45313" x="6483350" y="2527300"/>
          <p14:tracePt t="45329" x="6446838" y="2544763"/>
          <p14:tracePt t="45345" x="6438900" y="2554288"/>
          <p14:tracePt t="45361" x="6419850" y="2554288"/>
          <p14:tracePt t="45377" x="6402388" y="2554288"/>
          <p14:tracePt t="45445" x="6402388" y="2562225"/>
          <p14:tracePt t="45472" x="6402388" y="2598738"/>
          <p14:tracePt t="45486" x="6402388" y="2643188"/>
          <p14:tracePt t="45494" x="6402388" y="2714625"/>
          <p14:tracePt t="45508" x="6394450" y="2803525"/>
          <p14:tracePt t="45522" x="6394450" y="2884488"/>
          <p14:tracePt t="45538" x="6375400" y="2973388"/>
          <p14:tracePt t="45553" x="6367463" y="3054350"/>
          <p14:tracePt t="45569" x="6357938" y="3179763"/>
          <p14:tracePt t="45585" x="6357938" y="3205163"/>
          <p14:tracePt t="45601" x="6357938" y="3214688"/>
          <p14:tracePt t="45631" x="6357938" y="3224213"/>
          <p14:tracePt t="45666" x="6357938" y="3232150"/>
          <p14:tracePt t="45690" x="6357938" y="3241675"/>
          <p14:tracePt t="45700" x="6357938" y="3259138"/>
          <p14:tracePt t="45713" x="6357938" y="3268663"/>
          <p14:tracePt t="45728" x="6357938" y="3276600"/>
          <p14:tracePt t="45743" x="6357938" y="3295650"/>
          <p14:tracePt t="45760" x="6340475" y="3313113"/>
          <p14:tracePt t="45775" x="6340475" y="3330575"/>
          <p14:tracePt t="45882" x="6340475" y="3340100"/>
          <p14:tracePt t="45905" x="6330950" y="3348038"/>
          <p14:tracePt t="45917" x="6330950" y="3357563"/>
          <p14:tracePt t="45930" x="6330950" y="3375025"/>
          <p14:tracePt t="45942" x="6323013" y="3394075"/>
          <p14:tracePt t="45954" x="6313488" y="3402013"/>
          <p14:tracePt t="45969" x="6303963" y="3419475"/>
          <p14:tracePt t="45985" x="6303963" y="3438525"/>
          <p14:tracePt t="46001" x="6286500" y="3465513"/>
          <p14:tracePt t="46017" x="6286500" y="3473450"/>
          <p14:tracePt t="46048" x="6286500" y="3482975"/>
          <p14:tracePt t="46099" x="6276975" y="3482975"/>
          <p14:tracePt t="47130" x="6205538" y="3509963"/>
          <p14:tracePt t="47140" x="6081713" y="3544888"/>
          <p14:tracePt t="47155" x="5911850" y="3608388"/>
          <p14:tracePt t="47169" x="5705475" y="3697288"/>
          <p14:tracePt t="47184" x="5500688" y="3786188"/>
          <p14:tracePt t="47200" x="5268913" y="3902075"/>
          <p14:tracePt t="47216" x="4830763" y="4179888"/>
          <p14:tracePt t="47232" x="4643438" y="4268788"/>
          <p14:tracePt t="47248" x="4456113" y="4384675"/>
          <p14:tracePt t="47264" x="4108450" y="4562475"/>
          <p14:tracePt t="47280" x="3929063" y="4633913"/>
          <p14:tracePt t="47296" x="3776663" y="4697413"/>
          <p14:tracePt t="47312" x="3490913" y="4813300"/>
          <p14:tracePt t="47328" x="3375025" y="4848225"/>
          <p14:tracePt t="47344" x="3295650" y="4902200"/>
          <p14:tracePt t="47360" x="3152775" y="4973638"/>
          <p14:tracePt t="47376" x="3098800" y="4991100"/>
          <p14:tracePt t="47392" x="3071813" y="5010150"/>
          <p14:tracePt t="47408" x="3044825" y="5010150"/>
          <p14:tracePt t="47647" x="3027363" y="5010150"/>
          <p14:tracePt t="47660" x="3000375" y="5010150"/>
          <p14:tracePt t="47668" x="2946400" y="5027613"/>
          <p14:tracePt t="47682" x="2867025" y="5054600"/>
          <p14:tracePt t="47698" x="2786063" y="5081588"/>
          <p14:tracePt t="47712" x="2679700" y="5126038"/>
          <p14:tracePt t="47728" x="2554288" y="5153025"/>
          <p14:tracePt t="47744" x="2322513" y="5214938"/>
          <p14:tracePt t="47760" x="2241550" y="5232400"/>
          <p14:tracePt t="47775" x="2170113" y="5241925"/>
          <p14:tracePt t="47792" x="2054225" y="5241925"/>
          <p14:tracePt t="47808" x="2027238" y="5232400"/>
          <p14:tracePt t="47824" x="1990725" y="5224463"/>
          <p14:tracePt t="47840" x="1946275" y="5224463"/>
          <p14:tracePt t="47856" x="1938338" y="5224463"/>
          <p14:tracePt t="47872" x="1928813" y="5214938"/>
          <p14:tracePt t="47887" x="1919288" y="5214938"/>
          <p14:tracePt t="48153" x="1919288" y="5205413"/>
          <p14:tracePt t="48164" x="1919288" y="5197475"/>
          <p14:tracePt t="48177" x="1911350" y="5160963"/>
          <p14:tracePt t="48192" x="1911350" y="5099050"/>
          <p14:tracePt t="48208" x="1911350" y="4911725"/>
          <p14:tracePt t="48240" x="1911350" y="4759325"/>
          <p14:tracePt t="48256" x="1911350" y="4705350"/>
          <p14:tracePt t="48273" x="1911350" y="4679950"/>
          <p14:tracePt t="48288" x="1911350" y="4633913"/>
          <p14:tracePt t="48302" x="1911350" y="4616450"/>
          <p14:tracePt t="48318" x="1911350" y="4589463"/>
          <p14:tracePt t="48348" x="1911350" y="4581525"/>
          <p14:tracePt t="48366" x="1911350" y="4562475"/>
          <p14:tracePt t="48404" x="1901825" y="4562475"/>
          <p14:tracePt t="48609" x="1901825" y="4554538"/>
          <p14:tracePt t="48631" x="1901825" y="4545013"/>
          <p14:tracePt t="48643" x="1893888" y="4545013"/>
          <p14:tracePt t="48656" x="1893888" y="4527550"/>
          <p14:tracePt t="48673" x="1884363" y="4518025"/>
          <p14:tracePt t="48687" x="1866900" y="4510088"/>
          <p14:tracePt t="48704" x="1847850" y="4483100"/>
          <p14:tracePt t="48720" x="1839913" y="4473575"/>
          <p14:tracePt t="48735" x="1830388" y="4465638"/>
          <p14:tracePt t="48752" x="1812925" y="4456113"/>
          <p14:tracePt t="48767" x="1803400" y="4446588"/>
          <p14:tracePt t="48784" x="1795463" y="4438650"/>
          <p14:tracePt t="48799" x="1785938" y="4438650"/>
          <p14:tracePt t="48831" x="1785938" y="4429125"/>
          <p14:tracePt t="48883" x="1785938" y="4438650"/>
          <p14:tracePt t="48897" x="1785938" y="4446588"/>
          <p14:tracePt t="48920" x="1785938" y="4456113"/>
          <p14:tracePt t="48942" x="1776413" y="4456113"/>
          <p14:tracePt t="48958" x="1776413" y="4473575"/>
          <p14:tracePt t="48972" x="1768475" y="4473575"/>
          <p14:tracePt t="48981" x="1758950" y="4483100"/>
          <p14:tracePt t="49006" x="1751013" y="4491038"/>
          <p14:tracePt t="49024" x="1741488" y="4500563"/>
          <p14:tracePt t="49040" x="1731963" y="4510088"/>
          <p14:tracePt t="49071" x="1724025" y="4510088"/>
          <p14:tracePt t="49088" x="1704975" y="4527550"/>
          <p14:tracePt t="49103" x="1697038" y="4537075"/>
          <p14:tracePt t="49119" x="1687513" y="4545013"/>
          <p14:tracePt t="49135" x="1670050" y="4554538"/>
          <p14:tracePt t="49152" x="1643063" y="4581525"/>
          <p14:tracePt t="49167" x="1625600" y="4581525"/>
          <p14:tracePt t="49183" x="1616075" y="4581525"/>
          <p14:tracePt t="49200" x="1589088" y="4581525"/>
          <p14:tracePt t="49216" x="1571625" y="4581525"/>
          <p14:tracePt t="49232" x="1562100" y="4581525"/>
          <p14:tracePt t="49248" x="1527175" y="4581525"/>
          <p14:tracePt t="49263" x="1509713" y="4581525"/>
          <p14:tracePt t="49280" x="1490663" y="4581525"/>
          <p14:tracePt t="49296" x="1473200" y="4581525"/>
          <p14:tracePt t="49311" x="1455738" y="4589463"/>
          <p14:tracePt t="49327" x="1446213" y="4589463"/>
          <p14:tracePt t="49344" x="1419225" y="4598988"/>
          <p14:tracePt t="49359" x="1411288" y="4598988"/>
          <p14:tracePt t="49376" x="1384300" y="4608513"/>
          <p14:tracePt t="49391" x="1374775" y="4616450"/>
          <p14:tracePt t="49407" x="1366838" y="4616450"/>
          <p14:tracePt t="49424" x="1357313" y="4616450"/>
          <p14:tracePt t="49640" x="1357313" y="4625975"/>
          <p14:tracePt t="49654" x="1347788" y="4633913"/>
          <p14:tracePt t="49666" x="1339850" y="4652963"/>
          <p14:tracePt t="49680" x="1330325" y="4660900"/>
          <p14:tracePt t="49710" x="1303338" y="4660900"/>
          <p14:tracePt t="49727" x="1276350" y="4652963"/>
          <p14:tracePt t="49743" x="1258888" y="4643438"/>
          <p14:tracePt t="49760" x="1223963" y="4625975"/>
          <p14:tracePt t="49776" x="1160463" y="4581525"/>
          <p14:tracePt t="49791" x="1133475" y="4554538"/>
          <p14:tracePt t="49810" x="1098550" y="4527550"/>
          <p14:tracePt t="49824" x="1089025" y="4518025"/>
          <p14:tracePt t="49838" x="1071563" y="4500563"/>
          <p14:tracePt t="49854" x="1071563" y="4491038"/>
          <p14:tracePt t="49870" x="1054100" y="4456113"/>
          <p14:tracePt t="49886" x="1044575" y="4429125"/>
          <p14:tracePt t="49902" x="1036638" y="4419600"/>
          <p14:tracePt t="49918" x="1027113" y="4402138"/>
          <p14:tracePt t="49920" x="1027113" y="4384675"/>
          <p14:tracePt t="49934" x="1027113" y="4367213"/>
          <p14:tracePt t="49950" x="1017588" y="4357688"/>
          <p14:tracePt t="49966" x="1009650" y="4330700"/>
          <p14:tracePt t="49998" x="1009650" y="4322763"/>
          <p14:tracePt t="50014" x="1009650" y="4303713"/>
          <p14:tracePt t="50030" x="1009650" y="4295775"/>
          <p14:tracePt t="50050" x="1009650" y="4286250"/>
          <p14:tracePt t="50063" x="1009650" y="4276725"/>
          <p14:tracePt t="50078" x="1000125" y="4276725"/>
          <p14:tracePt t="50182" x="1000125" y="4286250"/>
          <p14:tracePt t="50192" x="1009650" y="4295775"/>
          <p14:tracePt t="50207" x="1017588" y="4313238"/>
          <p14:tracePt t="50224" x="1027113" y="4348163"/>
          <p14:tracePt t="50240" x="1044575" y="4411663"/>
          <p14:tracePt t="50271" x="1062038" y="4465638"/>
          <p14:tracePt t="50288" x="1081088" y="4483100"/>
          <p14:tracePt t="50304" x="1125538" y="4545013"/>
          <p14:tracePt t="50319" x="1143000" y="4562475"/>
          <p14:tracePt t="50350" x="1187450" y="4616450"/>
          <p14:tracePt t="50367" x="1204913" y="4625975"/>
          <p14:tracePt t="50383" x="1214438" y="4633913"/>
          <p14:tracePt t="50400" x="1231900" y="4643438"/>
          <p14:tracePt t="50416" x="1241425" y="4643438"/>
          <p14:tracePt t="50434" x="1250950" y="4643438"/>
          <p14:tracePt t="50449" x="1268413" y="4652963"/>
          <p14:tracePt t="50463" x="1276350" y="4652963"/>
          <p14:tracePt t="50479" x="1285875" y="4652963"/>
          <p14:tracePt t="50496" x="1312863" y="4652963"/>
          <p14:tracePt t="50511" x="1322388" y="4652963"/>
          <p14:tracePt t="50528" x="1339850" y="4652963"/>
          <p14:tracePt t="50544" x="1374775" y="4652963"/>
          <p14:tracePt t="50559" x="1393825" y="4652963"/>
          <p14:tracePt t="50576" x="1428750" y="4652963"/>
          <p14:tracePt t="50592" x="1446213" y="4652963"/>
          <p14:tracePt t="50608" x="1465263" y="4652963"/>
          <p14:tracePt t="50624" x="1500188" y="4633913"/>
          <p14:tracePt t="50640" x="1517650" y="4616450"/>
          <p14:tracePt t="50655" x="1536700" y="4608513"/>
          <p14:tracePt t="50671" x="1554163" y="4589463"/>
          <p14:tracePt t="50688" x="1589088" y="4572000"/>
          <p14:tracePt t="50703" x="1608138" y="4545013"/>
          <p14:tracePt t="50719" x="1625600" y="4527550"/>
          <p14:tracePt t="50735" x="1670050" y="4483100"/>
          <p14:tracePt t="50751" x="1687513" y="4465638"/>
          <p14:tracePt t="50767" x="1704975" y="4446588"/>
          <p14:tracePt t="50796" x="1751013" y="4384675"/>
          <p14:tracePt t="50811" x="1758950" y="4367213"/>
          <p14:tracePt t="50829" x="1776413" y="4348163"/>
          <p14:tracePt t="50845" x="1776413" y="4340225"/>
          <p14:tracePt t="50874" x="1795463" y="4313238"/>
          <p14:tracePt t="50880" x="1803400" y="4295775"/>
          <p14:tracePt t="50892" x="1822450" y="4276725"/>
          <p14:tracePt t="50928" x="1857375" y="4205288"/>
          <p14:tracePt t="50939" x="1874838" y="4187825"/>
          <p14:tracePt t="50959" x="1884363" y="4170363"/>
          <p14:tracePt t="50990" x="1911350" y="4152900"/>
          <p14:tracePt t="51216" x="1919288" y="4152900"/>
          <p14:tracePt t="51230" x="1928813" y="4152900"/>
          <p14:tracePt t="51251" x="1946275" y="4160838"/>
          <p14:tracePt t="51264" x="1946275" y="4170363"/>
          <p14:tracePt t="51291" x="1955800" y="4179888"/>
          <p14:tracePt t="51309" x="1965325" y="4179888"/>
          <p14:tracePt t="51331" x="1973263" y="4197350"/>
          <p14:tracePt t="51360" x="1982788" y="4214813"/>
          <p14:tracePt t="51378" x="1982788" y="4224338"/>
          <p14:tracePt t="51407" x="2000250" y="4251325"/>
          <p14:tracePt t="51433" x="2000250" y="4259263"/>
          <p14:tracePt t="51467" x="2000250" y="4268788"/>
          <p14:tracePt t="51481" x="2009775" y="4276725"/>
          <p14:tracePt t="51507" x="2009775" y="4286250"/>
          <p14:tracePt t="51514" x="2017713" y="4295775"/>
          <p14:tracePt t="51538" x="2017713" y="4303713"/>
          <p14:tracePt t="51563" x="2027238" y="4303713"/>
          <p14:tracePt t="51579" x="2036763" y="4313238"/>
          <p14:tracePt t="51608" x="2036763" y="4330700"/>
          <p14:tracePt t="51614" x="2044700" y="4340225"/>
          <p14:tracePt t="51632" x="2044700" y="4348163"/>
          <p14:tracePt t="51659" x="2062163" y="4367213"/>
          <p14:tracePt t="51678" x="2071688" y="4375150"/>
          <p14:tracePt t="51708" x="2081213" y="4384675"/>
          <p14:tracePt t="51734" x="2089150" y="4394200"/>
          <p14:tracePt t="51760" x="2098675" y="4402138"/>
          <p14:tracePt t="51768" x="2108200" y="4411663"/>
          <p14:tracePt t="51781" x="2116138" y="4411663"/>
          <p14:tracePt t="51800" x="2125663" y="4419600"/>
          <p14:tracePt t="51830" x="2152650" y="4438650"/>
          <p14:tracePt t="51847" x="2160588" y="4456113"/>
          <p14:tracePt t="51863" x="2179638" y="4473575"/>
          <p14:tracePt t="51892" x="2205038" y="4491038"/>
          <p14:tracePt t="51909" x="2232025" y="4510088"/>
          <p14:tracePt t="51931" x="2251075" y="4510088"/>
          <p14:tracePt t="51961" x="2295525" y="4527550"/>
          <p14:tracePt t="51972" x="2303463" y="4527550"/>
          <p14:tracePt t="51996" x="2330450" y="4537075"/>
          <p14:tracePt t="52011" x="2339975" y="4537075"/>
          <p14:tracePt t="52034" x="2366963" y="4537075"/>
          <p14:tracePt t="52062" x="2393950" y="4545013"/>
          <p14:tracePt t="52081" x="2411413" y="4562475"/>
          <p14:tracePt t="52109" x="2419350" y="4581525"/>
          <p14:tracePt t="52133" x="2428875" y="4589463"/>
          <p14:tracePt t="52161" x="2446338" y="4598988"/>
          <p14:tracePt t="52167" x="2455863" y="4598988"/>
          <p14:tracePt t="52209" x="2473325" y="4598988"/>
          <p14:tracePt t="52215" x="2482850" y="4598988"/>
          <p14:tracePt t="52233" x="2490788" y="4589463"/>
          <p14:tracePt t="52249" x="2500313" y="4581525"/>
          <p14:tracePt t="52278" x="2509838" y="4572000"/>
          <p14:tracePt t="52452" x="2500313" y="4572000"/>
          <p14:tracePt t="52469" x="2490788" y="4572000"/>
          <p14:tracePt t="52479" x="2482850" y="4572000"/>
          <p14:tracePt t="52510" x="2455863" y="4562475"/>
          <p14:tracePt t="52534" x="2428875" y="4537075"/>
          <p14:tracePt t="52563" x="2384425" y="4510088"/>
          <p14:tracePt t="52594" x="2347913" y="4473575"/>
          <p14:tracePt t="52613" x="2339975" y="4465638"/>
          <p14:tracePt t="52632" x="2322513" y="4438650"/>
          <p14:tracePt t="52662" x="2303463" y="4411663"/>
          <p14:tracePt t="52679" x="2286000" y="4402138"/>
          <p14:tracePt t="52695" x="2259013" y="4375150"/>
          <p14:tracePt t="52732" x="2214563" y="4330700"/>
          <p14:tracePt t="52763" x="2179638" y="4303713"/>
          <p14:tracePt t="52769" x="2152650" y="4295775"/>
          <p14:tracePt t="52782" x="2125663" y="4276725"/>
          <p14:tracePt t="52798" x="2108200" y="4268788"/>
          <p14:tracePt t="52814" x="2089150" y="4259263"/>
          <p14:tracePt t="52830" x="2044700" y="4251325"/>
          <p14:tracePt t="52846" x="2036763" y="4251325"/>
          <p14:tracePt t="52862" x="2009775" y="4251325"/>
          <p14:tracePt t="52878" x="1990725" y="4241800"/>
          <p14:tracePt t="52894" x="1990725" y="4232275"/>
          <p14:tracePt t="52910" x="1982788" y="4232275"/>
          <p14:tracePt t="52926" x="1973263" y="4232275"/>
          <p14:tracePt t="52942" x="1965325" y="4232275"/>
          <p14:tracePt t="52980" x="1955800" y="4232275"/>
          <p14:tracePt t="53018" x="1946275" y="4232275"/>
          <p14:tracePt t="53067" x="1938338" y="4232275"/>
          <p14:tracePt t="53078" x="1928813" y="4232275"/>
          <p14:tracePt t="53116" x="1919288" y="4232275"/>
          <p14:tracePt t="53137" x="1911350" y="4241800"/>
          <p14:tracePt t="53163" x="1901825" y="4241800"/>
          <p14:tracePt t="53186" x="1893888" y="4251325"/>
          <p14:tracePt t="53197" x="1884363" y="4251325"/>
          <p14:tracePt t="53225" x="1874838" y="4259263"/>
          <p14:tracePt t="53247" x="1866900" y="4268788"/>
          <p14:tracePt t="53270" x="1857375" y="4268788"/>
          <p14:tracePt t="53283" x="1847850" y="4268788"/>
          <p14:tracePt t="53306" x="1839913" y="4276725"/>
          <p14:tracePt t="53332" x="1839913" y="4286250"/>
          <p14:tracePt t="53342" x="1830388" y="4286250"/>
          <p14:tracePt t="53364" x="1830388" y="4295775"/>
          <p14:tracePt t="53391" x="1822450" y="4303713"/>
          <p14:tracePt t="53427" x="1822450" y="4313238"/>
          <p14:tracePt t="53439" x="1822450" y="4322763"/>
          <p14:tracePt t="53461" x="1822450" y="4330700"/>
          <p14:tracePt t="53488" x="1822450" y="4340225"/>
          <p14:tracePt t="53501" x="1822450" y="4348163"/>
          <p14:tracePt t="53667" x="1830388" y="4348163"/>
          <p14:tracePt t="53690" x="1839913" y="4348163"/>
          <p14:tracePt t="53707" x="1847850" y="4348163"/>
          <p14:tracePt t="53715" x="1857375" y="4348163"/>
          <p14:tracePt t="53738" x="1866900" y="4348163"/>
          <p14:tracePt t="53756" x="1874838" y="4348163"/>
          <p14:tracePt t="53774" x="1884363" y="4348163"/>
          <p14:tracePt t="53802" x="1893888" y="4357688"/>
          <p14:tracePt t="53824" x="1901825" y="4357688"/>
          <p14:tracePt t="53846" x="1911350" y="4357688"/>
          <p14:tracePt t="53872" x="1919288" y="4367213"/>
          <p14:tracePt t="53882" x="1928813" y="4367213"/>
          <p14:tracePt t="53905" x="1938338" y="4367213"/>
          <p14:tracePt t="53921" x="1946275" y="4367213"/>
          <p14:tracePt t="53931" x="1955800" y="4375150"/>
          <p14:tracePt t="53967" x="1965325" y="4375150"/>
          <p14:tracePt t="53980" x="1965325" y="4384675"/>
          <p14:tracePt t="54001" x="1973263" y="4394200"/>
          <p14:tracePt t="54042" x="1982788" y="4402138"/>
          <p14:tracePt t="54061" x="1990725" y="4411663"/>
          <p14:tracePt t="54126" x="1990725" y="4419600"/>
          <p14:tracePt t="54650" x="1982788" y="4419600"/>
          <p14:tracePt t="54688" x="1973263" y="4411663"/>
          <p14:tracePt t="54784" x="1965325" y="4411663"/>
          <p14:tracePt t="54842" x="1955800" y="4411663"/>
          <p14:tracePt t="54855" x="1946275" y="4411663"/>
          <p14:tracePt t="54882" x="1938338" y="4411663"/>
          <p14:tracePt t="54903" x="1928813" y="4402138"/>
          <p14:tracePt t="54929" x="1919288" y="4402138"/>
          <p14:tracePt t="54941" x="1911350" y="4402138"/>
          <p14:tracePt t="54951" x="1911350" y="4394200"/>
          <p14:tracePt t="54963" x="1901825" y="4394200"/>
          <p14:tracePt t="54993" x="1893888" y="4394200"/>
          <p14:tracePt t="55015" x="1884363" y="4394200"/>
          <p14:tracePt t="55026" x="1874838" y="4394200"/>
          <p14:tracePt t="55048" x="1866900" y="4394200"/>
          <p14:tracePt t="55097" x="1857375" y="4394200"/>
          <p14:tracePt t="55135" x="1857375" y="4402138"/>
          <p14:tracePt t="55158" x="1857375" y="4411663"/>
          <p14:tracePt t="55470" x="1866900" y="4411663"/>
          <p14:tracePt t="55492" x="1874838" y="4411663"/>
          <p14:tracePt t="55507" x="1884363" y="4411663"/>
          <p14:tracePt t="55530" x="1893888" y="4411663"/>
          <p14:tracePt t="55555" x="1901825" y="4411663"/>
          <p14:tracePt t="55579" x="1911350" y="4411663"/>
          <p14:tracePt t="55604" x="1919288" y="4411663"/>
          <p14:tracePt t="55617" x="1919288" y="4402138"/>
          <p14:tracePt t="55627" x="1928813" y="4402138"/>
          <p14:tracePt t="55663" x="1938338" y="4402138"/>
          <p14:tracePt t="55697" x="1946275" y="4402138"/>
          <p14:tracePt t="55713" x="1955800" y="4402138"/>
          <p14:tracePt t="55744" x="1965325" y="4402138"/>
          <p14:tracePt t="55779" x="1973263" y="4402138"/>
          <p14:tracePt t="56060" x="1965325" y="4402138"/>
          <p14:tracePt t="56070" x="1955800" y="4402138"/>
          <p14:tracePt t="56084" x="1946275" y="4402138"/>
          <p14:tracePt t="56100" x="1938338" y="4402138"/>
          <p14:tracePt t="56131" x="1919288" y="4402138"/>
          <p14:tracePt t="56164" x="1911350" y="4402138"/>
          <p14:tracePt t="56193" x="1901825" y="4402138"/>
          <p14:tracePt t="56224" x="1893888" y="4402138"/>
          <p14:tracePt t="56239" x="1884363" y="4402138"/>
          <p14:tracePt t="56262" x="1874838" y="4411663"/>
          <p14:tracePt t="56301" x="1866900" y="4419600"/>
          <p14:tracePt t="56311" x="1866900" y="4429125"/>
          <p14:tracePt t="56347" x="1857375" y="4429125"/>
          <p14:tracePt t="56359" x="1857375" y="4438650"/>
          <p14:tracePt t="56381" x="1847850" y="4438650"/>
          <p14:tracePt t="56503" x="1847850" y="4429125"/>
          <p14:tracePt t="56526" x="1847850" y="4419600"/>
          <p14:tracePt t="56587" x="1847850" y="4411663"/>
          <p14:tracePt t="56601" x="1857375" y="4411663"/>
          <p14:tracePt t="56646" x="1866900" y="4411663"/>
          <p14:tracePt t="56696" x="1866900" y="4402138"/>
          <p14:tracePt t="56706" x="1874838" y="4402138"/>
          <p14:tracePt t="56733" x="1893888" y="4402138"/>
          <p14:tracePt t="56756" x="1901825" y="4402138"/>
          <p14:tracePt t="56778" x="1911350" y="4402138"/>
          <p14:tracePt t="56804" x="1919288" y="4402138"/>
          <p14:tracePt t="56814" x="1928813" y="4402138"/>
          <p14:tracePt t="56852" x="1938338" y="4402138"/>
          <p14:tracePt t="57479" x="1928813" y="4402138"/>
          <p14:tracePt t="57501" x="1919288" y="4402138"/>
          <p14:tracePt t="57571" x="1911350" y="4402138"/>
          <p14:tracePt t="57608" x="1901825" y="4402138"/>
          <p14:tracePt t="57644" x="1893888" y="4402138"/>
          <p14:tracePt t="57667" x="1884363" y="4402138"/>
          <p14:tracePt t="57679" x="1874838" y="4402138"/>
          <p14:tracePt t="57700" x="1866900" y="4411663"/>
          <p14:tracePt t="57716" x="1847850" y="4438650"/>
          <p14:tracePt t="57738" x="1839913" y="4446588"/>
          <p14:tracePt t="57753" x="1812925" y="4483100"/>
          <p14:tracePt t="57783" x="1795463" y="4510088"/>
          <p14:tracePt t="57805" x="1785938" y="4518025"/>
          <p14:tracePt t="57821" x="1785938" y="4527550"/>
          <p14:tracePt t="57838" x="1776413" y="4545013"/>
          <p14:tracePt t="57867" x="1768475" y="4554538"/>
          <p14:tracePt t="57897" x="1768475" y="4562475"/>
          <p14:tracePt t="58076" x="1776413" y="4562475"/>
          <p14:tracePt t="58089" x="1785938" y="4562475"/>
          <p14:tracePt t="58102" x="1795463" y="4572000"/>
          <p14:tracePt t="58137" x="1812925" y="4589463"/>
          <p14:tracePt t="58168" x="1830388" y="4598988"/>
          <p14:tracePt t="58174" x="1839913" y="4598988"/>
          <p14:tracePt t="58186" x="1839913" y="4608513"/>
          <p14:tracePt t="58215" x="1847850" y="4608513"/>
          <p14:tracePt t="58239" x="1857375" y="4625975"/>
          <p14:tracePt t="58255" x="1874838" y="4633913"/>
          <p14:tracePt t="58284" x="1884363" y="4652963"/>
          <p14:tracePt t="58302" x="1901825" y="4652963"/>
          <p14:tracePt t="58318" x="1928813" y="4670425"/>
          <p14:tracePt t="58340" x="1946275" y="4679950"/>
          <p14:tracePt t="58355" x="1965325" y="4687888"/>
          <p14:tracePt t="58385" x="1990725" y="4687888"/>
          <p14:tracePt t="58390" x="2000250" y="4687888"/>
          <p14:tracePt t="58402" x="2017713" y="4687888"/>
          <p14:tracePt t="58438" x="2044700" y="4687888"/>
          <p14:tracePt t="58455" x="2054225" y="4687888"/>
          <p14:tracePt t="58485" x="2062163" y="4687888"/>
          <p14:tracePt t="58492" x="2071688" y="4687888"/>
          <p14:tracePt t="58503" x="2071688" y="4679950"/>
          <p14:tracePt t="58538" x="2081213" y="4660900"/>
          <p14:tracePt t="58547" x="2089150" y="4643438"/>
          <p14:tracePt t="58557" x="2089150" y="4633913"/>
          <p14:tracePt t="58572" x="2098675" y="4633913"/>
          <p14:tracePt t="58601" x="2108200" y="4608513"/>
          <p14:tracePt t="58607" x="2108200" y="4598988"/>
          <p14:tracePt t="58619" x="2116138" y="4589463"/>
          <p14:tracePt t="58671" x="2116138" y="4581525"/>
          <p14:tracePt t="58715" x="2116138" y="4572000"/>
          <p14:tracePt t="58738" x="2116138" y="4562475"/>
          <p14:tracePt t="59287" x="2116138" y="4572000"/>
          <p14:tracePt t="59305" x="2116138" y="4581525"/>
          <p14:tracePt t="59316" x="2108200" y="4598988"/>
          <p14:tracePt t="59327" x="2098675" y="4616450"/>
          <p14:tracePt t="59342" x="2089150" y="4633913"/>
          <p14:tracePt t="59358" x="2081213" y="4652963"/>
          <p14:tracePt t="59374" x="2071688" y="4679950"/>
          <p14:tracePt t="59390" x="2062163" y="4687888"/>
          <p14:tracePt t="59405" x="2054225" y="4705350"/>
          <p14:tracePt t="59422" x="2044700" y="4714875"/>
          <p14:tracePt t="59438" x="2036763" y="4714875"/>
          <p14:tracePt t="59469" x="2027238" y="4714875"/>
          <p14:tracePt t="59486" x="2017713" y="4724400"/>
          <p14:tracePt t="59501" x="2009775" y="4732338"/>
          <p14:tracePt t="59517" x="2000250" y="4732338"/>
          <p14:tracePt t="59534" x="1982788" y="4732338"/>
          <p14:tracePt t="59549" x="1965325" y="4732338"/>
          <p14:tracePt t="59565" x="1955800" y="4732338"/>
          <p14:tracePt t="59581" x="1928813" y="4732338"/>
          <p14:tracePt t="59597" x="1919288" y="4732338"/>
          <p14:tracePt t="59614" x="1901825" y="4724400"/>
          <p14:tracePt t="59645" x="1893888" y="4714875"/>
          <p14:tracePt t="59662" x="1874838" y="4705350"/>
          <p14:tracePt t="59693" x="1866900" y="4697413"/>
          <p14:tracePt t="59710" x="1847850" y="4687888"/>
          <p14:tracePt t="59725" x="1830388" y="4679950"/>
          <p14:tracePt t="59756" x="1812925" y="4660900"/>
          <p14:tracePt t="59774" x="1795463" y="4652963"/>
          <p14:tracePt t="59790" x="1785938" y="4643438"/>
          <p14:tracePt t="59823" x="1785938" y="4633913"/>
          <p14:tracePt t="59856" x="1776413" y="4633913"/>
          <p14:tracePt t="59869" x="1776413" y="4625975"/>
          <p14:tracePt t="59890" x="1768475" y="4625975"/>
          <p14:tracePt t="60084" x="1758950" y="4625975"/>
          <p14:tracePt t="60133" x="1751013" y="4625975"/>
          <p14:tracePt t="60359" x="1751013" y="4633913"/>
          <p14:tracePt t="60370" x="1758950" y="4633913"/>
          <p14:tracePt t="60396" x="1776413" y="4633913"/>
          <p14:tracePt t="60408" x="1785938" y="4643438"/>
          <p14:tracePt t="60428" x="1795463" y="4652963"/>
          <p14:tracePt t="60446" x="1839913" y="4660900"/>
          <p14:tracePt t="60461" x="1847850" y="4670425"/>
          <p14:tracePt t="60478" x="1893888" y="4679950"/>
          <p14:tracePt t="60495" x="1919288" y="4687888"/>
          <p14:tracePt t="60510" x="1928813" y="4687888"/>
          <p14:tracePt t="60525" x="1946275" y="4697413"/>
          <p14:tracePt t="60542" x="1982788" y="4697413"/>
          <p14:tracePt t="60557" x="2000250" y="4697413"/>
          <p14:tracePt t="60574" x="2017713" y="4697413"/>
          <p14:tracePt t="60590" x="2036763" y="4697413"/>
          <p14:tracePt t="60606" x="2054225" y="4687888"/>
          <p14:tracePt t="60624" x="2081213" y="4679950"/>
          <p14:tracePt t="60636" x="2098675" y="4679950"/>
          <p14:tracePt t="60652" x="2116138" y="4670425"/>
          <p14:tracePt t="60668" x="2125663" y="4660900"/>
          <p14:tracePt t="60684" x="2143125" y="4652963"/>
          <p14:tracePt t="60700" x="2152650" y="4643438"/>
          <p14:tracePt t="60716" x="2170113" y="4633913"/>
          <p14:tracePt t="60732" x="2170113" y="4625975"/>
          <p14:tracePt t="60748" x="2187575" y="4625975"/>
          <p14:tracePt t="60764" x="2187575" y="4616450"/>
          <p14:tracePt t="60791" x="2197100" y="4608513"/>
          <p14:tracePt t="60821" x="2205038" y="4589463"/>
          <p14:tracePt t="60827" x="2205038" y="4581525"/>
          <p14:tracePt t="60842" x="2214563" y="4581525"/>
          <p14:tracePt t="60858" x="2214563" y="4572000"/>
          <p14:tracePt t="60903" x="2214563" y="4562475"/>
          <p14:tracePt t="60959" x="2214563" y="4545013"/>
          <p14:tracePt t="60972" x="2214563" y="4527550"/>
          <p14:tracePt t="60985" x="2214563" y="4518025"/>
          <p14:tracePt t="61005" x="2214563" y="4500563"/>
          <p14:tracePt t="61020" x="2214563" y="4491038"/>
          <p14:tracePt t="61226" x="2214563" y="4500563"/>
          <p14:tracePt t="61239" x="2214563" y="4518025"/>
          <p14:tracePt t="61249" x="2205038" y="4537075"/>
          <p14:tracePt t="61273" x="2197100" y="4572000"/>
          <p14:tracePt t="61290" x="2187575" y="4589463"/>
          <p14:tracePt t="61319" x="2179638" y="4616450"/>
          <p14:tracePt t="61325" x="2170113" y="4625975"/>
          <p14:tracePt t="61344" x="2160588" y="4643438"/>
          <p14:tracePt t="61372" x="2143125" y="4660900"/>
          <p14:tracePt t="61393" x="2125663" y="4679950"/>
          <p14:tracePt t="61411" x="2125663" y="4697413"/>
          <p14:tracePt t="61428" x="2116138" y="4697413"/>
          <p14:tracePt t="61453" x="2098675" y="4724400"/>
          <p14:tracePt t="61474" x="2081213" y="4732338"/>
          <p14:tracePt t="61495" x="2071688" y="4741863"/>
          <p14:tracePt t="61541" x="2054225" y="4751388"/>
          <p14:tracePt t="61560" x="2036763" y="4751388"/>
          <p14:tracePt t="61589" x="2017713" y="4751388"/>
          <p14:tracePt t="61606" x="2009775" y="4751388"/>
          <p14:tracePt t="61622" x="1982788" y="4751388"/>
          <p14:tracePt t="61644" x="1965325" y="4741863"/>
          <p14:tracePt t="61673" x="1946275" y="4732338"/>
          <p14:tracePt t="61691" x="1938338" y="4732338"/>
          <p14:tracePt t="61720" x="1919288" y="4705350"/>
          <p14:tracePt t="61745" x="1901825" y="4687888"/>
          <p14:tracePt t="61774" x="1893888" y="4670425"/>
          <p14:tracePt t="61792" x="1884363" y="4660900"/>
          <p14:tracePt t="61815" x="1874838" y="4652963"/>
          <p14:tracePt t="61838" x="1866900" y="4643438"/>
          <p14:tracePt t="61876" x="1866900" y="4633913"/>
          <p14:tracePt t="61935" x="1857375" y="4625975"/>
          <p14:tracePt t="61947" x="1857375" y="4616450"/>
          <p14:tracePt t="61957" x="1839913" y="4608513"/>
          <p14:tracePt t="61973" x="1839913" y="4598988"/>
          <p14:tracePt t="61985" x="1830388" y="4589463"/>
          <p14:tracePt t="62006" x="1822450" y="4581525"/>
          <p14:tracePt t="62271" x="1822450" y="4589463"/>
          <p14:tracePt t="62282" x="1830388" y="4589463"/>
          <p14:tracePt t="62310" x="1839913" y="4598988"/>
          <p14:tracePt t="62321" x="1839913" y="4608513"/>
          <p14:tracePt t="62341" x="1847850" y="4616450"/>
          <p14:tracePt t="62368" x="1857375" y="4625975"/>
          <p14:tracePt t="62389" x="1866900" y="4633913"/>
          <p14:tracePt t="62404" x="1866900" y="4643438"/>
          <p14:tracePt t="62427" x="1866900" y="4652963"/>
          <p14:tracePt t="62439" x="1874838" y="4652963"/>
          <p14:tracePt t="62486" x="1874838" y="4660900"/>
          <p14:tracePt t="62497" x="1884363" y="4660900"/>
          <p14:tracePt t="62572" x="1884363" y="4670425"/>
          <p14:tracePt t="62605" x="1893888" y="4670425"/>
          <p14:tracePt t="62632" x="1901825" y="4670425"/>
          <p14:tracePt t="63111" x="1911350" y="4670425"/>
          <p14:tracePt t="63122" x="1919288" y="4660900"/>
          <p14:tracePt t="63145" x="1928813" y="4652963"/>
          <p14:tracePt t="63162" x="1938338" y="4652963"/>
          <p14:tracePt t="63190" x="1946275" y="4652963"/>
          <p14:tracePt t="63209" x="1955800" y="4652963"/>
          <p14:tracePt t="63387" x="1955800" y="4643438"/>
          <p14:tracePt t="63397" x="1965325" y="4643438"/>
          <p14:tracePt t="63425" x="1973263" y="4633913"/>
          <p14:tracePt t="63448" x="1982788" y="4633913"/>
          <p14:tracePt t="63463" x="1990725" y="4625975"/>
          <p14:tracePt t="63491" x="2000250" y="4625975"/>
          <p14:tracePt t="63497" x="2000250" y="4616450"/>
          <p14:tracePt t="63510" x="2009775" y="4616450"/>
          <p14:tracePt t="63545" x="2009775" y="4608513"/>
          <p14:tracePt t="64240" x="2027238" y="4608513"/>
          <p14:tracePt t="64251" x="2044700" y="4608513"/>
          <p14:tracePt t="64266" x="2081213" y="4608513"/>
          <p14:tracePt t="64294" x="2295525" y="4510088"/>
          <p14:tracePt t="64301" x="2625725" y="4330700"/>
          <p14:tracePt t="64312" x="3027363" y="4133850"/>
          <p14:tracePt t="64348" x="4179888" y="3697288"/>
          <p14:tracePt t="64367" x="4429125" y="3625850"/>
          <p14:tracePt t="64394" x="4687888" y="3562350"/>
          <p14:tracePt t="64638" x="4705350" y="3571875"/>
          <p14:tracePt t="64651" x="4714875" y="3581400"/>
          <p14:tracePt t="64673" x="4714875" y="3589338"/>
          <p14:tracePt t="64687" x="4714875" y="3598863"/>
          <p14:tracePt t="64699" x="4714875" y="3608388"/>
          <p14:tracePt t="64727" x="4660900" y="3714750"/>
          <p14:tracePt t="64733" x="4562475" y="3830638"/>
          <p14:tracePt t="64752" x="4402138" y="4037013"/>
          <p14:tracePt t="64781" x="3965575" y="4411663"/>
          <p14:tracePt t="64803" x="3840163" y="4491038"/>
          <p14:tracePt t="64833" x="3544888" y="4589463"/>
          <p14:tracePt t="64864" x="3429000" y="4598988"/>
          <p14:tracePt t="64870" x="3384550" y="4598988"/>
          <p14:tracePt t="64896" x="3340100" y="4589463"/>
          <p14:tracePt t="64902" x="3322638" y="4581525"/>
          <p14:tracePt t="64926" x="3295650" y="4562475"/>
          <p14:tracePt t="64950" x="3276600" y="4562475"/>
          <p14:tracePt t="64967" x="3241675" y="4562475"/>
          <p14:tracePt t="64983" x="3214688" y="4581525"/>
          <p14:tracePt t="64999" x="3170238" y="4633913"/>
          <p14:tracePt t="65028" x="3143250" y="4633913"/>
          <p14:tracePt t="65250" x="2884488" y="4813300"/>
          <p14:tracePt t="65261" x="2598738" y="4965700"/>
          <p14:tracePt t="65283" x="2393950" y="5062538"/>
          <p14:tracePt t="65300" x="2152650" y="5116513"/>
          <p14:tracePt t="65329" x="2054225" y="5116513"/>
          <p14:tracePt t="65334" x="2027238" y="5089525"/>
          <p14:tracePt t="65353" x="2009775" y="5072063"/>
          <p14:tracePt t="65369" x="1982788" y="5037138"/>
          <p14:tracePt t="65385" x="1973263" y="5027613"/>
          <p14:tracePt t="65414" x="1965325" y="5018088"/>
          <p14:tracePt t="65432" x="1965325" y="5010150"/>
          <p14:tracePt t="65504" x="1946275" y="5000625"/>
          <p14:tracePt t="65515" x="1938338" y="4991100"/>
          <p14:tracePt t="65530" x="1928813" y="4991100"/>
          <p14:tracePt t="65553" x="1893888" y="4973638"/>
          <p14:tracePt t="65569" x="1874838" y="4973638"/>
          <p14:tracePt t="65598" x="1839913" y="4965700"/>
          <p14:tracePt t="65604" x="1830388" y="4956175"/>
          <p14:tracePt t="65617" x="1822450" y="4956175"/>
          <p14:tracePt t="65651" x="1812925" y="4938713"/>
          <p14:tracePt t="65669" x="1812925" y="4919663"/>
          <p14:tracePt t="65698" x="1822450" y="4813300"/>
          <p14:tracePt t="65716" x="1847850" y="4759325"/>
          <p14:tracePt t="65752" x="1919288" y="4670425"/>
          <p14:tracePt t="65771" x="1928813" y="4670425"/>
          <p14:tracePt t="65787" x="1938338" y="4670425"/>
          <p14:tracePt t="65842" x="1946275" y="4670425"/>
          <p14:tracePt t="65876" x="1955800" y="4670425"/>
          <p14:tracePt t="65889" x="1973263" y="4670425"/>
          <p14:tracePt t="65912" x="1982788" y="4670425"/>
          <p14:tracePt t="65921" x="1990725" y="4670425"/>
          <p14:tracePt t="65934" x="2000250" y="4670425"/>
          <p14:tracePt t="65961" x="2009775" y="4660900"/>
          <p14:tracePt t="65971" x="2017713" y="4660900"/>
          <p14:tracePt t="65981" x="2027238" y="4660900"/>
          <p14:tracePt t="65999" x="2036763" y="4660900"/>
          <p14:tracePt t="66011" x="2044700" y="4652963"/>
          <p14:tracePt t="66027" x="2054225" y="4652963"/>
          <p14:tracePt t="66043" x="2062163" y="4652963"/>
          <p14:tracePt t="66059" x="2071688" y="4652963"/>
          <p14:tracePt t="66075" x="2081213" y="4652963"/>
          <p14:tracePt t="66091" x="2089150" y="4652963"/>
          <p14:tracePt t="66115" x="2098675" y="4652963"/>
          <p14:tracePt t="66141" x="2108200" y="4652963"/>
          <p14:tracePt t="66284" x="2108200" y="4643438"/>
          <p14:tracePt t="66368" x="2108200" y="4633913"/>
          <p14:tracePt t="66394" x="2108200" y="4625975"/>
          <p14:tracePt t="66405" x="2098675" y="4616450"/>
          <p14:tracePt t="66416" x="2098675" y="4608513"/>
          <p14:tracePt t="66428" x="2098675" y="4598988"/>
          <p14:tracePt t="66443" x="2089150" y="4581525"/>
          <p14:tracePt t="66459" x="2071688" y="4562475"/>
          <p14:tracePt t="66475" x="2054225" y="4518025"/>
          <p14:tracePt t="66491" x="2044700" y="4500563"/>
          <p14:tracePt t="66507" x="2036763" y="4473575"/>
          <p14:tracePt t="66537" x="1982788" y="4394200"/>
          <p14:tracePt t="66555" x="1973263" y="4384675"/>
          <p14:tracePt t="66571" x="1955800" y="4348163"/>
          <p14:tracePt t="66587" x="1946275" y="4348163"/>
          <p14:tracePt t="66603" x="1946275" y="4340225"/>
          <p14:tracePt t="66619" x="1938338" y="4340225"/>
          <p14:tracePt t="66634" x="1919288" y="4330700"/>
          <p14:tracePt t="66649" x="1911350" y="4322763"/>
          <p14:tracePt t="66665" x="1901825" y="4322763"/>
          <p14:tracePt t="66682" x="1884363" y="4322763"/>
          <p14:tracePt t="66697" x="1874838" y="4322763"/>
          <p14:tracePt t="66714" x="1866900" y="4322763"/>
          <p14:tracePt t="66730" x="1857375" y="4322763"/>
          <p14:tracePt t="66746" x="1847850" y="4322763"/>
          <p14:tracePt t="66791" x="1839913" y="4322763"/>
          <p14:tracePt t="66885" x="1839913" y="4313238"/>
          <p14:tracePt t="66931" x="1847850" y="4313238"/>
          <p14:tracePt t="66943" x="1857375" y="4322763"/>
          <p14:tracePt t="66956" x="1884363" y="4340225"/>
          <p14:tracePt t="66972" x="1901825" y="4367213"/>
          <p14:tracePt t="66987" x="1919288" y="4384675"/>
          <p14:tracePt t="67003" x="1955800" y="4402138"/>
          <p14:tracePt t="67019" x="2036763" y="4438650"/>
          <p14:tracePt t="67035" x="2125663" y="4473575"/>
          <p14:tracePt t="67051" x="2536825" y="4545013"/>
          <p14:tracePt t="67067" x="2867025" y="4581525"/>
          <p14:tracePt t="67083" x="3259138" y="4625975"/>
          <p14:tracePt t="67099" x="3687763" y="4679950"/>
          <p14:tracePt t="67115" x="4510088" y="4795838"/>
          <p14:tracePt t="67131" x="4894263" y="4875213"/>
          <p14:tracePt t="67147" x="5224463" y="4973638"/>
          <p14:tracePt t="67163" x="5724525" y="5224463"/>
          <p14:tracePt t="67179" x="5840413" y="5303838"/>
          <p14:tracePt t="67209" x="5991225" y="5438775"/>
          <p14:tracePt t="67425" x="6010275" y="5429250"/>
          <p14:tracePt t="67436" x="6045200" y="5402263"/>
          <p14:tracePt t="67451" x="6126163" y="5367338"/>
          <p14:tracePt t="67467" x="6232525" y="5313363"/>
          <p14:tracePt t="67483" x="6357938" y="5259388"/>
          <p14:tracePt t="67499" x="6661150" y="5153025"/>
          <p14:tracePt t="67515" x="6759575" y="5116513"/>
          <p14:tracePt t="67531" x="6840538" y="5089525"/>
          <p14:tracePt t="67547" x="6929438" y="5037138"/>
          <p14:tracePt t="67563" x="6946900" y="5027613"/>
          <p14:tracePt t="67579" x="6956425" y="5010150"/>
          <p14:tracePt t="67595" x="6965950" y="5010150"/>
          <p14:tracePt t="67611" x="6965950" y="5000625"/>
          <p14:tracePt t="67643" x="6965950" y="4991100"/>
          <p14:tracePt t="67658" x="6956425" y="4991100"/>
          <p14:tracePt t="67679" x="6946900" y="4991100"/>
          <p14:tracePt t="67691" x="6946900" y="4983163"/>
          <p14:tracePt t="67706" x="6938963" y="4983163"/>
          <p14:tracePt t="67728" x="6938963" y="4973638"/>
          <p14:tracePt t="67740" x="6919913" y="4965700"/>
          <p14:tracePt t="67754" x="6919913" y="4956175"/>
          <p14:tracePt t="67769" x="6902450" y="4946650"/>
          <p14:tracePt t="67786" x="6875463" y="4929188"/>
          <p14:tracePt t="67802" x="6858000" y="4929188"/>
          <p14:tracePt t="67817" x="6840538" y="4911725"/>
          <p14:tracePt t="67834" x="6796088" y="4894263"/>
          <p14:tracePt t="67865" x="6751638" y="4867275"/>
          <p14:tracePt t="67883" x="6715125" y="4830763"/>
          <p14:tracePt t="67899" x="6697663" y="4803775"/>
          <p14:tracePt t="67915" x="6680200" y="4786313"/>
          <p14:tracePt t="67931" x="6653213" y="4759325"/>
          <p14:tracePt t="67947" x="6643688" y="4741863"/>
          <p14:tracePt t="67963" x="6626225" y="4732338"/>
          <p14:tracePt t="67979" x="6599238" y="4714875"/>
          <p14:tracePt t="67994" x="6581775" y="4697413"/>
          <p14:tracePt t="68011" x="6562725" y="4687888"/>
          <p14:tracePt t="68027" x="6545263" y="4670425"/>
          <p14:tracePt t="68030" x="6518275" y="4660900"/>
          <p14:tracePt t="68043" x="6500813" y="4643438"/>
          <p14:tracePt t="68059" x="6483350" y="4633913"/>
          <p14:tracePt t="68075" x="6465888" y="4625975"/>
          <p14:tracePt t="68091" x="6446838" y="4616450"/>
          <p14:tracePt t="68304" x="6438900" y="4616450"/>
          <p14:tracePt t="68326" x="6429375" y="4616450"/>
          <p14:tracePt t="68335" x="6429375" y="4608513"/>
          <p14:tracePt t="68352" x="6419850" y="4598988"/>
          <p14:tracePt t="68364" x="6411913" y="4589463"/>
          <p14:tracePt t="68379" x="6411913" y="4581525"/>
          <p14:tracePt t="68395" x="6402388" y="4572000"/>
          <p14:tracePt t="68411" x="6394450" y="4554538"/>
          <p14:tracePt t="68427" x="6375400" y="4527550"/>
          <p14:tracePt t="68443" x="6357938" y="4510088"/>
          <p14:tracePt t="68459" x="6330950" y="4465638"/>
          <p14:tracePt t="68475" x="6313488" y="4438650"/>
          <p14:tracePt t="68491" x="6296025" y="4429125"/>
          <p14:tracePt t="68507" x="6269038" y="4402138"/>
          <p14:tracePt t="68523" x="6251575" y="4394200"/>
          <p14:tracePt t="68554" x="6224588" y="4348163"/>
          <p14:tracePt t="68571" x="6205538" y="4340225"/>
          <p14:tracePt t="68586" x="6188075" y="4330700"/>
          <p14:tracePt t="68603" x="6170613" y="4303713"/>
          <p14:tracePt t="68619" x="6153150" y="4303713"/>
          <p14:tracePt t="68699" x="6143625" y="4303713"/>
          <p14:tracePt t="68866" x="6134100" y="4303713"/>
          <p14:tracePt t="68892" x="6126163" y="4313238"/>
          <p14:tracePt t="68904" x="6126163" y="4322763"/>
          <p14:tracePt t="68917" x="6126163" y="4340225"/>
          <p14:tracePt t="68953" x="6089650" y="4411663"/>
          <p14:tracePt t="68983" x="6072188" y="4473575"/>
          <p14:tracePt t="68989" x="6062663" y="4491038"/>
          <p14:tracePt t="69002" x="6045200" y="4510088"/>
          <p14:tracePt t="69031" x="6027738" y="4554538"/>
          <p14:tracePt t="69034" x="6018213" y="4581525"/>
          <p14:tracePt t="69048" x="5991225" y="4608513"/>
          <p14:tracePt t="69061" x="5973763" y="4643438"/>
          <p14:tracePt t="69072" x="5965825" y="4660900"/>
          <p14:tracePt t="69086" x="5956300" y="4670425"/>
          <p14:tracePt t="69115" x="5946775" y="4687888"/>
          <p14:tracePt t="69169" x="5946775" y="4697413"/>
          <p14:tracePt t="69302" x="5956300" y="4697413"/>
          <p14:tracePt t="69313" x="5956300" y="4687888"/>
          <p14:tracePt t="69334" x="5956300" y="4679950"/>
          <p14:tracePt t="69358" x="5956300" y="4670425"/>
          <p14:tracePt t="69372" x="5965825" y="4670425"/>
          <p14:tracePt t="69388" x="5965825" y="4660900"/>
          <p14:tracePt t="69416" x="5973763" y="4616450"/>
          <p14:tracePt t="69422" x="5991225" y="4562475"/>
          <p14:tracePt t="69435" x="6010275" y="4510088"/>
          <p14:tracePt t="69457" x="6054725" y="4419600"/>
          <p14:tracePt t="69472" x="6072188" y="4375150"/>
          <p14:tracePt t="69501" x="6108700" y="4322763"/>
          <p14:tracePt t="69507" x="6116638" y="4295775"/>
          <p14:tracePt t="69519" x="6134100" y="4286250"/>
          <p14:tracePt t="69554" x="6188075" y="4268788"/>
          <p14:tracePt t="69564" x="6197600" y="4268788"/>
          <p14:tracePt t="69590" x="6205538" y="4268788"/>
          <p14:tracePt t="69660" x="6215063" y="4268788"/>
          <p14:tracePt t="69672" x="6224588" y="4286250"/>
          <p14:tracePt t="69687" x="6224588" y="4295775"/>
          <p14:tracePt t="69703" x="6232525" y="4303713"/>
          <p14:tracePt t="69733" x="6251575" y="4357688"/>
          <p14:tracePt t="69750" x="6269038" y="4367213"/>
          <p14:tracePt t="69766" x="6269038" y="4384675"/>
          <p14:tracePt t="69782" x="6286500" y="4411663"/>
          <p14:tracePt t="69798" x="6303963" y="4419600"/>
          <p14:tracePt t="69818" x="6330950" y="4456113"/>
          <p14:tracePt t="69855" x="6394450" y="4500563"/>
          <p14:tracePt t="69887" x="6419850" y="4537075"/>
          <p14:tracePt t="69893" x="6438900" y="4545013"/>
          <p14:tracePt t="69917" x="6446838" y="4554538"/>
          <p14:tracePt t="69948" x="6446838" y="4562475"/>
          <p14:tracePt t="70081" x="6429375" y="4562475"/>
          <p14:tracePt t="70095" x="6419850" y="4562475"/>
          <p14:tracePt t="70118" x="6394450" y="4554538"/>
          <p14:tracePt t="70136" x="6367463" y="4545013"/>
          <p14:tracePt t="70158" x="6330950" y="4537075"/>
          <p14:tracePt t="70175" x="6296025" y="4527550"/>
          <p14:tracePt t="70190" x="6286500" y="4518025"/>
          <p14:tracePt t="70218" x="6259513" y="4518025"/>
          <p14:tracePt t="70224" x="6232525" y="4510088"/>
          <p14:tracePt t="70237" x="6224588" y="4510088"/>
          <p14:tracePt t="70258" x="6205538" y="4510088"/>
          <p14:tracePt t="70274" x="6170613" y="4510088"/>
          <p14:tracePt t="70303" x="6143625" y="4527550"/>
          <p14:tracePt t="70309" x="6134100" y="4527550"/>
          <p14:tracePt t="70321" x="6134100" y="4537075"/>
          <p14:tracePt t="70380" x="6134100" y="4545013"/>
          <p14:tracePt t="70417" x="6134100" y="4562475"/>
          <p14:tracePt t="70430" x="6134100" y="4572000"/>
          <p14:tracePt t="70439" x="6134100" y="4581525"/>
          <p14:tracePt t="70599" x="6143625" y="4572000"/>
          <p14:tracePt t="70609" x="6161088" y="4572000"/>
          <p14:tracePt t="70624" x="6170613" y="4572000"/>
          <p14:tracePt t="70657" x="6215063" y="4572000"/>
          <p14:tracePt t="70675" x="6232525" y="4572000"/>
          <p14:tracePt t="70704" x="6276975" y="4572000"/>
          <p14:tracePt t="70735" x="6323013" y="4572000"/>
          <p14:tracePt t="70742" x="6348413" y="4572000"/>
          <p14:tracePt t="70760" x="6367463" y="4581525"/>
          <p14:tracePt t="70776" x="6384925" y="4589463"/>
          <p14:tracePt t="70792" x="6411913" y="4616450"/>
          <p14:tracePt t="70807" x="6419850" y="4625975"/>
          <p14:tracePt t="70823" x="6438900" y="4633913"/>
          <p14:tracePt t="70840" x="6446838" y="4652963"/>
          <p14:tracePt t="70875" x="6446838" y="4660900"/>
          <p14:tracePt t="71006" x="6438900" y="4660900"/>
          <p14:tracePt t="71028" x="6438900" y="4652963"/>
          <p14:tracePt t="71044" x="6419850" y="4643438"/>
          <p14:tracePt t="71055" x="6419850" y="4633913"/>
          <p14:tracePt t="71065" x="6402388" y="4616450"/>
          <p14:tracePt t="71080" x="6375400" y="4598988"/>
          <p14:tracePt t="71095" x="6348413" y="4554538"/>
          <p14:tracePt t="71111" x="6330950" y="4527550"/>
          <p14:tracePt t="71127" x="6286500" y="4465638"/>
          <p14:tracePt t="71143" x="6259513" y="4419600"/>
          <p14:tracePt t="71159" x="6242050" y="4394200"/>
          <p14:tracePt t="71175" x="6197600" y="4330700"/>
          <p14:tracePt t="71191" x="6180138" y="4303713"/>
          <p14:tracePt t="71207" x="6170613" y="4286250"/>
          <p14:tracePt t="71223" x="6143625" y="4268788"/>
          <p14:tracePt t="71239" x="6134100" y="4259263"/>
          <p14:tracePt t="71272" x="6126163" y="4259263"/>
          <p14:tracePt t="71287" x="6116638" y="4259263"/>
          <p14:tracePt t="71305" x="6108700" y="4259263"/>
          <p14:tracePt t="71341" x="6099175" y="4259263"/>
          <p14:tracePt t="71352" x="6099175" y="4268788"/>
          <p14:tracePt t="71380" x="6089650" y="4268788"/>
          <p14:tracePt t="71401" x="6089650" y="4276725"/>
          <p14:tracePt t="71415" x="6089650" y="4286250"/>
          <p14:tracePt t="71428" x="6081713" y="4295775"/>
          <p14:tracePt t="71438" x="6072188" y="4313238"/>
          <p14:tracePt t="71449" x="6072188" y="4330700"/>
          <p14:tracePt t="71462" x="6072188" y="4348163"/>
          <p14:tracePt t="71478" x="6062663" y="4367213"/>
          <p14:tracePt t="71494" x="6062663" y="4384675"/>
          <p14:tracePt t="71510" x="6054725" y="4411663"/>
          <p14:tracePt t="71526" x="6054725" y="4419600"/>
          <p14:tracePt t="71616" x="6054725" y="4411663"/>
          <p14:tracePt t="71629" x="6062663" y="4394200"/>
          <p14:tracePt t="71642" x="6081713" y="4375150"/>
          <p14:tracePt t="71656" x="6099175" y="4348163"/>
          <p14:tracePt t="71670" x="6126163" y="4303713"/>
          <p14:tracePt t="71686" x="6161088" y="4276725"/>
          <p14:tracePt t="71702" x="6188075" y="4259263"/>
          <p14:tracePt t="71718" x="6251575" y="4241800"/>
          <p14:tracePt t="71734" x="6286500" y="4241800"/>
          <p14:tracePt t="71750" x="6330950" y="4241800"/>
          <p14:tracePt t="71766" x="6375400" y="4259263"/>
          <p14:tracePt t="71782" x="6402388" y="4286250"/>
          <p14:tracePt t="71808" x="6438900" y="4322763"/>
          <p14:tracePt t="71838" x="6465888" y="4367213"/>
          <p14:tracePt t="71858" x="6465888" y="4384675"/>
          <p14:tracePt t="72277" x="6456363" y="4384675"/>
          <p14:tracePt t="72290" x="6419850" y="4394200"/>
          <p14:tracePt t="72304" x="6348413" y="4411663"/>
          <p14:tracePt t="72320" x="6232525" y="4438650"/>
          <p14:tracePt t="72336" x="6081713" y="4500563"/>
          <p14:tracePt t="72353" x="5643563" y="4608513"/>
          <p14:tracePt t="72368" x="5429250" y="4643438"/>
          <p14:tracePt t="72385" x="5153025" y="4652963"/>
          <p14:tracePt t="72401" x="5027613" y="4643438"/>
          <p14:tracePt t="72416" x="4929188" y="4625975"/>
          <p14:tracePt t="72433" x="4848225" y="4589463"/>
          <p14:tracePt t="72449" x="4670425" y="4483100"/>
          <p14:tracePt t="72464" x="4589463" y="4438650"/>
          <p14:tracePt t="72480" x="4527550" y="4419600"/>
          <p14:tracePt t="72497" x="4438650" y="4394200"/>
          <p14:tracePt t="72512" x="4402138" y="4375150"/>
          <p14:tracePt t="72528" x="4367213" y="4367213"/>
          <p14:tracePt t="72545" x="4340225" y="4348163"/>
          <p14:tracePt t="72561" x="4330700" y="4340225"/>
          <p14:tracePt t="72605" x="4330700" y="4348163"/>
          <p14:tracePt t="72617" x="4348163" y="4367213"/>
          <p14:tracePt t="72773" x="4348163" y="4375150"/>
          <p14:tracePt t="72785" x="4348163" y="4384675"/>
          <p14:tracePt t="72799" x="4348163" y="4394200"/>
          <p14:tracePt t="72816" x="4348163" y="4419600"/>
          <p14:tracePt t="72832" x="4348163" y="4446588"/>
          <p14:tracePt t="72848" x="4348163" y="4510088"/>
          <p14:tracePt t="72865" x="4348163" y="4554538"/>
          <p14:tracePt t="72881" x="4348163" y="4562475"/>
          <p14:tracePt t="72896" x="4348163" y="4572000"/>
          <p14:tracePt t="72913" x="4348163" y="4598988"/>
          <p14:tracePt t="72944" x="4330700" y="4633913"/>
          <p14:tracePt t="72975" x="4313238" y="4687888"/>
          <p14:tracePt t="72992" x="4313238" y="4697413"/>
          <p14:tracePt t="73024" x="4313238" y="4714875"/>
          <p14:tracePt t="73040" x="4313238" y="4724400"/>
          <p14:tracePt t="73072" x="4303713" y="4732338"/>
          <p14:tracePt t="73089" x="4295775" y="4732338"/>
          <p14:tracePt t="73276" x="4295775" y="4741863"/>
          <p14:tracePt t="73291" x="4286250" y="4751388"/>
          <p14:tracePt t="73325" x="4286250" y="4759325"/>
          <p14:tracePt t="73350" x="4276725" y="4759325"/>
          <p14:tracePt t="73383" x="4268788" y="4759325"/>
          <p14:tracePt t="73396" x="4259263" y="4759325"/>
          <p14:tracePt t="73424" x="4251325" y="4741863"/>
          <p14:tracePt t="73433" x="4251325" y="4732338"/>
          <p14:tracePt t="73445" x="4241800" y="4724400"/>
          <p14:tracePt t="73458" x="4232275" y="4705350"/>
          <p14:tracePt t="73472" x="4224338" y="4687888"/>
          <p14:tracePt t="73488" x="4205288" y="4670425"/>
          <p14:tracePt t="73505" x="4197350" y="4625975"/>
          <p14:tracePt t="73520" x="4187825" y="4608513"/>
          <p14:tracePt t="73536" x="4179888" y="4589463"/>
          <p14:tracePt t="73553" x="4170363" y="4554538"/>
          <p14:tracePt t="73568" x="4160838" y="4554538"/>
          <p14:tracePt t="73584" x="4160838" y="4545013"/>
          <p14:tracePt t="73601" x="4160838" y="4527550"/>
          <p14:tracePt t="73617" x="4160838" y="4518025"/>
          <p14:tracePt t="73646" x="4152900" y="4518025"/>
          <p14:tracePt t="73663" x="4152900" y="4510088"/>
          <p14:tracePt t="73746" x="4143375" y="4510088"/>
          <p14:tracePt t="73780" x="4133850" y="4510088"/>
          <p14:tracePt t="73793" x="4133850" y="4518025"/>
          <p14:tracePt t="73807" x="4125913" y="4518025"/>
          <p14:tracePt t="73823" x="4108450" y="4518025"/>
          <p14:tracePt t="73841" x="4081463" y="4537075"/>
          <p14:tracePt t="73856" x="4062413" y="4545013"/>
          <p14:tracePt t="73872" x="4044950" y="4562475"/>
          <p14:tracePt t="73889" x="3990975" y="4598988"/>
          <p14:tracePt t="73904" x="3965575" y="4616450"/>
          <p14:tracePt t="73920" x="3919538" y="4643438"/>
          <p14:tracePt t="73937" x="3857625" y="4687888"/>
          <p14:tracePt t="73952" x="3830638" y="4714875"/>
          <p14:tracePt t="73968" x="3795713" y="4741863"/>
          <p14:tracePt t="73985" x="3724275" y="4786313"/>
          <p14:tracePt t="74000" x="3705225" y="4795838"/>
          <p14:tracePt t="74016" x="3679825" y="4813300"/>
          <p14:tracePt t="74032" x="3643313" y="4830763"/>
          <p14:tracePt t="74048" x="3633788" y="4830763"/>
          <p14:tracePt t="74064" x="3625850" y="4830763"/>
          <p14:tracePt t="74080" x="3608388" y="4840288"/>
          <p14:tracePt t="74096" x="3598863" y="4840288"/>
          <p14:tracePt t="74225" x="3598863" y="4830763"/>
          <p14:tracePt t="74239" x="3598863" y="4822825"/>
          <p14:tracePt t="74248" x="3608388" y="4803775"/>
          <p14:tracePt t="74264" x="3625850" y="4759325"/>
          <p14:tracePt t="74273" x="3670300" y="4705350"/>
          <p14:tracePt t="74289" x="3741738" y="4633913"/>
          <p14:tracePt t="74319" x="3911600" y="4419600"/>
          <p14:tracePt t="74336" x="3965575" y="4394200"/>
          <p14:tracePt t="74352" x="4010025" y="4367213"/>
          <p14:tracePt t="74369" x="4071938" y="4357688"/>
          <p14:tracePt t="74384" x="4108450" y="4357688"/>
          <p14:tracePt t="74400" x="4152900" y="4367213"/>
          <p14:tracePt t="74417" x="4205288" y="4411663"/>
          <p14:tracePt t="74432" x="4241800" y="4429125"/>
          <p14:tracePt t="74448" x="4259263" y="4446588"/>
          <p14:tracePt t="74465" x="4303713" y="4473575"/>
          <p14:tracePt t="74480" x="4322763" y="4500563"/>
          <p14:tracePt t="74496" x="4330700" y="4518025"/>
          <p14:tracePt t="74512" x="4348163" y="4537075"/>
          <p14:tracePt t="74528" x="4384675" y="4589463"/>
          <p14:tracePt t="74544" x="4402138" y="4608513"/>
          <p14:tracePt t="74561" x="4419600" y="4625975"/>
          <p14:tracePt t="74564" x="4438650" y="4660900"/>
          <p14:tracePt t="74577" x="4465638" y="4687888"/>
          <p14:tracePt t="74592" x="4483100" y="4705350"/>
          <p14:tracePt t="74608" x="4510088" y="4741863"/>
          <p14:tracePt t="74625" x="4554538" y="4822825"/>
          <p14:tracePt t="74640" x="4581525" y="4867275"/>
          <p14:tracePt t="74655" x="4608513" y="4919663"/>
          <p14:tracePt t="74671" x="4652963" y="5000625"/>
          <p14:tracePt t="74687" x="4660900" y="5037138"/>
          <p14:tracePt t="74703" x="4660900" y="5062538"/>
          <p14:tracePt t="74719" x="4670425" y="5081588"/>
          <p14:tracePt t="74735" x="4670425" y="5089525"/>
          <p14:tracePt t="74767" x="4670425" y="5099050"/>
          <p14:tracePt t="74783" x="4670425" y="5108575"/>
          <p14:tracePt t="74799" x="4652963" y="5133975"/>
          <p14:tracePt t="74815" x="4643438" y="5143500"/>
          <p14:tracePt t="74831" x="4633913" y="5160963"/>
          <p14:tracePt t="74847" x="4608513" y="5170488"/>
          <p14:tracePt t="74863" x="4572000" y="5180013"/>
          <p14:tracePt t="74879" x="4554538" y="5180013"/>
          <p14:tracePt t="74895" x="4527550" y="5180013"/>
          <p14:tracePt t="74911" x="4483100" y="5143500"/>
          <p14:tracePt t="74927" x="4456113" y="5108575"/>
          <p14:tracePt t="74943" x="4419600" y="5072063"/>
          <p14:tracePt t="74974" x="4375150" y="5000625"/>
          <p14:tracePt t="74992" x="4367213" y="4991100"/>
          <p14:tracePt t="75008" x="4367213" y="4983163"/>
          <p14:tracePt t="75024" x="4367213" y="4973638"/>
          <p14:tracePt t="75040" x="4357688" y="4956175"/>
          <p14:tracePt t="75057" x="4348163" y="4946650"/>
          <p14:tracePt t="75072" x="4340225" y="4929188"/>
          <p14:tracePt t="75089" x="4330700" y="4902200"/>
          <p14:tracePt t="75104" x="4322763" y="4894263"/>
          <p14:tracePt t="75120" x="4313238" y="4875213"/>
          <p14:tracePt t="75136" x="4295775" y="4840288"/>
          <p14:tracePt t="75153" x="4286250" y="4822825"/>
          <p14:tracePt t="75168" x="4276725" y="4813300"/>
          <p14:tracePt t="75184" x="4268788" y="4786313"/>
          <p14:tracePt t="75201" x="4251325" y="4768850"/>
          <p14:tracePt t="75216" x="4232275" y="4759325"/>
          <p14:tracePt t="75248" x="4224338" y="4751388"/>
          <p14:tracePt t="75546" x="4224338" y="4732338"/>
          <p14:tracePt t="75557" x="4214813" y="4714875"/>
          <p14:tracePt t="75568" x="4205288" y="4687888"/>
          <p14:tracePt t="75586" x="4205288" y="4660900"/>
          <p14:tracePt t="75600" x="4197350" y="4633913"/>
          <p14:tracePt t="75617" x="4179888" y="4616450"/>
          <p14:tracePt t="75647" x="4170363" y="4598988"/>
          <p14:tracePt t="75664" x="4170363" y="4589463"/>
          <p14:tracePt t="75680" x="4160838" y="4581525"/>
          <p14:tracePt t="75696" x="4152900" y="4581525"/>
          <p14:tracePt t="75712" x="4143375" y="4581525"/>
          <p14:tracePt t="75728" x="4133850" y="4572000"/>
          <p14:tracePt t="75744" x="4133850" y="4562475"/>
          <p14:tracePt t="75760" x="4125913" y="4562475"/>
          <p14:tracePt t="75776" x="4108450" y="4554538"/>
          <p14:tracePt t="75792" x="4098925" y="4554538"/>
          <p14:tracePt t="75824" x="4081463" y="4545013"/>
          <p14:tracePt t="75840" x="4071938" y="4545013"/>
          <p14:tracePt t="75857" x="4054475" y="4545013"/>
          <p14:tracePt t="75873" x="4037013" y="4545013"/>
          <p14:tracePt t="75888" x="4027488" y="4545013"/>
          <p14:tracePt t="75904" x="4000500" y="4562475"/>
          <p14:tracePt t="75920" x="3990975" y="4581525"/>
          <p14:tracePt t="75936" x="3973513" y="4589463"/>
          <p14:tracePt t="75952" x="3965575" y="4608513"/>
          <p14:tracePt t="75968" x="3938588" y="4643438"/>
          <p14:tracePt t="75984" x="3929063" y="4660900"/>
          <p14:tracePt t="76000" x="3911600" y="4697413"/>
          <p14:tracePt t="76016" x="3875088" y="4732338"/>
          <p14:tracePt t="76032" x="3867150" y="4751388"/>
          <p14:tracePt t="76048" x="3848100" y="4776788"/>
          <p14:tracePt t="76064" x="3813175" y="4803775"/>
          <p14:tracePt t="76080" x="3803650" y="4822825"/>
          <p14:tracePt t="76096" x="3795713" y="4822825"/>
          <p14:tracePt t="76112" x="3768725" y="4840288"/>
          <p14:tracePt t="76128" x="3759200" y="4840288"/>
          <p14:tracePt t="76144" x="3759200" y="4848225"/>
          <p14:tracePt t="76161" x="3751263" y="4857750"/>
          <p14:tracePt t="76177" x="3741738" y="4867275"/>
          <p14:tracePt t="76302" x="3732213" y="4867275"/>
          <p14:tracePt t="76330" x="3732213" y="4875213"/>
          <p14:tracePt t="76448" x="3732213" y="4884738"/>
          <p14:tracePt t="76461" x="3724275" y="4884738"/>
          <p14:tracePt t="76566" x="3724275" y="4875213"/>
          <p14:tracePt t="76604" x="3724275" y="4867275"/>
          <p14:tracePt t="76615" x="3724275" y="4857750"/>
          <p14:tracePt t="76632" x="3724275" y="4848225"/>
          <p14:tracePt t="76642" x="3732213" y="4840288"/>
          <p14:tracePt t="76664" x="3732213" y="4830763"/>
          <p14:tracePt t="76679" x="3741738" y="4830763"/>
          <p14:tracePt t="76690" x="3741738" y="4822825"/>
          <p14:tracePt t="76704" x="3751263" y="4813300"/>
          <p14:tracePt t="76720" x="3759200" y="4795838"/>
          <p14:tracePt t="76737" x="3776663" y="4759325"/>
          <p14:tracePt t="76752" x="3786188" y="4741863"/>
          <p14:tracePt t="76768" x="3803650" y="4714875"/>
          <p14:tracePt t="76784" x="3830638" y="4679950"/>
          <p14:tracePt t="76800" x="3840163" y="4670425"/>
          <p14:tracePt t="76816" x="3857625" y="4643438"/>
          <p14:tracePt t="76832" x="3875088" y="4625975"/>
          <p14:tracePt t="76848" x="3884613" y="4625975"/>
          <p14:tracePt t="76864" x="3894138" y="4616450"/>
          <p14:tracePt t="76881" x="3911600" y="4608513"/>
          <p14:tracePt t="76896" x="3929063" y="4598988"/>
          <p14:tracePt t="76912" x="3938588" y="4589463"/>
          <p14:tracePt t="76928" x="3956050" y="4581525"/>
          <p14:tracePt t="76944" x="4000500" y="4572000"/>
          <p14:tracePt t="76975" x="4027488" y="4562475"/>
          <p14:tracePt t="76992" x="4044950" y="4554538"/>
          <p14:tracePt t="77008" x="4054475" y="4554538"/>
          <p14:tracePt t="77024" x="4062413" y="4554538"/>
          <p14:tracePt t="77040" x="4081463" y="4554538"/>
          <p14:tracePt t="77056" x="4089400" y="4554538"/>
          <p14:tracePt t="77089" x="4098925" y="4554538"/>
          <p14:tracePt t="77107" x="4108450" y="4554538"/>
          <p14:tracePt t="77121" x="4116388" y="4554538"/>
          <p14:tracePt t="77149" x="4125913" y="4554538"/>
          <p14:tracePt t="77168" x="4133850" y="4554538"/>
          <p14:tracePt t="77195" x="4143375" y="4554538"/>
          <p14:tracePt t="77205" x="4152900" y="4554538"/>
          <p14:tracePt t="77375" x="4152900" y="4562475"/>
          <p14:tracePt t="77484" x="4152900" y="4572000"/>
          <p14:tracePt t="77505" x="4152900" y="4581525"/>
          <p14:tracePt t="77529" x="4152900" y="4589463"/>
          <p14:tracePt t="77543" x="4152900" y="4598988"/>
          <p14:tracePt t="77567" x="4152900" y="4608513"/>
          <p14:tracePt t="77591" x="4152900" y="4616450"/>
          <p14:tracePt t="77601" x="4160838" y="4616450"/>
          <p14:tracePt t="77615" x="4160838" y="4625975"/>
          <p14:tracePt t="77632" x="4160838" y="4643438"/>
          <p14:tracePt t="77661" x="4160838" y="4679950"/>
          <p14:tracePt t="77679" x="4160838" y="4705350"/>
          <p14:tracePt t="77695" x="4170363" y="4724400"/>
          <p14:tracePt t="77711" x="4179888" y="4741863"/>
          <p14:tracePt t="77727" x="4187825" y="4768850"/>
          <p14:tracePt t="77743" x="4197350" y="4776788"/>
          <p14:tracePt t="77775" x="4205288" y="4795838"/>
          <p14:tracePt t="77791" x="4214813" y="4795838"/>
          <p14:tracePt t="77807" x="4232275" y="4813300"/>
          <p14:tracePt t="77823" x="4232275" y="4822825"/>
          <p14:tracePt t="77839" x="4241800" y="4830763"/>
          <p14:tracePt t="77855" x="4259263" y="4840288"/>
          <p14:tracePt t="77871" x="4259263" y="4848225"/>
          <p14:tracePt t="77887" x="4268788" y="4848225"/>
          <p14:tracePt t="78046" x="4268788" y="4840288"/>
          <p14:tracePt t="78068" x="4268788" y="4830763"/>
          <p14:tracePt t="78095" x="4259263" y="4822825"/>
          <p14:tracePt t="78106" x="4251325" y="4803775"/>
          <p14:tracePt t="78118" x="4241800" y="4795838"/>
          <p14:tracePt t="78133" x="4232275" y="4776788"/>
          <p14:tracePt t="78145" x="4224338" y="4759325"/>
          <p14:tracePt t="78160" x="4224338" y="4732338"/>
          <p14:tracePt t="78177" x="4205288" y="4714875"/>
          <p14:tracePt t="78192" x="4197350" y="4697413"/>
          <p14:tracePt t="78208" x="4179888" y="4679950"/>
          <p14:tracePt t="78224" x="4179888" y="4660900"/>
          <p14:tracePt t="78240" x="4160838" y="4616450"/>
          <p14:tracePt t="78256" x="4152900" y="4598988"/>
          <p14:tracePt t="78272" x="4143375" y="4581525"/>
          <p14:tracePt t="78288" x="4125913" y="4537075"/>
          <p14:tracePt t="78318" x="4108450" y="4510088"/>
          <p14:tracePt t="78336" x="4081463" y="4473575"/>
          <p14:tracePt t="78352" x="4071938" y="4465638"/>
          <p14:tracePt t="78368" x="4062413" y="4456113"/>
          <p14:tracePt t="78384" x="4037013" y="4446588"/>
          <p14:tracePt t="78400" x="4027488" y="4446588"/>
          <p14:tracePt t="78417" x="4017963" y="4446588"/>
          <p14:tracePt t="78504" x="4010025" y="4446588"/>
          <p14:tracePt t="78671" x="4017963" y="4446588"/>
          <p14:tracePt t="78694" x="4037013" y="4456113"/>
          <p14:tracePt t="78709" x="4054475" y="4456113"/>
          <p14:tracePt t="78720" x="4071938" y="4465638"/>
          <p14:tracePt t="78735" x="4125913" y="4465638"/>
          <p14:tracePt t="78752" x="4224338" y="4456113"/>
          <p14:tracePt t="78768" x="4741863" y="4357688"/>
          <p14:tracePt t="78784" x="5099050" y="4303713"/>
          <p14:tracePt t="78800" x="5438775" y="4295775"/>
          <p14:tracePt t="78816" x="6170613" y="4313238"/>
          <p14:tracePt t="78832" x="6527800" y="4367213"/>
          <p14:tracePt t="78848" x="6840538" y="4438650"/>
          <p14:tracePt t="78864" x="7286625" y="4598988"/>
          <p14:tracePt t="78880" x="7439025" y="4652963"/>
          <p14:tracePt t="78896" x="7537450" y="4705350"/>
          <p14:tracePt t="78912" x="7653338" y="4776788"/>
          <p14:tracePt t="78928" x="7688263" y="4786313"/>
          <p14:tracePt t="78944" x="7715250" y="4786313"/>
          <p14:tracePt t="79104" x="7705725" y="4875213"/>
          <p14:tracePt t="79117" x="7697788" y="4902200"/>
          <p14:tracePt t="79126" x="7697788" y="4911725"/>
          <p14:tracePt t="79153" x="7705725" y="4911725"/>
          <p14:tracePt t="79175" x="7769225" y="4894263"/>
          <p14:tracePt t="79185" x="7858125" y="4848225"/>
          <p14:tracePt t="79200" x="7939088" y="4822825"/>
          <p14:tracePt t="79215" x="8001000" y="4803775"/>
          <p14:tracePt t="79232" x="8062913" y="4795838"/>
          <p14:tracePt t="79248" x="8108950" y="4786313"/>
          <p14:tracePt t="79264" x="8143875" y="4776788"/>
          <p14:tracePt t="79280" x="8161338" y="4776788"/>
          <p14:tracePt t="79296" x="8170863" y="4768850"/>
          <p14:tracePt t="79312" x="8188325" y="4759325"/>
          <p14:tracePt t="79328" x="8197850" y="4751388"/>
          <p14:tracePt t="79344" x="8205788" y="4732338"/>
          <p14:tracePt t="79360" x="8205788" y="4724400"/>
          <p14:tracePt t="79376" x="8205788" y="4714875"/>
          <p14:tracePt t="79547" x="8205788" y="4705350"/>
          <p14:tracePt t="79609" x="8205788" y="4670425"/>
          <p14:tracePt t="79622" x="8205788" y="4598988"/>
          <p14:tracePt t="79633" x="8197850" y="4537075"/>
          <p14:tracePt t="79648" x="8197850" y="4491038"/>
          <p14:tracePt t="79678" x="8197850" y="4438650"/>
          <p14:tracePt t="79696" x="8197850" y="4429125"/>
          <p14:tracePt t="79712" x="8197850" y="4419600"/>
          <p14:tracePt t="79728" x="8197850" y="4411663"/>
          <p14:tracePt t="79790" x="8197850" y="4419600"/>
          <p14:tracePt t="79800" x="8205788" y="4429125"/>
          <p14:tracePt t="79812" x="8224838" y="4438650"/>
          <p14:tracePt t="79826" x="8242300" y="4465638"/>
          <p14:tracePt t="79840" x="8259763" y="4483100"/>
          <p14:tracePt t="79855" x="8277225" y="4500563"/>
          <p14:tracePt t="79872" x="8286750" y="4510088"/>
          <p14:tracePt t="79889" x="8286750" y="4518025"/>
          <p14:tracePt t="79933" x="8286750" y="4527550"/>
          <p14:tracePt t="80041" x="8277225" y="4518025"/>
          <p14:tracePt t="80064" x="8269288" y="4500563"/>
          <p14:tracePt t="80078" x="8259763" y="4483100"/>
          <p14:tracePt t="80092" x="8242300" y="4456113"/>
          <p14:tracePt t="80102" x="8224838" y="4429125"/>
          <p14:tracePt t="80113" x="8205788" y="4394200"/>
          <p14:tracePt t="80128" x="8180388" y="4375150"/>
          <p14:tracePt t="80144" x="8180388" y="4367213"/>
          <p14:tracePt t="80160" x="8170863" y="4367213"/>
          <p14:tracePt t="80176" x="8170863" y="4357688"/>
          <p14:tracePt t="80198" x="8170863" y="4348163"/>
          <p14:tracePt t="80211" x="8170863" y="4340225"/>
          <p14:tracePt t="80319" x="8170863" y="4348163"/>
          <p14:tracePt t="80354" x="8170863" y="4357688"/>
          <p14:tracePt t="80511" x="8170863" y="4384675"/>
          <p14:tracePt t="80524" x="8170863" y="4411663"/>
          <p14:tracePt t="80533" x="8170863" y="4419600"/>
          <p14:tracePt t="80545" x="8170863" y="4429125"/>
          <p14:tracePt t="80608" x="8170863" y="4411663"/>
          <p14:tracePt t="80619" x="8170863" y="4375150"/>
          <p14:tracePt t="80630" x="8170863" y="4340225"/>
          <p14:tracePt t="80640" x="8170863" y="4330700"/>
          <p14:tracePt t="80654" x="8170863" y="4322763"/>
          <p14:tracePt t="80670" x="8170863" y="4313238"/>
          <p14:tracePt t="80895" x="8170863" y="4322763"/>
          <p14:tracePt t="80906" x="8170863" y="4340225"/>
          <p14:tracePt t="80921" x="8170863" y="4357688"/>
          <p14:tracePt t="80939" x="8170863" y="4367213"/>
          <p14:tracePt t="80962" x="8180388" y="4367213"/>
          <p14:tracePt t="81026" x="8180388" y="4375150"/>
          <p14:tracePt t="81207" x="8180388" y="4367213"/>
          <p14:tracePt t="81350" x="8180388" y="4357688"/>
          <p14:tracePt t="81449" x="8180388" y="4348163"/>
          <p14:tracePt t="81460" x="8180388" y="4340225"/>
          <p14:tracePt t="81508" x="8180388" y="4348163"/>
          <p14:tracePt t="81518" x="8180388" y="4367213"/>
          <p14:tracePt t="81540" x="8197850" y="4411663"/>
          <p14:tracePt t="81564" x="8197850" y="4429125"/>
          <p14:tracePt t="81579" x="8197850" y="4438650"/>
          <p14:tracePt t="81609" x="8197850" y="4446588"/>
          <p14:tracePt t="81637" x="8197850" y="4438650"/>
          <p14:tracePt t="81653" x="8197850" y="4429125"/>
          <p14:tracePt t="81664" x="8188325" y="4419600"/>
          <p14:tracePt t="81746" x="8188325" y="4411663"/>
          <p14:tracePt t="81773" x="8188325" y="4402138"/>
          <p14:tracePt t="81869" x="8188325" y="4394200"/>
          <p14:tracePt t="81904" x="8188325" y="4384675"/>
          <p14:tracePt t="81915" x="8180388" y="4375150"/>
          <p14:tracePt t="81940" x="8180388" y="4367213"/>
          <p14:tracePt t="81999" x="8170863" y="4367213"/>
          <p14:tracePt t="82070" x="8161338" y="4367213"/>
          <p14:tracePt t="82117" x="8153400" y="4367213"/>
          <p14:tracePt t="82178" x="8153400" y="4384675"/>
          <p14:tracePt t="82204" x="8153400" y="4394200"/>
          <p14:tracePt t="82216" x="8153400" y="4402138"/>
          <p14:tracePt t="82301" x="8153400" y="4394200"/>
          <p14:tracePt t="82313" x="8143875" y="4357688"/>
          <p14:tracePt t="82327" x="8143875" y="4340225"/>
          <p14:tracePt t="82363" x="8134350" y="4322763"/>
          <p14:tracePt t="82515" x="8134350" y="4330700"/>
          <p14:tracePt t="82542" x="8134350" y="4340225"/>
          <p14:tracePt t="82649" x="8134350" y="4348163"/>
          <p14:tracePt t="82983" x="8143875" y="4348163"/>
          <p14:tracePt t="83032" x="8153400" y="4348163"/>
          <p14:tracePt t="83154" x="8161338" y="4348163"/>
          <p14:tracePt t="83200" x="8170863" y="4348163"/>
          <p14:tracePt t="83236" x="8170863" y="4357688"/>
          <p14:tracePt t="83275" x="8170863" y="4367213"/>
          <p14:tracePt t="83297" x="8170863" y="4375150"/>
          <p14:tracePt t="83322" x="8170863" y="4394200"/>
          <p14:tracePt t="83333" x="8170863" y="4411663"/>
          <p14:tracePt t="83347" x="8170863" y="4429125"/>
          <p14:tracePt t="83368" x="8170863" y="4438650"/>
          <p14:tracePt t="83385" x="8170863" y="4446588"/>
          <p14:tracePt t="83538" x="8170863" y="4438650"/>
          <p14:tracePt t="83572" x="8170863" y="4429125"/>
          <p14:tracePt t="83583" x="8170863" y="4411663"/>
          <p14:tracePt t="83601" x="8170863" y="4394200"/>
          <p14:tracePt t="83629" x="8170863" y="4367213"/>
          <p14:tracePt t="83665" x="8170863" y="4357688"/>
          <p14:tracePt t="83828" x="8170863" y="4367213"/>
          <p14:tracePt t="83849" x="8170863" y="4375150"/>
          <p14:tracePt t="85812" x="8153400" y="4375150"/>
          <p14:tracePt t="85821" x="8143875" y="4375150"/>
          <p14:tracePt t="85836" x="8126413" y="4384675"/>
          <p14:tracePt t="85854" x="8108950" y="4384675"/>
          <p14:tracePt t="85870" x="7956550" y="4340225"/>
          <p14:tracePt t="85886" x="7786688" y="4276725"/>
          <p14:tracePt t="85901" x="7491413" y="4205288"/>
          <p14:tracePt t="85918" x="6840538" y="4125913"/>
          <p14:tracePt t="85934" x="6500813" y="4125913"/>
          <p14:tracePt t="85950" x="5822950" y="4125913"/>
          <p14:tracePt t="85966" x="5537200" y="4125913"/>
          <p14:tracePt t="85982" x="5286375" y="4125913"/>
          <p14:tracePt t="85998" x="4902200" y="4089400"/>
          <p14:tracePt t="86014" x="4776788" y="4081463"/>
          <p14:tracePt t="86030" x="4697413" y="4071938"/>
          <p14:tracePt t="86046" x="4652963" y="4062413"/>
          <p14:tracePt t="86061" x="4625975" y="4062413"/>
          <p14:tracePt t="86077" x="4616450" y="4062413"/>
          <p14:tracePt t="86301" x="4572000" y="4062413"/>
          <p14:tracePt t="86313" x="4473575" y="4062413"/>
          <p14:tracePt t="86326" x="4330700" y="4062413"/>
          <p14:tracePt t="86339" x="4133850" y="4062413"/>
          <p14:tracePt t="86351" x="3894138" y="4062413"/>
          <p14:tracePt t="86366" x="3633788" y="4017963"/>
          <p14:tracePt t="86382" x="3438525" y="3965575"/>
          <p14:tracePt t="86398" x="3303588" y="3902075"/>
          <p14:tracePt t="86428" x="3062288" y="3768725"/>
          <p14:tracePt t="86446" x="3009900" y="3714750"/>
          <p14:tracePt t="86462" x="3000375" y="3687763"/>
          <p14:tracePt t="86477" x="2990850" y="3679825"/>
          <p14:tracePt t="86493" x="2982913" y="3679825"/>
          <p14:tracePt t="86592" x="2955925" y="3679825"/>
          <p14:tracePt t="86604" x="2928938" y="3679825"/>
          <p14:tracePt t="86615" x="2894013" y="3697288"/>
          <p14:tracePt t="86625" x="2847975" y="3714750"/>
          <p14:tracePt t="86638" x="2813050" y="3724275"/>
          <p14:tracePt t="86653" x="2768600" y="3741738"/>
          <p14:tracePt t="86890" x="2751138" y="3741738"/>
          <p14:tracePt t="86900" x="2732088" y="3741738"/>
          <p14:tracePt t="86911" x="2705100" y="3724275"/>
          <p14:tracePt t="86927" x="2705100" y="3705225"/>
          <p14:tracePt t="86942" x="2697163" y="3697288"/>
          <p14:tracePt t="86957" x="2687638" y="3687763"/>
          <p14:tracePt t="86999" x="2679700" y="3679825"/>
          <p14:tracePt t="87010" x="2679700" y="3670300"/>
          <p14:tracePt t="87021" x="2670175" y="3670300"/>
          <p14:tracePt t="87050" x="2660650" y="3670300"/>
          <p14:tracePt t="87058" x="2652713" y="3660775"/>
          <p14:tracePt t="87097" x="2643188" y="3660775"/>
          <p14:tracePt t="87118" x="2633663" y="3660775"/>
          <p14:tracePt t="87144" x="2616200" y="3660775"/>
          <p14:tracePt t="87301" x="2598738" y="3652838"/>
          <p14:tracePt t="87311" x="2598738" y="3643313"/>
          <p14:tracePt t="87324" x="2589213" y="3643313"/>
          <p14:tracePt t="87341" x="2589213" y="3633788"/>
          <p14:tracePt t="87357" x="2581275" y="3625850"/>
          <p14:tracePt t="87490" x="2571750" y="3625850"/>
          <p14:tracePt t="87733" x="2571750" y="3633788"/>
          <p14:tracePt t="87744" x="2562225" y="3643313"/>
          <p14:tracePt t="87757" x="2544763" y="3652838"/>
          <p14:tracePt t="87774" x="2517775" y="3670300"/>
          <p14:tracePt t="87790" x="2465388" y="3679825"/>
          <p14:tracePt t="87806" x="2295525" y="3732213"/>
          <p14:tracePt t="87822" x="2179638" y="3751263"/>
          <p14:tracePt t="87838" x="2062163" y="3768725"/>
          <p14:tracePt t="87854" x="1847850" y="3786188"/>
          <p14:tracePt t="87869" x="1741488" y="3786188"/>
          <p14:tracePt t="87886" x="1643063" y="3786188"/>
          <p14:tracePt t="87902" x="1473200" y="3768725"/>
          <p14:tracePt t="87918" x="1401763" y="3759200"/>
          <p14:tracePt t="87933" x="1339850" y="3751263"/>
          <p14:tracePt t="87950" x="1241425" y="3741738"/>
          <p14:tracePt t="87966" x="1204913" y="3741738"/>
          <p14:tracePt t="87982" x="1169988" y="3724275"/>
          <p14:tracePt t="88013" x="1160463" y="3724275"/>
          <p14:tracePt t="88044" x="1160463" y="3714750"/>
          <p14:tracePt t="88150" x="1152525" y="3714750"/>
          <p14:tracePt t="88188" x="1143000" y="3714750"/>
          <p14:tracePt t="88403" x="1143000" y="3705225"/>
          <p14:tracePt t="88429" x="1143000" y="3697288"/>
          <p14:tracePt t="88442" x="1143000" y="3687763"/>
          <p14:tracePt t="88466" x="1143000" y="3679825"/>
          <p14:tracePt t="88476" x="1160463" y="3660775"/>
          <p14:tracePt t="88492" x="1187450" y="3652838"/>
          <p14:tracePt t="88508" x="1204913" y="3633788"/>
          <p14:tracePt t="88526" x="1231900" y="3616325"/>
          <p14:tracePt t="88541" x="1241425" y="3608388"/>
          <p14:tracePt t="88558" x="1250950" y="3608388"/>
          <p14:tracePt t="88573" x="1258888" y="3608388"/>
          <p14:tracePt t="88860" x="1258888" y="3616325"/>
          <p14:tracePt t="88873" x="1258888" y="3633788"/>
          <p14:tracePt t="88883" x="1258888" y="3652838"/>
          <p14:tracePt t="89499" x="1258888" y="3643313"/>
          <p14:tracePt t="89580" x="1268413" y="3633788"/>
          <p14:tracePt t="89597" x="1276350" y="3633788"/>
          <p14:tracePt t="89606" x="1285875" y="3633788"/>
          <p14:tracePt t="89619" x="1295400" y="3633788"/>
          <p14:tracePt t="89635" x="1312863" y="3633788"/>
          <p14:tracePt t="89648" x="1330325" y="3625850"/>
          <p14:tracePt t="89664" x="1384300" y="3616325"/>
          <p14:tracePt t="89680" x="1438275" y="3616325"/>
          <p14:tracePt t="89696" x="1509713" y="3616325"/>
          <p14:tracePt t="89712" x="1608138" y="3608388"/>
          <p14:tracePt t="89728" x="1919288" y="3562350"/>
          <p14:tracePt t="89744" x="2125663" y="3536950"/>
          <p14:tracePt t="89760" x="2330450" y="3517900"/>
          <p14:tracePt t="89776" x="2500313" y="3517900"/>
          <p14:tracePt t="89929" x="2500313" y="3500438"/>
          <p14:tracePt t="89966" x="2598738" y="3411538"/>
          <p14:tracePt t="89981" x="2803525" y="3214688"/>
          <p14:tracePt t="89989" x="3125788" y="2965450"/>
          <p14:tracePt t="90003" x="3490913" y="2660650"/>
          <p14:tracePt t="90018" x="3902075" y="2393950"/>
          <p14:tracePt t="90033" x="4313238" y="2170113"/>
          <p14:tracePt t="90050" x="5108575" y="1822450"/>
          <p14:tracePt t="90066" x="5394325" y="1731963"/>
          <p14:tracePt t="90081" x="5608638" y="1687513"/>
          <p14:tracePt t="90098" x="5848350" y="1687513"/>
          <p14:tracePt t="90113" x="5919788" y="1697038"/>
          <p14:tracePt t="90129" x="5973763" y="1714500"/>
          <p14:tracePt t="90146" x="6010275" y="1714500"/>
          <p14:tracePt t="90338" x="6010275" y="1731963"/>
          <p14:tracePt t="90352" x="6010275" y="1751013"/>
          <p14:tracePt t="90361" x="6010275" y="1768475"/>
          <p14:tracePt t="90373" x="6010275" y="1795463"/>
          <p14:tracePt t="90386" x="6010275" y="1822450"/>
          <p14:tracePt t="90402" x="6010275" y="1857375"/>
          <p14:tracePt t="90417" x="6000750" y="1911350"/>
          <p14:tracePt t="90433" x="5983288" y="1982788"/>
          <p14:tracePt t="90449" x="5946775" y="2187575"/>
          <p14:tracePt t="90465" x="5911850" y="2303463"/>
          <p14:tracePt t="90482" x="5848350" y="2500313"/>
          <p14:tracePt t="90498" x="5830888" y="2581275"/>
          <p14:tracePt t="90513" x="5813425" y="2633663"/>
          <p14:tracePt t="90530" x="5776913" y="2732088"/>
          <p14:tracePt t="90546" x="5768975" y="2786063"/>
          <p14:tracePt t="90561" x="5751513" y="2857500"/>
          <p14:tracePt t="90773" x="5751513" y="2894013"/>
          <p14:tracePt t="90784" x="5741988" y="2955925"/>
          <p14:tracePt t="90800" x="5732463" y="3036888"/>
          <p14:tracePt t="90817" x="5724525" y="3125788"/>
          <p14:tracePt t="90833" x="5705475" y="3330575"/>
          <p14:tracePt t="90849" x="5697538" y="3411538"/>
          <p14:tracePt t="90865" x="5688013" y="3490913"/>
          <p14:tracePt t="90881" x="5680075" y="3581400"/>
          <p14:tracePt t="90897" x="5680075" y="3608388"/>
          <p14:tracePt t="90928" x="5670550" y="3697288"/>
          <p14:tracePt t="90945" x="5670550" y="3714750"/>
          <p14:tracePt t="90962" x="5670550" y="3732213"/>
          <p14:tracePt t="90977" x="5670550" y="3741738"/>
          <p14:tracePt t="91399" x="5661025" y="3741738"/>
          <p14:tracePt t="91576" x="5661025" y="3724275"/>
          <p14:tracePt t="91587" x="5670550" y="3705225"/>
          <p14:tracePt t="91598" x="5680075" y="3697288"/>
          <p14:tracePt t="91614" x="5680075" y="3679825"/>
          <p14:tracePt t="92067" x="5680075" y="3660775"/>
          <p14:tracePt t="92083" x="5680075" y="3652838"/>
          <p14:tracePt t="92094" x="5680075" y="3643313"/>
          <p14:tracePt t="92107" x="5680075" y="3633788"/>
          <p14:tracePt t="92122" x="5680075" y="3616325"/>
          <p14:tracePt t="92152" x="5670550" y="3554413"/>
          <p14:tracePt t="92163" x="5661025" y="3536950"/>
          <p14:tracePt t="92178" x="5661025" y="3517900"/>
          <p14:tracePt t="92192" x="5661025" y="3500438"/>
          <p14:tracePt t="92221" x="5643563" y="3482975"/>
          <p14:tracePt t="92226" x="5643563" y="3473450"/>
          <p14:tracePt t="92274" x="5634038" y="3465513"/>
          <p14:tracePt t="92357" x="5626100" y="3465513"/>
          <p14:tracePt t="92430" x="5616575" y="3465513"/>
          <p14:tracePt t="92657" x="5616575" y="3473450"/>
          <p14:tracePt t="92704" x="5616575" y="3482975"/>
          <p14:tracePt t="92754" x="5616575" y="3490913"/>
          <p14:tracePt t="92980" x="5626100" y="3490913"/>
          <p14:tracePt t="92994" x="5634038" y="3490913"/>
          <p14:tracePt t="93006" x="5643563" y="3490913"/>
          <p14:tracePt t="93245" x="5653088" y="3490913"/>
          <p14:tracePt t="93402" x="5670550" y="3490913"/>
          <p14:tracePt t="93428" x="5680075" y="3490913"/>
          <p14:tracePt t="93438" x="5688013" y="3490913"/>
          <p14:tracePt t="93966" x="5680075" y="3490913"/>
          <p14:tracePt t="94583" x="5670550" y="3490913"/>
          <p14:tracePt t="94594" x="5661025" y="3500438"/>
          <p14:tracePt t="94614" x="5653088" y="3500438"/>
          <p14:tracePt t="94630" x="5653088" y="3509963"/>
          <p14:tracePt t="94658" x="5643563" y="3509963"/>
          <p14:tracePt t="94674" x="5643563" y="3517900"/>
          <p14:tracePt t="95097" x="5653088" y="3517900"/>
          <p14:tracePt t="95123" x="5661025" y="3517900"/>
          <p14:tracePt t="95135" x="5670550" y="3517900"/>
          <p14:tracePt t="95167" x="5680075" y="3517900"/>
          <p14:tracePt t="95205" x="5688013" y="3517900"/>
          <p14:tracePt t="95588" x="5688013" y="3509963"/>
          <p14:tracePt t="95598" x="5697538" y="3500438"/>
          <p14:tracePt t="95616" x="5705475" y="3482975"/>
          <p14:tracePt t="95627" x="5732463" y="3465513"/>
          <p14:tracePt t="95643" x="5741988" y="3446463"/>
          <p14:tracePt t="95659" x="5759450" y="3438525"/>
          <p14:tracePt t="95673" x="5776913" y="3429000"/>
          <p14:tracePt t="95689" x="5803900" y="3419475"/>
          <p14:tracePt t="95705" x="5813425" y="3419475"/>
          <p14:tracePt t="95878" x="5830888" y="3419475"/>
          <p14:tracePt t="95900" x="5840413" y="3419475"/>
          <p14:tracePt t="95917" x="5857875" y="3419475"/>
          <p14:tracePt t="95929" x="5884863" y="3419475"/>
          <p14:tracePt t="95959" x="5902325" y="3419475"/>
          <p14:tracePt t="95965" x="5911850" y="3419475"/>
          <p14:tracePt t="95983" x="5919788" y="3419475"/>
          <p14:tracePt t="96070" x="5911850" y="3429000"/>
          <p14:tracePt t="96082" x="5894388" y="3438525"/>
          <p14:tracePt t="96110" x="5840413" y="3473450"/>
          <p14:tracePt t="96128" x="5813425" y="3500438"/>
          <p14:tracePt t="96159" x="5759450" y="3527425"/>
          <p14:tracePt t="96183" x="5724525" y="3527425"/>
          <p14:tracePt t="96200" x="5705475" y="3536950"/>
          <p14:tracePt t="96215" x="5705475" y="3544888"/>
          <p14:tracePt t="96244" x="5697538" y="3544888"/>
          <p14:tracePt t="96369" x="5715000" y="3527425"/>
          <p14:tracePt t="96384" x="5741988" y="3509963"/>
          <p14:tracePt t="96397" x="5786438" y="3490913"/>
          <p14:tracePt t="96408" x="5813425" y="3473450"/>
          <p14:tracePt t="96431" x="5875338" y="3446463"/>
          <p14:tracePt t="96459" x="5911850" y="3438525"/>
          <p14:tracePt t="96484" x="5929313" y="3438525"/>
          <p14:tracePt t="96500" x="5938838" y="3438525"/>
          <p14:tracePt t="96528" x="5946775" y="3429000"/>
          <p14:tracePt t="96694" x="5956300" y="3429000"/>
          <p14:tracePt t="96720" x="5965825" y="3419475"/>
          <p14:tracePt t="96732" x="5973763" y="3411538"/>
          <p14:tracePt t="96760" x="5991225" y="3402013"/>
          <p14:tracePt t="96766" x="6000750" y="3402013"/>
          <p14:tracePt t="96785" x="6018213" y="3394075"/>
          <p14:tracePt t="96803" x="6027738" y="3394075"/>
          <p14:tracePt t="96831" x="6037263" y="3394075"/>
          <p14:tracePt t="97034" x="6027738" y="3394075"/>
          <p14:tracePt t="97092" x="6018213" y="3394075"/>
          <p14:tracePt t="97115" x="6018213" y="3402013"/>
          <p14:tracePt t="97153" x="6010275" y="3402013"/>
          <p14:tracePt t="97165" x="6010275" y="3411538"/>
          <p14:tracePt t="97186" x="5991225" y="3419475"/>
          <p14:tracePt t="97547" x="6000750" y="3419475"/>
          <p14:tracePt t="97560" x="5991225" y="3419475"/>
          <p14:tracePt t="97811" x="5983288" y="3419475"/>
          <p14:tracePt t="97823" x="5973763" y="3429000"/>
          <p14:tracePt t="97838" x="5965825" y="3429000"/>
          <p14:tracePt t="97860" x="5929313" y="3455988"/>
          <p14:tracePt t="97888" x="5884863" y="3482975"/>
          <p14:tracePt t="97917" x="5830888" y="3509963"/>
          <p14:tracePt t="97922" x="5803900" y="3517900"/>
          <p14:tracePt t="97948" x="5759450" y="3527425"/>
          <p14:tracePt t="97966" x="5741988" y="3536950"/>
          <p14:tracePt t="97988" x="5715000" y="3536950"/>
          <p14:tracePt t="98004" x="5705475" y="3536950"/>
          <p14:tracePt t="98524" x="5697538" y="3536950"/>
          <p14:tracePt t="98545" x="5688013" y="3544888"/>
          <p14:tracePt t="98556" x="5670550" y="3554413"/>
          <p14:tracePt t="98569" x="5653088" y="3581400"/>
          <p14:tracePt t="98589" x="5616575" y="3608388"/>
          <p14:tracePt t="98606" x="5581650" y="3652838"/>
          <p14:tracePt t="98635" x="5545138" y="3679825"/>
          <p14:tracePt t="98652" x="5537200" y="3679825"/>
          <p14:tracePt t="98688" x="5537200" y="3687763"/>
          <p14:tracePt t="98716" x="5545138" y="3687763"/>
          <p14:tracePt t="98727" x="5545138" y="3670300"/>
          <p14:tracePt t="98738" x="5562600" y="3660775"/>
          <p14:tracePt t="98753" x="5572125" y="3652838"/>
          <p14:tracePt t="98788" x="5599113" y="3633788"/>
          <p14:tracePt t="98811" x="5608638" y="3625850"/>
          <p14:tracePt t="98991" x="5608638" y="3616325"/>
          <p14:tracePt t="99002" x="5608638" y="3608388"/>
          <p14:tracePt t="99014" x="5616575" y="3598863"/>
          <p14:tracePt t="99037" x="5626100" y="3562350"/>
          <p14:tracePt t="99066" x="5653088" y="3544888"/>
          <p14:tracePt t="99072" x="5653088" y="3536950"/>
          <p14:tracePt t="99091" x="5661025" y="3536950"/>
          <p14:tracePt t="99170" x="5661025" y="3527425"/>
          <p14:tracePt t="99193" x="5661025" y="3517900"/>
          <p14:tracePt t="99268" x="5653088" y="3509963"/>
          <p14:tracePt t="99289" x="5643563" y="3500438"/>
          <p14:tracePt t="99339" x="5643563" y="3490913"/>
          <p14:tracePt t="99411" x="5643563" y="3482975"/>
          <p14:tracePt t="99425" x="5661025" y="3482975"/>
          <p14:tracePt t="99438" x="5670550" y="3482975"/>
          <p14:tracePt t="99468" x="5688013" y="3473450"/>
          <p14:tracePt t="99474" x="5705475" y="3473450"/>
          <p14:tracePt t="99508" x="5715000" y="3473450"/>
          <p14:tracePt t="99591" x="5705475" y="3473450"/>
          <p14:tracePt t="99604" x="5697538" y="3473450"/>
          <p14:tracePt t="99614" x="5680075" y="3482975"/>
          <p14:tracePt t="99639" x="5670550" y="3490913"/>
          <p14:tracePt t="99703" x="5680075" y="3490913"/>
          <p14:tracePt t="99713" x="5688013" y="3490913"/>
          <p14:tracePt t="99726" x="5715000" y="3490913"/>
          <p14:tracePt t="99753" x="5776913" y="3473450"/>
          <p14:tracePt t="99759" x="5822950" y="3473450"/>
          <p14:tracePt t="99771" x="5840413" y="3465513"/>
          <p14:tracePt t="99794" x="5867400" y="3465513"/>
          <p14:tracePt t="99811" x="5875338" y="3465513"/>
          <p14:tracePt t="99869" x="5875338" y="3473450"/>
          <p14:tracePt t="99879" x="5857875" y="3473450"/>
          <p14:tracePt t="99894" x="5840413" y="3490913"/>
          <p14:tracePt t="99922" x="5795963" y="3500438"/>
          <p14:tracePt t="99928" x="5768975" y="3500438"/>
          <p14:tracePt t="99940" x="5751513" y="3500438"/>
          <p14:tracePt t="99969" x="5732463" y="3500438"/>
          <p14:tracePt t="99993" x="5724525" y="3490913"/>
          <p14:tracePt t="100058" x="5724525" y="3500438"/>
          <p14:tracePt t="100250" x="5715000" y="3500438"/>
          <p14:tracePt t="100262" x="5697538" y="3500438"/>
          <p14:tracePt t="100273" x="5653088" y="3500438"/>
          <p14:tracePt t="100294" x="5589588" y="3500438"/>
          <p14:tracePt t="100311" x="5197475" y="3554413"/>
          <p14:tracePt t="100325" x="4840288" y="3633788"/>
          <p14:tracePt t="100355" x="4133850" y="3830638"/>
          <p14:tracePt t="100361" x="3803650" y="3911600"/>
          <p14:tracePt t="100373" x="3517900" y="3965575"/>
          <p14:tracePt t="100394" x="3286125" y="4010025"/>
          <p14:tracePt t="100410" x="2955925" y="4017963"/>
          <p14:tracePt t="100439" x="2705100" y="4017963"/>
          <p14:tracePt t="100446" x="2616200" y="4017963"/>
          <p14:tracePt t="100457" x="2554288" y="4037013"/>
          <p14:tracePt t="100473" x="2509838" y="4044950"/>
          <p14:tracePt t="100494" x="2490788" y="4054475"/>
          <p14:tracePt t="100721" x="2465388" y="4054475"/>
          <p14:tracePt t="100733" x="2438400" y="4044950"/>
          <p14:tracePt t="100755" x="2419350" y="4027488"/>
          <p14:tracePt t="100762" x="2393950" y="4000500"/>
          <p14:tracePt t="100773" x="2374900" y="3956050"/>
          <p14:tracePt t="100795" x="2330450" y="3848100"/>
          <p14:tracePt t="100810" x="2322513" y="3830638"/>
          <p14:tracePt t="100826" x="2322513" y="3813175"/>
          <p14:tracePt t="100842" x="2322513" y="3803650"/>
          <p14:tracePt t="100874" x="2322513" y="3795713"/>
          <p14:tracePt t="100891" x="2330450" y="3786188"/>
          <p14:tracePt t="100906" x="2366963" y="3768725"/>
          <p14:tracePt t="100922" x="2393950" y="3751263"/>
          <p14:tracePt t="100939" x="2465388" y="3714750"/>
          <p14:tracePt t="100954" x="2490788" y="3697288"/>
          <p14:tracePt t="100971" x="2536825" y="3679825"/>
          <p14:tracePt t="100987" x="2554288" y="3670300"/>
          <p14:tracePt t="101019" x="2554288" y="3660775"/>
          <p14:tracePt t="101284" x="2562225" y="3660775"/>
          <p14:tracePt t="101298" x="2571750" y="3660775"/>
          <p14:tracePt t="101311" x="2581275" y="3660775"/>
          <p14:tracePt t="101333" x="2589213" y="3660775"/>
          <p14:tracePt t="101372" x="2589213" y="3670300"/>
          <p14:tracePt t="101383" x="2581275" y="3670300"/>
          <p14:tracePt t="101394" x="2562225" y="3670300"/>
          <p14:tracePt t="101407" x="2544763" y="3670300"/>
          <p14:tracePt t="101419" x="2527300" y="3670300"/>
          <p14:tracePt t="101435" x="2509838" y="3670300"/>
          <p14:tracePt t="101451" x="2509838" y="3660775"/>
          <p14:tracePt t="101467" x="2500313" y="3652838"/>
          <p14:tracePt t="101498" x="2500313" y="3643313"/>
          <p14:tracePt t="101515" x="2500313" y="3625850"/>
          <p14:tracePt t="101530" x="2517775" y="3608388"/>
          <p14:tracePt t="101547" x="2536825" y="3581400"/>
          <p14:tracePt t="101563" x="2581275" y="3554413"/>
          <p14:tracePt t="101579" x="2608263" y="3544888"/>
          <p14:tracePt t="101595" x="2643188" y="3544888"/>
          <p14:tracePt t="101611" x="2697163" y="3544888"/>
          <p14:tracePt t="101627" x="2732088" y="3544888"/>
          <p14:tracePt t="101643" x="2751138" y="3554413"/>
          <p14:tracePt t="101659" x="2776538" y="3554413"/>
          <p14:tracePt t="101689" x="2776538" y="3562350"/>
          <p14:tracePt t="101705" x="2776538" y="3571875"/>
          <p14:tracePt t="101744" x="2776538" y="3581400"/>
          <p14:tracePt t="101804" x="2768600" y="3589338"/>
          <p14:tracePt t="101815" x="2751138" y="3608388"/>
          <p14:tracePt t="101826" x="2741613" y="3616325"/>
          <p14:tracePt t="101837" x="2714625" y="3625850"/>
          <p14:tracePt t="101852" x="2697163" y="3633788"/>
          <p14:tracePt t="101881" x="2652713" y="3633788"/>
          <p14:tracePt t="101899" x="2625725" y="3625850"/>
          <p14:tracePt t="101915" x="2625725" y="3616325"/>
          <p14:tracePt t="101931" x="2625725" y="3608388"/>
          <p14:tracePt t="101947" x="2625725" y="3598863"/>
          <p14:tracePt t="101978" x="2625725" y="3589338"/>
          <p14:tracePt t="101996" x="2643188" y="3589338"/>
          <p14:tracePt t="102011" x="2670175" y="3589338"/>
          <p14:tracePt t="102026" x="2697163" y="3589338"/>
          <p14:tracePt t="102043" x="2751138" y="3598863"/>
          <p14:tracePt t="102058" x="2776538" y="3616325"/>
          <p14:tracePt t="102075" x="2786063" y="3625850"/>
          <p14:tracePt t="102091" x="2795588" y="3643313"/>
          <p14:tracePt t="102106" x="2795588" y="3652838"/>
          <p14:tracePt t="102122" x="2795588" y="3670300"/>
          <p14:tracePt t="102139" x="2741613" y="3714750"/>
          <p14:tracePt t="102155" x="2714625" y="3732213"/>
          <p14:tracePt t="102171" x="2670175" y="3759200"/>
          <p14:tracePt t="102187" x="2616200" y="3776663"/>
          <p14:tracePt t="102203" x="2589213" y="3776663"/>
          <p14:tracePt t="102235" x="2581275" y="3776663"/>
          <p14:tracePt t="102260" x="2581275" y="3768725"/>
          <p14:tracePt t="102273" x="2581275" y="3759200"/>
          <p14:tracePt t="102282" x="2581275" y="3751263"/>
          <p14:tracePt t="102298" x="2598738" y="3732213"/>
          <p14:tracePt t="102313" x="2616200" y="3705225"/>
          <p14:tracePt t="102329" x="2643188" y="3670300"/>
          <p14:tracePt t="102345" x="2697163" y="3616325"/>
          <p14:tracePt t="102361" x="2724150" y="3598863"/>
          <p14:tracePt t="102378" x="2786063" y="3571875"/>
          <p14:tracePt t="102393" x="2803525" y="3562350"/>
          <p14:tracePt t="102409" x="2813050" y="3562350"/>
          <p14:tracePt t="102441" x="2813050" y="3571875"/>
          <p14:tracePt t="102457" x="2803525" y="3589338"/>
          <p14:tracePt t="102473" x="2759075" y="3616325"/>
          <p14:tracePt t="102490" x="2705100" y="3652838"/>
          <p14:tracePt t="102505" x="2679700" y="3652838"/>
          <p14:tracePt t="102536" x="2670175" y="3652838"/>
          <p14:tracePt t="102570" x="2670175" y="3633788"/>
          <p14:tracePt t="102585" x="2679700" y="3608388"/>
          <p14:tracePt t="102601" x="2687638" y="3598863"/>
          <p14:tracePt t="102617" x="2697163" y="3589338"/>
          <p14:tracePt t="102633" x="2714625" y="3581400"/>
          <p14:tracePt t="102691" x="2724150" y="3581400"/>
          <p14:tracePt t="102704" x="2732088" y="3581400"/>
          <p14:tracePt t="103133" x="2697163" y="3608388"/>
          <p14:tracePt t="103151" x="2670175" y="3643313"/>
          <p14:tracePt t="103161" x="2643188" y="3660775"/>
          <p14:tracePt t="103173" x="2625725" y="3670300"/>
          <p14:tracePt t="103188" x="2625725" y="3679825"/>
          <p14:tracePt t="103219" x="2633663" y="3679825"/>
          <p14:tracePt t="103245" x="2714625" y="3670300"/>
          <p14:tracePt t="103257" x="2822575" y="3643313"/>
          <p14:tracePt t="103268" x="2946400" y="3616325"/>
          <p14:tracePt t="103283" x="3081338" y="3581400"/>
          <p14:tracePt t="103299" x="3205163" y="3554413"/>
          <p14:tracePt t="103316" x="3375025" y="3536950"/>
          <p14:tracePt t="103332" x="3411538" y="3536950"/>
          <p14:tracePt t="103348" x="3419475" y="3527425"/>
          <p14:tracePt t="103380" x="3402013" y="3517900"/>
          <p14:tracePt t="103395" x="3357563" y="3509963"/>
          <p14:tracePt t="103412" x="3224213" y="3500438"/>
          <p14:tracePt t="103428" x="3160713" y="3500438"/>
          <p14:tracePt t="103443" x="3098800" y="3500438"/>
          <p14:tracePt t="103460" x="3036888" y="3509963"/>
          <p14:tracePt t="103476" x="2965450" y="3517900"/>
          <p14:tracePt t="103506" x="2894013" y="3517900"/>
          <p14:tracePt t="103523" x="2867025" y="3517900"/>
          <p14:tracePt t="103539" x="2857500" y="3509963"/>
          <p14:tracePt t="103556" x="2822575" y="3482975"/>
          <p14:tracePt t="103572" x="2803525" y="3482975"/>
          <p14:tracePt t="103588" x="2776538" y="3465513"/>
          <p14:tracePt t="103602" x="2751138" y="3446463"/>
          <p14:tracePt t="103618" x="2679700" y="3429000"/>
          <p14:tracePt t="103634" x="2643188" y="3419475"/>
          <p14:tracePt t="103651" x="2554288" y="3411538"/>
          <p14:tracePt t="103666" x="2490788" y="3411538"/>
          <p14:tracePt t="103682" x="2446338" y="3411538"/>
          <p14:tracePt t="103698" x="2401888" y="3419475"/>
          <p14:tracePt t="103715" x="2357438" y="3429000"/>
          <p14:tracePt t="103730" x="2339975" y="3429000"/>
          <p14:tracePt t="103749" x="2339975" y="3419475"/>
          <p14:tracePt t="104014" x="2339975" y="3429000"/>
          <p14:tracePt t="104032" x="2330450" y="3438525"/>
          <p14:tracePt t="104038" x="2312988" y="3446463"/>
          <p14:tracePt t="104053" x="2295525" y="3465513"/>
          <p14:tracePt t="104068" x="2259013" y="3482975"/>
          <p14:tracePt t="104085" x="2224088" y="3509963"/>
          <p14:tracePt t="104100" x="2205038" y="3517900"/>
          <p14:tracePt t="104131" x="2187575" y="3527425"/>
          <p14:tracePt t="104182" x="2197100" y="3517900"/>
          <p14:tracePt t="104195" x="2241550" y="3473450"/>
          <p14:tracePt t="104203" x="2330450" y="3402013"/>
          <p14:tracePt t="104218" x="2473325" y="3303588"/>
          <p14:tracePt t="104231" x="2633663" y="3197225"/>
          <p14:tracePt t="104245" x="2803525" y="3108325"/>
          <p14:tracePt t="104260" x="2884488" y="3071813"/>
          <p14:tracePt t="104277" x="2928938" y="3054350"/>
          <p14:tracePt t="104292" x="2938463" y="3054350"/>
          <p14:tracePt t="104308" x="2928938" y="3054350"/>
          <p14:tracePt t="104328" x="2857500" y="3081338"/>
          <p14:tracePt t="104342" x="2768600" y="3116263"/>
          <p14:tracePt t="104356" x="2679700" y="3160713"/>
          <p14:tracePt t="104372" x="2589213" y="3197225"/>
          <p14:tracePt t="104389" x="2428875" y="3251200"/>
          <p14:tracePt t="104405" x="2347913" y="3276600"/>
          <p14:tracePt t="104421" x="2259013" y="3295650"/>
          <p14:tracePt t="104436" x="2108200" y="3313113"/>
          <p14:tracePt t="104452" x="2027238" y="3313113"/>
          <p14:tracePt t="104469" x="1884363" y="3313113"/>
          <p14:tracePt t="104485" x="1812925" y="3313113"/>
          <p14:tracePt t="104500" x="1741488" y="3313113"/>
          <p14:tracePt t="104517" x="1598613" y="3303588"/>
          <p14:tracePt t="104532" x="1536700" y="3303588"/>
          <p14:tracePt t="104548" x="1490663" y="3303588"/>
          <p14:tracePt t="104564" x="1455738" y="3303588"/>
          <p14:tracePt t="104581" x="1419225" y="3303588"/>
          <p14:tracePt t="104818" x="1411288" y="3303588"/>
          <p14:tracePt t="104829" x="1401763" y="3303588"/>
          <p14:tracePt t="104867" x="1393825" y="3303588"/>
          <p14:tracePt t="104888" x="1393825" y="3313113"/>
          <p14:tracePt t="104916" x="1393825" y="3322638"/>
          <p14:tracePt t="104930" x="1393825" y="3340100"/>
          <p14:tracePt t="104957" x="1393825" y="3348038"/>
          <p14:tracePt t="104986" x="1401763" y="3367088"/>
          <p14:tracePt t="105008" x="1419225" y="3375025"/>
          <p14:tracePt t="105028" x="1438275" y="3375025"/>
          <p14:tracePt t="105043" x="1465263" y="3384550"/>
          <p14:tracePt t="105072" x="1598613" y="3429000"/>
          <p14:tracePt t="105097" x="1679575" y="3429000"/>
          <p14:tracePt t="105126" x="1687513" y="3429000"/>
          <p14:tracePt t="105132" x="1697038" y="3419475"/>
          <p14:tracePt t="105144" x="1697038" y="3411538"/>
          <p14:tracePt t="105173" x="1697038" y="3367088"/>
          <p14:tracePt t="105179" x="1687513" y="3340100"/>
          <p14:tracePt t="105197" x="1679575" y="3303588"/>
          <p14:tracePt t="105227" x="1589088" y="3152775"/>
          <p14:tracePt t="105244" x="1544638" y="3108325"/>
          <p14:tracePt t="105273" x="1455738" y="3071813"/>
          <p14:tracePt t="105279" x="1401763" y="3071813"/>
          <p14:tracePt t="105298" x="1322388" y="3081338"/>
          <p14:tracePt t="105327" x="1276350" y="3133725"/>
          <p14:tracePt t="105358" x="1268413" y="3179763"/>
          <p14:tracePt t="105396" x="1303338" y="3276600"/>
          <p14:tracePt t="105427" x="1357313" y="3348038"/>
          <p14:tracePt t="105432" x="1393825" y="3394075"/>
          <p14:tracePt t="105456" x="1428750" y="3438525"/>
          <p14:tracePt t="105474" x="1544638" y="3527425"/>
          <p14:tracePt t="105498" x="1687513" y="3598863"/>
          <p14:tracePt t="105514" x="1768475" y="3625850"/>
          <p14:tracePt t="105543" x="2027238" y="3625850"/>
          <p14:tracePt t="105561" x="2098675" y="3608388"/>
          <p14:tracePt t="105596" x="2276475" y="3482975"/>
          <p14:tracePt t="105602" x="2303463" y="3455988"/>
          <p14:tracePt t="105614" x="2330450" y="3429000"/>
          <p14:tracePt t="105644" x="2339975" y="3411538"/>
          <p14:tracePt t="105650" x="2347913" y="3402013"/>
          <p14:tracePt t="105675" x="2347913" y="3394075"/>
          <p14:tracePt t="105699" x="2347913" y="3384550"/>
          <p14:tracePt t="105807" x="2357438" y="3375025"/>
          <p14:tracePt t="105817" x="2366963" y="3375025"/>
          <p14:tracePt t="105827" x="2374900" y="3375025"/>
          <p14:tracePt t="105842" x="2384425" y="3375025"/>
          <p14:tracePt t="105864" x="2393950" y="3375025"/>
          <p14:tracePt t="105897" x="2393950" y="3384550"/>
          <p14:tracePt t="105913" x="2393950" y="3394075"/>
          <p14:tracePt t="105935" x="2393950" y="3402013"/>
          <p14:tracePt t="105946" x="2393950" y="3429000"/>
          <p14:tracePt t="105960" x="2393950" y="3446463"/>
          <p14:tracePt t="105972" x="2384425" y="3465513"/>
          <p14:tracePt t="105986" x="2374900" y="3490913"/>
          <p14:tracePt t="106001" x="2347913" y="3527425"/>
          <p14:tracePt t="106017" x="2322513" y="3562350"/>
          <p14:tracePt t="106034" x="2268538" y="3616325"/>
          <p14:tracePt t="106050" x="2241550" y="3633788"/>
          <p14:tracePt t="106066" x="2224088" y="3643313"/>
          <p14:tracePt t="106082" x="2179638" y="3652838"/>
          <p14:tracePt t="106098" x="2152650" y="3660775"/>
          <p14:tracePt t="106114" x="2108200" y="3660775"/>
          <p14:tracePt t="106130" x="2071688" y="3660775"/>
          <p14:tracePt t="106146" x="2036763" y="3652838"/>
          <p14:tracePt t="106162" x="1955800" y="3625850"/>
          <p14:tracePt t="106178" x="1928813" y="3616325"/>
          <p14:tracePt t="106194" x="1874838" y="3589338"/>
          <p14:tracePt t="106210" x="1839913" y="3571875"/>
          <p14:tracePt t="106226" x="1741488" y="3517900"/>
          <p14:tracePt t="106256" x="1660525" y="3482975"/>
          <p14:tracePt t="106274" x="1608138" y="3455988"/>
          <p14:tracePt t="106289" x="1589088" y="3446463"/>
          <p14:tracePt t="106305" x="1581150" y="3438525"/>
          <p14:tracePt t="106322" x="1554163" y="3429000"/>
          <p14:tracePt t="106338" x="1544638" y="3411538"/>
          <p14:tracePt t="106354" x="1527175" y="3411538"/>
          <p14:tracePt t="106370" x="1509713" y="3394075"/>
          <p14:tracePt t="106386" x="1509713" y="3384550"/>
          <p14:tracePt t="106402" x="1500188" y="3384550"/>
          <p14:tracePt t="106418" x="1500188" y="3375025"/>
          <p14:tracePt t="106535" x="1500188" y="3384550"/>
          <p14:tracePt t="106561" x="1509713" y="3384550"/>
          <p14:tracePt t="106763" x="1509713" y="3394075"/>
          <p14:tracePt t="106791" x="1509713" y="3402013"/>
          <p14:tracePt t="106813" x="1509713" y="3411538"/>
          <p14:tracePt t="106823" x="1509713" y="3419475"/>
          <p14:tracePt t="107140" x="1517650" y="3429000"/>
          <p14:tracePt t="107147" x="1527175" y="3438525"/>
          <p14:tracePt t="107163" x="1536700" y="3446463"/>
          <p14:tracePt t="107198" x="1633538" y="3509963"/>
          <p14:tracePt t="107230" x="1776413" y="3581400"/>
          <p14:tracePt t="107236" x="1866900" y="3643313"/>
          <p14:tracePt t="107247" x="1982788" y="3714750"/>
          <p14:tracePt t="107277" x="2170113" y="3857625"/>
          <p14:tracePt t="107286" x="2259013" y="3929063"/>
          <p14:tracePt t="107301" x="2347913" y="3983038"/>
          <p14:tracePt t="107317" x="2473325" y="4089400"/>
          <p14:tracePt t="107346" x="2536825" y="4133850"/>
          <p14:tracePt t="107594" x="2554288" y="4133850"/>
          <p14:tracePt t="107606" x="2562225" y="4125913"/>
          <p14:tracePt t="107617" x="2581275" y="4125913"/>
          <p14:tracePt t="107644" x="2625725" y="4116388"/>
          <p14:tracePt t="107663" x="2652713" y="4116388"/>
          <p14:tracePt t="107699" x="2803525" y="4116388"/>
          <p14:tracePt t="107718" x="2867025" y="4125913"/>
          <p14:tracePt t="107747" x="3036888" y="4205288"/>
          <p14:tracePt t="107764" x="3081338" y="4224338"/>
          <p14:tracePt t="107781" x="3098800" y="4241800"/>
          <p14:tracePt t="107796" x="3125788" y="4268788"/>
          <p14:tracePt t="107811" x="3152775" y="4303713"/>
          <p14:tracePt t="108051" x="3160713" y="4303713"/>
          <p14:tracePt t="108073" x="3160713" y="4295775"/>
          <p14:tracePt t="108113" x="3160713" y="4286250"/>
          <p14:tracePt t="108123" x="3170238" y="4286250"/>
          <p14:tracePt t="108134" x="3179763" y="4286250"/>
          <p14:tracePt t="108163" x="3276600" y="4241800"/>
          <p14:tracePt t="108181" x="3357563" y="4205288"/>
          <p14:tracePt t="108197" x="3714750" y="4054475"/>
          <p14:tracePt t="108212" x="3946525" y="3956050"/>
          <p14:tracePt t="108229" x="4187825" y="3884613"/>
          <p14:tracePt t="108245" x="4562475" y="3822700"/>
          <p14:tracePt t="108260" x="4687888" y="3822700"/>
          <p14:tracePt t="108278" x="4786313" y="3830638"/>
          <p14:tracePt t="108292" x="4929188" y="3902075"/>
          <p14:tracePt t="108505" x="4938713" y="3894138"/>
          <p14:tracePt t="108517" x="4956175" y="3884613"/>
          <p14:tracePt t="108532" x="4973638" y="3875088"/>
          <p14:tracePt t="108549" x="5000625" y="3848100"/>
          <p14:tracePt t="108565" x="5037138" y="3822700"/>
          <p14:tracePt t="108581" x="5126038" y="3776663"/>
          <p14:tracePt t="108597" x="5170488" y="3751263"/>
          <p14:tracePt t="108613" x="5224463" y="3732213"/>
          <p14:tracePt t="108629" x="5313363" y="3705225"/>
          <p14:tracePt t="108645" x="5357813" y="3697288"/>
          <p14:tracePt t="108661" x="5402263" y="3687763"/>
          <p14:tracePt t="108677" x="5446713" y="3687763"/>
          <p14:tracePt t="108692" x="5473700" y="3670300"/>
          <p14:tracePt t="108709" x="5510213" y="3660775"/>
          <p14:tracePt t="108725" x="5518150" y="3643313"/>
          <p14:tracePt t="108740" x="5537200" y="3625850"/>
          <p14:tracePt t="108756" x="5545138" y="3598863"/>
          <p14:tracePt t="108962" x="5554663" y="3589338"/>
          <p14:tracePt t="108999" x="5562600" y="3581400"/>
          <p14:tracePt t="109025" x="5572125" y="3571875"/>
          <p14:tracePt t="109036" x="5581650" y="3562350"/>
          <p14:tracePt t="109048" x="5581650" y="3554413"/>
          <p14:tracePt t="109062" x="5589588" y="3554413"/>
          <p14:tracePt t="109077" x="5589588" y="3536950"/>
          <p14:tracePt t="109093" x="5599113" y="3527425"/>
          <p14:tracePt t="109313" x="5599113" y="3517900"/>
          <p14:tracePt t="109362" x="5599113" y="3509963"/>
          <p14:tracePt t="109408" x="5608638" y="3490913"/>
          <p14:tracePt t="109431" x="5608638" y="3482975"/>
          <p14:tracePt t="109443" x="5616575" y="3482975"/>
          <p14:tracePt t="109469" x="5626100" y="3473450"/>
          <p14:tracePt t="109673" x="5626100" y="3465513"/>
          <p14:tracePt t="109696" x="5634038" y="3455988"/>
          <p14:tracePt t="109721" x="5643563" y="3446463"/>
          <p14:tracePt t="109734" x="5643563" y="3438525"/>
          <p14:tracePt t="109749" x="5661025" y="3429000"/>
          <p14:tracePt t="109764" x="5670550" y="3419475"/>
          <p14:tracePt t="109802" x="5680075" y="3411538"/>
          <p14:tracePt t="109877" x="5688013" y="3411538"/>
          <p14:tracePt t="110082" x="5688013" y="3394075"/>
          <p14:tracePt t="110092" x="5697538" y="3394075"/>
          <p14:tracePt t="110104" x="5697538" y="3384550"/>
          <p14:tracePt t="110134" x="5697538" y="3375025"/>
          <p14:tracePt t="110142" x="5697538" y="3367088"/>
          <p14:tracePt t="110152" x="5705475" y="3367088"/>
          <p14:tracePt t="110299" x="5715000" y="3367088"/>
          <p14:tracePt t="110599" x="5724525" y="3367088"/>
          <p14:tracePt t="110659" x="5732463" y="3367088"/>
          <p14:tracePt t="110706" x="5732463" y="3375025"/>
          <p14:tracePt t="110719" x="5732463" y="3384550"/>
          <p14:tracePt t="110730" x="5732463" y="3402013"/>
          <p14:tracePt t="110753" x="5732463" y="3429000"/>
          <p14:tracePt t="110782" x="5724525" y="3438525"/>
          <p14:tracePt t="110792" x="5724525" y="3446463"/>
          <p14:tracePt t="110806" x="5724525" y="3455988"/>
          <p14:tracePt t="110835" x="5715000" y="3465513"/>
          <p14:tracePt t="110898" x="5705475" y="3465513"/>
          <p14:tracePt t="110920" x="5697538" y="3465513"/>
          <p14:tracePt t="111054" x="5688013" y="3465513"/>
          <p14:tracePt t="111066" x="5688013" y="3473450"/>
          <p14:tracePt t="111092" x="5680075" y="3473450"/>
          <p14:tracePt t="111125" x="5680075" y="3482975"/>
          <p14:tracePt t="111151" x="5670550" y="3482975"/>
          <p14:tracePt t="112758" x="5680075" y="3482975"/>
          <p14:tracePt t="112773" x="5680075" y="3473450"/>
          <p14:tracePt t="112788" x="5688013" y="3473450"/>
          <p14:tracePt t="112797" x="5697538" y="3455988"/>
          <p14:tracePt t="112808" x="5705475" y="3455988"/>
          <p14:tracePt t="113040" x="5705475" y="3446463"/>
          <p14:tracePt t="113421" x="5715000" y="3446463"/>
          <p14:tracePt t="113493" x="5724525" y="3446463"/>
          <p14:tracePt t="113541" x="5732463" y="3446463"/>
          <p14:tracePt t="113612" x="5732463" y="3438525"/>
          <p14:tracePt t="113623" x="5741988" y="3438525"/>
          <p14:tracePt t="113660" x="5751513" y="3438525"/>
          <p14:tracePt t="113687" x="5759450" y="3438525"/>
          <p14:tracePt t="114154" x="5751513" y="3438525"/>
          <p14:tracePt t="114167" x="5724525" y="3438525"/>
          <p14:tracePt t="114177" x="5688013" y="3438525"/>
          <p14:tracePt t="114193" x="5643563" y="3438525"/>
          <p14:tracePt t="114208" x="5545138" y="3438525"/>
          <p14:tracePt t="114225" x="5197475" y="3438525"/>
          <p14:tracePt t="114241" x="4884738" y="3429000"/>
          <p14:tracePt t="114257" x="4537075" y="3411538"/>
          <p14:tracePt t="114273" x="4170363" y="3375025"/>
          <p14:tracePt t="114303" x="3108325" y="3214688"/>
          <p14:tracePt t="114320" x="2822575" y="3143250"/>
          <p14:tracePt t="114337" x="2411413" y="3036888"/>
          <p14:tracePt t="114353" x="2303463" y="3017838"/>
          <p14:tracePt t="114369" x="2232025" y="3009900"/>
          <p14:tracePt t="114385" x="2160588" y="3009900"/>
          <p14:tracePt t="114400" x="2152650" y="3017838"/>
          <p14:tracePt t="114417" x="2152650" y="3027363"/>
          <p14:tracePt t="114432" x="2152650" y="3036888"/>
          <p14:tracePt t="114599" x="2133600" y="3044825"/>
          <p14:tracePt t="114609" x="2125663" y="3062288"/>
          <p14:tracePt t="114624" x="2108200" y="3081338"/>
          <p14:tracePt t="114641" x="2081213" y="3098800"/>
          <p14:tracePt t="114656" x="2062163" y="3108325"/>
          <p14:tracePt t="114672" x="2054225" y="3116263"/>
          <p14:tracePt t="114687" x="2044700" y="3116263"/>
          <p14:tracePt t="114703" x="2044700" y="3125788"/>
          <p14:tracePt t="114757" x="2054225" y="3125788"/>
          <p14:tracePt t="114767" x="2054225" y="3133725"/>
          <p14:tracePt t="114778" x="2062163" y="3152775"/>
          <p14:tracePt t="114790" x="2071688" y="3179763"/>
          <p14:tracePt t="114804" x="2098675" y="3224213"/>
          <p14:tracePt t="114817" x="2125663" y="3286125"/>
          <p14:tracePt t="114831" x="2152650" y="3348038"/>
          <p14:tracePt t="114847" x="2179638" y="3402013"/>
          <p14:tracePt t="114864" x="2205038" y="3490913"/>
          <p14:tracePt t="114879" x="2205038" y="3517900"/>
          <p14:tracePt t="114895" x="2197100" y="3554413"/>
          <p14:tracePt t="114912" x="2160588" y="3608388"/>
          <p14:tracePt t="114927" x="2143125" y="3625850"/>
          <p14:tracePt t="114958" x="2071688" y="3633788"/>
          <p14:tracePt t="114976" x="2036763" y="3633788"/>
          <p14:tracePt t="114993" x="2000250" y="3633788"/>
          <p14:tracePt t="115009" x="1911350" y="3633788"/>
          <p14:tracePt t="115024" x="1866900" y="3633788"/>
          <p14:tracePt t="115041" x="1812925" y="3633788"/>
          <p14:tracePt t="115057" x="1714500" y="3625850"/>
          <p14:tracePt t="115073" x="1652588" y="3608388"/>
          <p14:tracePt t="115089" x="1616075" y="3598863"/>
          <p14:tracePt t="115105" x="1544638" y="3571875"/>
          <p14:tracePt t="115120" x="1517650" y="3571875"/>
          <p14:tracePt t="115137" x="1482725" y="3554413"/>
          <p14:tracePt t="115153" x="1465263" y="3544888"/>
          <p14:tracePt t="115169" x="1438275" y="3544888"/>
          <p14:tracePt t="115185" x="1393825" y="3544888"/>
          <p14:tracePt t="115201" x="1366838" y="3544888"/>
          <p14:tracePt t="115217" x="1347788" y="3544888"/>
          <p14:tracePt t="115232" x="1322388" y="3544888"/>
          <p14:tracePt t="115249" x="1295400" y="3544888"/>
          <p14:tracePt t="115265" x="1241425" y="3544888"/>
          <p14:tracePt t="115281" x="1214438" y="3544888"/>
          <p14:tracePt t="115297" x="1187450" y="3544888"/>
          <p14:tracePt t="115313" x="1179513" y="3544888"/>
          <p14:tracePt t="115464" x="1187450" y="3544888"/>
          <p14:tracePt t="115488" x="1187450" y="3554413"/>
          <p14:tracePt t="115498" x="1196975" y="3554413"/>
          <p14:tracePt t="115513" x="1196975" y="3562350"/>
          <p14:tracePt t="115525" x="1204913" y="3571875"/>
          <p14:tracePt t="115538" x="1214438" y="3581400"/>
          <p14:tracePt t="115570" x="1223963" y="3589338"/>
          <p14:tracePt t="115618" x="1231900" y="3589338"/>
          <p14:tracePt t="115632" x="1231900" y="3598863"/>
          <p14:tracePt t="115667" x="1241425" y="3608388"/>
          <p14:tracePt t="115693" x="1250950" y="3608388"/>
          <p14:tracePt t="115715" x="1258888" y="3608388"/>
          <p14:tracePt t="115789" x="1268413" y="3608388"/>
          <p14:tracePt t="115823" x="1268413" y="3616325"/>
          <p14:tracePt t="116039" x="1276350" y="3616325"/>
          <p14:tracePt t="116536" x="1285875" y="3616325"/>
          <p14:tracePt t="116545" x="1303338" y="3616325"/>
          <p14:tracePt t="116560" x="1312863" y="3616325"/>
          <p14:tracePt t="116590" x="1330325" y="3616325"/>
          <p14:tracePt t="116596" x="1347788" y="3616325"/>
          <p14:tracePt t="116615" x="1393825" y="3616325"/>
          <p14:tracePt t="116630" x="1419225" y="3625850"/>
          <p14:tracePt t="116647" x="1455738" y="3643313"/>
          <p14:tracePt t="116674" x="1608138" y="3795713"/>
          <p14:tracePt t="116906" x="1608138" y="3786188"/>
          <p14:tracePt t="116919" x="1608138" y="3768725"/>
          <p14:tracePt t="116955" x="1616075" y="3768725"/>
          <p14:tracePt t="116967" x="1633538" y="3768725"/>
          <p14:tracePt t="116977" x="1660525" y="3768725"/>
          <p14:tracePt t="116988" x="1714500" y="3776663"/>
          <p14:tracePt t="117003" x="1785938" y="3803650"/>
          <p14:tracePt t="117018" x="1928813" y="3857625"/>
          <p14:tracePt t="117034" x="2187575" y="3965575"/>
          <p14:tracePt t="117050" x="2490788" y="4108450"/>
          <p14:tracePt t="117066" x="3062288" y="4473575"/>
          <p14:tracePt t="117082" x="3348038" y="4741863"/>
          <p14:tracePt t="117098" x="3759200" y="5143500"/>
          <p14:tracePt t="117114" x="3894138" y="5268913"/>
          <p14:tracePt t="117130" x="4000500" y="5394325"/>
          <p14:tracePt t="117146" x="4089400" y="5518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324850" cy="62388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dirty="0" smtClean="0"/>
              <a:t>Types of Female Bony Pelvis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106F6A4-764B-4CC6-830F-8B26251680DB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pic>
        <p:nvPicPr>
          <p:cNvPr id="5" name="Picture 4" descr="de31$009"/>
          <p:cNvPicPr>
            <a:picLocks noChangeAspect="1" noChangeArrowheads="1"/>
          </p:cNvPicPr>
          <p:nvPr/>
        </p:nvPicPr>
        <p:blipFill>
          <a:blip r:embed="rId6"/>
          <a:srcRect l="1511" t="2347" r="4532" b="6104"/>
          <a:stretch>
            <a:fillRect/>
          </a:stretch>
        </p:blipFill>
        <p:spPr bwMode="auto">
          <a:xfrm>
            <a:off x="236538" y="1323975"/>
            <a:ext cx="3214687" cy="23320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5" descr="de31$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4504" r="7500" b="7658"/>
          <a:stretch>
            <a:fillRect/>
          </a:stretch>
        </p:blipFill>
        <p:spPr bwMode="auto">
          <a:xfrm>
            <a:off x="3589338" y="1323975"/>
            <a:ext cx="3157537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e31$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4819"/>
          <a:stretch>
            <a:fillRect/>
          </a:stretch>
        </p:blipFill>
        <p:spPr bwMode="auto">
          <a:xfrm>
            <a:off x="204788" y="4178300"/>
            <a:ext cx="3335337" cy="2363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31$0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" t="5922" r="4623" b="4340"/>
          <a:stretch>
            <a:fillRect/>
          </a:stretch>
        </p:blipFill>
        <p:spPr bwMode="auto">
          <a:xfrm>
            <a:off x="3632200" y="3609975"/>
            <a:ext cx="3146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6889750" y="1512888"/>
            <a:ext cx="2049463" cy="435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/>
              <a:t>Information of the shape and dimensions of the female pelvis is of </a:t>
            </a:r>
            <a:r>
              <a:rPr lang="en-US" altLang="en-US" sz="2200" b="1">
                <a:solidFill>
                  <a:schemeClr val="hlink"/>
                </a:solidFill>
              </a:rPr>
              <a:t>great importance for obstetrics,</a:t>
            </a:r>
            <a:r>
              <a:rPr lang="en-US" altLang="en-US" sz="2200"/>
              <a:t> because it is the bony canal through which the child passes during birth.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753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7" x="5446713" y="4759325"/>
          <p14:tracePt t="3697" x="5438775" y="4759325"/>
          <p14:tracePt t="3736" x="5438775" y="4751388"/>
          <p14:tracePt t="3747" x="5438775" y="4697413"/>
          <p14:tracePt t="3762" x="5438775" y="4572000"/>
          <p14:tracePt t="3785" x="5438775" y="4081463"/>
          <p14:tracePt t="3801" x="5438775" y="3786188"/>
          <p14:tracePt t="3830" x="5473700" y="3446463"/>
          <p14:tracePt t="3835" x="5491163" y="3348038"/>
          <p14:tracePt t="3848" x="5510213" y="3286125"/>
          <p14:tracePt t="3883" x="5562600" y="3133725"/>
          <p14:tracePt t="3901" x="5572125" y="3108325"/>
          <p14:tracePt t="3930" x="5581650" y="3071813"/>
          <p14:tracePt t="4082" x="5589588" y="3044825"/>
          <p14:tracePt t="4095" x="5599113" y="3036888"/>
          <p14:tracePt t="4133" x="5581650" y="3054350"/>
          <p14:tracePt t="4144" x="5562600" y="3098800"/>
          <p14:tracePt t="4154" x="5545138" y="3133725"/>
          <p14:tracePt t="4169" x="5518150" y="3160713"/>
          <p14:tracePt t="4184" x="5500688" y="3170238"/>
          <p14:tracePt t="4199" x="5491163" y="3170238"/>
          <p14:tracePt t="4215" x="5483225" y="3170238"/>
          <p14:tracePt t="4232" x="5483225" y="3160713"/>
          <p14:tracePt t="4247" x="5483225" y="3143250"/>
          <p14:tracePt t="4264" x="5483225" y="3054350"/>
          <p14:tracePt t="4279" x="5483225" y="2990850"/>
          <p14:tracePt t="4295" x="5483225" y="2946400"/>
          <p14:tracePt t="4311" x="5491163" y="2857500"/>
          <p14:tracePt t="4327" x="5500688" y="2830513"/>
          <p14:tracePt t="4343" x="5500688" y="2813050"/>
          <p14:tracePt t="4360" x="5510213" y="2795588"/>
          <p14:tracePt t="4375" x="5510213" y="2776538"/>
          <p14:tracePt t="4391" x="5537200" y="2732088"/>
          <p14:tracePt t="4422" x="5608638" y="2616200"/>
          <p14:tracePt t="4439" x="5634038" y="2598738"/>
          <p14:tracePt t="4456" x="5670550" y="2581275"/>
          <p14:tracePt t="4471" x="5688013" y="2581275"/>
          <p14:tracePt t="4662" x="5688013" y="2571750"/>
          <p14:tracePt t="4671" x="5697538" y="2544763"/>
          <p14:tracePt t="4687" x="5705475" y="2517775"/>
          <p14:tracePt t="4698" x="5715000" y="2482850"/>
          <p14:tracePt t="4713" x="5715000" y="2446338"/>
          <p14:tracePt t="4727" x="5724525" y="2419350"/>
          <p14:tracePt t="4744" x="5741988" y="2374900"/>
          <p14:tracePt t="4759" x="5741988" y="2366963"/>
          <p14:tracePt t="4775" x="5751513" y="2357438"/>
          <p14:tracePt t="4792" x="5751513" y="2347913"/>
          <p14:tracePt t="4862" x="5768975" y="2286000"/>
          <p14:tracePt t="4878" x="5776913" y="2259013"/>
          <p14:tracePt t="4888" x="5786438" y="2251075"/>
          <p14:tracePt t="4904" x="5786438" y="2241550"/>
          <p14:tracePt t="4920" x="5786438" y="2232025"/>
          <p14:tracePt t="5301" x="5786438" y="2241550"/>
          <p14:tracePt t="5536" x="5786438" y="2251075"/>
          <p14:tracePt t="5575" x="5759450" y="2251075"/>
          <p14:tracePt t="5584" x="5732463" y="2251075"/>
          <p14:tracePt t="5597" x="5688013" y="2251075"/>
          <p14:tracePt t="5611" x="5616575" y="2251075"/>
          <p14:tracePt t="5624" x="5510213" y="2259013"/>
          <p14:tracePt t="5639" x="5384800" y="2268538"/>
          <p14:tracePt t="5654" x="5197475" y="2303463"/>
          <p14:tracePt t="5670" x="4732338" y="2357438"/>
          <p14:tracePt t="5686" x="4510088" y="2366963"/>
          <p14:tracePt t="5702" x="4322763" y="2393950"/>
          <p14:tracePt t="5705" x="4116388" y="2419350"/>
          <p14:tracePt t="5720" x="3956050" y="2446338"/>
          <p14:tracePt t="5734" x="3813175" y="2473325"/>
          <p14:tracePt t="5750" x="3697288" y="2509838"/>
          <p14:tracePt t="5766" x="3527425" y="2536825"/>
          <p14:tracePt t="5796" x="3465513" y="2544763"/>
          <p14:tracePt t="5814" x="3455988" y="2544763"/>
          <p14:tracePt t="5830" x="3446463" y="2544763"/>
          <p14:tracePt t="6043" x="3394075" y="2581275"/>
          <p14:tracePt t="6056" x="3330575" y="2616200"/>
          <p14:tracePt t="6069" x="3268663" y="2643188"/>
          <p14:tracePt t="6086" x="3187700" y="2679700"/>
          <p14:tracePt t="6117" x="2955925" y="2768600"/>
          <p14:tracePt t="6132" x="2884488" y="2776538"/>
          <p14:tracePt t="6148" x="2830513" y="2786063"/>
          <p14:tracePt t="6185" x="2705100" y="2786063"/>
          <p14:tracePt t="6191" x="2670175" y="2776538"/>
          <p14:tracePt t="6216" x="2616200" y="2759075"/>
          <p14:tracePt t="6226" x="2589213" y="2759075"/>
          <p14:tracePt t="6236" x="2562225" y="2751138"/>
          <p14:tracePt t="6250" x="2544763" y="2751138"/>
          <p14:tracePt t="6285" x="2517775" y="2751138"/>
          <p14:tracePt t="6366" x="2517775" y="2741613"/>
          <p14:tracePt t="6537" x="2517775" y="2732088"/>
          <p14:tracePt t="6560" x="2517775" y="2724150"/>
          <p14:tracePt t="6571" x="2509838" y="2705100"/>
          <p14:tracePt t="6588" x="2509838" y="2687638"/>
          <p14:tracePt t="6604" x="2509838" y="2643188"/>
          <p14:tracePt t="6620" x="2482850" y="2465388"/>
          <p14:tracePt t="6649" x="2482850" y="2187575"/>
          <p14:tracePt t="6667" x="2482850" y="1973263"/>
          <p14:tracePt t="6689" x="2482850" y="1857375"/>
          <p14:tracePt t="6716" x="2482850" y="1795463"/>
          <p14:tracePt t="6734" x="2465388" y="1785938"/>
          <p14:tracePt t="6765" x="2428875" y="1751013"/>
          <p14:tracePt t="6789" x="2393950" y="1751013"/>
          <p14:tracePt t="6804" x="2374900" y="1751013"/>
          <p14:tracePt t="6834" x="2347913" y="1768475"/>
          <p14:tracePt t="6840" x="2330450" y="1768475"/>
          <p14:tracePt t="6851" x="2322513" y="1776413"/>
          <p14:tracePt t="6887" x="2322513" y="1785938"/>
          <p14:tracePt t="6907" x="2322513" y="1795463"/>
          <p14:tracePt t="6956" x="2330450" y="1812925"/>
          <p14:tracePt t="6967" x="2339975" y="1839913"/>
          <p14:tracePt t="6978" x="2366963" y="1884363"/>
          <p14:tracePt t="6992" x="2393950" y="1911350"/>
          <p14:tracePt t="7020" x="2465388" y="1965325"/>
          <p14:tracePt t="7037" x="2490788" y="1965325"/>
          <p14:tracePt t="7065" x="2517775" y="1955800"/>
          <p14:tracePt t="7090" x="2527300" y="1955800"/>
          <p14:tracePt t="7107" x="2527300" y="1946275"/>
          <p14:tracePt t="7224" x="2517775" y="1946275"/>
          <p14:tracePt t="7233" x="2500313" y="1955800"/>
          <p14:tracePt t="7251" x="2490788" y="1965325"/>
          <p14:tracePt t="7268" x="2446338" y="1990725"/>
          <p14:tracePt t="7290" x="2428875" y="2027238"/>
          <p14:tracePt t="7319" x="2347913" y="2160588"/>
          <p14:tracePt t="7337" x="2330450" y="2205038"/>
          <p14:tracePt t="7366" x="2330450" y="2241550"/>
          <p14:tracePt t="7391" x="2357438" y="2268538"/>
          <p14:tracePt t="7420" x="2419350" y="2268538"/>
          <p14:tracePt t="7426" x="2446338" y="2268538"/>
          <p14:tracePt t="7438" x="2482850" y="2268538"/>
          <p14:tracePt t="7467" x="2562225" y="2251075"/>
          <p14:tracePt t="7491" x="2652713" y="2160588"/>
          <p14:tracePt t="7507" x="2714625" y="2044700"/>
          <p14:tracePt t="7536" x="2759075" y="1884363"/>
          <p14:tracePt t="7554" x="2768600" y="1803400"/>
          <p14:tracePt t="7569" x="2768600" y="1731963"/>
          <p14:tracePt t="7591" x="2768600" y="1704975"/>
          <p14:tracePt t="7607" x="2714625" y="1687513"/>
          <p14:tracePt t="7636" x="2633663" y="1687513"/>
          <p14:tracePt t="7641" x="2598738" y="1697038"/>
          <p14:tracePt t="7654" x="2544763" y="1714500"/>
          <p14:tracePt t="7669" x="2490788" y="1741488"/>
          <p14:tracePt t="7691" x="2384425" y="1795463"/>
          <p14:tracePt t="7707" x="2347913" y="1839913"/>
          <p14:tracePt t="7736" x="2205038" y="2000250"/>
          <p14:tracePt t="7752" x="2160588" y="2081213"/>
          <p14:tracePt t="7761" x="2133600" y="2170113"/>
          <p14:tracePt t="7792" x="2089150" y="2374900"/>
          <p14:tracePt t="7807" x="2081213" y="2500313"/>
          <p14:tracePt t="7823" x="2081213" y="2652713"/>
          <p14:tracePt t="7852" x="2143125" y="2759075"/>
          <p14:tracePt t="7858" x="2187575" y="2795588"/>
          <p14:tracePt t="7893" x="2357438" y="2813050"/>
          <p14:tracePt t="7921" x="2401888" y="2813050"/>
          <p14:tracePt t="7951" x="2438400" y="2803525"/>
          <p14:tracePt t="7968" x="2438400" y="2795588"/>
          <p14:tracePt t="8022" x="2438400" y="2786063"/>
          <p14:tracePt t="8819" x="2446338" y="2795588"/>
          <p14:tracePt t="8830" x="2473325" y="2813050"/>
          <p14:tracePt t="8842" x="2517775" y="2874963"/>
          <p14:tracePt t="8870" x="2714625" y="3089275"/>
          <p14:tracePt t="8895" x="3179763" y="3438525"/>
          <p14:tracePt t="8924" x="3786188" y="3822700"/>
          <p14:tracePt t="8930" x="4081463" y="4071938"/>
          <p14:tracePt t="8942" x="4340225" y="4313238"/>
          <p14:tracePt t="8971" x="4768850" y="4840288"/>
          <p14:tracePt t="8978" x="4902200" y="5072063"/>
          <p14:tracePt t="8995" x="4983163" y="5241925"/>
          <p14:tracePt t="9011" x="5081588" y="5402263"/>
          <p14:tracePt t="9039" x="5108575" y="5446713"/>
          <p14:tracePt t="9277" x="5126038" y="5446713"/>
          <p14:tracePt t="9289" x="5143500" y="5446713"/>
          <p14:tracePt t="9303" x="5153025" y="5446713"/>
          <p14:tracePt t="9320" x="5214938" y="5438775"/>
          <p14:tracePt t="9336" x="5259388" y="5429250"/>
          <p14:tracePt t="9352" x="5295900" y="5411788"/>
          <p14:tracePt t="9367" x="5330825" y="5394325"/>
          <p14:tracePt t="9384" x="5402263" y="5322888"/>
          <p14:tracePt t="9399" x="5429250" y="5286375"/>
          <p14:tracePt t="9415" x="5446713" y="5241925"/>
          <p14:tracePt t="9432" x="5473700" y="5143500"/>
          <p14:tracePt t="9448" x="5473700" y="5108575"/>
          <p14:tracePt t="9463" x="5473700" y="5089525"/>
          <p14:tracePt t="9479" x="5473700" y="5081588"/>
          <p14:tracePt t="9495" x="5473700" y="5072063"/>
          <p14:tracePt t="9769" x="5483225" y="5072063"/>
          <p14:tracePt t="9779" x="5491163" y="5072063"/>
          <p14:tracePt t="9806" x="5491163" y="5062538"/>
          <p14:tracePt t="9819" x="5473700" y="5027613"/>
          <p14:tracePt t="9829" x="5429250" y="4983163"/>
          <p14:tracePt t="9841" x="5367338" y="4946650"/>
          <p14:tracePt t="9856" x="5276850" y="4919663"/>
          <p14:tracePt t="9871" x="5170488" y="4902200"/>
          <p14:tracePt t="9888" x="4938713" y="4894263"/>
          <p14:tracePt t="9903" x="4786313" y="4902200"/>
          <p14:tracePt t="9919" x="4625975" y="4911725"/>
          <p14:tracePt t="9936" x="4251325" y="5000625"/>
          <p14:tracePt t="9952" x="4071938" y="5054600"/>
          <p14:tracePt t="9967" x="3919538" y="5126038"/>
          <p14:tracePt t="9984" x="3633788" y="5276850"/>
          <p14:tracePt t="9999" x="3517900" y="5348288"/>
          <p14:tracePt t="10016" x="3375025" y="5438775"/>
          <p14:tracePt t="10031" x="3160713" y="5562600"/>
          <p14:tracePt t="10047" x="3071813" y="5626100"/>
          <p14:tracePt t="10063" x="2990850" y="5688013"/>
          <p14:tracePt t="10094" x="2874963" y="5786438"/>
          <p14:tracePt t="10111" x="2867025" y="5803900"/>
          <p14:tracePt t="10128" x="2867025" y="5822950"/>
          <p14:tracePt t="10142" x="2867025" y="5830888"/>
          <p14:tracePt t="10261" x="2867025" y="5840413"/>
          <p14:tracePt t="10286" x="2867025" y="5857875"/>
          <p14:tracePt t="10296" x="2867025" y="5867400"/>
          <p14:tracePt t="10308" x="2857500" y="5884863"/>
          <p14:tracePt t="10321" x="2847975" y="5902325"/>
          <p14:tracePt t="10337" x="2830513" y="5911850"/>
          <p14:tracePt t="10351" x="2822575" y="5919788"/>
          <p14:tracePt t="10368" x="2786063" y="5938838"/>
          <p14:tracePt t="10399" x="2776538" y="5938838"/>
          <p14:tracePt t="10416" x="2759075" y="5938838"/>
          <p14:tracePt t="10633" x="2768600" y="5938838"/>
          <p14:tracePt t="10863" x="2803525" y="5911850"/>
          <p14:tracePt t="10876" x="2874963" y="5857875"/>
          <p14:tracePt t="10885" x="2982913" y="5795963"/>
          <p14:tracePt t="10897" x="3143250" y="5724525"/>
          <p14:tracePt t="10912" x="3348038" y="5643563"/>
          <p14:tracePt t="10927" x="3554413" y="5554663"/>
          <p14:tracePt t="10943" x="3768725" y="5500688"/>
          <p14:tracePt t="10959" x="4205288" y="5456238"/>
          <p14:tracePt t="10975" x="4419600" y="5456238"/>
          <p14:tracePt t="10992" x="4768850" y="5500688"/>
          <p14:tracePt t="11007" x="4902200" y="5554663"/>
          <p14:tracePt t="11024" x="5018088" y="5616575"/>
          <p14:tracePt t="11038" x="5099050" y="5670550"/>
          <p14:tracePt t="11054" x="5205413" y="5776913"/>
          <p14:tracePt t="11070" x="5232400" y="5795963"/>
          <p14:tracePt t="11086" x="5241925" y="5822950"/>
          <p14:tracePt t="11102" x="5251450" y="5840413"/>
          <p14:tracePt t="11437" x="5251450" y="5830888"/>
          <p14:tracePt t="11452" x="5259388" y="5813425"/>
          <p14:tracePt t="11464" x="5276850" y="5751513"/>
          <p14:tracePt t="11474" x="5303838" y="5653088"/>
          <p14:tracePt t="11488" x="5348288" y="5537200"/>
          <p14:tracePt t="11503" x="5394325" y="5429250"/>
          <p14:tracePt t="11519" x="5456238" y="5340350"/>
          <p14:tracePt t="11535" x="5581650" y="5214938"/>
          <p14:tracePt t="11551" x="5634038" y="5187950"/>
          <p14:tracePt t="11567" x="5697538" y="5170488"/>
          <p14:tracePt t="11583" x="5776913" y="5170488"/>
          <p14:tracePt t="11599" x="5813425" y="5170488"/>
          <p14:tracePt t="11615" x="5848350" y="5180013"/>
          <p14:tracePt t="11632" x="5894388" y="5197475"/>
          <p14:tracePt t="11647" x="5911850" y="5214938"/>
          <p14:tracePt t="11663" x="5938838" y="5224463"/>
          <p14:tracePt t="11679" x="5938838" y="5232400"/>
          <p14:tracePt t="11871" x="5938838" y="5224463"/>
          <p14:tracePt t="11884" x="5938838" y="5205413"/>
          <p14:tracePt t="11896" x="5929313" y="5180013"/>
          <p14:tracePt t="11906" x="5911850" y="5133975"/>
          <p14:tracePt t="11920" x="5894388" y="5072063"/>
          <p14:tracePt t="11935" x="5867400" y="5010150"/>
          <p14:tracePt t="11951" x="5840413" y="4946650"/>
          <p14:tracePt t="11968" x="5751513" y="4813300"/>
          <p14:tracePt t="11983" x="5670550" y="4768850"/>
          <p14:tracePt t="11999" x="5572125" y="4724400"/>
          <p14:tracePt t="12016" x="5367338" y="4714875"/>
          <p14:tracePt t="12030" x="5286375" y="4724400"/>
          <p14:tracePt t="12046" x="5187950" y="4776788"/>
          <p14:tracePt t="12062" x="5108575" y="4822825"/>
          <p14:tracePt t="12094" x="4973638" y="4973638"/>
          <p14:tracePt t="12111" x="4956175" y="4991100"/>
          <p14:tracePt t="12143" x="4965700" y="5000625"/>
          <p14:tracePt t="12159" x="5000625" y="5000625"/>
          <p14:tracePt t="12330" x="5000625" y="5018088"/>
          <p14:tracePt t="12340" x="5000625" y="5027613"/>
          <p14:tracePt t="12351" x="5000625" y="5037138"/>
          <p14:tracePt t="12424" x="5027613" y="5018088"/>
          <p14:tracePt t="12438" x="5054600" y="4991100"/>
          <p14:tracePt t="12447" x="5072063" y="4965700"/>
          <p14:tracePt t="12464" x="5108575" y="4946650"/>
          <p14:tracePt t="12479" x="5126038" y="4929188"/>
          <p14:tracePt t="12495" x="5143500" y="4919663"/>
          <p14:tracePt t="12511" x="5170488" y="4911725"/>
          <p14:tracePt t="12527" x="5180013" y="4911725"/>
          <p14:tracePt t="12543" x="5187950" y="4911725"/>
          <p14:tracePt t="12559" x="5205413" y="4911725"/>
          <p14:tracePt t="12591" x="5214938" y="4911725"/>
          <p14:tracePt t="12772" x="5214938" y="4902200"/>
          <p14:tracePt t="12859" x="5224463" y="4902200"/>
          <p14:tracePt t="12891" x="5224463" y="4894263"/>
          <p14:tracePt t="12907" x="5232400" y="4894263"/>
          <p14:tracePt t="12918" x="5241925" y="4875213"/>
          <p14:tracePt t="12929" x="5268913" y="4867275"/>
          <p14:tracePt t="12944" x="5286375" y="4848225"/>
          <p14:tracePt t="12959" x="5313363" y="4840288"/>
          <p14:tracePt t="13111" x="5303838" y="4840288"/>
          <p14:tracePt t="13183" x="5313363" y="4830763"/>
          <p14:tracePt t="13194" x="5330825" y="4803775"/>
          <p14:tracePt t="13203" x="5348288" y="4786313"/>
          <p14:tracePt t="13218" x="5367338" y="4768850"/>
          <p14:tracePt t="13233" x="5394325" y="4759325"/>
          <p14:tracePt t="13247" x="5411788" y="4751388"/>
          <p14:tracePt t="13264" x="5429250" y="4741863"/>
          <p14:tracePt t="13301" x="5438775" y="4741863"/>
          <p14:tracePt t="13409" x="5446713" y="4741863"/>
          <p14:tracePt t="13433" x="5456238" y="4741863"/>
          <p14:tracePt t="13531" x="5446713" y="4741863"/>
          <p14:tracePt t="13576" x="5446713" y="4732338"/>
          <p14:tracePt t="13615" x="5446713" y="4724400"/>
          <p14:tracePt t="13623" x="5446713" y="4705350"/>
          <p14:tracePt t="13640" x="5446713" y="4670425"/>
          <p14:tracePt t="13651" x="5446713" y="4633913"/>
          <p14:tracePt t="13665" x="5438775" y="4598988"/>
          <p14:tracePt t="13679" x="5438775" y="4581525"/>
          <p14:tracePt t="13695" x="5438775" y="4562475"/>
          <p14:tracePt t="13937" x="5438775" y="4554538"/>
          <p14:tracePt t="13986" x="5438775" y="4537075"/>
          <p14:tracePt t="14012" x="5446713" y="4527550"/>
          <p14:tracePt t="14024" x="5446713" y="4500563"/>
          <p14:tracePt t="14035" x="5465763" y="4483100"/>
          <p14:tracePt t="14047" x="5473700" y="4465638"/>
          <p14:tracePt t="14062" x="5491163" y="4446588"/>
          <p14:tracePt t="14093" x="5518150" y="4394200"/>
          <p14:tracePt t="14110" x="5527675" y="4384675"/>
          <p14:tracePt t="14126" x="5537200" y="4384675"/>
          <p14:tracePt t="14142" x="5545138" y="4384675"/>
          <p14:tracePt t="14174" x="5562600" y="4384675"/>
          <p14:tracePt t="14190" x="5572125" y="4384675"/>
          <p14:tracePt t="14288" x="5572125" y="4375150"/>
          <p14:tracePt t="14311" x="5572125" y="4367213"/>
          <p14:tracePt t="14323" x="5572125" y="4348163"/>
          <p14:tracePt t="14333" x="5572125" y="4313238"/>
          <p14:tracePt t="14351" x="5572125" y="4251325"/>
          <p14:tracePt t="14367" x="5572125" y="4187825"/>
          <p14:tracePt t="14383" x="5581650" y="4062413"/>
          <p14:tracePt t="14399" x="5581650" y="4017963"/>
          <p14:tracePt t="14415" x="5589588" y="3965575"/>
          <p14:tracePt t="14431" x="5599113" y="3857625"/>
          <p14:tracePt t="14447" x="5608638" y="3776663"/>
          <p14:tracePt t="14463" x="5626100" y="3687763"/>
          <p14:tracePt t="14479" x="5634038" y="3608388"/>
          <p14:tracePt t="14696" x="5634038" y="3598863"/>
          <p14:tracePt t="14733" x="5634038" y="3581400"/>
          <p14:tracePt t="14840" x="5626100" y="3581400"/>
          <p14:tracePt t="14853" x="5616575" y="3581400"/>
          <p14:tracePt t="14863" x="5599113" y="3598863"/>
          <p14:tracePt t="14879" x="5589588" y="3625850"/>
          <p14:tracePt t="14895" x="5572125" y="3660775"/>
          <p14:tracePt t="14912" x="5537200" y="3786188"/>
          <p14:tracePt t="14927" x="5527675" y="3867150"/>
          <p14:tracePt t="14943" x="5518150" y="3929063"/>
          <p14:tracePt t="14959" x="5518150" y="4000500"/>
          <p14:tracePt t="14976" x="5510213" y="4133850"/>
          <p14:tracePt t="14991" x="5500688" y="4232275"/>
          <p14:tracePt t="15007" x="5500688" y="4340225"/>
          <p14:tracePt t="15023" x="5483225" y="4554538"/>
          <p14:tracePt t="15038" x="5473700" y="4652963"/>
          <p14:tracePt t="15054" x="5465763" y="4724400"/>
          <p14:tracePt t="15070" x="5456238" y="4786313"/>
          <p14:tracePt t="15086" x="5456238" y="4795838"/>
          <p14:tracePt t="15102" x="5465763" y="4795838"/>
          <p14:tracePt t="15118" x="5500688" y="4776788"/>
          <p14:tracePt t="15274" x="5500688" y="4768850"/>
          <p14:tracePt t="15296" x="5500688" y="4759325"/>
          <p14:tracePt t="15309" x="5491163" y="4759325"/>
          <p14:tracePt t="15318" x="5473700" y="4759325"/>
          <p14:tracePt t="15335" x="5456238" y="4759325"/>
          <p14:tracePt t="15344" x="5438775" y="4759325"/>
          <p14:tracePt t="15359" x="5419725" y="4759325"/>
          <p14:tracePt t="15375" x="5394325" y="4759325"/>
          <p14:tracePt t="15391" x="5357813" y="4759325"/>
          <p14:tracePt t="15407" x="5259388" y="4759325"/>
          <p14:tracePt t="15437" x="5126038" y="4768850"/>
          <p14:tracePt t="15455" x="5000625" y="4803775"/>
          <p14:tracePt t="15471" x="4946650" y="4822825"/>
          <p14:tracePt t="15488" x="4867275" y="4857750"/>
          <p14:tracePt t="15503" x="4830763" y="4894263"/>
          <p14:tracePt t="15519" x="4803775" y="4938713"/>
          <p14:tracePt t="15536" x="4714875" y="5062538"/>
          <p14:tracePt t="15551" x="4679950" y="5133975"/>
          <p14:tracePt t="15567" x="4652963" y="5197475"/>
          <p14:tracePt t="15583" x="4625975" y="5232400"/>
          <p14:tracePt t="15599" x="4616450" y="5259388"/>
          <p14:tracePt t="15644" x="4652963" y="5205413"/>
          <p14:tracePt t="15657" x="4741863" y="5081588"/>
          <p14:tracePt t="15670" x="4830763" y="4956175"/>
          <p14:tracePt t="15681" x="4919663" y="4867275"/>
          <p14:tracePt t="15695" x="4991100" y="4803775"/>
          <p14:tracePt t="15711" x="5054600" y="4751388"/>
          <p14:tracePt t="15727" x="5089525" y="4724400"/>
          <p14:tracePt t="15743" x="5099050" y="4697413"/>
          <p14:tracePt t="15780" x="5089525" y="4697413"/>
          <p14:tracePt t="15791" x="5062538" y="4697413"/>
          <p14:tracePt t="15805" x="5018088" y="4705350"/>
          <p14:tracePt t="15821" x="4983163" y="4705350"/>
          <p14:tracePt t="15839" x="4884738" y="4732338"/>
          <p14:tracePt t="15855" x="4813300" y="4759325"/>
          <p14:tracePt t="15872" x="4652963" y="4822825"/>
          <p14:tracePt t="15887" x="4572000" y="4857750"/>
          <p14:tracePt t="15903" x="4491038" y="4894263"/>
          <p14:tracePt t="15919" x="4438650" y="4911725"/>
          <p14:tracePt t="15935" x="4367213" y="4929188"/>
          <p14:tracePt t="15951" x="4348163" y="4938713"/>
          <p14:tracePt t="15983" x="4340225" y="4938713"/>
          <p14:tracePt t="16018" x="4340225" y="4929188"/>
          <p14:tracePt t="16031" x="4340225" y="4919663"/>
          <p14:tracePt t="16043" x="4340225" y="4911725"/>
          <p14:tracePt t="16053" x="4340225" y="4884738"/>
          <p14:tracePt t="16064" x="4357688" y="4857750"/>
          <p14:tracePt t="16080" x="4394200" y="4795838"/>
          <p14:tracePt t="16117" x="4687888" y="4429125"/>
          <p14:tracePt t="16133" x="4857750" y="4313238"/>
          <p14:tracePt t="16151" x="5187950" y="4116388"/>
          <p14:tracePt t="16167" x="5367338" y="4054475"/>
          <p14:tracePt t="16193" x="5626100" y="4000500"/>
          <p14:tracePt t="16208" x="5830888" y="4000500"/>
          <p14:tracePt t="16231" x="5911850" y="4010025"/>
          <p14:tracePt t="16255" x="6027738" y="4062413"/>
          <p14:tracePt t="16260" x="6072188" y="4089400"/>
          <p14:tracePt t="16274" x="6099175" y="4108450"/>
          <p14:tracePt t="16295" x="6126163" y="4116388"/>
          <p14:tracePt t="16325" x="6134100" y="4125913"/>
          <p14:tracePt t="16390" x="6134100" y="4133850"/>
          <p14:tracePt t="16437" x="6134100" y="4143375"/>
          <p14:tracePt t="16848" x="6126163" y="4133850"/>
          <p14:tracePt t="16858" x="6108700" y="4125913"/>
          <p14:tracePt t="16871" x="6062663" y="4125913"/>
          <p14:tracePt t="16888" x="6010275" y="4125913"/>
          <p14:tracePt t="16903" x="5911850" y="4133850"/>
          <p14:tracePt t="16919" x="5562600" y="4197350"/>
          <p14:tracePt t="16935" x="5276850" y="4251325"/>
          <p14:tracePt t="16951" x="5010150" y="4357688"/>
          <p14:tracePt t="16967" x="4330700" y="4652963"/>
          <p14:tracePt t="16983" x="4000500" y="4840288"/>
          <p14:tracePt t="16999" x="3714750" y="5018088"/>
          <p14:tracePt t="17015" x="3303588" y="5251450"/>
          <p14:tracePt t="17031" x="3214688" y="5322888"/>
          <p14:tracePt t="17046" x="3143250" y="5375275"/>
          <p14:tracePt t="17062" x="3081338" y="5402263"/>
          <p14:tracePt t="17302" x="3054350" y="5429250"/>
          <p14:tracePt t="17318" x="3027363" y="5446713"/>
          <p14:tracePt t="17329" x="2973388" y="5491163"/>
          <p14:tracePt t="17357" x="2830513" y="5599113"/>
          <p14:tracePt t="17363" x="2741613" y="5653088"/>
          <p14:tracePt t="17395" x="2581275" y="5705475"/>
          <p14:tracePt t="17401" x="2509838" y="5715000"/>
          <p14:tracePt t="17413" x="2446338" y="5715000"/>
          <p14:tracePt t="17442" x="2357438" y="5697538"/>
          <p14:tracePt t="17448" x="2339975" y="5688013"/>
          <p14:tracePt t="17460" x="2312988" y="5661025"/>
          <p14:tracePt t="17496" x="2295525" y="5643563"/>
          <p14:tracePt t="17513" x="2295525" y="5634038"/>
          <p14:tracePt t="17566" x="2286000" y="5634038"/>
          <p14:tracePt t="17723" x="2303463" y="5634038"/>
          <p14:tracePt t="17734" x="2312988" y="5616575"/>
          <p14:tracePt t="17749" x="2339975" y="5599113"/>
          <p14:tracePt t="17832" x="2339975" y="5589588"/>
          <p14:tracePt t="17870" x="2339975" y="5581650"/>
          <p14:tracePt t="17892" x="2339975" y="5572125"/>
          <p14:tracePt t="17907" x="2347913" y="5562600"/>
          <p14:tracePt t="17931" x="2366963" y="5518150"/>
          <p14:tracePt t="17960" x="2401888" y="5491163"/>
          <p14:tracePt t="17966" x="2419350" y="5483225"/>
          <p14:tracePt t="17978" x="2438400" y="5465763"/>
          <p14:tracePt t="18000" x="2482850" y="5465763"/>
          <p14:tracePt t="18028" x="2517775" y="5456238"/>
          <p14:tracePt t="18034" x="2527300" y="5456238"/>
          <p14:tracePt t="18061" x="2527300" y="5446713"/>
          <p14:tracePt t="18100" x="2527300" y="5438775"/>
          <p14:tracePt t="18132" x="2527300" y="5419725"/>
          <p14:tracePt t="18147" x="2527300" y="5384800"/>
          <p14:tracePt t="18155" x="2527300" y="5357813"/>
          <p14:tracePt t="18180" x="2517775" y="5303838"/>
          <p14:tracePt t="18200" x="2509838" y="5286375"/>
          <p14:tracePt t="18229" x="2482850" y="5241925"/>
          <p14:tracePt t="18247" x="2465388" y="5241925"/>
          <p14:tracePt t="18276" x="2374900" y="5241925"/>
          <p14:tracePt t="18288" x="2339975" y="5251450"/>
          <p14:tracePt t="18303" x="2295525" y="5276850"/>
          <p14:tracePt t="18330" x="2214563" y="5357813"/>
          <p14:tracePt t="18336" x="2187575" y="5411788"/>
          <p14:tracePt t="18376" x="2170113" y="5537200"/>
          <p14:tracePt t="18401" x="2179638" y="5581650"/>
          <p14:tracePt t="18430" x="2259013" y="5599113"/>
          <p14:tracePt t="18436" x="2322513" y="5599113"/>
          <p14:tracePt t="18448" x="2374900" y="5599113"/>
          <p14:tracePt t="18477" x="2482850" y="5545138"/>
          <p14:tracePt t="18483" x="2517775" y="5527675"/>
          <p14:tracePt t="18501" x="2554288" y="5510213"/>
          <p14:tracePt t="18528" x="2633663" y="5429250"/>
          <p14:tracePt t="18546" x="2652713" y="5402263"/>
          <p14:tracePt t="18564" x="2697163" y="5322888"/>
          <p14:tracePt t="18600" x="2724150" y="5241925"/>
          <p14:tracePt t="18606" x="2741613" y="5187950"/>
          <p14:tracePt t="18628" x="2768600" y="5133975"/>
          <p14:tracePt t="18661" x="2768600" y="5116513"/>
          <p14:tracePt t="18683" x="2751138" y="5108575"/>
          <p14:tracePt t="18700" x="2724150" y="5099050"/>
          <p14:tracePt t="18731" x="2633663" y="5108575"/>
          <p14:tracePt t="18762" x="2536825" y="5187950"/>
          <p14:tracePt t="18769" x="2490788" y="5241925"/>
          <p14:tracePt t="18780" x="2446338" y="5295900"/>
          <p14:tracePt t="18802" x="2401888" y="5348288"/>
          <p14:tracePt t="18819" x="2339975" y="5456238"/>
          <p14:tracePt t="18847" x="2322513" y="5510213"/>
          <p14:tracePt t="18865" x="2322513" y="5527675"/>
          <p14:tracePt t="18900" x="2339975" y="5537200"/>
          <p14:tracePt t="18931" x="2384425" y="5537200"/>
          <p14:tracePt t="18950" x="2473325" y="5527675"/>
          <p14:tracePt t="18978" x="2581275" y="5465763"/>
          <p14:tracePt t="19002" x="2660650" y="5375275"/>
          <p14:tracePt t="19032" x="2724150" y="5241925"/>
          <p14:tracePt t="19062" x="2741613" y="5170488"/>
          <p14:tracePt t="19080" x="2751138" y="5081588"/>
          <p14:tracePt t="19102" x="2751138" y="5018088"/>
          <p14:tracePt t="19118" x="2724150" y="4911725"/>
          <p14:tracePt t="19134" x="2705100" y="4884738"/>
          <p14:tracePt t="19150" x="2670175" y="4867275"/>
          <p14:tracePt t="19166" x="2571750" y="4848225"/>
          <p14:tracePt t="19182" x="2527300" y="4848225"/>
          <p14:tracePt t="19197" x="2465388" y="4857750"/>
          <p14:tracePt t="19214" x="2322513" y="4946650"/>
          <p14:tracePt t="19230" x="2232025" y="5037138"/>
          <p14:tracePt t="19246" x="2143125" y="5116513"/>
          <p14:tracePt t="19262" x="2000250" y="5276850"/>
          <p14:tracePt t="19278" x="1955800" y="5348288"/>
          <p14:tracePt t="19294" x="1928813" y="5419725"/>
          <p14:tracePt t="19310" x="1901825" y="5572125"/>
          <p14:tracePt t="19325" x="1901825" y="5634038"/>
          <p14:tracePt t="19342" x="1901825" y="5670550"/>
          <p14:tracePt t="19358" x="1965325" y="5688013"/>
          <p14:tracePt t="19374" x="2036763" y="5680075"/>
          <p14:tracePt t="19390" x="2125663" y="5634038"/>
          <p14:tracePt t="19405" x="2241550" y="5572125"/>
          <p14:tracePt t="19422" x="2438400" y="5429250"/>
          <p14:tracePt t="19452" x="2536825" y="5330825"/>
          <p14:tracePt t="19471" x="2581275" y="5268913"/>
          <p14:tracePt t="19487" x="2581275" y="5251450"/>
          <p14:tracePt t="19503" x="2581275" y="5232400"/>
          <p14:tracePt t="19549" x="2571750" y="5214938"/>
          <p14:tracePt t="19563" x="2562225" y="5214938"/>
          <p14:tracePt t="19576" x="2544763" y="5197475"/>
          <p14:tracePt t="19589" x="2527300" y="5187950"/>
          <p14:tracePt t="19601" x="2517775" y="5170488"/>
          <p14:tracePt t="19615" x="2490788" y="5160963"/>
          <p14:tracePt t="19631" x="2473325" y="5160963"/>
          <p14:tracePt t="19647" x="2438400" y="5160963"/>
          <p14:tracePt t="19663" x="2401888" y="5170488"/>
          <p14:tracePt t="19679" x="2357438" y="5197475"/>
          <p14:tracePt t="19695" x="2286000" y="5241925"/>
          <p14:tracePt t="19711" x="2241550" y="5286375"/>
          <p14:tracePt t="19727" x="2205038" y="5330825"/>
          <p14:tracePt t="19743" x="2187575" y="5357813"/>
          <p14:tracePt t="19759" x="2179638" y="5375275"/>
          <p14:tracePt t="19775" x="2179638" y="5384800"/>
          <p14:tracePt t="19794" x="2179638" y="5394325"/>
          <p14:tracePt t="19816" x="2197100" y="5394325"/>
          <p14:tracePt t="19826" x="2214563" y="5394325"/>
          <p14:tracePt t="19841" x="2251075" y="5394325"/>
          <p14:tracePt t="19855" x="2312988" y="5384800"/>
          <p14:tracePt t="19871" x="2384425" y="5348288"/>
          <p14:tracePt t="19887" x="2544763" y="5224463"/>
          <p14:tracePt t="19903" x="2616200" y="5126038"/>
          <p14:tracePt t="19919" x="2670175" y="5018088"/>
          <p14:tracePt t="19935" x="2751138" y="4857750"/>
          <p14:tracePt t="19951" x="2759075" y="4830763"/>
          <p14:tracePt t="19967" x="2768600" y="4813300"/>
          <p14:tracePt t="19983" x="2768600" y="4795838"/>
          <p14:tracePt t="19999" x="2768600" y="4776788"/>
          <p14:tracePt t="20015" x="2768600" y="4741863"/>
          <p14:tracePt t="20031" x="2751138" y="4687888"/>
          <p14:tracePt t="20046" x="2705100" y="4625975"/>
          <p14:tracePt t="20062" x="2687638" y="4608513"/>
          <p14:tracePt t="20078" x="2670175" y="4608513"/>
          <p14:tracePt t="20108" x="2562225" y="4714875"/>
          <p14:tracePt t="20126" x="2500313" y="4830763"/>
          <p14:tracePt t="20142" x="2473325" y="4884738"/>
          <p14:tracePt t="20157" x="2446338" y="4929188"/>
          <p14:tracePt t="20174" x="2428875" y="4956175"/>
          <p14:tracePt t="20190" x="2419350" y="4965700"/>
          <p14:tracePt t="20248" x="2419350" y="4973638"/>
          <p14:tracePt t="20286" x="2419350" y="4983163"/>
          <p14:tracePt t="20582" x="2428875" y="4983163"/>
          <p14:tracePt t="20778" x="2428875" y="5000625"/>
          <p14:tracePt t="20788" x="2428875" y="5010150"/>
          <p14:tracePt t="20848" x="2438400" y="4973638"/>
          <p14:tracePt t="20859" x="2455863" y="4857750"/>
          <p14:tracePt t="20874" x="2490788" y="4652963"/>
          <p14:tracePt t="20885" x="2554288" y="4295775"/>
          <p14:tracePt t="20895" x="2608263" y="3938588"/>
          <p14:tracePt t="20909" x="2660650" y="3633788"/>
          <p14:tracePt t="20925" x="2697163" y="3384550"/>
          <p14:tracePt t="20941" x="2705100" y="3224213"/>
          <p14:tracePt t="20957" x="2714625" y="3027363"/>
          <p14:tracePt t="20973" x="2714625" y="2965450"/>
          <p14:tracePt t="20989" x="2714625" y="2919413"/>
          <p14:tracePt t="21005" x="2705100" y="2830513"/>
          <p14:tracePt t="21021" x="2697163" y="2776538"/>
          <p14:tracePt t="21036" x="2687638" y="2724150"/>
          <p14:tracePt t="21052" x="2670175" y="2633663"/>
          <p14:tracePt t="21067" x="2660650" y="2589213"/>
          <p14:tracePt t="21083" x="2652713" y="2527300"/>
          <p14:tracePt t="21099" x="2643188" y="2473325"/>
          <p14:tracePt t="21116" x="2633663" y="2384425"/>
          <p14:tracePt t="21132" x="2633663" y="2357438"/>
          <p14:tracePt t="21448" x="2633663" y="2347913"/>
          <p14:tracePt t="21475" x="2625725" y="2339975"/>
          <p14:tracePt t="21496" x="2625725" y="2322513"/>
          <p14:tracePt t="21523" x="2616200" y="2312988"/>
          <p14:tracePt t="21533" x="2616200" y="2295525"/>
          <p14:tracePt t="21546" x="2616200" y="2286000"/>
          <p14:tracePt t="21564" x="2608263" y="2276475"/>
          <p14:tracePt t="21581" x="2608263" y="2259013"/>
          <p14:tracePt t="21597" x="2589213" y="2232025"/>
          <p14:tracePt t="21613" x="2571750" y="2214563"/>
          <p14:tracePt t="21629" x="2562225" y="2205038"/>
          <p14:tracePt t="21645" x="2517775" y="2160588"/>
          <p14:tracePt t="21661" x="2500313" y="2133600"/>
          <p14:tracePt t="21677" x="2473325" y="2089150"/>
          <p14:tracePt t="21693" x="2465388" y="2089150"/>
          <p14:tracePt t="21708" x="2455863" y="2081213"/>
          <p14:tracePt t="21859" x="2455863" y="2089150"/>
          <p14:tracePt t="21870" x="2455863" y="2098675"/>
          <p14:tracePt t="22147" x="2455863" y="2089150"/>
          <p14:tracePt t="22172" x="2465388" y="2081213"/>
          <p14:tracePt t="22195" x="2473325" y="2081213"/>
          <p14:tracePt t="22204" x="2482850" y="2081213"/>
          <p14:tracePt t="22219" x="2490788" y="2071688"/>
          <p14:tracePt t="22234" x="2509838" y="2062163"/>
          <p14:tracePt t="22249" x="2527300" y="2062163"/>
          <p14:tracePt t="22265" x="2571750" y="2036763"/>
          <p14:tracePt t="22281" x="2608263" y="2027238"/>
          <p14:tracePt t="22297" x="2643188" y="2000250"/>
          <p14:tracePt t="22313" x="2697163" y="1973263"/>
          <p14:tracePt t="22329" x="2759075" y="1919288"/>
          <p14:tracePt t="22359" x="2776538" y="1884363"/>
          <p14:tracePt t="22377" x="2776538" y="1839913"/>
          <p14:tracePt t="22393" x="2776538" y="1822450"/>
          <p14:tracePt t="22408" x="2759075" y="1795463"/>
          <p14:tracePt t="22425" x="2732088" y="1776413"/>
          <p14:tracePt t="22440" x="2705100" y="1758950"/>
          <p14:tracePt t="22456" x="2670175" y="1741488"/>
          <p14:tracePt t="22473" x="2608263" y="1741488"/>
          <p14:tracePt t="22489" x="2554288" y="1731963"/>
          <p14:tracePt t="22505" x="2473325" y="1731963"/>
          <p14:tracePt t="22521" x="2419350" y="1731963"/>
          <p14:tracePt t="22537" x="2384425" y="1731963"/>
          <p14:tracePt t="22553" x="2322513" y="1731963"/>
          <p14:tracePt t="22569" x="2224088" y="1751013"/>
          <p14:tracePt t="22586" x="2170113" y="1758950"/>
          <p14:tracePt t="22603" x="2081213" y="1803400"/>
          <p14:tracePt t="22623" x="2027238" y="1830388"/>
          <p14:tracePt t="22652" x="1884363" y="1938338"/>
          <p14:tracePt t="22683" x="1812925" y="2009775"/>
          <p14:tracePt t="22689" x="1776413" y="2054225"/>
          <p14:tracePt t="22703" x="1758950" y="2081213"/>
          <p14:tracePt t="22731" x="1751013" y="2108200"/>
          <p14:tracePt t="22737" x="1751013" y="2116138"/>
          <p14:tracePt t="22751" x="1751013" y="2133600"/>
          <p14:tracePt t="22778" x="1751013" y="2205038"/>
          <p14:tracePt t="22788" x="1751013" y="2259013"/>
          <p14:tracePt t="22802" x="1751013" y="2312988"/>
          <p14:tracePt t="22818" x="1751013" y="2401888"/>
          <p14:tracePt t="22847" x="1758950" y="2473325"/>
          <p14:tracePt t="22865" x="1768475" y="2509838"/>
          <p14:tracePt t="22880" x="1785938" y="2581275"/>
          <p14:tracePt t="22902" x="1803400" y="2608263"/>
          <p14:tracePt t="22918" x="1847850" y="2697163"/>
          <p14:tracePt t="22947" x="1893888" y="2776538"/>
          <p14:tracePt t="22953" x="1919288" y="2803525"/>
          <p14:tracePt t="22965" x="1938338" y="2830513"/>
          <p14:tracePt t="23000" x="2017713" y="2884488"/>
          <p14:tracePt t="23019" x="2044700" y="2901950"/>
          <p14:tracePt t="23047" x="2143125" y="2990850"/>
          <p14:tracePt t="23065" x="2179638" y="3027363"/>
          <p14:tracePt t="23101" x="2295525" y="3160713"/>
          <p14:tracePt t="23107" x="2322513" y="3197225"/>
          <p14:tracePt t="23125" x="2366963" y="3214688"/>
          <p14:tracePt t="23141" x="2393950" y="3241675"/>
          <p14:tracePt t="23156" x="2438400" y="3276600"/>
          <p14:tracePt t="23172" x="2455863" y="3286125"/>
          <p14:tracePt t="23201" x="2527300" y="3295650"/>
          <p14:tracePt t="23219" x="2562225" y="3286125"/>
          <p14:tracePt t="23248" x="2643188" y="3251200"/>
          <p14:tracePt t="23254" x="2679700" y="3205163"/>
          <p14:tracePt t="23279" x="2751138" y="3116263"/>
          <p14:tracePt t="23289" x="2776538" y="3081338"/>
          <p14:tracePt t="23304" x="2795588" y="3036888"/>
          <p14:tracePt t="23333" x="2840038" y="2946400"/>
          <p14:tracePt t="23339" x="2847975" y="2901950"/>
          <p14:tracePt t="23351" x="2857500" y="2867025"/>
          <p14:tracePt t="23379" x="2884488" y="2776538"/>
          <p14:tracePt t="23385" x="2894013" y="2714625"/>
          <p14:tracePt t="23404" x="2911475" y="2660650"/>
          <p14:tracePt t="23433" x="2919413" y="2554288"/>
          <p14:tracePt t="23439" x="2928938" y="2490788"/>
          <p14:tracePt t="23451" x="2928938" y="2438400"/>
          <p14:tracePt t="23467" x="2928938" y="2347913"/>
          <p14:tracePt t="23482" x="2928938" y="2295525"/>
          <p14:tracePt t="23504" x="2928938" y="2197100"/>
          <p14:tracePt t="23533" x="2911475" y="2098675"/>
          <p14:tracePt t="23550" x="2901950" y="2036763"/>
          <p14:tracePt t="23580" x="2847975" y="1884363"/>
          <p14:tracePt t="23587" x="2822575" y="1822450"/>
          <p14:tracePt t="23604" x="2795588" y="1768475"/>
          <p14:tracePt t="23633" x="2732088" y="1697038"/>
          <p14:tracePt t="23639" x="2705100" y="1679575"/>
          <p14:tracePt t="23664" x="2643188" y="1652588"/>
          <p14:tracePt t="23702" x="2500313" y="1652588"/>
          <p14:tracePt t="23708" x="2446338" y="1652588"/>
          <p14:tracePt t="23731" x="2393950" y="1660525"/>
          <p14:tracePt t="23750" x="2322513" y="1679575"/>
          <p14:tracePt t="23767" x="2276475" y="1687513"/>
          <p14:tracePt t="23803" x="2170113" y="1704975"/>
          <p14:tracePt t="23806" x="2116138" y="1714500"/>
          <p14:tracePt t="23817" x="2081213" y="1714500"/>
          <p14:tracePt t="23829" x="2027238" y="1731963"/>
          <p14:tracePt t="23852" x="1938338" y="1758950"/>
          <p14:tracePt t="23880" x="1866900" y="1803400"/>
          <p14:tracePt t="23905" x="1803400" y="1839913"/>
          <p14:tracePt t="23935" x="1724025" y="1919288"/>
          <p14:tracePt t="23965" x="1714500" y="1938338"/>
          <p14:tracePt t="23973" x="1714500" y="1946275"/>
          <p14:tracePt t="23995" x="1714500" y="1955800"/>
          <p14:tracePt t="24007" x="1714500" y="1982788"/>
          <p14:tracePt t="24023" x="1714500" y="2009775"/>
          <p14:tracePt t="24036" x="1714500" y="2036763"/>
          <p14:tracePt t="24064" x="1731963" y="2098675"/>
          <p14:tracePt t="24069" x="1751013" y="2152650"/>
          <p14:tracePt t="24103" x="1803400" y="2295525"/>
          <p14:tracePt t="24124" x="1830388" y="2347913"/>
          <p14:tracePt t="24155" x="1965325" y="2581275"/>
          <p14:tracePt t="24185" x="2081213" y="2724150"/>
          <p14:tracePt t="24192" x="2133600" y="2786063"/>
          <p14:tracePt t="24206" x="2187575" y="2830513"/>
          <p14:tracePt t="24234" x="2295525" y="2901950"/>
          <p14:tracePt t="24240" x="2347913" y="2928938"/>
          <p14:tracePt t="24266" x="2465388" y="2955925"/>
          <p14:tracePt t="24304" x="2608263" y="2982913"/>
          <p14:tracePt t="24313" x="2660650" y="2982913"/>
          <p14:tracePt t="24323" x="2705100" y="2982913"/>
          <p14:tracePt t="24337" x="2759075" y="2982913"/>
          <p14:tracePt t="24367" x="2847975" y="2965450"/>
          <p14:tracePt t="24372" x="2884488" y="2938463"/>
          <p14:tracePt t="24384" x="2938463" y="2901950"/>
          <p14:tracePt t="24407" x="3036888" y="2786063"/>
          <p14:tracePt t="24435" x="3098800" y="2670175"/>
          <p14:tracePt t="24441" x="3125788" y="2598738"/>
          <p14:tracePt t="24454" x="3143250" y="2571750"/>
          <p14:tracePt t="24482" x="3143250" y="2500313"/>
          <p14:tracePt t="24506" x="3152775" y="2374900"/>
          <p14:tracePt t="24536" x="3152775" y="2259013"/>
          <p14:tracePt t="24541" x="3152775" y="2205038"/>
          <p14:tracePt t="24554" x="3152775" y="2170113"/>
          <p14:tracePt t="24582" x="3143250" y="2133600"/>
          <p14:tracePt t="24588" x="3133725" y="2108200"/>
          <p14:tracePt t="24608" x="3108325" y="2071688"/>
          <p14:tracePt t="24623" x="3098800" y="2062163"/>
          <p14:tracePt t="24652" x="3071813" y="2017713"/>
          <p14:tracePt t="24658" x="3054350" y="2000250"/>
          <p14:tracePt t="24670" x="3027363" y="1982788"/>
          <p14:tracePt t="24685" x="3017838" y="1973263"/>
          <p14:tracePt t="24707" x="2973388" y="1946275"/>
          <p14:tracePt t="24736" x="2938463" y="1919288"/>
          <p14:tracePt t="24742" x="2919413" y="1901825"/>
          <p14:tracePt t="24754" x="2894013" y="1893888"/>
          <p14:tracePt t="24783" x="2847975" y="1874838"/>
          <p14:tracePt t="24789" x="2830513" y="1874838"/>
          <p14:tracePt t="24807" x="2813050" y="1884363"/>
          <p14:tracePt t="24837" x="2732088" y="1919288"/>
          <p14:tracePt t="24854" x="2705100" y="1928813"/>
          <p14:tracePt t="24883" x="2670175" y="1955800"/>
          <p14:tracePt t="24889" x="2652713" y="1965325"/>
          <p14:tracePt t="24908" x="2633663" y="1973263"/>
          <p14:tracePt t="24937" x="2598738" y="1973263"/>
          <p14:tracePt t="24966" x="2581275" y="1973263"/>
          <p14:tracePt t="24984" x="2571750" y="1973263"/>
          <p14:tracePt t="25244" x="2571750" y="1955800"/>
          <p14:tracePt t="25271" x="2562225" y="1946275"/>
          <p14:tracePt t="25308" x="2554288" y="1946275"/>
          <p14:tracePt t="25464" x="2544763" y="1946275"/>
          <p14:tracePt t="25476" x="2517775" y="1938338"/>
          <p14:tracePt t="25488" x="2482850" y="1938338"/>
          <p14:tracePt t="25511" x="2419350" y="1919288"/>
          <p14:tracePt t="25526" x="2393950" y="1919288"/>
          <p14:tracePt t="25555" x="2347913" y="1911350"/>
          <p14:tracePt t="25561" x="2322513" y="1901825"/>
          <p14:tracePt t="25573" x="2286000" y="1884363"/>
          <p14:tracePt t="25609" x="2205038" y="1874838"/>
          <p14:tracePt t="25639" x="2170113" y="1874838"/>
          <p14:tracePt t="25645" x="2152650" y="1874838"/>
          <p14:tracePt t="25669" x="2125663" y="1874838"/>
          <p14:tracePt t="25687" x="2125663" y="1884363"/>
          <p14:tracePt t="25711" x="2116138" y="1884363"/>
          <p14:tracePt t="25739" x="2108200" y="1911350"/>
          <p14:tracePt t="25758" x="2108200" y="1946275"/>
          <p14:tracePt t="25787" x="2098675" y="1973263"/>
          <p14:tracePt t="25968" x="2089150" y="1973263"/>
          <p14:tracePt t="25981" x="2081213" y="1973263"/>
          <p14:tracePt t="26010" x="2071688" y="1973263"/>
          <p14:tracePt t="26028" x="2062163" y="1973263"/>
          <p14:tracePt t="26056" x="2054225" y="1973263"/>
          <p14:tracePt t="26077" x="2044700" y="1973263"/>
          <p14:tracePt t="26100" x="2036763" y="1973263"/>
          <p14:tracePt t="26113" x="2017713" y="1973263"/>
          <p14:tracePt t="26133" x="2000250" y="1965325"/>
          <p14:tracePt t="26149" x="1946275" y="1955800"/>
          <p14:tracePt t="26178" x="1893888" y="1938338"/>
          <p14:tracePt t="26184" x="1874838" y="1938338"/>
          <p14:tracePt t="26212" x="1839913" y="1928813"/>
          <p14:tracePt t="26241" x="1822450" y="1928813"/>
          <p14:tracePt t="26247" x="1812925" y="1919288"/>
          <p14:tracePt t="26403" x="1812925" y="1928813"/>
          <p14:tracePt t="26414" x="1812925" y="1938338"/>
          <p14:tracePt t="26428" x="1803400" y="1946275"/>
          <p14:tracePt t="26457" x="1795463" y="1973263"/>
          <p14:tracePt t="26569" x="1795463" y="1982788"/>
          <p14:tracePt t="26582" x="1803400" y="1990725"/>
          <p14:tracePt t="26593" x="1812925" y="2009775"/>
          <p14:tracePt t="26613" x="1830388" y="2017713"/>
          <p14:tracePt t="26629" x="1847850" y="2036763"/>
          <p14:tracePt t="26659" x="1857375" y="2062163"/>
          <p14:tracePt t="26712" x="1866900" y="2062163"/>
          <p14:tracePt t="26917" x="1866900" y="2071688"/>
          <p14:tracePt t="27183" x="1866900" y="2108200"/>
          <p14:tracePt t="27193" x="1857375" y="2116138"/>
          <p14:tracePt t="27209" x="1847850" y="2125663"/>
          <p14:tracePt t="27227" x="1847850" y="2133600"/>
          <p14:tracePt t="27327" x="1847850" y="2125663"/>
          <p14:tracePt t="27398" x="1847850" y="2116138"/>
          <p14:tracePt t="27410" x="1857375" y="2116138"/>
          <p14:tracePt t="27434" x="1866900" y="2108200"/>
          <p14:tracePt t="27449" x="1884363" y="2108200"/>
          <p14:tracePt t="27457" x="1884363" y="2098675"/>
          <p14:tracePt t="27555" x="1884363" y="2108200"/>
          <p14:tracePt t="27577" x="1874838" y="2108200"/>
          <p14:tracePt t="27648" x="1874838" y="2098675"/>
          <p14:tracePt t="27663" x="1874838" y="2089150"/>
          <p14:tracePt t="27689" x="1884363" y="2071688"/>
          <p14:tracePt t="27698" x="1893888" y="2062163"/>
          <p14:tracePt t="27709" x="1901825" y="2044700"/>
          <p14:tracePt t="27725" x="1911350" y="2036763"/>
          <p14:tracePt t="27739" x="1938338" y="2027238"/>
          <p14:tracePt t="27755" x="1955800" y="2009775"/>
          <p14:tracePt t="27771" x="2017713" y="1990725"/>
          <p14:tracePt t="27787" x="2071688" y="1982788"/>
          <p14:tracePt t="27803" x="2116138" y="1982788"/>
          <p14:tracePt t="27819" x="2205038" y="1982788"/>
          <p14:tracePt t="27835" x="2241550" y="2000250"/>
          <p14:tracePt t="27851" x="2268538" y="2017713"/>
          <p14:tracePt t="27867" x="2286000" y="2044700"/>
          <p14:tracePt t="27883" x="2286000" y="2054225"/>
          <p14:tracePt t="28035" x="2286000" y="2044700"/>
          <p14:tracePt t="28048" x="2295525" y="2036763"/>
          <p14:tracePt t="28059" x="2312988" y="2017713"/>
          <p14:tracePt t="28075" x="2339975" y="1990725"/>
          <p14:tracePt t="28092" x="2419350" y="1919288"/>
          <p14:tracePt t="28107" x="2465388" y="1884363"/>
          <p14:tracePt t="28123" x="2517775" y="1847850"/>
          <p14:tracePt t="28139" x="2571750" y="1822450"/>
          <p14:tracePt t="28155" x="2625725" y="1803400"/>
          <p14:tracePt t="28171" x="2724150" y="1776413"/>
          <p14:tracePt t="28187" x="2776538" y="1776413"/>
          <p14:tracePt t="28203" x="2857500" y="1776413"/>
          <p14:tracePt t="28219" x="2901950" y="1776413"/>
          <p14:tracePt t="28235" x="2919413" y="1776413"/>
          <p14:tracePt t="28251" x="2946400" y="1785938"/>
          <p14:tracePt t="28281" x="2955925" y="1785938"/>
          <p14:tracePt t="28299" x="2973388" y="1803400"/>
          <p14:tracePt t="28337" x="2982913" y="1803400"/>
          <p14:tracePt t="28349" x="2982913" y="1812925"/>
          <p14:tracePt t="28480" x="2982913" y="1830388"/>
          <p14:tracePt t="28493" x="2990850" y="1839913"/>
          <p14:tracePt t="28505" x="3000375" y="1857375"/>
          <p14:tracePt t="28523" x="3000375" y="1866900"/>
          <p14:tracePt t="28539" x="3009900" y="1884363"/>
          <p14:tracePt t="28555" x="3027363" y="1919288"/>
          <p14:tracePt t="28571" x="3027363" y="1928813"/>
          <p14:tracePt t="28587" x="3027363" y="1965325"/>
          <p14:tracePt t="28603" x="3027363" y="1990725"/>
          <p14:tracePt t="28619" x="3036888" y="2036763"/>
          <p14:tracePt t="28635" x="3036888" y="2089150"/>
          <p14:tracePt t="28651" x="3036888" y="2116138"/>
          <p14:tracePt t="28667" x="3036888" y="2133600"/>
          <p14:tracePt t="28683" x="3036888" y="2152650"/>
          <p14:tracePt t="28699" x="3036888" y="2160588"/>
          <p14:tracePt t="28732" x="3036888" y="2179638"/>
          <p14:tracePt t="28747" x="3027363" y="2197100"/>
          <p14:tracePt t="28763" x="3017838" y="2224088"/>
          <p14:tracePt t="28779" x="2982913" y="2312988"/>
          <p14:tracePt t="28795" x="2955925" y="2366963"/>
          <p14:tracePt t="28811" x="2911475" y="2438400"/>
          <p14:tracePt t="28827" x="2840038" y="2589213"/>
          <p14:tracePt t="28843" x="2795588" y="2652713"/>
          <p14:tracePt t="28859" x="2751138" y="2714625"/>
          <p14:tracePt t="28875" x="2687638" y="2786063"/>
          <p14:tracePt t="28891" x="2581275" y="2894013"/>
          <p14:tracePt t="28907" x="2509838" y="2928938"/>
          <p14:tracePt t="28923" x="2446338" y="2955925"/>
          <p14:tracePt t="28953" x="2268538" y="2973388"/>
          <p14:tracePt t="28971" x="2205038" y="2946400"/>
          <p14:tracePt t="28987" x="2116138" y="2901950"/>
          <p14:tracePt t="29003" x="2081213" y="2874963"/>
          <p14:tracePt t="29020" x="2017713" y="2830513"/>
          <p14:tracePt t="29034" x="1982788" y="2795588"/>
          <p14:tracePt t="29049" x="1938338" y="2751138"/>
          <p14:tracePt t="29066" x="1901825" y="2705100"/>
          <p14:tracePt t="29082" x="1830388" y="2598738"/>
          <p14:tracePt t="29098" x="1803400" y="2544763"/>
          <p14:tracePt t="29113" x="1785938" y="2500313"/>
          <p14:tracePt t="29130" x="1758950" y="2393950"/>
          <p14:tracePt t="29145" x="1751013" y="2339975"/>
          <p14:tracePt t="29162" x="1741488" y="2286000"/>
          <p14:tracePt t="29178" x="1714500" y="2143125"/>
          <p14:tracePt t="29193" x="1714500" y="2098675"/>
          <p14:tracePt t="29210" x="1697038" y="2017713"/>
          <p14:tracePt t="29226" x="1697038" y="1990725"/>
          <p14:tracePt t="29242" x="1697038" y="1965325"/>
          <p14:tracePt t="29257" x="1697038" y="1946275"/>
          <p14:tracePt t="29273" x="1697038" y="1911350"/>
          <p14:tracePt t="29289" x="1697038" y="1893888"/>
          <p14:tracePt t="29305" x="1697038" y="1866900"/>
          <p14:tracePt t="29322" x="1704975" y="1839913"/>
          <p14:tracePt t="29337" x="1704975" y="1830388"/>
          <p14:tracePt t="29353" x="1714500" y="1803400"/>
          <p14:tracePt t="29370" x="1741488" y="1776413"/>
          <p14:tracePt t="29385" x="1751013" y="1758950"/>
          <p14:tracePt t="29401" x="1768475" y="1741488"/>
          <p14:tracePt t="29418" x="1803400" y="1704975"/>
          <p14:tracePt t="29433" x="1830388" y="1697038"/>
          <p14:tracePt t="29449" x="1847850" y="1687513"/>
          <p14:tracePt t="29466" x="1901825" y="1679575"/>
          <p14:tracePt t="29481" x="1919288" y="1679575"/>
          <p14:tracePt t="29497" x="1938338" y="1679575"/>
          <p14:tracePt t="29514" x="1982788" y="1687513"/>
          <p14:tracePt t="29529" x="2000250" y="1697038"/>
          <p14:tracePt t="29545" x="2036763" y="1704975"/>
          <p14:tracePt t="29561" x="2071688" y="1724025"/>
          <p14:tracePt t="29577" x="2089150" y="1731963"/>
          <p14:tracePt t="29764" x="2098675" y="1724025"/>
          <p14:tracePt t="29776" x="2116138" y="1724025"/>
          <p14:tracePt t="29792" x="2133600" y="1714500"/>
          <p14:tracePt t="29804" x="2170113" y="1687513"/>
          <p14:tracePt t="29819" x="2224088" y="1679575"/>
          <p14:tracePt t="29835" x="2276475" y="1652588"/>
          <p14:tracePt t="29851" x="2411413" y="1608138"/>
          <p14:tracePt t="29867" x="2473325" y="1589088"/>
          <p14:tracePt t="29883" x="2536825" y="1581150"/>
          <p14:tracePt t="29899" x="2679700" y="1581150"/>
          <p14:tracePt t="29915" x="2751138" y="1581150"/>
          <p14:tracePt t="29931" x="2901950" y="1616075"/>
          <p14:tracePt t="29947" x="2965450" y="1643063"/>
          <p14:tracePt t="29963" x="3009900" y="1660525"/>
          <p14:tracePt t="29979" x="3044825" y="1687513"/>
          <p14:tracePt t="29995" x="3098800" y="1741488"/>
          <p14:tracePt t="30011" x="3116263" y="1785938"/>
          <p14:tracePt t="30026" x="3143250" y="1822450"/>
          <p14:tracePt t="30042" x="3170238" y="1919288"/>
          <p14:tracePt t="30057" x="3179763" y="1955800"/>
          <p14:tracePt t="30073" x="3187700" y="1990725"/>
          <p14:tracePt t="30090" x="3197225" y="2054225"/>
          <p14:tracePt t="30116" x="3197225" y="2071688"/>
          <p14:tracePt t="30161" x="3179763" y="2179638"/>
          <p14:tracePt t="30192" x="3125788" y="2295525"/>
          <p14:tracePt t="30199" x="3089275" y="2374900"/>
          <p14:tracePt t="30215" x="3044825" y="2455863"/>
          <p14:tracePt t="30244" x="2928938" y="2625725"/>
          <p14:tracePt t="30250" x="2867025" y="2687638"/>
          <p14:tracePt t="30262" x="2813050" y="2759075"/>
          <p14:tracePt t="30291" x="2714625" y="2830513"/>
          <p14:tracePt t="30297" x="2670175" y="2847975"/>
          <p14:tracePt t="30315" x="2643188" y="2857500"/>
          <p14:tracePt t="30331" x="2589213" y="2857500"/>
          <p14:tracePt t="30360" x="2490788" y="2847975"/>
          <p14:tracePt t="30366" x="2455863" y="2813050"/>
          <p14:tracePt t="30378" x="2393950" y="2776538"/>
          <p14:tracePt t="30414" x="2241550" y="2643188"/>
          <p14:tracePt t="30431" x="2197100" y="2598738"/>
          <p14:tracePt t="30460" x="2108200" y="2500313"/>
          <p14:tracePt t="30466" x="2081213" y="2465388"/>
          <p14:tracePt t="30491" x="2027238" y="2384425"/>
          <p14:tracePt t="30515" x="1990725" y="2347913"/>
          <p14:tracePt t="30544" x="1965325" y="2303463"/>
          <p14:tracePt t="30549" x="1965325" y="2295525"/>
          <p14:tracePt t="30576" x="1965325" y="2241550"/>
          <p14:tracePt t="30593" x="1965325" y="2179638"/>
          <p14:tracePt t="30615" x="1965325" y="2160588"/>
          <p14:tracePt t="30630" x="1965325" y="2143125"/>
          <p14:tracePt t="30660" x="2000250" y="2071688"/>
          <p14:tracePt t="30666" x="2009775" y="2054225"/>
          <p14:tracePt t="30692" x="2054225" y="2017713"/>
          <p14:tracePt t="30716" x="2098675" y="2000250"/>
          <p14:tracePt t="30745" x="2143125" y="2000250"/>
          <p14:tracePt t="30751" x="2160588" y="2000250"/>
          <p14:tracePt t="30764" x="2187575" y="2000250"/>
          <p14:tracePt t="30792" x="2241550" y="2000250"/>
          <p14:tracePt t="30816" x="2295525" y="2000250"/>
          <p14:tracePt t="30832" x="2312988" y="2000250"/>
          <p14:tracePt t="30861" x="2357438" y="2000250"/>
          <p14:tracePt t="30881" x="2366963" y="2000250"/>
          <p14:tracePt t="32347" x="2374900" y="2000250"/>
          <p14:tracePt t="32364" x="2384425" y="2000250"/>
          <p14:tracePt t="32383" x="2393950" y="2000250"/>
          <p14:tracePt t="32410" x="2401888" y="2000250"/>
          <p14:tracePt t="32423" x="2411413" y="2000250"/>
          <p14:tracePt t="32432" x="2419350" y="2000250"/>
          <p14:tracePt t="32450" x="2428875" y="2000250"/>
          <p14:tracePt t="32465" x="2446338" y="2000250"/>
          <p14:tracePt t="32481" x="2465388" y="2000250"/>
          <p14:tracePt t="32497" x="2482850" y="2000250"/>
          <p14:tracePt t="32513" x="2490788" y="2009775"/>
          <p14:tracePt t="32529" x="2509838" y="2009775"/>
          <p14:tracePt t="32545" x="2509838" y="2017713"/>
          <p14:tracePt t="32560" x="2517775" y="2027238"/>
          <p14:tracePt t="32593" x="2536825" y="2027238"/>
          <p14:tracePt t="32796" x="2544763" y="2017713"/>
          <p14:tracePt t="32808" x="2562225" y="2017713"/>
          <p14:tracePt t="32819" x="2562225" y="2009775"/>
          <p14:tracePt t="32833" x="2581275" y="2000250"/>
          <p14:tracePt t="32849" x="2589213" y="2000250"/>
          <p14:tracePt t="32867" x="2608263" y="2000250"/>
          <p14:tracePt t="32890" x="2616200" y="1990725"/>
          <p14:tracePt t="32917" x="2625725" y="1990725"/>
          <p14:tracePt t="32940" x="2633663" y="1990725"/>
          <p14:tracePt t="32964" x="2643188" y="1990725"/>
          <p14:tracePt t="32975" x="2652713" y="1990725"/>
          <p14:tracePt t="32992" x="2660650" y="1990725"/>
          <p14:tracePt t="32999" x="2679700" y="1990725"/>
          <p14:tracePt t="33011" x="2697163" y="2000250"/>
          <p14:tracePt t="33025" x="2724150" y="2000250"/>
          <p14:tracePt t="33039" x="2751138" y="2017713"/>
          <p14:tracePt t="33056" x="2786063" y="2044700"/>
          <p14:tracePt t="33072" x="2803525" y="2062163"/>
          <p14:tracePt t="33087" x="2813050" y="2081213"/>
          <p14:tracePt t="33104" x="2822575" y="2089150"/>
          <p14:tracePt t="33119" x="2830513" y="2098675"/>
          <p14:tracePt t="33135" x="2830513" y="2108200"/>
          <p14:tracePt t="33151" x="2830513" y="2125663"/>
          <p14:tracePt t="33167" x="2830513" y="2179638"/>
          <p14:tracePt t="33183" x="2822575" y="2205038"/>
          <p14:tracePt t="33199" x="2822575" y="2241550"/>
          <p14:tracePt t="33215" x="2803525" y="2330450"/>
          <p14:tracePt t="33231" x="2795588" y="2366963"/>
          <p14:tracePt t="33247" x="2786063" y="2419350"/>
          <p14:tracePt t="33264" x="2759075" y="2527300"/>
          <p14:tracePt t="33279" x="2751138" y="2581275"/>
          <p14:tracePt t="33295" x="2724150" y="2633663"/>
          <p14:tracePt t="33312" x="2670175" y="2741613"/>
          <p14:tracePt t="33328" x="2633663" y="2786063"/>
          <p14:tracePt t="33359" x="2544763" y="2857500"/>
          <p14:tracePt t="33377" x="2517775" y="2874963"/>
          <p14:tracePt t="33393" x="2490788" y="2894013"/>
          <p14:tracePt t="33409" x="2438400" y="2901950"/>
          <p14:tracePt t="33424" x="2393950" y="2911475"/>
          <p14:tracePt t="33441" x="2357438" y="2911475"/>
          <p14:tracePt t="33457" x="2259013" y="2911475"/>
          <p14:tracePt t="33473" x="2214563" y="2901950"/>
          <p14:tracePt t="33489" x="2170113" y="2884488"/>
          <p14:tracePt t="33505" x="2089150" y="2857500"/>
          <p14:tracePt t="33520" x="2062163" y="2840038"/>
          <p14:tracePt t="33537" x="2036763" y="2830513"/>
          <p14:tracePt t="33553" x="2009775" y="2803525"/>
          <p14:tracePt t="33569" x="1982788" y="2776538"/>
          <p14:tracePt t="33585" x="1973263" y="2768600"/>
          <p14:tracePt t="33601" x="1965325" y="2741613"/>
          <p14:tracePt t="33617" x="1955800" y="2741613"/>
          <p14:tracePt t="33632" x="1955800" y="2732088"/>
          <p14:tracePt t="33649" x="1946275" y="2724150"/>
          <p14:tracePt t="33664" x="1946275" y="2705100"/>
          <p14:tracePt t="33681" x="1946275" y="2670175"/>
          <p14:tracePt t="33697" x="1938338" y="2643188"/>
          <p14:tracePt t="33713" x="1938338" y="2625725"/>
          <p14:tracePt t="33729" x="1928813" y="2608263"/>
          <p14:tracePt t="33745" x="1928813" y="2589213"/>
          <p14:tracePt t="33761" x="1928813" y="2581275"/>
          <p14:tracePt t="33777" x="1928813" y="2571750"/>
          <p14:tracePt t="33793" x="1928813" y="2509838"/>
          <p14:tracePt t="33808" x="1928813" y="2473325"/>
          <p14:tracePt t="33825" x="1928813" y="2455863"/>
          <p14:tracePt t="33841" x="1928813" y="2438400"/>
          <p14:tracePt t="33857" x="1928813" y="2428875"/>
          <p14:tracePt t="33889" x="1928813" y="2419350"/>
          <p14:tracePt t="33899" x="1928813" y="2411413"/>
          <p14:tracePt t="33910" x="1928813" y="2393950"/>
          <p14:tracePt t="33925" x="1938338" y="2374900"/>
          <p14:tracePt t="33938" x="1946275" y="2347913"/>
          <p14:tracePt t="33953" x="1965325" y="2322513"/>
          <p14:tracePt t="33969" x="2009775" y="2268538"/>
          <p14:tracePt t="33985" x="2044700" y="2232025"/>
          <p14:tracePt t="34001" x="2062163" y="2214563"/>
          <p14:tracePt t="34031" x="2098675" y="2187575"/>
          <p14:tracePt t="34049" x="2152650" y="2187575"/>
          <p14:tracePt t="34065" x="2179638" y="2187575"/>
          <p14:tracePt t="34081" x="2224088" y="2197100"/>
          <p14:tracePt t="34097" x="2241550" y="2205038"/>
          <p14:tracePt t="34111" x="2259013" y="2214563"/>
          <p14:tracePt t="34127" x="2286000" y="2232025"/>
          <p14:tracePt t="34143" x="2303463" y="2241550"/>
          <p14:tracePt t="34176" x="2303463" y="2251075"/>
          <p14:tracePt t="34344" x="2312988" y="2251075"/>
          <p14:tracePt t="34585" x="2347913" y="2259013"/>
          <p14:tracePt t="34596" x="2446338" y="2276475"/>
          <p14:tracePt t="34612" x="2633663" y="2286000"/>
          <p14:tracePt t="34626" x="2955925" y="2303463"/>
          <p14:tracePt t="34640" x="3367088" y="2303463"/>
          <p14:tracePt t="34657" x="4232275" y="2303463"/>
          <p14:tracePt t="34671" x="4625975" y="2339975"/>
          <p14:tracePt t="34687" x="4965700" y="2401888"/>
          <p14:tracePt t="34705" x="5340350" y="2490788"/>
          <p14:tracePt t="34735" x="5491163" y="2509838"/>
          <p14:tracePt t="34753" x="5537200" y="2517775"/>
          <p14:tracePt t="34769" x="5562600" y="2509838"/>
          <p14:tracePt t="34784" x="5581650" y="2500313"/>
          <p14:tracePt t="34801" x="5616575" y="2473325"/>
          <p14:tracePt t="34817" x="5653088" y="2455863"/>
          <p14:tracePt t="34833" x="5688013" y="2446338"/>
          <p14:tracePt t="34849" x="5732463" y="2428875"/>
          <p14:tracePt t="34865" x="5759450" y="2419350"/>
          <p14:tracePt t="34897" x="5768975" y="2411413"/>
          <p14:tracePt t="34913" x="5776913" y="2411413"/>
          <p14:tracePt t="34992" x="5786438" y="2411413"/>
          <p14:tracePt t="35008" x="5795963" y="2401888"/>
          <p14:tracePt t="35039" x="5795963" y="2393950"/>
          <p14:tracePt t="35053" x="5795963" y="2366963"/>
          <p14:tracePt t="35068" x="5803900" y="2339975"/>
          <p14:tracePt t="35077" x="5803900" y="2312988"/>
          <p14:tracePt t="35089" x="5803900" y="2286000"/>
          <p14:tracePt t="35104" x="5803900" y="2259013"/>
          <p14:tracePt t="35119" x="5813425" y="2232025"/>
          <p14:tracePt t="35136" x="5813425" y="2179638"/>
          <p14:tracePt t="35152" x="5813425" y="2143125"/>
          <p14:tracePt t="35168" x="5813425" y="2089150"/>
          <p14:tracePt t="35184" x="5813425" y="2027238"/>
          <p14:tracePt t="35200" x="5813425" y="1901825"/>
          <p14:tracePt t="35216" x="5803900" y="1857375"/>
          <p14:tracePt t="35232" x="5768975" y="1776413"/>
          <p14:tracePt t="35248" x="5741988" y="1724025"/>
          <p14:tracePt t="35264" x="5715000" y="1679575"/>
          <p14:tracePt t="35280" x="5680075" y="1643063"/>
          <p14:tracePt t="35296" x="5608638" y="1625600"/>
          <p14:tracePt t="35312" x="5562600" y="1625600"/>
          <p14:tracePt t="35328" x="5518150" y="1633538"/>
          <p14:tracePt t="35330" x="5473700" y="1670050"/>
          <p14:tracePt t="35358" x="5375275" y="1751013"/>
          <p14:tracePt t="35376" x="5286375" y="1830388"/>
          <p14:tracePt t="35392" x="5251450" y="1874838"/>
          <p14:tracePt t="35408" x="5205413" y="1919288"/>
          <p14:tracePt t="35424" x="5108575" y="2036763"/>
          <p14:tracePt t="35440" x="5062538" y="2089150"/>
          <p14:tracePt t="35456" x="5027613" y="2143125"/>
          <p14:tracePt t="35472" x="5000625" y="2197100"/>
          <p14:tracePt t="35488" x="4983163" y="2251075"/>
          <p14:tracePt t="35520" x="4983163" y="2259013"/>
          <p14:tracePt t="35536" x="4983163" y="2268538"/>
          <p14:tracePt t="35551" x="4991100" y="2286000"/>
          <p14:tracePt t="35568" x="5010150" y="2322513"/>
          <p14:tracePt t="35584" x="5045075" y="2411413"/>
          <p14:tracePt t="35600" x="5072063" y="2465388"/>
          <p14:tracePt t="35616" x="5108575" y="2517775"/>
          <p14:tracePt t="35632" x="5214938" y="2625725"/>
          <p14:tracePt t="35648" x="5268913" y="2670175"/>
          <p14:tracePt t="35664" x="5330825" y="2724150"/>
          <p14:tracePt t="35680" x="5456238" y="2776538"/>
          <p14:tracePt t="35696" x="5510213" y="2795588"/>
          <p14:tracePt t="35712" x="5545138" y="2795588"/>
          <p14:tracePt t="35728" x="5608638" y="2795588"/>
          <p14:tracePt t="35743" x="5634038" y="2786063"/>
          <p14:tracePt t="35760" x="5653088" y="2768600"/>
          <p14:tracePt t="35776" x="5705475" y="2660650"/>
          <p14:tracePt t="35792" x="5732463" y="2598738"/>
          <p14:tracePt t="35808" x="5786438" y="2482850"/>
          <p14:tracePt t="35824" x="5813425" y="2438400"/>
          <p14:tracePt t="35840" x="5822950" y="2411413"/>
          <p14:tracePt t="35856" x="5840413" y="2393950"/>
          <p14:tracePt t="35872" x="5857875" y="2374900"/>
          <p14:tracePt t="35888" x="5857875" y="2366963"/>
          <p14:tracePt t="35920" x="5857875" y="2357438"/>
          <p14:tracePt t="36053" x="5857875" y="2347913"/>
          <p14:tracePt t="36377" x="5857875" y="2339975"/>
          <p14:tracePt t="36447" x="5857875" y="2330450"/>
          <p14:tracePt t="36458" x="5867400" y="2322513"/>
          <p14:tracePt t="36494" x="5867400" y="2312988"/>
          <p14:tracePt t="36507" x="5867400" y="2303463"/>
          <p14:tracePt t="36535" x="5867400" y="2295525"/>
          <p14:tracePt t="36556" x="5867400" y="2286000"/>
          <p14:tracePt t="36593" x="5867400" y="2276475"/>
          <p14:tracePt t="36614" x="5867400" y="2268538"/>
          <p14:tracePt t="36642" x="5867400" y="2259013"/>
          <p14:tracePt t="36664" x="5867400" y="2241550"/>
          <p14:tracePt t="36676" x="5857875" y="2232025"/>
          <p14:tracePt t="36691" x="5857875" y="2224088"/>
          <p14:tracePt t="36723" x="5848350" y="2224088"/>
          <p14:tracePt t="36809" x="5822950" y="2197100"/>
          <p14:tracePt t="36820" x="5786438" y="2160588"/>
          <p14:tracePt t="36831" x="5768975" y="2143125"/>
          <p14:tracePt t="36843" x="5751513" y="2125663"/>
          <p14:tracePt t="36860" x="5741988" y="2108200"/>
          <p14:tracePt t="36874" x="5724525" y="2098675"/>
          <p14:tracePt t="36890" x="5705475" y="2081213"/>
          <p14:tracePt t="36906" x="5705475" y="2071688"/>
          <p14:tracePt t="36922" x="5688013" y="2062163"/>
          <p14:tracePt t="36938" x="5688013" y="2054225"/>
          <p14:tracePt t="36954" x="5661025" y="2044700"/>
          <p14:tracePt t="36984" x="5634038" y="2044700"/>
          <p14:tracePt t="37002" x="5589588" y="2062163"/>
          <p14:tracePt t="37018" x="5572125" y="2081213"/>
          <p14:tracePt t="37034" x="5554663" y="2108200"/>
          <p14:tracePt t="37050" x="5510213" y="2179638"/>
          <p14:tracePt t="37066" x="5500688" y="2197100"/>
          <p14:tracePt t="37082" x="5491163" y="2224088"/>
          <p14:tracePt t="37098" x="5483225" y="2268538"/>
          <p14:tracePt t="37114" x="5483225" y="2295525"/>
          <p14:tracePt t="37130" x="5483225" y="2312988"/>
          <p14:tracePt t="37144" x="5483225" y="2347913"/>
          <p14:tracePt t="37161" x="5510213" y="2411413"/>
          <p14:tracePt t="37180" x="5537200" y="2438400"/>
          <p14:tracePt t="37196" x="5589588" y="2490788"/>
          <p14:tracePt t="37217" x="5643563" y="2527300"/>
          <p14:tracePt t="37247" x="5705475" y="2536825"/>
          <p14:tracePt t="37278" x="5786438" y="2536825"/>
          <p14:tracePt t="37316" x="5857875" y="2509838"/>
          <p14:tracePt t="37348" x="5911850" y="2455863"/>
          <p14:tracePt t="37358" x="5938838" y="2419350"/>
          <p14:tracePt t="37378" x="5956300" y="2384425"/>
          <p14:tracePt t="37385" x="5965825" y="2339975"/>
          <p14:tracePt t="37418" x="5991225" y="2160588"/>
          <p14:tracePt t="37436" x="5991225" y="2089150"/>
          <p14:tracePt t="37464" x="5973763" y="1982788"/>
          <p14:tracePt t="37470" x="5956300" y="1955800"/>
          <p14:tracePt t="37482" x="5938838" y="1928813"/>
          <p14:tracePt t="37518" x="5830888" y="1866900"/>
          <p14:tracePt t="37535" x="5768975" y="1839913"/>
          <p14:tracePt t="37551" x="5616575" y="1803400"/>
          <p14:tracePt t="37566" x="5537200" y="1785938"/>
          <p14:tracePt t="37595" x="5411788" y="1795463"/>
          <p14:tracePt t="37601" x="5357813" y="1812925"/>
          <p14:tracePt t="37620" x="5295900" y="1830388"/>
          <p14:tracePt t="37635" x="5232400" y="1866900"/>
          <p14:tracePt t="37651" x="5089525" y="1955800"/>
          <p14:tracePt t="37680" x="4956175" y="2116138"/>
          <p14:tracePt t="37686" x="4884738" y="2205038"/>
          <p14:tracePt t="37698" x="4848225" y="2286000"/>
          <p14:tracePt t="37720" x="4813300" y="2384425"/>
          <p14:tracePt t="37748" x="4813300" y="2428875"/>
          <p14:tracePt t="37778" x="4875213" y="2490788"/>
          <p14:tracePt t="37796" x="4991100" y="2554288"/>
          <p14:tracePt t="37820" x="5133975" y="2598738"/>
          <p14:tracePt t="37849" x="5295900" y="2633663"/>
          <p14:tracePt t="37855" x="5375275" y="2652713"/>
          <p14:tracePt t="37867" x="5446713" y="2670175"/>
          <p14:tracePt t="37895" x="5599113" y="2670175"/>
          <p14:tracePt t="37920" x="5732463" y="2625725"/>
          <p14:tracePt t="37936" x="5822950" y="2527300"/>
          <p14:tracePt t="37951" x="5857875" y="2473325"/>
          <p14:tracePt t="37980" x="5884863" y="2428875"/>
          <p14:tracePt t="37986" x="5884863" y="2411413"/>
          <p14:tracePt t="37998" x="5894388" y="2401888"/>
          <p14:tracePt t="38021" x="5894388" y="2393950"/>
          <p14:tracePt t="38048" x="5902325" y="2384425"/>
          <p14:tracePt t="38092" x="5902325" y="2374900"/>
          <p14:tracePt t="38142" x="5884863" y="2330450"/>
          <p14:tracePt t="38153" x="5848350" y="2251075"/>
          <p14:tracePt t="38167" x="5813425" y="2170113"/>
          <p14:tracePt t="38184" x="5776913" y="2116138"/>
          <p14:tracePt t="38200" x="5715000" y="2044700"/>
          <p14:tracePt t="38220" x="5688013" y="2017713"/>
          <p14:tracePt t="38249" x="5616575" y="1982788"/>
          <p14:tracePt t="38279" x="5554663" y="1973263"/>
          <p14:tracePt t="38297" x="5483225" y="2009775"/>
          <p14:tracePt t="38321" x="5411788" y="2098675"/>
          <p14:tracePt t="38337" x="5384800" y="2125663"/>
          <p14:tracePt t="38366" x="5384800" y="2160588"/>
          <p14:tracePt t="38382" x="5384800" y="2170113"/>
          <p14:tracePt t="38397" x="5384800" y="2179638"/>
          <p14:tracePt t="38407" x="5394325" y="2179638"/>
          <p14:tracePt t="38421" x="5419725" y="2187575"/>
          <p14:tracePt t="38450" x="5510213" y="2205038"/>
          <p14:tracePt t="38468" x="5608638" y="2205038"/>
          <p14:tracePt t="38483" x="5634038" y="2205038"/>
          <p14:tracePt t="38519" x="5661025" y="2187575"/>
          <p14:tracePt t="38536" x="5680075" y="2152650"/>
          <p14:tracePt t="38552" x="5705475" y="2054225"/>
          <p14:tracePt t="38581" x="5715000" y="1973263"/>
          <p14:tracePt t="38587" x="5724525" y="1911350"/>
          <p14:tracePt t="38599" x="5724525" y="1884363"/>
          <p14:tracePt t="38621" x="5724525" y="1847850"/>
          <p14:tracePt t="38637" x="5705475" y="1795463"/>
          <p14:tracePt t="38666" x="5680075" y="1768475"/>
          <p14:tracePt t="38672" x="5653088" y="1768475"/>
          <p14:tracePt t="38684" x="5626100" y="1768475"/>
          <p14:tracePt t="38720" x="5491163" y="1822450"/>
          <p14:tracePt t="38737" x="5438775" y="1857375"/>
          <p14:tracePt t="38766" x="5322888" y="2027238"/>
          <p14:tracePt t="38797" x="5268913" y="2251075"/>
          <p14:tracePt t="38821" x="5251450" y="2536825"/>
          <p14:tracePt t="38838" x="5268913" y="2687638"/>
          <p14:tracePt t="38868" x="5367338" y="2786063"/>
          <p14:tracePt t="38874" x="5456238" y="2813050"/>
          <p14:tracePt t="38885" x="5562600" y="2822575"/>
          <p14:tracePt t="38920" x="5768975" y="2813050"/>
          <p14:tracePt t="38926" x="5848350" y="2786063"/>
          <p14:tracePt t="38949" x="5946775" y="2714625"/>
          <p14:tracePt t="38968" x="5973763" y="2670175"/>
          <p14:tracePt t="38998" x="6045200" y="2455863"/>
          <p14:tracePt t="39023" x="6081713" y="2303463"/>
          <p14:tracePt t="39038" x="6089650" y="2259013"/>
          <p14:tracePt t="39054" x="6099175" y="2232025"/>
          <p14:tracePt t="39069" x="6099175" y="2224088"/>
          <p14:tracePt t="39104" x="6099175" y="2187575"/>
          <p14:tracePt t="39121" x="6072188" y="2116138"/>
          <p14:tracePt t="39137" x="6027738" y="2036763"/>
          <p14:tracePt t="39167" x="5946775" y="1990725"/>
          <p14:tracePt t="39197" x="5867400" y="1982788"/>
          <p14:tracePt t="39202" x="5813425" y="1982788"/>
          <p14:tracePt t="39223" x="5697538" y="2027238"/>
          <p14:tracePt t="39252" x="5599113" y="2116138"/>
          <p14:tracePt t="39270" x="5554663" y="2170113"/>
          <p14:tracePt t="39299" x="5483225" y="2393950"/>
          <p14:tracePt t="39323" x="5483225" y="2517775"/>
          <p14:tracePt t="39353" x="5537200" y="2625725"/>
          <p14:tracePt t="39358" x="5581650" y="2652713"/>
          <p14:tracePt t="39371" x="5670550" y="2660650"/>
          <p14:tracePt t="39399" x="5840413" y="2589213"/>
          <p14:tracePt t="39408" x="5911850" y="2517775"/>
          <p14:tracePt t="39424" x="5956300" y="2428875"/>
          <p14:tracePt t="39439" x="6045200" y="2295525"/>
          <p14:tracePt t="39468" x="6054725" y="2232025"/>
          <p14:tracePt t="39487" x="6062663" y="2205038"/>
          <p14:tracePt t="39522" x="6062663" y="2197100"/>
          <p14:tracePt t="39528" x="6062663" y="2179638"/>
          <p14:tracePt t="39540" x="6054725" y="2170113"/>
          <p14:tracePt t="39569" x="6010275" y="2143125"/>
          <p14:tracePt t="39575" x="5983288" y="2133600"/>
          <p14:tracePt t="39587" x="5938838" y="2133600"/>
          <p14:tracePt t="39623" x="5768975" y="2214563"/>
          <p14:tracePt t="39653" x="5643563" y="2322513"/>
          <p14:tracePt t="39659" x="5616575" y="2366963"/>
          <p14:tracePt t="39685" x="5554663" y="2438400"/>
          <p14:tracePt t="39723" x="5545138" y="2465388"/>
          <p14:tracePt t="39729" x="5545138" y="2473325"/>
          <p14:tracePt t="39775" x="5554663" y="2490788"/>
          <p14:tracePt t="39790" x="5554663" y="2509838"/>
          <p14:tracePt t="39804" x="5562600" y="2517775"/>
          <p14:tracePt t="39825" x="5599113" y="2527300"/>
          <p14:tracePt t="39841" x="5608638" y="2536825"/>
          <p14:tracePt t="39871" x="5634038" y="2536825"/>
          <p14:tracePt t="39877" x="5643563" y="2536825"/>
          <p14:tracePt t="39946" x="5643563" y="2527300"/>
          <p14:tracePt t="40606" x="5527675" y="3490913"/>
          <p14:tracePt t="40619" x="5500688" y="3724275"/>
          <p14:tracePt t="40630" x="5446713" y="4143375"/>
          <p14:tracePt t="40645" x="5394325" y="4616450"/>
          <p14:tracePt t="40660" x="5348288" y="5081588"/>
          <p14:tracePt t="40676" x="5330825" y="5473700"/>
          <p14:tracePt t="40693" x="5295900" y="6108700"/>
          <p14:tracePt t="40709" x="5286375" y="6313488"/>
          <p14:tracePt t="40725" x="5286375" y="6446838"/>
          <p14:tracePt t="40741" x="5286375" y="6643688"/>
          <p14:tracePt t="40757" x="5286375" y="6705600"/>
          <p14:tracePt t="40772" x="5286375" y="6777038"/>
          <p14:tracePt t="40789" x="5286375" y="6804025"/>
          <p14:tracePt t="40804" x="5295900" y="6823075"/>
          <p14:tracePt t="40821" x="5303838" y="6831013"/>
          <p14:tracePt t="40837" x="5313363" y="6840538"/>
          <p14:tracePt t="40853" x="5322888" y="6840538"/>
          <p14:tracePt t="40869" x="5330825" y="6840538"/>
          <p14:tracePt t="40917" x="5340350" y="6840538"/>
          <p14:tracePt t="40931" x="5348288" y="6823075"/>
          <p14:tracePt t="41146" x="5348288" y="6777038"/>
          <p14:tracePt t="41159" x="5367338" y="6680200"/>
          <p14:tracePt t="41173" x="5384800" y="6527800"/>
          <p14:tracePt t="41202" x="5465763" y="6081713"/>
          <p14:tracePt t="41208" x="5518150" y="5911850"/>
          <p14:tracePt t="41226" x="5554663" y="5741988"/>
          <p14:tracePt t="41242" x="5581650" y="5643563"/>
          <p14:tracePt t="41271" x="5643563" y="5456238"/>
          <p14:tracePt t="41290" x="5670550" y="5375275"/>
          <p14:tracePt t="41305" x="5697538" y="5340350"/>
          <p14:tracePt t="41327" x="5715000" y="5295900"/>
          <p14:tracePt t="41356" x="5715000" y="5286375"/>
          <p14:tracePt t="41361" x="5724525" y="5295900"/>
          <p14:tracePt t="41402" x="5732463" y="5367338"/>
          <p14:tracePt t="41592" x="5732463" y="5357813"/>
          <p14:tracePt t="41603" x="5741988" y="5340350"/>
          <p14:tracePt t="41618" x="5751513" y="5303838"/>
          <p14:tracePt t="41629" x="5751513" y="5259388"/>
          <p14:tracePt t="41644" x="5759450" y="5205413"/>
          <p14:tracePt t="41672" x="5759450" y="5081588"/>
          <p14:tracePt t="41678" x="5759450" y="5010150"/>
          <p14:tracePt t="41704" x="5732463" y="4857750"/>
          <p14:tracePt t="41728" x="5705475" y="4741863"/>
          <p14:tracePt t="41744" x="5705475" y="4714875"/>
          <p14:tracePt t="41773" x="5680075" y="4660900"/>
          <p14:tracePt t="41791" x="5680075" y="4652963"/>
          <p14:tracePt t="41807" x="5680075" y="4660900"/>
          <p14:tracePt t="42095" x="5661025" y="4616450"/>
          <p14:tracePt t="42107" x="5643563" y="4572000"/>
          <p14:tracePt t="42128" x="5626100" y="4518025"/>
          <p14:tracePt t="42146" x="5581650" y="4402138"/>
          <p14:tracePt t="42161" x="5554663" y="4330700"/>
          <p14:tracePt t="42190" x="5446713" y="4152900"/>
          <p14:tracePt t="42196" x="5375275" y="4062413"/>
          <p14:tracePt t="42208" x="5303838" y="3983038"/>
          <p14:tracePt t="42230" x="5108575" y="3867150"/>
          <p14:tracePt t="42259" x="4911725" y="3786188"/>
          <p14:tracePt t="42264" x="4803775" y="3732213"/>
          <p14:tracePt t="42277" x="4705350" y="3687763"/>
          <p14:tracePt t="42305" x="4500563" y="3554413"/>
          <p14:tracePt t="42329" x="4340225" y="3455988"/>
          <p14:tracePt t="42358" x="4232275" y="3419475"/>
          <p14:tracePt t="42364" x="4205288" y="3411538"/>
          <p14:tracePt t="42390" x="4179888" y="3411538"/>
          <p14:tracePt t="42426" x="4179888" y="3465513"/>
          <p14:tracePt t="42598" x="4179888" y="3473450"/>
          <p14:tracePt t="42627" x="4170363" y="3473450"/>
          <p14:tracePt t="42637" x="4152900" y="3473450"/>
          <p14:tracePt t="42662" x="4116388" y="3465513"/>
          <p14:tracePt t="42691" x="4044950" y="3419475"/>
          <p14:tracePt t="42697" x="3983038" y="3384550"/>
          <p14:tracePt t="42709" x="3894138" y="3348038"/>
          <p14:tracePt t="42731" x="3795713" y="3340100"/>
          <p14:tracePt t="42747" x="3544888" y="3330575"/>
          <p14:tracePt t="42775" x="3276600" y="3330575"/>
          <p14:tracePt t="42781" x="3143250" y="3330575"/>
          <p14:tracePt t="42809" x="2928938" y="3367088"/>
          <p14:tracePt t="42831" x="2803525" y="3394075"/>
          <p14:tracePt t="42859" x="2776538" y="3394075"/>
          <p14:tracePt t="42865" x="2768600" y="3394075"/>
          <p14:tracePt t="42878" x="2768600" y="3384550"/>
          <p14:tracePt t="42914" x="2768600" y="3375025"/>
          <p14:tracePt t="42963" x="2786063" y="3348038"/>
          <p14:tracePt t="42975" x="2840038" y="3313113"/>
          <p14:tracePt t="42984" x="2901950" y="3268663"/>
          <p14:tracePt t="43008" x="2990850" y="3224213"/>
          <p14:tracePt t="43031" x="3214688" y="3143250"/>
          <p14:tracePt t="43047" x="3509963" y="3044825"/>
          <p14:tracePt t="43074" x="3867150" y="2973388"/>
          <p14:tracePt t="43079" x="4054475" y="2938463"/>
          <p14:tracePt t="43094" x="4224338" y="2901950"/>
          <p14:tracePt t="43109" x="4367213" y="2867025"/>
          <p14:tracePt t="43131" x="4616450" y="2795588"/>
          <p14:tracePt t="43160" x="4795838" y="2724150"/>
          <p14:tracePt t="43191" x="4938713" y="2660650"/>
          <p14:tracePt t="43197" x="4983163" y="2643188"/>
          <p14:tracePt t="43209" x="5027613" y="2616200"/>
          <p14:tracePt t="43231" x="5062538" y="2608263"/>
          <p14:tracePt t="43260" x="5089525" y="2598738"/>
          <p14:tracePt t="43291" x="5099050" y="2598738"/>
          <p14:tracePt t="43491" x="5089525" y="2598738"/>
          <p14:tracePt t="43504" x="5081588" y="2589213"/>
          <p14:tracePt t="43514" x="5072063" y="2581275"/>
          <p14:tracePt t="43532" x="5054600" y="2571750"/>
          <p14:tracePt t="43562" x="4938713" y="2571750"/>
          <p14:tracePt t="43590" x="4795838" y="2589213"/>
          <p14:tracePt t="43609" x="4697413" y="2598738"/>
          <p14:tracePt t="43632" x="4456113" y="2625725"/>
          <p14:tracePt t="43648" x="4232275" y="2652713"/>
          <p14:tracePt t="43664" x="4170363" y="2679700"/>
          <p14:tracePt t="43693" x="4108450" y="2697163"/>
          <p14:tracePt t="43730" x="4108450" y="2705100"/>
          <p14:tracePt t="43789" x="4108450" y="2714625"/>
          <p14:tracePt t="44020" x="4108450" y="2741613"/>
          <p14:tracePt t="44032" x="4125913" y="2813050"/>
          <p14:tracePt t="44043" x="4152900" y="2928938"/>
          <p14:tracePt t="44065" x="4205288" y="3089275"/>
          <p14:tracePt t="44094" x="4394200" y="3643313"/>
          <p14:tracePt t="44113" x="4465638" y="3813175"/>
          <p14:tracePt t="44134" x="4500563" y="3894138"/>
          <p14:tracePt t="44150" x="4537075" y="4017963"/>
          <p14:tracePt t="44179" x="4562475" y="4089400"/>
          <p14:tracePt t="44196" x="4572000" y="4098925"/>
          <p14:tracePt t="44212" x="4572000" y="4108450"/>
          <p14:tracePt t="44234" x="4572000" y="4116388"/>
          <p14:tracePt t="44264" x="4581525" y="4116388"/>
          <p14:tracePt t="44331" x="4598988" y="4133850"/>
          <p14:tracePt t="44488" x="4608513" y="4133850"/>
          <p14:tracePt t="44499" x="4633913" y="4133850"/>
          <p14:tracePt t="44514" x="4670425" y="4125913"/>
          <p14:tracePt t="44536" x="4768850" y="4125913"/>
          <p14:tracePt t="44551" x="4830763" y="4133850"/>
          <p14:tracePt t="44580" x="4991100" y="4259263"/>
          <p14:tracePt t="44585" x="5081588" y="4394200"/>
          <p14:tracePt t="44598" x="5160963" y="4537075"/>
          <p14:tracePt t="44633" x="5313363" y="4991100"/>
          <p14:tracePt t="44665" x="5348288" y="5197475"/>
          <p14:tracePt t="44696" x="5348288" y="5224463"/>
          <p14:tracePt t="45027" x="5330825" y="5214938"/>
          <p14:tracePt t="45041" x="5330825" y="5197475"/>
          <p14:tracePt t="45065" x="5303838" y="5143500"/>
          <p14:tracePt t="45082" x="5295900" y="5089525"/>
          <p14:tracePt t="45099" x="5295900" y="4875213"/>
          <p14:tracePt t="45134" x="5295900" y="4572000"/>
          <p14:tracePt t="45166" x="5295900" y="4554538"/>
          <p14:tracePt t="45209" x="5295900" y="4562475"/>
          <p14:tracePt t="45221" x="5303838" y="4589463"/>
          <p14:tracePt t="45237" x="5313363" y="4643438"/>
          <p14:tracePt t="45267" x="5330825" y="4776788"/>
          <p14:tracePt t="45273" x="5340350" y="4857750"/>
          <p14:tracePt t="45285" x="5348288" y="4956175"/>
          <p14:tracePt t="45314" x="5384800" y="5205413"/>
          <p14:tracePt t="45319" x="5411788" y="5394325"/>
          <p14:tracePt t="45338" x="5419725" y="5510213"/>
          <p14:tracePt t="45367" x="5446713" y="5875338"/>
          <p14:tracePt t="45399" x="5465763" y="6251575"/>
          <p14:tracePt t="45416" x="5465763" y="6323013"/>
          <p14:tracePt t="45438" x="5465763" y="6429375"/>
          <p14:tracePt t="45467" x="5465763" y="6473825"/>
          <p14:tracePt t="45496" x="5456238" y="6483350"/>
          <p14:tracePt t="45556" x="5456238" y="6473825"/>
          <p14:tracePt t="45594" x="5456238" y="6465888"/>
          <p14:tracePt t="45616" x="5465763" y="6446838"/>
          <p14:tracePt t="45627" x="5465763" y="6429375"/>
          <p14:tracePt t="45644" x="5465763" y="64119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3|0.3|0.3|0.4|0.4|0.3|0.3|3.7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3|0.3|0.9|0.6|0.8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4|0.3|0.3|0.4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5|0.4|1.1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2|0.2|0.2|0.2|0.2|0.2|0.3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5|0.3|0.3|0.6|0.3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4|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4|0.4|6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4|0.4|0.4|0.7|16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3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2|0.3|0.3"/>
</p:tagLst>
</file>

<file path=ppt/theme/theme1.xml><?xml version="1.0" encoding="utf-8"?>
<a:theme xmlns:a="http://schemas.openxmlformats.org/drawingml/2006/main" name="043origami07">
  <a:themeElements>
    <a:clrScheme name="043origami07 12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99CC00"/>
      </a:accent1>
      <a:accent2>
        <a:srgbClr val="57ABFF"/>
      </a:accent2>
      <a:accent3>
        <a:srgbClr val="ECFAF7"/>
      </a:accent3>
      <a:accent4>
        <a:srgbClr val="000000"/>
      </a:accent4>
      <a:accent5>
        <a:srgbClr val="CAE2AA"/>
      </a:accent5>
      <a:accent6>
        <a:srgbClr val="4E9BE7"/>
      </a:accent6>
      <a:hlink>
        <a:srgbClr val="0066CC"/>
      </a:hlink>
      <a:folHlink>
        <a:srgbClr val="29627F"/>
      </a:folHlink>
    </a:clrScheme>
    <a:fontScheme name="043origami07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43origami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6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B81414"/>
        </a:accent1>
        <a:accent2>
          <a:srgbClr val="B86214"/>
        </a:accent2>
        <a:accent3>
          <a:srgbClr val="FFFFFF"/>
        </a:accent3>
        <a:accent4>
          <a:srgbClr val="000000"/>
        </a:accent4>
        <a:accent5>
          <a:srgbClr val="D8AAAA"/>
        </a:accent5>
        <a:accent6>
          <a:srgbClr val="A65811"/>
        </a:accent6>
        <a:hlink>
          <a:srgbClr val="908A10"/>
        </a:hlink>
        <a:folHlink>
          <a:srgbClr val="52800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7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B81414"/>
        </a:accent1>
        <a:accent2>
          <a:srgbClr val="B86214"/>
        </a:accent2>
        <a:accent3>
          <a:srgbClr val="FFFFFF"/>
        </a:accent3>
        <a:accent4>
          <a:srgbClr val="000000"/>
        </a:accent4>
        <a:accent5>
          <a:srgbClr val="D8AAAA"/>
        </a:accent5>
        <a:accent6>
          <a:srgbClr val="A65811"/>
        </a:accent6>
        <a:hlink>
          <a:srgbClr val="FD6E0D"/>
        </a:hlink>
        <a:folHlink>
          <a:srgbClr val="52800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A7FF"/>
        </a:accent1>
        <a:accent2>
          <a:srgbClr val="9191FF"/>
        </a:accent2>
        <a:accent3>
          <a:srgbClr val="FFFFFF"/>
        </a:accent3>
        <a:accent4>
          <a:srgbClr val="000000"/>
        </a:accent4>
        <a:accent5>
          <a:srgbClr val="B2D0FF"/>
        </a:accent5>
        <a:accent6>
          <a:srgbClr val="8383E7"/>
        </a:accent6>
        <a:hlink>
          <a:srgbClr val="3333CC"/>
        </a:hlink>
        <a:folHlink>
          <a:srgbClr val="A71F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8B5A8"/>
        </a:accent1>
        <a:accent2>
          <a:srgbClr val="E89BFD"/>
        </a:accent2>
        <a:accent3>
          <a:srgbClr val="FFFFFF"/>
        </a:accent3>
        <a:accent4>
          <a:srgbClr val="000000"/>
        </a:accent4>
        <a:accent5>
          <a:srgbClr val="FBD7D1"/>
        </a:accent5>
        <a:accent6>
          <a:srgbClr val="D28CE5"/>
        </a:accent6>
        <a:hlink>
          <a:srgbClr val="DABAFE"/>
        </a:hlink>
        <a:folHlink>
          <a:srgbClr val="A71F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CCCC"/>
        </a:accent1>
        <a:accent2>
          <a:srgbClr val="FF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E7B9B9"/>
        </a:accent6>
        <a:hlink>
          <a:srgbClr val="00CCFF"/>
        </a:hlink>
        <a:folHlink>
          <a:srgbClr val="FFBA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11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CC66"/>
        </a:accent1>
        <a:accent2>
          <a:srgbClr val="CCCC00"/>
        </a:accent2>
        <a:accent3>
          <a:srgbClr val="FFFFE9"/>
        </a:accent3>
        <a:accent4>
          <a:srgbClr val="000000"/>
        </a:accent4>
        <a:accent5>
          <a:srgbClr val="FFE2B8"/>
        </a:accent5>
        <a:accent6>
          <a:srgbClr val="B9B900"/>
        </a:accent6>
        <a:hlink>
          <a:srgbClr val="CC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43origami07 12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99CC00"/>
        </a:accent1>
        <a:accent2>
          <a:srgbClr val="57ABFF"/>
        </a:accent2>
        <a:accent3>
          <a:srgbClr val="ECFAF7"/>
        </a:accent3>
        <a:accent4>
          <a:srgbClr val="000000"/>
        </a:accent4>
        <a:accent5>
          <a:srgbClr val="CAE2AA"/>
        </a:accent5>
        <a:accent6>
          <a:srgbClr val="4E9BE7"/>
        </a:accent6>
        <a:hlink>
          <a:srgbClr val="0066CC"/>
        </a:hlink>
        <a:folHlink>
          <a:srgbClr val="2962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Presentation4</Template>
  <TotalTime>3897</TotalTime>
  <Words>1540</Words>
  <Application>Microsoft Office PowerPoint</Application>
  <PresentationFormat>On-screen Show (4:3)</PresentationFormat>
  <Paragraphs>261</Paragraphs>
  <Slides>32</Slides>
  <Notes>23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Trebuchet MS</vt:lpstr>
      <vt:lpstr>Arial</vt:lpstr>
      <vt:lpstr>Wingdings</vt:lpstr>
      <vt:lpstr>Aharoni</vt:lpstr>
      <vt:lpstr>Tahoma</vt:lpstr>
      <vt:lpstr>Showcard Gothic</vt:lpstr>
      <vt:lpstr>043origami07</vt:lpstr>
      <vt:lpstr>ANATOMY OF THE PELVIS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Female Bony Pelvis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LEVATORES ANI MUSCLES</vt:lpstr>
      <vt:lpstr>PowerPoint Presentation</vt:lpstr>
      <vt:lpstr>LEVATORES ANI MUSCLES - ANTERIOR FIBERS</vt:lpstr>
      <vt:lpstr>PowerPoint Presentation</vt:lpstr>
      <vt:lpstr> posterior part Iliococcygeus</vt:lpstr>
      <vt:lpstr>PowerPoint Presentation</vt:lpstr>
      <vt:lpstr>PowerPoint Presentation</vt:lpstr>
      <vt:lpstr>Arteries of the Pelvis</vt:lpstr>
      <vt:lpstr>Parietal Branches</vt:lpstr>
      <vt:lpstr>Visceral Branches  (all from anterior division)</vt:lpstr>
      <vt:lpstr>Visceral Branches (in Female)</vt:lpstr>
      <vt:lpstr>IN BRIEF…</vt:lpstr>
      <vt:lpstr>PowerPoint Presentation</vt:lpstr>
      <vt:lpstr>LYMPHATICS OF THE PELVIS</vt:lpstr>
      <vt:lpstr>Nerve Supply</vt:lpstr>
      <vt:lpstr>PowerPoint Presentation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PELVIC WALL JOINTS OF THE PELVIS PELVIC FLOOR</dc:title>
  <dc:creator>pc</dc:creator>
  <cp:lastModifiedBy>Windows User</cp:lastModifiedBy>
  <cp:revision>139</cp:revision>
  <dcterms:created xsi:type="dcterms:W3CDTF">2007-03-07T18:02:55Z</dcterms:created>
  <dcterms:modified xsi:type="dcterms:W3CDTF">2020-03-27T16:15:26Z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elvic wall">
    <vt:lpwstr>Prof. Saeed Abuel makarem</vt:lpwstr>
  </property>
</Properties>
</file>