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11" r:id="rId2"/>
    <p:sldId id="298" r:id="rId3"/>
    <p:sldId id="299" r:id="rId4"/>
    <p:sldId id="307" r:id="rId5"/>
    <p:sldId id="285" r:id="rId6"/>
    <p:sldId id="289" r:id="rId7"/>
    <p:sldId id="300" r:id="rId8"/>
    <p:sldId id="301" r:id="rId9"/>
    <p:sldId id="302" r:id="rId10"/>
  </p:sldIdLst>
  <p:sldSz cx="9144000" cy="6858000" type="screen4x3"/>
  <p:notesSz cx="7053263" cy="93567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51" autoAdjust="0"/>
    <p:restoredTop sz="94660"/>
  </p:normalViewPr>
  <p:slideViewPr>
    <p:cSldViewPr>
      <p:cViewPr varScale="1">
        <p:scale>
          <a:sx n="54" d="100"/>
          <a:sy n="54" d="100"/>
        </p:scale>
        <p:origin x="43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5938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Dr.Al-Fayez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55937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86825"/>
            <a:ext cx="3055938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b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8886825"/>
            <a:ext cx="3055937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/>
            </a:lvl1pPr>
          </a:lstStyle>
          <a:p>
            <a:pPr>
              <a:defRPr/>
            </a:pPr>
            <a:fld id="{164C82B6-8914-43F9-A970-D7339888F2E9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869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997325" y="0"/>
            <a:ext cx="3055938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Dr.Al-Fayez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3055937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7450" y="701675"/>
            <a:ext cx="4678363" cy="3508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4850" y="4445000"/>
            <a:ext cx="5643563" cy="421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997325" y="8886825"/>
            <a:ext cx="3055938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886825"/>
            <a:ext cx="3055937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b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/>
            </a:lvl1pPr>
          </a:lstStyle>
          <a:p>
            <a:pPr>
              <a:defRPr/>
            </a:pPr>
            <a:fld id="{ABBB5AF5-E22C-4D65-BCF4-64EB90343F5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84756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E559F-BAFF-47D4-B108-5666C646B4D3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72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B2304-809D-4CD2-99E6-94EE54238E4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9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ED486-0131-4F2E-A089-E0DEAFF29823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035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C6B29-C1D8-424E-8C0B-8D880FAF21E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60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17FF4-6BBB-408C-9609-A0B579F9F66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05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6D6D0-DED5-455D-9F59-2DE55C53471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26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B6A4E-5BC2-4D1C-91B1-0F6D32DCFC3E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47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06819-AE0D-4046-81B3-78A40DD1745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75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20EB-F579-4C42-BBB5-0492D60F590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661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296A8-9D83-47D8-9CD1-6F4B38F7277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8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7CF8F-CA11-45D0-8FA1-93BD9D229FB5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76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E2272-D72F-4EC3-9D86-0A3B8BE79A1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47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63B219A-6D4D-4369-A031-8C079CB0B424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6858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3600" b="1" smtClean="0"/>
              <a:t>Development of Female Genital System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867400"/>
            <a:ext cx="2819400" cy="8382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altLang="en-US" sz="2800" b="1" smtClean="0"/>
              <a:t>Prof. Musaad Al-Fayez</a:t>
            </a:r>
          </a:p>
        </p:txBody>
      </p:sp>
      <p:pic>
        <p:nvPicPr>
          <p:cNvPr id="4100" name="Picture 5" descr="IMG48ju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333" r="1666" b="2222"/>
          <a:stretch>
            <a:fillRect/>
          </a:stretch>
        </p:blipFill>
        <p:spPr bwMode="auto">
          <a:xfrm>
            <a:off x="1600200" y="762000"/>
            <a:ext cx="6324600" cy="492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3962400" y="632460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" name="TextBox 2"/>
          <p:cNvSpPr txBox="1">
            <a:spLocks noChangeArrowheads="1"/>
          </p:cNvSpPr>
          <p:nvPr/>
        </p:nvSpPr>
        <p:spPr bwMode="auto">
          <a:xfrm>
            <a:off x="3962400" y="6096000"/>
            <a:ext cx="3733800" cy="954088"/>
          </a:xfrm>
          <a:prstGeom prst="rect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Dr.Jamila  EL-Medany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3"/>
    </mc:Choice>
    <mc:Fallback>
      <p:transition spd="slow" advTm="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152400"/>
            <a:ext cx="4572000" cy="6096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 smtClean="0"/>
              <a:t>OVARY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3810000" cy="65532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700" dirty="0" smtClean="0"/>
              <a:t>Primitive sex cords dissociate into irregular cell cluster.</a:t>
            </a:r>
          </a:p>
          <a:p>
            <a:pPr eaLnBrk="1" hangingPunct="1">
              <a:defRPr/>
            </a:pPr>
            <a:r>
              <a:rPr lang="en-US" sz="2700" dirty="0" smtClean="0"/>
              <a:t>Later they will disappear and are replaced by </a:t>
            </a:r>
            <a:r>
              <a:rPr lang="en-US" sz="2700" dirty="0" smtClean="0">
                <a:solidFill>
                  <a:srgbClr val="FF0000"/>
                </a:solidFill>
              </a:rPr>
              <a:t>vascular</a:t>
            </a:r>
            <a:r>
              <a:rPr lang="en-US" sz="2700" dirty="0" smtClean="0"/>
              <a:t> </a:t>
            </a:r>
            <a:r>
              <a:rPr lang="en-US" sz="2700" b="1" dirty="0" smtClean="0">
                <a:solidFill>
                  <a:srgbClr val="FF0000"/>
                </a:solidFill>
              </a:rPr>
              <a:t>stroma</a:t>
            </a:r>
            <a:r>
              <a:rPr lang="en-US" sz="2700" dirty="0" smtClean="0"/>
              <a:t> forming ovarian </a:t>
            </a:r>
            <a:r>
              <a:rPr lang="en-US" sz="2700" b="1" dirty="0" smtClean="0"/>
              <a:t>medulla.</a:t>
            </a:r>
          </a:p>
          <a:p>
            <a:pPr eaLnBrk="1" hangingPunct="1">
              <a:defRPr/>
            </a:pPr>
            <a:r>
              <a:rPr lang="en-US" sz="2700" dirty="0" smtClean="0"/>
              <a:t>Surface epithelium of the female gonad proliferates.</a:t>
            </a:r>
          </a:p>
          <a:p>
            <a:pPr eaLnBrk="1" hangingPunct="1">
              <a:defRPr/>
            </a:pPr>
            <a:r>
              <a:rPr lang="en-US" sz="2700" dirty="0" smtClean="0"/>
              <a:t>In </a:t>
            </a:r>
            <a:r>
              <a:rPr lang="en-US" sz="2700" b="1" dirty="0" smtClean="0">
                <a:solidFill>
                  <a:srgbClr val="FF0000"/>
                </a:solidFill>
              </a:rPr>
              <a:t>7</a:t>
            </a:r>
            <a:r>
              <a:rPr lang="en-US" sz="27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700" dirty="0" smtClean="0"/>
              <a:t> week they give rise to 2</a:t>
            </a:r>
            <a:r>
              <a:rPr lang="en-US" sz="2700" baseline="30000" dirty="0" smtClean="0"/>
              <a:t>nd</a:t>
            </a:r>
            <a:r>
              <a:rPr lang="en-US" sz="2700" dirty="0" smtClean="0"/>
              <a:t> generation of cords called  “cortical cords”.</a:t>
            </a:r>
          </a:p>
        </p:txBody>
      </p:sp>
      <p:pic>
        <p:nvPicPr>
          <p:cNvPr id="5124" name="Picture 2" descr="IMG4b8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3333" r="39166" b="37778"/>
          <a:stretch>
            <a:fillRect/>
          </a:stretch>
        </p:blipFill>
        <p:spPr bwMode="auto">
          <a:xfrm>
            <a:off x="4038600" y="838200"/>
            <a:ext cx="4953000" cy="579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23"/>
    </mc:Choice>
    <mc:Fallback>
      <p:transition spd="slow" advTm="150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1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17978" x="911225" y="5010150"/>
          <p14:tracePt t="27199" x="893763" y="4991100"/>
          <p14:tracePt t="27214" x="874713" y="4973638"/>
          <p14:tracePt t="27226" x="874713" y="4956175"/>
          <p14:tracePt t="27239" x="866775" y="4946650"/>
          <p14:tracePt t="27267" x="857250" y="4929188"/>
          <p14:tracePt t="27276" x="847725" y="4911725"/>
          <p14:tracePt t="27308" x="795338" y="4848225"/>
          <p14:tracePt t="27323" x="776288" y="4822825"/>
          <p14:tracePt t="27352" x="750888" y="4795838"/>
          <p14:tracePt t="27358" x="731838" y="4776788"/>
          <p14:tracePt t="27405" x="723900" y="4768850"/>
          <p14:tracePt t="27706" x="687388" y="4759325"/>
          <p14:tracePt t="27717" x="652463" y="4741863"/>
          <p14:tracePt t="27739" x="608013" y="4714875"/>
          <p14:tracePt t="27768" x="517525" y="4608513"/>
          <p14:tracePt t="27786" x="490538" y="4562475"/>
          <p14:tracePt t="27808" x="446088" y="4483100"/>
          <p14:tracePt t="27824" x="428625" y="4438650"/>
          <p14:tracePt t="27853" x="393700" y="4394200"/>
          <p14:tracePt t="27870" x="393700" y="4384675"/>
          <p14:tracePt t="27907" x="393700" y="4367213"/>
          <p14:tracePt t="28126" x="384175" y="4367213"/>
          <p14:tracePt t="28139" x="374650" y="4348163"/>
          <p14:tracePt t="28149" x="366713" y="4340225"/>
          <p14:tracePt t="28172" x="339725" y="4313238"/>
          <p14:tracePt t="28188" x="330200" y="4295775"/>
          <p14:tracePt t="28211" x="322263" y="4232275"/>
          <p14:tracePt t="28239" x="330200" y="4062413"/>
          <p14:tracePt t="28257" x="347663" y="3929063"/>
          <p14:tracePt t="28286" x="554038" y="3268663"/>
          <p14:tracePt t="28311" x="723900" y="2840038"/>
          <p14:tracePt t="28326" x="803275" y="2589213"/>
          <p14:tracePt t="28342" x="946150" y="2143125"/>
          <p14:tracePt t="28371" x="1009650" y="1893888"/>
          <p14:tracePt t="28377" x="1027113" y="1812925"/>
          <p14:tracePt t="28411" x="1036638" y="1751013"/>
          <p14:tracePt t="28439" x="1044575" y="1741488"/>
          <p14:tracePt t="28471" x="1054100" y="1741488"/>
          <p14:tracePt t="28715" x="1071563" y="1697038"/>
          <p14:tracePt t="28728" x="1098550" y="1643063"/>
          <p14:tracePt t="28741" x="1143000" y="1571625"/>
          <p14:tracePt t="28771" x="1241425" y="1455738"/>
          <p14:tracePt t="28777" x="1295400" y="1411288"/>
          <p14:tracePt t="28788" x="1347788" y="1374775"/>
          <p14:tracePt t="28810" x="1428750" y="1357313"/>
          <p14:tracePt t="28825" x="1455738" y="1357313"/>
          <p14:tracePt t="28841" x="1482725" y="1357313"/>
          <p14:tracePt t="28870" x="1536700" y="1411288"/>
          <p14:tracePt t="28910" x="1500188" y="1500188"/>
          <p14:tracePt t="28989" x="1482725" y="1490663"/>
          <p14:tracePt t="29016" x="1465263" y="1482725"/>
          <p14:tracePt t="29064" x="1465263" y="1473200"/>
          <p14:tracePt t="29087" x="1473200" y="1455738"/>
          <p14:tracePt t="29097" x="1482725" y="1419225"/>
          <p14:tracePt t="29114" x="1509713" y="1374775"/>
          <p14:tracePt t="29128" x="1536700" y="1303338"/>
          <p14:tracePt t="29158" x="1625600" y="1062038"/>
          <p14:tracePt t="29174" x="1652588" y="973138"/>
          <p14:tracePt t="29210" x="1687513" y="795338"/>
          <p14:tracePt t="29241" x="1687513" y="750888"/>
          <p14:tracePt t="29247" x="1687513" y="741363"/>
          <p14:tracePt t="29292" x="1697038" y="741363"/>
          <p14:tracePt t="29952" x="1687513" y="741363"/>
          <p14:tracePt t="29974" x="1679575" y="741363"/>
          <p14:tracePt t="30011" x="1679575" y="731838"/>
          <p14:tracePt t="30022" x="1670050" y="731838"/>
          <p14:tracePt t="30131" x="1670050" y="723900"/>
          <p14:tracePt t="30202" x="1670050" y="714375"/>
          <p14:tracePt t="30314" x="1679575" y="704850"/>
          <p14:tracePt t="30628" x="1679575" y="696913"/>
          <p14:tracePt t="30902" x="1679575" y="704850"/>
          <p14:tracePt t="30915" x="1679575" y="714375"/>
          <p14:tracePt t="30964" x="1679575" y="723900"/>
          <p14:tracePt t="30974" x="1670050" y="723900"/>
          <p14:tracePt t="31188" x="1670050" y="714375"/>
          <p14:tracePt t="31200" x="1679575" y="714375"/>
          <p14:tracePt t="31226" x="1687513" y="704850"/>
          <p14:tracePt t="31251" x="1697038" y="696913"/>
          <p14:tracePt t="31279" x="1704975" y="687388"/>
          <p14:tracePt t="31317" x="1741488" y="652463"/>
          <p14:tracePt t="31549" x="1751013" y="642938"/>
          <p14:tracePt t="31564" x="1758950" y="642938"/>
          <p14:tracePt t="31574" x="1758950" y="633413"/>
          <p14:tracePt t="31585" x="1768475" y="633413"/>
          <p14:tracePt t="31619" x="1785938" y="633413"/>
          <p14:tracePt t="31625" x="1795463" y="625475"/>
          <p14:tracePt t="31639" x="1803400" y="625475"/>
          <p14:tracePt t="31653" x="1812925" y="615950"/>
          <p14:tracePt t="31682" x="1857375" y="608013"/>
          <p14:tracePt t="31720" x="1901825" y="598488"/>
          <p14:tracePt t="31737" x="1919288" y="598488"/>
          <p14:tracePt t="31753" x="1946275" y="608013"/>
          <p14:tracePt t="31781" x="1990725" y="633413"/>
          <p14:tracePt t="31798" x="2009775" y="642938"/>
          <p14:tracePt t="32005" x="2027238" y="642938"/>
          <p14:tracePt t="32018" x="2036763" y="642938"/>
          <p14:tracePt t="32031" x="2044700" y="633413"/>
          <p14:tracePt t="32054" x="2089150" y="633413"/>
          <p14:tracePt t="32069" x="2116138" y="633413"/>
          <p14:tracePt t="32099" x="2179638" y="633413"/>
          <p14:tracePt t="32105" x="2224088" y="652463"/>
          <p14:tracePt t="32124" x="2339975" y="696913"/>
          <p14:tracePt t="32152" x="2517775" y="803275"/>
          <p14:tracePt t="32170" x="2625725" y="884238"/>
          <p14:tracePt t="32185" x="2768600" y="1044575"/>
          <p14:tracePt t="32221" x="2911475" y="1276350"/>
          <p14:tracePt t="32448" x="2928938" y="1276350"/>
          <p14:tracePt t="32463" x="2938463" y="1276350"/>
          <p14:tracePt t="32485" x="2946400" y="1276350"/>
          <p14:tracePt t="32523" x="3081338" y="1330325"/>
          <p14:tracePt t="32536" x="3143250" y="1374775"/>
          <p14:tracePt t="32555" x="3224213" y="1428750"/>
          <p14:tracePt t="32585" x="3446463" y="1679575"/>
          <p14:tracePt t="32602" x="3517900" y="1776413"/>
          <p14:tracePt t="32625" x="3652838" y="1982788"/>
          <p14:tracePt t="32640" x="3697288" y="2054225"/>
          <p14:tracePt t="32669" x="3759200" y="2205038"/>
          <p14:tracePt t="32870" x="3768725" y="2205038"/>
          <p14:tracePt t="32884" x="3786188" y="2205038"/>
          <p14:tracePt t="32901" x="3803650" y="2205038"/>
          <p14:tracePt t="32925" x="3894138" y="2241550"/>
          <p14:tracePt t="32941" x="3965575" y="2276475"/>
          <p14:tracePt t="32970" x="4259263" y="2473325"/>
          <p14:tracePt t="32988" x="4483100" y="2679700"/>
          <p14:tracePt t="33004" x="4589463" y="2847975"/>
          <p14:tracePt t="33025" x="4679950" y="3036888"/>
          <p14:tracePt t="33029" x="4759325" y="3214688"/>
          <p14:tracePt t="33055" x="4848225" y="3429000"/>
          <p14:tracePt t="33085" x="4902200" y="3554413"/>
          <p14:tracePt t="33293" x="4911725" y="3554413"/>
          <p14:tracePt t="33304" x="4919663" y="3562350"/>
          <p14:tracePt t="33325" x="4973638" y="3598863"/>
          <p14:tracePt t="33342" x="5018088" y="3643313"/>
          <p14:tracePt t="33371" x="5160963" y="3776663"/>
          <p14:tracePt t="33377" x="5241925" y="3857625"/>
          <p14:tracePt t="33389" x="5322888" y="3965575"/>
          <p14:tracePt t="33425" x="5518150" y="4197350"/>
          <p14:tracePt t="33454" x="5608638" y="4303713"/>
          <p14:tracePt t="33461" x="5634038" y="4357688"/>
          <p14:tracePt t="33474" x="5653088" y="4384675"/>
          <p14:tracePt t="33710" x="5661025" y="4384675"/>
          <p14:tracePt t="33723" x="5680075" y="4384675"/>
          <p14:tracePt t="33737" x="5697538" y="4394200"/>
          <p14:tracePt t="33748" x="5741988" y="4419600"/>
          <p14:tracePt t="33760" x="5803900" y="4456113"/>
          <p14:tracePt t="33787" x="5973763" y="4562475"/>
          <p14:tracePt t="33826" x="6205538" y="4768850"/>
          <p14:tracePt t="33831" x="6269038" y="4822825"/>
          <p14:tracePt t="33857" x="6367463" y="4929188"/>
          <p14:tracePt t="33875" x="6394450" y="4946650"/>
          <p14:tracePt t="33890" x="6411913" y="4965700"/>
          <p14:tracePt t="34156" x="6419850" y="4965700"/>
          <p14:tracePt t="34172" x="6419850" y="4973638"/>
          <p14:tracePt t="34179" x="6429375" y="4973638"/>
          <p14:tracePt t="34217" x="6429375" y="4983163"/>
          <p14:tracePt t="34230" x="6438900" y="4983163"/>
          <p14:tracePt t="36306" x="6429375" y="4983163"/>
          <p14:tracePt t="36318" x="6419850" y="4983163"/>
          <p14:tracePt t="36356" x="6419850" y="4973638"/>
          <p14:tracePt t="36403" x="6411913" y="4965700"/>
          <p14:tracePt t="36418" x="6411913" y="4956175"/>
          <p14:tracePt t="36429" x="6402388" y="4956175"/>
          <p14:tracePt t="36571" x="6411913" y="4956175"/>
          <p14:tracePt t="36595" x="6419850" y="4956175"/>
          <p14:tracePt t="36617" x="6429375" y="4956175"/>
          <p14:tracePt t="36666" x="6438900" y="4956175"/>
          <p14:tracePt t="36737" x="6429375" y="4956175"/>
          <p14:tracePt t="36752" x="6419850" y="4956175"/>
          <p14:tracePt t="36785" x="6419850" y="4946650"/>
          <p14:tracePt t="36871" x="6419850" y="4938713"/>
          <p14:tracePt t="36907" x="6419850" y="4929188"/>
          <p14:tracePt t="36931" x="6419850" y="4919663"/>
          <p14:tracePt t="36945" x="6419850" y="4911725"/>
          <p14:tracePt t="36957" x="6429375" y="4902200"/>
          <p14:tracePt t="36985" x="6438900" y="4894263"/>
          <p14:tracePt t="37001" x="6446838" y="4884738"/>
          <p14:tracePt t="37016" x="6456363" y="4884738"/>
          <p14:tracePt t="37039" x="6465888" y="4884738"/>
          <p14:tracePt t="37069" x="6527800" y="4884738"/>
          <p14:tracePt t="37327" x="6537325" y="4875213"/>
          <p14:tracePt t="37354" x="6554788" y="4875213"/>
          <p14:tracePt t="37364" x="6562725" y="4867275"/>
          <p14:tracePt t="37375" x="6572250" y="4857750"/>
          <p14:tracePt t="37394" x="6589713" y="4857750"/>
          <p14:tracePt t="37412" x="6608763" y="4848225"/>
          <p14:tracePt t="37442" x="6634163" y="4848225"/>
          <p14:tracePt t="37458" x="6653213" y="4848225"/>
          <p14:tracePt t="37473" x="6661150" y="4848225"/>
          <p14:tracePt t="37502" x="6680200" y="4840288"/>
          <p14:tracePt t="37782" x="6697663" y="4840288"/>
          <p14:tracePt t="37809" x="6705600" y="4840288"/>
          <p14:tracePt t="37835" x="6715125" y="4840288"/>
          <p14:tracePt t="37842" x="6724650" y="4840288"/>
          <p14:tracePt t="37868" x="6732588" y="4840288"/>
          <p14:tracePt t="38131" x="6742113" y="4848225"/>
          <p14:tracePt t="38154" x="6742113" y="4857750"/>
          <p14:tracePt t="38171" x="6742113" y="4867275"/>
          <p14:tracePt t="38181" x="6751638" y="4884738"/>
          <p14:tracePt t="38193" x="6759575" y="4894263"/>
          <p14:tracePt t="38220" x="6769100" y="4919663"/>
          <p14:tracePt t="38245" x="6786563" y="4929188"/>
          <p14:tracePt t="38260" x="6786563" y="4919663"/>
          <p14:tracePt t="38276" x="6786563" y="4875213"/>
          <p14:tracePt t="38305" x="6759575" y="4813300"/>
          <p14:tracePt t="38311" x="6759575" y="4795838"/>
          <p14:tracePt t="38344" x="6759575" y="4776788"/>
          <p14:tracePt t="38372" x="6759575" y="4768850"/>
          <p14:tracePt t="38479" x="6759575" y="4786313"/>
          <p14:tracePt t="38495" x="6759575" y="4795838"/>
          <p14:tracePt t="38506" x="6769100" y="4803775"/>
          <p14:tracePt t="38523" x="6769100" y="4822825"/>
          <p14:tracePt t="38546" x="6777038" y="4830763"/>
          <p14:tracePt t="38561" x="6777038" y="4840288"/>
          <p14:tracePt t="38590" x="6777038" y="4857750"/>
          <p14:tracePt t="38600" x="6786563" y="4857750"/>
          <p14:tracePt t="38791" x="6786563" y="4867275"/>
          <p14:tracePt t="38803" x="6786563" y="4875213"/>
          <p14:tracePt t="38823" x="6786563" y="4884738"/>
          <p14:tracePt t="38846" x="6786563" y="4902200"/>
          <p14:tracePt t="38876" x="6804025" y="4973638"/>
          <p14:tracePt t="38894" x="6804025" y="4991100"/>
          <p14:tracePt t="38922" x="6813550" y="5037138"/>
          <p14:tracePt t="38928" x="6813550" y="5054600"/>
          <p14:tracePt t="38947" x="6813550" y="5081588"/>
          <p14:tracePt t="38992" x="6804025" y="5081588"/>
          <p14:tracePt t="38998" x="6796088" y="5081588"/>
          <p14:tracePt t="39019" x="6786563" y="5081588"/>
          <p14:tracePt t="39046" x="6786563" y="5072063"/>
          <p14:tracePt t="39081" x="6786563" y="5062538"/>
          <p14:tracePt t="39163" x="6777038" y="5062538"/>
          <p14:tracePt t="39225" x="6777038" y="5072063"/>
          <p14:tracePt t="39238" x="6769100" y="5072063"/>
          <p14:tracePt t="39275" x="6759575" y="5081588"/>
          <p14:tracePt t="39294" x="6751638" y="5089525"/>
          <p14:tracePt t="39309" x="6742113" y="5089525"/>
          <p14:tracePt t="39332" x="6732588" y="5099050"/>
          <p14:tracePt t="39348" x="6715125" y="5108575"/>
          <p14:tracePt t="39373" x="6697663" y="5108575"/>
          <p14:tracePt t="39395" x="6688138" y="5108575"/>
          <p14:tracePt t="39424" x="6670675" y="5116513"/>
          <p14:tracePt t="39448" x="6661150" y="5116513"/>
          <p14:tracePt t="39464" x="6653213" y="5116513"/>
          <p14:tracePt t="39493" x="6634163" y="5116513"/>
          <p14:tracePt t="39540" x="6626225" y="5116513"/>
          <p14:tracePt t="39550" x="6616700" y="5116513"/>
          <p14:tracePt t="39575" x="6599238" y="5108575"/>
          <p14:tracePt t="39624" x="6589713" y="5099050"/>
          <p14:tracePt t="39649" x="6572250" y="5099050"/>
          <p14:tracePt t="39693" x="6545263" y="5089525"/>
          <p14:tracePt t="39720" x="6537325" y="5089525"/>
          <p14:tracePt t="39749" x="6527800" y="5089525"/>
          <p14:tracePt t="39765" x="6510338" y="5081588"/>
          <p14:tracePt t="39780" x="6500813" y="5081588"/>
          <p14:tracePt t="39794" x="6483350" y="5081588"/>
          <p14:tracePt t="39824" x="6465888" y="5072063"/>
          <p14:tracePt t="39828" x="6456363" y="5072063"/>
          <p14:tracePt t="39849" x="6446838" y="5062538"/>
          <p14:tracePt t="39878" x="6429375" y="5062538"/>
          <p14:tracePt t="39896" x="6419850" y="5062538"/>
          <p14:tracePt t="39925" x="6402388" y="5062538"/>
          <p14:tracePt t="39950" x="6394450" y="5062538"/>
          <p14:tracePt t="39978" x="6375400" y="5054600"/>
          <p14:tracePt t="39984" x="6367463" y="5054600"/>
          <p14:tracePt t="39997" x="6357938" y="5054600"/>
          <p14:tracePt t="40026" x="6340475" y="5045075"/>
          <p14:tracePt t="40031" x="6340475" y="5037138"/>
          <p14:tracePt t="40050" x="6323013" y="5037138"/>
          <p14:tracePt t="40066" x="6303963" y="5027613"/>
          <p14:tracePt t="40095" x="6296025" y="5010150"/>
          <p14:tracePt t="40104" x="6286500" y="5010150"/>
          <p14:tracePt t="40128" x="6259513" y="4991100"/>
          <p14:tracePt t="40151" x="6242050" y="4973638"/>
          <p14:tracePt t="40166" x="6232525" y="4965700"/>
          <p14:tracePt t="40195" x="6215063" y="4946650"/>
          <p14:tracePt t="40201" x="6205538" y="4929188"/>
          <p14:tracePt t="40213" x="6205538" y="4911725"/>
          <p14:tracePt t="40229" x="6197600" y="4902200"/>
          <p14:tracePt t="40250" x="6180138" y="4867275"/>
          <p14:tracePt t="40266" x="6180138" y="4848225"/>
          <p14:tracePt t="40295" x="6170613" y="4813300"/>
          <p14:tracePt t="40300" x="6161088" y="4795838"/>
          <p14:tracePt t="40312" x="6161088" y="4786313"/>
          <p14:tracePt t="40348" x="6143625" y="4741863"/>
          <p14:tracePt t="40353" x="6143625" y="4732338"/>
          <p14:tracePt t="40395" x="6134100" y="4705350"/>
          <p14:tracePt t="40400" x="6126163" y="4687888"/>
          <p14:tracePt t="40413" x="6126163" y="4679950"/>
          <p14:tracePt t="40448" x="6116638" y="4660900"/>
          <p14:tracePt t="40454" x="6108700" y="4652963"/>
          <p14:tracePt t="40466" x="6108700" y="4633913"/>
          <p14:tracePt t="40495" x="6099175" y="4616450"/>
          <p14:tracePt t="40501" x="6099175" y="4608513"/>
          <p14:tracePt t="40513" x="6089650" y="4598988"/>
          <p14:tracePt t="40548" x="6089650" y="4562475"/>
          <p14:tracePt t="40566" x="6081713" y="4554538"/>
          <p14:tracePt t="40582" x="6081713" y="4537075"/>
          <p14:tracePt t="40797" x="6062663" y="4545013"/>
          <p14:tracePt t="40808" x="6054725" y="4554538"/>
          <p14:tracePt t="40828" x="6037263" y="4554538"/>
          <p14:tracePt t="40852" x="6000750" y="4545013"/>
          <p14:tracePt t="40881" x="5973763" y="4518025"/>
          <p14:tracePt t="40886" x="5965825" y="4500563"/>
          <p14:tracePt t="40912" x="5929313" y="4438650"/>
          <p14:tracePt t="40950" x="5875338" y="4303713"/>
          <p14:tracePt t="40968" x="5857875" y="4232275"/>
          <p14:tracePt t="40998" x="5840413" y="4170363"/>
          <p14:tracePt t="41003" x="5840413" y="4143375"/>
          <p14:tracePt t="41028" x="5830888" y="4116388"/>
          <p14:tracePt t="41053" x="5822950" y="4098925"/>
          <p14:tracePt t="41068" x="5822950" y="4089400"/>
          <p14:tracePt t="41101" x="5822950" y="4081463"/>
          <p14:tracePt t="41113" x="5822950" y="4062413"/>
          <p14:tracePt t="41122" x="5822950" y="4054475"/>
          <p14:tracePt t="41153" x="5830888" y="4044950"/>
          <p14:tracePt t="41168" x="5830888" y="4037013"/>
          <p14:tracePt t="41267" x="5830888" y="4017963"/>
          <p14:tracePt t="41278" x="5830888" y="4010025"/>
          <p14:tracePt t="41299" x="5840413" y="4010025"/>
          <p14:tracePt t="41375" x="5840413" y="4017963"/>
          <p14:tracePt t="41386" x="5840413" y="4027488"/>
          <p14:tracePt t="41399" x="5840413" y="4037013"/>
          <p14:tracePt t="41429" x="5840413" y="4071938"/>
          <p14:tracePt t="41435" x="5840413" y="4089400"/>
          <p14:tracePt t="41454" x="5830888" y="4108450"/>
          <p14:tracePt t="41483" x="5822950" y="4160838"/>
          <p14:tracePt t="41488" x="5813425" y="4187825"/>
          <p14:tracePt t="41514" x="5803900" y="4241800"/>
          <p14:tracePt t="41520" x="5803900" y="4259263"/>
          <p14:tracePt t="41552" x="5803900" y="4303713"/>
          <p14:tracePt t="41558" x="5803900" y="4322763"/>
          <p14:tracePt t="41570" x="5803900" y="4348163"/>
          <p14:tracePt t="41600" x="5803900" y="4394200"/>
          <p14:tracePt t="41606" x="5813425" y="4411663"/>
          <p14:tracePt t="41617" x="5813425" y="4438650"/>
          <p14:tracePt t="41654" x="5822950" y="4491038"/>
          <p14:tracePt t="41683" x="5822950" y="4527550"/>
          <p14:tracePt t="41688" x="5822950" y="4554538"/>
          <p14:tracePt t="41714" x="5830888" y="4598988"/>
          <p14:tracePt t="41732" x="5840413" y="4608513"/>
          <p14:tracePt t="41754" x="5840413" y="4643438"/>
          <p14:tracePt t="41769" x="5848350" y="4670425"/>
          <p14:tracePt t="41799" x="5867400" y="4714875"/>
          <p14:tracePt t="41817" x="5875338" y="4732338"/>
          <p14:tracePt t="41854" x="5911850" y="4776788"/>
          <p14:tracePt t="41884" x="5929313" y="4803775"/>
          <p14:tracePt t="41903" x="5946775" y="4830763"/>
          <p14:tracePt t="41931" x="5973763" y="4848225"/>
          <p14:tracePt t="41956" x="5991225" y="4884738"/>
          <p14:tracePt t="41985" x="6018213" y="4911725"/>
          <p14:tracePt t="42004" x="6027738" y="4919663"/>
          <p14:tracePt t="42912" x="6037263" y="4919663"/>
          <p14:tracePt t="42961" x="6045200" y="4919663"/>
          <p14:tracePt t="43202" x="6045200" y="4929188"/>
          <p14:tracePt t="43214" x="6054725" y="4929188"/>
          <p14:tracePt t="43237" x="6054725" y="4938713"/>
          <p14:tracePt t="43249" x="6062663" y="4938713"/>
          <p14:tracePt t="43273" x="6072188" y="4946650"/>
          <p14:tracePt t="43308" x="6081713" y="4946650"/>
          <p14:tracePt t="43321" x="6089650" y="4956175"/>
          <p14:tracePt t="43355" x="6099175" y="4956175"/>
          <p14:tracePt t="43382" x="6099175" y="4965700"/>
          <p14:tracePt t="43406" x="6108700" y="4965700"/>
          <p14:tracePt t="43415" x="6126163" y="4965700"/>
          <p14:tracePt t="43750" x="6116638" y="4965700"/>
          <p14:tracePt t="43874" x="6116638" y="4973638"/>
          <p14:tracePt t="43982" x="6116638" y="4965700"/>
          <p14:tracePt t="44004" x="6116638" y="4956175"/>
          <p14:tracePt t="44015" x="6116638" y="4946650"/>
          <p14:tracePt t="44026" x="6116638" y="4938713"/>
          <p14:tracePt t="44061" x="6116638" y="4929188"/>
          <p14:tracePt t="44075" x="6116638" y="4919663"/>
          <p14:tracePt t="44109" x="6116638" y="4911725"/>
          <p14:tracePt t="44163" x="6116638" y="4902200"/>
          <p14:tracePt t="44238" x="6126163" y="4894263"/>
          <p14:tracePt t="44244" x="6126163" y="4884738"/>
          <p14:tracePt t="44318" x="6134100" y="4884738"/>
          <p14:tracePt t="44557" x="6134100" y="4875213"/>
          <p14:tracePt t="44583" x="6134100" y="4867275"/>
          <p14:tracePt t="44595" x="6134100" y="4857750"/>
          <p14:tracePt t="44605" x="6134100" y="4848225"/>
          <p14:tracePt t="44629" x="6134100" y="4813300"/>
          <p14:tracePt t="44645" x="6134100" y="4803775"/>
          <p14:tracePt t="44667" x="6134100" y="4768850"/>
          <p14:tracePt t="44696" x="6134100" y="4724400"/>
          <p14:tracePt t="44715" x="6134100" y="4714875"/>
          <p14:tracePt t="44846" x="6134100" y="4724400"/>
          <p14:tracePt t="44869" x="6134100" y="4741863"/>
          <p14:tracePt t="44885" x="6134100" y="4751388"/>
          <p14:tracePt t="44899" x="6134100" y="4759325"/>
          <p14:tracePt t="44928" x="6134100" y="4768850"/>
          <p14:tracePt t="44934" x="6134100" y="4776788"/>
          <p14:tracePt t="45593" x="6134100" y="4768850"/>
          <p14:tracePt t="45651" x="6134100" y="4759325"/>
          <p14:tracePt t="47010" x="6134100" y="4768850"/>
          <p14:tracePt t="47261" x="6134100" y="4776788"/>
          <p14:tracePt t="47284" x="6134100" y="4786313"/>
          <p14:tracePt t="47295" x="6134100" y="4795838"/>
          <p14:tracePt t="47309" x="6143625" y="4813300"/>
          <p14:tracePt t="47337" x="6143625" y="4857750"/>
          <p14:tracePt t="47356" x="6161088" y="4902200"/>
          <p14:tracePt t="47378" x="6170613" y="4929188"/>
          <p14:tracePt t="47393" x="6188075" y="4973638"/>
          <p14:tracePt t="47422" x="6197600" y="5000625"/>
          <p14:tracePt t="47453" x="6205538" y="5010150"/>
          <p14:tracePt t="47488" x="6205538" y="5018088"/>
          <p14:tracePt t="47667" x="6205538" y="5010150"/>
          <p14:tracePt t="47680" x="6205538" y="5000625"/>
          <p14:tracePt t="47694" x="6205538" y="4991100"/>
          <p14:tracePt t="47723" x="6205538" y="4973638"/>
          <p14:tracePt t="47741" x="6205538" y="4965700"/>
          <p14:tracePt t="47779" x="6205538" y="4946650"/>
          <p14:tracePt t="47790" x="6205538" y="4938713"/>
          <p14:tracePt t="47811" x="6205538" y="4919663"/>
          <p14:tracePt t="47827" x="6197600" y="4911725"/>
          <p14:tracePt t="47854" x="6188075" y="4894263"/>
          <p14:tracePt t="47860" x="6188075" y="4884738"/>
          <p14:tracePt t="47879" x="6188075" y="4875213"/>
          <p14:tracePt t="47908" x="6188075" y="4867275"/>
          <p14:tracePt t="47939" x="6188075" y="4848225"/>
          <p14:tracePt t="47962" x="6188075" y="4840288"/>
          <p14:tracePt t="47995" x="6188075" y="4830763"/>
          <p14:tracePt t="48005" x="6188075" y="4822825"/>
          <p14:tracePt t="48016" x="6188075" y="4813300"/>
          <p14:tracePt t="48031" x="6188075" y="4795838"/>
          <p14:tracePt t="48054" x="6188075" y="4786313"/>
          <p14:tracePt t="48198" x="6188075" y="4795838"/>
          <p14:tracePt t="48223" x="6188075" y="4803775"/>
          <p14:tracePt t="48232" x="6188075" y="4822825"/>
          <p14:tracePt t="48244" x="6188075" y="4840288"/>
          <p14:tracePt t="48278" x="6188075" y="4875213"/>
          <p14:tracePt t="48283" x="6197600" y="4894263"/>
          <p14:tracePt t="48296" x="6205538" y="4911725"/>
          <p14:tracePt t="48325" x="6215063" y="4956175"/>
          <p14:tracePt t="48330" x="6224588" y="4973638"/>
          <p14:tracePt t="48343" x="6232525" y="4983163"/>
          <p14:tracePt t="48378" x="6251575" y="5027613"/>
          <p14:tracePt t="48409" x="6259513" y="5037138"/>
          <p14:tracePt t="48438" x="6269038" y="5037138"/>
          <p14:tracePt t="48450" x="6269038" y="5045075"/>
          <p14:tracePt t="48557" x="6269038" y="5037138"/>
          <p14:tracePt t="48570" x="6276975" y="5018088"/>
          <p14:tracePt t="48583" x="6276975" y="5010150"/>
          <p14:tracePt t="48610" x="6276975" y="4973638"/>
          <p14:tracePt t="48628" x="6286500" y="4946650"/>
          <p14:tracePt t="48657" x="6286500" y="4929188"/>
          <p14:tracePt t="48681" x="6286500" y="4919663"/>
          <p14:tracePt t="48796" x="6296025" y="4919663"/>
          <p14:tracePt t="48810" x="6303963" y="4929188"/>
          <p14:tracePt t="48823" x="6313488" y="4938713"/>
          <p14:tracePt t="48844" x="6323013" y="4946650"/>
          <p14:tracePt t="48881" x="6357938" y="4973638"/>
          <p14:tracePt t="48886" x="6367463" y="4973638"/>
          <p14:tracePt t="48979" x="6375400" y="4946650"/>
          <p14:tracePt t="48989" x="6375400" y="4911725"/>
          <p14:tracePt t="49012" x="6384925" y="4857750"/>
          <p14:tracePt t="49028" x="6394450" y="4786313"/>
          <p14:tracePt t="49059" x="6402388" y="4732338"/>
          <p14:tracePt t="49065" x="6402388" y="4705350"/>
          <p14:tracePt t="49083" x="6402388" y="4679950"/>
          <p14:tracePt t="49099" x="6402388" y="4625975"/>
          <p14:tracePt t="49114" x="6402388" y="4598988"/>
          <p14:tracePt t="49143" x="6402388" y="4589463"/>
          <p14:tracePt t="49148" x="6402388" y="4581525"/>
          <p14:tracePt t="49291" x="6438900" y="4581525"/>
          <p14:tracePt t="49304" x="6465888" y="4581525"/>
          <p14:tracePt t="49445" x="6465888" y="4572000"/>
          <p14:tracePt t="49460" x="6465888" y="4562475"/>
          <p14:tracePt t="49471" x="6456363" y="4554538"/>
          <p14:tracePt t="49485" x="6446838" y="4527550"/>
          <p14:tracePt t="49514" x="6446838" y="4491038"/>
          <p14:tracePt t="49520" x="6446838" y="4465638"/>
          <p14:tracePt t="49543" x="6446838" y="4402138"/>
          <p14:tracePt t="49561" x="6446838" y="4367213"/>
          <p14:tracePt t="49585" x="6438900" y="4303713"/>
          <p14:tracePt t="49614" x="6429375" y="4251325"/>
          <p14:tracePt t="49620" x="6419850" y="4232275"/>
          <p14:tracePt t="49632" x="6419850" y="4214813"/>
          <p14:tracePt t="49661" x="6419850" y="4205288"/>
          <p14:tracePt t="49699" x="6419850" y="4214813"/>
          <p14:tracePt t="49711" x="6419850" y="4241800"/>
          <p14:tracePt t="49963" x="6419850" y="4232275"/>
          <p14:tracePt t="49974" x="6419850" y="4224338"/>
          <p14:tracePt t="50023" x="6419850" y="4214813"/>
          <p14:tracePt t="51153" x="6419850" y="4224338"/>
          <p14:tracePt t="51166" x="6419850" y="4241800"/>
          <p14:tracePt t="51177" x="6419850" y="4259263"/>
          <p14:tracePt t="51190" x="6419850" y="4276725"/>
          <p14:tracePt t="51219" x="6419850" y="4322763"/>
          <p14:tracePt t="51228" x="6419850" y="4348163"/>
          <p14:tracePt t="51253" x="6438900" y="4402138"/>
          <p14:tracePt t="51289" x="6438900" y="4473575"/>
          <p14:tracePt t="51307" x="6438900" y="4518025"/>
          <p14:tracePt t="51335" x="6446838" y="4545013"/>
          <p14:tracePt t="51597" x="6438900" y="4537075"/>
          <p14:tracePt t="51609" x="6394450" y="4518025"/>
          <p14:tracePt t="51622" x="6313488" y="4465638"/>
          <p14:tracePt t="51652" x="6108700" y="4322763"/>
          <p14:tracePt t="51658" x="5946775" y="4160838"/>
          <p14:tracePt t="51670" x="5768975" y="3956050"/>
          <p14:tracePt t="51692" x="5375275" y="3348038"/>
          <p14:tracePt t="51708" x="5187950" y="3081338"/>
          <p14:tracePt t="51737" x="4857750" y="2803525"/>
          <p14:tracePt t="51741" x="4741863" y="2751138"/>
          <p14:tracePt t="51755" x="4660900" y="2724150"/>
          <p14:tracePt t="51771" x="4572000" y="2714625"/>
          <p14:tracePt t="51793" x="4500563" y="2687638"/>
          <p14:tracePt t="52029" x="4446588" y="2670175"/>
          <p14:tracePt t="52041" x="4384675" y="2643188"/>
          <p14:tracePt t="52054" x="4322763" y="2589213"/>
          <p14:tracePt t="52091" x="4010025" y="2286000"/>
          <p14:tracePt t="52123" x="3643313" y="1839913"/>
          <p14:tracePt t="52153" x="3465513" y="1554163"/>
          <p14:tracePt t="52172" x="3402013" y="1455738"/>
          <p14:tracePt t="52194" x="3251200" y="1214438"/>
          <p14:tracePt t="52210" x="3224213" y="1169988"/>
          <p14:tracePt t="52225" x="3197225" y="1143000"/>
          <p14:tracePt t="52255" x="3187700" y="1116013"/>
          <p14:tracePt t="52304" x="3224213" y="1143000"/>
          <p14:tracePt t="52317" x="3286125" y="1169988"/>
          <p14:tracePt t="52330" x="3348038" y="1204913"/>
          <p14:tracePt t="52343" x="3367088" y="1231900"/>
          <p14:tracePt t="52370" x="3340100" y="1347788"/>
          <p14:tracePt t="52395" x="3276600" y="1428750"/>
          <p14:tracePt t="52410" x="3259138" y="1446213"/>
          <p14:tracePt t="52426" x="3251200" y="1465263"/>
          <p14:tracePt t="52461" x="3251200" y="1473200"/>
          <p14:tracePt t="52521" x="3259138" y="1500188"/>
          <p14:tracePt t="52534" x="3259138" y="1517650"/>
          <p14:tracePt t="52559" x="3259138" y="1527175"/>
          <p14:tracePt t="52607" x="3259138" y="1536700"/>
          <p14:tracePt t="52630" x="3232150" y="1544638"/>
          <p14:tracePt t="52641" x="3224213" y="1544638"/>
          <p14:tracePt t="52659" x="3214688" y="1544638"/>
          <p14:tracePt t="52693" x="3170238" y="1544638"/>
          <p14:tracePt t="52724" x="3152775" y="1544638"/>
          <p14:tracePt t="52730" x="3143250" y="1544638"/>
          <p14:tracePt t="52756" x="3133725" y="1544638"/>
          <p14:tracePt t="52981" x="3125788" y="1527175"/>
          <p14:tracePt t="52994" x="3108325" y="1500188"/>
          <p14:tracePt t="53002" x="3081338" y="1465263"/>
          <p14:tracePt t="53026" x="2911475" y="1322388"/>
          <p14:tracePt t="53043" x="2759075" y="1204913"/>
          <p14:tracePt t="53073" x="2500313" y="1009650"/>
          <p14:tracePt t="53079" x="2411413" y="919163"/>
          <p14:tracePt t="53097" x="2312988" y="795338"/>
          <p14:tracePt t="53126" x="2143125" y="544513"/>
          <p14:tracePt t="53132" x="2108200" y="465138"/>
          <p14:tracePt t="53172" x="2054225" y="347663"/>
          <p14:tracePt t="53198" x="2054225" y="330200"/>
          <p14:tracePt t="53227" x="2044700" y="322263"/>
          <p14:tracePt t="53277" x="2036763" y="303213"/>
          <p14:tracePt t="53288" x="2027238" y="285750"/>
          <p14:tracePt t="53304" x="2017713" y="268288"/>
          <p14:tracePt t="53315" x="2009775" y="250825"/>
          <p14:tracePt t="53340" x="2000250" y="223838"/>
          <p14:tracePt t="53397" x="2000250" y="187325"/>
          <p14:tracePt t="53613" x="2000250" y="204788"/>
          <p14:tracePt t="53627" x="2000250" y="223838"/>
          <p14:tracePt t="53641" x="2000250" y="241300"/>
          <p14:tracePt t="53661" x="2009775" y="285750"/>
          <p14:tracePt t="53697" x="2009775" y="357188"/>
          <p14:tracePt t="53703" x="2009775" y="374650"/>
          <p14:tracePt t="53715" x="2009775" y="384175"/>
          <p14:tracePt t="53744" x="2000250" y="393700"/>
          <p14:tracePt t="53749" x="1990725" y="393700"/>
          <p14:tracePt t="53775" x="1982788" y="401638"/>
          <p14:tracePt t="53785" x="1965325" y="401638"/>
          <p14:tracePt t="53806" x="1955800" y="401638"/>
          <p14:tracePt t="53830" x="1946275" y="401638"/>
          <p14:tracePt t="53904" x="1938338" y="401638"/>
          <p14:tracePt t="54096" x="1955800" y="401638"/>
          <p14:tracePt t="54109" x="1973263" y="411163"/>
          <p14:tracePt t="54130" x="1990725" y="419100"/>
          <p14:tracePt t="54147" x="2054225" y="428625"/>
          <p14:tracePt t="54176" x="2133600" y="455613"/>
          <p14:tracePt t="54182" x="2179638" y="473075"/>
          <p14:tracePt t="54201" x="2224088" y="500063"/>
          <p14:tracePt t="54216" x="2241550" y="509588"/>
          <p14:tracePt t="54245" x="2268538" y="517525"/>
          <p14:tracePt t="54310" x="2276475" y="527050"/>
          <p14:tracePt t="54887" x="2295525" y="527050"/>
          <p14:tracePt t="54900" x="2322513" y="527050"/>
          <p14:tracePt t="54913" x="2347913" y="527050"/>
          <p14:tracePt t="54934" x="2374900" y="536575"/>
          <p14:tracePt t="54964" x="2482850" y="536575"/>
          <p14:tracePt t="54981" x="2509838" y="536575"/>
          <p14:tracePt t="55004" x="2554288" y="536575"/>
          <p14:tracePt t="55020" x="2589213" y="544513"/>
          <p14:tracePt t="55034" x="2616200" y="544513"/>
          <p14:tracePt t="55049" x="2633663" y="544513"/>
          <p14:tracePt t="55080" x="2660650" y="536575"/>
          <p14:tracePt t="55273" x="2670175" y="536575"/>
          <p14:tracePt t="55284" x="2679700" y="536575"/>
          <p14:tracePt t="55303" x="2687638" y="536575"/>
          <p14:tracePt t="55321" x="2724150" y="536575"/>
          <p14:tracePt t="55350" x="2768600" y="536575"/>
          <p14:tracePt t="55355" x="2786063" y="536575"/>
          <p14:tracePt t="55368" x="2803525" y="536575"/>
          <p14:tracePt t="55383" x="2822575" y="536575"/>
          <p14:tracePt t="55406" x="2857500" y="536575"/>
          <p14:tracePt t="55434" x="2884488" y="536575"/>
          <p14:tracePt t="55440" x="2901950" y="536575"/>
          <p14:tracePt t="55481" x="2919413" y="544513"/>
          <p14:tracePt t="55488" x="2928938" y="544513"/>
          <p14:tracePt t="55535" x="2938463" y="554038"/>
          <p14:tracePt t="56187" x="2955925" y="554038"/>
          <p14:tracePt t="56198" x="2973388" y="554038"/>
          <p14:tracePt t="56211" x="2990850" y="561975"/>
          <p14:tracePt t="56237" x="3027363" y="571500"/>
          <p14:tracePt t="56255" x="3044825" y="581025"/>
          <p14:tracePt t="56284" x="3098800" y="588963"/>
          <p14:tracePt t="56309" x="3116263" y="598488"/>
          <p14:tracePt t="56727" x="3098800" y="598488"/>
          <p14:tracePt t="56739" x="3081338" y="581025"/>
          <p14:tracePt t="56750" x="3062288" y="571500"/>
          <p14:tracePt t="56773" x="3044825" y="554038"/>
          <p14:tracePt t="56788" x="3000375" y="527050"/>
          <p14:tracePt t="56810" x="2946400" y="482600"/>
          <p14:tracePt t="56825" x="2919413" y="473075"/>
          <p14:tracePt t="56841" x="2894013" y="455613"/>
          <p14:tracePt t="56870" x="2822575" y="411163"/>
          <p14:tracePt t="56908" x="2786063" y="393700"/>
          <p14:tracePt t="56929" x="2776538" y="393700"/>
          <p14:tracePt t="57025" x="2776538" y="401638"/>
          <p14:tracePt t="57036" x="2776538" y="419100"/>
          <p14:tracePt t="57134" x="2768600" y="419100"/>
          <p14:tracePt t="57145" x="2759075" y="419100"/>
          <p14:tracePt t="57158" x="2732088" y="438150"/>
          <p14:tracePt t="57187" x="2687638" y="465138"/>
          <p14:tracePt t="57211" x="2589213" y="500063"/>
          <p14:tracePt t="57240" x="2419350" y="536575"/>
          <p14:tracePt t="57271" x="2357438" y="536575"/>
          <p14:tracePt t="57290" x="2322513" y="536575"/>
          <p14:tracePt t="57311" x="2303463" y="517525"/>
          <p14:tracePt t="57327" x="2286000" y="509588"/>
          <p14:tracePt t="57364" x="2286000" y="500063"/>
          <p14:tracePt t="57387" x="2276475" y="500063"/>
          <p14:tracePt t="57435" x="2268538" y="490538"/>
          <p14:tracePt t="57446" x="2259013" y="490538"/>
          <p14:tracePt t="57461" x="2259013" y="482600"/>
          <p14:tracePt t="57487" x="2251075" y="482600"/>
          <p14:tracePt t="57494" x="2251075" y="473075"/>
          <p14:tracePt t="57652" x="2259013" y="473075"/>
          <p14:tracePt t="57674" x="2276475" y="473075"/>
          <p14:tracePt t="57688" x="2286000" y="482600"/>
          <p14:tracePt t="57713" x="2312988" y="490538"/>
          <p14:tracePt t="57742" x="2347913" y="509588"/>
          <p14:tracePt t="57748" x="2366963" y="509588"/>
          <p14:tracePt t="57760" x="2393950" y="517525"/>
          <p14:tracePt t="57787" x="2438400" y="527050"/>
          <p14:tracePt t="57810" x="2500313" y="527050"/>
          <p14:tracePt t="57826" x="2536825" y="527050"/>
          <p14:tracePt t="58034" x="2544763" y="527050"/>
          <p14:tracePt t="58057" x="2554288" y="527050"/>
          <p14:tracePt t="58069" x="2554288" y="517525"/>
          <p14:tracePt t="58083" x="2562225" y="517525"/>
          <p14:tracePt t="58113" x="2571750" y="517525"/>
          <p14:tracePt t="58129" x="2581275" y="517525"/>
          <p14:tracePt t="58158" x="2589213" y="517525"/>
          <p14:tracePt t="58178" x="2598738" y="517525"/>
          <p14:tracePt t="58205" x="2608263" y="517525"/>
          <p14:tracePt t="58516" x="2616200" y="509588"/>
          <p14:tracePt t="58528" x="2633663" y="509588"/>
          <p14:tracePt t="58549" x="2643188" y="509588"/>
          <p14:tracePt t="58566" x="2670175" y="509588"/>
          <p14:tracePt t="58591" x="2687638" y="509588"/>
          <p14:tracePt t="58597" x="2697163" y="509588"/>
          <p14:tracePt t="58615" x="2714625" y="509588"/>
          <p14:tracePt t="58644" x="2732088" y="509588"/>
          <p14:tracePt t="58650" x="2751138" y="509588"/>
          <p14:tracePt t="58676" x="2768600" y="509588"/>
          <p14:tracePt t="58713" x="2795588" y="517525"/>
          <p14:tracePt t="58719" x="2813050" y="517525"/>
          <p14:tracePt t="58982" x="2822575" y="517525"/>
          <p14:tracePt t="59009" x="2830513" y="517525"/>
          <p14:tracePt t="59020" x="2840038" y="517525"/>
          <p14:tracePt t="59033" x="2847975" y="517525"/>
          <p14:tracePt t="59047" x="2867025" y="517525"/>
          <p14:tracePt t="59077" x="2901950" y="517525"/>
          <p14:tracePt t="59082" x="2919413" y="517525"/>
          <p14:tracePt t="59115" x="2946400" y="509588"/>
          <p14:tracePt t="59121" x="2955925" y="509588"/>
          <p14:tracePt t="59146" x="2965450" y="509588"/>
          <p14:tracePt t="59153" x="2973388" y="509588"/>
          <p14:tracePt t="60030" x="3108325" y="1517650"/>
          <p14:tracePt t="60041" x="3160713" y="1714500"/>
          <p14:tracePt t="60052" x="3295650" y="2081213"/>
          <p14:tracePt t="60081" x="3687763" y="2928938"/>
          <p14:tracePt t="60119" x="4251325" y="4054475"/>
          <p14:tracePt t="60125" x="4357688" y="4330700"/>
          <p14:tracePt t="60138" x="4429125" y="4491038"/>
          <p14:tracePt t="60166" x="4510088" y="4687888"/>
          <p14:tracePt t="60172" x="4527550" y="4741863"/>
          <p14:tracePt t="60219" x="4545013" y="4759325"/>
          <p14:tracePt t="60415" x="4572000" y="4786313"/>
          <p14:tracePt t="60426" x="4625975" y="4822825"/>
          <p14:tracePt t="60439" x="4705350" y="4857750"/>
          <p14:tracePt t="60468" x="4875213" y="4956175"/>
          <p14:tracePt t="60499" x="5143500" y="5099050"/>
          <p14:tracePt t="60523" x="5251450" y="5180013"/>
          <p14:tracePt t="60539" x="5295900" y="5205413"/>
          <p14:tracePt t="60568" x="5357813" y="5214938"/>
          <p14:tracePt t="60810" x="5367338" y="5214938"/>
          <p14:tracePt t="60821" x="5375275" y="5214938"/>
          <p14:tracePt t="60835" x="5384800" y="5214938"/>
          <p14:tracePt t="60855" x="5394325" y="5214938"/>
          <p14:tracePt t="60871" x="5419725" y="5214938"/>
          <p14:tracePt t="60900" x="5438775" y="5214938"/>
          <p14:tracePt t="60906" x="5456238" y="5224463"/>
          <p14:tracePt t="60924" x="5491163" y="5241925"/>
          <p14:tracePt t="60940" x="5527675" y="5295900"/>
          <p14:tracePt t="61231" x="5518150" y="5295900"/>
          <p14:tracePt t="61243" x="5510213" y="5295900"/>
          <p14:tracePt t="61256" x="5491163" y="5295900"/>
          <p14:tracePt t="61286" x="5473700" y="5295900"/>
          <p14:tracePt t="61292" x="5465763" y="5295900"/>
          <p14:tracePt t="61327" x="5456238" y="5295900"/>
          <p14:tracePt t="61362" x="5456238" y="5286375"/>
          <p14:tracePt t="61373" x="5446713" y="5276850"/>
          <p14:tracePt t="61400" x="5446713" y="5268913"/>
          <p14:tracePt t="61433" x="5446713" y="5251450"/>
          <p14:tracePt t="61460" x="5456238" y="5241925"/>
          <p14:tracePt t="61473" x="5465763" y="5232400"/>
          <p14:tracePt t="61501" x="5491163" y="5214938"/>
          <p14:tracePt t="61508" x="5500688" y="5214938"/>
          <p14:tracePt t="61526" x="5510213" y="5214938"/>
          <p14:tracePt t="61542" x="5545138" y="5214938"/>
          <p14:tracePt t="61570" x="5581650" y="5232400"/>
          <p14:tracePt t="61588" x="5608638" y="5259388"/>
          <p14:tracePt t="61793" x="5616575" y="5259388"/>
          <p14:tracePt t="61805" x="5634038" y="5241925"/>
          <p14:tracePt t="61825" x="5670550" y="5224463"/>
          <p14:tracePt t="61843" x="5786438" y="5205413"/>
          <p14:tracePt t="61858" x="5875338" y="5187950"/>
          <p14:tracePt t="61887" x="6054725" y="5180013"/>
          <p14:tracePt t="61893" x="6134100" y="5180013"/>
          <p14:tracePt t="61905" x="6205538" y="5180013"/>
          <p14:tracePt t="61925" x="6276975" y="5180013"/>
          <p14:tracePt t="61943" x="6375400" y="5205413"/>
          <p14:tracePt t="61971" x="6429375" y="5205413"/>
          <p14:tracePt t="61977" x="6438900" y="5205413"/>
          <p14:tracePt t="62026" x="6429375" y="5205413"/>
          <p14:tracePt t="62036" x="6419850" y="5205413"/>
          <p14:tracePt t="62059" x="6402388" y="5205413"/>
          <p14:tracePt t="62074" x="6394450" y="5205413"/>
          <p14:tracePt t="62103" x="6375400" y="5205413"/>
          <p14:tracePt t="62127" x="6367463" y="5205413"/>
          <p14:tracePt t="62156" x="6357938" y="5205413"/>
          <p14:tracePt t="62168" x="6357938" y="5197475"/>
          <p14:tracePt t="62190" x="6348413" y="5197475"/>
          <p14:tracePt t="62312" x="6340475" y="5197475"/>
          <p14:tracePt t="62326" x="6330950" y="5187950"/>
          <p14:tracePt t="62335" x="6330950" y="5180013"/>
          <p14:tracePt t="62359" x="6313488" y="5143500"/>
          <p14:tracePt t="62375" x="6303963" y="5133975"/>
          <p14:tracePt t="62404" x="6303963" y="5116513"/>
          <p14:tracePt t="62409" x="6296025" y="5116513"/>
          <p14:tracePt t="62428" x="6296025" y="5108575"/>
          <p14:tracePt t="62443" x="6296025" y="5089525"/>
          <p14:tracePt t="62472" x="6296025" y="5072063"/>
          <p14:tracePt t="62780" x="6303963" y="5045075"/>
          <p14:tracePt t="62791" x="6323013" y="5018088"/>
          <p14:tracePt t="62805" x="6348413" y="4983163"/>
          <p14:tracePt t="62829" x="6384925" y="4946650"/>
          <p14:tracePt t="62856" x="6411913" y="4919663"/>
          <p14:tracePt t="62874" x="6429375" y="4919663"/>
          <p14:tracePt t="62892" x="6438900" y="4911725"/>
          <p14:tracePt t="62927" x="6483350" y="4902200"/>
          <p14:tracePt t="62959" x="6510338" y="4894263"/>
          <p14:tracePt t="63118" x="6510338" y="4884738"/>
          <p14:tracePt t="63127" x="6510338" y="4875213"/>
          <p14:tracePt t="63139" x="6510338" y="4867275"/>
          <p14:tracePt t="63152" x="6510338" y="4848225"/>
          <p14:tracePt t="63167" x="6510338" y="4830763"/>
          <p14:tracePt t="63178" x="6510338" y="4813300"/>
          <p14:tracePt t="63206" x="6537325" y="4741863"/>
          <p14:tracePt t="63211" x="6545263" y="4714875"/>
          <p14:tracePt t="63231" x="6572250" y="4679950"/>
          <p14:tracePt t="63247" x="6581775" y="4670425"/>
          <p14:tracePt t="63262" x="6608763" y="4643438"/>
          <p14:tracePt t="63291" x="6626225" y="4633913"/>
          <p14:tracePt t="63328" x="6643688" y="4633913"/>
          <p14:tracePt t="63334" x="6653213" y="4633913"/>
          <p14:tracePt t="63360" x="6661150" y="4633913"/>
          <p14:tracePt t="63404" x="6653213" y="4633913"/>
          <p14:tracePt t="63415" x="6634163" y="4633913"/>
          <p14:tracePt t="63431" x="6626225" y="4633913"/>
          <p14:tracePt t="63460" x="6599238" y="4633913"/>
          <p14:tracePt t="63466" x="6572250" y="4625975"/>
          <p14:tracePt t="63478" x="6545263" y="4616450"/>
          <p14:tracePt t="63508" x="6500813" y="4608513"/>
          <p14:tracePt t="63514" x="6491288" y="4608513"/>
          <p14:tracePt t="63532" x="6483350" y="4598988"/>
          <p14:tracePt t="63620" x="6510338" y="4581525"/>
          <p14:tracePt t="63631" x="6562725" y="4562475"/>
          <p14:tracePt t="63642" x="6616700" y="4562475"/>
          <p14:tracePt t="63662" x="6643688" y="4562475"/>
          <p14:tracePt t="63691" x="6724650" y="4572000"/>
          <p14:tracePt t="63728" x="6759575" y="4598988"/>
          <p14:tracePt t="63732" x="6769100" y="4608513"/>
          <p14:tracePt t="63746" x="6777038" y="4608513"/>
          <p14:tracePt t="63811" x="6769100" y="4589463"/>
          <p14:tracePt t="63826" x="6751638" y="4562475"/>
          <p14:tracePt t="63837" x="6742113" y="4545013"/>
          <p14:tracePt t="63849" x="6724650" y="4518025"/>
          <p14:tracePt t="63876" x="6688138" y="4491038"/>
          <p14:tracePt t="63907" x="6608763" y="4491038"/>
          <p14:tracePt t="63931" x="6599238" y="4491038"/>
          <p14:tracePt t="63946" x="6581775" y="4491038"/>
          <p14:tracePt t="63976" x="6581775" y="4500563"/>
          <p14:tracePt t="64188" x="6589713" y="4500563"/>
          <p14:tracePt t="64199" x="6599238" y="4500563"/>
          <p14:tracePt t="64220" x="6608763" y="4500563"/>
          <p14:tracePt t="64248" x="6616700" y="4500563"/>
          <p14:tracePt t="64319" x="6616700" y="4483100"/>
          <p14:tracePt t="64328" x="6608763" y="4473575"/>
          <p14:tracePt t="64339" x="6599238" y="4456113"/>
          <p14:tracePt t="64366" x="6589713" y="4446588"/>
          <p14:tracePt t="64378" x="6581775" y="4446588"/>
          <p14:tracePt t="64394" x="6562725" y="4438650"/>
          <p14:tracePt t="64410" x="6554788" y="4429125"/>
          <p14:tracePt t="64433" x="6518275" y="4394200"/>
          <p14:tracePt t="64449" x="6500813" y="4375150"/>
          <p14:tracePt t="64463" x="6491288" y="4367213"/>
          <p14:tracePt t="64493" x="6483350" y="4367213"/>
          <p14:tracePt t="64548" x="6483350" y="4357688"/>
          <p14:tracePt t="64594" x="6491288" y="4357688"/>
          <p14:tracePt t="64930" x="6491288" y="4367213"/>
          <p14:tracePt t="64952" x="6500813" y="4367213"/>
          <p14:tracePt t="65001" x="6500813" y="4375150"/>
          <p14:tracePt t="65436" x="6500813" y="4384675"/>
          <p14:tracePt t="65469" x="6500813" y="4394200"/>
          <p14:tracePt t="65685" x="6500813" y="4402138"/>
          <p14:tracePt t="65712" x="6500813" y="4419600"/>
          <p14:tracePt t="65723" x="6510338" y="4438650"/>
          <p14:tracePt t="65737" x="6518275" y="4456113"/>
          <p14:tracePt t="65752" x="6518275" y="4473575"/>
          <p14:tracePt t="65782" x="6545263" y="4518025"/>
          <p14:tracePt t="65813" x="6545263" y="4545013"/>
          <p14:tracePt t="65838" x="6562725" y="4562475"/>
          <p14:tracePt t="65866" x="6562725" y="4572000"/>
          <p14:tracePt t="65928" x="6562725" y="4554538"/>
          <p14:tracePt t="65940" x="6562725" y="4545013"/>
          <p14:tracePt t="65950" x="6562725" y="4537075"/>
          <p14:tracePt t="65961" x="6562725" y="4527550"/>
          <p14:tracePt t="65984" x="6562725" y="4500563"/>
          <p14:tracePt t="66014" x="6554788" y="4456113"/>
          <p14:tracePt t="66109" x="6537325" y="4473575"/>
          <p14:tracePt t="66121" x="6527800" y="4491038"/>
          <p14:tracePt t="66137" x="6518275" y="4500563"/>
          <p14:tracePt t="66168" x="6500813" y="4518025"/>
          <p14:tracePt t="66190" x="6491288" y="4518025"/>
          <p14:tracePt t="66240" x="6491288" y="4527550"/>
          <p14:tracePt t="66289" x="6483350" y="4527550"/>
          <p14:tracePt t="66299" x="6473825" y="4527550"/>
          <p14:tracePt t="66311" x="6465888" y="4527550"/>
          <p14:tracePt t="66337" x="6456363" y="4527550"/>
          <p14:tracePt t="66348" x="6446838" y="4527550"/>
          <p14:tracePt t="66372" x="6438900" y="4527550"/>
          <p14:tracePt t="66432" x="6438900" y="4518025"/>
          <p14:tracePt t="66540" x="6446838" y="4518025"/>
          <p14:tracePt t="66807" x="6446838" y="4491038"/>
          <p14:tracePt t="66816" x="6446838" y="4473575"/>
          <p14:tracePt t="66840" x="6465888" y="4456113"/>
          <p14:tracePt t="66885" x="6473825" y="4446588"/>
          <p14:tracePt t="66891" x="6483350" y="4446588"/>
          <p14:tracePt t="66939" x="6518275" y="4446588"/>
          <p14:tracePt t="66971" x="6527800" y="4465638"/>
          <p14:tracePt t="67001" x="6527800" y="4473575"/>
          <p14:tracePt t="67010" x="6537325" y="4473575"/>
          <p14:tracePt t="67226" x="6537325" y="4465638"/>
          <p14:tracePt t="67239" x="6537325" y="4456113"/>
          <p14:tracePt t="67248" x="6545263" y="4446588"/>
          <p14:tracePt t="67260" x="6554788" y="4429125"/>
          <p14:tracePt t="67287" x="6554788" y="4402138"/>
          <p14:tracePt t="67305" x="6554788" y="4394200"/>
          <p14:tracePt t="67322" x="6554788" y="4384675"/>
          <p14:tracePt t="67345" x="6554788" y="4367213"/>
          <p14:tracePt t="67374" x="6554788" y="4357688"/>
          <p14:tracePt t="67382" x="6554788" y="4348163"/>
          <p14:tracePt t="67393" x="6554788" y="4340225"/>
          <p14:tracePt t="67417" x="6545263" y="4330700"/>
          <p14:tracePt t="67443" x="6527800" y="4313238"/>
          <p14:tracePt t="67475" x="6510338" y="4303713"/>
          <p14:tracePt t="67562" x="6518275" y="4303713"/>
          <p14:tracePt t="67681" x="6510338" y="4303713"/>
          <p14:tracePt t="67696" x="6500813" y="4276725"/>
          <p14:tracePt t="67708" x="6491288" y="4268788"/>
          <p14:tracePt t="67742" x="6473825" y="4241800"/>
          <p14:tracePt t="67760" x="6473825" y="4232275"/>
          <p14:tracePt t="67775" x="6456363" y="4224338"/>
          <p14:tracePt t="67790" x="6429375" y="4179888"/>
          <p14:tracePt t="67820" x="6394450" y="4108450"/>
          <p14:tracePt t="67825" x="6375400" y="4062413"/>
          <p14:tracePt t="67845" x="6357938" y="4027488"/>
          <p14:tracePt t="67872" x="6348413" y="3983038"/>
          <p14:tracePt t="67890" x="6340475" y="3956050"/>
          <p14:tracePt t="67921" x="6340475" y="3938588"/>
          <p14:tracePt t="68065" x="6340475" y="3956050"/>
          <p14:tracePt t="68091" x="6348413" y="3965575"/>
          <p14:tracePt t="68103" x="6357938" y="3983038"/>
          <p14:tracePt t="68125" x="6367463" y="4000500"/>
          <p14:tracePt t="68146" x="6367463" y="4010025"/>
          <p14:tracePt t="68161" x="6375400" y="4017963"/>
          <p14:tracePt t="68190" x="6394450" y="4054475"/>
          <p14:tracePt t="68208" x="6394450" y="4062413"/>
          <p14:tracePt t="68224" x="6402388" y="4071938"/>
          <p14:tracePt t="68245" x="6367463" y="4108450"/>
          <p14:tracePt t="68261" x="6348413" y="4116388"/>
          <p14:tracePt t="68277" x="6330950" y="4116388"/>
          <p14:tracePt t="68306" x="6296025" y="4116388"/>
          <p14:tracePt t="68323" x="6286500" y="4108450"/>
          <p14:tracePt t="68345" x="6276975" y="4089400"/>
          <p14:tracePt t="68372" x="6276975" y="4071938"/>
          <p14:tracePt t="68391" x="6276975" y="4054475"/>
          <p14:tracePt t="68421" x="6276975" y="4027488"/>
          <p14:tracePt t="68473" x="6286500" y="4027488"/>
          <p14:tracePt t="68484" x="6303963" y="4027488"/>
          <p14:tracePt t="68499" x="6323013" y="4027488"/>
          <p14:tracePt t="68524" x="6330950" y="4037013"/>
          <p14:tracePt t="68546" x="6348413" y="4081463"/>
          <p14:tracePt t="68562" x="6348413" y="4098925"/>
          <p14:tracePt t="68590" x="6330950" y="4143375"/>
          <p14:tracePt t="68596" x="6330950" y="4160838"/>
          <p14:tracePt t="68643" x="6323013" y="4170363"/>
          <p14:tracePt t="68702" x="6323013" y="4152900"/>
          <p14:tracePt t="68716" x="6323013" y="4133850"/>
          <p14:tracePt t="68745" x="6330950" y="4098925"/>
          <p14:tracePt t="68762" x="6340475" y="4089400"/>
          <p14:tracePt t="68790" x="6367463" y="4054475"/>
          <p14:tracePt t="68823" x="6384925" y="4044950"/>
          <p14:tracePt t="68846" x="6394450" y="4044950"/>
          <p14:tracePt t="68883" x="6394450" y="4054475"/>
          <p14:tracePt t="68894" x="6394450" y="4071938"/>
          <p14:tracePt t="68905" x="6375400" y="4089400"/>
          <p14:tracePt t="68925" x="6367463" y="4098925"/>
          <p14:tracePt t="68947" x="6330950" y="4108450"/>
          <p14:tracePt t="68963" x="6323013" y="4108450"/>
          <p14:tracePt t="68979" x="6303963" y="4108450"/>
          <p14:tracePt t="69007" x="6296025" y="4089400"/>
          <p14:tracePt t="69013" x="6296025" y="4071938"/>
          <p14:tracePt t="69047" x="6296025" y="4037013"/>
          <p14:tracePt t="69076" x="6296025" y="3990975"/>
          <p14:tracePt t="69192" x="6296025" y="4000500"/>
          <p14:tracePt t="69208" x="6296025" y="4010025"/>
          <p14:tracePt t="69219" x="6286500" y="4017963"/>
          <p14:tracePt t="69247" x="6286500" y="4027488"/>
          <p14:tracePt t="69758" x="6276975" y="4027488"/>
          <p14:tracePt t="69844" x="6276975" y="4017963"/>
          <p14:tracePt t="69867" x="6286500" y="4010025"/>
          <p14:tracePt t="69880" x="6303963" y="4000500"/>
          <p14:tracePt t="69905" x="6323013" y="3990975"/>
          <p14:tracePt t="69927" x="6330950" y="3990975"/>
          <p14:tracePt t="70002" x="6330950" y="4010025"/>
          <p14:tracePt t="70014" x="6323013" y="4010025"/>
          <p14:tracePt t="70048" x="6313488" y="4017963"/>
          <p14:tracePt t="70079" x="6313488" y="4027488"/>
          <p14:tracePt t="71130" x="6313488" y="4017963"/>
          <p14:tracePt t="72955" x="6313488" y="4027488"/>
          <p14:tracePt t="73554" x="6313488" y="4037013"/>
          <p14:tracePt t="74108" x="6313488" y="4044950"/>
          <p14:tracePt t="74122" x="6303963" y="4044950"/>
          <p14:tracePt t="74214" x="6303963" y="4054475"/>
          <p14:tracePt t="74300" x="6303963" y="4062413"/>
          <p14:tracePt t="74407" x="6303963" y="4071938"/>
          <p14:tracePt t="74479" x="6313488" y="4071938"/>
          <p14:tracePt t="74490" x="6323013" y="4071938"/>
          <p14:tracePt t="74518" x="6330950" y="4071938"/>
          <p14:tracePt t="74527" x="6340475" y="4062413"/>
          <p14:tracePt t="74553" x="6340475" y="4054475"/>
          <p14:tracePt t="74569" x="6348413" y="4054475"/>
          <p14:tracePt t="74613" x="6348413" y="4044950"/>
          <p14:tracePt t="74627" x="6367463" y="4044950"/>
          <p14:tracePt t="74637" x="6384925" y="4037013"/>
          <p14:tracePt t="74668" x="6419850" y="4017963"/>
          <p14:tracePt t="74684" x="6438900" y="4010025"/>
          <p14:tracePt t="74712" x="6473825" y="3990975"/>
          <p14:tracePt t="74719" x="6473825" y="3983038"/>
          <p14:tracePt t="74733" x="6473825" y="3973513"/>
          <p14:tracePt t="74766" x="6473825" y="3919538"/>
          <p14:tracePt t="74772" x="6456363" y="3911600"/>
          <p14:tracePt t="74785" x="6446838" y="3894138"/>
          <p14:tracePt t="74798" x="6438900" y="3884613"/>
          <p14:tracePt t="74829" x="6411913" y="3884613"/>
          <p14:tracePt t="74867" x="6375400" y="3884613"/>
          <p14:tracePt t="74884" x="6348413" y="3902075"/>
          <p14:tracePt t="74900" x="6330950" y="3911600"/>
          <p14:tracePt t="74929" x="6286500" y="3956050"/>
          <p14:tracePt t="74948" x="6276975" y="3956050"/>
          <p14:tracePt t="74983" x="6276975" y="3965575"/>
          <p14:tracePt t="75010" x="6276975" y="3990975"/>
          <p14:tracePt t="75033" x="6296025" y="4054475"/>
          <p14:tracePt t="75048" x="6303963" y="4062413"/>
          <p14:tracePt t="75070" x="6323013" y="4081463"/>
          <p14:tracePt t="75085" x="6330950" y="4089400"/>
          <p14:tracePt t="75113" x="6348413" y="4089400"/>
          <p14:tracePt t="75119" x="6357938" y="4089400"/>
          <p14:tracePt t="75132" x="6394450" y="4089400"/>
          <p14:tracePt t="75168" x="6429375" y="4071938"/>
          <p14:tracePt t="75475" x="6429375" y="4062413"/>
          <p14:tracePt t="76332" x="6411913" y="4062413"/>
          <p14:tracePt t="76343" x="6402388" y="4062413"/>
          <p14:tracePt t="76373" x="6375400" y="4081463"/>
          <p14:tracePt t="76390" x="6348413" y="4108450"/>
          <p14:tracePt t="76419" x="6330950" y="4125913"/>
          <p14:tracePt t="76448" x="6330950" y="4133850"/>
          <p14:tracePt t="76486" x="6330950" y="4143375"/>
          <p14:tracePt t="76523" x="6348413" y="4143375"/>
          <p14:tracePt t="76535" x="6367463" y="4143375"/>
          <p14:tracePt t="76553" x="6384925" y="4143375"/>
          <p14:tracePt t="76575" x="6429375" y="4116388"/>
          <p14:tracePt t="76604" x="6456363" y="4089400"/>
          <p14:tracePt t="76610" x="6473825" y="4081463"/>
          <p14:tracePt t="76622" x="6483350" y="4062413"/>
          <p14:tracePt t="76651" x="6491288" y="4044950"/>
          <p14:tracePt t="76740" x="6491288" y="4037013"/>
          <p14:tracePt t="76764" x="6483350" y="4037013"/>
          <p14:tracePt t="76774" x="6473825" y="4037013"/>
          <p14:tracePt t="76785" x="6456363" y="4037013"/>
          <p14:tracePt t="76805" x="6438900" y="4037013"/>
          <p14:tracePt t="76836" x="6419850" y="4037013"/>
          <p14:tracePt t="76853" x="6411913" y="4037013"/>
          <p14:tracePt t="77029" x="6419850" y="4037013"/>
          <p14:tracePt t="77217" x="6419850" y="4027488"/>
          <p14:tracePt t="77807" x="6429375" y="4027488"/>
          <p14:tracePt t="77918" x="6429375" y="4017963"/>
          <p14:tracePt t="78097" x="6429375" y="4010025"/>
          <p14:tracePt t="78468" x="6419850" y="4010025"/>
          <p14:tracePt t="78531" x="6411913" y="4010025"/>
          <p14:tracePt t="79068" x="6411913" y="4017963"/>
          <p14:tracePt t="79080" x="6411913" y="4037013"/>
          <p14:tracePt t="79095" x="6411913" y="4054475"/>
          <p14:tracePt t="79114" x="6411913" y="4062413"/>
          <p14:tracePt t="79130" x="6411913" y="4089400"/>
          <p14:tracePt t="79159" x="6419850" y="4089400"/>
          <p14:tracePt t="79166" x="6429375" y="4098925"/>
          <p14:tracePt t="79183" x="6438900" y="4098925"/>
          <p14:tracePt t="81557" x="6438900" y="4089400"/>
          <p14:tracePt t="83537" x="6438900" y="4098925"/>
          <p14:tracePt t="84127" x="6429375" y="4098925"/>
          <p14:tracePt t="84139" x="6419850" y="4098925"/>
          <p14:tracePt t="84150" x="6411913" y="4098925"/>
          <p14:tracePt t="84178" x="6402388" y="4098925"/>
          <p14:tracePt t="84201" x="6394450" y="4108450"/>
          <p14:tracePt t="84328" x="6394450" y="4116388"/>
          <p14:tracePt t="84346" x="6402388" y="4116388"/>
          <p14:tracePt t="84355" x="6411913" y="4116388"/>
          <p14:tracePt t="84368" x="6419850" y="4116388"/>
          <p14:tracePt t="84402" x="6446838" y="4116388"/>
          <p14:tracePt t="84407" x="6456363" y="4116388"/>
          <p14:tracePt t="84419" x="6473825" y="4116388"/>
          <p14:tracePt t="84449" x="6491288" y="4098925"/>
          <p14:tracePt t="84454" x="6500813" y="4098925"/>
          <p14:tracePt t="84502" x="6510338" y="4081463"/>
          <p14:tracePt t="84533" x="6510338" y="4054475"/>
          <p14:tracePt t="84564" x="6500813" y="4037013"/>
          <p14:tracePt t="84583" x="6500813" y="4017963"/>
          <p14:tracePt t="84605" x="6491288" y="4010025"/>
          <p14:tracePt t="84622" x="6483350" y="4010025"/>
          <p14:tracePt t="84650" x="6483350" y="4000500"/>
          <p14:tracePt t="84655" x="6473825" y="3983038"/>
          <p14:tracePt t="84669" x="6473825" y="3973513"/>
          <p14:tracePt t="84683" x="6456363" y="3965575"/>
          <p14:tracePt t="84705" x="6429375" y="3956050"/>
          <p14:tracePt t="84734" x="6411913" y="3946525"/>
          <p14:tracePt t="84739" x="6402388" y="3946525"/>
          <p14:tracePt t="84764" x="6375400" y="3946525"/>
          <p14:tracePt t="84782" x="6367463" y="3946525"/>
          <p14:tracePt t="84805" x="6348413" y="3983038"/>
          <p14:tracePt t="84821" x="6340475" y="4010025"/>
          <p14:tracePt t="84837" x="6313488" y="4054475"/>
          <p14:tracePt t="84865" x="6313488" y="4108450"/>
          <p14:tracePt t="84870" x="6313488" y="4133850"/>
          <p14:tracePt t="84905" x="6323013" y="4179888"/>
          <p14:tracePt t="84934" x="6367463" y="4224338"/>
          <p14:tracePt t="84966" x="6473825" y="4241800"/>
          <p14:tracePt t="84983" x="6500813" y="4241800"/>
          <p14:tracePt t="85006" x="6554788" y="4224338"/>
          <p14:tracePt t="85034" x="6608763" y="4205288"/>
          <p14:tracePt t="85040" x="6626225" y="4187825"/>
          <p14:tracePt t="85081" x="6643688" y="4179888"/>
          <p14:tracePt t="85087" x="6643688" y="4170363"/>
          <p14:tracePt t="85105" x="6643688" y="4160838"/>
          <p14:tracePt t="85121" x="6643688" y="4152900"/>
          <p14:tracePt t="85124" x="6643688" y="4098925"/>
          <p14:tracePt t="85137" x="6643688" y="4081463"/>
          <p14:tracePt t="85165" x="6643688" y="4044950"/>
          <p14:tracePt t="85184" x="6643688" y="4000500"/>
          <p14:tracePt t="85205" x="6634163" y="3983038"/>
          <p14:tracePt t="85221" x="6626225" y="3965575"/>
          <p14:tracePt t="85250" x="6608763" y="3938588"/>
          <p14:tracePt t="85256" x="6608763" y="3929063"/>
          <p14:tracePt t="85268" x="6599238" y="3919538"/>
          <p14:tracePt t="85304" x="6572250" y="3911600"/>
          <p14:tracePt t="85321" x="6562725" y="3902075"/>
          <p14:tracePt t="85350" x="6545263" y="3894138"/>
          <p14:tracePt t="85356" x="6537325" y="3894138"/>
          <p14:tracePt t="85404" x="6491288" y="3894138"/>
          <p14:tracePt t="85435" x="6456363" y="3894138"/>
          <p14:tracePt t="85461" x="6446838" y="3902075"/>
          <p14:tracePt t="85484" x="6438900" y="3902075"/>
          <p14:tracePt t="85506" x="6438900" y="3911600"/>
          <p14:tracePt t="85523" x="6438900" y="3919538"/>
          <p14:tracePt t="85551" x="6429375" y="3946525"/>
          <p14:tracePt t="85556" x="6429375" y="3973513"/>
          <p14:tracePt t="85569" x="6429375" y="3990975"/>
          <p14:tracePt t="85584" x="6429375" y="4010025"/>
          <p14:tracePt t="85607" x="6429375" y="4062413"/>
          <p14:tracePt t="85622" x="6438900" y="4081463"/>
          <p14:tracePt t="85638" x="6456363" y="4098925"/>
          <p14:tracePt t="85667" x="6518275" y="4125913"/>
          <p14:tracePt t="85705" x="6572250" y="4125913"/>
          <p14:tracePt t="85722" x="6581775" y="4125913"/>
          <p14:tracePt t="85751" x="6608763" y="4098925"/>
          <p14:tracePt t="85770" x="6616700" y="4089400"/>
          <p14:tracePt t="85804" x="6616700" y="4062413"/>
          <p14:tracePt t="85808" x="6626225" y="4027488"/>
          <p14:tracePt t="85821" x="6634163" y="3983038"/>
          <p14:tracePt t="85852" x="6634163" y="3938588"/>
          <p14:tracePt t="85858" x="6634163" y="3919538"/>
          <p14:tracePt t="85906" x="6634163" y="3884613"/>
          <p14:tracePt t="85934" x="6634163" y="3857625"/>
          <p14:tracePt t="85953" x="6634163" y="3840163"/>
          <p14:tracePt t="85970" x="6608763" y="3822700"/>
          <p14:tracePt t="86005" x="6572250" y="3803650"/>
          <p14:tracePt t="86023" x="6554788" y="3803650"/>
          <p14:tracePt t="86052" x="6491288" y="3803650"/>
          <p14:tracePt t="86058" x="6465888" y="3813175"/>
          <p14:tracePt t="86083" x="6446838" y="3822700"/>
          <p14:tracePt t="86088" x="6419850" y="3830638"/>
          <p14:tracePt t="86108" x="6394450" y="3848100"/>
          <p14:tracePt t="86137" x="6375400" y="3875088"/>
          <p14:tracePt t="86146" x="6367463" y="3894138"/>
          <p14:tracePt t="86156" x="6367463" y="3902075"/>
          <p14:tracePt t="86171" x="6367463" y="3919538"/>
          <p14:tracePt t="86206" x="6367463" y="3990975"/>
          <p14:tracePt t="86237" x="6375400" y="4037013"/>
          <p14:tracePt t="86242" x="6394450" y="4071938"/>
          <p14:tracePt t="86255" x="6411913" y="4089400"/>
          <p14:tracePt t="86284" x="6456363" y="4108450"/>
          <p14:tracePt t="86290" x="6473825" y="4116388"/>
          <p14:tracePt t="86309" x="6491288" y="4116388"/>
          <p14:tracePt t="86325" x="6537325" y="4116388"/>
          <p14:tracePt t="86353" x="6562725" y="4108450"/>
          <p14:tracePt t="86371" x="6572250" y="4098925"/>
          <p14:tracePt t="86387" x="6581775" y="4098925"/>
          <p14:tracePt t="86409" x="6581775" y="4089400"/>
          <p14:tracePt t="86458" x="6581775" y="4081463"/>
          <p14:tracePt t="86470" x="6581775" y="4062413"/>
          <p14:tracePt t="86480" x="6581775" y="4044950"/>
          <p14:tracePt t="86507" x="6581775" y="4037013"/>
          <p14:tracePt t="86518" x="6581775" y="4027488"/>
          <p14:tracePt t="86544" x="6581775" y="4017963"/>
          <p14:tracePt t="86556" x="6572250" y="4017963"/>
          <p14:tracePt t="86585" x="6572250" y="4010025"/>
          <p14:tracePt t="86756" x="6562725" y="4010025"/>
          <p14:tracePt t="86783" x="6554788" y="4010025"/>
          <p14:tracePt t="86792" x="6554788" y="4017963"/>
          <p14:tracePt t="86997" x="6554788" y="4027488"/>
          <p14:tracePt t="88535" x="6554788" y="4017963"/>
          <p14:tracePt t="88548" x="6562725" y="4017963"/>
          <p14:tracePt t="88609" x="6562725" y="4010025"/>
          <p14:tracePt t="88678" x="6562725" y="4000500"/>
          <p14:tracePt t="89353" x="6562725" y="3973513"/>
          <p14:tracePt t="89364" x="6554788" y="3973513"/>
          <p14:tracePt t="89375" x="6545263" y="3965575"/>
          <p14:tracePt t="89398" x="6545263" y="3956050"/>
          <p14:tracePt t="89420" x="6527800" y="3946525"/>
          <p14:tracePt t="89436" x="6491288" y="3938588"/>
          <p14:tracePt t="89464" x="6446838" y="3938588"/>
          <p14:tracePt t="89496" x="6402388" y="3956050"/>
          <p14:tracePt t="89521" x="6384925" y="3973513"/>
          <p14:tracePt t="89536" x="6384925" y="3990975"/>
          <p14:tracePt t="89565" x="6384925" y="4017963"/>
          <p14:tracePt t="89571" x="6384925" y="4037013"/>
          <p14:tracePt t="89583" x="6384925" y="4062413"/>
          <p14:tracePt t="89619" x="6411913" y="4125913"/>
          <p14:tracePt t="89650" x="6456363" y="4170363"/>
          <p14:tracePt t="89665" x="6483350" y="4170363"/>
          <p14:tracePt t="89683" x="6491288" y="4179888"/>
          <p14:tracePt t="89719" x="6545263" y="4179888"/>
          <p14:tracePt t="89737" x="6599238" y="4170363"/>
          <p14:tracePt t="89766" x="6634163" y="4125913"/>
          <p14:tracePt t="89772" x="6643688" y="4089400"/>
          <p14:tracePt t="89797" x="6653213" y="4062413"/>
          <p14:tracePt t="89803" x="6653213" y="4037013"/>
          <p14:tracePt t="89822" x="6653213" y="3990975"/>
          <p14:tracePt t="89850" x="6653213" y="3973513"/>
          <p14:tracePt t="89869" x="6634163" y="3956050"/>
          <p14:tracePt t="89884" x="6634163" y="3946525"/>
          <p14:tracePt t="89919" x="6562725" y="3929063"/>
          <p14:tracePt t="89951" x="6483350" y="3919538"/>
          <p14:tracePt t="89981" x="6446838" y="3919538"/>
          <p14:tracePt t="90000" x="6411913" y="3919538"/>
          <p14:tracePt t="90022" x="6394450" y="3929063"/>
          <p14:tracePt t="90038" x="6367463" y="3946525"/>
          <p14:tracePt t="90066" x="6348413" y="3983038"/>
          <p14:tracePt t="90097" x="6340475" y="4044950"/>
          <p14:tracePt t="90121" x="6340475" y="4116388"/>
          <p14:tracePt t="90151" x="6367463" y="4197350"/>
          <p14:tracePt t="90168" x="6411913" y="4251325"/>
          <p14:tracePt t="90184" x="6446838" y="4268788"/>
          <p14:tracePt t="90220" x="6527800" y="4276725"/>
          <p14:tracePt t="90238" x="6554788" y="4268788"/>
          <p14:tracePt t="90268" x="6634163" y="4214813"/>
          <p14:tracePt t="90285" x="6643688" y="4197350"/>
          <p14:tracePt t="90301" x="6661150" y="4179888"/>
          <p14:tracePt t="90323" x="6670675" y="4125913"/>
          <p14:tracePt t="90339" x="6670675" y="4062413"/>
          <p14:tracePt t="90368" x="6670675" y="4010025"/>
          <p14:tracePt t="90386" x="6653213" y="3956050"/>
          <p14:tracePt t="90422" x="6599238" y="3911600"/>
          <p14:tracePt t="90450" x="6572250" y="3902075"/>
          <p14:tracePt t="90469" x="6554788" y="3902075"/>
          <p14:tracePt t="90499" x="6473825" y="3902075"/>
          <p14:tracePt t="90505" x="6446838" y="3919538"/>
          <p14:tracePt t="90523" x="6419850" y="3929063"/>
          <p14:tracePt t="90539" x="6402388" y="3956050"/>
          <p14:tracePt t="90555" x="6357938" y="3990975"/>
          <p14:tracePt t="90571" x="6330950" y="4017963"/>
          <p14:tracePt t="90600" x="6303963" y="4054475"/>
          <p14:tracePt t="90624" x="6303963" y="4062413"/>
          <p14:tracePt t="90676" x="6303963" y="4071938"/>
          <p14:tracePt t="90686" x="6323013" y="4071938"/>
          <p14:tracePt t="90703" x="6330950" y="4081463"/>
          <p14:tracePt t="90724" x="6367463" y="4089400"/>
          <p14:tracePt t="90739" x="6394450" y="4089400"/>
          <p14:tracePt t="90769" x="6446838" y="4089400"/>
          <p14:tracePt t="90798" x="6473825" y="4089400"/>
          <p14:tracePt t="90822" x="6491288" y="4089400"/>
          <p14:tracePt t="90889" x="6491288" y="4081463"/>
          <p14:tracePt t="90905" x="6491288" y="4071938"/>
          <p14:tracePt t="90917" x="6491288" y="4054475"/>
          <p14:tracePt t="90926" x="6491288" y="4037013"/>
          <p14:tracePt t="90941" x="6491288" y="4027488"/>
          <p14:tracePt t="90969" x="6473825" y="4010025"/>
          <p14:tracePt t="90975" x="6465888" y="4000500"/>
          <p14:tracePt t="90987" x="6446838" y="4000500"/>
          <p14:tracePt t="91023" x="6394450" y="4000500"/>
          <p14:tracePt t="91041" x="6375400" y="4010025"/>
          <p14:tracePt t="91070" x="6330950" y="4044950"/>
          <p14:tracePt t="91075" x="6313488" y="4062413"/>
          <p14:tracePt t="91088" x="6303963" y="4071938"/>
          <p14:tracePt t="91123" x="6286500" y="4108450"/>
          <p14:tracePt t="91152" x="6286500" y="4116388"/>
          <p14:tracePt t="91171" x="6286500" y="4160838"/>
          <p14:tracePt t="91202" x="6340475" y="4214813"/>
          <p14:tracePt t="91215" x="6357938" y="4224338"/>
          <p14:tracePt t="91227" x="6384925" y="4224338"/>
          <p14:tracePt t="91254" x="6438900" y="4224338"/>
          <p14:tracePt t="91273" x="6491288" y="4179888"/>
          <p14:tracePt t="91301" x="6518275" y="4133850"/>
          <p14:tracePt t="91325" x="6537325" y="4098925"/>
          <p14:tracePt t="91354" x="6537325" y="4071938"/>
          <p14:tracePt t="91373" x="6537325" y="4062413"/>
          <p14:tracePt t="91401" x="6537325" y="4017963"/>
          <p14:tracePt t="91407" x="6537325" y="4000500"/>
          <p14:tracePt t="91426" x="6518275" y="3983038"/>
          <p14:tracePt t="91442" x="6500813" y="3965575"/>
          <p14:tracePt t="91470" x="6483350" y="3956050"/>
          <p14:tracePt t="91487" x="6465888" y="3956050"/>
          <p14:tracePt t="91524" x="6446838" y="3956050"/>
          <p14:tracePt t="91529" x="6438900" y="3956050"/>
          <p14:tracePt t="91555" x="6419850" y="3965575"/>
          <p14:tracePt t="91587" x="6411913" y="3965575"/>
          <p14:tracePt t="91705" x="6411913" y="3973513"/>
          <p14:tracePt t="91755" x="6419850" y="3973513"/>
          <p14:tracePt t="91766" x="6429375" y="3973513"/>
          <p14:tracePt t="91789" x="6438900" y="3973513"/>
          <p14:tracePt t="91825" x="6446838" y="3973513"/>
          <p14:tracePt t="92057" x="6438900" y="3973513"/>
          <p14:tracePt t="92084" x="6429375" y="3973513"/>
          <p14:tracePt t="92126" x="6429375" y="3983038"/>
          <p14:tracePt t="92969" x="6429375" y="3990975"/>
          <p14:tracePt t="93089" x="6438900" y="4000500"/>
          <p14:tracePt t="93099" x="6456363" y="4000500"/>
          <p14:tracePt t="93113" x="6473825" y="4010025"/>
          <p14:tracePt t="93132" x="6483350" y="4010025"/>
          <p14:tracePt t="93149" x="6518275" y="4010025"/>
          <p14:tracePt t="93193" x="6537325" y="4010025"/>
          <p14:tracePt t="93262" x="6527800" y="3983038"/>
          <p14:tracePt t="93268" x="6518275" y="3973513"/>
          <p14:tracePt t="93281" x="6510338" y="3965575"/>
          <p14:tracePt t="93315" x="6500813" y="3956050"/>
          <p14:tracePt t="93334" x="6491288" y="3956050"/>
          <p14:tracePt t="93353" x="6483350" y="3956050"/>
          <p14:tracePt t="93378" x="6456363" y="3956050"/>
          <p14:tracePt t="93409" x="6419850" y="3983038"/>
          <p14:tracePt t="93415" x="6402388" y="3990975"/>
          <p14:tracePt t="93434" x="6384925" y="4010025"/>
          <p14:tracePt t="93450" x="6367463" y="4027488"/>
          <p14:tracePt t="93479" x="6348413" y="4044950"/>
          <p14:tracePt t="93498" x="6348413" y="4054475"/>
          <p14:tracePt t="93533" x="6340475" y="4089400"/>
          <p14:tracePt t="93563" x="6340475" y="4116388"/>
          <p14:tracePt t="93582" x="6367463" y="4143375"/>
          <p14:tracePt t="93610" x="6394450" y="4152900"/>
          <p14:tracePt t="93635" x="6429375" y="4170363"/>
          <p14:tracePt t="93650" x="6456363" y="4170363"/>
          <p14:tracePt t="93666" x="6483350" y="4170363"/>
          <p14:tracePt t="93695" x="6518275" y="4160838"/>
          <p14:tracePt t="93704" x="6537325" y="4143375"/>
          <p14:tracePt t="93714" x="6554788" y="4133850"/>
          <p14:tracePt t="93735" x="6562725" y="4116388"/>
          <p14:tracePt t="93762" x="6581775" y="4062413"/>
          <p14:tracePt t="93781" x="6581775" y="4044950"/>
          <p14:tracePt t="93810" x="6581775" y="3965575"/>
          <p14:tracePt t="93836" x="6554788" y="3938588"/>
          <p14:tracePt t="93865" x="6537325" y="3919538"/>
          <p14:tracePt t="93871" x="6518275" y="3911600"/>
          <p14:tracePt t="93883" x="6500813" y="3911600"/>
          <p14:tracePt t="93912" x="6446838" y="3911600"/>
          <p14:tracePt t="93935" x="6384925" y="3929063"/>
          <p14:tracePt t="93951" x="6340475" y="3938588"/>
          <p14:tracePt t="93967" x="6303963" y="3965575"/>
          <p14:tracePt t="93996" x="6296025" y="3973513"/>
          <p14:tracePt t="94002" x="6296025" y="3990975"/>
          <p14:tracePt t="94014" x="6286500" y="4027488"/>
          <p14:tracePt t="94036" x="6286500" y="4089400"/>
          <p14:tracePt t="94052" x="6313488" y="4197350"/>
          <p14:tracePt t="94080" x="6367463" y="4295775"/>
          <p14:tracePt t="94099" x="6438900" y="4348163"/>
          <p14:tracePt t="94134" x="6527800" y="4340225"/>
          <p14:tracePt t="94151" x="6562725" y="4322763"/>
          <p14:tracePt t="94181" x="6599238" y="4251325"/>
          <p14:tracePt t="94198" x="6608763" y="4232275"/>
          <p14:tracePt t="94234" x="6608763" y="4224338"/>
          <p14:tracePt t="94253" x="6608763" y="4214813"/>
          <p14:tracePt t="94289" x="6608763" y="4205288"/>
          <p14:tracePt t="94301" x="6608763" y="4187825"/>
          <p14:tracePt t="94315" x="6608763" y="4170363"/>
          <p14:tracePt t="94337" x="6581775" y="4152900"/>
          <p14:tracePt t="94352" x="6572250" y="4133850"/>
          <p14:tracePt t="94381" x="6554788" y="4133850"/>
          <p14:tracePt t="94387" x="6545263" y="4125913"/>
          <p14:tracePt t="94399" x="6537325" y="4125913"/>
          <p14:tracePt t="94435" x="6491288" y="4125913"/>
          <p14:tracePt t="94466" x="6473825" y="4143375"/>
          <p14:tracePt t="94471" x="6465888" y="4152900"/>
          <p14:tracePt t="94484" x="6465888" y="4160838"/>
          <p14:tracePt t="94579" x="6473825" y="4170363"/>
          <p14:tracePt t="94592" x="6500813" y="4179888"/>
          <p14:tracePt t="94614" x="6554788" y="4179888"/>
          <p14:tracePt t="94638" x="6581775" y="4179888"/>
          <p14:tracePt t="94667" x="6599238" y="4160838"/>
          <p14:tracePt t="94684" x="6608763" y="4152900"/>
          <p14:tracePt t="94723" x="6608763" y="4143375"/>
          <p14:tracePt t="94782" x="6608763" y="4125913"/>
          <p14:tracePt t="94793" x="6599238" y="4108450"/>
          <p14:tracePt t="94814" x="6589713" y="4089400"/>
          <p14:tracePt t="94838" x="6581775" y="4071938"/>
          <p14:tracePt t="94854" x="6554788" y="4054475"/>
          <p14:tracePt t="94869" x="6545263" y="4044950"/>
          <p14:tracePt t="94898" x="6527800" y="4037013"/>
          <p14:tracePt t="94904" x="6510338" y="4037013"/>
          <p14:tracePt t="94938" x="6483350" y="4037013"/>
          <p14:tracePt t="94983" x="6465888" y="4037013"/>
          <p14:tracePt t="94988" x="6465888" y="4044950"/>
          <p14:tracePt t="95014" x="6456363" y="4044950"/>
          <p14:tracePt t="95046" x="6456363" y="4054475"/>
          <p14:tracePt t="95070" x="6456363" y="4062413"/>
          <p14:tracePt t="95132" x="6465888" y="4081463"/>
          <p14:tracePt t="95150" x="6465888" y="4089400"/>
          <p14:tracePt t="95156" x="6473825" y="4108450"/>
          <p14:tracePt t="95170" x="6483350" y="4116388"/>
          <p14:tracePt t="95198" x="6510338" y="4125913"/>
          <p14:tracePt t="95204" x="6518275" y="4133850"/>
          <p14:tracePt t="95217" x="6537325" y="4133850"/>
          <p14:tracePt t="95239" x="6545263" y="4133850"/>
          <p14:tracePt t="95254" x="6562725" y="4133850"/>
          <p14:tracePt t="95284" x="6572250" y="4116388"/>
          <p14:tracePt t="95562" x="6572250" y="4108450"/>
          <p14:tracePt t="95574" x="6562725" y="4108450"/>
          <p14:tracePt t="95588" x="6562725" y="4098925"/>
          <p14:tracePt t="95603" x="6554788" y="4098925"/>
          <p14:tracePt t="95637" x="6537325" y="4089400"/>
          <p14:tracePt t="95655" x="6537325" y="4081463"/>
          <p14:tracePt t="95684" x="6527800" y="4081463"/>
          <p14:tracePt t="96189" x="6545263" y="4071938"/>
          <p14:tracePt t="96202" x="6572250" y="4044950"/>
          <p14:tracePt t="96212" x="6626225" y="4010025"/>
          <p14:tracePt t="96242" x="6732588" y="3929063"/>
          <p14:tracePt t="96271" x="6848475" y="3867150"/>
          <p14:tracePt t="96289" x="6867525" y="3857625"/>
          <p14:tracePt t="96318" x="6894513" y="3848100"/>
          <p14:tracePt t="96343" x="6911975" y="3848100"/>
          <p14:tracePt t="96371" x="6938963" y="3848100"/>
          <p14:tracePt t="96644" x="6946900" y="3830638"/>
          <p14:tracePt t="96658" x="6965950" y="3803650"/>
          <p14:tracePt t="96670" x="6965950" y="3786188"/>
          <p14:tracePt t="96690" x="6983413" y="3768725"/>
          <p14:tracePt t="96706" x="6991350" y="3732213"/>
          <p14:tracePt t="96742" x="7010400" y="3732213"/>
          <p14:tracePt t="96752" x="7010400" y="3724275"/>
          <p14:tracePt t="96778" x="7018338" y="3724275"/>
          <p14:tracePt t="96791" x="7027863" y="3714750"/>
          <p14:tracePt t="96958" x="7018338" y="3714750"/>
          <p14:tracePt t="96980" x="7010400" y="3705225"/>
          <p14:tracePt t="96992" x="7010400" y="3687763"/>
          <p14:tracePt t="97006" x="7010400" y="3660775"/>
          <p14:tracePt t="97018" x="7018338" y="3616325"/>
          <p14:tracePt t="97045" x="7081838" y="3429000"/>
          <p14:tracePt t="97062" x="7143750" y="3330575"/>
          <p14:tracePt t="97091" x="7313613" y="3116263"/>
          <p14:tracePt t="97108" x="7348538" y="3071813"/>
          <p14:tracePt t="97143" x="7385050" y="3044825"/>
          <p14:tracePt t="97161" x="7394575" y="3044825"/>
          <p14:tracePt t="97355" x="7394575" y="3027363"/>
          <p14:tracePt t="97366" x="7394575" y="3017838"/>
          <p14:tracePt t="97378" x="7394575" y="3009900"/>
          <p14:tracePt t="97406" x="7394575" y="3000375"/>
          <p14:tracePt t="97428" x="7394575" y="2990850"/>
          <p14:tracePt t="97437" x="7394575" y="2973388"/>
          <p14:tracePt t="97449" x="7402513" y="2965450"/>
          <p14:tracePt t="97476" x="7491413" y="2894013"/>
          <p14:tracePt t="97507" x="7599363" y="2847975"/>
          <p14:tracePt t="97512" x="7634288" y="2830513"/>
          <p14:tracePt t="97787" x="7634288" y="2813050"/>
          <p14:tracePt t="97823" x="7634288" y="2803525"/>
          <p14:tracePt t="97833" x="7643813" y="2786063"/>
          <p14:tracePt t="97849" x="7670800" y="2768600"/>
          <p14:tracePt t="97864" x="7724775" y="2732088"/>
          <p14:tracePt t="97893" x="7858125" y="2625725"/>
          <p14:tracePt t="97899" x="7929563" y="2589213"/>
          <p14:tracePt t="97911" x="7974013" y="2562225"/>
          <p14:tracePt t="97946" x="8010525" y="2544763"/>
          <p14:tracePt t="98075" x="8010525" y="2554288"/>
          <p14:tracePt t="98086" x="8010525" y="2571750"/>
          <p14:tracePt t="98098" x="8010525" y="2581275"/>
          <p14:tracePt t="98112" x="8010525" y="2589213"/>
          <p14:tracePt t="98147" x="8010525" y="2598738"/>
          <p14:tracePt t="98206" x="8010525" y="2616200"/>
          <p14:tracePt t="98220" x="8010525" y="2625725"/>
          <p14:tracePt t="98233" x="8010525" y="2643188"/>
          <p14:tracePt t="98250" x="8010525" y="2670175"/>
          <p14:tracePt t="98266" x="8010525" y="2687638"/>
          <p14:tracePt t="98294" x="8010525" y="2705100"/>
          <p14:tracePt t="98326" x="8010525" y="2714625"/>
          <p14:tracePt t="98389" x="8018463" y="2724150"/>
          <p14:tracePt t="98400" x="8018463" y="2732088"/>
          <p14:tracePt t="98413" x="8018463" y="2741613"/>
          <p14:tracePt t="98460" x="8027988" y="2751138"/>
          <p14:tracePt t="98482" x="8027988" y="2768600"/>
          <p14:tracePt t="98495" x="8037513" y="2786063"/>
          <p14:tracePt t="98509" x="8045450" y="2813050"/>
          <p14:tracePt t="98528" x="8054975" y="2840038"/>
          <p14:tracePt t="98551" x="8081963" y="2874963"/>
          <p14:tracePt t="98566" x="8089900" y="2894013"/>
          <p14:tracePt t="98759" x="8089900" y="2901950"/>
          <p14:tracePt t="98772" x="8099425" y="2901950"/>
          <p14:tracePt t="98785" x="8099425" y="2911475"/>
          <p14:tracePt t="98799" x="8099425" y="2938463"/>
          <p14:tracePt t="98827" x="8126413" y="2965450"/>
          <p14:tracePt t="98833" x="8134350" y="2982913"/>
          <p14:tracePt t="98852" x="8143875" y="3009900"/>
          <p14:tracePt t="98868" x="8161338" y="3054350"/>
          <p14:tracePt t="98896" x="8170863" y="3081338"/>
          <p14:tracePt t="98914" x="8170863" y="3098800"/>
          <p14:tracePt t="98950" x="8180388" y="3116263"/>
          <p14:tracePt t="98992" x="8143875" y="3125788"/>
          <p14:tracePt t="98999" x="8081963" y="3133725"/>
          <p14:tracePt t="99013" x="8027988" y="3143250"/>
          <p14:tracePt t="99031" x="7991475" y="3143250"/>
          <p14:tracePt t="99055" x="7894638" y="3143250"/>
          <p14:tracePt t="99074" x="7759700" y="3143250"/>
          <p14:tracePt t="99088" x="7688263" y="3143250"/>
          <p14:tracePt t="99109" x="7510463" y="3160713"/>
          <p14:tracePt t="99129" x="7412038" y="3187700"/>
          <p14:tracePt t="99151" x="7242175" y="3232150"/>
          <p14:tracePt t="99173" x="7081838" y="3276600"/>
          <p14:tracePt t="99192" x="7010400" y="3295650"/>
          <p14:tracePt t="99207" x="6884988" y="3330575"/>
          <p14:tracePt t="99222" x="6840538" y="3340100"/>
          <p14:tracePt t="99252" x="6796088" y="3357563"/>
          <p14:tracePt t="99268" x="6786563" y="3357563"/>
          <p14:tracePt t="99313" x="6823075" y="3340100"/>
          <p14:tracePt t="99324" x="6894513" y="3268663"/>
          <p14:tracePt t="99458" x="6894513" y="3303588"/>
          <p14:tracePt t="99469" x="6894513" y="3340100"/>
          <p14:tracePt t="99484" x="6894513" y="3384550"/>
          <p14:tracePt t="99513" x="6848475" y="3544888"/>
          <p14:tracePt t="99519" x="6813550" y="3633788"/>
          <p14:tracePt t="99532" x="6777038" y="3714750"/>
          <p14:tracePt t="99554" x="6724650" y="3795713"/>
          <p14:tracePt t="99583" x="6688138" y="3840163"/>
          <p14:tracePt t="99600" x="6670675" y="3867150"/>
          <p14:tracePt t="99629" x="6608763" y="3965575"/>
          <p14:tracePt t="99654" x="6562725" y="4027488"/>
          <p14:tracePt t="99670" x="6545263" y="4054475"/>
          <p14:tracePt t="99686" x="6527800" y="4071938"/>
          <p14:tracePt t="99714" x="6527800" y="4081463"/>
          <p14:tracePt t="99732" x="6518275" y="4089400"/>
          <p14:tracePt t="99754" x="6510338" y="4098925"/>
          <p14:tracePt t="99798" x="6491288" y="4098925"/>
          <p14:tracePt t="99803" x="6483350" y="4098925"/>
          <p14:tracePt t="99829" x="6473825" y="4098925"/>
          <p14:tracePt t="99853" x="6456363" y="4108450"/>
          <p14:tracePt t="99883" x="6446838" y="4108450"/>
          <p14:tracePt t="99986" x="6446838" y="4098925"/>
          <p14:tracePt t="100045" x="6446838" y="4089400"/>
          <p14:tracePt t="100117" x="6446838" y="4081463"/>
          <p14:tracePt t="100560" x="6465888" y="4125913"/>
          <p14:tracePt t="100575" x="6510338" y="4205288"/>
          <p14:tracePt t="100588" x="6554788" y="4286250"/>
          <p14:tracePt t="100617" x="6661150" y="4491038"/>
          <p14:tracePt t="100623" x="6688138" y="4562475"/>
          <p14:tracePt t="100658" x="6751638" y="4751388"/>
          <p14:tracePt t="100684" x="6759575" y="4813300"/>
          <p14:tracePt t="100703" x="6769100" y="4822825"/>
          <p14:tracePt t="100720" x="6777038" y="4830763"/>
          <p14:tracePt t="100884" x="6786563" y="4830763"/>
          <p14:tracePt t="100921" x="6796088" y="4830763"/>
          <p14:tracePt t="100960" x="6804025" y="4830763"/>
          <p14:tracePt t="100983" x="6813550" y="4830763"/>
          <p14:tracePt t="101008" x="6813550" y="4822825"/>
          <p14:tracePt t="101020" x="6813550" y="4813300"/>
          <p14:tracePt t="101043" x="6813550" y="4803775"/>
          <p14:tracePt t="101065" x="6813550" y="4795838"/>
          <p14:tracePt t="101511" x="6813550" y="4803775"/>
          <p14:tracePt t="101883" x="6813550" y="4813300"/>
          <p14:tracePt t="101896" x="6813550" y="4822825"/>
          <p14:tracePt t="101989" x="6813550" y="4830763"/>
          <p14:tracePt t="102005" x="6813550" y="4840288"/>
          <p14:tracePt t="102023" x="6804025" y="4840288"/>
          <p14:tracePt t="102041" x="6804025" y="4848225"/>
          <p14:tracePt t="102254" x="6804025" y="4857750"/>
          <p14:tracePt t="102627" x="6796088" y="4867275"/>
          <p14:tracePt t="102836" x="6796088" y="4857750"/>
          <p14:tracePt t="102855" x="6796088" y="4848225"/>
          <p14:tracePt t="102918" x="6796088" y="4840288"/>
          <p14:tracePt t="103278" x="6804025" y="4840288"/>
          <p14:tracePt t="103481" x="6796088" y="4830763"/>
          <p14:tracePt t="103504" x="6796088" y="4822825"/>
          <p14:tracePt t="103516" x="6796088" y="4813300"/>
          <p14:tracePt t="103531" x="6796088" y="4803775"/>
          <p14:tracePt t="103567" x="6786563" y="4795838"/>
          <p14:tracePt t="103613" x="6786563" y="4786313"/>
          <p14:tracePt t="103661" x="6786563" y="4759325"/>
          <p14:tracePt t="103672" x="6786563" y="4741863"/>
          <p14:tracePt t="103686" x="6777038" y="4724400"/>
          <p14:tracePt t="103701" x="6777038" y="4705350"/>
          <p14:tracePt t="103729" x="6777038" y="4687888"/>
          <p14:tracePt t="103735" x="6769100" y="4687888"/>
          <p14:tracePt t="103829" x="6759575" y="4670425"/>
          <p14:tracePt t="103844" x="6759575" y="4660900"/>
          <p14:tracePt t="103855" x="6751638" y="4652963"/>
          <p14:tracePt t="104022" x="6751638" y="4660900"/>
          <p14:tracePt t="104045" x="6751638" y="4670425"/>
          <p14:tracePt t="104164" x="6751638" y="4697413"/>
          <p14:tracePt t="104181" x="6751638" y="4714875"/>
          <p14:tracePt t="104191" x="6751638" y="4724400"/>
          <p14:tracePt t="104203" x="6751638" y="4751388"/>
          <p14:tracePt t="104231" x="6751638" y="4759325"/>
          <p14:tracePt t="104240" x="6751638" y="4768850"/>
          <p14:tracePt t="104271" x="6759575" y="4776788"/>
          <p14:tracePt t="104286" x="6769100" y="4786313"/>
          <p14:tracePt t="104315" x="6777038" y="4795838"/>
          <p14:tracePt t="104993" x="6777038" y="4786313"/>
          <p14:tracePt t="105031" x="6777038" y="4776788"/>
          <p14:tracePt t="105054" x="6769100" y="4768850"/>
          <p14:tracePt t="105153" x="6759575" y="4759325"/>
          <p14:tracePt t="105175" x="6759575" y="4751388"/>
          <p14:tracePt t="105212" x="6759575" y="4741863"/>
          <p14:tracePt t="105341" x="6759575" y="4732338"/>
          <p14:tracePt t="105357" x="6759575" y="4724400"/>
          <p14:tracePt t="105373" x="6759575" y="4714875"/>
          <p14:tracePt t="105404" x="6759575" y="4705350"/>
          <p14:tracePt t="105427" x="6759575" y="4697413"/>
          <p14:tracePt t="105633" x="6751638" y="4687888"/>
          <p14:tracePt t="105791" x="6751638" y="4697413"/>
          <p14:tracePt t="105918" x="6751638" y="4705350"/>
          <p14:tracePt t="105932" x="6751638" y="4714875"/>
          <p14:tracePt t="105953" x="6751638" y="4732338"/>
          <p14:tracePt t="105978" x="6751638" y="4776788"/>
          <p14:tracePt t="105993" x="6751638" y="4786313"/>
          <p14:tracePt t="106022" x="6759575" y="4803775"/>
          <p14:tracePt t="106027" x="6759575" y="4813300"/>
          <p14:tracePt t="106053" x="6769100" y="4822825"/>
          <p14:tracePt t="106078" x="6786563" y="4840288"/>
          <p14:tracePt t="106092" x="6796088" y="4840288"/>
          <p14:tracePt t="106639" x="6804025" y="4840288"/>
          <p14:tracePt t="106711" x="6813550" y="4840288"/>
          <p14:tracePt t="106845" x="6823075" y="4840288"/>
          <p14:tracePt t="106882" x="6831013" y="4840288"/>
          <p14:tracePt t="106916" x="6831013" y="4830763"/>
          <p14:tracePt t="107111" x="6831013" y="4840288"/>
          <p14:tracePt t="107133" x="6823075" y="4848225"/>
          <p14:tracePt t="107155" x="6813550" y="4857750"/>
          <p14:tracePt t="107179" x="6804025" y="4867275"/>
          <p14:tracePt t="107196" x="6804025" y="4875213"/>
          <p14:tracePt t="107225" x="6796088" y="4875213"/>
          <p14:tracePt t="107242" x="6796088" y="4884738"/>
          <p14:tracePt t="107254" x="6786563" y="4894263"/>
          <p14:tracePt t="107281" x="6777038" y="4911725"/>
          <p14:tracePt t="107296" x="6769100" y="4919663"/>
          <p14:tracePt t="107312" x="6759575" y="4929188"/>
          <p14:tracePt t="107341" x="6751638" y="4938713"/>
          <p14:tracePt t="107358" x="6732588" y="4946650"/>
          <p14:tracePt t="107385" x="6724650" y="4946650"/>
          <p14:tracePt t="107398" x="6724650" y="4956175"/>
          <p14:tracePt t="107427" x="6715125" y="4965700"/>
          <p14:tracePt t="107434" x="6705600" y="4965700"/>
          <p14:tracePt t="107553" x="6688138" y="4973638"/>
          <p14:tracePt t="107564" x="6680200" y="4973638"/>
          <p14:tracePt t="107581" x="6661150" y="4973638"/>
          <p14:tracePt t="107611" x="6643688" y="4991100"/>
          <p14:tracePt t="107629" x="6634163" y="4991100"/>
          <p14:tracePt t="107644" x="6626225" y="4991100"/>
          <p14:tracePt t="107660" x="6616700" y="4991100"/>
          <p14:tracePt t="107683" x="6599238" y="5010150"/>
          <p14:tracePt t="107698" x="6589713" y="5010150"/>
          <p14:tracePt t="107727" x="6581775" y="5010150"/>
          <p14:tracePt t="107733" x="6581775" y="5018088"/>
          <p14:tracePt t="107759" x="6572250" y="5027613"/>
          <p14:tracePt t="107986" x="6562725" y="5027613"/>
          <p14:tracePt t="108036" x="6545263" y="5027613"/>
          <p14:tracePt t="108044" x="6537325" y="5027613"/>
          <p14:tracePt t="108060" x="6518275" y="5037138"/>
          <p14:tracePt t="108085" x="6473825" y="5054600"/>
          <p14:tracePt t="108099" x="6446838" y="5054600"/>
          <p14:tracePt t="108129" x="6411913" y="5054600"/>
          <p14:tracePt t="108147" x="6394450" y="5054600"/>
          <p14:tracePt t="108182" x="6348413" y="5054600"/>
          <p14:tracePt t="108199" x="6330950" y="5054600"/>
          <p14:tracePt t="108228" x="6286500" y="5037138"/>
          <p14:tracePt t="108246" x="6269038" y="5037138"/>
          <p14:tracePt t="108262" x="6224588" y="5018088"/>
          <p14:tracePt t="108285" x="6197600" y="4991100"/>
          <p14:tracePt t="108313" x="6170613" y="4973638"/>
          <p14:tracePt t="108331" x="6161088" y="4973638"/>
          <p14:tracePt t="108360" x="6143625" y="4956175"/>
          <p14:tracePt t="108385" x="6126163" y="4946650"/>
          <p14:tracePt t="108413" x="6108700" y="4929188"/>
          <p14:tracePt t="108419" x="6099175" y="4911725"/>
          <p14:tracePt t="108431" x="6089650" y="4911725"/>
          <p14:tracePt t="108460" x="6072188" y="4884738"/>
          <p14:tracePt t="108466" x="6062663" y="4875213"/>
          <p14:tracePt t="108484" x="6054725" y="4867275"/>
          <p14:tracePt t="108514" x="6027738" y="4840288"/>
          <p14:tracePt t="108531" x="6018213" y="4830763"/>
          <p14:tracePt t="108547" x="6010275" y="4830763"/>
          <p14:tracePt t="108563" x="6000750" y="4813300"/>
          <p14:tracePt t="108585" x="5983288" y="4795838"/>
          <p14:tracePt t="108600" x="5983288" y="4776788"/>
          <p14:tracePt t="108616" x="5973763" y="4776788"/>
          <p14:tracePt t="108631" x="5973763" y="4768850"/>
          <p14:tracePt t="108660" x="5965825" y="4759325"/>
          <p14:tracePt t="108685" x="5956300" y="4741863"/>
          <p14:tracePt t="108713" x="5956300" y="4732338"/>
          <p14:tracePt t="108719" x="5956300" y="4724400"/>
          <p14:tracePt t="108732" x="5956300" y="4714875"/>
          <p14:tracePt t="108760" x="5946775" y="4705350"/>
          <p14:tracePt t="108785" x="5946775" y="4687888"/>
          <p14:tracePt t="108829" x="5946775" y="4660900"/>
          <p14:tracePt t="109068" x="5938838" y="4643438"/>
          <p14:tracePt t="109082" x="5938838" y="4625975"/>
          <p14:tracePt t="109093" x="5938838" y="4598988"/>
          <p14:tracePt t="109118" x="5929313" y="4537075"/>
          <p14:tracePt t="109145" x="5929313" y="4465638"/>
          <p14:tracePt t="109163" x="5929313" y="4411663"/>
          <p14:tracePt t="109185" x="5929313" y="4384675"/>
          <p14:tracePt t="109215" x="5929313" y="4348163"/>
          <p14:tracePt t="109232" x="5929313" y="4340225"/>
          <p14:tracePt t="109248" x="5929313" y="4330700"/>
          <p14:tracePt t="109561" x="5929313" y="4340225"/>
          <p14:tracePt t="110041" x="5929313" y="4348163"/>
          <p14:tracePt t="110353" x="5929313" y="4357688"/>
          <p14:tracePt t="110366" x="5929313" y="4367213"/>
          <p14:tracePt t="110461" x="5929313" y="4375150"/>
          <p14:tracePt t="110474" x="5929313" y="4394200"/>
          <p14:tracePt t="110490" x="5929313" y="4402138"/>
          <p14:tracePt t="110520" x="5929313" y="4411663"/>
          <p14:tracePt t="110544" x="5929313" y="4419600"/>
          <p14:tracePt t="110617" x="5929313" y="4429125"/>
          <p14:tracePt t="110690" x="5929313" y="4438650"/>
          <p14:tracePt t="110700" x="5929313" y="4446588"/>
          <p14:tracePt t="110725" x="5929313" y="4456113"/>
          <p14:tracePt t="110760" x="5929313" y="4465638"/>
          <p14:tracePt t="110798" x="5929313" y="4473575"/>
          <p14:tracePt t="110809" x="5929313" y="4483100"/>
          <p14:tracePt t="110831" x="5929313" y="4491038"/>
          <p14:tracePt t="110859" x="5929313" y="4500563"/>
          <p14:tracePt t="110880" x="5929313" y="4510088"/>
          <p14:tracePt t="110894" x="5929313" y="4518025"/>
          <p14:tracePt t="110922" x="5929313" y="4527550"/>
          <p14:tracePt t="110928" x="5929313" y="4537075"/>
          <p14:tracePt t="110942" x="5929313" y="4545013"/>
          <p14:tracePt t="110970" x="5929313" y="4554538"/>
          <p14:tracePt t="110988" x="5929313" y="4572000"/>
          <p14:tracePt t="111013" x="5929313" y="4581525"/>
          <p14:tracePt t="111026" x="5938838" y="4589463"/>
          <p14:tracePt t="111047" x="5938838" y="4608513"/>
          <p14:tracePt t="111075" x="5938838" y="4616450"/>
          <p14:tracePt t="111096" x="5938838" y="4625975"/>
          <p14:tracePt t="111121" x="5946775" y="4643438"/>
          <p14:tracePt t="111139" x="5946775" y="4652963"/>
          <p14:tracePt t="111155" x="5946775" y="4670425"/>
          <p14:tracePt t="111191" x="5956300" y="4687888"/>
          <p14:tracePt t="111195" x="5956300" y="4697413"/>
          <p14:tracePt t="111221" x="5956300" y="4714875"/>
          <p14:tracePt t="111226" x="5965825" y="4714875"/>
          <p14:tracePt t="111253" x="5965825" y="4732338"/>
          <p14:tracePt t="111292" x="5973763" y="4751388"/>
          <p14:tracePt t="111323" x="5973763" y="4759325"/>
          <p14:tracePt t="111328" x="5973763" y="4768850"/>
          <p14:tracePt t="111354" x="5983288" y="4768850"/>
          <p14:tracePt t="111363" x="5983288" y="4776788"/>
          <p14:tracePt t="111396" x="5991225" y="4786313"/>
          <p14:tracePt t="111422" x="5991225" y="4803775"/>
          <p14:tracePt t="111434" x="6000750" y="4803775"/>
          <p14:tracePt t="111459" x="6010275" y="4813300"/>
          <p14:tracePt t="111480" x="6010275" y="4822825"/>
          <p14:tracePt t="111491" x="6018213" y="4830763"/>
          <p14:tracePt t="111518" x="6018213" y="4840288"/>
          <p14:tracePt t="111541" x="6027738" y="4840288"/>
          <p14:tracePt t="111552" x="6027738" y="4848225"/>
          <p14:tracePt t="111580" x="6037263" y="4848225"/>
          <p14:tracePt t="111817" x="6045200" y="4857750"/>
          <p14:tracePt t="111828" x="6054725" y="4857750"/>
          <p14:tracePt t="111842" x="6062663" y="4867275"/>
          <p14:tracePt t="111872" x="6116638" y="4875213"/>
          <p14:tracePt t="111896" x="6153150" y="4902200"/>
          <p14:tracePt t="111925" x="6188075" y="4919663"/>
          <p14:tracePt t="111936" x="6197600" y="4919663"/>
          <p14:tracePt t="111958" x="6205538" y="4919663"/>
          <p14:tracePt t="111974" x="6215063" y="4919663"/>
          <p14:tracePt t="111996" x="6215063" y="4929188"/>
          <p14:tracePt t="112011" x="6224588" y="4929188"/>
          <p14:tracePt t="112070" x="6242050" y="4929188"/>
          <p14:tracePt t="112081" x="6259513" y="4902200"/>
          <p14:tracePt t="112335" x="6269038" y="4902200"/>
          <p14:tracePt t="112406" x="6269038" y="4894263"/>
          <p14:tracePt t="112444" x="6269038" y="4884738"/>
          <p14:tracePt t="112453" x="6269038" y="4867275"/>
          <p14:tracePt t="112474" x="6259513" y="4848225"/>
          <p14:tracePt t="112498" x="6251575" y="4822825"/>
          <p14:tracePt t="112514" x="6224588" y="4795838"/>
          <p14:tracePt t="112542" x="6215063" y="4768850"/>
          <p14:tracePt t="112560" x="6205538" y="4759325"/>
          <p14:tracePt t="112576" x="6205538" y="4751388"/>
          <p14:tracePt t="112647" x="6205538" y="4759325"/>
          <p14:tracePt t="112660" x="6205538" y="4786313"/>
          <p14:tracePt t="112670" x="6205538" y="4803775"/>
          <p14:tracePt t="112699" x="6197600" y="4857750"/>
          <p14:tracePt t="112727" x="6188075" y="4902200"/>
          <p14:tracePt t="112733" x="6188075" y="4919663"/>
          <p14:tracePt t="112759" x="6170613" y="4965700"/>
          <p14:tracePt t="112777" x="6161088" y="4983163"/>
          <p14:tracePt t="112798" x="6153150" y="5010150"/>
          <p14:tracePt t="112828" x="6134100" y="5010150"/>
          <p14:tracePt t="112947" x="6134100" y="5000625"/>
          <p14:tracePt t="112985" x="6134100" y="4991100"/>
          <p14:tracePt t="113007" x="6134100" y="4973638"/>
          <p14:tracePt t="113018" x="6134100" y="4956175"/>
          <p14:tracePt t="113045" x="6134100" y="4919663"/>
          <p14:tracePt t="113076" x="6134100" y="4911725"/>
          <p14:tracePt t="113129" x="6134100" y="4902200"/>
          <p14:tracePt t="113178" x="6134100" y="4867275"/>
          <p14:tracePt t="113188" x="6143625" y="4840288"/>
          <p14:tracePt t="113211" x="6143625" y="4830763"/>
          <p14:tracePt t="113343" x="6153150" y="4840288"/>
          <p14:tracePt t="113597" x="6153150" y="4857750"/>
          <p14:tracePt t="113608" x="6153150" y="4867275"/>
          <p14:tracePt t="113630" x="6153150" y="4875213"/>
          <p14:tracePt t="113662" x="6153150" y="4938713"/>
          <p14:tracePt t="113668" x="6153150" y="4956175"/>
          <p14:tracePt t="113681" x="6153150" y="4965700"/>
          <p14:tracePt t="113703" x="6153150" y="4973638"/>
          <p14:tracePt t="113731" x="6153150" y="4983163"/>
          <p14:tracePt t="113823" x="6153150" y="4991100"/>
          <p14:tracePt t="113871" x="6143625" y="5000625"/>
          <p14:tracePt t="114004" x="6143625" y="4991100"/>
          <p14:tracePt t="114114" x="6143625" y="4983163"/>
          <p14:tracePt t="114304" x="6143625" y="4973638"/>
          <p14:tracePt t="114353" x="6143625" y="4965700"/>
          <p14:tracePt t="114375" x="6143625" y="4956175"/>
          <p14:tracePt t="114390" x="6143625" y="4929188"/>
          <p14:tracePt t="114405" x="6143625" y="4902200"/>
          <p14:tracePt t="114435" x="6153150" y="4848225"/>
          <p14:tracePt t="114462" x="6153150" y="4840288"/>
          <p14:tracePt t="114882" x="6153150" y="4830763"/>
          <p14:tracePt t="114895" x="6153150" y="4822825"/>
          <p14:tracePt t="114906" x="6153150" y="4813300"/>
          <p14:tracePt t="114923" x="6153150" y="4803775"/>
          <p14:tracePt t="114950" x="6153150" y="4786313"/>
          <p14:tracePt t="114968" x="6153150" y="4776788"/>
          <p14:tracePt t="115006" x="6170613" y="4732338"/>
          <p14:tracePt t="115023" x="6170613" y="4724400"/>
          <p14:tracePt t="115053" x="6180138" y="4679950"/>
          <p14:tracePt t="115070" x="6180138" y="4670425"/>
          <p14:tracePt t="115086" x="6188075" y="4652963"/>
          <p14:tracePt t="115108" x="6188075" y="4643438"/>
          <p14:tracePt t="115123" x="6188075" y="4625975"/>
          <p14:tracePt t="115153" x="6197600" y="4598988"/>
          <p14:tracePt t="115159" x="6205538" y="4589463"/>
          <p14:tracePt t="115171" x="6205538" y="4581525"/>
          <p14:tracePt t="115207" x="6215063" y="4562475"/>
          <p14:tracePt t="115224" x="6215063" y="4554538"/>
          <p14:tracePt t="115241" x="6215063" y="4545013"/>
          <p14:tracePt t="115268" x="6224588" y="4537075"/>
          <p14:tracePt t="115277" x="6224588" y="4527550"/>
          <p14:tracePt t="115309" x="6232525" y="4510088"/>
          <p14:tracePt t="115324" x="6242050" y="4510088"/>
          <p14:tracePt t="115340" x="6242050" y="4491038"/>
          <p14:tracePt t="115369" x="6251575" y="4483100"/>
          <p14:tracePt t="115661" x="6251575" y="4473575"/>
          <p14:tracePt t="115672" x="6251575" y="4456113"/>
          <p14:tracePt t="115688" x="6259513" y="4429125"/>
          <p14:tracePt t="115710" x="6276975" y="4394200"/>
          <p14:tracePt t="115725" x="6276975" y="4375150"/>
          <p14:tracePt t="115755" x="6286500" y="4348163"/>
          <p14:tracePt t="115773" x="6286500" y="4340225"/>
          <p14:tracePt t="115787" x="6286500" y="4330700"/>
          <p14:tracePt t="115809" x="6286500" y="4322763"/>
          <p14:tracePt t="115825" x="6296025" y="4313238"/>
          <p14:tracePt t="115855" x="6296025" y="4295775"/>
          <p14:tracePt t="115962" x="6303963" y="4295775"/>
          <p14:tracePt t="116001" x="6303963" y="4286250"/>
          <p14:tracePt t="116022" x="6313488" y="4259263"/>
          <p14:tracePt t="116034" x="6323013" y="4241800"/>
          <p14:tracePt t="116060" x="6330950" y="4232275"/>
          <p14:tracePt t="116287" x="6340475" y="4232275"/>
          <p14:tracePt t="116298" x="6348413" y="4232275"/>
          <p14:tracePt t="116312" x="6348413" y="4224338"/>
          <p14:tracePt t="116346" x="6357938" y="4224338"/>
          <p14:tracePt t="116358" x="6357938" y="4214813"/>
          <p14:tracePt t="116455" x="6357938" y="4205288"/>
          <p14:tracePt t="116477" x="6367463" y="4187825"/>
          <p14:tracePt t="116492" x="6367463" y="4179888"/>
          <p14:tracePt t="116507" x="6367463" y="4170363"/>
          <p14:tracePt t="116515" x="6367463" y="4152900"/>
          <p14:tracePt t="116529" x="6375400" y="4133850"/>
          <p14:tracePt t="116556" x="6375400" y="4108450"/>
          <p14:tracePt t="116574" x="6375400" y="4098925"/>
          <p14:tracePt t="116590" x="6375400" y="4062413"/>
          <p14:tracePt t="116612" x="6375400" y="4054475"/>
          <p14:tracePt t="116628" x="6384925" y="4037013"/>
          <p14:tracePt t="116672" x="6384925" y="4027488"/>
          <p14:tracePt t="116924" x="6384925" y="4037013"/>
          <p14:tracePt t="116960" x="6384925" y="4044950"/>
          <p14:tracePt t="117201" x="6384925" y="4054475"/>
          <p14:tracePt t="117440" x="6394450" y="4054475"/>
          <p14:tracePt t="117463" x="6402388" y="4054475"/>
          <p14:tracePt t="117477" x="6402388" y="4044950"/>
          <p14:tracePt t="117490" x="6419850" y="4037013"/>
          <p14:tracePt t="117515" x="6438900" y="4017963"/>
          <p14:tracePt t="117531" x="6446838" y="4010025"/>
          <p14:tracePt t="117546" x="6456363" y="4010025"/>
          <p14:tracePt t="117575" x="6473825" y="3990975"/>
          <p14:tracePt t="117593" x="6473825" y="3983038"/>
          <p14:tracePt t="117680" x="6473825" y="3973513"/>
          <p14:tracePt t="117706" x="6465888" y="3973513"/>
          <p14:tracePt t="117727" x="6446838" y="3973513"/>
          <p14:tracePt t="117740" x="6438900" y="3973513"/>
          <p14:tracePt t="117766" x="6419850" y="3973513"/>
          <p14:tracePt t="117791" x="6394450" y="3983038"/>
          <p14:tracePt t="117815" x="6367463" y="4027488"/>
          <p14:tracePt t="117844" x="6340475" y="4071938"/>
          <p14:tracePt t="117863" x="6323013" y="4098925"/>
          <p14:tracePt t="117878" x="6323013" y="4108450"/>
          <p14:tracePt t="117914" x="6313488" y="4143375"/>
          <p14:tracePt t="117932" x="6303963" y="4170363"/>
          <p14:tracePt t="117947" x="6303963" y="4179888"/>
          <p14:tracePt t="117976" x="6303963" y="4187825"/>
          <p14:tracePt t="117985" x="6313488" y="4205288"/>
          <p14:tracePt t="117996" x="6323013" y="4214813"/>
          <p14:tracePt t="118017" x="6348413" y="4232275"/>
          <p14:tracePt t="118046" x="6375400" y="4251325"/>
          <p14:tracePt t="118075" x="6438900" y="4251325"/>
          <p14:tracePt t="118094" x="6465888" y="4251325"/>
          <p14:tracePt t="118117" x="6491288" y="4232275"/>
          <p14:tracePt t="118132" x="6510338" y="4214813"/>
          <p14:tracePt t="118148" x="6510338" y="4205288"/>
          <p14:tracePt t="118164" x="6527800" y="4187825"/>
          <p14:tracePt t="118193" x="6527800" y="4179888"/>
          <p14:tracePt t="118198" x="6527800" y="4160838"/>
          <p14:tracePt t="118217" x="6527800" y="4108450"/>
          <p14:tracePt t="118233" x="6527800" y="4017963"/>
          <p14:tracePt t="118262" x="6527800" y="3956050"/>
          <p14:tracePt t="118279" x="6527800" y="3938588"/>
          <p14:tracePt t="118295" x="6518275" y="3911600"/>
          <p14:tracePt t="118317" x="6510338" y="3902075"/>
          <p14:tracePt t="118333" x="6491288" y="3902075"/>
          <p14:tracePt t="118348" x="6473825" y="3902075"/>
          <p14:tracePt t="118364" x="6446838" y="3902075"/>
          <p14:tracePt t="118393" x="6411913" y="3946525"/>
          <p14:tracePt t="118417" x="6384925" y="3965575"/>
          <p14:tracePt t="118446" x="6375400" y="3990975"/>
          <p14:tracePt t="118485" x="6375400" y="4027488"/>
          <p14:tracePt t="118498" x="6375400" y="4044950"/>
          <p14:tracePt t="118518" x="6394450" y="4071938"/>
          <p14:tracePt t="118547" x="6419850" y="4108450"/>
          <p14:tracePt t="118564" x="6438900" y="4116388"/>
          <p14:tracePt t="118594" x="6473825" y="4116388"/>
          <p14:tracePt t="118618" x="6510338" y="4098925"/>
          <p14:tracePt t="118634" x="6527800" y="4089400"/>
          <p14:tracePt t="118663" x="6554788" y="4062413"/>
          <p14:tracePt t="118668" x="6562725" y="4054475"/>
          <p14:tracePt t="118716" x="6562725" y="4017963"/>
          <p14:tracePt t="118734" x="6562725" y="3990975"/>
          <p14:tracePt t="118764" x="6562725" y="3965575"/>
          <p14:tracePt t="118793" x="6554788" y="3956050"/>
          <p14:tracePt t="118799" x="6545263" y="3946525"/>
          <p14:tracePt t="118821" x="6537325" y="3946525"/>
          <p14:tracePt t="118858" x="6518275" y="3946525"/>
          <p14:tracePt t="118870" x="6500813" y="3956050"/>
          <p14:tracePt t="118883" x="6483350" y="3973513"/>
          <p14:tracePt t="118918" x="6411913" y="4071938"/>
          <p14:tracePt t="118948" x="6402388" y="4098925"/>
          <p14:tracePt t="118966" x="6394450" y="4098925"/>
          <p14:tracePt t="118995" x="6394450" y="4108450"/>
          <p14:tracePt t="119064" x="6402388" y="4108450"/>
          <p14:tracePt t="119073" x="6411913" y="4116388"/>
          <p14:tracePt t="119097" x="6419850" y="4116388"/>
          <p14:tracePt t="119118" x="6429375" y="4116388"/>
          <p14:tracePt t="119134" x="6446838" y="4116388"/>
          <p14:tracePt t="119179" x="6456363" y="4116388"/>
          <p14:tracePt t="119268" x="6456363" y="4108450"/>
          <p14:tracePt t="119281" x="6456363" y="4089400"/>
          <p14:tracePt t="119291" x="6456363" y="4071938"/>
          <p14:tracePt t="119313" x="6446838" y="4062413"/>
          <p14:tracePt t="119327" x="6438900" y="4062413"/>
          <p14:tracePt t="119349" x="6419850" y="4062413"/>
          <p14:tracePt t="119355" x="6411913" y="4062413"/>
          <p14:tracePt t="119368" x="6402388" y="4062413"/>
          <p14:tracePt t="119397" x="6375400" y="4071938"/>
          <p14:tracePt t="119403" x="6357938" y="4089400"/>
          <p14:tracePt t="119421" x="6357938" y="4108450"/>
          <p14:tracePt t="119437" x="6348413" y="4116388"/>
          <p14:tracePt t="119452" x="6348413" y="4125913"/>
          <p14:tracePt t="119481" x="6348413" y="4160838"/>
          <p14:tracePt t="119487" x="6357938" y="4179888"/>
          <p14:tracePt t="119519" x="6402388" y="4224338"/>
          <p14:tracePt t="119537" x="6411913" y="4232275"/>
          <p14:tracePt t="119566" x="6456363" y="4251325"/>
          <p14:tracePt t="119597" x="6473825" y="4251325"/>
          <p14:tracePt t="119622" x="6491288" y="4251325"/>
          <p14:tracePt t="119637" x="6491288" y="4232275"/>
          <p14:tracePt t="119660" x="6500813" y="4214813"/>
          <p14:tracePt t="119679" x="6510338" y="4143375"/>
          <p14:tracePt t="119700" x="6510338" y="4054475"/>
          <p14:tracePt t="119727" x="6510338" y="3973513"/>
          <p14:tracePt t="119742" x="6500813" y="3938588"/>
          <p14:tracePt t="119759" x="6465888" y="3884613"/>
          <p14:tracePt t="119774" x="6438900" y="3875088"/>
          <p14:tracePt t="119788" x="6402388" y="3875088"/>
          <p14:tracePt t="119820" x="6323013" y="3902075"/>
          <p14:tracePt t="119837" x="6296025" y="3929063"/>
          <p14:tracePt t="119867" x="6276975" y="3983038"/>
          <p14:tracePt t="119885" x="6269038" y="4000500"/>
          <p14:tracePt t="119920" x="6269038" y="4081463"/>
          <p14:tracePt t="119949" x="6269038" y="4116388"/>
          <p14:tracePt t="119968" x="6303963" y="4152900"/>
          <p14:tracePt t="119985" x="6313488" y="4152900"/>
          <p14:tracePt t="120021" x="6402388" y="4170363"/>
          <p14:tracePt t="120036" x="6419850" y="4170363"/>
          <p14:tracePt t="120052" x="6438900" y="4160838"/>
          <p14:tracePt t="120059" x="6446838" y="4143375"/>
          <p14:tracePt t="120083" x="6465888" y="4125913"/>
          <p14:tracePt t="120101" x="6473825" y="4125913"/>
          <p14:tracePt t="120123" x="6473825" y="4116388"/>
          <p14:tracePt t="120152" x="6473825" y="4108450"/>
          <p14:tracePt t="120169" x="6465888" y="4089400"/>
          <p14:tracePt t="120178" x="6456363" y="4071938"/>
          <p14:tracePt t="120202" x="6438900" y="4062413"/>
          <p14:tracePt t="120224" x="6411913" y="4062413"/>
          <p14:tracePt t="120239" x="6375400" y="4071938"/>
          <p14:tracePt t="120268" x="6357938" y="4089400"/>
          <p14:tracePt t="120286" x="6340475" y="4116388"/>
          <p14:tracePt t="120323" x="6340475" y="4143375"/>
          <p14:tracePt t="120339" x="6340475" y="4152900"/>
          <p14:tracePt t="120369" x="6340475" y="4179888"/>
          <p14:tracePt t="120374" x="6348413" y="4187825"/>
          <p14:tracePt t="120386" x="6367463" y="4187825"/>
          <p14:tracePt t="120422" x="6402388" y="4197350"/>
          <p14:tracePt t="120440" x="6419850" y="4197350"/>
          <p14:tracePt t="120469" x="6456363" y="4187825"/>
          <p14:tracePt t="120486" x="6465888" y="4179888"/>
          <p14:tracePt t="120502" x="6465888" y="4170363"/>
          <p14:tracePt t="120524" x="6465888" y="4160838"/>
          <p14:tracePt t="120540" x="6465888" y="4152900"/>
          <p14:tracePt t="120599" x="6465888" y="4116388"/>
          <p14:tracePt t="120612" x="6465888" y="4098925"/>
          <p14:tracePt t="120627" x="6456363" y="4081463"/>
          <p14:tracePt t="120653" x="6429375" y="4071938"/>
          <p14:tracePt t="120659" x="6419850" y="4071938"/>
          <p14:tracePt t="120672" x="6411913" y="4071938"/>
          <p14:tracePt t="120700" x="6394450" y="4071938"/>
          <p14:tracePt t="120725" x="6375400" y="4071938"/>
          <p14:tracePt t="120754" x="6375400" y="4081463"/>
          <p14:tracePt t="120778" x="6375400" y="4089400"/>
          <p14:tracePt t="120793" x="6375400" y="4098925"/>
          <p14:tracePt t="120806" x="6384925" y="4116388"/>
          <p14:tracePt t="120825" x="6394450" y="4125913"/>
          <p14:tracePt t="120841" x="6411913" y="4143375"/>
          <p14:tracePt t="120870" x="6419850" y="4152900"/>
          <p14:tracePt t="120899" x="6429375" y="4152900"/>
          <p14:tracePt t="121778" x="6438900" y="4152900"/>
          <p14:tracePt t="121791" x="6446838" y="4143375"/>
          <p14:tracePt t="121802" x="6465888" y="4143375"/>
          <p14:tracePt t="121829" x="6491288" y="4125913"/>
          <p14:tracePt t="121856" x="6500813" y="4116388"/>
          <p14:tracePt t="121904" x="6500813" y="4098925"/>
          <p14:tracePt t="121946" x="6500813" y="4089400"/>
          <p14:tracePt t="121962" x="6500813" y="4081463"/>
          <p14:tracePt t="121990" x="6500813" y="4062413"/>
          <p14:tracePt t="121995" x="6491288" y="4054475"/>
          <p14:tracePt t="122009" x="6473825" y="4054475"/>
          <p14:tracePt t="122029" x="6465888" y="4054475"/>
          <p14:tracePt t="122058" x="6411913" y="4081463"/>
          <p14:tracePt t="122067" x="6384925" y="4108450"/>
          <p14:tracePt t="122092" x="6348413" y="4152900"/>
          <p14:tracePt t="122107" x="6340475" y="4160838"/>
          <p14:tracePt t="122129" x="6330950" y="4179888"/>
          <p14:tracePt t="122163" x="6330950" y="4187825"/>
          <p14:tracePt t="122186" x="6340475" y="4187825"/>
          <p14:tracePt t="122208" x="6357938" y="4187825"/>
          <p14:tracePt t="122229" x="6375400" y="4187825"/>
          <p14:tracePt t="122245" x="6394450" y="4187825"/>
          <p14:tracePt t="122274" x="6419850" y="4179888"/>
          <p14:tracePt t="122292" x="6438900" y="4170363"/>
          <p14:tracePt t="122328" x="6491288" y="4081463"/>
          <p14:tracePt t="122334" x="6500813" y="4062413"/>
          <p14:tracePt t="122359" x="6510338" y="4017963"/>
          <p14:tracePt t="122364" x="6510338" y="4000500"/>
          <p14:tracePt t="122388" x="6510338" y="3956050"/>
          <p14:tracePt t="122406" x="6491288" y="3929063"/>
          <p14:tracePt t="122430" x="6465888" y="3884613"/>
          <p14:tracePt t="122446" x="6446838" y="3875088"/>
          <p14:tracePt t="122461" x="6429375" y="3867150"/>
          <p14:tracePt t="122490" x="6357938" y="3875088"/>
          <p14:tracePt t="122528" x="6296025" y="3938588"/>
          <p14:tracePt t="122534" x="6269038" y="3973513"/>
          <p14:tracePt t="122560" x="6232525" y="4044950"/>
          <p14:tracePt t="122570" x="6224588" y="4071938"/>
          <p14:tracePt t="122593" x="6224588" y="4089400"/>
          <p14:tracePt t="122629" x="6224588" y="4098925"/>
          <p14:tracePt t="122647" x="6224588" y="4125913"/>
          <p14:tracePt t="122675" x="6259513" y="4152900"/>
          <p14:tracePt t="122681" x="6269038" y="4170363"/>
          <p14:tracePt t="122693" x="6296025" y="4179888"/>
          <p14:tracePt t="122729" x="6330950" y="4179888"/>
          <p14:tracePt t="122774" x="6340475" y="4179888"/>
          <p14:tracePt t="123061" x="6357938" y="4179888"/>
          <p14:tracePt t="123111" x="6367463" y="4179888"/>
          <p14:tracePt t="123146" x="6375400" y="4179888"/>
          <p14:tracePt t="123182" x="6384925" y="4179888"/>
          <p14:tracePt t="123197" x="6384925" y="4187825"/>
          <p14:tracePt t="123218" x="6394450" y="4187825"/>
          <p14:tracePt t="123234" x="6402388" y="4187825"/>
          <p14:tracePt t="123397" x="6419850" y="4133850"/>
          <p14:tracePt t="123413" x="6429375" y="4081463"/>
          <p14:tracePt t="123423" x="6429375" y="4044950"/>
          <p14:tracePt t="123435" x="6429375" y="4017963"/>
          <p14:tracePt t="123463" x="6429375" y="3973513"/>
          <p14:tracePt t="123480" x="6429375" y="3965575"/>
          <p14:tracePt t="123496" x="6411913" y="3938588"/>
          <p14:tracePt t="123532" x="6375400" y="3929063"/>
          <p14:tracePt t="123537" x="6357938" y="3929063"/>
          <p14:tracePt t="123563" x="6313488" y="3956050"/>
          <p14:tracePt t="123567" x="6286500" y="3973513"/>
          <p14:tracePt t="123582" x="6276975" y="4000500"/>
          <p14:tracePt t="123595" x="6269038" y="4010025"/>
          <p14:tracePt t="123604" x="6269038" y="4017963"/>
          <p14:tracePt t="123634" x="6259513" y="4027488"/>
          <p14:tracePt t="123653" x="6259513" y="4054475"/>
          <p14:tracePt t="123679" x="6259513" y="4098925"/>
          <p14:tracePt t="123710" x="6276975" y="4143375"/>
          <p14:tracePt t="123716" x="6286500" y="4160838"/>
          <p14:tracePt t="123735" x="6313488" y="4187825"/>
          <p14:tracePt t="123750" x="6330950" y="4187825"/>
          <p14:tracePt t="123779" x="6357938" y="4205288"/>
          <p14:tracePt t="123796" x="6402388" y="4205288"/>
          <p14:tracePt t="123833" x="6473825" y="4205288"/>
          <p14:tracePt t="123864" x="6500813" y="4179888"/>
          <p14:tracePt t="123870" x="6510338" y="4179888"/>
          <p14:tracePt t="123882" x="6518275" y="4160838"/>
          <p14:tracePt t="123911" x="6518275" y="4152900"/>
          <p14:tracePt t="123940" x="6518275" y="4143375"/>
          <p14:tracePt t="123965" x="6518275" y="4098925"/>
          <p14:tracePt t="123983" x="6518275" y="4081463"/>
          <p14:tracePt t="123998" x="6518275" y="4062413"/>
          <p14:tracePt t="124034" x="6518275" y="4017963"/>
          <p14:tracePt t="124039" x="6518275" y="4010025"/>
          <p14:tracePt t="124052" x="6518275" y="3990975"/>
          <p14:tracePt t="124081" x="6510338" y="3973513"/>
          <p14:tracePt t="124086" x="6491288" y="3965575"/>
          <p14:tracePt t="124099" x="6483350" y="3965575"/>
          <p14:tracePt t="124133" x="6438900" y="3956050"/>
          <p14:tracePt t="124164" x="6411913" y="3983038"/>
          <p14:tracePt t="124169" x="6402388" y="3990975"/>
          <p14:tracePt t="124195" x="6375400" y="4044950"/>
          <p14:tracePt t="124233" x="6357938" y="4108450"/>
          <p14:tracePt t="124265" x="6357938" y="4160838"/>
          <p14:tracePt t="124296" x="6367463" y="4187825"/>
          <p14:tracePt t="124300" x="6375400" y="4205288"/>
          <p14:tracePt t="124335" x="6402388" y="4224338"/>
          <p14:tracePt t="124341" x="6411913" y="4224338"/>
          <p14:tracePt t="124366" x="6456363" y="4224338"/>
          <p14:tracePt t="124371" x="6483350" y="4224338"/>
          <p14:tracePt t="124384" x="6500813" y="4224338"/>
          <p14:tracePt t="124413" x="6527800" y="4197350"/>
          <p14:tracePt t="124419" x="6545263" y="4187825"/>
          <p14:tracePt t="124438" x="6545263" y="4179888"/>
          <p14:tracePt t="124466" x="6545263" y="4160838"/>
          <p14:tracePt t="124496" x="6545263" y="4108450"/>
          <p14:tracePt t="124514" x="6545263" y="4044950"/>
          <p14:tracePt t="124536" x="6545263" y="4017963"/>
          <p14:tracePt t="124553" x="6537325" y="3983038"/>
          <p14:tracePt t="124583" x="6500813" y="3956050"/>
          <p14:tracePt t="124600" x="6483350" y="3946525"/>
          <p14:tracePt t="124635" x="6402388" y="3946525"/>
          <p14:tracePt t="124641" x="6375400" y="3946525"/>
          <p14:tracePt t="124653" x="6348413" y="3973513"/>
          <p14:tracePt t="124682" x="6269038" y="4062413"/>
          <p14:tracePt t="124713" x="6251575" y="4108450"/>
          <p14:tracePt t="124738" x="6251575" y="4133850"/>
          <p14:tracePt t="124753" x="6251575" y="4143375"/>
          <p14:tracePt t="124769" x="6251575" y="4160838"/>
          <p14:tracePt t="124798" x="6286500" y="4241800"/>
          <p14:tracePt t="124804" x="6303963" y="4251325"/>
          <p14:tracePt t="124816" x="6323013" y="4276725"/>
          <p14:tracePt t="124838" x="6340475" y="4276725"/>
          <p14:tracePt t="124854" x="6384925" y="4276725"/>
          <p14:tracePt t="124883" x="6419850" y="4276725"/>
          <p14:tracePt t="124889" x="6438900" y="4259263"/>
          <p14:tracePt t="124901" x="6456363" y="4241800"/>
          <p14:tracePt t="124936" x="6483350" y="4224338"/>
          <p14:tracePt t="125020" x="6483350" y="4214813"/>
          <p14:tracePt t="125045" x="6483350" y="4197350"/>
          <p14:tracePt t="125058" x="6483350" y="4170363"/>
          <p14:tracePt t="125071" x="6483350" y="4152900"/>
          <p14:tracePt t="125100" x="6483350" y="4116388"/>
          <p14:tracePt t="125105" x="6483350" y="4098925"/>
          <p14:tracePt t="125136" x="6465888" y="4081463"/>
          <p14:tracePt t="125140" x="6456363" y="4081463"/>
          <p14:tracePt t="125167" x="6446838" y="4071938"/>
          <p14:tracePt t="125186" x="6438900" y="4071938"/>
          <p14:tracePt t="125201" x="6419850" y="4071938"/>
          <p14:tracePt t="125238" x="6357938" y="4116388"/>
          <p14:tracePt t="125268" x="6348413" y="4133850"/>
          <p14:tracePt t="125298" x="6348413" y="4143375"/>
          <p14:tracePt t="125334" x="6348413" y="4152900"/>
          <p14:tracePt t="125345" x="6348413" y="4160838"/>
          <p14:tracePt t="125357" x="6357938" y="4160838"/>
          <p14:tracePt t="125384" x="6384925" y="4170363"/>
          <p14:tracePt t="125402" x="6402388" y="4170363"/>
          <p14:tracePt t="125418" x="6456363" y="4170363"/>
          <p14:tracePt t="125440" x="6491288" y="4160838"/>
          <p14:tracePt t="125455" x="6545263" y="4133850"/>
          <p14:tracePt t="125484" x="6581775" y="4108450"/>
          <p14:tracePt t="125490" x="6599238" y="4098925"/>
          <p14:tracePt t="125502" x="6599238" y="4089400"/>
          <p14:tracePt t="125537" x="6608763" y="4081463"/>
          <p14:tracePt t="125573" x="6608763" y="4071938"/>
          <p14:tracePt t="125632" x="6608763" y="4062413"/>
          <p14:tracePt t="125680" x="6608763" y="4054475"/>
          <p14:tracePt t="125698" x="6589713" y="4044950"/>
          <p14:tracePt t="125754" x="6581775" y="4044950"/>
          <p14:tracePt t="126500" x="6581775" y="4054475"/>
          <p14:tracePt t="126510" x="6581775" y="4062413"/>
          <p14:tracePt t="126845" x="6581775" y="4054475"/>
          <p14:tracePt t="126859" x="6572250" y="4054475"/>
          <p14:tracePt t="126872" x="6572250" y="4044950"/>
          <p14:tracePt t="126891" x="6562725" y="4037013"/>
          <p14:tracePt t="126918" x="6562725" y="4027488"/>
          <p14:tracePt t="126943" x="6562725" y="4017963"/>
          <p14:tracePt t="127003" x="6562725" y="4000500"/>
          <p14:tracePt t="127027" x="6572250" y="4000500"/>
          <p14:tracePt t="127158" x="6572250" y="3990975"/>
          <p14:tracePt t="127183" x="6572250" y="3973513"/>
          <p14:tracePt t="127206" x="6572250" y="3965575"/>
          <p14:tracePt t="127218" x="6562725" y="3965575"/>
          <p14:tracePt t="127246" x="6562725" y="3956050"/>
          <p14:tracePt t="127262" x="6562725" y="3946525"/>
          <p14:tracePt t="127277" x="6554788" y="3946525"/>
          <p14:tracePt t="127326" x="6537325" y="3946525"/>
          <p14:tracePt t="127337" x="6518275" y="3983038"/>
          <p14:tracePt t="127349" x="6491288" y="4010025"/>
          <p14:tracePt t="127364" x="6473825" y="4044950"/>
          <p14:tracePt t="127378" x="6456363" y="4062413"/>
          <p14:tracePt t="127407" x="6446838" y="4081463"/>
          <p14:tracePt t="127483" x="6446838" y="4089400"/>
          <p14:tracePt t="127494" x="6446838" y="4098925"/>
          <p14:tracePt t="127523" x="6465888" y="4108450"/>
          <p14:tracePt t="127547" x="6483350" y="4108450"/>
          <p14:tracePt t="127563" x="6491288" y="4108450"/>
          <p14:tracePt t="127592" x="6500813" y="4098925"/>
          <p14:tracePt t="127602" x="6500813" y="4089400"/>
          <p14:tracePt t="127625" x="6510338" y="4071938"/>
          <p14:tracePt t="127648" x="6518275" y="4017963"/>
          <p14:tracePt t="127663" x="6518275" y="3973513"/>
          <p14:tracePt t="127693" x="6510338" y="3956050"/>
          <p14:tracePt t="127710" x="6491288" y="3946525"/>
          <p14:tracePt t="127746" x="6473825" y="3946525"/>
          <p14:tracePt t="127752" x="6456363" y="3946525"/>
          <p14:tracePt t="127764" x="6419850" y="3965575"/>
          <p14:tracePt t="127792" x="6375400" y="4010025"/>
          <p14:tracePt t="127797" x="6348413" y="4017963"/>
          <p14:tracePt t="127824" x="6330950" y="4044950"/>
          <p14:tracePt t="127848" x="6323013" y="4054475"/>
          <p14:tracePt t="127917" x="6323013" y="4062413"/>
          <p14:tracePt t="128047" x="6330950" y="4062413"/>
          <p14:tracePt t="128059" x="6348413" y="4062413"/>
          <p14:tracePt t="128085" x="6357938" y="4062413"/>
          <p14:tracePt t="128098" x="6375400" y="4062413"/>
          <p14:tracePt t="128126" x="6384925" y="4062413"/>
          <p14:tracePt t="128146" x="6394450" y="4062413"/>
          <p14:tracePt t="128167" x="6402388" y="4062413"/>
          <p14:tracePt t="128254" x="6402388" y="4054475"/>
          <p14:tracePt t="128265" x="6394450" y="4054475"/>
          <p14:tracePt t="128286" x="6384925" y="4054475"/>
          <p14:tracePt t="128422" x="6384925" y="4062413"/>
          <p14:tracePt t="128433" x="6394450" y="4062413"/>
          <p14:tracePt t="128449" x="6402388" y="4071938"/>
          <p14:tracePt t="128479" x="6419850" y="4071938"/>
          <p14:tracePt t="128492" x="6429375" y="4071938"/>
          <p14:tracePt t="128589" x="6429375" y="4081463"/>
          <p14:tracePt t="128601" x="6438900" y="4081463"/>
          <p14:tracePt t="128806" x="6429375" y="4081463"/>
          <p14:tracePt t="128817" x="6419850" y="4081463"/>
          <p14:tracePt t="128842" x="6411913" y="4081463"/>
          <p14:tracePt t="128855" x="6411913" y="4071938"/>
          <p14:tracePt t="128868" x="6402388" y="4071938"/>
          <p14:tracePt t="128896" x="6384925" y="4044950"/>
          <p14:tracePt t="128902" x="6384925" y="4037013"/>
          <p14:tracePt t="128914" x="6367463" y="4037013"/>
          <p14:tracePt t="128949" x="6323013" y="4037013"/>
          <p14:tracePt t="128973" x="6313488" y="4037013"/>
          <p14:tracePt t="128984" x="6313488" y="4044950"/>
          <p14:tracePt t="129013" x="6313488" y="4054475"/>
          <p14:tracePt t="129022" x="6313488" y="4062413"/>
          <p14:tracePt t="129052" x="6313488" y="4089400"/>
          <p14:tracePt t="129068" x="6330950" y="4108450"/>
          <p14:tracePt t="129097" x="6367463" y="4125913"/>
          <p14:tracePt t="129114" x="6375400" y="4125913"/>
          <p14:tracePt t="129151" x="6429375" y="4062413"/>
          <p14:tracePt t="129167" x="6438900" y="4044950"/>
          <p14:tracePt t="129197" x="6438900" y="4027488"/>
          <p14:tracePt t="129201" x="6446838" y="4027488"/>
          <p14:tracePt t="129250" x="6446838" y="4017963"/>
          <p14:tracePt t="129272" x="6429375" y="4017963"/>
          <p14:tracePt t="129287" x="6402388" y="4017963"/>
          <p14:tracePt t="129301" x="6384925" y="4017963"/>
          <p14:tracePt t="129329" x="6348413" y="4037013"/>
          <p14:tracePt t="129335" x="6330950" y="4044950"/>
          <p14:tracePt t="129353" x="6313488" y="4054475"/>
          <p14:tracePt t="129369" x="6286500" y="4062413"/>
          <p14:tracePt t="129398" x="6286500" y="4071938"/>
          <p14:tracePt t="129418" x="6286500" y="4081463"/>
          <p14:tracePt t="129439" x="6286500" y="4098925"/>
          <p14:tracePt t="129456" x="6286500" y="4125913"/>
          <p14:tracePt t="129482" x="6303963" y="4160838"/>
          <p14:tracePt t="129488" x="6323013" y="4179888"/>
          <p14:tracePt t="129511" x="6340475" y="4179888"/>
          <p14:tracePt t="129530" x="6375400" y="4187825"/>
          <p14:tracePt t="129553" x="6402388" y="4187825"/>
          <p14:tracePt t="129569" x="6411913" y="4187825"/>
          <p14:tracePt t="129585" x="6429375" y="4170363"/>
          <p14:tracePt t="129600" x="6429375" y="4160838"/>
          <p14:tracePt t="129651" x="6429375" y="4152900"/>
          <p14:tracePt t="131198" x="6438900" y="4152900"/>
          <p14:tracePt t="131424" x="6438900" y="4143375"/>
          <p14:tracePt t="131435" x="6438900" y="4133850"/>
          <p14:tracePt t="131445" x="6429375" y="4125913"/>
          <p14:tracePt t="131463" x="6429375" y="4116388"/>
          <p14:tracePt t="131490" x="6419850" y="4116388"/>
          <p14:tracePt t="131543" x="6419850" y="4108450"/>
          <p14:tracePt t="131616" x="6419850" y="4098925"/>
          <p14:tracePt t="132457" x="6419850" y="4108450"/>
          <p14:tracePt t="132805" x="6419850" y="4116388"/>
          <p14:tracePt t="133082" x="6419850" y="4108450"/>
          <p14:tracePt t="133144" x="6419850" y="4116388"/>
          <p14:tracePt t="133155" x="6419850" y="4125913"/>
          <p14:tracePt t="133168" x="6419850" y="4143375"/>
          <p14:tracePt t="133196" x="6419850" y="4197350"/>
          <p14:tracePt t="133202" x="6419850" y="4224338"/>
          <p14:tracePt t="133216" x="6419850" y="4251325"/>
          <p14:tracePt t="133243" x="6419850" y="4295775"/>
          <p14:tracePt t="133268" x="6411913" y="4340225"/>
          <p14:tracePt t="133294" x="6411913" y="4375150"/>
          <p14:tracePt t="133313" x="6402388" y="4402138"/>
          <p14:tracePt t="133343" x="6402388" y="4411663"/>
          <p14:tracePt t="133431" x="6402388" y="4419600"/>
          <p14:tracePt t="133466" x="6402388" y="4429125"/>
          <p14:tracePt t="134368" x="6402388" y="4438650"/>
          <p14:tracePt t="134379" x="6394450" y="4438650"/>
          <p14:tracePt t="134403" x="6394450" y="4446588"/>
          <p14:tracePt t="134419" x="6394450" y="4456113"/>
          <p14:tracePt t="134449" x="6394450" y="4473575"/>
          <p14:tracePt t="134472" x="6394450" y="4491038"/>
          <p14:tracePt t="134489" x="6394450" y="4510088"/>
          <p14:tracePt t="134517" x="6394450" y="4518025"/>
          <p14:tracePt t="134524" x="6394450" y="4537075"/>
          <p14:tracePt t="134537" x="6384925" y="4537075"/>
          <p14:tracePt t="134571" x="6384925" y="4554538"/>
          <p14:tracePt t="134619" x="6384925" y="4562475"/>
          <p14:tracePt t="134920" x="6384925" y="4572000"/>
          <p14:tracePt t="134933" x="6384925" y="4581525"/>
          <p14:tracePt t="134942" x="6384925" y="4589463"/>
          <p14:tracePt t="134954" x="6384925" y="4608513"/>
          <p14:tracePt t="134974" x="6384925" y="4616450"/>
          <p14:tracePt t="135004" x="6384925" y="4652963"/>
          <p14:tracePt t="135034" x="6384925" y="4670425"/>
          <p14:tracePt t="135051" x="6384925" y="4679950"/>
          <p14:tracePt t="135099" x="6384925" y="4687888"/>
          <p14:tracePt t="135186" x="6384925" y="4697413"/>
          <p14:tracePt t="135197" x="6384925" y="4705350"/>
          <p14:tracePt t="135221" x="6384925" y="4714875"/>
          <p14:tracePt t="135245" x="6384925" y="4724400"/>
          <p14:tracePt t="135275" x="6375400" y="4741863"/>
          <p14:tracePt t="135292" x="6375400" y="4759325"/>
          <p14:tracePt t="135320" x="6375400" y="4776788"/>
          <p14:tracePt t="135337" x="6375400" y="4786313"/>
          <p14:tracePt t="135374" x="6375400" y="4813300"/>
          <p14:tracePt t="135662" x="6375400" y="4830763"/>
          <p14:tracePt t="135678" x="6367463" y="4848225"/>
          <p14:tracePt t="135690" x="6367463" y="4857750"/>
          <p14:tracePt t="135704" x="6367463" y="4867275"/>
          <p14:tracePt t="135724" x="6357938" y="4894263"/>
          <p14:tracePt t="135753" x="6357938" y="4911725"/>
          <p14:tracePt t="135758" x="6357938" y="4919663"/>
          <p14:tracePt t="135805" x="6357938" y="4929188"/>
          <p14:tracePt t="136170" x="6357938" y="4938713"/>
          <p14:tracePt t="136191" x="6357938" y="4946650"/>
          <p14:tracePt t="136202" x="6357938" y="4956175"/>
          <p14:tracePt t="138307" x="6348413" y="4965700"/>
          <p14:tracePt t="138320" x="6340475" y="4973638"/>
          <p14:tracePt t="138346" x="6313488" y="4983163"/>
          <p14:tracePt t="138352" x="6303963" y="4991100"/>
          <p14:tracePt t="138387" x="6276975" y="5010150"/>
          <p14:tracePt t="138403" x="6242050" y="5037138"/>
          <p14:tracePt t="138432" x="6197600" y="5072063"/>
          <p14:tracePt t="138438" x="6153150" y="5099050"/>
          <p14:tracePt t="138450" x="6108700" y="5126038"/>
          <p14:tracePt t="138486" x="6045200" y="5153025"/>
          <p14:tracePt t="138516" x="6000750" y="5160963"/>
          <p14:tracePt t="138534" x="5973763" y="5160963"/>
          <p14:tracePt t="138563" x="5902325" y="5197475"/>
          <p14:tracePt t="138588" x="5830888" y="5224463"/>
          <p14:tracePt t="138603" x="5803900" y="5251450"/>
          <p14:tracePt t="138619" x="5705475" y="5322888"/>
          <p14:tracePt t="138635" x="5653088" y="5357813"/>
          <p14:tracePt t="138664" x="5562600" y="5411788"/>
          <p14:tracePt t="138670" x="5537200" y="5429250"/>
          <p14:tracePt t="138688" x="5518150" y="5446713"/>
          <p14:tracePt t="138717" x="5473700" y="5483225"/>
          <p14:tracePt t="138735" x="5465763" y="5483225"/>
          <p14:tracePt t="138957" x="5446713" y="5483225"/>
          <p14:tracePt t="138968" x="5429250" y="5483225"/>
          <p14:tracePt t="138988" x="5394325" y="5483225"/>
          <p14:tracePt t="139005" x="5197475" y="5527675"/>
          <p14:tracePt t="139034" x="4732338" y="5661025"/>
          <p14:tracePt t="139039" x="4438650" y="5759450"/>
          <p14:tracePt t="139052" x="4197350" y="5813425"/>
          <p14:tracePt t="139087" x="3768725" y="5857875"/>
          <p14:tracePt t="139105" x="3660775" y="5867400"/>
          <p14:tracePt t="139135" x="3490913" y="5867400"/>
          <p14:tracePt t="139140" x="3429000" y="5867400"/>
          <p14:tracePt t="139153" x="3357563" y="5867400"/>
          <p14:tracePt t="139188" x="3251200" y="5867400"/>
          <p14:tracePt t="139205" x="3224213" y="5867400"/>
          <p14:tracePt t="139234" x="3170238" y="5867400"/>
          <p14:tracePt t="139266" x="3170238" y="5848350"/>
          <p14:tracePt t="139423" x="3160713" y="5848350"/>
          <p14:tracePt t="139434" x="3152775" y="5848350"/>
          <p14:tracePt t="139448" x="3108325" y="5848350"/>
          <p14:tracePt t="139469" x="3071813" y="5857875"/>
          <p14:tracePt t="139491" x="2973388" y="5875338"/>
          <p14:tracePt t="139507" x="2911475" y="5875338"/>
          <p14:tracePt t="139536" x="2724150" y="5875338"/>
          <p14:tracePt t="139542" x="2660650" y="5867400"/>
          <p14:tracePt t="139589" x="2490788" y="5813425"/>
          <p14:tracePt t="139594" x="2446338" y="5803900"/>
          <p14:tracePt t="139607" x="2401888" y="5786438"/>
          <p14:tracePt t="139636" x="2357438" y="5776913"/>
          <p14:tracePt t="139642" x="2339975" y="5776913"/>
          <p14:tracePt t="139654" x="2312988" y="5776913"/>
          <p14:tracePt t="139690" x="2295525" y="5768975"/>
          <p14:tracePt t="139723" x="2295525" y="5759450"/>
          <p14:tracePt t="140095" x="2286000" y="5759450"/>
          <p14:tracePt t="140109" x="2276475" y="5759450"/>
          <p14:tracePt t="140121" x="2268538" y="5751513"/>
          <p14:tracePt t="140133" x="2259013" y="5751513"/>
          <p14:tracePt t="140148" x="2241550" y="5732463"/>
          <p14:tracePt t="140174" x="2214563" y="5697538"/>
          <p14:tracePt t="140198" x="2187575" y="5661025"/>
          <p14:tracePt t="140217" x="2152650" y="5616575"/>
          <p14:tracePt t="140233" x="2133600" y="5608638"/>
          <p14:tracePt t="140248" x="2125663" y="5589588"/>
          <p14:tracePt t="140291" x="2089150" y="5562600"/>
          <p14:tracePt t="140300" x="2081213" y="5562600"/>
          <p14:tracePt t="140419" x="2098675" y="5562600"/>
          <p14:tracePt t="140433" x="2116138" y="5562600"/>
          <p14:tracePt t="140446" x="2133600" y="5562600"/>
          <p14:tracePt t="140457" x="2152650" y="5562600"/>
          <p14:tracePt t="140472" x="2179638" y="5572125"/>
          <p14:tracePt t="140494" x="2259013" y="5581650"/>
          <p14:tracePt t="140522" x="2330450" y="5599113"/>
          <p14:tracePt t="140528" x="2366963" y="5616575"/>
          <p14:tracePt t="140570" x="2428875" y="5634038"/>
          <p14:tracePt t="140576" x="2455863" y="5643563"/>
          <p14:tracePt t="140594" x="2482850" y="5653088"/>
          <p14:tracePt t="140610" x="2500313" y="5661025"/>
          <p14:tracePt t="140625" x="2544763" y="5680075"/>
          <p14:tracePt t="140654" x="2589213" y="5705475"/>
          <p14:tracePt t="140672" x="2625725" y="5724525"/>
          <p14:tracePt t="140694" x="2660650" y="5732463"/>
          <p14:tracePt t="140710" x="2670175" y="5741988"/>
          <p14:tracePt t="140738" x="2697163" y="5741988"/>
          <p14:tracePt t="140744" x="2714625" y="5751513"/>
          <p14:tracePt t="140756" x="2724150" y="5751513"/>
          <p14:tracePt t="140791" x="2768600" y="5732463"/>
          <p14:tracePt t="141080" x="2705100" y="5759450"/>
          <p14:tracePt t="141096" x="2616200" y="5813425"/>
          <p14:tracePt t="141106" x="2527300" y="5840413"/>
          <p14:tracePt t="141127" x="2419350" y="5867400"/>
          <p14:tracePt t="141156" x="2133600" y="5902325"/>
          <p14:tracePt t="141192" x="1901825" y="5911850"/>
          <p14:tracePt t="141211" x="1857375" y="5911850"/>
          <p14:tracePt t="141240" x="1724025" y="5902325"/>
          <p14:tracePt t="141258" x="1687513" y="5894388"/>
          <p14:tracePt t="141294" x="1616075" y="5867400"/>
          <p14:tracePt t="141304" x="1608138" y="5857875"/>
          <p14:tracePt t="141314" x="1581150" y="5857875"/>
          <p14:tracePt t="141327" x="1571625" y="5857875"/>
          <p14:tracePt t="141357" x="1554163" y="5840413"/>
          <p14:tracePt t="141574" x="1554163" y="5848350"/>
          <p14:tracePt t="141588" x="1554163" y="5857875"/>
          <p14:tracePt t="141598" x="1554163" y="5875338"/>
          <p14:tracePt t="141613" x="1562100" y="5884863"/>
          <p14:tracePt t="141629" x="1571625" y="5902325"/>
          <p14:tracePt t="141644" x="1589088" y="5919788"/>
          <p14:tracePt t="141660" x="1643063" y="5965825"/>
          <p14:tracePt t="141696" x="1731963" y="6037263"/>
          <p14:tracePt t="141726" x="1830388" y="6108700"/>
          <p14:tracePt t="141732" x="1884363" y="6134100"/>
          <p14:tracePt t="141745" x="1946275" y="6153150"/>
          <p14:tracePt t="141772" x="2071688" y="6180138"/>
          <p14:tracePt t="141779" x="2116138" y="6188075"/>
          <p14:tracePt t="141797" x="2179638" y="6188075"/>
          <p14:tracePt t="141825" x="2259013" y="6180138"/>
          <p14:tracePt t="141842" x="2276475" y="6161088"/>
          <p14:tracePt t="142007" x="2286000" y="6161088"/>
          <p14:tracePt t="142019" x="2312988" y="6161088"/>
          <p14:tracePt t="142031" x="2330450" y="6153150"/>
          <p14:tracePt t="142058" x="2401888" y="6116638"/>
          <p14:tracePt t="142076" x="2438400" y="6089650"/>
          <p14:tracePt t="142099" x="2500313" y="6054725"/>
          <p14:tracePt t="142114" x="2509838" y="6045200"/>
          <p14:tracePt t="142131" x="2509838" y="6037263"/>
          <p14:tracePt t="142159" x="2517775" y="6037263"/>
          <p14:tracePt t="142259" x="2517775" y="6027738"/>
          <p14:tracePt t="142393" x="2527300" y="6027738"/>
          <p14:tracePt t="142560" x="2527300" y="6018213"/>
          <p14:tracePt t="142572" x="2527300" y="6010275"/>
          <p14:tracePt t="142598" x="2527300" y="6000750"/>
          <p14:tracePt t="142619" x="2527300" y="5991225"/>
          <p14:tracePt t="142630" x="2544763" y="5991225"/>
          <p14:tracePt t="142647" x="2581275" y="5973763"/>
          <p14:tracePt t="142662" x="2625725" y="5956300"/>
          <p14:tracePt t="142698" x="3000375" y="5919788"/>
          <p14:tracePt t="142704" x="3214688" y="5919788"/>
          <p14:tracePt t="142716" x="3490913" y="5938838"/>
          <p14:tracePt t="142745" x="3965575" y="6037263"/>
          <p14:tracePt t="142762" x="4152900" y="6072188"/>
          <p14:tracePt t="142798" x="4705350" y="6116638"/>
          <p14:tracePt t="142828" x="4776788" y="6116638"/>
          <p14:tracePt t="143029" x="4830763" y="6072188"/>
          <p14:tracePt t="143041" x="4911725" y="6000750"/>
          <p14:tracePt t="143051" x="5018088" y="5919788"/>
          <p14:tracePt t="143067" x="5170488" y="5786438"/>
          <p14:tracePt t="143099" x="5491163" y="5554663"/>
          <p14:tracePt t="143116" x="5554663" y="5518150"/>
          <p14:tracePt t="143145" x="5626100" y="5483225"/>
          <p14:tracePt t="143150" x="5643563" y="5483225"/>
          <p14:tracePt t="143163" x="5661025" y="5483225"/>
          <p14:tracePt t="143198" x="5724525" y="5483225"/>
          <p14:tracePt t="143216" x="5751513" y="5483225"/>
          <p14:tracePt t="143247" x="5803900" y="5483225"/>
          <p14:tracePt t="143427" x="5813425" y="5483225"/>
          <p14:tracePt t="143438" x="5840413" y="5483225"/>
          <p14:tracePt t="143450" x="5857875" y="5465763"/>
          <p14:tracePt t="143478" x="5929313" y="5438775"/>
          <p14:tracePt t="143484" x="5956300" y="5419725"/>
          <p14:tracePt t="143503" x="5983288" y="5411788"/>
          <p14:tracePt t="143519" x="6027738" y="5394325"/>
          <p14:tracePt t="143547" x="6045200" y="5394325"/>
          <p14:tracePt t="143567" x="6054725" y="5394325"/>
          <p14:tracePt t="143593" x="6062663" y="5394325"/>
          <p14:tracePt t="143604" x="6089650" y="5384800"/>
          <p14:tracePt t="143632" x="6099175" y="5375275"/>
          <p14:tracePt t="143868" x="6099175" y="5367338"/>
          <p14:tracePt t="143879" x="6099175" y="5357813"/>
          <p14:tracePt t="143906" x="6099175" y="5348288"/>
          <p14:tracePt t="143929" x="6108700" y="5340350"/>
          <p14:tracePt t="143953" x="6108700" y="5330825"/>
          <p14:tracePt t="143979" x="6116638" y="5322888"/>
          <p14:tracePt t="144010" x="6116638" y="5313363"/>
          <p14:tracePt t="144036" x="6126163" y="5313363"/>
          <p14:tracePt t="144059" x="6134100" y="5295900"/>
          <p14:tracePt t="144072" x="6153150" y="5295900"/>
          <p14:tracePt t="144085" x="6153150" y="5276850"/>
          <p14:tracePt t="144263" x="6153150" y="5268913"/>
          <p14:tracePt t="144279" x="6153150" y="5259388"/>
          <p14:tracePt t="144291" x="6153150" y="5241925"/>
          <p14:tracePt t="144305" x="6161088" y="5224463"/>
          <p14:tracePt t="144334" x="6170613" y="5170488"/>
          <p14:tracePt t="144340" x="6170613" y="5153025"/>
          <p14:tracePt t="144352" x="6180138" y="5133975"/>
          <p14:tracePt t="144381" x="6197600" y="5089525"/>
          <p14:tracePt t="144386" x="6197600" y="5081588"/>
          <p14:tracePt t="144406" x="6205538" y="5072063"/>
          <p14:tracePt t="144434" x="6215063" y="5045075"/>
          <p14:tracePt t="144458" x="6215063" y="5037138"/>
          <p14:tracePt t="144527" x="6224588" y="5037138"/>
          <p14:tracePt t="144539" x="6242050" y="5054600"/>
          <p14:tracePt t="144755" x="6251575" y="5054600"/>
          <p14:tracePt t="144771" x="6259513" y="5054600"/>
          <p14:tracePt t="144792" x="6269038" y="5054600"/>
          <p14:tracePt t="144816" x="6276975" y="5054600"/>
          <p14:tracePt t="144853" x="6286500" y="5054600"/>
          <p14:tracePt t="144891" x="6296025" y="5054600"/>
          <p14:tracePt t="145069" x="6303963" y="5054600"/>
          <p14:tracePt t="145094" x="6313488" y="5045075"/>
          <p14:tracePt t="145107" x="6323013" y="5045075"/>
          <p14:tracePt t="145128" x="6330950" y="5045075"/>
          <p14:tracePt t="145145" x="6330950" y="5037138"/>
          <p14:tracePt t="145167" x="6340475" y="5037138"/>
          <p14:tracePt t="146680" x="6348413" y="5037138"/>
          <p14:tracePt t="146716" x="6357938" y="5037138"/>
          <p14:tracePt t="146837" x="6367463" y="5037138"/>
          <p14:tracePt t="146846" x="6384925" y="5037138"/>
          <p14:tracePt t="146870" x="6394450" y="50371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152400"/>
            <a:ext cx="4800600" cy="7620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 smtClean="0"/>
              <a:t>OVARY</a:t>
            </a:r>
            <a:endParaRPr lang="en-US" altLang="en-US" sz="40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3581400" cy="65532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600" dirty="0" smtClean="0"/>
              <a:t>The cortical cords penetrate the underlying mesenchyme.</a:t>
            </a:r>
          </a:p>
          <a:p>
            <a:pPr eaLnBrk="1" hangingPunct="1">
              <a:defRPr/>
            </a:pPr>
            <a:r>
              <a:rPr lang="en-US" sz="2600" dirty="0" smtClean="0"/>
              <a:t>In </a:t>
            </a:r>
            <a:r>
              <a:rPr lang="en-US" sz="2600" b="1" dirty="0" smtClean="0">
                <a:solidFill>
                  <a:srgbClr val="FF0000"/>
                </a:solidFill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600" b="1" dirty="0" smtClean="0">
                <a:solidFill>
                  <a:srgbClr val="FF0000"/>
                </a:solidFill>
              </a:rPr>
              <a:t> month </a:t>
            </a:r>
            <a:r>
              <a:rPr lang="en-US" sz="2600" dirty="0" smtClean="0"/>
              <a:t>these cords split into isolated cell clusters which surrounding one or more primitive germ cells, (</a:t>
            </a:r>
            <a:r>
              <a:rPr lang="en-US" sz="2600" b="1" dirty="0" smtClean="0">
                <a:solidFill>
                  <a:srgbClr val="FF0000"/>
                </a:solidFill>
              </a:rPr>
              <a:t>GC</a:t>
            </a:r>
            <a:r>
              <a:rPr lang="en-US" sz="2600" dirty="0" smtClean="0"/>
              <a:t>).</a:t>
            </a:r>
          </a:p>
          <a:p>
            <a:pPr eaLnBrk="1" hangingPunct="1"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GC</a:t>
            </a:r>
            <a:r>
              <a:rPr lang="en-US" sz="2600" dirty="0" smtClean="0"/>
              <a:t> will develop into oogonia and the  surrounding epithelial cells form the follicular cells.</a:t>
            </a:r>
          </a:p>
        </p:txBody>
      </p:sp>
      <p:pic>
        <p:nvPicPr>
          <p:cNvPr id="6148" name="Picture 5" descr="C:\Users\Library\Pictures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6800"/>
            <a:ext cx="4953000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83"/>
    </mc:Choice>
    <mc:Fallback>
      <p:transition spd="slow" advTm="17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5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5451" x="6394450" y="5027613"/>
          <p14:tracePt t="5478" x="6394450" y="5018088"/>
          <p14:tracePt t="5485" x="6394450" y="5010150"/>
          <p14:tracePt t="5512" x="6394450" y="5000625"/>
          <p14:tracePt t="5549" x="6394450" y="4991100"/>
          <p14:tracePt t="5742" x="6384925" y="4991100"/>
          <p14:tracePt t="6449" x="6384925" y="4973638"/>
          <p14:tracePt t="6460" x="6384925" y="4965700"/>
          <p14:tracePt t="6475" x="6384925" y="4956175"/>
          <p14:tracePt t="6493" x="6384925" y="4946650"/>
          <p14:tracePt t="6508" x="6384925" y="4929188"/>
          <p14:tracePt t="6531" x="6384925" y="4884738"/>
          <p14:tracePt t="6560" x="6384925" y="4840288"/>
          <p14:tracePt t="6591" x="6384925" y="4687888"/>
          <p14:tracePt t="6628" x="6402388" y="4518025"/>
          <p14:tracePt t="6660" x="6419850" y="4429125"/>
          <p14:tracePt t="6665" x="6429375" y="4402138"/>
          <p14:tracePt t="6689" x="6438900" y="4375150"/>
          <p14:tracePt t="6707" x="6438900" y="4367213"/>
          <p14:tracePt t="6928" x="6438900" y="4357688"/>
          <p14:tracePt t="6942" x="6429375" y="4348163"/>
          <p14:tracePt t="6962" x="6419850" y="4330700"/>
          <p14:tracePt t="6979" x="6402388" y="4303713"/>
          <p14:tracePt t="7008" x="6402388" y="4276725"/>
          <p14:tracePt t="7013" x="6402388" y="4251325"/>
          <p14:tracePt t="7032" x="6402388" y="4224338"/>
          <p14:tracePt t="7048" x="6402388" y="4179888"/>
          <p14:tracePt t="7077" x="6411913" y="4054475"/>
          <p14:tracePt t="7082" x="6419850" y="4000500"/>
          <p14:tracePt t="7108" x="6438900" y="3884613"/>
          <p14:tracePt t="7122" x="6456363" y="3840163"/>
          <p14:tracePt t="7134" x="6473825" y="3786188"/>
          <p14:tracePt t="7162" x="6510338" y="3732213"/>
          <p14:tracePt t="7178" x="6527800" y="3714750"/>
          <p14:tracePt t="7209" x="6599238" y="3724275"/>
          <p14:tracePt t="7233" x="6634163" y="3751263"/>
          <p14:tracePt t="7385" x="6626225" y="3751263"/>
          <p14:tracePt t="7493" x="6634163" y="3741738"/>
          <p14:tracePt t="7507" x="6643688" y="3732213"/>
          <p14:tracePt t="7515" x="6661150" y="3732213"/>
          <p14:tracePt t="7534" x="6680200" y="3732213"/>
          <p14:tracePt t="7564" x="6751638" y="3732213"/>
          <p14:tracePt t="7594" x="6831013" y="3724275"/>
          <p14:tracePt t="7613" x="6911975" y="3724275"/>
          <p14:tracePt t="7634" x="6938963" y="3724275"/>
          <p14:tracePt t="7888" x="6956425" y="3732213"/>
          <p14:tracePt t="7899" x="6991350" y="3751263"/>
          <p14:tracePt t="7913" x="7010400" y="3786188"/>
          <p14:tracePt t="7936" x="7037388" y="3803650"/>
          <p14:tracePt t="7951" x="7072313" y="3848100"/>
          <p14:tracePt t="7967" x="7089775" y="3867150"/>
          <p14:tracePt t="7982" x="7099300" y="3884613"/>
          <p14:tracePt t="8012" x="7116763" y="3938588"/>
          <p14:tracePt t="8396" x="7116763" y="3946525"/>
          <p14:tracePt t="8403" x="7116763" y="3956050"/>
          <p14:tracePt t="8419" x="7108825" y="3973513"/>
          <p14:tracePt t="8438" x="7108825" y="3990975"/>
          <p14:tracePt t="8454" x="7099300" y="4027488"/>
          <p14:tracePt t="8468" x="7099300" y="4044950"/>
          <p14:tracePt t="8498" x="7099300" y="4089400"/>
          <p14:tracePt t="8503" x="7099300" y="4116388"/>
          <p14:tracePt t="8536" x="7099300" y="4179888"/>
          <p14:tracePt t="8541" x="7099300" y="4205288"/>
          <p14:tracePt t="8565" x="7099300" y="4251325"/>
          <p14:tracePt t="8583" x="7099300" y="4268788"/>
          <p14:tracePt t="8614" x="7099300" y="4322763"/>
          <p14:tracePt t="8923" x="7116763" y="4322763"/>
          <p14:tracePt t="8944" x="7126288" y="4322763"/>
          <p14:tracePt t="8971" x="7143750" y="4322763"/>
          <p14:tracePt t="8983" x="7153275" y="4322763"/>
          <p14:tracePt t="8994" x="7161213" y="4322763"/>
          <p14:tracePt t="9017" x="7180263" y="4322763"/>
          <p14:tracePt t="9039" x="7197725" y="4313238"/>
          <p14:tracePt t="9286" x="7197725" y="4295775"/>
          <p14:tracePt t="9298" x="7197725" y="4268788"/>
          <p14:tracePt t="9307" x="7215188" y="4241800"/>
          <p14:tracePt t="9319" x="7224713" y="4205288"/>
          <p14:tracePt t="9340" x="7232650" y="4160838"/>
          <p14:tracePt t="9356" x="7251700" y="4071938"/>
          <p14:tracePt t="9384" x="7296150" y="3902075"/>
          <p14:tracePt t="9390" x="7323138" y="3795713"/>
          <p14:tracePt t="9402" x="7348538" y="3670300"/>
          <p14:tracePt t="9438" x="7412038" y="3340100"/>
          <p14:tracePt t="9456" x="7419975" y="3251200"/>
          <p14:tracePt t="9484" x="7439025" y="3152775"/>
          <p14:tracePt t="9490" x="7446963" y="3125788"/>
          <p14:tracePt t="9516" x="7456488" y="3054350"/>
          <p14:tracePt t="9540" x="7466013" y="3054350"/>
          <p14:tracePt t="9761" x="7466013" y="3044825"/>
          <p14:tracePt t="9777" x="7466013" y="3017838"/>
          <p14:tracePt t="9789" x="7466013" y="3000375"/>
          <p14:tracePt t="9817" x="7466013" y="2919413"/>
          <p14:tracePt t="9823" x="7456488" y="2867025"/>
          <p14:tracePt t="9839" x="7456488" y="2822575"/>
          <p14:tracePt t="9870" x="7456488" y="2625725"/>
          <p14:tracePt t="9901" x="7446963" y="2517775"/>
          <p14:tracePt t="9906" x="7446963" y="2482850"/>
          <p14:tracePt t="9919" x="7446963" y="2455863"/>
          <p14:tracePt t="9940" x="7446963" y="2428875"/>
          <p14:tracePt t="9970" x="7439025" y="2393950"/>
          <p14:tracePt t="10218" x="7429500" y="2374900"/>
          <p14:tracePt t="10232" x="7412038" y="2366963"/>
          <p14:tracePt t="10245" x="7412038" y="2347913"/>
          <p14:tracePt t="10276" x="7385050" y="2322513"/>
          <p14:tracePt t="10281" x="7385050" y="2312988"/>
          <p14:tracePt t="10299" x="7375525" y="2303463"/>
          <p14:tracePt t="10321" x="7367588" y="2276475"/>
          <p14:tracePt t="10346" x="7348538" y="2259013"/>
          <p14:tracePt t="10363" x="7340600" y="2251075"/>
          <p14:tracePt t="10401" x="7340600" y="2241550"/>
          <p14:tracePt t="10424" x="7331075" y="2241550"/>
          <p14:tracePt t="10494" x="7331075" y="2232025"/>
          <p14:tracePt t="10506" x="7331075" y="2224088"/>
          <p14:tracePt t="10520" x="7323138" y="2205038"/>
          <p14:tracePt t="10542" x="7323138" y="2197100"/>
          <p14:tracePt t="10558" x="7313613" y="2187575"/>
          <p14:tracePt t="10586" x="7304088" y="2160588"/>
          <p14:tracePt t="10592" x="7304088" y="2143125"/>
          <p14:tracePt t="10605" x="7296150" y="2143125"/>
          <p14:tracePt t="10640" x="7296150" y="2133600"/>
          <p14:tracePt t="10796" x="7296150" y="2116138"/>
          <p14:tracePt t="10819" x="7296150" y="2108200"/>
          <p14:tracePt t="10845" x="7286625" y="2098675"/>
          <p14:tracePt t="10904" x="7286625" y="2089150"/>
          <p14:tracePt t="10939" x="7277100" y="2089150"/>
          <p14:tracePt t="10956" x="7269163" y="2089150"/>
          <p14:tracePt t="10989" x="7259638" y="2089150"/>
          <p14:tracePt t="11013" x="7251700" y="2098675"/>
          <p14:tracePt t="11036" x="7242175" y="2108200"/>
          <p14:tracePt t="11049" x="7232650" y="2108200"/>
          <p14:tracePt t="11070" x="7224713" y="2125663"/>
          <p14:tracePt t="11108" x="7224713" y="2133600"/>
          <p14:tracePt t="11146" x="7224713" y="2152650"/>
          <p14:tracePt t="11158" x="7224713" y="2160588"/>
          <p14:tracePt t="11179" x="7224713" y="2179638"/>
          <p14:tracePt t="11207" x="7224713" y="2187575"/>
          <p14:tracePt t="11222" x="7224713" y="2205038"/>
          <p14:tracePt t="11244" x="7251700" y="2232025"/>
          <p14:tracePt t="11273" x="7259638" y="2241550"/>
          <p14:tracePt t="11278" x="7269163" y="2241550"/>
          <p14:tracePt t="11320" x="7277100" y="2241550"/>
          <p14:tracePt t="11326" x="7286625" y="2241550"/>
          <p14:tracePt t="11395" x="7286625" y="2214563"/>
          <p14:tracePt t="11410" x="7296150" y="2179638"/>
          <p14:tracePt t="11423" x="7304088" y="2143125"/>
          <p14:tracePt t="11445" x="7313613" y="2089150"/>
          <p14:tracePt t="11461" x="7313613" y="2081213"/>
          <p14:tracePt t="11504" x="7313613" y="2062163"/>
          <p14:tracePt t="11523" x="7313613" y="2054225"/>
          <p14:tracePt t="11545" x="7313613" y="2036763"/>
          <p14:tracePt t="11561" x="7313613" y="2027238"/>
          <p14:tracePt t="11576" x="7304088" y="2017713"/>
          <p14:tracePt t="11660" x="7296150" y="2017713"/>
          <p14:tracePt t="11672" x="7269163" y="2017713"/>
          <p14:tracePt t="11699" x="7259638" y="2017713"/>
          <p14:tracePt t="11723" x="7251700" y="2027238"/>
          <p14:tracePt t="11767" x="7251700" y="2036763"/>
          <p14:tracePt t="11793" x="7232650" y="2044700"/>
          <p14:tracePt t="11816" x="7232650" y="2054225"/>
          <p14:tracePt t="11828" x="7224713" y="2054225"/>
          <p14:tracePt t="11844" x="7224713" y="2062163"/>
          <p14:tracePt t="11875" x="7224713" y="2071688"/>
          <p14:tracePt t="11881" x="7224713" y="2081213"/>
          <p14:tracePt t="11906" x="7224713" y="2089150"/>
          <p14:tracePt t="11914" x="7224713" y="2108200"/>
          <p14:tracePt t="11936" x="7224713" y="2125663"/>
          <p14:tracePt t="11963" x="7224713" y="2133600"/>
          <p14:tracePt t="11975" x="7232650" y="2133600"/>
          <p14:tracePt t="11984" x="7232650" y="2143125"/>
          <p14:tracePt t="12008" x="7242175" y="2143125"/>
          <p14:tracePt t="12031" x="7251700" y="2143125"/>
          <p14:tracePt t="12056" x="7259638" y="2143125"/>
          <p14:tracePt t="12077" x="7269163" y="2143125"/>
          <p14:tracePt t="12093" x="7277100" y="2133600"/>
          <p14:tracePt t="12122" x="7286625" y="2116138"/>
          <p14:tracePt t="12165" x="7286625" y="2108200"/>
          <p14:tracePt t="12251" x="7286625" y="2089150"/>
          <p14:tracePt t="12261" x="7286625" y="2071688"/>
          <p14:tracePt t="12290" x="7286625" y="2054225"/>
          <p14:tracePt t="12309" x="7286625" y="2044700"/>
          <p14:tracePt t="12325" x="7286625" y="2036763"/>
          <p14:tracePt t="12369" x="7277100" y="2036763"/>
          <p14:tracePt t="12380" x="7277100" y="2027238"/>
          <p14:tracePt t="12394" x="7269163" y="2027238"/>
          <p14:tracePt t="12422" x="7259638" y="2027238"/>
          <p14:tracePt t="12456" x="7251700" y="2027238"/>
          <p14:tracePt t="12492" x="7242175" y="2027238"/>
          <p14:tracePt t="12515" x="7232650" y="2027238"/>
          <p14:tracePt t="12525" x="7224713" y="2027238"/>
          <p14:tracePt t="12548" x="7215188" y="2036763"/>
          <p14:tracePt t="12591" x="7205663" y="2044700"/>
          <p14:tracePt t="12597" x="7205663" y="2062163"/>
          <p14:tracePt t="12645" x="7205663" y="2071688"/>
          <p14:tracePt t="12651" x="7205663" y="2081213"/>
          <p14:tracePt t="12674" x="7205663" y="2108200"/>
          <p14:tracePt t="12693" x="7205663" y="2125663"/>
          <p14:tracePt t="12723" x="7205663" y="2152650"/>
          <p14:tracePt t="12729" x="7205663" y="2160588"/>
          <p14:tracePt t="12748" x="7205663" y="2170113"/>
          <p14:tracePt t="12763" x="7205663" y="2179638"/>
          <p14:tracePt t="12779" x="7224713" y="2179638"/>
          <p14:tracePt t="12808" x="7224713" y="2187575"/>
          <p14:tracePt t="12814" x="7232650" y="2187575"/>
          <p14:tracePt t="12847" x="7242175" y="2187575"/>
          <p14:tracePt t="12877" x="7259638" y="2187575"/>
          <p14:tracePt t="12969" x="7269163" y="2179638"/>
          <p14:tracePt t="12982" x="7269163" y="2160588"/>
          <p14:tracePt t="13008" x="7296150" y="2133600"/>
          <p14:tracePt t="13026" x="7296150" y="2125663"/>
          <p14:tracePt t="13079" x="7296150" y="2116138"/>
          <p14:tracePt t="13113" x="7296150" y="2089150"/>
          <p14:tracePt t="13125" x="7296150" y="2081213"/>
          <p14:tracePt t="13139" x="7296150" y="2071688"/>
          <p14:tracePt t="13150" x="7296150" y="2062163"/>
          <p14:tracePt t="13166" x="7286625" y="2062163"/>
          <p14:tracePt t="13193" x="7277100" y="2054225"/>
          <p14:tracePt t="13198" x="7277100" y="2044700"/>
          <p14:tracePt t="14256" x="7277100" y="2054225"/>
          <p14:tracePt t="14760" x="7269163" y="2054225"/>
          <p14:tracePt t="15097" x="7259638" y="2054225"/>
          <p14:tracePt t="15108" x="7259638" y="2062163"/>
          <p14:tracePt t="15253" x="7251700" y="2062163"/>
          <p14:tracePt t="16332" x="7251700" y="2071688"/>
          <p14:tracePt t="16610" x="7242175" y="2071688"/>
          <p14:tracePt t="16623" x="7242175" y="2081213"/>
          <p14:tracePt t="16633" x="7232650" y="2081213"/>
          <p14:tracePt t="16664" x="7224713" y="2081213"/>
          <p14:tracePt t="16691" x="7215188" y="2089150"/>
          <p14:tracePt t="16696" x="7205663" y="2098675"/>
          <p14:tracePt t="16709" x="7205663" y="2108200"/>
          <p14:tracePt t="16738" x="7205663" y="2116138"/>
          <p14:tracePt t="16745" x="7205663" y="2125663"/>
          <p14:tracePt t="16762" x="7205663" y="2133600"/>
          <p14:tracePt t="16778" x="7205663" y="2152650"/>
          <p14:tracePt t="16823" x="7224713" y="2179638"/>
          <p14:tracePt t="16841" x="7232650" y="2179638"/>
          <p14:tracePt t="16862" x="7259638" y="2179638"/>
          <p14:tracePt t="16891" x="7269163" y="2179638"/>
          <p14:tracePt t="16982" x="7277100" y="2179638"/>
          <p14:tracePt t="17008" x="7277100" y="2170113"/>
          <p14:tracePt t="17019" x="7277100" y="2160588"/>
          <p14:tracePt t="17030" x="7277100" y="2125663"/>
          <p14:tracePt t="17061" x="7277100" y="2081213"/>
          <p14:tracePt t="17092" x="7251700" y="2036763"/>
          <p14:tracePt t="17110" x="7242175" y="2027238"/>
          <p14:tracePt t="17140" x="7205663" y="2027238"/>
          <p14:tracePt t="17164" x="7170738" y="2044700"/>
          <p14:tracePt t="17179" x="7143750" y="2071688"/>
          <p14:tracePt t="17208" x="7072313" y="2197100"/>
          <p14:tracePt t="17240" x="7027863" y="2276475"/>
          <p14:tracePt t="17249" x="7018338" y="2303463"/>
          <p14:tracePt t="17264" x="7018338" y="2322513"/>
          <p14:tracePt t="17280" x="7018338" y="2339975"/>
          <p14:tracePt t="17295" x="7018338" y="2347913"/>
          <p14:tracePt t="17324" x="7037388" y="2401888"/>
          <p14:tracePt t="17330" x="7054850" y="2428875"/>
          <p14:tracePt t="17342" x="7081838" y="2438400"/>
          <p14:tracePt t="17364" x="7108825" y="2455863"/>
          <p14:tracePt t="17380" x="7143750" y="2465388"/>
          <p14:tracePt t="17409" x="7215188" y="2455863"/>
          <p14:tracePt t="17415" x="7224713" y="2455863"/>
          <p14:tracePt t="17427" x="7242175" y="2438400"/>
          <p14:tracePt t="17462" x="7277100" y="2393950"/>
          <p14:tracePt t="17466" x="7296150" y="2366963"/>
          <p14:tracePt t="17494" x="7323138" y="2322513"/>
          <p14:tracePt t="17500" x="7323138" y="2303463"/>
          <p14:tracePt t="17525" x="7323138" y="2295525"/>
          <p14:tracePt t="17562" x="7323138" y="2160588"/>
          <p14:tracePt t="17580" x="7313613" y="2125663"/>
          <p14:tracePt t="17596" x="7296150" y="2071688"/>
          <p14:tracePt t="17625" x="7259638" y="2036763"/>
          <p14:tracePt t="17631" x="7242175" y="2017713"/>
          <p14:tracePt t="17644" x="7224713" y="2017713"/>
          <p14:tracePt t="17665" x="7180263" y="2017713"/>
          <p14:tracePt t="17694" x="7116763" y="2054225"/>
          <p14:tracePt t="17712" x="7072313" y="2089150"/>
          <p14:tracePt t="17728" x="7000875" y="2205038"/>
          <p14:tracePt t="17763" x="6929438" y="2384425"/>
          <p14:tracePt t="17774" x="6911975" y="2438400"/>
          <p14:tracePt t="17797" x="6911975" y="2490788"/>
          <p14:tracePt t="17813" x="6911975" y="2608263"/>
          <p14:tracePt t="17828" x="6919913" y="2633663"/>
          <p14:tracePt t="17864" x="7027863" y="2732088"/>
          <p14:tracePt t="17869" x="7081838" y="2751138"/>
          <p14:tracePt t="17893" x="7134225" y="2759075"/>
          <p14:tracePt t="17911" x="7224713" y="2724150"/>
          <p14:tracePt t="17928" x="7259638" y="2679700"/>
          <p14:tracePt t="17964" x="7367588" y="2473325"/>
          <p14:tracePt t="17969" x="7402513" y="2393950"/>
          <p14:tracePt t="17995" x="7446963" y="2224088"/>
          <p14:tracePt t="18013" x="7456488" y="2143125"/>
          <p14:tracePt t="18029" x="7466013" y="2098675"/>
          <p14:tracePt t="18065" x="7439025" y="2000250"/>
          <p14:tracePt t="18070" x="7419975" y="1973263"/>
          <p14:tracePt t="18096" x="7375525" y="1928813"/>
          <p14:tracePt t="18101" x="7358063" y="1911350"/>
          <p14:tracePt t="18113" x="7340600" y="1901825"/>
          <p14:tracePt t="18143" x="7277100" y="1901825"/>
          <p14:tracePt t="18148" x="7242175" y="1911350"/>
          <p14:tracePt t="18167" x="7197725" y="1946275"/>
          <p14:tracePt t="18183" x="7126288" y="2036763"/>
          <p14:tracePt t="18211" x="7062788" y="2160588"/>
          <p14:tracePt t="18217" x="7037388" y="2224088"/>
          <p14:tracePt t="18265" x="7000875" y="2401888"/>
          <p14:tracePt t="18269" x="6991350" y="2455863"/>
          <p14:tracePt t="18278" x="6991350" y="2490788"/>
          <p14:tracePt t="18298" x="6991350" y="2527300"/>
          <p14:tracePt t="18315" x="7027863" y="2598738"/>
          <p14:tracePt t="18330" x="7054850" y="2616200"/>
          <p14:tracePt t="18346" x="7089775" y="2633663"/>
          <p14:tracePt t="18368" x="7170738" y="2660650"/>
          <p14:tracePt t="18383" x="7224713" y="2670175"/>
          <p14:tracePt t="18399" x="7259638" y="2670175"/>
          <p14:tracePt t="18428" x="7323138" y="2660650"/>
          <p14:tracePt t="18446" x="7348538" y="2608263"/>
          <p14:tracePt t="18468" x="7367588" y="2581275"/>
          <p14:tracePt t="18496" x="7375525" y="2536825"/>
          <p14:tracePt t="18543" x="7375525" y="2517775"/>
          <p14:tracePt t="18554" x="7375525" y="2490788"/>
          <p14:tracePt t="18569" x="7375525" y="2465388"/>
          <p14:tracePt t="18597" x="7358063" y="2428875"/>
          <p14:tracePt t="18603" x="7348538" y="2419350"/>
          <p14:tracePt t="18644" x="7331075" y="2393950"/>
          <p14:tracePt t="18668" x="7304088" y="2393950"/>
          <p14:tracePt t="18697" x="7277100" y="2393950"/>
          <p14:tracePt t="18703" x="7251700" y="2393950"/>
          <p14:tracePt t="18714" x="7242175" y="2401888"/>
          <p14:tracePt t="18745" x="7224713" y="2419350"/>
          <p14:tracePt t="18750" x="7215188" y="2428875"/>
          <p14:tracePt t="18769" x="7205663" y="2446338"/>
          <p14:tracePt t="18785" x="7197725" y="2473325"/>
          <p14:tracePt t="18814" x="7197725" y="2517775"/>
          <p14:tracePt t="18819" x="7197725" y="2536825"/>
          <p14:tracePt t="18866" x="7215188" y="2589213"/>
          <p14:tracePt t="18872" x="7215188" y="2616200"/>
          <p14:tracePt t="18898" x="7251700" y="2625725"/>
          <p14:tracePt t="18917" x="7269163" y="2625725"/>
          <p14:tracePt t="18945" x="7277100" y="2598738"/>
          <p14:tracePt t="18955" x="7296150" y="2581275"/>
          <p14:tracePt t="18970" x="7296150" y="2554288"/>
          <p14:tracePt t="18985" x="7304088" y="2527300"/>
          <p14:tracePt t="19001" x="7323138" y="2446338"/>
          <p14:tracePt t="19016" x="7331075" y="2401888"/>
          <p14:tracePt t="19045" x="7340600" y="2303463"/>
          <p14:tracePt t="19050" x="7340600" y="2268538"/>
          <p14:tracePt t="19069" x="7340600" y="2224088"/>
          <p14:tracePt t="19097" x="7323138" y="2160588"/>
          <p14:tracePt t="19115" x="7313613" y="2133600"/>
          <p14:tracePt t="19146" x="7269163" y="2081213"/>
          <p14:tracePt t="19170" x="7242175" y="2054225"/>
          <p14:tracePt t="19185" x="7215188" y="2044700"/>
          <p14:tracePt t="19215" x="7197725" y="2044700"/>
          <p14:tracePt t="19220" x="7180263" y="2054225"/>
          <p14:tracePt t="19246" x="7153275" y="2081213"/>
          <p14:tracePt t="19270" x="7116763" y="2133600"/>
          <p14:tracePt t="19286" x="7108825" y="2160588"/>
          <p14:tracePt t="19289" x="7089775" y="2187575"/>
          <p14:tracePt t="19315" x="7081838" y="2241550"/>
          <p14:tracePt t="19333" x="7081838" y="2286000"/>
          <p14:tracePt t="19368" x="7081838" y="2330450"/>
          <p14:tracePt t="19374" x="7081838" y="2347913"/>
          <p14:tracePt t="19387" x="7081838" y="2357438"/>
          <p14:tracePt t="19415" x="7108825" y="2374900"/>
          <p14:tracePt t="19434" x="7126288" y="2384425"/>
          <p14:tracePt t="19469" x="7134225" y="2384425"/>
          <p14:tracePt t="19481" x="7143750" y="2384425"/>
          <p14:tracePt t="19502" x="7153275" y="2384425"/>
          <p14:tracePt t="19518" x="7161213" y="2374900"/>
          <p14:tracePt t="19534" x="7170738" y="2366963"/>
          <p14:tracePt t="19569" x="7180263" y="2295525"/>
          <p14:tracePt t="19575" x="7188200" y="2251075"/>
          <p14:tracePt t="19615" x="7197725" y="2133600"/>
          <p14:tracePt t="19634" x="7197725" y="2089150"/>
          <p14:tracePt t="19669" x="7188200" y="1965325"/>
          <p14:tracePt t="19675" x="7188200" y="1946275"/>
          <p14:tracePt t="19688" x="7180263" y="1938338"/>
          <p14:tracePt t="19717" x="7170738" y="1928813"/>
          <p14:tracePt t="19723" x="7161213" y="1919288"/>
          <p14:tracePt t="19770" x="7153275" y="1919288"/>
          <p14:tracePt t="19794" x="7143750" y="1919288"/>
          <p14:tracePt t="20081" x="7134225" y="1928813"/>
          <p14:tracePt t="20107" x="7126288" y="1938338"/>
          <p14:tracePt t="20120" x="7126288" y="1946275"/>
          <p14:tracePt t="20765" x="7126288" y="1955800"/>
          <p14:tracePt t="20777" x="7134225" y="1973263"/>
          <p14:tracePt t="20792" x="7134225" y="1990725"/>
          <p14:tracePt t="20821" x="7161213" y="2017713"/>
          <p14:tracePt t="20827" x="7180263" y="2027238"/>
          <p14:tracePt t="20839" x="7180263" y="2044700"/>
          <p14:tracePt t="20855" x="7188200" y="2044700"/>
          <p14:tracePt t="20877" x="7197725" y="2062163"/>
          <p14:tracePt t="20906" x="7205663" y="2071688"/>
          <p14:tracePt t="20948" x="7205663" y="2081213"/>
          <p14:tracePt t="21042" x="7215188" y="2081213"/>
          <p14:tracePt t="21286" x="7224713" y="2081213"/>
          <p14:tracePt t="21308" x="7232650" y="2089150"/>
          <p14:tracePt t="21331" x="7242175" y="2089150"/>
          <p14:tracePt t="21634" x="7251700" y="2089150"/>
          <p14:tracePt t="21642" x="7251700" y="2098675"/>
          <p14:tracePt t="21668" x="7259638" y="2098675"/>
          <p14:tracePt t="21822" x="7259638" y="2108200"/>
          <p14:tracePt t="21990" x="7269163" y="2108200"/>
          <p14:tracePt t="22686" x="7269163" y="2116138"/>
          <p14:tracePt t="22702" x="7269163" y="2125663"/>
          <p14:tracePt t="22724" x="7269163" y="2133600"/>
          <p14:tracePt t="23048" x="7269163" y="2160588"/>
          <p14:tracePt t="23063" x="7277100" y="2187575"/>
          <p14:tracePt t="23074" x="7286625" y="2214563"/>
          <p14:tracePt t="23087" x="7296150" y="2241550"/>
          <p14:tracePt t="23114" x="7313613" y="2276475"/>
          <p14:tracePt t="23132" x="7331075" y="2322513"/>
          <p14:tracePt t="23162" x="7348538" y="2384425"/>
          <p14:tracePt t="23167" x="7358063" y="2419350"/>
          <p14:tracePt t="23186" x="7367588" y="2446338"/>
          <p14:tracePt t="23215" x="7394575" y="2527300"/>
          <p14:tracePt t="23233" x="7402513" y="2544763"/>
          <p14:tracePt t="23262" x="7412038" y="2571750"/>
          <p14:tracePt t="23268" x="7429500" y="2571750"/>
          <p14:tracePt t="23350" x="7429500" y="2554288"/>
          <p14:tracePt t="23363" x="7429500" y="2509838"/>
          <p14:tracePt t="23373" x="7429500" y="2455863"/>
          <p14:tracePt t="23387" x="7429500" y="2438400"/>
          <p14:tracePt t="23415" x="7429500" y="2419350"/>
          <p14:tracePt t="23460" x="7429500" y="2465388"/>
          <p14:tracePt t="23470" x="7439025" y="2554288"/>
          <p14:tracePt t="23485" x="7456488" y="2652713"/>
          <p14:tracePt t="23515" x="7483475" y="2894013"/>
          <p14:tracePt t="23521" x="7510463" y="3027363"/>
          <p14:tracePt t="23533" x="7510463" y="3125788"/>
          <p14:tracePt t="23563" x="7510463" y="3313113"/>
          <p14:tracePt t="23568" x="7510463" y="3357563"/>
          <p14:tracePt t="23587" x="7491413" y="3411538"/>
          <p14:tracePt t="23602" x="7483475" y="3473450"/>
          <p14:tracePt t="23631" x="7466013" y="3509963"/>
          <p14:tracePt t="23637" x="7466013" y="3527425"/>
          <p14:tracePt t="23650" x="7456488" y="3536950"/>
          <p14:tracePt t="23685" x="7456488" y="3544888"/>
          <p14:tracePt t="24165" x="7456488" y="3536950"/>
          <p14:tracePt t="24838" x="7466013" y="3527425"/>
          <p14:tracePt t="24934" x="7466013" y="3517900"/>
          <p14:tracePt t="25090" x="7466013" y="3500438"/>
          <p14:tracePt t="25102" x="7466013" y="3490913"/>
          <p14:tracePt t="25155" x="7466013" y="3482975"/>
          <p14:tracePt t="25198" x="7473950" y="3473450"/>
          <p14:tracePt t="25209" x="7483475" y="3455988"/>
          <p14:tracePt t="25226" x="7483475" y="3446463"/>
          <p14:tracePt t="25254" x="7491413" y="3419475"/>
          <p14:tracePt t="25291" x="7500938" y="3411538"/>
          <p14:tracePt t="25486" x="7510463" y="3402013"/>
          <p14:tracePt t="25500" x="7510463" y="3394075"/>
          <p14:tracePt t="25534" x="7518400" y="3394075"/>
          <p14:tracePt t="26005" x="7518400" y="3384550"/>
          <p14:tracePt t="28325" x="7510463" y="3384550"/>
          <p14:tracePt t="28349" x="7500938" y="3384550"/>
          <p14:tracePt t="28382" x="7491413" y="3384550"/>
          <p14:tracePt t="29190" x="7500938" y="3384550"/>
          <p14:tracePt t="29223" x="7510463" y="3384550"/>
          <p14:tracePt t="29970" x="7510463" y="3375025"/>
          <p14:tracePt t="30054" x="7510463" y="3367088"/>
          <p14:tracePt t="30064" x="7518400" y="3367088"/>
          <p14:tracePt t="30219" x="7527925" y="3367088"/>
          <p14:tracePt t="30317" x="7537450" y="3367088"/>
          <p14:tracePt t="30920" x="7537450" y="3375025"/>
          <p14:tracePt t="30931" x="7527925" y="3375025"/>
          <p14:tracePt t="30966" x="7518400" y="3394075"/>
          <p14:tracePt t="30989" x="7510463" y="3394075"/>
          <p14:tracePt t="31017" x="7510463" y="3402013"/>
          <p14:tracePt t="31062" x="7500938" y="3402013"/>
          <p14:tracePt t="31243" x="7510463" y="3402013"/>
          <p14:tracePt t="31266" x="7510463" y="3394075"/>
          <p14:tracePt t="31277" x="7518400" y="3394075"/>
          <p14:tracePt t="31315" x="7518400" y="3384550"/>
          <p14:tracePt t="31386" x="7527925" y="3384550"/>
          <p14:tracePt t="31675" x="7518400" y="3384550"/>
          <p14:tracePt t="31952" x="7527925" y="3384550"/>
          <p14:tracePt t="32262" x="7537450" y="3384550"/>
          <p14:tracePt t="32311" x="7545388" y="3384550"/>
          <p14:tracePt t="32322" x="7545388" y="3375025"/>
          <p14:tracePt t="32398" x="7537450" y="3375025"/>
          <p14:tracePt t="32407" x="7527925" y="3375025"/>
          <p14:tracePt t="32671" x="7527925" y="3367088"/>
          <p14:tracePt t="32697" x="7527925" y="3357563"/>
          <p14:tracePt t="32768" x="7518400" y="3357563"/>
          <p14:tracePt t="32781" x="7510463" y="3367088"/>
          <p14:tracePt t="32792" x="7500938" y="3375025"/>
          <p14:tracePt t="32823" x="7483475" y="3375025"/>
          <p14:tracePt t="32839" x="7483475" y="3384550"/>
          <p14:tracePt t="32973" x="7491413" y="3384550"/>
          <p14:tracePt t="33310" x="7500938" y="3384550"/>
          <p14:tracePt t="34173" x="7510463" y="3384550"/>
          <p14:tracePt t="34269" x="7537450" y="3357563"/>
          <p14:tracePt t="34282" x="7554913" y="3330575"/>
          <p14:tracePt t="34295" x="7581900" y="3303588"/>
          <p14:tracePt t="34327" x="7608888" y="3259138"/>
          <p14:tracePt t="34345" x="7616825" y="3251200"/>
          <p14:tracePt t="34374" x="7616825" y="3241675"/>
          <p14:tracePt t="34438" x="7616825" y="3232150"/>
          <p14:tracePt t="34509" x="7616825" y="3214688"/>
          <p14:tracePt t="34523" x="7616825" y="3197225"/>
          <p14:tracePt t="34536" x="7616825" y="3160713"/>
          <p14:tracePt t="34547" x="7616825" y="3143250"/>
          <p14:tracePt t="34574" x="7616825" y="3108325"/>
          <p14:tracePt t="34606" x="7616825" y="3089275"/>
          <p14:tracePt t="34630" x="7616825" y="3081338"/>
          <p14:tracePt t="34659" x="7616825" y="3089275"/>
          <p14:tracePt t="34822" x="7608888" y="3089275"/>
          <p14:tracePt t="34859" x="7599363" y="3089275"/>
          <p14:tracePt t="34893" x="7599363" y="3081338"/>
          <p14:tracePt t="34906" x="7589838" y="3071813"/>
          <p14:tracePt t="34932" x="7581900" y="3044825"/>
          <p14:tracePt t="34947" x="7581900" y="3036888"/>
          <p14:tracePt t="34976" x="7572375" y="3017838"/>
          <p14:tracePt t="34981" x="7572375" y="3009900"/>
          <p14:tracePt t="35029" x="7554913" y="3000375"/>
          <p14:tracePt t="35147" x="7554913" y="3009900"/>
          <p14:tracePt t="35159" x="7554913" y="3017838"/>
          <p14:tracePt t="35172" x="7562850" y="3036888"/>
          <p14:tracePt t="35195" x="7572375" y="3044825"/>
          <p14:tracePt t="35211" x="7572375" y="3054350"/>
          <p14:tracePt t="35233" x="7581900" y="3054350"/>
          <p14:tracePt t="35304" x="7581900" y="3044825"/>
          <p14:tracePt t="35676" x="7589838" y="3044825"/>
          <p14:tracePt t="35737" x="7599363" y="3044825"/>
          <p14:tracePt t="35771" x="7608888" y="3044825"/>
          <p14:tracePt t="35855" x="7599363" y="3044825"/>
          <p14:tracePt t="35881" x="7599363" y="3036888"/>
          <p14:tracePt t="35914" x="7589838" y="3027363"/>
          <p14:tracePt t="35926" x="7581900" y="3000375"/>
          <p14:tracePt t="35942" x="7581900" y="2982913"/>
          <p14:tracePt t="35954" x="7562850" y="2965450"/>
          <p14:tracePt t="35967" x="7562850" y="2955925"/>
          <p14:tracePt t="35982" x="7554913" y="2955925"/>
          <p14:tracePt t="36012" x="7545388" y="2955925"/>
          <p14:tracePt t="36037" x="7537450" y="2955925"/>
          <p14:tracePt t="36060" x="7527925" y="2965450"/>
          <p14:tracePt t="36083" x="7527925" y="2973388"/>
          <p14:tracePt t="36098" x="7527925" y="2990850"/>
          <p14:tracePt t="36134" x="7527925" y="3044825"/>
          <p14:tracePt t="36151" x="7527925" y="3062288"/>
          <p14:tracePt t="36181" x="7554913" y="3089275"/>
          <p14:tracePt t="36211" x="7562850" y="3089275"/>
          <p14:tracePt t="36219" x="7572375" y="3089275"/>
          <p14:tracePt t="36236" x="7581900" y="3089275"/>
          <p14:tracePt t="36252" x="7589838" y="3081338"/>
          <p14:tracePt t="36267" x="7599363" y="3062288"/>
          <p14:tracePt t="36296" x="7616825" y="3036888"/>
          <p14:tracePt t="36302" x="7616825" y="3027363"/>
          <p14:tracePt t="36314" x="7626350" y="3000375"/>
          <p14:tracePt t="36336" x="7634288" y="2955925"/>
          <p14:tracePt t="36365" x="7634288" y="2894013"/>
          <p14:tracePt t="36371" x="7634288" y="2874963"/>
          <p14:tracePt t="36384" x="7626350" y="2857500"/>
          <p14:tracePt t="36412" x="7616825" y="2847975"/>
          <p14:tracePt t="36437" x="7589838" y="2847975"/>
          <p14:tracePt t="36465" x="7545388" y="2867025"/>
          <p14:tracePt t="36469" x="7510463" y="2911475"/>
          <p14:tracePt t="36481" x="7483475" y="2965450"/>
          <p14:tracePt t="36490" x="7456488" y="3017838"/>
          <p14:tracePt t="36514" x="7446963" y="3071813"/>
          <p14:tracePt t="36537" x="7412038" y="3143250"/>
          <p14:tracePt t="36552" x="7402513" y="3170238"/>
          <p14:tracePt t="36581" x="7402513" y="3187700"/>
          <p14:tracePt t="36588" x="7402513" y="3205163"/>
          <p14:tracePt t="36600" x="7402513" y="3224213"/>
          <p14:tracePt t="36635" x="7439025" y="3251200"/>
          <p14:tracePt t="36666" x="7466013" y="3268663"/>
          <p14:tracePt t="36672" x="7483475" y="3268663"/>
          <p14:tracePt t="36712" x="7510463" y="3268663"/>
          <p14:tracePt t="36737" x="7537450" y="3232150"/>
          <p14:tracePt t="36766" x="7545388" y="3197225"/>
          <p14:tracePt t="36772" x="7554913" y="3187700"/>
          <p14:tracePt t="36784" x="7554913" y="3179763"/>
          <p14:tracePt t="36813" x="7554913" y="3170238"/>
          <p14:tracePt t="36819" x="7554913" y="3143250"/>
          <p14:tracePt t="36838" x="7554913" y="3116263"/>
          <p14:tracePt t="36853" x="7545388" y="3081338"/>
          <p14:tracePt t="36882" x="7537450" y="3054350"/>
          <p14:tracePt t="36888" x="7527925" y="3036888"/>
          <p14:tracePt t="36913" x="7510463" y="3017838"/>
          <p14:tracePt t="36940" x="7491413" y="3017838"/>
          <p14:tracePt t="36967" x="7456488" y="3036888"/>
          <p14:tracePt t="36972" x="7446963" y="3044825"/>
          <p14:tracePt t="36998" x="7429500" y="3071813"/>
          <p14:tracePt t="37035" x="7419975" y="3089275"/>
          <p14:tracePt t="37095" x="7439025" y="3108325"/>
          <p14:tracePt t="37105" x="7456488" y="3108325"/>
          <p14:tracePt t="37118" x="7473950" y="3108325"/>
          <p14:tracePt t="37139" x="7510463" y="3108325"/>
          <p14:tracePt t="37168" x="7527925" y="3108325"/>
          <p14:tracePt t="37200" x="7537450" y="3108325"/>
          <p14:tracePt t="37321" x="7537450" y="3098800"/>
          <p14:tracePt t="37343" x="7518400" y="3089275"/>
          <p14:tracePt t="37355" x="7510463" y="3089275"/>
          <p14:tracePt t="37372" x="7500938" y="3089275"/>
          <p14:tracePt t="37399" x="7483475" y="3098800"/>
          <p14:tracePt t="37454" x="7483475" y="3108325"/>
          <p14:tracePt t="37491" x="7483475" y="3116263"/>
          <p14:tracePt t="37502" x="7491413" y="3125788"/>
          <p14:tracePt t="37516" x="7500938" y="3133725"/>
          <p14:tracePt t="37539" x="7518400" y="3133725"/>
          <p14:tracePt t="37572" x="7527925" y="3133725"/>
          <p14:tracePt t="37595" x="7537450" y="3098800"/>
          <p14:tracePt t="37617" x="7537450" y="3071813"/>
          <p14:tracePt t="37640" x="7554913" y="3054350"/>
          <p14:tracePt t="37669" x="7554913" y="3044825"/>
          <p14:tracePt t="37753" x="7554913" y="3017838"/>
          <p14:tracePt t="37764" x="7554913" y="2990850"/>
          <p14:tracePt t="37777" x="7545388" y="2973388"/>
          <p14:tracePt t="37790" x="7545388" y="2965450"/>
          <p14:tracePt t="37816" x="7527925" y="2946400"/>
          <p14:tracePt t="37822" x="7527925" y="2938463"/>
          <p14:tracePt t="37841" x="7518400" y="2938463"/>
          <p14:tracePt t="37900" x="7518400" y="2946400"/>
          <p14:tracePt t="37916" x="7518400" y="2955925"/>
          <p14:tracePt t="37922" x="7518400" y="2973388"/>
          <p14:tracePt t="38377" x="7518400" y="2982913"/>
          <p14:tracePt t="38426" x="7510463" y="2982913"/>
          <p14:tracePt t="40911" x="7518400" y="2982913"/>
          <p14:tracePt t="40922" x="7527925" y="2973388"/>
          <p14:tracePt t="40951" x="7554913" y="2973388"/>
          <p14:tracePt t="40968" x="7562850" y="2973388"/>
          <p14:tracePt t="40971" x="7572375" y="2973388"/>
          <p14:tracePt t="41285" x="7572375" y="2982913"/>
          <p14:tracePt t="41296" x="7562850" y="2990850"/>
          <p14:tracePt t="41318" x="7562850" y="3000375"/>
          <p14:tracePt t="41346" x="7554913" y="3000375"/>
          <p14:tracePt t="41357" x="7554913" y="3009900"/>
          <p14:tracePt t="43184" x="7554913" y="3017838"/>
          <p14:tracePt t="43243" x="7545388" y="3017838"/>
          <p14:tracePt t="43712" x="7527925" y="3009900"/>
          <p14:tracePt t="43722" x="7518400" y="3009900"/>
          <p14:tracePt t="43734" x="7500938" y="2990850"/>
          <p14:tracePt t="43763" x="7483475" y="2982913"/>
          <p14:tracePt t="43787" x="7473950" y="2982913"/>
          <p14:tracePt t="43889" x="7473950" y="3017838"/>
          <p14:tracePt t="43900" x="7473950" y="3044825"/>
          <p14:tracePt t="43916" x="7483475" y="3071813"/>
          <p14:tracePt t="43939" x="7510463" y="3098800"/>
          <p14:tracePt t="43964" x="7518400" y="3108325"/>
          <p14:tracePt t="43980" x="7527925" y="3108325"/>
          <p14:tracePt t="44009" x="7545388" y="3044825"/>
          <p14:tracePt t="44027" x="7545388" y="3027363"/>
          <p14:tracePt t="44062" x="7545388" y="3017838"/>
          <p14:tracePt t="44108" x="7545388" y="3009900"/>
          <p14:tracePt t="44130" x="7537450" y="3009900"/>
          <p14:tracePt t="44421" x="7527925" y="3009900"/>
          <p14:tracePt t="44901" x="7518400" y="3009900"/>
          <p14:tracePt t="45382" x="7510463" y="3009900"/>
          <p14:tracePt t="45452" x="6545263" y="2982913"/>
          <p14:tracePt t="45536" x="6537325" y="2982913"/>
          <p14:tracePt t="46245" x="6537325" y="2973388"/>
          <p14:tracePt t="46256" x="6545263" y="2973388"/>
          <p14:tracePt t="46293" x="6545263" y="2965450"/>
          <p14:tracePt t="46342" x="6554788" y="2955925"/>
          <p14:tracePt t="46354" x="6554788" y="2946400"/>
          <p14:tracePt t="46379" x="6562725" y="2938463"/>
          <p14:tracePt t="46402" x="6562725" y="2919413"/>
          <p14:tracePt t="46434" x="6572250" y="2919413"/>
          <p14:tracePt t="46452" x="6581775" y="2919413"/>
          <p14:tracePt t="46581" x="6599238" y="2919413"/>
          <p14:tracePt t="46592" x="6616700" y="2919413"/>
          <p14:tracePt t="46607" x="6634163" y="2919413"/>
          <p14:tracePt t="46634" x="6670675" y="2919413"/>
          <p14:tracePt t="46640" x="6680200" y="2919413"/>
          <p14:tracePt t="46672" x="6697663" y="2928938"/>
          <p14:tracePt t="46691" x="6705600" y="2928938"/>
          <p14:tracePt t="46719" x="6705600" y="2938463"/>
          <p14:tracePt t="47206" x="6724650" y="2938463"/>
          <p14:tracePt t="47218" x="6751638" y="2938463"/>
          <p14:tracePt t="47237" x="6769100" y="2928938"/>
          <p14:tracePt t="47255" x="6813550" y="2919413"/>
          <p14:tracePt t="47277" x="6858000" y="2911475"/>
          <p14:tracePt t="47305" x="6894513" y="2911475"/>
          <p14:tracePt t="47323" x="6919913" y="2911475"/>
          <p14:tracePt t="47339" x="6946900" y="2911475"/>
          <p14:tracePt t="47375" x="6973888" y="2894013"/>
          <p14:tracePt t="47567" x="6983413" y="2874963"/>
          <p14:tracePt t="47580" x="6991350" y="2867025"/>
          <p14:tracePt t="47593" x="7010400" y="2847975"/>
          <p14:tracePt t="47622" x="7062788" y="2795588"/>
          <p14:tracePt t="47653" x="7116763" y="2759075"/>
          <p14:tracePt t="47678" x="7116763" y="2751138"/>
          <p14:tracePt t="47747" x="7126288" y="2751138"/>
          <p14:tracePt t="47769" x="7143750" y="2751138"/>
          <p14:tracePt t="47784" x="7153275" y="2751138"/>
          <p14:tracePt t="47812" x="7143750" y="2751138"/>
          <p14:tracePt t="47828" x="5510213" y="5276850"/>
          <p14:tracePt t="47855" x="5510213" y="5303838"/>
          <p14:tracePt t="47878" x="5510213" y="5322888"/>
          <p14:tracePt t="47908" x="5518150" y="5330825"/>
          <p14:tracePt t="47914" x="5562600" y="5330825"/>
          <p14:tracePt t="47926" x="5572125" y="5330825"/>
          <p14:tracePt t="47955" x="5911850" y="5303838"/>
          <p14:tracePt t="47979" x="6099175" y="5268913"/>
          <p14:tracePt t="47995" x="6126163" y="5268913"/>
          <p14:tracePt t="48010" x="6143625" y="5268913"/>
          <p14:tracePt t="48039" x="6153150" y="5268913"/>
          <p14:tracePt t="48074" x="6153150" y="5259388"/>
          <p14:tracePt t="48133" x="6134100" y="5259388"/>
          <p14:tracePt t="48143" x="6126163" y="5251450"/>
          <p14:tracePt t="48157" x="5902325" y="5232400"/>
          <p14:tracePt t="48180" x="5741988" y="5214938"/>
          <p14:tracePt t="48209" x="5715000" y="5187950"/>
          <p14:tracePt t="48214" x="5715000" y="5180013"/>
          <p14:tracePt t="48250" x="5715000" y="5170488"/>
          <p14:tracePt t="48358" x="5715000" y="5180013"/>
          <p14:tracePt t="48370" x="5705475" y="5180013"/>
          <p14:tracePt t="48527" x="5697538" y="5170488"/>
          <p14:tracePt t="48540" x="5670550" y="2608263"/>
          <p14:tracePt t="48564" x="5661025" y="2598738"/>
          <p14:tracePt t="48614" x="5661025" y="2589213"/>
          <p14:tracePt t="48791" x="5653088" y="2589213"/>
          <p14:tracePt t="48829" x="5653088" y="2581275"/>
          <p14:tracePt t="48850" x="5670550" y="2536825"/>
          <p14:tracePt t="48867" x="5724525" y="2446338"/>
          <p14:tracePt t="48881" x="5830888" y="2295525"/>
          <p14:tracePt t="48911" x="6232525" y="1955800"/>
          <p14:tracePt t="48941" x="6384925" y="1911350"/>
          <p14:tracePt t="48977" x="6554788" y="1901825"/>
          <p14:tracePt t="48982" x="6616700" y="1901825"/>
          <p14:tracePt t="49009" x="6742113" y="1901825"/>
          <p14:tracePt t="49026" x="6813550" y="1901825"/>
          <p14:tracePt t="49320" x="6823075" y="1901825"/>
          <p14:tracePt t="49330" x="6840538" y="1938338"/>
          <p14:tracePt t="49346" x="6875463" y="2027238"/>
          <p14:tracePt t="49361" x="6919913" y="2133600"/>
          <p14:tracePt t="49382" x="6965950" y="2312988"/>
          <p14:tracePt t="49398" x="6983413" y="2347913"/>
          <p14:tracePt t="49414" x="6991350" y="2393950"/>
          <p14:tracePt t="49443" x="7000875" y="2428875"/>
          <p14:tracePt t="49536" x="7010400" y="2428875"/>
          <p14:tracePt t="49778" x="7018338" y="2428875"/>
          <p14:tracePt t="49790" x="7027863" y="2428875"/>
          <p14:tracePt t="49814" x="7062788" y="2428875"/>
          <p14:tracePt t="49845" x="7116763" y="2428875"/>
          <p14:tracePt t="49851" x="7134225" y="2428875"/>
          <p14:tracePt t="49862" x="7153275" y="2428875"/>
          <p14:tracePt t="49884" x="7170738" y="2438400"/>
          <p14:tracePt t="49900" x="7170738" y="2446338"/>
          <p14:tracePt t="50138" x="7170738" y="2455863"/>
          <p14:tracePt t="50187" x="7161213" y="2455863"/>
          <p14:tracePt t="52841" x="7161213" y="2446338"/>
          <p14:tracePt t="56590" x="7161213" y="2438400"/>
          <p14:tracePt t="56613" x="7161213" y="2428875"/>
          <p14:tracePt t="56624" x="7170738" y="2428875"/>
          <p14:tracePt t="56643" x="7180263" y="2419350"/>
          <p14:tracePt t="56674" x="7188200" y="2419350"/>
          <p14:tracePt t="58475" x="7197725" y="2419350"/>
          <p14:tracePt t="58496" x="7205663" y="2419350"/>
          <p14:tracePt t="58524" x="7215188" y="2419350"/>
          <p14:tracePt t="58583" x="7224713" y="2419350"/>
          <p14:tracePt t="58869" x="7232650" y="2401888"/>
          <p14:tracePt t="58884" x="7251700" y="2384425"/>
          <p14:tracePt t="58896" x="7269163" y="2366963"/>
          <p14:tracePt t="58921" x="7331075" y="2312988"/>
          <p14:tracePt t="58936" x="7348538" y="2286000"/>
          <p14:tracePt t="58966" x="7375525" y="2259013"/>
          <p14:tracePt t="58983" x="7385050" y="2251075"/>
          <p14:tracePt t="59220" x="7412038" y="2232025"/>
          <p14:tracePt t="59230" x="7429500" y="2224088"/>
          <p14:tracePt t="59253" x="6831013" y="2241550"/>
          <p14:tracePt t="59281" x="6786563" y="5483225"/>
          <p14:tracePt t="59292" x="6786563" y="5491163"/>
          <p14:tracePt t="59376" x="6813550" y="5491163"/>
          <p14:tracePt t="59390" x="6938963" y="5491163"/>
          <p14:tracePt t="59399" x="7537450" y="3251200"/>
          <p14:tracePt t="59424" x="7554913" y="3241675"/>
          <p14:tracePt t="59439" x="7554913" y="3232150"/>
          <p14:tracePt t="59466" x="7572375" y="3232150"/>
          <p14:tracePt t="59472" x="7599363" y="3214688"/>
          <p14:tracePt t="59485" x="7616825" y="3179763"/>
          <p14:tracePt t="59519" x="7688263" y="3116263"/>
          <p14:tracePt t="59551" x="7705725" y="3098800"/>
          <p14:tracePt t="59580" x="7705725" y="3089275"/>
          <p14:tracePt t="59599" x="7715250" y="3089275"/>
          <p14:tracePt t="59675" x="7715250" y="3081338"/>
          <p14:tracePt t="59854" x="7705725" y="3081338"/>
          <p14:tracePt t="59870" x="7680325" y="3071813"/>
          <p14:tracePt t="59884" x="7661275" y="3071813"/>
          <p14:tracePt t="59921" x="7653338" y="3044825"/>
          <p14:tracePt t="59940" x="7653338" y="3036888"/>
          <p14:tracePt t="59987" x="7653338" y="3027363"/>
          <p14:tracePt t="59999" x="7653338" y="3009900"/>
          <p14:tracePt t="60013" x="7653338" y="2982913"/>
          <p14:tracePt t="60026" x="7653338" y="2965450"/>
          <p14:tracePt t="60053" x="7653338" y="2955925"/>
          <p14:tracePt t="61573" x="7653338" y="2965450"/>
          <p14:tracePt t="61610" x="7653338" y="2982913"/>
          <p14:tracePt t="61623" x="7661275" y="3000375"/>
          <p14:tracePt t="61632" x="7670800" y="3009900"/>
          <p14:tracePt t="61647" x="7670800" y="3017838"/>
          <p14:tracePt t="61661" x="7680325" y="3027363"/>
          <p14:tracePt t="61690" x="7680325" y="3036888"/>
          <p14:tracePt t="61696" x="7688263" y="3036888"/>
          <p14:tracePt t="61793" x="7688263" y="3017838"/>
          <p14:tracePt t="61805" x="7697788" y="2982913"/>
          <p14:tracePt t="61813" x="7697788" y="2955925"/>
          <p14:tracePt t="61831" x="7697788" y="2946400"/>
          <p14:tracePt t="61846" x="7697788" y="2938463"/>
          <p14:tracePt t="62019" x="7697788" y="2965450"/>
          <p14:tracePt t="62029" x="7705725" y="3036888"/>
          <p14:tracePt t="62047" x="7715250" y="3133725"/>
          <p14:tracePt t="62076" x="7724775" y="3303588"/>
          <p14:tracePt t="62081" x="7732713" y="3367088"/>
          <p14:tracePt t="62094" x="7732713" y="3384550"/>
          <p14:tracePt t="62109" x="7732713" y="3394075"/>
          <p14:tracePt t="62131" x="7732713" y="3402013"/>
          <p14:tracePt t="62259" x="7732713" y="3357563"/>
          <p14:tracePt t="62275" x="7732713" y="3286125"/>
          <p14:tracePt t="62284" x="7732713" y="3214688"/>
          <p14:tracePt t="62296" x="7732713" y="3152775"/>
          <p14:tracePt t="62330" x="7732713" y="3036888"/>
          <p14:tracePt t="62336" x="7724775" y="2982913"/>
          <p14:tracePt t="62348" x="7724775" y="2946400"/>
          <p14:tracePt t="62363" x="7724775" y="2919413"/>
          <p14:tracePt t="62379" x="7724775" y="2894013"/>
          <p14:tracePt t="62394" x="7724775" y="2884488"/>
          <p14:tracePt t="62451" x="7715250" y="2884488"/>
          <p14:tracePt t="62473" x="7715250" y="2919413"/>
          <p14:tracePt t="62489" x="7715250" y="2990850"/>
          <p14:tracePt t="62501" x="7715250" y="3081338"/>
          <p14:tracePt t="62512" x="7715250" y="3187700"/>
          <p14:tracePt t="62533" x="7715250" y="3276600"/>
          <p14:tracePt t="62549" x="7697788" y="3367088"/>
          <p14:tracePt t="62577" x="7697788" y="3394075"/>
          <p14:tracePt t="62643" x="7697788" y="3357563"/>
          <p14:tracePt t="62656" x="7688263" y="3303588"/>
          <p14:tracePt t="62678" x="7680325" y="3268663"/>
          <p14:tracePt t="62709" x="7670800" y="3143250"/>
          <p14:tracePt t="62717" x="7670800" y="3098800"/>
          <p14:tracePt t="62733" x="7661275" y="3054350"/>
          <p14:tracePt t="62762" x="7653338" y="2982913"/>
          <p14:tracePt t="62767" x="7653338" y="2955925"/>
          <p14:tracePt t="62780" x="7653338" y="2938463"/>
          <p14:tracePt t="62857" x="7653338" y="2946400"/>
          <p14:tracePt t="62873" x="7653338" y="2955925"/>
          <p14:tracePt t="62885" x="7653338" y="3009900"/>
          <p14:tracePt t="62898" x="7653338" y="3098800"/>
          <p14:tracePt t="62932" x="7661275" y="3268663"/>
          <p14:tracePt t="62950" x="7661275" y="3295650"/>
          <p14:tracePt t="62977" x="7670800" y="3295650"/>
          <p14:tracePt t="63003" x="7680325" y="3259138"/>
          <p14:tracePt t="63014" x="7688263" y="3179763"/>
          <p14:tracePt t="63033" x="7697788" y="3081338"/>
          <p14:tracePt t="63050" x="7705725" y="3000375"/>
          <p14:tracePt t="63079" x="7724775" y="2867025"/>
          <p14:tracePt t="63085" x="7724775" y="2857500"/>
          <p14:tracePt t="63132" x="7724775" y="2847975"/>
          <p14:tracePt t="64158" x="7715250" y="2847975"/>
          <p14:tracePt t="64530" x="7724775" y="2847975"/>
          <p14:tracePt t="65792" x="7697788" y="2847975"/>
          <p14:tracePt t="65803" x="7634288" y="2830513"/>
          <p14:tracePt t="65814" x="7572375" y="2803525"/>
          <p14:tracePt t="65846" x="7473950" y="2759075"/>
          <p14:tracePt t="65874" x="7331075" y="2679700"/>
          <p14:tracePt t="65906" x="7180263" y="2643188"/>
          <p14:tracePt t="65912" x="7089775" y="2643188"/>
          <p14:tracePt t="65944" x="6848475" y="2643188"/>
          <p14:tracePt t="65949" x="6724650" y="2670175"/>
          <p14:tracePt t="65963" x="6589713" y="2714625"/>
          <p14:tracePt t="65989" x="6367463" y="2795588"/>
          <p14:tracePt t="66009" x="6197600" y="2867025"/>
          <p14:tracePt t="66024" x="6161088" y="2874963"/>
          <p14:tracePt t="66245" x="6108700" y="2874963"/>
          <p14:tracePt t="66258" x="6027738" y="2847975"/>
          <p14:tracePt t="66272" x="5902325" y="2847975"/>
          <p14:tracePt t="66294" x="5367338" y="2928938"/>
          <p14:tracePt t="66323" x="4741863" y="2990850"/>
          <p14:tracePt t="66347" x="4295775" y="2990850"/>
          <p14:tracePt t="66363" x="4108450" y="2946400"/>
          <p14:tracePt t="66379" x="4000500" y="2919413"/>
          <p14:tracePt t="66408" x="3759200" y="2840038"/>
          <p14:tracePt t="66413" x="3705225" y="2813050"/>
          <p14:tracePt t="66426" x="3660775" y="2786063"/>
          <p14:tracePt t="66447" x="3625850" y="2768600"/>
          <p14:tracePt t="66476" x="3527425" y="2697163"/>
          <p14:tracePt t="66507" x="3490913" y="2670175"/>
          <p14:tracePt t="66514" x="3482975" y="2660650"/>
          <p14:tracePt t="66737" x="3473450" y="2660650"/>
          <p14:tracePt t="66749" x="3455988" y="2660650"/>
          <p14:tracePt t="66764" x="3419475" y="2652713"/>
          <p14:tracePt t="66792" x="3286125" y="2625725"/>
          <p14:tracePt t="66798" x="3160713" y="2625725"/>
          <p14:tracePt t="66811" x="3036888" y="2616200"/>
          <p14:tracePt t="66846" x="2751138" y="2581275"/>
          <p14:tracePt t="66851" x="2608263" y="2554288"/>
          <p14:tracePt t="66864" x="2500313" y="2517775"/>
          <p14:tracePt t="66892" x="2303463" y="2411413"/>
          <p14:tracePt t="66898" x="2214563" y="2374900"/>
          <p14:tracePt t="66911" x="2143125" y="2330450"/>
          <p14:tracePt t="66946" x="1955800" y="2232025"/>
          <p14:tracePt t="66978" x="1830388" y="2170113"/>
          <p14:tracePt t="66995" x="1812925" y="2152650"/>
          <p14:tracePt t="67025" x="1776413" y="2143125"/>
          <p14:tracePt t="67030" x="1768475" y="2143125"/>
          <p14:tracePt t="67048" x="1758950" y="2143125"/>
          <p14:tracePt t="67065" x="1741488" y="2143125"/>
          <p14:tracePt t="67093" x="1731963" y="2143125"/>
          <p14:tracePt t="67111" x="1731963" y="2152650"/>
          <p14:tracePt t="67147" x="1724025" y="2170113"/>
          <p14:tracePt t="67378" x="1714500" y="2170113"/>
          <p14:tracePt t="67422" x="1714500" y="2160588"/>
          <p14:tracePt t="67713" x="1714500" y="2179638"/>
          <p14:tracePt t="67724" x="1714500" y="2187575"/>
          <p14:tracePt t="67750" x="1741488" y="2224088"/>
          <p14:tracePt t="67767" x="1776413" y="2241550"/>
          <p14:tracePt t="67796" x="2044700" y="2339975"/>
          <p14:tracePt t="67813" x="2197100" y="2384425"/>
          <p14:tracePt t="67849" x="2751138" y="2509838"/>
          <p14:tracePt t="67855" x="2901950" y="2536825"/>
          <p14:tracePt t="67867" x="3000375" y="2536825"/>
          <p14:tracePt t="67896" x="3081338" y="2536825"/>
          <p14:tracePt t="68085" x="3170238" y="2527300"/>
          <p14:tracePt t="68099" x="3286125" y="2500313"/>
          <p14:tracePt t="68109" x="3438525" y="2490788"/>
          <p14:tracePt t="68130" x="3983038" y="2517775"/>
          <p14:tracePt t="68152" x="4313238" y="2562225"/>
          <p14:tracePt t="68182" x="5170488" y="2776538"/>
          <p14:tracePt t="68199" x="5394325" y="2857500"/>
          <p14:tracePt t="68228" x="5830888" y="3116263"/>
          <p14:tracePt t="68253" x="5973763" y="3251200"/>
          <p14:tracePt t="68268" x="6018213" y="3303588"/>
          <p14:tracePt t="68297" x="6045200" y="3330575"/>
          <p14:tracePt t="68469" x="6045200" y="3322638"/>
          <p14:tracePt t="68483" x="6054725" y="3322638"/>
          <p14:tracePt t="68492" x="6062663" y="3322638"/>
          <p14:tracePt t="68517" x="6170613" y="3367088"/>
          <p14:tracePt t="68533" x="6330950" y="3438525"/>
          <p14:tracePt t="68554" x="6777038" y="3589338"/>
          <p14:tracePt t="68582" x="7072313" y="3679825"/>
          <p14:tracePt t="68612" x="7323138" y="3751263"/>
          <p14:tracePt t="68630" x="7358063" y="3751263"/>
          <p14:tracePt t="68653" x="7402513" y="3741738"/>
          <p14:tracePt t="68683" x="7456488" y="3697288"/>
          <p14:tracePt t="68688" x="7473950" y="3670300"/>
          <p14:tracePt t="68877" x="7466013" y="3660775"/>
          <p14:tracePt t="68887" x="7456488" y="3652838"/>
          <p14:tracePt t="68903" x="7446963" y="3625850"/>
          <p14:tracePt t="68918" x="7446963" y="3608388"/>
          <p14:tracePt t="68952" x="7446963" y="3429000"/>
          <p14:tracePt t="68983" x="7429500" y="3286125"/>
          <p14:tracePt t="68989" x="7429500" y="3241675"/>
          <p14:tracePt t="69014" x="7394575" y="3179763"/>
          <p14:tracePt t="69031" x="7385050" y="3160713"/>
          <p14:tracePt t="69053" x="7367588" y="3143250"/>
          <p14:tracePt t="69069" x="7348538" y="3125788"/>
          <p14:tracePt t="69085" x="7340600" y="3125788"/>
          <p14:tracePt t="69115" x="7331075" y="3125788"/>
          <p14:tracePt t="69347" x="7323138" y="3125788"/>
          <p14:tracePt t="69359" x="7313613" y="3125788"/>
          <p14:tracePt t="69371" x="7313613" y="3108325"/>
          <p14:tracePt t="69399" x="7296150" y="3044825"/>
          <p14:tracePt t="69418" x="7296150" y="2973388"/>
          <p14:tracePt t="69433" x="7296150" y="2928938"/>
          <p14:tracePt t="69454" x="7277100" y="2847975"/>
          <p14:tracePt t="69469" x="7277100" y="2813050"/>
          <p14:tracePt t="69499" x="7259638" y="2741613"/>
          <p14:tracePt t="69503" x="7251700" y="2732088"/>
          <p14:tracePt t="69530" x="7251700" y="2714625"/>
          <p14:tracePt t="69536" x="7251700" y="2705100"/>
          <p14:tracePt t="69861" x="7242175" y="2705100"/>
          <p14:tracePt t="69874" x="7232650" y="2705100"/>
          <p14:tracePt t="69948" x="7224713" y="2705100"/>
          <p14:tracePt t="69970" x="7215188" y="2705100"/>
          <p14:tracePt t="70007" x="7205663" y="2705100"/>
          <p14:tracePt t="70103" x="7197725" y="2705100"/>
          <p14:tracePt t="70585" x="7197725" y="2714625"/>
          <p14:tracePt t="70596" x="7197725" y="2724150"/>
          <p14:tracePt t="70619" x="7205663" y="2724150"/>
          <p14:tracePt t="70656" x="7205663" y="2732088"/>
          <p14:tracePt t="70666" x="7215188" y="2732088"/>
          <p14:tracePt t="72240" x="7215188" y="2751138"/>
          <p14:tracePt t="72251" x="7224713" y="2768600"/>
          <p14:tracePt t="72266" x="7232650" y="2786063"/>
          <p14:tracePt t="72280" x="7232650" y="2803525"/>
          <p14:tracePt t="72294" x="7251700" y="2830513"/>
          <p14:tracePt t="72322" x="7286625" y="2867025"/>
          <p14:tracePt t="72328" x="7304088" y="2884488"/>
          <p14:tracePt t="72341" x="7323138" y="2894013"/>
          <p14:tracePt t="72363" x="7367588" y="2911475"/>
          <p14:tracePt t="72378" x="7385050" y="2911475"/>
          <p14:tracePt t="72407" x="7394575" y="2911475"/>
          <p14:tracePt t="72413" x="7394575" y="2901950"/>
          <p14:tracePt t="72438" x="7375525" y="2867025"/>
          <p14:tracePt t="72463" x="7340600" y="2822575"/>
          <p14:tracePt t="72477" x="7331075" y="2795588"/>
          <p14:tracePt t="72508" x="7313613" y="2776538"/>
          <p14:tracePt t="72577" x="7323138" y="2786063"/>
          <p14:tracePt t="72589" x="7340600" y="2803525"/>
          <p14:tracePt t="72608" x="7367588" y="2822575"/>
          <p14:tracePt t="72625" x="7385050" y="2830513"/>
          <p14:tracePt t="72661" x="7429500" y="2857500"/>
          <p14:tracePt t="72666" x="7439025" y="2867025"/>
          <p14:tracePt t="72694" x="7439025" y="2874963"/>
          <p14:tracePt t="72711" x="7412038" y="2874963"/>
          <p14:tracePt t="72726" x="7402513" y="2874963"/>
          <p14:tracePt t="72762" x="7367588" y="2874963"/>
          <p14:tracePt t="72793" x="7340600" y="2847975"/>
          <p14:tracePt t="73024" x="7348538" y="2857500"/>
          <p14:tracePt t="73225" x="7348538" y="2847975"/>
          <p14:tracePt t="73312" x="7367588" y="2857500"/>
          <p14:tracePt t="73322" x="7375525" y="2867025"/>
          <p14:tracePt t="73342" x="7394575" y="2884488"/>
          <p14:tracePt t="73366" x="7412038" y="2919413"/>
          <p14:tracePt t="73394" x="7429500" y="2946400"/>
          <p14:tracePt t="73411" x="7439025" y="2955925"/>
          <p14:tracePt t="73429" x="7446963" y="2955925"/>
          <p14:tracePt t="73516" x="7446963" y="2946400"/>
          <p14:tracePt t="73530" x="7446963" y="2938463"/>
          <p14:tracePt t="73561" x="7446963" y="2928938"/>
          <p14:tracePt t="73587" x="7446963" y="2919413"/>
          <p14:tracePt t="73733" x="7446963" y="2928938"/>
          <p14:tracePt t="73959" x="7446963" y="2946400"/>
          <p14:tracePt t="73971" x="7446963" y="2955925"/>
          <p14:tracePt t="73983" x="7446963" y="2982913"/>
          <p14:tracePt t="74012" x="7446963" y="3036888"/>
          <p14:tracePt t="74030" x="7446963" y="3062288"/>
          <p14:tracePt t="74066" x="7446963" y="3143250"/>
          <p14:tracePt t="74071" x="7456488" y="3152775"/>
          <p14:tracePt t="74084" x="7456488" y="3170238"/>
          <p14:tracePt t="74113" x="7473950" y="3197225"/>
          <p14:tracePt t="74144" x="7483475" y="3197225"/>
          <p14:tracePt t="74475" x="7466013" y="3197225"/>
          <p14:tracePt t="74488" x="7456488" y="3197225"/>
          <p14:tracePt t="74512" x="7446963" y="3197225"/>
          <p14:tracePt t="74531" x="7439025" y="3197225"/>
          <p14:tracePt t="74691" x="7439025" y="3205163"/>
          <p14:tracePt t="75329" x="7439025" y="3224213"/>
          <p14:tracePt t="75340" x="7439025" y="3232150"/>
          <p14:tracePt t="75355" x="7419975" y="3241675"/>
          <p14:tracePt t="75373" x="7419975" y="3251200"/>
          <p14:tracePt t="75388" x="7419975" y="3259138"/>
          <p14:tracePt t="75451" x="7412038" y="3276600"/>
          <p14:tracePt t="75462" x="7412038" y="3286125"/>
          <p14:tracePt t="75532" x="7412038" y="3295650"/>
          <p14:tracePt t="75547" x="7412038" y="3303588"/>
          <p14:tracePt t="75555" x="7412038" y="3313113"/>
          <p14:tracePt t="75991" x="7412038" y="3322638"/>
          <p14:tracePt t="76004" x="7412038" y="3330575"/>
          <p14:tracePt t="76014" x="7402513" y="3348038"/>
          <p14:tracePt t="76036" x="7394575" y="3348038"/>
          <p14:tracePt t="76053" x="7385050" y="3357563"/>
          <p14:tracePt t="76075" x="7385050" y="3367088"/>
          <p14:tracePt t="76208" x="7385050" y="3375025"/>
          <p14:tracePt t="76231" x="7385050" y="3384550"/>
          <p14:tracePt t="76361" x="7394575" y="3384550"/>
          <p14:tracePt t="76484" x="7394575" y="3375025"/>
          <p14:tracePt t="76495" x="7394575" y="3357563"/>
          <p14:tracePt t="76554" x="7394575" y="3348038"/>
          <p14:tracePt t="76652" x="7394575" y="3340100"/>
          <p14:tracePt t="76662" x="7385050" y="3330575"/>
          <p14:tracePt t="76677" x="7385050" y="3313113"/>
          <p14:tracePt t="76879" x="7385050" y="3295650"/>
          <p14:tracePt t="76889" x="7385050" y="3286125"/>
          <p14:tracePt t="76907" x="7385050" y="3268663"/>
          <p14:tracePt t="76938" x="7385050" y="3232150"/>
          <p14:tracePt t="76964" x="7385050" y="3224213"/>
          <p14:tracePt t="77035" x="7375525" y="3214688"/>
          <p14:tracePt t="77046" x="7375525" y="3205163"/>
          <p14:tracePt t="77192" x="7358063" y="3205163"/>
          <p14:tracePt t="77251" x="7348538" y="3197225"/>
          <p14:tracePt t="77348" x="7340600" y="3214688"/>
          <p14:tracePt t="77371" x="7340600" y="3224213"/>
          <p14:tracePt t="77624" x="7331075" y="3224213"/>
          <p14:tracePt t="77720" x="7323138" y="3224213"/>
          <p14:tracePt t="77769" x="7313613" y="3224213"/>
          <p14:tracePt t="77780" x="7304088" y="3224213"/>
          <p14:tracePt t="77839" x="7296150" y="3214688"/>
          <p14:tracePt t="77934" x="7286625" y="3232150"/>
          <p14:tracePt t="77946" x="7286625" y="3251200"/>
          <p14:tracePt t="77960" x="7286625" y="3268663"/>
          <p14:tracePt t="77983" x="7286625" y="3303588"/>
          <p14:tracePt t="77998" x="7286625" y="3313113"/>
          <p14:tracePt t="78054" x="7296150" y="3313113"/>
          <p14:tracePt t="78083" x="7304088" y="3313113"/>
          <p14:tracePt t="78096" x="7313613" y="3313113"/>
          <p14:tracePt t="78106" x="7323138" y="3313113"/>
          <p14:tracePt t="78130" x="7331075" y="3303588"/>
          <p14:tracePt t="78158" x="7348538" y="3286125"/>
          <p14:tracePt t="78164" x="7348538" y="3276600"/>
          <p14:tracePt t="78182" x="7348538" y="3268663"/>
          <p14:tracePt t="78198" x="7358063" y="3259138"/>
          <p14:tracePt t="78227" x="7367588" y="3241675"/>
          <p14:tracePt t="78233" x="7367588" y="3232150"/>
          <p14:tracePt t="78249" x="7367588" y="3224213"/>
          <p14:tracePt t="78262" x="7367588" y="3214688"/>
          <p14:tracePt t="78283" x="7367588" y="3205163"/>
          <p14:tracePt t="78299" x="7367588" y="3197225"/>
          <p14:tracePt t="79292" x="7358063" y="3197225"/>
          <p14:tracePt t="79320" x="7348538" y="3197225"/>
          <p14:tracePt t="79389" x="7348538" y="3214688"/>
          <p14:tracePt t="79411" x="7348538" y="3224213"/>
          <p14:tracePt t="79449" x="7348538" y="3232150"/>
          <p14:tracePt t="79739" x="7348538" y="3251200"/>
          <p14:tracePt t="79750" x="7358063" y="3251200"/>
          <p14:tracePt t="79765" x="7358063" y="3268663"/>
          <p14:tracePt t="79788" x="7358063" y="3286125"/>
          <p14:tracePt t="79870" x="7358063" y="3276600"/>
          <p14:tracePt t="79881" x="7358063" y="3268663"/>
          <p14:tracePt t="79896" x="7358063" y="3259138"/>
          <p14:tracePt t="79941" x="7358063" y="3251200"/>
          <p14:tracePt t="80097" x="7358063" y="3232150"/>
          <p14:tracePt t="80123" x="7348538" y="3232150"/>
          <p14:tracePt t="80146" x="7340600" y="3232150"/>
          <p14:tracePt t="80421" x="7348538" y="3232150"/>
          <p14:tracePt t="80468" x="7358063" y="3232150"/>
          <p14:tracePt t="80486" x="7358063" y="3224213"/>
          <p14:tracePt t="80856" x="7358063" y="3214688"/>
          <p14:tracePt t="80879" x="7358063" y="3205163"/>
          <p14:tracePt t="80942" x="7348538" y="3205163"/>
          <p14:tracePt t="84038" x="7340600" y="3205163"/>
          <p14:tracePt t="84291" x="7340600" y="3214688"/>
          <p14:tracePt t="84340" x="7340600" y="3224213"/>
          <p14:tracePt t="84363" x="7340600" y="3232150"/>
          <p14:tracePt t="84482" x="7340600" y="3241675"/>
          <p14:tracePt t="84544" x="7340600" y="3251200"/>
          <p14:tracePt t="84686" x="7340600" y="3259138"/>
          <p14:tracePt t="85167" x="7340600" y="3251200"/>
          <p14:tracePt t="85182" x="7340600" y="3241675"/>
          <p14:tracePt t="85206" x="7348538" y="3232150"/>
          <p14:tracePt t="91810" x="7340600" y="3224213"/>
          <p14:tracePt t="91824" x="7323138" y="3214688"/>
          <p14:tracePt t="91838" x="7296150" y="3197225"/>
          <p14:tracePt t="91864" x="7197725" y="3197225"/>
          <p14:tracePt t="91895" x="7099300" y="3214688"/>
          <p14:tracePt t="91901" x="7045325" y="3214688"/>
          <p14:tracePt t="91913" x="7027863" y="3214688"/>
          <p14:tracePt t="91935" x="6965950" y="3197225"/>
          <p14:tracePt t="91964" x="6938963" y="3179763"/>
          <p14:tracePt t="91970" x="6929438" y="3152775"/>
          <p14:tracePt t="91982" x="6919913" y="3143250"/>
          <p14:tracePt t="92011" x="6919913" y="3125788"/>
          <p14:tracePt t="92017" x="6919913" y="3116263"/>
          <p14:tracePt t="92035" x="6919913" y="3108325"/>
          <p14:tracePt t="92051" x="6919913" y="3062288"/>
          <p14:tracePt t="92067" x="6929438" y="3036888"/>
          <p14:tracePt t="92095" x="6956425" y="3009900"/>
          <p14:tracePt t="92101" x="6965950" y="2990850"/>
          <p14:tracePt t="92113" x="6973888" y="2990850"/>
          <p14:tracePt t="92135" x="6991350" y="2982913"/>
          <p14:tracePt t="92151" x="7010400" y="2973388"/>
          <p14:tracePt t="92179" x="7027863" y="2973388"/>
          <p14:tracePt t="92184" x="7037388" y="2973388"/>
          <p14:tracePt t="92198" x="7062788" y="2973388"/>
          <p14:tracePt t="92233" x="7108825" y="2982913"/>
          <p14:tracePt t="92263" x="7143750" y="3000375"/>
          <p14:tracePt t="92269" x="7153275" y="3009900"/>
          <p14:tracePt t="92281" x="7161213" y="3009900"/>
          <p14:tracePt t="92310" x="7161213" y="3017838"/>
          <p14:tracePt t="92582" x="7170738" y="3017838"/>
          <p14:tracePt t="92675" x="7170738" y="3000375"/>
          <p14:tracePt t="92691" x="7170738" y="2990850"/>
          <p14:tracePt t="92724" x="7170738" y="2982913"/>
          <p14:tracePt t="92761" x="7161213" y="2982913"/>
          <p14:tracePt t="92773" x="7153275" y="2982913"/>
          <p14:tracePt t="92799" x="7134225" y="2982913"/>
          <p14:tracePt t="92820" x="7126288" y="2982913"/>
          <p14:tracePt t="92837" x="7116763" y="2982913"/>
          <p14:tracePt t="92852" x="7108825" y="2982913"/>
          <p14:tracePt t="92930" x="7108825" y="2990850"/>
          <p14:tracePt t="92940" x="7116763" y="3009900"/>
          <p14:tracePt t="92954" x="7126288" y="3017838"/>
          <p14:tracePt t="92981" x="7134225" y="3036888"/>
          <p14:tracePt t="92989" x="7143750" y="3044825"/>
          <p14:tracePt t="93002" x="7153275" y="3044825"/>
          <p14:tracePt t="93035" x="7161213" y="3054350"/>
          <p14:tracePt t="93063" x="7180263" y="3054350"/>
          <p14:tracePt t="93276" x="7170738" y="3054350"/>
          <p14:tracePt t="93293" x="7161213" y="3044825"/>
          <p14:tracePt t="93314" x="7153275" y="3044825"/>
          <p14:tracePt t="93325" x="7143750" y="3044825"/>
          <p14:tracePt t="93374" x="7134225" y="3044825"/>
          <p14:tracePt t="93412" x="7134225" y="3054350"/>
          <p14:tracePt t="93421" x="7126288" y="3054350"/>
          <p14:tracePt t="93438" x="7126288" y="3062288"/>
          <p14:tracePt t="93467" x="7126288" y="3081338"/>
          <p14:tracePt t="93498" x="7126288" y="3098800"/>
          <p14:tracePt t="93504" x="7126288" y="3108325"/>
          <p14:tracePt t="93520" x="7126288" y="3116263"/>
          <p14:tracePt t="93538" x="7134225" y="3125788"/>
          <p14:tracePt t="93567" x="7143750" y="3125788"/>
          <p14:tracePt t="93735" x="7143750" y="3108325"/>
          <p14:tracePt t="93749" x="7143750" y="3089275"/>
          <p14:tracePt t="93769" x="7153275" y="3081338"/>
          <p14:tracePt t="93796" x="7153275" y="3071813"/>
          <p14:tracePt t="93866" x="7153275" y="3062288"/>
          <p14:tracePt t="93883" x="7143750" y="3054350"/>
          <p14:tracePt t="93890" x="7134225" y="3054350"/>
          <p14:tracePt t="93904" x="7126288" y="3054350"/>
          <p14:tracePt t="93937" x="7116763" y="3054350"/>
          <p14:tracePt t="94033" x="7116763" y="3062288"/>
          <p14:tracePt t="94048" x="7126288" y="3062288"/>
          <p14:tracePt t="94070" x="7134225" y="3071813"/>
          <p14:tracePt t="94100" x="7153275" y="3071813"/>
          <p14:tracePt t="94153" x="7153275" y="3062288"/>
          <p14:tracePt t="94168" x="7153275" y="3044825"/>
          <p14:tracePt t="94186" x="7153275" y="3027363"/>
          <p14:tracePt t="94205" x="7153275" y="3017838"/>
          <p14:tracePt t="94262" x="7134225" y="3017838"/>
          <p14:tracePt t="94289" x="7126288" y="3017838"/>
          <p14:tracePt t="94301" x="7116763" y="3017838"/>
          <p14:tracePt t="94310" x="7108825" y="3027363"/>
          <p14:tracePt t="94341" x="7099300" y="3036888"/>
          <p14:tracePt t="94356" x="7099300" y="3044825"/>
          <p14:tracePt t="94372" x="7089775" y="3062288"/>
          <p14:tracePt t="94401" x="7089775" y="3071813"/>
          <p14:tracePt t="94419" x="7089775" y="3089275"/>
          <p14:tracePt t="94442" x="7089775" y="3098800"/>
          <p14:tracePt t="94457" x="7108825" y="3116263"/>
          <p14:tracePt t="94471" x="7116763" y="3116263"/>
          <p14:tracePt t="94500" x="7134225" y="3116263"/>
          <p14:tracePt t="94505" x="7143750" y="3108325"/>
          <p14:tracePt t="94540" x="7153275" y="3081338"/>
          <p14:tracePt t="94557" x="7161213" y="3062288"/>
          <p14:tracePt t="94586" x="7161213" y="3054350"/>
          <p14:tracePt t="94647" x="7161213" y="3027363"/>
          <p14:tracePt t="94658" x="7161213" y="3017838"/>
          <p14:tracePt t="94674" x="7161213" y="3009900"/>
          <p14:tracePt t="94689" x="7161213" y="3000375"/>
          <p14:tracePt t="94718" x="7161213" y="2982913"/>
          <p14:tracePt t="94742" x="7143750" y="2973388"/>
          <p14:tracePt t="94787" x="7116763" y="2973388"/>
          <p14:tracePt t="94793" x="7108825" y="2973388"/>
          <p14:tracePt t="94805" x="7099300" y="2973388"/>
          <p14:tracePt t="94841" x="7081838" y="3000375"/>
          <p14:tracePt t="94871" x="7072313" y="3027363"/>
          <p14:tracePt t="94877" x="7072313" y="3036888"/>
          <p14:tracePt t="94890" x="7072313" y="3054350"/>
          <p14:tracePt t="94919" x="7072313" y="3071813"/>
          <p14:tracePt t="94924" x="7081838" y="3089275"/>
          <p14:tracePt t="94943" x="7099300" y="3089275"/>
          <p14:tracePt t="94959" x="7108825" y="3108325"/>
          <p14:tracePt t="94974" x="7134225" y="3116263"/>
          <p14:tracePt t="95009" x="7143750" y="3116263"/>
          <p14:tracePt t="95043" x="7153275" y="3071813"/>
          <p14:tracePt t="95054" x="7170738" y="3044825"/>
          <p14:tracePt t="95075" x="7180263" y="3036888"/>
          <p14:tracePt t="95090" x="7180263" y="3017838"/>
          <p14:tracePt t="95116" x="7180263" y="3009900"/>
          <p14:tracePt t="95167" x="7180263" y="2990850"/>
          <p14:tracePt t="95178" x="7180263" y="2982913"/>
          <p14:tracePt t="95200" x="7170738" y="2973388"/>
          <p14:tracePt t="95222" x="7161213" y="2965450"/>
          <p14:tracePt t="95244" x="7143750" y="2965450"/>
          <p14:tracePt t="95260" x="7126288" y="2965450"/>
          <p14:tracePt t="95289" x="7108825" y="2990850"/>
          <p14:tracePt t="95305" x="7108825" y="3000375"/>
          <p14:tracePt t="95342" x="7099300" y="3054350"/>
          <p14:tracePt t="95348" x="7099300" y="3062288"/>
          <p14:tracePt t="95373" x="7099300" y="3098800"/>
          <p14:tracePt t="95391" x="7108825" y="3116263"/>
          <p14:tracePt t="95420" x="7134225" y="3143250"/>
          <p14:tracePt t="95445" x="7161213" y="3152775"/>
          <p14:tracePt t="95474" x="7180263" y="3133725"/>
          <p14:tracePt t="95477" x="7197725" y="3116263"/>
          <p14:tracePt t="95490" x="7197725" y="3089275"/>
          <p14:tracePt t="95503" x="7205663" y="3062288"/>
          <p14:tracePt t="95524" x="7215188" y="3009900"/>
          <p14:tracePt t="95545" x="7215188" y="2982913"/>
          <p14:tracePt t="95561" x="7215188" y="2973388"/>
          <p14:tracePt t="95611" x="7215188" y="2955925"/>
          <p14:tracePt t="95620" x="7197725" y="2955925"/>
          <p14:tracePt t="95646" x="7170738" y="2938463"/>
          <p14:tracePt t="95673" x="7134225" y="2938463"/>
          <p14:tracePt t="95704" x="7089775" y="2973388"/>
          <p14:tracePt t="95742" x="7072313" y="3009900"/>
          <p14:tracePt t="95774" x="7062788" y="3027363"/>
          <p14:tracePt t="95778" x="7062788" y="3036888"/>
          <p14:tracePt t="95805" x="7072313" y="3062288"/>
          <p14:tracePt t="95822" x="7072313" y="3071813"/>
          <p14:tracePt t="95845" x="7108825" y="3098800"/>
          <p14:tracePt t="95875" x="7143750" y="3108325"/>
          <p14:tracePt t="95906" x="7153275" y="3108325"/>
          <p14:tracePt t="95920" x="7161213" y="3081338"/>
          <p14:tracePt t="95947" x="7180263" y="3036888"/>
          <p14:tracePt t="95975" x="7180263" y="3000375"/>
          <p14:tracePt t="95984" x="7180263" y="2982913"/>
          <p14:tracePt t="95994" x="7180263" y="2973388"/>
          <p14:tracePt t="96022" x="7180263" y="2955925"/>
          <p14:tracePt t="96028" x="7170738" y="2955925"/>
          <p14:tracePt t="96046" x="7161213" y="2946400"/>
          <p14:tracePt t="96062" x="7153275" y="2946400"/>
          <p14:tracePt t="96092" x="7108825" y="2955925"/>
          <p14:tracePt t="96109" x="7089775" y="2973388"/>
          <p14:tracePt t="96144" x="7072313" y="3009900"/>
          <p14:tracePt t="96150" x="7072313" y="3017838"/>
          <p14:tracePt t="96174" x="7062788" y="3054350"/>
          <p14:tracePt t="96192" x="7062788" y="3071813"/>
          <p14:tracePt t="96209" x="7072313" y="3098800"/>
          <p14:tracePt t="96245" x="7108825" y="3133725"/>
          <p14:tracePt t="96250" x="7126288" y="3152775"/>
          <p14:tracePt t="96263" x="7134225" y="3160713"/>
          <p14:tracePt t="96292" x="7153275" y="3160713"/>
          <p14:tracePt t="96297" x="7161213" y="3160713"/>
          <p14:tracePt t="96355" x="7161213" y="3152775"/>
          <p14:tracePt t="96378" x="7161213" y="3116263"/>
          <p14:tracePt t="96388" x="7161213" y="3089275"/>
          <p14:tracePt t="96410" x="7161213" y="3071813"/>
          <p14:tracePt t="96426" x="7161213" y="3044825"/>
          <p14:tracePt t="96448" x="7161213" y="3036888"/>
          <p14:tracePt t="96464" x="7153275" y="3027363"/>
          <p14:tracePt t="96478" x="7143750" y="3027363"/>
          <p14:tracePt t="96508" x="7134225" y="3027363"/>
          <p14:tracePt t="96513" x="7126288" y="3036888"/>
          <p14:tracePt t="96546" x="7116763" y="3036888"/>
          <p14:tracePt t="96616" x="7126288" y="3044825"/>
          <p14:tracePt t="96631" x="7126288" y="3054350"/>
          <p14:tracePt t="96647" x="7126288" y="3062288"/>
          <p14:tracePt t="96664" x="7134225" y="3062288"/>
          <p14:tracePt t="96679" x="7134225" y="3071813"/>
          <p14:tracePt t="97566" x="7143750" y="3062288"/>
          <p14:tracePt t="97580" x="7143750" y="3054350"/>
          <p14:tracePt t="97604" x="7153275" y="3054350"/>
          <p14:tracePt t="98515" x="7143750" y="3054350"/>
          <p14:tracePt t="98542" x="7134225" y="3054350"/>
          <p14:tracePt t="101991" x="7134225" y="3044825"/>
          <p14:tracePt t="102111" x="7134225" y="3036888"/>
          <p14:tracePt t="102316" x="7134225" y="3027363"/>
          <p14:tracePt t="102350" x="7134225" y="3017838"/>
          <p14:tracePt t="102360" x="7134225" y="3009900"/>
          <p14:tracePt t="103564" x="7143750" y="3009900"/>
          <p14:tracePt t="103601" x="7153275" y="3009900"/>
          <p14:tracePt t="103613" x="7161213" y="3009900"/>
          <p14:tracePt t="103683" x="7161213" y="3000375"/>
          <p14:tracePt t="103706" x="7161213" y="2982913"/>
          <p14:tracePt t="103717" x="7161213" y="2965450"/>
          <p14:tracePt t="103738" x="7161213" y="2955925"/>
          <p14:tracePt t="103755" x="7161213" y="2946400"/>
          <p14:tracePt t="103777" x="7161213" y="2938463"/>
          <p14:tracePt t="103792" x="7153275" y="2938463"/>
          <p14:tracePt t="104153" x="7153275" y="2919413"/>
          <p14:tracePt t="104164" x="7153275" y="2894013"/>
          <p14:tracePt t="104178" x="7153275" y="2867025"/>
          <p14:tracePt t="104206" x="7153275" y="2822575"/>
          <p14:tracePt t="104212" x="7153275" y="2813050"/>
          <p14:tracePt t="104236" x="7153275" y="2803525"/>
          <p14:tracePt t="104254" x="7153275" y="2795588"/>
          <p14:tracePt t="104278" x="7153275" y="2776538"/>
          <p14:tracePt t="104294" x="7153275" y="2751138"/>
          <p14:tracePt t="104309" x="7153275" y="2714625"/>
          <p14:tracePt t="104338" x="7153275" y="2697163"/>
          <p14:tracePt t="104376" x="7161213" y="2697163"/>
          <p14:tracePt t="104452" x="7161213" y="2687638"/>
          <p14:tracePt t="105304" x="7161213" y="2697163"/>
          <p14:tracePt t="105595" x="7161213" y="2705100"/>
          <p14:tracePt t="109788" x="7170738" y="2705100"/>
          <p14:tracePt t="109821" x="7188200" y="2705100"/>
          <p14:tracePt t="109835" x="7188200" y="2687638"/>
          <p14:tracePt t="109848" x="7197725" y="2687638"/>
          <p14:tracePt t="109876" x="7197725" y="2679700"/>
          <p14:tracePt t="109897" x="7197725" y="2670175"/>
          <p14:tracePt t="109908" x="7205663" y="2670175"/>
          <p14:tracePt t="109941" x="7205663" y="2660650"/>
          <p14:tracePt t="109993" x="7205663" y="2652713"/>
          <p14:tracePt t="110017" x="7205663" y="2643188"/>
          <p14:tracePt t="110026" x="7197725" y="2643188"/>
          <p14:tracePt t="110046" x="7197725" y="2633663"/>
          <p14:tracePt t="110076" x="7188200" y="2616200"/>
          <p14:tracePt t="110100" x="7180263" y="2616200"/>
          <p14:tracePt t="110129" x="7170738" y="2616200"/>
          <p14:tracePt t="110136" x="7161213" y="2616200"/>
          <p14:tracePt t="110162" x="7153275" y="2616200"/>
          <p14:tracePt t="110183" x="7143750" y="2625725"/>
          <p14:tracePt t="110201" x="7134225" y="2633663"/>
          <p14:tracePt t="110230" x="7134225" y="2687638"/>
          <p14:tracePt t="110236" x="7126288" y="2724150"/>
          <p14:tracePt t="110261" x="7116763" y="2795588"/>
          <p14:tracePt t="110266" x="7116763" y="2822575"/>
          <p14:tracePt t="110279" x="7116763" y="2857500"/>
          <p14:tracePt t="110301" x="7116763" y="2894013"/>
          <p14:tracePt t="110317" x="7126288" y="2928938"/>
          <p14:tracePt t="110346" x="7143750" y="2955925"/>
          <p14:tracePt t="110364" x="7161213" y="2955925"/>
          <p14:tracePt t="110399" x="7180263" y="2946400"/>
          <p14:tracePt t="110404" x="7188200" y="2919413"/>
          <p14:tracePt t="110417" x="7197725" y="2884488"/>
          <p14:tracePt t="110446" x="7215188" y="2857500"/>
          <p14:tracePt t="110451" x="7215188" y="2847975"/>
          <p14:tracePt t="110477" x="7215188" y="2840038"/>
          <p14:tracePt t="110494" x="7215188" y="2830513"/>
          <p14:tracePt t="110509" x="7215188" y="2803525"/>
          <p14:tracePt t="110520" x="7215188" y="2759075"/>
          <p14:tracePt t="110534" x="7215188" y="2724150"/>
          <p14:tracePt t="110562" x="7215188" y="2687638"/>
          <p14:tracePt t="110600" x="7205663" y="2660650"/>
          <p14:tracePt t="110627" x="7197725" y="2660650"/>
          <p14:tracePt t="110665" x="7188200" y="2660650"/>
          <p14:tracePt t="110677" x="7161213" y="2660650"/>
          <p14:tracePt t="110702" x="7134225" y="2687638"/>
          <p14:tracePt t="110717" x="7108825" y="2724150"/>
          <p14:tracePt t="110747" x="7072313" y="2857500"/>
          <p14:tracePt t="110777" x="7072313" y="2919413"/>
          <p14:tracePt t="110801" x="7081838" y="2973388"/>
          <p14:tracePt t="110831" x="7099300" y="2982913"/>
          <p14:tracePt t="110850" x="7108825" y="2973388"/>
          <p14:tracePt t="110877" x="7126288" y="2928938"/>
          <p14:tracePt t="110883" x="7153275" y="2874963"/>
          <p14:tracePt t="110902" x="7170738" y="2830513"/>
          <p14:tracePt t="110917" x="7197725" y="2759075"/>
          <p14:tracePt t="110946" x="7205663" y="2714625"/>
          <p14:tracePt t="110964" x="7205663" y="2705100"/>
          <p14:tracePt t="111000" x="7188200" y="2652713"/>
          <p14:tracePt t="111018" x="7180263" y="2643188"/>
          <p14:tracePt t="111046" x="7161213" y="2633663"/>
          <p14:tracePt t="111077" x="7126288" y="2643188"/>
          <p14:tracePt t="111101" x="7099300" y="2660650"/>
          <p14:tracePt t="111117" x="7089775" y="2679700"/>
          <p14:tracePt t="111133" x="7081838" y="2705100"/>
          <p14:tracePt t="111162" x="7072313" y="2714625"/>
          <p14:tracePt t="111205" x="7072313" y="2732088"/>
          <p14:tracePt t="111215" x="7081838" y="2751138"/>
          <p14:tracePt t="111226" x="7089775" y="2768600"/>
          <p14:tracePt t="111250" x="7099300" y="2786063"/>
          <p14:tracePt t="111265" x="7116763" y="2795588"/>
          <p14:tracePt t="111301" x="7126288" y="2795588"/>
          <p14:tracePt t="111384" x="7126288" y="2786063"/>
          <p14:tracePt t="111697" x="7143750" y="2768600"/>
          <p14:tracePt t="111708" x="7161213" y="2751138"/>
          <p14:tracePt t="111736" x="7161213" y="2741613"/>
          <p14:tracePt t="111768" x="7161213" y="2732088"/>
          <p14:tracePt t="111951" x="7161213" y="2741613"/>
          <p14:tracePt t="113657" x="7161213" y="2751138"/>
          <p14:tracePt t="114051" x="7153275" y="2751138"/>
          <p14:tracePt t="114064" x="7143750" y="2751138"/>
          <p14:tracePt t="114077" x="7134225" y="2751138"/>
          <p14:tracePt t="114111" x="7126288" y="2741613"/>
          <p14:tracePt t="114115" x="7126288" y="2732088"/>
          <p14:tracePt t="114143" x="7116763" y="2724150"/>
          <p14:tracePt t="114152" x="7108825" y="2724150"/>
          <p14:tracePt t="114162" x="7099300" y="2714625"/>
          <p14:tracePt t="114210" x="7099300" y="2705100"/>
          <p14:tracePt t="114583" x="7072313" y="2705100"/>
          <p14:tracePt t="114594" x="7054850" y="2697163"/>
          <p14:tracePt t="114615" x="7018338" y="2697163"/>
          <p14:tracePt t="114631" x="7000875" y="2697163"/>
          <p14:tracePt t="114660" x="6965950" y="2679700"/>
          <p14:tracePt t="114663" x="6956425" y="2670175"/>
          <p14:tracePt t="114675" x="6938963" y="2652713"/>
          <p14:tracePt t="114714" x="6919913" y="2633663"/>
          <p14:tracePt t="114729" x="6911975" y="2633663"/>
          <p14:tracePt t="114738" x="6911975" y="2625725"/>
          <p14:tracePt t="114846" x="6929438" y="2625725"/>
          <p14:tracePt t="114859" x="6938963" y="2625725"/>
          <p14:tracePt t="115111" x="6919913" y="2625725"/>
          <p14:tracePt t="115134" x="6902450" y="2625725"/>
          <p14:tracePt t="115147" x="6894513" y="2616200"/>
          <p14:tracePt t="115155" x="6884988" y="2608263"/>
          <p14:tracePt t="115180" x="6884988" y="2598738"/>
          <p14:tracePt t="115196" x="6875463" y="2589213"/>
          <p14:tracePt t="115218" x="6867525" y="2571750"/>
          <p14:tracePt t="115247" x="6840538" y="2544763"/>
          <p14:tracePt t="115266" x="6831013" y="2536825"/>
          <p14:tracePt t="115325" x="6831013" y="2527300"/>
          <p14:tracePt t="115386" x="6840538" y="2527300"/>
          <p14:tracePt t="115397" x="6848475" y="2527300"/>
          <p14:tracePt t="115417" x="6867525" y="2527300"/>
          <p14:tracePt t="115435" x="6894513" y="2544763"/>
          <p14:tracePt t="115463" x="6902450" y="2554288"/>
          <p14:tracePt t="115483" x="6902450" y="2562225"/>
          <p14:tracePt t="115518" x="6902450" y="2571750"/>
          <p14:tracePt t="115677" x="6919913" y="2562225"/>
          <p14:tracePt t="115687" x="6929438" y="2554288"/>
          <p14:tracePt t="115699" x="6946900" y="2544763"/>
          <p14:tracePt t="115721" x="6956425" y="2536825"/>
          <p14:tracePt t="115736" x="6965950" y="2536825"/>
          <p14:tracePt t="115765" x="6991350" y="2527300"/>
          <p14:tracePt t="115771" x="7018338" y="2527300"/>
          <p14:tracePt t="115783" x="7037388" y="2536825"/>
          <p14:tracePt t="115964" x="7037388" y="2527300"/>
          <p14:tracePt t="116000" x="7045325" y="2517775"/>
          <p14:tracePt t="116013" x="7062788" y="2517775"/>
          <p14:tracePt t="116023" x="7081838" y="2517775"/>
          <p14:tracePt t="116037" x="7099300" y="2517775"/>
          <p14:tracePt t="116066" x="7153275" y="2517775"/>
          <p14:tracePt t="116072" x="7180263" y="2517775"/>
          <p14:tracePt t="116097" x="7205663" y="2517775"/>
          <p14:tracePt t="116122" x="7215188" y="2517775"/>
          <p14:tracePt t="116141" x="7224713" y="2517775"/>
          <p14:tracePt t="116250" x="7224713" y="2527300"/>
          <p14:tracePt t="116261" x="7224713" y="2536825"/>
          <p14:tracePt t="116563" x="7224713" y="2527300"/>
          <p14:tracePt t="116612" x="7224713" y="2517775"/>
          <p14:tracePt t="116622" x="7224713" y="2500313"/>
          <p14:tracePt t="116652" x="7224713" y="2473325"/>
          <p14:tracePt t="116670" x="7224713" y="2438400"/>
          <p14:tracePt t="116699" x="7224713" y="2411413"/>
          <p14:tracePt t="116724" x="7224713" y="2384425"/>
          <p14:tracePt t="116739" x="7232650" y="2374900"/>
          <p14:tracePt t="116755" x="7232650" y="2357438"/>
          <p14:tracePt t="116784" x="7242175" y="2339975"/>
          <p14:tracePt t="116789" x="7242175" y="2330450"/>
          <p14:tracePt t="117081" x="7251700" y="2322513"/>
          <p14:tracePt t="117095" x="7259638" y="2322513"/>
          <p14:tracePt t="117104" x="7269163" y="2322513"/>
          <p14:tracePt t="117124" x="7277100" y="2322513"/>
          <p14:tracePt t="117141" x="7296150" y="2322513"/>
          <p14:tracePt t="117170" x="7313613" y="2322513"/>
          <p14:tracePt t="117202" x="7323138" y="2322513"/>
          <p14:tracePt t="117282" x="7340600" y="2322513"/>
          <p14:tracePt t="117309" x="7348538" y="2322513"/>
          <p14:tracePt t="117358" x="7358063" y="2322513"/>
          <p14:tracePt t="117379" x="7367588" y="2322513"/>
          <p14:tracePt t="117416" x="7375525" y="2322513"/>
          <p14:tracePt t="117450" x="7385050" y="2322513"/>
          <p14:tracePt t="117477" x="7394575" y="2322513"/>
          <p14:tracePt t="117728" x="7394575" y="2312988"/>
          <p14:tracePt t="117776" x="7402513" y="2312988"/>
          <p14:tracePt t="117910" x="7402513" y="2303463"/>
          <p14:tracePt t="117982" x="7412038" y="2303463"/>
          <p14:tracePt t="118173" x="7429500" y="2295525"/>
          <p14:tracePt t="118187" x="7439025" y="2286000"/>
          <p14:tracePt t="118208" x="7446963" y="2286000"/>
          <p14:tracePt t="118234" x="7456488" y="2286000"/>
          <p14:tracePt t="118258" x="7466013" y="2286000"/>
          <p14:tracePt t="118631" x="7456488" y="2286000"/>
          <p14:tracePt t="118663" x="7446963" y="2276475"/>
          <p14:tracePt t="118678" x="7446963" y="2268538"/>
          <p14:tracePt t="118933" x="7446963" y="2276475"/>
          <p14:tracePt t="118944" x="7439025" y="2276475"/>
          <p14:tracePt t="118953" x="7439025" y="2286000"/>
          <p14:tracePt t="118979" x="7429500" y="2286000"/>
          <p14:tracePt t="119471" x="7429500" y="2295525"/>
          <p14:tracePt t="119493" x="7419975" y="2295525"/>
          <p14:tracePt t="119509" x="7419975" y="2303463"/>
          <p14:tracePt t="120263" x="7419975" y="2295525"/>
          <p14:tracePt t="120420" x="7412038" y="2286000"/>
          <p14:tracePt t="120433" x="7412038" y="2276475"/>
          <p14:tracePt t="120442" x="7412038" y="2268538"/>
          <p14:tracePt t="120481" x="7412038" y="2259013"/>
          <p14:tracePt t="120491" x="7412038" y="2251075"/>
          <p14:tracePt t="120712" x="7412038" y="2259013"/>
          <p14:tracePt t="120719" x="7412038" y="2268538"/>
          <p14:tracePt t="120972" x="7412038" y="2276475"/>
          <p14:tracePt t="120983" x="7412038" y="2286000"/>
          <p14:tracePt t="120994" x="7402513" y="2303463"/>
          <p14:tracePt t="121022" x="7394575" y="2312988"/>
          <p14:tracePt t="121040" x="7394575" y="2322513"/>
          <p14:tracePt t="121072" x="7394575" y="2330450"/>
          <p14:tracePt t="121092" x="7394575" y="2339975"/>
          <p14:tracePt t="121118" x="7385050" y="2347913"/>
          <p14:tracePt t="121141" x="7385050" y="2357438"/>
          <p14:tracePt t="122223" x="7375525" y="2357438"/>
          <p14:tracePt t="122247" x="7367588" y="2357438"/>
          <p14:tracePt t="122257" x="7358063" y="2366963"/>
          <p14:tracePt t="122276" x="7348538" y="2366963"/>
          <p14:tracePt t="122305" x="7331075" y="2374900"/>
          <p14:tracePt t="122549" x="7323138" y="2374900"/>
          <p14:tracePt t="122560" x="7313613" y="2374900"/>
          <p14:tracePt t="122582" x="7304088" y="2374900"/>
          <p14:tracePt t="122608" x="7296150" y="2374900"/>
          <p14:tracePt t="122629" x="7286625" y="2374900"/>
          <p14:tracePt t="122645" x="7277100" y="2374900"/>
          <p14:tracePt t="122674" x="7269163" y="2374900"/>
          <p14:tracePt t="122681" x="7259638" y="2374900"/>
          <p14:tracePt t="122702" x="7251700" y="2374900"/>
          <p14:tracePt t="122723" x="7242175" y="2374900"/>
          <p14:tracePt t="122745" x="7232650" y="2374900"/>
          <p14:tracePt t="123001" x="7215188" y="2374900"/>
          <p14:tracePt t="123016" x="7205663" y="2374900"/>
          <p14:tracePt t="123027" x="7188200" y="2384425"/>
          <p14:tracePt t="123047" x="7180263" y="2393950"/>
          <p14:tracePt t="123063" x="7153275" y="2401888"/>
          <p14:tracePt t="123091" x="7134225" y="2401888"/>
          <p14:tracePt t="123109" x="7134225" y="2411413"/>
          <p14:tracePt t="123124" x="7126288" y="2411413"/>
          <p14:tracePt t="123857" x="7126288" y="2401888"/>
          <p14:tracePt t="123881" x="7134225" y="2401888"/>
          <p14:tracePt t="123891" x="7134225" y="2393950"/>
          <p14:tracePt t="123912" x="7143750" y="2393950"/>
          <p14:tracePt t="123928" x="7197725" y="2384425"/>
          <p14:tracePt t="123950" x="7232650" y="2374900"/>
          <p14:tracePt t="123965" x="7296150" y="2366963"/>
          <p14:tracePt t="123994" x="7340600" y="2366963"/>
          <p14:tracePt t="124012" x="7358063" y="2366963"/>
          <p14:tracePt t="124034" x="7367588" y="2366963"/>
          <p14:tracePt t="124122" x="7375525" y="2366963"/>
          <p14:tracePt t="124132" x="7385050" y="2366963"/>
          <p14:tracePt t="124300" x="7385050" y="2357438"/>
          <p14:tracePt t="124565" x="7394575" y="2357438"/>
          <p14:tracePt t="126283" x="7394575" y="2347913"/>
          <p14:tracePt t="126317" x="7394575" y="2339975"/>
          <p14:tracePt t="126353" x="7429500" y="2295525"/>
          <p14:tracePt t="126366" x="7466013" y="2259013"/>
          <p14:tracePt t="126389" x="7510463" y="2232025"/>
          <p14:tracePt t="126419" x="7572375" y="2224088"/>
          <p14:tracePt t="126549" x="7572375" y="2232025"/>
          <p14:tracePt t="126656" x="7572375" y="2241550"/>
          <p14:tracePt t="126669" x="7562850" y="2251075"/>
          <p14:tracePt t="126786" x="7537450" y="2251075"/>
          <p14:tracePt t="126803" x="7518400" y="2251075"/>
          <p14:tracePt t="126812" x="7510463" y="2259013"/>
          <p14:tracePt t="126825" x="7500938" y="2259013"/>
          <p14:tracePt t="126858" x="7483475" y="2259013"/>
          <p14:tracePt t="126877" x="7473950" y="2259013"/>
          <p14:tracePt t="126906" x="7456488" y="2259013"/>
          <p14:tracePt t="126924" x="7446963" y="2259013"/>
          <p14:tracePt t="127160" x="7456488" y="2268538"/>
          <p14:tracePt t="127170" x="7473950" y="2268538"/>
          <p14:tracePt t="127192" x="7491413" y="2268538"/>
          <p14:tracePt t="127210" x="7510463" y="2268538"/>
          <p14:tracePt t="127238" x="7518400" y="2259013"/>
          <p14:tracePt t="127247" x="7527925" y="2259013"/>
          <p14:tracePt t="127293" x="7527925" y="2251075"/>
          <p14:tracePt t="127435" x="7527925" y="2241550"/>
          <p14:tracePt t="127484" x="7527925" y="2232025"/>
          <p14:tracePt t="127616" x="7527925" y="2214563"/>
          <p14:tracePt t="127629" x="7527925" y="2205038"/>
          <p14:tracePt t="127642" x="7518400" y="2205038"/>
          <p14:tracePt t="127664" x="7518400" y="2197100"/>
          <p14:tracePt t="127759" x="7510463" y="2197100"/>
          <p14:tracePt t="127772" x="7500938" y="2197100"/>
          <p14:tracePt t="127785" x="7491413" y="2187575"/>
          <p14:tracePt t="128000" x="7491413" y="2197100"/>
          <p14:tracePt t="128012" x="7491413" y="2205038"/>
          <p14:tracePt t="128028" x="7491413" y="2214563"/>
          <p14:tracePt t="128043" x="7500938" y="2232025"/>
          <p14:tracePt t="128066" x="7510463" y="2251075"/>
          <p14:tracePt t="128095" x="7510463" y="2259013"/>
          <p14:tracePt t="128100" x="7518400" y="2268538"/>
          <p14:tracePt t="128299" x="7518400" y="2241550"/>
          <p14:tracePt t="128314" x="7518400" y="2214563"/>
          <p14:tracePt t="128325" x="7510463" y="2187575"/>
          <p14:tracePt t="128344" x="7500938" y="2179638"/>
          <p14:tracePt t="128366" x="7491413" y="2160588"/>
          <p14:tracePt t="128395" x="7483475" y="2152650"/>
          <p14:tracePt t="128530" x="7491413" y="2152650"/>
          <p14:tracePt t="128543" x="7500938" y="2152650"/>
          <p14:tracePt t="128565" x="7510463" y="2160588"/>
          <p14:tracePt t="128575" x="7510463" y="2170113"/>
          <p14:tracePt t="128613" x="7510463" y="2179638"/>
          <p14:tracePt t="128865" x="7500938" y="2179638"/>
          <p14:tracePt t="128903" x="7491413" y="2179638"/>
          <p14:tracePt t="128914" x="7483475" y="2170113"/>
          <p14:tracePt t="128929" x="7473950" y="2170113"/>
          <p14:tracePt t="128946" x="7466013" y="2160588"/>
          <p14:tracePt t="128968" x="7456488" y="2160588"/>
          <p14:tracePt t="128997" x="7446963" y="2152650"/>
          <p14:tracePt t="129028" x="7439025" y="2133600"/>
          <p14:tracePt t="129046" x="7429500" y="2133600"/>
          <p14:tracePt t="129069" x="7419975" y="2133600"/>
          <p14:tracePt t="129166" x="7412038" y="2133600"/>
          <p14:tracePt t="129300" x="7412038" y="2143125"/>
          <p14:tracePt t="129312" x="7429500" y="2152650"/>
          <p14:tracePt t="129324" x="7439025" y="2170113"/>
          <p14:tracePt t="129347" x="7473950" y="2205038"/>
          <p14:tracePt t="129370" x="7491413" y="2214563"/>
          <p14:tracePt t="129385" x="7500938" y="2232025"/>
          <p14:tracePt t="129414" x="7510463" y="2241550"/>
          <p14:tracePt t="129420" x="7518400" y="2251075"/>
          <p14:tracePt t="129432" x="7527925" y="2251075"/>
          <p14:tracePt t="129467" x="7537450" y="2259013"/>
          <p14:tracePt t="129530" x="7537450" y="2251075"/>
          <p14:tracePt t="129540" x="7537450" y="2224088"/>
          <p14:tracePt t="129551" x="7537450" y="2197100"/>
          <p14:tracePt t="129570" x="7527925" y="2179638"/>
          <p14:tracePt t="129585" x="7518400" y="2160588"/>
          <p14:tracePt t="129615" x="7491413" y="2143125"/>
          <p14:tracePt t="129634" x="7483475" y="2143125"/>
          <p14:tracePt t="129742" x="7483475" y="2152650"/>
          <p14:tracePt t="129768" x="7500938" y="2214563"/>
          <p14:tracePt t="129777" x="7518400" y="2268538"/>
          <p14:tracePt t="129801" x="7527925" y="2312988"/>
          <p14:tracePt t="129818" x="7537450" y="2411413"/>
          <p14:tracePt t="129846" x="7537450" y="2465388"/>
          <p14:tracePt t="129851" x="7537450" y="2490788"/>
          <p14:tracePt t="129871" x="7537450" y="2500313"/>
          <p14:tracePt t="129886" x="7537450" y="2509838"/>
          <p14:tracePt t="129936" x="7545388" y="2509838"/>
          <p14:tracePt t="129952" x="7554913" y="2509838"/>
          <p14:tracePt t="129972" x="7554913" y="2455863"/>
          <p14:tracePt t="129987" x="7554913" y="2401888"/>
          <p14:tracePt t="130016" x="7527925" y="2312988"/>
          <p14:tracePt t="130022" x="7510463" y="2268538"/>
          <p14:tracePt t="130047" x="7483475" y="2205038"/>
          <p14:tracePt t="130072" x="7466013" y="2160588"/>
          <p14:tracePt t="130099" x="7466013" y="2152650"/>
          <p14:tracePt t="130164" x="7313613" y="2160588"/>
          <p14:tracePt t="130177" x="7242175" y="2160588"/>
          <p14:tracePt t="130189" x="7205663" y="2160588"/>
          <p14:tracePt t="130200" x="7188200" y="2170113"/>
          <p14:tracePt t="130212" x="7170738" y="2232025"/>
          <p14:tracePt t="130234" x="7161213" y="2374900"/>
          <p14:tracePt t="130249" x="7153275" y="2446338"/>
          <p14:tracePt t="130272" x="7126288" y="2616200"/>
          <p14:tracePt t="130287" x="7116763" y="2670175"/>
          <p14:tracePt t="130316" x="7108825" y="2732088"/>
          <p14:tracePt t="130322" x="7108825" y="2751138"/>
          <p14:tracePt t="130345" x="7108825" y="2759075"/>
          <p14:tracePt t="130370" x="7108825" y="2768600"/>
          <p14:tracePt t="130440" x="7116763" y="2768600"/>
          <p14:tracePt t="130477" x="7126288" y="2741613"/>
          <p14:tracePt t="130488" x="7126288" y="2660650"/>
          <p14:tracePt t="130516" x="7126288" y="2446338"/>
          <p14:tracePt t="130522" x="7126288" y="2366963"/>
          <p14:tracePt t="130571" x="7099300" y="2179638"/>
          <p14:tracePt t="130600" x="7099300" y="2170113"/>
          <p14:tracePt t="130659" x="7108825" y="2170113"/>
          <p14:tracePt t="130669" x="7116763" y="2170113"/>
          <p14:tracePt t="130705" x="7108825" y="2187575"/>
          <p14:tracePt t="130718" x="7099300" y="2205038"/>
          <p14:tracePt t="130728" x="7099300" y="2224088"/>
          <p14:tracePt t="130750" x="7099300" y="2251075"/>
          <p14:tracePt t="130772" x="7099300" y="2259013"/>
          <p14:tracePt t="130801" x="7099300" y="2276475"/>
          <p14:tracePt t="130896" x="7126288" y="4330700"/>
          <p14:tracePt t="130910" x="7126288" y="4340225"/>
          <p14:tracePt t="130934" x="7134225" y="4357688"/>
          <p14:tracePt t="130970" x="7134225" y="4375150"/>
          <p14:tracePt t="131102" x="7143750" y="4367213"/>
          <p14:tracePt t="131111" x="7153275" y="4367213"/>
          <p14:tracePt t="131134" x="7170738" y="4357688"/>
          <p14:tracePt t="131171" x="7251700" y="4313238"/>
          <p14:tracePt t="131189" x="7259638" y="4313238"/>
          <p14:tracePt t="131218" x="7286625" y="4313238"/>
          <p14:tracePt t="131223" x="7304088" y="4313238"/>
          <p14:tracePt t="131236" x="7313613" y="4313238"/>
          <p14:tracePt t="131271" x="7340600" y="4313238"/>
          <p14:tracePt t="131281" x="7348538" y="4313238"/>
          <p14:tracePt t="131376" x="7358063" y="4313238"/>
          <p14:tracePt t="131678" x="7358063" y="4303713"/>
          <p14:tracePt t="131690" x="7367588" y="4268788"/>
          <p14:tracePt t="131705" x="7375525" y="4205288"/>
          <p14:tracePt t="131722" x="7385050" y="4143375"/>
          <p14:tracePt t="131737" x="7394575" y="4081463"/>
          <p14:tracePt t="131773" x="7429500" y="3894138"/>
          <p14:tracePt t="131785" x="7429500" y="3867150"/>
          <p14:tracePt t="131798" x="7429500" y="3848100"/>
          <p14:tracePt t="131822" x="7429500" y="3840163"/>
          <p14:tracePt t="132267" x="7429500" y="3830638"/>
          <p14:tracePt t="132279" x="7439025" y="3830638"/>
          <p14:tracePt t="132292" x="7446963" y="3830638"/>
          <p14:tracePt t="132323" x="7466013" y="3822700"/>
          <p14:tracePt t="132340" x="7483475" y="3822700"/>
          <p14:tracePt t="132378" x="7491413" y="3822700"/>
          <p14:tracePt t="132613" x="7500938" y="3803650"/>
          <p14:tracePt t="132624" x="7510463" y="3776663"/>
          <p14:tracePt t="132651" x="7510463" y="3768725"/>
          <p14:tracePt t="132758" x="7510463" y="3759200"/>
          <p14:tracePt t="132771" x="7500938" y="3751263"/>
          <p14:tracePt t="132782" x="7483475" y="3751263"/>
          <p14:tracePt t="132795" x="7466013" y="3751263"/>
          <p14:tracePt t="132824" x="7456488" y="3759200"/>
          <p14:tracePt t="132870" x="7456488" y="3768725"/>
          <p14:tracePt t="132881" x="7456488" y="3786188"/>
          <p14:tracePt t="132894" x="7456488" y="3813175"/>
          <p14:tracePt t="132924" x="7473950" y="3867150"/>
          <p14:tracePt t="132929" x="7483475" y="3902075"/>
          <p14:tracePt t="132942" x="7500938" y="3902075"/>
          <p14:tracePt t="132978" x="7510463" y="3911600"/>
          <p14:tracePt t="132995" x="7527925" y="3884613"/>
          <p14:tracePt t="133011" x="7562850" y="3795713"/>
          <p14:tracePt t="133027" x="7562850" y="3768725"/>
          <p14:tracePt t="133056" x="7572375" y="3741738"/>
          <p14:tracePt t="133061" x="7572375" y="3732213"/>
          <p14:tracePt t="133084" x="7572375" y="3724275"/>
          <p14:tracePt t="133107" x="7572375" y="3714750"/>
          <p14:tracePt t="133155" x="7562850" y="3714750"/>
          <p14:tracePt t="133167" x="7554913" y="3705225"/>
          <p14:tracePt t="133181" x="7545388" y="3705225"/>
          <p14:tracePt t="133210" x="7510463" y="3705225"/>
          <p14:tracePt t="133215" x="7500938" y="3705225"/>
          <p14:tracePt t="133228" x="7491413" y="3714750"/>
          <p14:tracePt t="133256" x="7483475" y="3732213"/>
          <p14:tracePt t="133266" x="7473950" y="3751263"/>
          <p14:tracePt t="133281" x="7473950" y="3759200"/>
          <p14:tracePt t="133310" x="7473950" y="3830638"/>
          <p14:tracePt t="133328" x="7473950" y="3857625"/>
          <p14:tracePt t="133357" x="7500938" y="3938588"/>
          <p14:tracePt t="133384" x="7510463" y="3946525"/>
          <p14:tracePt t="133406" x="7518400" y="3946525"/>
          <p14:tracePt t="133428" x="7527925" y="3929063"/>
          <p14:tracePt t="133444" x="7562850" y="3867150"/>
          <p14:tracePt t="133479" x="7572375" y="3822700"/>
          <p14:tracePt t="133485" x="7581900" y="3813175"/>
          <p14:tracePt t="133497" x="7581900" y="3803650"/>
          <p14:tracePt t="133550" x="7581900" y="3776663"/>
          <p14:tracePt t="133563" x="7581900" y="3751263"/>
          <p14:tracePt t="133582" x="7581900" y="3741738"/>
          <p14:tracePt t="133597" x="7581900" y="3724275"/>
          <p14:tracePt t="133626" x="7572375" y="3705225"/>
          <p14:tracePt t="133643" x="7562850" y="3697288"/>
          <p14:tracePt t="133679" x="7545388" y="3697288"/>
          <p14:tracePt t="133685" x="7537450" y="3697288"/>
          <p14:tracePt t="133697" x="7527925" y="3697288"/>
          <p14:tracePt t="133728" x="7510463" y="3705225"/>
          <p14:tracePt t="133733" x="7491413" y="3714750"/>
          <p14:tracePt t="133750" x="7483475" y="3732213"/>
          <p14:tracePt t="133766" x="7483475" y="3759200"/>
          <p14:tracePt t="133769" x="7473950" y="3776663"/>
          <p14:tracePt t="133792" x="7466013" y="3795713"/>
          <p14:tracePt t="133820" x="7466013" y="3867150"/>
          <p14:tracePt t="133833" x="7466013" y="3884613"/>
          <p14:tracePt t="133848" x="7473950" y="3919538"/>
          <p14:tracePt t="133864" x="7491413" y="3929063"/>
          <p14:tracePt t="133882" x="7510463" y="3938588"/>
          <p14:tracePt t="133909" x="7537450" y="3938588"/>
          <p14:tracePt t="133927" x="7545388" y="3929063"/>
          <p14:tracePt t="133958" x="7554913" y="3875088"/>
          <p14:tracePt t="133982" x="7554913" y="3867150"/>
          <p14:tracePt t="133998" x="7562850" y="3857625"/>
          <p14:tracePt t="134013" x="7562850" y="3813175"/>
          <p14:tracePt t="134042" x="7562850" y="3786188"/>
          <p14:tracePt t="134048" x="7562850" y="3776663"/>
          <p14:tracePt t="134092" x="7562850" y="3768725"/>
          <p14:tracePt t="134118" x="7554913" y="3768725"/>
          <p14:tracePt t="134131" x="7545388" y="3759200"/>
          <p14:tracePt t="134158" x="7537450" y="3751263"/>
          <p14:tracePt t="134167" x="7518400" y="3751263"/>
          <p14:tracePt t="134183" x="7500938" y="3751263"/>
          <p14:tracePt t="134212" x="7473950" y="3768725"/>
          <p14:tracePt t="134243" x="7466013" y="3795713"/>
          <p14:tracePt t="134248" x="7466013" y="3813175"/>
          <p14:tracePt t="134261" x="7456488" y="3830638"/>
          <p14:tracePt t="134283" x="7456488" y="3848100"/>
          <p14:tracePt t="134298" x="7456488" y="3894138"/>
          <p14:tracePt t="134327" x="7456488" y="3929063"/>
          <p14:tracePt t="134333" x="7466013" y="3938588"/>
          <p14:tracePt t="134345" x="7466013" y="3946525"/>
          <p14:tracePt t="134381" x="7483475" y="3965575"/>
          <p14:tracePt t="134412" x="7491413" y="3965575"/>
          <p14:tracePt t="134419" x="7510463" y="3965575"/>
          <p14:tracePt t="134431" x="7518400" y="3965575"/>
          <p14:tracePt t="134459" x="7537450" y="3956050"/>
          <p14:tracePt t="134483" x="7537450" y="3946525"/>
          <p14:tracePt t="134574" x="7527925" y="3938588"/>
          <p14:tracePt t="134587" x="7518400" y="3938588"/>
          <p14:tracePt t="134600" x="7510463" y="3938588"/>
          <p14:tracePt t="134628" x="7483475" y="3938588"/>
          <p14:tracePt t="134659" x="7446963" y="3956050"/>
          <p14:tracePt t="134684" x="7419975" y="3983038"/>
          <p14:tracePt t="134699" x="7412038" y="4000500"/>
          <p14:tracePt t="134729" x="7385050" y="4037013"/>
          <p14:tracePt t="134746" x="7385050" y="4044950"/>
          <p14:tracePt t="134782" x="7375525" y="4054475"/>
          <p14:tracePt t="134792" x="7375525" y="4062413"/>
          <p14:tracePt t="134849" x="7375525" y="4089400"/>
          <p14:tracePt t="134864" x="7385050" y="4108450"/>
          <p14:tracePt t="134875" x="7394575" y="4125913"/>
          <p14:tracePt t="134886" x="7402513" y="4133850"/>
          <p14:tracePt t="134900" x="7412038" y="4133850"/>
          <p14:tracePt t="134916" x="7419975" y="4133850"/>
          <p14:tracePt t="134956" x="7429500" y="4133850"/>
          <p14:tracePt t="135042" x="7429500" y="4071938"/>
          <p14:tracePt t="135055" x="7429500" y="4017963"/>
          <p14:tracePt t="135084" x="7429500" y="3956050"/>
          <p14:tracePt t="135112" x="7429500" y="3919538"/>
          <p14:tracePt t="135130" x="7412038" y="3911600"/>
          <p14:tracePt t="135159" x="7385050" y="3911600"/>
          <p14:tracePt t="135184" x="7367588" y="3919538"/>
          <p14:tracePt t="135201" x="7348538" y="3946525"/>
          <p14:tracePt t="135230" x="7331075" y="3990975"/>
          <p14:tracePt t="135236" x="7331075" y="4010025"/>
          <p14:tracePt t="135248" x="7331075" y="4027488"/>
          <p14:tracePt t="135284" x="7323138" y="4044950"/>
          <p14:tracePt t="135315" x="7323138" y="4081463"/>
          <p14:tracePt t="135320" x="7340600" y="4098925"/>
          <p14:tracePt t="135346" x="7375525" y="4116388"/>
          <p14:tracePt t="135384" x="7402513" y="4125913"/>
          <p14:tracePt t="135404" x="7412038" y="4125913"/>
          <p14:tracePt t="135487" x="7419975" y="4098925"/>
          <p14:tracePt t="135497" x="7419975" y="4081463"/>
          <p14:tracePt t="135516" x="7419975" y="4062413"/>
          <p14:tracePt t="135534" x="7419975" y="4037013"/>
          <p14:tracePt t="135549" x="7419975" y="4027488"/>
          <p14:tracePt t="135596" x="7412038" y="4027488"/>
          <p14:tracePt t="135620" x="7402513" y="4037013"/>
          <p14:tracePt t="135648" x="7402513" y="4062413"/>
          <p14:tracePt t="135665" x="7402513" y="4071938"/>
          <p14:tracePt t="135688" x="7402513" y="4108450"/>
          <p14:tracePt t="135717" x="7402513" y="4152900"/>
          <p14:tracePt t="135734" x="7412038" y="4160838"/>
          <p14:tracePt t="135763" x="7419975" y="4160838"/>
          <p14:tracePt t="135798" x="7439025" y="4116388"/>
          <p14:tracePt t="135813" x="7456488" y="4027488"/>
          <p14:tracePt t="135823" x="7466013" y="3938588"/>
          <p14:tracePt t="135846" x="7483475" y="3776663"/>
          <p14:tracePt t="135864" x="7491413" y="3714750"/>
          <p14:tracePt t="135888" x="7491413" y="3633788"/>
          <p14:tracePt t="135904" x="7491413" y="3544888"/>
          <p14:tracePt t="135920" x="7491413" y="3517900"/>
          <p14:tracePt t="135948" x="7491413" y="3473450"/>
          <p14:tracePt t="135986" x="7466013" y="3429000"/>
          <p14:tracePt t="135992" x="7456488" y="3429000"/>
          <p14:tracePt t="136004" x="7446963" y="3429000"/>
          <p14:tracePt t="136033" x="7429500" y="3438525"/>
          <p14:tracePt t="136039" x="7419975" y="3446463"/>
          <p14:tracePt t="136052" x="7412038" y="3482975"/>
          <p14:tracePt t="136087" x="7412038" y="3660775"/>
          <p14:tracePt t="136104" x="7412038" y="3724275"/>
          <p14:tracePt t="136134" x="7429500" y="3822700"/>
          <p14:tracePt t="136164" x="7439025" y="3830638"/>
          <p14:tracePt t="136219" x="7456488" y="3813175"/>
          <p14:tracePt t="136232" x="7466013" y="3776663"/>
          <p14:tracePt t="136245" x="7491413" y="3751263"/>
          <p14:tracePt t="136268" x="7500938" y="3724275"/>
          <p14:tracePt t="136290" x="7510463" y="3714750"/>
          <p14:tracePt t="136460" x="7518400" y="3724275"/>
          <p14:tracePt t="136483" x="7518400" y="3732213"/>
          <p14:tracePt t="136505" x="7527925" y="3732213"/>
          <p14:tracePt t="136521" x="7527925" y="3741738"/>
          <p14:tracePt t="136602" x="7527925" y="3732213"/>
          <p14:tracePt t="136618" x="7527925" y="3705225"/>
          <p14:tracePt t="136628" x="7527925" y="3670300"/>
          <p14:tracePt t="136651" x="7545388" y="3571875"/>
          <p14:tracePt t="136669" x="7554913" y="3527425"/>
          <p14:tracePt t="136691" x="7554913" y="3473450"/>
          <p14:tracePt t="136720" x="7554913" y="3455988"/>
          <p14:tracePt t="136726" x="7554913" y="3438525"/>
          <p14:tracePt t="136738" x="7554913" y="3429000"/>
          <p14:tracePt t="136808" x="7545388" y="3411538"/>
          <p14:tracePt t="136831" x="7537450" y="3394075"/>
          <p14:tracePt t="136846" x="7527925" y="3394075"/>
          <p14:tracePt t="136873" x="7527925" y="3384550"/>
          <p14:tracePt t="137036" x="7500938" y="3394075"/>
          <p14:tracePt t="137050" x="7483475" y="3402013"/>
          <p14:tracePt t="137063" x="7466013" y="3419475"/>
          <p14:tracePt t="137092" x="7456488" y="3438525"/>
          <p14:tracePt t="137108" x="7456488" y="3446463"/>
          <p14:tracePt t="137124" x="7456488" y="3465513"/>
          <p14:tracePt t="137152" x="7456488" y="3509963"/>
          <p14:tracePt t="137158" x="7466013" y="3527425"/>
          <p14:tracePt t="137171" x="7473950" y="3527425"/>
          <p14:tracePt t="137193" x="7483475" y="3527425"/>
          <p14:tracePt t="137208" x="7491413" y="3517900"/>
          <p14:tracePt t="137238" x="7527925" y="3446463"/>
          <p14:tracePt t="137243" x="7537450" y="3419475"/>
          <p14:tracePt t="137255" x="7537450" y="3394075"/>
          <p14:tracePt t="137291" x="7554913" y="3348038"/>
          <p14:tracePt t="137322" x="7554913" y="3340100"/>
          <p14:tracePt t="137398" x="7554913" y="3330575"/>
          <p14:tracePt t="137420" x="7545388" y="3330575"/>
          <p14:tracePt t="137444" x="7527925" y="3322638"/>
          <p14:tracePt t="137471" x="7518400" y="3322638"/>
          <p14:tracePt t="137481" x="7510463" y="3322638"/>
          <p14:tracePt t="137494" x="7500938" y="3322638"/>
          <p14:tracePt t="137523" x="7491413" y="3330575"/>
          <p14:tracePt t="137554" x="7483475" y="3348038"/>
          <p14:tracePt t="137572" x="7483475" y="3357563"/>
          <p14:tracePt t="137595" x="7483475" y="3375025"/>
          <p14:tracePt t="137610" x="7483475" y="3384550"/>
          <p14:tracePt t="137627" x="7483475" y="3394075"/>
          <p14:tracePt t="137641" x="7483475" y="3402013"/>
          <p14:tracePt t="137670" x="7500938" y="3402013"/>
          <p14:tracePt t="137694" x="7500938" y="3394075"/>
          <p14:tracePt t="137721" x="7518400" y="3367088"/>
          <p14:tracePt t="137770" x="7527925" y="3348038"/>
          <p14:tracePt t="138155" x="7527925" y="3340100"/>
          <p14:tracePt t="138562" x="7527925" y="3348038"/>
          <p14:tracePt t="138635" x="7527925" y="3357563"/>
          <p14:tracePt t="138744" x="7527925" y="3367088"/>
          <p14:tracePt t="138758" x="7518400" y="3375025"/>
          <p14:tracePt t="138766" x="7510463" y="3384550"/>
          <p14:tracePt t="138791" x="7510463" y="3394075"/>
          <p14:tracePt t="138912" x="7500938" y="3394075"/>
          <p14:tracePt t="139414" x="7500938" y="3384550"/>
          <p14:tracePt t="139655" x="7510463" y="3384550"/>
          <p14:tracePt t="139667" x="7518400" y="3375025"/>
          <p14:tracePt t="139720" x="7527925" y="3375025"/>
          <p14:tracePt t="140809" x="7518400" y="3375025"/>
          <p14:tracePt t="140847" x="7510463" y="3375025"/>
          <p14:tracePt t="140859" x="7510463" y="3367088"/>
          <p14:tracePt t="140977" x="7500938" y="3367088"/>
          <p14:tracePt t="141037" x="7491413" y="3367088"/>
          <p14:tracePt t="141122" x="7491413" y="3357563"/>
          <p14:tracePt t="141135" x="7483475" y="3357563"/>
          <p14:tracePt t="141159" x="7473950" y="3357563"/>
          <p14:tracePt t="141205" x="7466013" y="3357563"/>
          <p14:tracePt t="141253" x="7456488" y="3357563"/>
          <p14:tracePt t="141352" x="7466013" y="3357563"/>
          <p14:tracePt t="141363" x="7473950" y="3357563"/>
          <p14:tracePt t="141385" x="7491413" y="3357563"/>
          <p14:tracePt t="141409" x="7500938" y="3357563"/>
          <p14:tracePt t="141425" x="7510463" y="3357563"/>
          <p14:tracePt t="141601" x="7518400" y="3357563"/>
          <p14:tracePt t="141686" x="7527925" y="3357563"/>
          <p14:tracePt t="141818" x="7537450" y="3367088"/>
          <p14:tracePt t="142022" x="7545388" y="3375025"/>
          <p14:tracePt t="142082" x="7545388" y="3384550"/>
          <p14:tracePt t="142901" x="7554913" y="3375025"/>
          <p14:tracePt t="142912" x="7589838" y="3348038"/>
          <p14:tracePt t="142923" x="7670800" y="3313113"/>
          <p14:tracePt t="142946" x="7769225" y="3286125"/>
          <p14:tracePt t="142962" x="7947025" y="3232150"/>
          <p14:tracePt t="142991" x="8045450" y="3232150"/>
          <p14:tracePt t="142996" x="8072438" y="3232150"/>
          <p14:tracePt t="143015" x="8089900" y="3232150"/>
          <p14:tracePt t="143031" x="8108950" y="3241675"/>
          <p14:tracePt t="143046" x="8116888" y="3251200"/>
          <p14:tracePt t="143075" x="8126413" y="3259138"/>
          <p14:tracePt t="143081" x="8134350" y="3259138"/>
          <p14:tracePt t="143139" x="8134350" y="3268663"/>
          <p14:tracePt t="143668" x="8134350" y="3276600"/>
          <p14:tracePt t="143776" x="8134350" y="3295650"/>
          <p14:tracePt t="143789" x="8134350" y="3303588"/>
          <p14:tracePt t="143817" x="8134350" y="3313113"/>
          <p14:tracePt t="143836" x="8134350" y="3322638"/>
          <p14:tracePt t="143873" x="8134350" y="3330575"/>
          <p14:tracePt t="143884" x="8126413" y="3330575"/>
          <p14:tracePt t="143911" x="8116888" y="3330575"/>
          <p14:tracePt t="143938" x="8116888" y="3340100"/>
          <p14:tracePt t="143971" x="8108950" y="3340100"/>
          <p14:tracePt t="143994" x="8099425" y="3340100"/>
          <p14:tracePt t="144020" x="8089900" y="3340100"/>
          <p14:tracePt t="144041" x="8081963" y="3340100"/>
          <p14:tracePt t="144065" x="8072438" y="3330575"/>
          <p14:tracePt t="144078" x="8054975" y="3322638"/>
          <p14:tracePt t="144097" x="8045450" y="3295650"/>
          <p14:tracePt t="144119" x="8037513" y="3276600"/>
          <p14:tracePt t="144135" x="8027988" y="3259138"/>
          <p14:tracePt t="144150" x="8018463" y="3251200"/>
          <p14:tracePt t="144179" x="8001000" y="3232150"/>
          <p14:tracePt t="144185" x="8001000" y="3224213"/>
          <p14:tracePt t="144219" x="7983538" y="3224213"/>
          <p14:tracePt t="144235" x="7966075" y="3232150"/>
          <p14:tracePt t="144264" x="7956550" y="3295650"/>
          <p14:tracePt t="144282" x="7939088" y="3402013"/>
          <p14:tracePt t="144318" x="7939088" y="3465513"/>
          <p14:tracePt t="144323" x="7939088" y="3482975"/>
          <p14:tracePt t="144336" x="7929563" y="3490913"/>
          <p14:tracePt t="144365" x="7902575" y="3509963"/>
          <p14:tracePt t="144380" x="7885113" y="3509963"/>
          <p14:tracePt t="144389" x="7867650" y="3509963"/>
          <p14:tracePt t="144420" x="7823200" y="3473450"/>
          <p14:tracePt t="144450" x="7777163" y="3419475"/>
          <p14:tracePt t="144466" x="7769225" y="3411538"/>
          <p14:tracePt t="144496" x="7742238" y="3394075"/>
          <p14:tracePt t="144502" x="7742238" y="3384550"/>
          <p14:tracePt t="144521" x="7732713" y="3375025"/>
          <p14:tracePt t="144536" x="7715250" y="3375025"/>
          <p14:tracePt t="144565" x="7705725" y="3375025"/>
          <p14:tracePt t="144618" x="7688263" y="3375025"/>
          <p14:tracePt t="144633" x="7680325" y="3375025"/>
          <p14:tracePt t="144641" x="7680325" y="3384550"/>
          <p14:tracePt t="144656" x="7661275" y="3384550"/>
          <p14:tracePt t="144681" x="7653338" y="3384550"/>
          <p14:tracePt t="144705" x="7643813" y="3384550"/>
          <p14:tracePt t="144718" x="7634288" y="3384550"/>
          <p14:tracePt t="144784" x="7626350" y="3384550"/>
          <p14:tracePt t="144824" x="7616825" y="3384550"/>
          <p14:tracePt t="144859" x="7608888" y="3384550"/>
          <p14:tracePt t="144873" x="7599363" y="3384550"/>
          <p14:tracePt t="144895" x="7599363" y="3394075"/>
          <p14:tracePt t="144922" x="7589838" y="3394075"/>
          <p14:tracePt t="144954" x="7581900" y="3394075"/>
          <p14:tracePt t="145471" x="7581900" y="3375025"/>
          <p14:tracePt t="145484" x="7581900" y="3357563"/>
          <p14:tracePt t="145495" x="7581900" y="3340100"/>
          <p14:tracePt t="145524" x="7581900" y="3313113"/>
          <p14:tracePt t="145553" x="7581900" y="3295650"/>
          <p14:tracePt t="145758" x="7581900" y="3286125"/>
          <p14:tracePt t="145845" x="7572375" y="3286125"/>
          <p14:tracePt t="145883" x="7562850" y="3286125"/>
          <p14:tracePt t="145904" x="7554913" y="3286125"/>
          <p14:tracePt t="145926" x="7545388" y="3286125"/>
          <p14:tracePt t="146023" x="7527925" y="3286125"/>
          <p14:tracePt t="146051" x="7518400" y="3286125"/>
          <p14:tracePt t="146082" x="7510463" y="3295650"/>
          <p14:tracePt t="146120" x="7500938" y="3295650"/>
          <p14:tracePt t="146179" x="7491413" y="3303588"/>
          <p14:tracePt t="146251" x="7483475" y="3313113"/>
          <p14:tracePt t="146264" x="7483475" y="3322638"/>
          <p14:tracePt t="146326" x="7483475" y="3330575"/>
          <p14:tracePt t="146374" x="7473950" y="3330575"/>
          <p14:tracePt t="146385" x="7473950" y="3340100"/>
          <p14:tracePt t="146482" x="7473950" y="3348038"/>
          <p14:tracePt t="146519" x="7466013" y="3367088"/>
          <p14:tracePt t="146530" x="7466013" y="3375025"/>
          <p14:tracePt t="146543" x="7466013" y="3384550"/>
          <p14:tracePt t="146572" x="7456488" y="3384550"/>
          <p14:tracePt t="146601" x="7456488" y="3394075"/>
          <p14:tracePt t="146672" x="7456488" y="3411538"/>
          <p14:tracePt t="146683" x="7456488" y="3419475"/>
          <p14:tracePt t="146704" x="7456488" y="3429000"/>
          <p14:tracePt t="146780" x="7456488" y="3438525"/>
          <p14:tracePt t="146807" x="7456488" y="3446463"/>
          <p14:tracePt t="146827" x="7456488" y="3455988"/>
          <p14:tracePt t="146844" x="7456488" y="3465513"/>
          <p14:tracePt t="146936" x="7456488" y="3473450"/>
          <p14:tracePt t="146947" x="7466013" y="3482975"/>
          <p14:tracePt t="146974" x="7473950" y="3490913"/>
          <p14:tracePt t="147070" x="7473950" y="3500438"/>
          <p14:tracePt t="147082" x="7483475" y="3500438"/>
          <p14:tracePt t="147104" x="7483475" y="3509963"/>
          <p14:tracePt t="147117" x="7491413" y="3509963"/>
          <p14:tracePt t="147212" x="7500938" y="3509963"/>
          <p14:tracePt t="147227" x="7510463" y="3517900"/>
          <p14:tracePt t="147255" x="7518400" y="3517900"/>
          <p14:tracePt t="147372" x="7527925" y="3517900"/>
          <p14:tracePt t="147384" x="7537450" y="3517900"/>
          <p14:tracePt t="147407" x="7537450" y="3509963"/>
          <p14:tracePt t="147431" x="7545388" y="3500438"/>
          <p14:tracePt t="147476" x="7554913" y="3473450"/>
          <p14:tracePt t="147506" x="7562850" y="3465513"/>
          <p14:tracePt t="147514" x="7572375" y="3446463"/>
          <p14:tracePt t="147531" x="7572375" y="3438525"/>
          <p14:tracePt t="147560" x="7581900" y="3411538"/>
          <p14:tracePt t="147566" x="7581900" y="3394075"/>
          <p14:tracePt t="147592" x="7581900" y="3322638"/>
          <p14:tracePt t="147609" x="7581900" y="3295650"/>
          <p14:tracePt t="147632" x="7581900" y="3205163"/>
          <p14:tracePt t="147659" x="7581900" y="3170238"/>
          <p14:tracePt t="147677" x="7581900" y="3160713"/>
          <p14:tracePt t="147806" x="7572375" y="3152775"/>
          <p14:tracePt t="147813" x="7562850" y="3152775"/>
          <p14:tracePt t="147831" x="7554913" y="3152775"/>
          <p14:tracePt t="147861" x="7537450" y="3152775"/>
          <p14:tracePt t="147873" x="7527925" y="3160713"/>
          <p14:tracePt t="147895" x="7527925" y="3170238"/>
          <p14:tracePt t="147911" x="7510463" y="3187700"/>
          <p14:tracePt t="147932" x="7500938" y="3205163"/>
          <p14:tracePt t="147948" x="7483475" y="3232150"/>
          <p14:tracePt t="147963" x="7466013" y="3259138"/>
          <p14:tracePt t="147992" x="7456488" y="3276600"/>
          <p14:tracePt t="147998" x="7446963" y="3295650"/>
          <p14:tracePt t="148011" x="7446963" y="3303588"/>
          <p14:tracePt t="148033" x="7439025" y="3330575"/>
          <p14:tracePt t="148061" x="7429500" y="3340100"/>
          <p14:tracePt t="148067" x="7429500" y="3348038"/>
          <p14:tracePt t="148107" x="7429500" y="3357563"/>
          <p14:tracePt t="148165" x="7429500" y="3367088"/>
          <p14:tracePt t="148175" x="7429500" y="3384550"/>
          <p14:tracePt t="148186" x="7429500" y="3394075"/>
          <p14:tracePt t="148211" x="7439025" y="3402013"/>
          <p14:tracePt t="148233" x="7439025" y="3411538"/>
          <p14:tracePt t="148249" x="7446963" y="3419475"/>
          <p14:tracePt t="148271" x="7446963" y="3429000"/>
          <p14:tracePt t="148297" x="7456488" y="3429000"/>
          <p14:tracePt t="148319" x="7466013" y="3429000"/>
          <p14:tracePt t="148335" x="7473950" y="3438525"/>
          <p14:tracePt t="148362" x="7483475" y="3438525"/>
          <p14:tracePt t="148378" x="7491413" y="3438525"/>
          <p14:tracePt t="148392" x="7500938" y="3438525"/>
          <p14:tracePt t="148411" x="7510463" y="3438525"/>
          <p14:tracePt t="148441" x="7518400" y="3438525"/>
          <p14:tracePt t="148464" x="7527925" y="3438525"/>
          <p14:tracePt t="148478" x="7527925" y="3429000"/>
          <p14:tracePt t="148508" x="7537450" y="3419475"/>
          <p14:tracePt t="148512" x="7545388" y="3419475"/>
          <p14:tracePt t="148533" x="7545388" y="3411538"/>
          <p14:tracePt t="148549" x="7554913" y="3411538"/>
          <p14:tracePt t="148564" x="7554913" y="3402013"/>
          <p14:tracePt t="148645" x="7554913" y="3394075"/>
          <p14:tracePt t="148668" x="7554913" y="3322638"/>
          <p14:tracePt t="148681" x="7554913" y="3251200"/>
          <p14:tracePt t="148709" x="7554913" y="3170238"/>
          <p14:tracePt t="148734" x="7554913" y="3116263"/>
          <p14:tracePt t="148750" x="7537450" y="3089275"/>
          <p14:tracePt t="148766" x="7527925" y="3081338"/>
          <p14:tracePt t="148794" x="7510463" y="3062288"/>
          <p14:tracePt t="148800" x="7500938" y="3062288"/>
          <p14:tracePt t="148812" x="7483475" y="3062288"/>
          <p14:tracePt t="148834" x="7473950" y="3081338"/>
          <p14:tracePt t="148861" x="7446963" y="3108325"/>
          <p14:tracePt t="148864" x="7439025" y="3125788"/>
          <p14:tracePt t="148880" x="7419975" y="3152775"/>
          <p14:tracePt t="148910" x="7394575" y="3214688"/>
          <p14:tracePt t="148934" x="7385050" y="3251200"/>
          <p14:tracePt t="148963" x="7375525" y="3259138"/>
          <p14:tracePt t="149015" x="7375525" y="3276600"/>
          <p14:tracePt t="149027" x="7375525" y="3303588"/>
          <p14:tracePt t="149039" x="7375525" y="3313113"/>
          <p14:tracePt t="149053" x="7385050" y="3330575"/>
          <p14:tracePt t="149088" x="7394575" y="3340100"/>
          <p14:tracePt t="149099" x="7402513" y="3357563"/>
          <p14:tracePt t="149113" x="7402513" y="3367088"/>
          <p14:tracePt t="149136" x="7419975" y="3394075"/>
          <p14:tracePt t="149151" x="7419975" y="3411538"/>
          <p14:tracePt t="149180" x="7439025" y="3429000"/>
          <p14:tracePt t="149185" x="7446963" y="3438525"/>
          <p14:tracePt t="149198" x="7456488" y="3438525"/>
          <p14:tracePt t="149234" x="7466013" y="3455988"/>
          <p14:tracePt t="149253" x="7473950" y="3455988"/>
          <p14:tracePt t="149280" x="7483475" y="3455988"/>
          <p14:tracePt t="149293" x="7491413" y="3455988"/>
          <p14:tracePt t="149313" x="7491413" y="3446463"/>
          <p14:tracePt t="149336" x="7500938" y="3438525"/>
          <p14:tracePt t="149351" x="7510463" y="3429000"/>
          <p14:tracePt t="149381" x="7510463" y="3419475"/>
          <p14:tracePt t="149391" x="7510463" y="3411538"/>
          <p14:tracePt t="149447" x="7510463" y="3402013"/>
          <p14:tracePt t="149497" x="7518400" y="3357563"/>
          <p14:tracePt t="149511" x="7527925" y="3340100"/>
          <p14:tracePt t="149525" x="7527925" y="3322638"/>
          <p14:tracePt t="149545" x="7527925" y="3313113"/>
          <p14:tracePt t="149654" x="7527925" y="3295650"/>
          <p14:tracePt t="149664" x="7527925" y="3276600"/>
          <p14:tracePt t="149690" x="7527925" y="3268663"/>
          <p14:tracePt t="149701" x="7518400" y="3268663"/>
          <p14:tracePt t="149751" x="7500938" y="3276600"/>
          <p14:tracePt t="149760" x="7500938" y="3295650"/>
          <p14:tracePt t="149772" x="7491413" y="3313113"/>
          <p14:tracePt t="149786" x="7473950" y="3330575"/>
          <p14:tracePt t="149801" x="7473950" y="3348038"/>
          <p14:tracePt t="149835" x="7456488" y="3384550"/>
          <p14:tracePt t="149859" x="7456488" y="3394075"/>
          <p14:tracePt t="149882" x="7456488" y="3402013"/>
          <p14:tracePt t="149954" x="7466013" y="3429000"/>
          <p14:tracePt t="149969" x="7466013" y="3438525"/>
          <p14:tracePt t="149978" x="7473950" y="3446463"/>
          <p14:tracePt t="150000" x="7491413" y="3465513"/>
          <p14:tracePt t="150037" x="7500938" y="3465513"/>
          <p14:tracePt t="150085" x="7510463" y="3465513"/>
          <p14:tracePt t="150098" x="7527925" y="3465513"/>
          <p14:tracePt t="150124" x="7537450" y="3455988"/>
          <p14:tracePt t="150151" x="7537450" y="3446463"/>
          <p14:tracePt t="150194" x="7537450" y="3438525"/>
          <p14:tracePt t="150264" x="7545388" y="3394075"/>
          <p14:tracePt t="150281" x="7545388" y="3375025"/>
          <p14:tracePt t="150291" x="7545388" y="3367088"/>
          <p14:tracePt t="150302" x="7545388" y="3357563"/>
          <p14:tracePt t="150336" x="7554913" y="3348038"/>
          <p14:tracePt t="150421" x="7554913" y="3322638"/>
          <p14:tracePt t="150434" x="7554913" y="3303588"/>
          <p14:tracePt t="150448" x="7545388" y="3295650"/>
          <p14:tracePt t="150469" x="7537450" y="3276600"/>
          <p14:tracePt t="150484" x="7537450" y="3268663"/>
          <p14:tracePt t="150514" x="7518400" y="3268663"/>
          <p14:tracePt t="150539" x="7510463" y="3268663"/>
          <p14:tracePt t="150568" x="7473950" y="3303588"/>
          <p14:tracePt t="150599" x="7446963" y="3340100"/>
          <p14:tracePt t="150605" x="7439025" y="3357563"/>
          <p14:tracePt t="150619" x="7429500" y="3375025"/>
          <p14:tracePt t="150639" x="7419975" y="3402013"/>
          <p14:tracePt t="150655" x="7419975" y="3411538"/>
          <p14:tracePt t="150713" x="7419975" y="3419475"/>
          <p14:tracePt t="150738" x="7419975" y="3438525"/>
          <p14:tracePt t="150747" x="7419975" y="3465513"/>
          <p14:tracePt t="150771" x="7429500" y="3482975"/>
          <p14:tracePt t="150800" x="7446963" y="3490913"/>
          <p14:tracePt t="150818" x="7456488" y="3509963"/>
          <p14:tracePt t="150840" x="7466013" y="3509963"/>
          <p14:tracePt t="150856" x="7491413" y="3517900"/>
          <p14:tracePt t="150885" x="7500938" y="3517900"/>
          <p14:tracePt t="150893" x="7510463" y="3517900"/>
          <p14:tracePt t="150904" x="7518400" y="3517900"/>
          <p14:tracePt t="150974" x="7518400" y="3490913"/>
          <p14:tracePt t="150986" x="7518400" y="3465513"/>
          <p14:tracePt t="150997" x="7527925" y="3438525"/>
          <p14:tracePt t="151012" x="7527925" y="3419475"/>
          <p14:tracePt t="151023" x="7527925" y="3394075"/>
          <p14:tracePt t="151042" x="7527925" y="3367088"/>
          <p14:tracePt t="151056" x="7527925" y="3340100"/>
          <p14:tracePt t="151086" x="7518400" y="3276600"/>
          <p14:tracePt t="151103" x="7510463" y="3268663"/>
          <p14:tracePt t="151139" x="7491413" y="3251200"/>
          <p14:tracePt t="151157" x="7483475" y="3251200"/>
          <p14:tracePt t="151186" x="7466013" y="3251200"/>
          <p14:tracePt t="151192" x="7456488" y="3268663"/>
          <p14:tracePt t="151203" x="7439025" y="3286125"/>
          <p14:tracePt t="151239" x="7419975" y="3322638"/>
          <p14:tracePt t="151245" x="7419975" y="3348038"/>
          <p14:tracePt t="151270" x="7412038" y="3384550"/>
          <p14:tracePt t="151276" x="7412038" y="3394075"/>
          <p14:tracePt t="151300" x="7402513" y="3402013"/>
          <p14:tracePt t="151318" x="7402513" y="3419475"/>
          <p14:tracePt t="151361" x="7402513" y="3438525"/>
          <p14:tracePt t="151383" x="7412038" y="3446463"/>
          <p14:tracePt t="151404" x="7419975" y="3455988"/>
          <p14:tracePt t="151420" x="7439025" y="3465513"/>
          <p14:tracePt t="151443" x="7446963" y="3465513"/>
          <p14:tracePt t="151458" x="7456488" y="3465513"/>
          <p14:tracePt t="151502" x="7466013" y="3465513"/>
          <p14:tracePt t="151587" x="7473950" y="3465513"/>
          <p14:tracePt t="151634" x="7491413" y="3419475"/>
          <p14:tracePt t="151647" x="7500938" y="3394075"/>
          <p14:tracePt t="151660" x="7510463" y="3384550"/>
          <p14:tracePt t="151687" x="7510463" y="3375025"/>
          <p14:tracePt t="151718" x="7510463" y="3367088"/>
          <p14:tracePt t="151782" x="7510463" y="3357563"/>
          <p14:tracePt t="151853" x="7510463" y="3340100"/>
          <p14:tracePt t="151863" x="7510463" y="3330575"/>
          <p14:tracePt t="151874" x="7510463" y="3322638"/>
          <p14:tracePt t="151912" x="7500938" y="3322638"/>
          <p14:tracePt t="151924" x="7491413" y="3322638"/>
          <p14:tracePt t="151944" x="7483475" y="3330575"/>
          <p14:tracePt t="151971" x="7456488" y="3411538"/>
          <p14:tracePt t="151989" x="7456488" y="3419475"/>
          <p14:tracePt t="152006" x="7456488" y="3438525"/>
          <p14:tracePt t="152042" x="7456488" y="3500438"/>
          <p14:tracePt t="152061" x="7466013" y="3509963"/>
          <p14:tracePt t="152088" x="7473950" y="3517900"/>
          <p14:tracePt t="152117" x="7483475" y="3517900"/>
          <p14:tracePt t="152142" x="7491413" y="3517900"/>
          <p14:tracePt t="152151" x="7500938" y="3517900"/>
          <p14:tracePt t="152175" x="7510463" y="3517900"/>
          <p14:tracePt t="152192" x="7518400" y="3500438"/>
          <p14:tracePt t="152220" x="7527925" y="3473450"/>
          <p14:tracePt t="152244" x="7545388" y="3429000"/>
          <p14:tracePt t="152261" x="7554913" y="3375025"/>
          <p14:tracePt t="152289" x="7554913" y="3340100"/>
          <p14:tracePt t="152309" x="7554913" y="3330575"/>
          <p14:tracePt t="152343" x="7554913" y="3322638"/>
          <p14:tracePt t="152349" x="7554913" y="3303588"/>
          <p14:tracePt t="152361" x="7554913" y="3286125"/>
          <p14:tracePt t="152390" x="7537450" y="3268663"/>
          <p14:tracePt t="152395" x="7527925" y="3251200"/>
          <p14:tracePt t="152443" x="7500938" y="3251200"/>
          <p14:tracePt t="152596" x="7500938" y="3259138"/>
          <p14:tracePt t="153764" x="7500938" y="3251200"/>
          <p14:tracePt t="154797" x="7500938" y="3259138"/>
          <p14:tracePt t="154819" x="7500938" y="3268663"/>
          <p14:tracePt t="154832" x="7500938" y="3276600"/>
          <p14:tracePt t="154845" x="7500938" y="3286125"/>
          <p14:tracePt t="154857" x="7500938" y="3295650"/>
          <p14:tracePt t="154884" x="7491413" y="3303588"/>
          <p14:tracePt t="154894" x="7491413" y="3313113"/>
          <p14:tracePt t="154918" x="7491413" y="3322638"/>
          <p14:tracePt t="154953" x="7491413" y="3330575"/>
          <p14:tracePt t="154976" x="7491413" y="3340100"/>
          <p14:tracePt t="155002" x="7491413" y="3348038"/>
          <p14:tracePt t="155012" x="7491413" y="3357563"/>
          <p14:tracePt t="155240" x="7483475" y="3357563"/>
          <p14:tracePt t="155253" x="7483475" y="3367088"/>
          <p14:tracePt t="155268" x="7483475" y="3394075"/>
          <p14:tracePt t="155279" x="7483475" y="3411538"/>
          <p14:tracePt t="155301" x="7483475" y="3446463"/>
          <p14:tracePt t="155332" x="7473950" y="3490913"/>
          <p14:tracePt t="155338" x="7466013" y="3509963"/>
          <p14:tracePt t="155357" x="7466013" y="3527425"/>
          <p14:tracePt t="155373" x="7466013" y="3544888"/>
          <p14:tracePt t="155402" x="7466013" y="3554413"/>
          <p14:tracePt t="155419" x="7466013" y="3562350"/>
          <p14:tracePt t="155454" x="7483475" y="3571875"/>
          <p14:tracePt t="155459" x="7491413" y="3571875"/>
          <p14:tracePt t="155485" x="7527925" y="3562350"/>
          <p14:tracePt t="155502" x="7545388" y="3544888"/>
          <p14:tracePt t="155533" x="7581900" y="3509963"/>
          <p14:tracePt t="155557" x="7599363" y="3482975"/>
          <p14:tracePt t="155572" x="7599363" y="3455988"/>
          <p14:tracePt t="155602" x="7608888" y="3402013"/>
          <p14:tracePt t="155619" x="7608888" y="3384550"/>
          <p14:tracePt t="155656" x="7599363" y="3348038"/>
          <p14:tracePt t="155662" x="7581900" y="3340100"/>
          <p14:tracePt t="155685" x="7554913" y="3340100"/>
          <p14:tracePt t="155716" x="7527925" y="3340100"/>
          <p14:tracePt t="155755" x="7500938" y="3357563"/>
          <p14:tracePt t="155760" x="7491413" y="3375025"/>
          <p14:tracePt t="155773" x="7483475" y="3394075"/>
          <p14:tracePt t="155802" x="7483475" y="3411538"/>
          <p14:tracePt t="155807" x="7483475" y="3419475"/>
          <p14:tracePt t="155820" x="7483475" y="3429000"/>
          <p14:tracePt t="155836" x="7483475" y="3438525"/>
          <p14:tracePt t="155858" x="7483475" y="3455988"/>
          <p14:tracePt t="155873" x="7483475" y="3465513"/>
          <p14:tracePt t="155902" x="7500938" y="3482975"/>
          <p14:tracePt t="155929" x="7510463" y="3482975"/>
          <p14:tracePt t="155958" x="7527925" y="3482975"/>
          <p14:tracePt t="155973" x="7537450" y="3482975"/>
          <p14:tracePt t="156003" x="7554913" y="3465513"/>
          <p14:tracePt t="156022" x="7562850" y="3446463"/>
          <p14:tracePt t="156056" x="7572375" y="3429000"/>
          <p14:tracePt t="156062" x="7581900" y="3429000"/>
          <p14:tracePt t="156073" x="7581900" y="3419475"/>
          <p14:tracePt t="156120" x="7581900" y="3384550"/>
          <p14:tracePt t="156131" x="7581900" y="3357563"/>
          <p14:tracePt t="156158" x="7581900" y="3322638"/>
          <p14:tracePt t="156174" x="7581900" y="3303588"/>
          <p14:tracePt t="156203" x="7572375" y="3259138"/>
          <p14:tracePt t="156221" x="7562850" y="3251200"/>
          <p14:tracePt t="156256" x="7537450" y="3241675"/>
          <p14:tracePt t="156262" x="7527925" y="3241675"/>
          <p14:tracePt t="156275" x="7510463" y="3251200"/>
          <p14:tracePt t="156290" x="7500938" y="3276600"/>
          <p14:tracePt t="156319" x="7483475" y="3322638"/>
          <p14:tracePt t="156325" x="7473950" y="3340100"/>
          <p14:tracePt t="156337" x="7466013" y="3357563"/>
          <p14:tracePt t="156360" x="7466013" y="3394075"/>
          <p14:tracePt t="156388" x="7466013" y="3419475"/>
          <p14:tracePt t="156394" x="7466013" y="3438525"/>
          <p14:tracePt t="156407" x="7466013" y="3446463"/>
          <p14:tracePt t="156422" x="7483475" y="3455988"/>
          <p14:tracePt t="156457" x="7518400" y="3465513"/>
          <p14:tracePt t="156487" x="7527925" y="3465513"/>
          <p14:tracePt t="156492" x="7537450" y="3455988"/>
          <p14:tracePt t="156520" x="7554913" y="3411538"/>
          <p14:tracePt t="156557" x="7581900" y="3286125"/>
          <p14:tracePt t="156563" x="7581900" y="3241675"/>
          <p14:tracePt t="156576" x="7581900" y="3170238"/>
          <p14:tracePt t="156605" x="7581900" y="3044825"/>
          <p14:tracePt t="156611" x="7572375" y="3000375"/>
          <p14:tracePt t="156659" x="7545388" y="2928938"/>
          <p14:tracePt t="156689" x="7510463" y="2911475"/>
          <p14:tracePt t="156695" x="7491413" y="2911475"/>
          <p14:tracePt t="156708" x="7473950" y="2919413"/>
          <p14:tracePt t="156736" x="7429500" y="2982913"/>
          <p14:tracePt t="156760" x="7394575" y="3062288"/>
          <p14:tracePt t="156777" x="7375525" y="3133725"/>
          <p14:tracePt t="156805" x="7375525" y="3197225"/>
          <p14:tracePt t="156823" x="7375525" y="3232150"/>
          <p14:tracePt t="156859" x="7429500" y="3295650"/>
          <p14:tracePt t="156878" x="7439025" y="3303588"/>
          <p14:tracePt t="156905" x="7446963" y="3303588"/>
          <p14:tracePt t="156935" x="7456488" y="3303588"/>
          <p14:tracePt t="156972" x="7466013" y="3241675"/>
          <p14:tracePt t="156983" x="7473950" y="3205163"/>
          <p14:tracePt t="157007" x="7483475" y="3179763"/>
          <p14:tracePt t="157059" x="7473950" y="3143250"/>
          <p14:tracePt t="157077" x="7456488" y="3143250"/>
          <p14:tracePt t="157093" x="7429500" y="3133725"/>
          <p14:tracePt t="157121" x="7412038" y="3133725"/>
          <p14:tracePt t="157159" x="7394575" y="3143250"/>
          <p14:tracePt t="157165" x="7394575" y="3152775"/>
          <p14:tracePt t="157222" x="7394575" y="3160713"/>
          <p14:tracePt t="157237" x="7402513" y="3170238"/>
          <p14:tracePt t="157263" x="7419975" y="3170238"/>
          <p14:tracePt t="157291" x="7429500" y="3170238"/>
          <p14:tracePt t="157366" x="7429500" y="3143250"/>
          <p14:tracePt t="157377" x="7429500" y="3133725"/>
          <p14:tracePt t="157393" x="7429500" y="3125788"/>
          <p14:tracePt t="157423" x="7419975" y="3116263"/>
          <p14:tracePt t="157441" x="7412038" y="3116263"/>
          <p14:tracePt t="157464" x="7394575" y="3116263"/>
          <p14:tracePt t="157498" x="7394575" y="3125788"/>
          <p14:tracePt t="157559" x="7402513" y="3133725"/>
          <p14:tracePt t="157572" x="7412038" y="3143250"/>
          <p14:tracePt t="157592" x="7419975" y="3143250"/>
          <p14:tracePt t="157763" x="7412038" y="3143250"/>
          <p14:tracePt t="157778" x="7402513" y="3143250"/>
          <p14:tracePt t="157802" x="7385050" y="3143250"/>
          <p14:tracePt t="157812" x="7367588" y="3143250"/>
          <p14:tracePt t="157826" x="7358063" y="3160713"/>
          <p14:tracePt t="157862" x="7331075" y="3170238"/>
          <p14:tracePt t="157942" x="7331075" y="3160713"/>
          <p14:tracePt t="157960" x="7331075" y="3143250"/>
          <p14:tracePt t="157968" x="7348538" y="3108325"/>
          <p14:tracePt t="157981" x="7358063" y="3098800"/>
          <p14:tracePt t="157996" x="7367588" y="3089275"/>
          <p14:tracePt t="158025" x="7375525" y="3071813"/>
          <p14:tracePt t="158030" x="7375525" y="3054350"/>
          <p14:tracePt t="158351" x="7375525" y="3044825"/>
          <p14:tracePt t="158363" x="7375525" y="3036888"/>
          <p14:tracePt t="158378" x="7367588" y="3027363"/>
          <p14:tracePt t="158397" x="7358063" y="3000375"/>
          <p14:tracePt t="158424" x="7340600" y="2973388"/>
          <p14:tracePt t="158442" x="7340600" y="2955925"/>
          <p14:tracePt t="158466" x="7340600" y="2946400"/>
          <p14:tracePt t="159326" x="7340600" y="2938463"/>
          <p14:tracePt t="159492" x="7348538" y="2938463"/>
          <p14:tracePt t="159722" x="7348538" y="2928938"/>
          <p14:tracePt t="160612" x="7358063" y="2928938"/>
          <p14:tracePt t="160696" x="7348538" y="2928938"/>
          <p14:tracePt t="160706" x="7340600" y="2928938"/>
          <p14:tracePt t="160733" x="7331075" y="2928938"/>
          <p14:tracePt t="160755" x="7323138" y="2928938"/>
          <p14:tracePt t="160793" x="7313613" y="2928938"/>
          <p14:tracePt t="160863" x="7313613" y="2919413"/>
          <p14:tracePt t="160950" x="7323138" y="2919413"/>
          <p14:tracePt t="160960" x="7331075" y="2919413"/>
          <p14:tracePt t="160982" x="7340600" y="2919413"/>
          <p14:tracePt t="161008" x="7348538" y="2919413"/>
          <p14:tracePt t="161033" x="7358063" y="2919413"/>
          <p14:tracePt t="161175" x="7348538" y="2901950"/>
          <p14:tracePt t="161187" x="7323138" y="2894013"/>
          <p14:tracePt t="161203" x="7304088" y="2884488"/>
          <p14:tracePt t="161222" x="7296150" y="2874963"/>
          <p14:tracePt t="161238" x="7277100" y="2867025"/>
          <p14:tracePt t="161273" x="7269163" y="2867025"/>
          <p14:tracePt t="161355" x="7269163" y="2901950"/>
          <p14:tracePt t="161372" x="7269163" y="2928938"/>
          <p14:tracePt t="161383" x="7286625" y="2946400"/>
          <p14:tracePt t="161407" x="7304088" y="2973388"/>
          <p14:tracePt t="161423" x="7323138" y="2973388"/>
          <p14:tracePt t="161452" x="7340600" y="2965450"/>
          <p14:tracePt t="161691" x="7340600" y="2955925"/>
          <p14:tracePt t="162499" x="7331075" y="2955925"/>
          <p14:tracePt t="162511" x="7323138" y="2955925"/>
          <p14:tracePt t="162540" x="7313613" y="2955925"/>
          <p14:tracePt t="162570" x="7304088" y="2955925"/>
          <p14:tracePt t="162592" x="7296150" y="2955925"/>
          <p14:tracePt t="162607" x="7296150" y="2946400"/>
          <p14:tracePt t="162619" x="7286625" y="2928938"/>
          <p14:tracePt t="162643" x="7286625" y="2919413"/>
          <p14:tracePt t="162659" x="7277100" y="2911475"/>
          <p14:tracePt t="162738" x="7277100" y="2901950"/>
          <p14:tracePt t="162798" x="7277100" y="2911475"/>
          <p14:tracePt t="162811" x="7296150" y="2911475"/>
          <p14:tracePt t="162823" x="7304088" y="2928938"/>
          <p14:tracePt t="162845" x="7313613" y="2938463"/>
          <p14:tracePt t="162860" x="7313613" y="2946400"/>
          <p14:tracePt t="162882" x="7313613" y="2955925"/>
          <p14:tracePt t="162911" x="7323138" y="2965450"/>
          <p14:tracePt t="162991" x="7331075" y="2973388"/>
          <p14:tracePt t="163003" x="7340600" y="2973388"/>
          <p14:tracePt t="163638" x="7331075" y="2982913"/>
          <p14:tracePt t="163651" x="7331075" y="2990850"/>
          <p14:tracePt t="163664" x="7323138" y="2990850"/>
          <p14:tracePt t="163723" x="7323138" y="2982913"/>
          <p14:tracePt t="163736" x="7323138" y="2973388"/>
          <p14:tracePt t="163761" x="7323138" y="2965450"/>
          <p14:tracePt t="163786" x="7323138" y="2955925"/>
          <p14:tracePt t="163800" x="7323138" y="2946400"/>
          <p14:tracePt t="163830" x="7323138" y="2928938"/>
          <p14:tracePt t="163836" x="7331075" y="2919413"/>
          <p14:tracePt t="163883" x="7340600" y="2901950"/>
          <p14:tracePt t="163913" x="7348538" y="2901950"/>
          <p14:tracePt t="163941" x="7358063" y="2911475"/>
          <p14:tracePt t="164071" x="7358063" y="2919413"/>
          <p14:tracePt t="164167" x="7358063" y="2938463"/>
          <p14:tracePt t="164395" x="7358063" y="2955925"/>
          <p14:tracePt t="164411" x="7348538" y="2965450"/>
          <p14:tracePt t="164423" x="7340600" y="2982913"/>
          <p14:tracePt t="164686" x="7340600" y="3000375"/>
          <p14:tracePt t="164697" x="7348538" y="3000375"/>
          <p14:tracePt t="164717" x="7348538" y="3009900"/>
          <p14:tracePt t="164734" x="7348538" y="3017838"/>
          <p14:tracePt t="164998" x="7348538" y="3009900"/>
          <p14:tracePt t="165010" x="7358063" y="2990850"/>
          <p14:tracePt t="165021" x="7358063" y="2982913"/>
          <p14:tracePt t="165036" x="7358063" y="2973388"/>
          <p14:tracePt t="165070" x="7367588" y="2973388"/>
          <p14:tracePt t="165216" x="7367588" y="2982913"/>
          <p14:tracePt t="165227" x="7358063" y="3000375"/>
          <p14:tracePt t="165237" x="7348538" y="3009900"/>
          <p14:tracePt t="165266" x="7340600" y="3017838"/>
          <p14:tracePt t="165463" x="7340600" y="3009900"/>
          <p14:tracePt t="165780" x="7340600" y="2990850"/>
          <p14:tracePt t="165804" x="7340600" y="2982913"/>
          <p14:tracePt t="165813" x="7340600" y="2965450"/>
          <p14:tracePt t="165825" x="7340600" y="2946400"/>
          <p14:tracePt t="165933" x="7348538" y="2946400"/>
          <p14:tracePt t="165948" x="7358063" y="2946400"/>
          <p14:tracePt t="165969" x="7367588" y="2955925"/>
          <p14:tracePt t="166007" x="7367588" y="2965450"/>
          <p14:tracePt t="166761" x="7367588" y="2955925"/>
          <p14:tracePt t="166967" x="7358063" y="2955925"/>
          <p14:tracePt t="166979" x="7358063" y="2965450"/>
          <p14:tracePt t="167917" x="7348538" y="2965450"/>
          <p14:tracePt t="168123" x="7358063" y="2965450"/>
          <p14:tracePt t="168467" x="7358063" y="2973388"/>
          <p14:tracePt t="168493" x="7358063" y="2990850"/>
          <p14:tracePt t="168506" x="7367588" y="2990850"/>
          <p14:tracePt t="168555" x="7358063" y="2990850"/>
          <p14:tracePt t="168577" x="7348538" y="2990850"/>
          <p14:tracePt t="168602" x="7348538" y="2982913"/>
          <p14:tracePt t="168698" x="7348538" y="2973388"/>
          <p14:tracePt t="168879" x="7348538" y="2965450"/>
          <p14:tracePt t="168928" x="7358063" y="2955925"/>
          <p14:tracePt t="169681" x="7358063" y="2946400"/>
          <p14:tracePt t="169865" x="7358063" y="2955925"/>
          <p14:tracePt t="169888" x="7358063" y="2965450"/>
          <p14:tracePt t="169971" x="7358063" y="2973388"/>
          <p14:tracePt t="169985" x="7367588" y="2973388"/>
          <p14:tracePt t="170007" x="7375525" y="2973388"/>
          <p14:tracePt t="170033" x="7375525" y="2965450"/>
          <p14:tracePt t="170055" x="7385050" y="2955925"/>
          <p14:tracePt t="170066" x="7385050" y="2946400"/>
          <p14:tracePt t="170212" x="7385050" y="2938463"/>
          <p14:tracePt t="170223" x="7385050" y="2928938"/>
          <p14:tracePt t="170239" x="7375525" y="2919413"/>
          <p14:tracePt t="170260" x="7367588" y="2919413"/>
          <p14:tracePt t="170384" x="7367588" y="2938463"/>
          <p14:tracePt t="170390" x="7367588" y="2965450"/>
          <p14:tracePt t="170408" x="7367588" y="2990850"/>
          <p14:tracePt t="170439" x="7367588" y="3036888"/>
          <p14:tracePt t="170457" x="7367588" y="3044825"/>
          <p14:tracePt t="170486" x="7367588" y="3071813"/>
          <p14:tracePt t="170509" x="7367588" y="3081338"/>
          <p14:tracePt t="170526" x="7367588" y="3098800"/>
          <p14:tracePt t="170554" x="7367588" y="3125788"/>
          <p14:tracePt t="170559" x="7367588" y="3133725"/>
          <p14:tracePt t="170572" x="7367588" y="3143250"/>
          <p14:tracePt t="170607" x="7367588" y="3160713"/>
          <p14:tracePt t="170622" x="7367588" y="31797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4b8003"/>
          <p:cNvPicPr>
            <a:picLocks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222" r="2499" b="3333"/>
          <a:stretch>
            <a:fillRect/>
          </a:stretch>
        </p:blipFill>
        <p:spPr>
          <a:xfrm>
            <a:off x="228600" y="152400"/>
            <a:ext cx="8686800" cy="6553200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29"/>
    </mc:Choice>
    <mc:Fallback>
      <p:transition spd="slow" advTm="52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1" x="7358063" y="3179763"/>
          <p14:tracePt t="1985" x="7358063" y="3170238"/>
          <p14:tracePt t="1996" x="7340600" y="3170238"/>
          <p14:tracePt t="2007" x="7331075" y="3152775"/>
          <p14:tracePt t="2038" x="7296150" y="3125788"/>
          <p14:tracePt t="2056" x="7269163" y="3098800"/>
          <p14:tracePt t="2085" x="7242175" y="3062288"/>
          <p14:tracePt t="2116" x="7188200" y="3000375"/>
          <p14:tracePt t="2140" x="7180263" y="2982913"/>
          <p14:tracePt t="2156" x="7153275" y="2946400"/>
          <p14:tracePt t="2185" x="7134225" y="2919413"/>
          <p14:tracePt t="2190" x="7126288" y="2901950"/>
          <p14:tracePt t="2203" x="7116763" y="2884488"/>
          <p14:tracePt t="2238" x="7116763" y="2857500"/>
          <p14:tracePt t="2244" x="7116763" y="2840038"/>
          <p14:tracePt t="2455" x="7116763" y="2847975"/>
          <p14:tracePt t="2526" x="7108825" y="2847975"/>
          <p14:tracePt t="2538" x="7099300" y="2847975"/>
          <p14:tracePt t="2550" x="7089775" y="2847975"/>
          <p14:tracePt t="2573" x="7081838" y="2840038"/>
          <p14:tracePt t="2607" x="7054850" y="2813050"/>
          <p14:tracePt t="2615" x="7037388" y="2803525"/>
          <p14:tracePt t="2626" x="7027863" y="2795588"/>
          <p14:tracePt t="2656" x="7018338" y="2786063"/>
          <p14:tracePt t="2678" x="7010400" y="2786063"/>
          <p14:tracePt t="2697" x="7010400" y="2776538"/>
          <p14:tracePt t="2753" x="7018338" y="2768600"/>
          <p14:tracePt t="3031" x="7010400" y="2768600"/>
          <p14:tracePt t="3044" x="6983413" y="2768600"/>
          <p14:tracePt t="3058" x="6973888" y="2768600"/>
          <p14:tracePt t="3090" x="6929438" y="2759075"/>
          <p14:tracePt t="3118" x="6894513" y="2751138"/>
          <p14:tracePt t="3143" x="6867525" y="2741613"/>
          <p14:tracePt t="3172" x="6858000" y="2741613"/>
          <p14:tracePt t="3178" x="6858000" y="2732088"/>
          <p14:tracePt t="3190" x="6848475" y="2732088"/>
          <p14:tracePt t="3645" x="6858000" y="2732088"/>
          <p14:tracePt t="3668" x="6867525" y="2732088"/>
          <p14:tracePt t="3679" x="6884988" y="2732088"/>
          <p14:tracePt t="3693" x="6902450" y="2714625"/>
          <p14:tracePt t="3721" x="6919913" y="2705100"/>
          <p14:tracePt t="3847" x="6919913" y="2697163"/>
          <p14:tracePt t="3862" x="6911975" y="2697163"/>
          <p14:tracePt t="3873" x="6884988" y="2687638"/>
          <p14:tracePt t="3892" x="6867525" y="2687638"/>
          <p14:tracePt t="3921" x="6751638" y="2687638"/>
          <p14:tracePt t="3945" x="6653213" y="2687638"/>
          <p14:tracePt t="3974" x="6527800" y="2687638"/>
          <p14:tracePt t="3980" x="6473825" y="2687638"/>
          <p14:tracePt t="3993" x="6411913" y="2687638"/>
          <p14:tracePt t="4021" x="6286500" y="2705100"/>
          <p14:tracePt t="4046" x="6197600" y="2714625"/>
          <p14:tracePt t="4062" x="6170613" y="2714625"/>
          <p14:tracePt t="4064" x="6143625" y="2714625"/>
          <p14:tracePt t="4091" x="6126163" y="2714625"/>
          <p14:tracePt t="4366" x="6126163" y="2705100"/>
          <p14:tracePt t="4389" x="6108700" y="2705100"/>
          <p14:tracePt t="4399" x="6081713" y="2705100"/>
          <p14:tracePt t="4414" x="6018213" y="2724150"/>
          <p14:tracePt t="4445" x="5813425" y="2822575"/>
          <p14:tracePt t="4463" x="5589588" y="2919413"/>
          <p14:tracePt t="4491" x="5429250" y="2973388"/>
          <p14:tracePt t="4497" x="5357813" y="2990850"/>
          <p14:tracePt t="4509" x="5276850" y="3009900"/>
          <p14:tracePt t="4545" x="5143500" y="3036888"/>
          <p14:tracePt t="4563" x="5099050" y="3044825"/>
          <p14:tracePt t="4592" x="5037138" y="3044825"/>
          <p14:tracePt t="4595" x="5018088" y="3044825"/>
          <p14:tracePt t="4604" x="5000625" y="3044825"/>
          <p14:tracePt t="4626" x="4991100" y="3044825"/>
          <p14:tracePt t="4869" x="4983163" y="3044825"/>
          <p14:tracePt t="4896" x="4965700" y="3044825"/>
          <p14:tracePt t="4908" x="4938713" y="3044825"/>
          <p14:tracePt t="4917" x="4902200" y="3044825"/>
          <p14:tracePt t="4948" x="4803775" y="3062288"/>
          <p14:tracePt t="4964" x="4751388" y="3081338"/>
          <p14:tracePt t="4979" x="4679950" y="3098800"/>
          <p14:tracePt t="5008" x="4598988" y="3108325"/>
          <p14:tracePt t="5014" x="4562475" y="3108325"/>
          <p14:tracePt t="5027" x="4510088" y="3116263"/>
          <p14:tracePt t="5049" x="4446588" y="3116263"/>
          <p14:tracePt t="5077" x="4384675" y="3116263"/>
          <p14:tracePt t="5088" x="4357688" y="3116263"/>
          <p14:tracePt t="5111" x="4330700" y="3116263"/>
          <p14:tracePt t="5147" x="4303713" y="3089275"/>
          <p14:tracePt t="5351" x="4295775" y="3089275"/>
          <p14:tracePt t="5362" x="4276725" y="3089275"/>
          <p14:tracePt t="5373" x="4251325" y="3089275"/>
          <p14:tracePt t="5397" x="4152900" y="3089275"/>
          <p14:tracePt t="5412" x="4089400" y="3089275"/>
          <p14:tracePt t="5448" x="3938588" y="3054350"/>
          <p14:tracePt t="5466" x="3902075" y="3036888"/>
          <p14:tracePt t="5495" x="3822700" y="3000375"/>
          <p14:tracePt t="5512" x="3795713" y="2990850"/>
          <p14:tracePt t="5548" x="3751263" y="2965450"/>
          <p14:tracePt t="5567" x="3724275" y="2938463"/>
          <p14:tracePt t="5582" x="3705225" y="2938463"/>
          <p14:tracePt t="5611" x="3697288" y="2928938"/>
          <p14:tracePt t="5857" x="3679825" y="2928938"/>
          <p14:tracePt t="5869" x="3660775" y="2928938"/>
          <p14:tracePt t="5882" x="3643313" y="2938463"/>
          <p14:tracePt t="5912" x="3616325" y="2946400"/>
          <p14:tracePt t="5917" x="3589338" y="2955925"/>
          <p14:tracePt t="5930" x="3581400" y="2955925"/>
          <p14:tracePt t="5952" x="3562350" y="2955925"/>
          <p14:tracePt t="5981" x="3544888" y="2955925"/>
          <p14:tracePt t="5987" x="3544888" y="2946400"/>
          <p14:tracePt t="6028" x="3536950" y="2938463"/>
          <p14:tracePt t="6052" x="3536950" y="2928938"/>
          <p14:tracePt t="6059" x="3527425" y="2919413"/>
          <p14:tracePt t="6072" x="3527425" y="2911475"/>
          <p14:tracePt t="6096" x="3509963" y="2894013"/>
          <p14:tracePt t="6113" x="3509963" y="2884488"/>
          <p14:tracePt t="6150" x="3500438" y="2867025"/>
          <p14:tracePt t="6155" x="3500438" y="2857500"/>
          <p14:tracePt t="6183" x="3500438" y="2847975"/>
          <p14:tracePt t="6203" x="3490913" y="2847975"/>
          <p14:tracePt t="6225" x="3482975" y="2840038"/>
          <p14:tracePt t="6252" x="3482975" y="2830513"/>
          <p14:tracePt t="6266" x="3473450" y="2830513"/>
          <p14:tracePt t="6275" x="3473450" y="2822575"/>
          <p14:tracePt t="6300" x="3465513" y="2822575"/>
          <p14:tracePt t="6334" x="3455988" y="2813050"/>
          <p14:tracePt t="6351" x="3446463" y="2813050"/>
          <p14:tracePt t="6431" x="3446463" y="2786063"/>
          <p14:tracePt t="6684" x="3438525" y="2786063"/>
          <p14:tracePt t="6706" x="3429000" y="2786063"/>
          <p14:tracePt t="6732" x="3419475" y="2786063"/>
          <p14:tracePt t="6756" x="3411538" y="2786063"/>
          <p14:tracePt t="6805" x="3402013" y="2786063"/>
          <p14:tracePt t="7140" x="3394075" y="2786063"/>
          <p14:tracePt t="7177" x="3384550" y="2786063"/>
          <p14:tracePt t="7658" x="3375025" y="2786063"/>
          <p14:tracePt t="7718" x="3357563" y="2786063"/>
          <p14:tracePt t="7755" x="3348038" y="2786063"/>
          <p14:tracePt t="7789" x="3340100" y="2786063"/>
          <p14:tracePt t="7971" x="3357563" y="2795588"/>
          <p14:tracePt t="7985" x="3367088" y="2795588"/>
          <p14:tracePt t="7995" x="3367088" y="2803525"/>
          <p14:tracePt t="8114" x="3375025" y="2803525"/>
          <p14:tracePt t="8185" x="3384550" y="2803525"/>
          <p14:tracePt t="8202" x="3402013" y="2813050"/>
          <p14:tracePt t="8211" x="3402013" y="2822575"/>
          <p14:tracePt t="8224" x="3411538" y="2822575"/>
          <p14:tracePt t="8259" x="3411538" y="2830513"/>
          <p14:tracePt t="8401" x="3402013" y="2830513"/>
          <p14:tracePt t="8419" x="3394075" y="2830513"/>
          <p14:tracePt t="8438" x="3384550" y="2822575"/>
          <p14:tracePt t="8462" x="3375025" y="2813050"/>
          <p14:tracePt t="8488" x="3367088" y="2813050"/>
          <p14:tracePt t="8499" x="3357563" y="2803525"/>
          <p14:tracePt t="8522" x="3348038" y="2795588"/>
          <p14:tracePt t="8547" x="3340100" y="2786063"/>
          <p14:tracePt t="8562" x="3330575" y="2776538"/>
          <p14:tracePt t="8590" x="3322638" y="2759075"/>
          <p14:tracePt t="8597" x="3303588" y="2751138"/>
          <p14:tracePt t="8617" x="3303588" y="2741613"/>
          <p14:tracePt t="8640" x="3295650" y="2732088"/>
          <p14:tracePt t="8737" x="3313113" y="2732088"/>
          <p14:tracePt t="8750" x="3322638" y="2732088"/>
          <p14:tracePt t="8763" x="3330575" y="2751138"/>
          <p14:tracePt t="8778" x="3348038" y="2751138"/>
          <p14:tracePt t="8807" x="3375025" y="2776538"/>
          <p14:tracePt t="8812" x="3402013" y="2795588"/>
          <p14:tracePt t="8838" x="3419475" y="2803525"/>
          <p14:tracePt t="8870" x="3429000" y="2803525"/>
          <p14:tracePt t="8894" x="3429000" y="2813050"/>
          <p14:tracePt t="9061" x="3411538" y="2803525"/>
          <p14:tracePt t="9077" x="3402013" y="2795588"/>
          <p14:tracePt t="9087" x="3384550" y="2776538"/>
          <p14:tracePt t="9110" x="3357563" y="2751138"/>
          <p14:tracePt t="9125" x="3340100" y="2741613"/>
          <p14:tracePt t="9162" x="3322638" y="2732088"/>
          <p14:tracePt t="9267" x="3330575" y="2732088"/>
          <p14:tracePt t="9278" x="3340100" y="2732088"/>
          <p14:tracePt t="9294" x="3348038" y="2751138"/>
          <p14:tracePt t="9311" x="3375025" y="2759075"/>
          <p14:tracePt t="9327" x="3411538" y="2795588"/>
          <p14:tracePt t="9342" x="3429000" y="2813050"/>
          <p14:tracePt t="9364" x="3455988" y="2830513"/>
          <p14:tracePt t="9380" x="3473450" y="2840038"/>
          <p14:tracePt t="9411" x="3482975" y="2840038"/>
          <p14:tracePt t="9440" x="3482975" y="2847975"/>
          <p14:tracePt t="9505" x="3465513" y="2847975"/>
          <p14:tracePt t="9533" x="3455988" y="2840038"/>
          <p14:tracePt t="9543" x="3438525" y="2830513"/>
          <p14:tracePt t="9564" x="3429000" y="2813050"/>
          <p14:tracePt t="9592" x="3384550" y="2776538"/>
          <p14:tracePt t="9610" x="3375025" y="2768600"/>
          <p14:tracePt t="9627" x="3367088" y="2768600"/>
          <p14:tracePt t="9630" x="3357563" y="2759075"/>
          <p14:tracePt t="9662" x="3348038" y="2751138"/>
          <p14:tracePt t="9819" x="3357563" y="2751138"/>
          <p14:tracePt t="9830" x="3367088" y="2759075"/>
          <p14:tracePt t="9843" x="3375025" y="2768600"/>
          <p14:tracePt t="9865" x="3394075" y="2786063"/>
          <p14:tracePt t="9881" x="3411538" y="2803525"/>
          <p14:tracePt t="9925" x="3411538" y="2813050"/>
          <p14:tracePt t="9950" x="3411538" y="2822575"/>
          <p14:tracePt t="10024" x="3394075" y="2822575"/>
          <p14:tracePt t="10037" x="3384550" y="2813050"/>
          <p14:tracePt t="10064" x="3357563" y="2803525"/>
          <p14:tracePt t="10081" x="3348038" y="2786063"/>
          <p14:tracePt t="10109" x="3313113" y="2768600"/>
          <p14:tracePt t="10127" x="3303588" y="2759075"/>
          <p14:tracePt t="10164" x="3295650" y="2751138"/>
          <p14:tracePt t="10227" x="3303588" y="2751138"/>
          <p14:tracePt t="10253" x="3313113" y="2751138"/>
          <p14:tracePt t="10268" x="3322638" y="2768600"/>
          <p14:tracePt t="10295" x="3348038" y="2803525"/>
          <p14:tracePt t="10300" x="3375025" y="2830513"/>
          <p14:tracePt t="10313" x="3394075" y="2847975"/>
          <p14:tracePt t="10342" x="3419475" y="2874963"/>
          <p14:tracePt t="10467" x="3419475" y="2857500"/>
          <p14:tracePt t="10483" x="3402013" y="2830513"/>
          <p14:tracePt t="10494" x="3384550" y="2813050"/>
          <p14:tracePt t="10513" x="3367088" y="2786063"/>
          <p14:tracePt t="10530" x="3330575" y="2741613"/>
          <p14:tracePt t="10565" x="3313113" y="2714625"/>
          <p14:tracePt t="10770" x="3322638" y="2751138"/>
          <p14:tracePt t="10780" x="3348038" y="2795588"/>
          <p14:tracePt t="10792" x="3367088" y="2813050"/>
          <p14:tracePt t="10814" x="3384550" y="2840038"/>
          <p14:tracePt t="10841" x="3384550" y="2847975"/>
          <p14:tracePt t="11562" x="3384550" y="2857500"/>
          <p14:tracePt t="11573" x="3384550" y="2867025"/>
          <p14:tracePt t="11587" x="3375025" y="2894013"/>
          <p14:tracePt t="11615" x="3330575" y="2946400"/>
          <p14:tracePt t="11621" x="3322638" y="2973388"/>
          <p14:tracePt t="11634" x="3313113" y="2982913"/>
          <p14:tracePt t="11649" x="3295650" y="2990850"/>
          <p14:tracePt t="11671" x="3286125" y="3009900"/>
          <p14:tracePt t="11687" x="3276600" y="3009900"/>
          <p14:tracePt t="11715" x="3268663" y="3017838"/>
          <p14:tracePt t="11740" x="3259138" y="3017838"/>
          <p14:tracePt t="11771" x="3241675" y="3017838"/>
          <p14:tracePt t="11816" x="3214688" y="3000375"/>
          <p14:tracePt t="11846" x="3197225" y="2973388"/>
          <p14:tracePt t="11852" x="3187700" y="2965450"/>
          <p14:tracePt t="11871" x="3170238" y="2955925"/>
          <p14:tracePt t="11888" x="3160713" y="2938463"/>
          <p14:tracePt t="11916" x="3152775" y="2928938"/>
          <p14:tracePt t="11921" x="3152775" y="2919413"/>
          <p14:tracePt t="12092" x="3152775" y="2938463"/>
          <p14:tracePt t="12103" x="3160713" y="2955925"/>
          <p14:tracePt t="12117" x="3160713" y="2973388"/>
          <p14:tracePt t="12134" x="3170238" y="2990850"/>
          <p14:tracePt t="12150" x="3187700" y="3036888"/>
          <p14:tracePt t="12172" x="3205163" y="3054350"/>
          <p14:tracePt t="12201" x="3232150" y="3108325"/>
          <p14:tracePt t="12219" x="3241675" y="3116263"/>
          <p14:tracePt t="12235" x="3251200" y="3133725"/>
          <p14:tracePt t="12270" x="3251200" y="3143250"/>
          <p14:tracePt t="12390" x="3241675" y="3125788"/>
          <p14:tracePt t="12404" x="3232150" y="3108325"/>
          <p14:tracePt t="12419" x="3214688" y="3089275"/>
          <p14:tracePt t="12435" x="3197225" y="3062288"/>
          <p14:tracePt t="12451" x="3160713" y="3017838"/>
          <p14:tracePt t="12473" x="3152775" y="3000375"/>
          <p14:tracePt t="12488" x="3143250" y="2990850"/>
          <p14:tracePt t="12644" x="3143250" y="3000375"/>
          <p14:tracePt t="12653" x="3160713" y="3017838"/>
          <p14:tracePt t="12672" x="3170238" y="3036888"/>
          <p14:tracePt t="12689" x="3187700" y="3071813"/>
          <p14:tracePt t="12718" x="3214688" y="3098800"/>
          <p14:tracePt t="12747" x="3214688" y="3108325"/>
          <p14:tracePt t="13028" x="3214688" y="3089275"/>
          <p14:tracePt t="13039" x="3205163" y="3071813"/>
          <p14:tracePt t="13052" x="3205163" y="3054350"/>
          <p14:tracePt t="13076" x="3187700" y="3036888"/>
          <p14:tracePt t="13103" x="3187700" y="3027363"/>
          <p14:tracePt t="13174" x="3197225" y="3036888"/>
          <p14:tracePt t="13184" x="3214688" y="3054350"/>
          <p14:tracePt t="13205" x="3232150" y="3071813"/>
          <p14:tracePt t="13235" x="3295650" y="3125788"/>
          <p14:tracePt t="13253" x="3303588" y="3133725"/>
          <p14:tracePt t="13275" x="3313113" y="3143250"/>
          <p14:tracePt t="13353" x="3330575" y="3116263"/>
          <p14:tracePt t="13366" x="3340100" y="3098800"/>
          <p14:tracePt t="13378" x="3348038" y="3081338"/>
          <p14:tracePt t="13392" x="3357563" y="3071813"/>
          <p14:tracePt t="13420" x="3357563" y="3054350"/>
          <p14:tracePt t="13438" x="3357563" y="3044825"/>
          <p14:tracePt t="13451" x="3357563" y="3036888"/>
          <p14:tracePt t="13475" x="3357563" y="3000375"/>
          <p14:tracePt t="13491" x="3367088" y="2973388"/>
          <p14:tracePt t="13520" x="3367088" y="2901950"/>
          <p14:tracePt t="13537" x="3367088" y="2894013"/>
          <p14:tracePt t="13573" x="3367088" y="2884488"/>
          <p14:tracePt t="13618" x="3375025" y="2884488"/>
          <p14:tracePt t="13677" x="3384550" y="2884488"/>
          <p14:tracePt t="13690" x="3384550" y="2874963"/>
          <p14:tracePt t="13726" x="3394075" y="2874963"/>
          <p14:tracePt t="13868" x="3394075" y="2894013"/>
          <p14:tracePt t="13882" x="3394075" y="2911475"/>
          <p14:tracePt t="13897" x="3394075" y="2938463"/>
          <p14:tracePt t="13909" x="3384550" y="2965450"/>
          <p14:tracePt t="13937" x="3357563" y="3017838"/>
          <p14:tracePt t="13943" x="3340100" y="3036888"/>
          <p14:tracePt t="13975" x="3330575" y="3062288"/>
          <p14:tracePt t="13980" x="3322638" y="3081338"/>
          <p14:tracePt t="13993" x="3313113" y="3081338"/>
          <p14:tracePt t="14022" x="3286125" y="3116263"/>
          <p14:tracePt t="14027" x="3286125" y="3125788"/>
          <p14:tracePt t="14040" x="3268663" y="3143250"/>
          <p14:tracePt t="14075" x="3241675" y="3170238"/>
          <p14:tracePt t="14093" x="3224213" y="3179763"/>
          <p14:tracePt t="14109" x="3205163" y="3197225"/>
          <p14:tracePt t="14124" x="3197225" y="3197225"/>
          <p14:tracePt t="14153" x="3179763" y="3214688"/>
          <p14:tracePt t="14172" x="3170238" y="3214688"/>
          <p14:tracePt t="14195" x="3160713" y="3214688"/>
          <p14:tracePt t="14205" x="3152775" y="3224213"/>
          <p14:tracePt t="14225" x="3143250" y="3224213"/>
          <p14:tracePt t="14240" x="3133725" y="3224213"/>
          <p14:tracePt t="14256" x="3108325" y="3224213"/>
          <p14:tracePt t="14278" x="3089275" y="3224213"/>
          <p14:tracePt t="14307" x="3071813" y="3224213"/>
          <p14:tracePt t="14314" x="3062288" y="3224213"/>
          <p14:tracePt t="14354" x="3036888" y="3224213"/>
          <p14:tracePt t="14379" x="3027363" y="3232150"/>
          <p14:tracePt t="14393" x="3017838" y="3241675"/>
          <p14:tracePt t="14424" x="3000375" y="3241675"/>
          <p14:tracePt t="14455" x="2990850" y="3241675"/>
          <p14:tracePt t="14541" x="3000375" y="3241675"/>
          <p14:tracePt t="14556" x="3027363" y="3214688"/>
          <p14:tracePt t="14567" x="3081338" y="3170238"/>
          <p14:tracePt t="14580" x="3152775" y="3125788"/>
          <p14:tracePt t="14608" x="3276600" y="3036888"/>
          <p14:tracePt t="14637" x="3322638" y="3000375"/>
          <p14:tracePt t="14679" x="3303588" y="3017838"/>
          <p14:tracePt t="14708" x="3251200" y="3054350"/>
          <p14:tracePt t="14714" x="3214688" y="3098800"/>
          <p14:tracePt t="14739" x="3133725" y="3152775"/>
          <p14:tracePt t="14758" x="3081338" y="3205163"/>
          <p14:tracePt t="14780" x="3044825" y="3224213"/>
          <p14:tracePt t="14796" x="3009900" y="3251200"/>
          <p14:tracePt t="14824" x="2955925" y="3276600"/>
          <p14:tracePt t="14830" x="2938463" y="3276600"/>
          <p14:tracePt t="14842" x="2911475" y="3286125"/>
          <p14:tracePt t="14878" x="2847975" y="3286125"/>
          <p14:tracePt t="14895" x="2830513" y="3286125"/>
          <p14:tracePt t="14925" x="2786063" y="3286125"/>
          <p14:tracePt t="14955" x="2759075" y="3286125"/>
          <p14:tracePt t="14980" x="2741613" y="3286125"/>
          <p14:tracePt t="14996" x="2732088" y="3286125"/>
          <p14:tracePt t="15024" x="2724150" y="3286125"/>
          <p14:tracePt t="15042" x="2714625" y="3286125"/>
          <p14:tracePt t="15060" x="2705100" y="3286125"/>
          <p14:tracePt t="15080" x="2705100" y="3276600"/>
          <p14:tracePt t="15216" x="2705100" y="3268663"/>
          <p14:tracePt t="15228" x="2697163" y="3268663"/>
          <p14:tracePt t="15241" x="2697163" y="3259138"/>
          <p14:tracePt t="15258" x="2697163" y="3251200"/>
          <p14:tracePt t="15281" x="2687638" y="3241675"/>
          <p14:tracePt t="15310" x="2687638" y="3232150"/>
          <p14:tracePt t="15418" x="2705100" y="3232150"/>
          <p14:tracePt t="15431" x="2714625" y="3232150"/>
          <p14:tracePt t="15444" x="2724150" y="3232150"/>
          <p14:tracePt t="15480" x="2751138" y="3232150"/>
          <p14:tracePt t="15510" x="2768600" y="3232150"/>
          <p14:tracePt t="15516" x="2776538" y="3232150"/>
          <p14:tracePt t="15541" x="2822575" y="3232150"/>
          <p14:tracePt t="15579" x="2874963" y="3232150"/>
          <p14:tracePt t="15597" x="2901950" y="3232150"/>
          <p14:tracePt t="15626" x="2973388" y="3214688"/>
          <p14:tracePt t="15657" x="3009900" y="3197225"/>
          <p14:tracePt t="15660" x="3027363" y="3187700"/>
          <p14:tracePt t="15672" x="3044825" y="3179763"/>
          <p14:tracePt t="15683" x="3071813" y="3160713"/>
          <p14:tracePt t="15711" x="3108325" y="3125788"/>
          <p14:tracePt t="15729" x="3133725" y="3089275"/>
          <p14:tracePt t="15758" x="3170238" y="3062288"/>
          <p14:tracePt t="15782" x="3197225" y="3036888"/>
          <p14:tracePt t="15811" x="3224213" y="3009900"/>
          <p14:tracePt t="15829" x="3241675" y="2990850"/>
          <p14:tracePt t="15858" x="3259138" y="2973388"/>
          <p14:tracePt t="15882" x="3276600" y="2946400"/>
          <p14:tracePt t="15912" x="3303588" y="2919413"/>
          <p14:tracePt t="15929" x="3322638" y="2901950"/>
          <p14:tracePt t="15958" x="3348038" y="2847975"/>
          <p14:tracePt t="15983" x="3348038" y="2830513"/>
          <p14:tracePt t="16012" x="3375025" y="2759075"/>
          <p14:tracePt t="16029" x="3384550" y="2741613"/>
          <p14:tracePt t="16059" x="3394075" y="2724150"/>
          <p14:tracePt t="16083" x="3394075" y="2714625"/>
          <p14:tracePt t="16203" x="3402013" y="2643188"/>
          <p14:tracePt t="16214" x="3402013" y="2608263"/>
          <p14:tracePt t="16229" x="3402013" y="2581275"/>
          <p14:tracePt t="16246" x="3402013" y="2571750"/>
          <p14:tracePt t="16273" x="3402013" y="2562225"/>
          <p14:tracePt t="16286" x="3402013" y="2509838"/>
          <p14:tracePt t="16313" x="3402013" y="2465388"/>
          <p14:tracePt t="16331" x="3402013" y="2411413"/>
          <p14:tracePt t="16346" x="3402013" y="2401888"/>
          <p14:tracePt t="16382" x="3402013" y="2366963"/>
          <p14:tracePt t="16403" x="3402013" y="2357438"/>
          <p14:tracePt t="16575" x="3402013" y="2366963"/>
          <p14:tracePt t="16622" x="3411538" y="2384425"/>
          <p14:tracePt t="16634" x="3419475" y="2411413"/>
          <p14:tracePt t="16647" x="3429000" y="2438400"/>
          <p14:tracePt t="16663" x="3438525" y="2490788"/>
          <p14:tracePt t="16685" x="3473450" y="2589213"/>
          <p14:tracePt t="16700" x="3490913" y="2633663"/>
          <p14:tracePt t="16729" x="3517900" y="2751138"/>
          <p14:tracePt t="16747" x="3517900" y="2776538"/>
          <p14:tracePt t="16783" x="3527425" y="2857500"/>
          <p14:tracePt t="16789" x="3527425" y="2874963"/>
          <p14:tracePt t="16801" x="3527425" y="2894013"/>
          <p14:tracePt t="16830" x="3527425" y="2911475"/>
          <p14:tracePt t="16835" x="3527425" y="2919413"/>
          <p14:tracePt t="16848" x="3527425" y="2928938"/>
          <p14:tracePt t="16884" x="3527425" y="2965450"/>
          <p14:tracePt t="16901" x="3527425" y="2973388"/>
          <p14:tracePt t="16930" x="3517900" y="3000375"/>
          <p14:tracePt t="16936" x="3509963" y="3009900"/>
          <p14:tracePt t="16961" x="3490913" y="3044825"/>
          <p14:tracePt t="16986" x="3473450" y="3081338"/>
          <p14:tracePt t="17015" x="3465513" y="3098800"/>
          <p14:tracePt t="17021" x="3446463" y="3116263"/>
          <p14:tracePt t="17046" x="3438525" y="3133725"/>
          <p14:tracePt t="17084" x="3411538" y="3152775"/>
          <p14:tracePt t="17103" x="3402013" y="3152775"/>
          <p14:tracePt t="17147" x="3394075" y="3152775"/>
          <p14:tracePt t="17380" x="3394075" y="3160713"/>
          <p14:tracePt t="17427" x="3384550" y="3160713"/>
          <p14:tracePt t="17455" x="3375025" y="3160713"/>
          <p14:tracePt t="17461" x="3367088" y="3160713"/>
          <p14:tracePt t="17485" x="3357563" y="3160713"/>
          <p14:tracePt t="17502" x="3340100" y="3143250"/>
          <p14:tracePt t="17532" x="3322638" y="3133725"/>
          <p14:tracePt t="17538" x="3313113" y="3133725"/>
          <p14:tracePt t="17549" x="3313113" y="3125788"/>
          <p14:tracePt t="17585" x="3295650" y="3108325"/>
          <p14:tracePt t="17603" x="3295650" y="3098800"/>
          <p14:tracePt t="17632" x="3276600" y="3071813"/>
          <p14:tracePt t="17663" x="3276600" y="3054350"/>
          <p14:tracePt t="17682" x="3268663" y="3054350"/>
          <p14:tracePt t="17690" x="3268663" y="3044825"/>
          <p14:tracePt t="17714" x="3259138" y="3036888"/>
          <p14:tracePt t="17763" x="3251200" y="3036888"/>
          <p14:tracePt t="17786" x="3251200" y="3027363"/>
          <p14:tracePt t="17799" x="3241675" y="3027363"/>
          <p14:tracePt t="17819" x="3241675" y="3017838"/>
          <p14:tracePt t="17848" x="3232150" y="3017838"/>
          <p14:tracePt t="17860" x="3224213" y="3009900"/>
          <p14:tracePt t="17884" x="3214688" y="3000375"/>
          <p14:tracePt t="17920" x="3205163" y="3000375"/>
          <p14:tracePt t="17942" x="3205163" y="2990850"/>
          <p14:tracePt t="18016" x="3205163" y="2982913"/>
          <p14:tracePt t="18087" x="3205163" y="2965450"/>
          <p14:tracePt t="18098" x="3197225" y="2946400"/>
          <p14:tracePt t="18118" x="3197225" y="2938463"/>
          <p14:tracePt t="18135" x="3187700" y="2919413"/>
          <p14:tracePt t="18164" x="3179763" y="2894013"/>
          <p14:tracePt t="18174" x="3179763" y="2884488"/>
          <p14:tracePt t="18374" x="3187700" y="2901950"/>
          <p14:tracePt t="18388" x="3205163" y="2901950"/>
          <p14:tracePt t="18401" x="3214688" y="2919413"/>
          <p14:tracePt t="18419" x="3232150" y="2938463"/>
          <p14:tracePt t="18436" x="3241675" y="2965450"/>
          <p14:tracePt t="18452" x="3251200" y="2965450"/>
          <p14:tracePt t="18487" x="3251200" y="2982913"/>
          <p14:tracePt t="18541" x="3251200" y="2973388"/>
          <p14:tracePt t="18590" x="3241675" y="2965450"/>
          <p14:tracePt t="18603" x="3241675" y="2955925"/>
          <p14:tracePt t="18618" x="3232150" y="2946400"/>
          <p14:tracePt t="18628" x="3224213" y="2919413"/>
          <p14:tracePt t="18652" x="3205163" y="2874963"/>
          <p14:tracePt t="18668" x="3197225" y="2840038"/>
          <p14:tracePt t="18690" x="3179763" y="2786063"/>
          <p14:tracePt t="18719" x="3160713" y="2751138"/>
          <p14:tracePt t="18751" x="3143250" y="2705100"/>
          <p14:tracePt t="18788" x="3143250" y="2697163"/>
          <p14:tracePt t="18938" x="3143250" y="2714625"/>
          <p14:tracePt t="18953" x="3152775" y="2741613"/>
          <p14:tracePt t="18965" x="3160713" y="2759075"/>
          <p14:tracePt t="18991" x="3170238" y="2786063"/>
          <p14:tracePt t="19007" x="3170238" y="2795588"/>
          <p14:tracePt t="19036" x="3170238" y="2803525"/>
          <p14:tracePt t="19067" x="3170238" y="2813050"/>
          <p14:tracePt t="19106" x="3160713" y="2813050"/>
          <p14:tracePt t="19119" x="3160713" y="2803525"/>
          <p14:tracePt t="19133" x="3152775" y="2803525"/>
          <p14:tracePt t="19154" x="3143250" y="2795588"/>
          <p14:tracePt t="19190" x="3125788" y="2759075"/>
          <p14:tracePt t="19195" x="3116263" y="2741613"/>
          <p14:tracePt t="19237" x="3108325" y="2724150"/>
          <p14:tracePt t="19337" x="3108325" y="2732088"/>
          <p14:tracePt t="19372" x="3108325" y="2751138"/>
          <p14:tracePt t="19385" x="3116263" y="2768600"/>
          <p14:tracePt t="19397" x="3125788" y="2786063"/>
          <p14:tracePt t="19420" x="3133725" y="2803525"/>
          <p14:tracePt t="19520" x="3133725" y="2786063"/>
          <p14:tracePt t="19529" x="3133725" y="2776538"/>
          <p14:tracePt t="19540" x="3133725" y="2768600"/>
          <p14:tracePt t="19569" x="3125788" y="2751138"/>
          <p14:tracePt t="19578" x="3125788" y="2741613"/>
          <p14:tracePt t="19594" x="3125788" y="2732088"/>
          <p14:tracePt t="19723" x="3125788" y="2741613"/>
          <p14:tracePt t="19781" x="3125788" y="2751138"/>
          <p14:tracePt t="19950" x="3125788" y="2776538"/>
          <p14:tracePt t="19961" x="3133725" y="2803525"/>
          <p14:tracePt t="19973" x="3143250" y="2830513"/>
          <p14:tracePt t="19995" x="3152775" y="2840038"/>
          <p14:tracePt t="20011" x="3170238" y="2874963"/>
          <p14:tracePt t="20026" x="3187700" y="2901950"/>
          <p14:tracePt t="20056" x="3205163" y="2928938"/>
          <p14:tracePt t="20061" x="3214688" y="2946400"/>
          <p14:tracePt t="20073" x="3232150" y="2973388"/>
          <p14:tracePt t="20094" x="3241675" y="3009900"/>
          <p14:tracePt t="20121" x="3259138" y="3044825"/>
          <p14:tracePt t="20140" x="3259138" y="3062288"/>
          <p14:tracePt t="20171" x="3276600" y="3081338"/>
          <p14:tracePt t="20216" x="3276600" y="3089275"/>
          <p14:tracePt t="20297" x="3286125" y="3089275"/>
          <p14:tracePt t="20311" x="3286125" y="3098800"/>
          <p14:tracePt t="20323" x="3295650" y="3098800"/>
          <p14:tracePt t="20342" x="3303588" y="3108325"/>
          <p14:tracePt t="20405" x="3303588" y="3116263"/>
          <p14:tracePt t="20416" x="3303588" y="3125788"/>
          <p14:tracePt t="20428" x="3295650" y="3125788"/>
          <p14:tracePt t="20456" x="3276600" y="3143250"/>
          <p14:tracePt t="20474" x="3259138" y="3143250"/>
          <p14:tracePt t="20496" x="3251200" y="3143250"/>
          <p14:tracePt t="20596" x="3251200" y="3152775"/>
          <p14:tracePt t="20694" x="3251200" y="3143250"/>
          <p14:tracePt t="20708" x="3259138" y="3133725"/>
          <p14:tracePt t="20719" x="3268663" y="3125788"/>
          <p14:tracePt t="20744" x="3268663" y="3116263"/>
          <p14:tracePt t="20766" x="3276600" y="3116263"/>
          <p14:tracePt t="20837" x="3268663" y="3125788"/>
          <p14:tracePt t="20849" x="3259138" y="3152775"/>
          <p14:tracePt t="20863" x="3232150" y="3179763"/>
          <p14:tracePt t="20896" x="3197225" y="3232150"/>
          <p14:tracePt t="20901" x="3187700" y="3241675"/>
          <p14:tracePt t="20927" x="3179763" y="3259138"/>
          <p14:tracePt t="21007" x="3187700" y="3241675"/>
          <p14:tracePt t="21019" x="3205163" y="3224213"/>
          <p14:tracePt t="21031" x="3224213" y="3205163"/>
          <p14:tracePt t="21045" x="3232150" y="3187700"/>
          <p14:tracePt t="21074" x="3259138" y="3170238"/>
          <p14:tracePt t="21080" x="3268663" y="3152775"/>
          <p14:tracePt t="21114" x="3268663" y="3143250"/>
          <p14:tracePt t="21143" x="3276600" y="3133725"/>
          <p14:tracePt t="21149" x="3286125" y="3133725"/>
          <p14:tracePt t="21226" x="3276600" y="3143250"/>
          <p14:tracePt t="21246" x="3268663" y="3152775"/>
          <p14:tracePt t="21260" x="3259138" y="3160713"/>
          <p14:tracePt t="21273" x="3251200" y="3170238"/>
          <p14:tracePt t="21299" x="3241675" y="3179763"/>
          <p14:tracePt t="21414" x="3259138" y="3170238"/>
          <p14:tracePt t="21427" x="3268663" y="3152775"/>
          <p14:tracePt t="21437" x="3268663" y="3133725"/>
          <p14:tracePt t="21459" x="3276600" y="3133725"/>
          <p14:tracePt t="21465" x="3276600" y="3125788"/>
          <p14:tracePt t="21478" x="3276600" y="3116263"/>
          <p14:tracePt t="21561" x="3276600" y="3125788"/>
          <p14:tracePt t="21571" x="3259138" y="3133725"/>
          <p14:tracePt t="21582" x="3251200" y="3152775"/>
          <p14:tracePt t="21600" x="3232150" y="3170238"/>
          <p14:tracePt t="21629" x="3205163" y="3197225"/>
          <p14:tracePt t="21728" x="3224213" y="3187700"/>
          <p14:tracePt t="21742" x="3241675" y="3170238"/>
          <p14:tracePt t="21751" x="3251200" y="3160713"/>
          <p14:tracePt t="21763" x="3276600" y="3143250"/>
          <p14:tracePt t="21798" x="3303588" y="3125788"/>
          <p14:tracePt t="21804" x="3313113" y="3116263"/>
          <p14:tracePt t="21826" x="3313113" y="3108325"/>
          <p14:tracePt t="21908" x="3303588" y="3108325"/>
          <p14:tracePt t="21924" x="3295650" y="3116263"/>
          <p14:tracePt t="21932" x="3268663" y="3133725"/>
          <p14:tracePt t="21947" x="3241675" y="3160713"/>
          <p14:tracePt t="21976" x="3197225" y="3224213"/>
          <p14:tracePt t="21981" x="3170238" y="3241675"/>
          <p14:tracePt t="22000" x="3170238" y="3251200"/>
          <p14:tracePt t="22016" x="3160713" y="3259138"/>
          <p14:tracePt t="22100" x="3160713" y="3251200"/>
          <p14:tracePt t="22114" x="3179763" y="3232150"/>
          <p14:tracePt t="22123" x="3205163" y="3214688"/>
          <p14:tracePt t="22147" x="3251200" y="3160713"/>
          <p14:tracePt t="22163" x="3286125" y="3133725"/>
          <p14:tracePt t="22198" x="3313113" y="3098800"/>
          <p14:tracePt t="22235" x="3313113" y="3089275"/>
          <p14:tracePt t="22304" x="3295650" y="3108325"/>
          <p14:tracePt t="22320" x="3286125" y="3125788"/>
          <p14:tracePt t="22327" x="3268663" y="3152775"/>
          <p14:tracePt t="22340" x="3241675" y="3179763"/>
          <p14:tracePt t="22364" x="3214688" y="3232150"/>
          <p14:tracePt t="22399" x="3205163" y="3241675"/>
          <p14:tracePt t="22417" x="3205163" y="3251200"/>
          <p14:tracePt t="22483" x="3214688" y="3232150"/>
          <p14:tracePt t="22495" x="3232150" y="3214688"/>
          <p14:tracePt t="22509" x="3241675" y="3179763"/>
          <p14:tracePt t="22521" x="3268663" y="3152775"/>
          <p14:tracePt t="22544" x="3286125" y="3116263"/>
          <p14:tracePt t="22582" x="3286125" y="3108325"/>
          <p14:tracePt t="22642" x="3286125" y="3116263"/>
          <p14:tracePt t="22653" x="3268663" y="3133725"/>
          <p14:tracePt t="22664" x="3259138" y="3152775"/>
          <p14:tracePt t="22701" x="3205163" y="3214688"/>
          <p14:tracePt t="22731" x="3187700" y="3241675"/>
          <p14:tracePt t="22770" x="3187700" y="3251200"/>
          <p14:tracePt t="22847" x="3187700" y="3232150"/>
          <p14:tracePt t="22856" x="3197225" y="3224213"/>
          <p14:tracePt t="22879" x="3214688" y="3205163"/>
          <p14:tracePt t="22885" x="3224213" y="3187700"/>
          <p14:tracePt t="22903" x="3224213" y="3179763"/>
          <p14:tracePt t="22919" x="3232150" y="3170238"/>
          <p14:tracePt t="23410" x="3224213" y="3160713"/>
          <p14:tracePt t="23433" x="3214688" y="3160713"/>
          <p14:tracePt t="23444" x="3214688" y="3152775"/>
          <p14:tracePt t="23466" x="3205163" y="3143250"/>
          <p14:tracePt t="23502" x="3197225" y="3143250"/>
          <p14:tracePt t="23507" x="3179763" y="3143250"/>
          <p14:tracePt t="23530" x="3170238" y="3143250"/>
          <p14:tracePt t="23553" x="3160713" y="3143250"/>
          <p14:tracePt t="23569" x="3152775" y="3143250"/>
          <p14:tracePt t="23602" x="3143250" y="3143250"/>
          <p14:tracePt t="23627" x="3133725" y="3143250"/>
          <p14:tracePt t="23892" x="3125788" y="3143250"/>
          <p14:tracePt t="23903" x="3116263" y="3133725"/>
          <p14:tracePt t="23913" x="3116263" y="3125788"/>
          <p14:tracePt t="23936" x="3116263" y="3116263"/>
          <p14:tracePt t="23953" x="3098800" y="3081338"/>
          <p14:tracePt t="23968" x="3089275" y="3071813"/>
          <p14:tracePt t="24003" x="3081338" y="3036888"/>
          <p14:tracePt t="24022" x="3081338" y="3017838"/>
          <p14:tracePt t="24050" x="3071813" y="3009900"/>
          <p14:tracePt t="24179" x="3071813" y="3017838"/>
          <p14:tracePt t="24348" x="3062288" y="3009900"/>
          <p14:tracePt t="24358" x="3044825" y="2982913"/>
          <p14:tracePt t="24382" x="3044825" y="2973388"/>
          <p14:tracePt t="24387" x="3036888" y="2965450"/>
          <p14:tracePt t="24578" x="3054350" y="3009900"/>
          <p14:tracePt t="24588" x="3062288" y="3044825"/>
          <p14:tracePt t="24607" x="3062288" y="3054350"/>
          <p14:tracePt t="24624" x="3071813" y="3071813"/>
          <p14:tracePt t="24653" x="3071813" y="3081338"/>
          <p14:tracePt t="24838" x="3071813" y="3062288"/>
          <p14:tracePt t="24852" x="3071813" y="3036888"/>
          <p14:tracePt t="24864" x="3054350" y="3000375"/>
          <p14:tracePt t="24888" x="3044825" y="2965450"/>
          <p14:tracePt t="24909" x="3044825" y="2955925"/>
          <p14:tracePt t="24954" x="3044825" y="2946400"/>
          <p14:tracePt t="25019" x="3044825" y="2955925"/>
          <p14:tracePt t="25046" x="3044825" y="2965450"/>
          <p14:tracePt t="25055" x="3044825" y="3000375"/>
          <p14:tracePt t="25071" x="3054350" y="3027363"/>
          <p14:tracePt t="25088" x="3071813" y="3062288"/>
          <p14:tracePt t="25111" x="3089275" y="3125788"/>
          <p14:tracePt t="25126" x="3098800" y="3143250"/>
          <p14:tracePt t="25250" x="3098800" y="3133725"/>
          <p14:tracePt t="25262" x="3089275" y="3116263"/>
          <p14:tracePt t="25272" x="3081338" y="3098800"/>
          <p14:tracePt t="25309" x="3062288" y="3044825"/>
          <p14:tracePt t="25358" x="3062288" y="3036888"/>
          <p14:tracePt t="25514" x="3062288" y="3044825"/>
          <p14:tracePt t="25575" x="3062288" y="3054350"/>
          <p14:tracePt t="25730" x="3054350" y="3054350"/>
          <p14:tracePt t="26344" x="3054350" y="3071813"/>
          <p14:tracePt t="26355" x="3054350" y="3089275"/>
          <p14:tracePt t="26377" x="3054350" y="3108325"/>
          <p14:tracePt t="26414" x="3054350" y="3116263"/>
          <p14:tracePt t="26535" x="3054350" y="3108325"/>
          <p14:tracePt t="26545" x="3044825" y="3108325"/>
          <p14:tracePt t="26561" x="3044825" y="3098800"/>
          <p14:tracePt t="26591" x="3044825" y="3089275"/>
          <p14:tracePt t="26632" x="3044825" y="3081338"/>
          <p14:tracePt t="26821" x="3044825" y="3089275"/>
          <p14:tracePt t="26918" x="3044825" y="3081338"/>
          <p14:tracePt t="26934" x="3044825" y="3062288"/>
          <p14:tracePt t="26944" x="3044825" y="3054350"/>
          <p14:tracePt t="26964" x="3044825" y="3036888"/>
          <p14:tracePt t="26981" x="3044825" y="3027363"/>
          <p14:tracePt t="27134" x="3044825" y="3044825"/>
          <p14:tracePt t="27145" x="3044825" y="3054350"/>
          <p14:tracePt t="27173" x="3044825" y="3062288"/>
          <p14:tracePt t="27892" x="3044825" y="3054350"/>
          <p14:tracePt t="28614" x="3054350" y="3054350"/>
          <p14:tracePt t="28624" x="3071813" y="3044825"/>
          <p14:tracePt t="28639" x="3116263" y="3017838"/>
          <p14:tracePt t="28668" x="3295650" y="2928938"/>
          <p14:tracePt t="28674" x="3473450" y="2874963"/>
          <p14:tracePt t="28686" x="3724275" y="2786063"/>
          <p14:tracePt t="28721" x="4562475" y="2482850"/>
          <p14:tracePt t="28733" x="4840288" y="2374900"/>
          <p14:tracePt t="28745" x="5072063" y="2259013"/>
          <p14:tracePt t="28756" x="5322888" y="2152650"/>
          <p14:tracePt t="28784" x="5715000" y="2036763"/>
          <p14:tracePt t="28822" x="6045200" y="2000250"/>
          <p14:tracePt t="28839" x="6099175" y="2000250"/>
          <p14:tracePt t="28869" x="6215063" y="2009775"/>
          <p14:tracePt t="28887" x="6242050" y="2009775"/>
          <p14:tracePt t="28902" x="6259513" y="2009775"/>
          <p14:tracePt t="29057" x="6242050" y="2009775"/>
          <p14:tracePt t="29070" x="6232525" y="2009775"/>
          <p14:tracePt t="29084" x="6224588" y="2009775"/>
          <p14:tracePt t="29141" x="6296025" y="2036763"/>
          <p14:tracePt t="29153" x="6402388" y="2071688"/>
          <p14:tracePt t="29169" x="6545263" y="2125663"/>
          <p14:tracePt t="29178" x="6777038" y="2224088"/>
          <p14:tracePt t="29203" x="7108825" y="2419350"/>
          <p14:tracePt t="29225" x="7232650" y="2509838"/>
          <p14:tracePt t="29229" x="7340600" y="2598738"/>
          <p14:tracePt t="29241" x="7419975" y="2660650"/>
          <p14:tracePt t="29270" x="7527925" y="2786063"/>
          <p14:tracePt t="29276" x="7562850" y="2830513"/>
          <p14:tracePt t="29288" x="7589838" y="2857500"/>
          <p14:tracePt t="29323" x="7616825" y="2874963"/>
          <p14:tracePt t="29341" x="7626350" y="2874963"/>
          <p14:tracePt t="29512" x="7626350" y="2884488"/>
          <p14:tracePt t="29539" x="7626350" y="2894013"/>
          <p14:tracePt t="29572" x="7626350" y="2901950"/>
          <p14:tracePt t="29601" x="7616825" y="2901950"/>
          <p14:tracePt t="29621" x="7608888" y="2901950"/>
          <p14:tracePt t="29660" x="7599363" y="2894013"/>
          <p14:tracePt t="29681" x="7599363" y="2884488"/>
          <p14:tracePt t="29704" x="7589838" y="2874963"/>
          <p14:tracePt t="29727" x="7581900" y="2867025"/>
          <p14:tracePt t="29730" x="7572375" y="2857500"/>
          <p14:tracePt t="29743" x="7572375" y="2847975"/>
          <p14:tracePt t="29772" x="7562850" y="2830513"/>
          <p14:tracePt t="29803" x="7562850" y="2822575"/>
          <p14:tracePt t="29837" x="7562850" y="2813050"/>
          <p14:tracePt t="29864" x="7562850" y="2803525"/>
          <p14:tracePt t="29911" x="7554913" y="2803525"/>
          <p14:tracePt t="29925" x="7554913" y="2795588"/>
          <p14:tracePt t="29972" x="7545388" y="2803525"/>
          <p14:tracePt t="29982" x="7527925" y="2813050"/>
          <p14:tracePt t="29995" x="7518400" y="2822575"/>
          <p14:tracePt t="30008" x="7510463" y="2840038"/>
          <p14:tracePt t="30028" x="7500938" y="2840038"/>
          <p14:tracePt t="30044" x="7500938" y="2847975"/>
          <p14:tracePt t="30059" x="7500938" y="2857500"/>
          <p14:tracePt t="30113" x="7500938" y="2867025"/>
          <p14:tracePt t="30177" x="7510463" y="2867025"/>
          <p14:tracePt t="30285" x="7500938" y="2867025"/>
          <p14:tracePt t="30296" x="7473950" y="2867025"/>
          <p14:tracePt t="30307" x="7402513" y="2884488"/>
          <p14:tracePt t="30329" x="7018338" y="3009900"/>
          <p14:tracePt t="30345" x="6680200" y="3089275"/>
          <p14:tracePt t="30374" x="5983288" y="3286125"/>
          <p14:tracePt t="30379" x="5670550" y="3367088"/>
          <p14:tracePt t="30392" x="5402263" y="3438525"/>
          <p14:tracePt t="30407" x="5160963" y="3509963"/>
          <p14:tracePt t="30429" x="4822825" y="3598863"/>
          <p14:tracePt t="30458" x="4652963" y="3643313"/>
          <p14:tracePt t="30464" x="4598988" y="3670300"/>
          <p14:tracePt t="30476" x="4554538" y="3697288"/>
          <p14:tracePt t="30505" x="4518025" y="3741738"/>
          <p14:tracePt t="30690" x="4491038" y="3741738"/>
          <p14:tracePt t="30703" x="4456113" y="3741738"/>
          <p14:tracePt t="30717" x="4402138" y="3741738"/>
          <p14:tracePt t="30731" x="4330700" y="3724275"/>
          <p14:tracePt t="30759" x="4081463" y="3679825"/>
          <p14:tracePt t="30777" x="3679825" y="3589338"/>
          <p14:tracePt t="30792" x="3500438" y="3527425"/>
          <p14:tracePt t="30828" x="3259138" y="3367088"/>
          <p14:tracePt t="30857" x="3205163" y="3276600"/>
          <p14:tracePt t="30875" x="3170238" y="3197225"/>
          <p14:tracePt t="30892" x="3152775" y="3160713"/>
          <p14:tracePt t="30928" x="3125788" y="3098800"/>
          <p14:tracePt t="30934" x="3116263" y="3081338"/>
          <p14:tracePt t="30946" x="3116263" y="3062288"/>
          <p14:tracePt t="30980" x="3108325" y="3062288"/>
          <p14:tracePt t="31028" x="3098800" y="3054350"/>
          <p14:tracePt t="31052" x="3089275" y="3054350"/>
          <p14:tracePt t="31065" x="3081338" y="3054350"/>
          <p14:tracePt t="31291" x="3071813" y="3054350"/>
          <p14:tracePt t="31387" x="3081338" y="3044825"/>
          <p14:tracePt t="31400" x="3098800" y="3027363"/>
          <p14:tracePt t="31413" x="3116263" y="3017838"/>
          <p14:tracePt t="31432" x="3125788" y="3009900"/>
          <p14:tracePt t="31448" x="3133725" y="3009900"/>
          <p14:tracePt t="31477" x="3160713" y="3009900"/>
          <p14:tracePt t="31496" x="3170238" y="3009900"/>
          <p14:tracePt t="31511" x="3197225" y="3009900"/>
          <p14:tracePt t="31532" x="3214688" y="3009900"/>
          <p14:tracePt t="31559" x="3384550" y="3017838"/>
          <p14:tracePt t="31578" x="3517900" y="3044825"/>
          <p14:tracePt t="31595" x="4037013" y="3133725"/>
          <p14:tracePt t="31631" x="5000625" y="3303588"/>
          <p14:tracePt t="31662" x="5491163" y="3375025"/>
          <p14:tracePt t="31668" x="5626100" y="3384550"/>
          <p14:tracePt t="31680" x="5732463" y="3394075"/>
          <p14:tracePt t="31893" x="5751513" y="3394075"/>
          <p14:tracePt t="31903" x="5786438" y="3394075"/>
          <p14:tracePt t="31919" x="5857875" y="3384550"/>
          <p14:tracePt t="31934" x="5965825" y="3357563"/>
          <p14:tracePt t="31949" x="6108700" y="3313113"/>
          <p14:tracePt t="31966" x="6510338" y="3160713"/>
          <p14:tracePt t="31981" x="6653213" y="3133725"/>
          <p14:tracePt t="32010" x="6884988" y="3062288"/>
          <p14:tracePt t="32016" x="6973888" y="3017838"/>
          <p14:tracePt t="32034" x="7054850" y="2973388"/>
          <p14:tracePt t="32063" x="7180263" y="2901950"/>
          <p14:tracePt t="32081" x="7188200" y="2894013"/>
          <p14:tracePt t="32110" x="7215188" y="2874963"/>
          <p14:tracePt t="32135" x="7224713" y="2874963"/>
          <p14:tracePt t="32164" x="7232650" y="2874963"/>
          <p14:tracePt t="32401" x="7242175" y="2874963"/>
          <p14:tracePt t="32412" x="7269163" y="2874963"/>
          <p14:tracePt t="32421" x="7286625" y="2874963"/>
          <p14:tracePt t="32436" x="7304088" y="2874963"/>
          <p14:tracePt t="32464" x="7358063" y="2894013"/>
          <p14:tracePt t="32470" x="7394575" y="2911475"/>
          <p14:tracePt t="32482" x="7412038" y="2928938"/>
          <p14:tracePt t="32511" x="7446963" y="2946400"/>
          <p14:tracePt t="32535" x="7473950" y="2955925"/>
          <p14:tracePt t="32551" x="7483475" y="2955925"/>
          <p14:tracePt t="32580" x="7518400" y="2928938"/>
          <p14:tracePt t="32598" x="7527925" y="2901950"/>
          <p14:tracePt t="32634" x="7527925" y="2830513"/>
          <p14:tracePt t="32639" x="7527925" y="2822575"/>
          <p14:tracePt t="32652" x="7527925" y="2803525"/>
          <p14:tracePt t="32681" x="7527925" y="2776538"/>
          <p14:tracePt t="32686" x="7527925" y="2768600"/>
          <p14:tracePt t="32699" x="7527925" y="2751138"/>
          <p14:tracePt t="32734" x="7527925" y="2732088"/>
          <p14:tracePt t="32752" x="7527925" y="2724150"/>
          <p14:tracePt t="32817" x="7518400" y="2732088"/>
          <p14:tracePt t="32833" x="7500938" y="2741613"/>
          <p14:tracePt t="32845" x="7500938" y="2751138"/>
          <p14:tracePt t="32868" x="7491413" y="2795588"/>
          <p14:tracePt t="32884" x="7491413" y="2822575"/>
          <p14:tracePt t="32913" x="7500938" y="2874963"/>
          <p14:tracePt t="32918" x="7518400" y="2894013"/>
          <p14:tracePt t="32938" x="7545388" y="2911475"/>
          <p14:tracePt t="32953" x="7554913" y="2911475"/>
          <p14:tracePt t="32968" x="7562850" y="2911475"/>
          <p14:tracePt t="32984" x="7572375" y="2911475"/>
          <p14:tracePt t="33013" x="7608888" y="2857500"/>
          <p14:tracePt t="33038" x="7616825" y="2822575"/>
          <p14:tracePt t="33053" x="7616825" y="2803525"/>
          <p14:tracePt t="33083" x="7616825" y="2768600"/>
          <p14:tracePt t="33114" x="7616825" y="2751138"/>
          <p14:tracePt t="33131" x="7608888" y="2751138"/>
          <p14:tracePt t="33155" x="7589838" y="2751138"/>
          <p14:tracePt t="33168" x="7581900" y="2751138"/>
          <p14:tracePt t="33180" x="7562850" y="2768600"/>
          <p14:tracePt t="33204" x="7554913" y="2786063"/>
          <p14:tracePt t="33216" x="7554913" y="2803525"/>
          <p14:tracePt t="33236" x="7554913" y="2822575"/>
          <p14:tracePt t="33252" x="7554913" y="2847975"/>
          <p14:tracePt t="33283" x="7554913" y="2874963"/>
          <p14:tracePt t="33291" x="7562850" y="2874963"/>
          <p14:tracePt t="33316" x="7581900" y="2874963"/>
          <p14:tracePt t="33338" x="7616825" y="2857500"/>
          <p14:tracePt t="33367" x="7634288" y="2803525"/>
          <p14:tracePt t="33373" x="7643813" y="2776538"/>
          <p14:tracePt t="33384" x="7643813" y="2759075"/>
          <p14:tracePt t="33399" x="7643813" y="2741613"/>
          <p14:tracePt t="33437" x="7643813" y="2705100"/>
          <p14:tracePt t="33465" x="7634288" y="2697163"/>
          <p14:tracePt t="33484" x="7616825" y="2697163"/>
          <p14:tracePt t="33501" x="7608888" y="2697163"/>
          <p14:tracePt t="33536" x="7554913" y="2759075"/>
          <p14:tracePt t="33542" x="7537450" y="2795588"/>
          <p14:tracePt t="33554" x="7527925" y="2813050"/>
          <p14:tracePt t="33584" x="7527925" y="2847975"/>
          <p14:tracePt t="33614" x="7527925" y="2874963"/>
          <p14:tracePt t="33639" x="7545388" y="2867025"/>
          <p14:tracePt t="33655" x="7554913" y="2847975"/>
          <p14:tracePt t="33670" x="7562850" y="2830513"/>
          <p14:tracePt t="33699" x="7589838" y="2724150"/>
          <p14:tracePt t="33717" x="7589838" y="2697163"/>
          <p14:tracePt t="33739" x="7589838" y="2652713"/>
          <p14:tracePt t="33768" x="7608888" y="2608263"/>
          <p14:tracePt t="33805" x="7608888" y="2598738"/>
          <p14:tracePt t="33815" x="7608888" y="2589213"/>
          <p14:tracePt t="33840" x="7608888" y="2581275"/>
          <p14:tracePt t="33856" x="7599363" y="2581275"/>
          <p14:tracePt t="33884" x="7589838" y="2581275"/>
          <p14:tracePt t="33891" x="7581900" y="2581275"/>
          <p14:tracePt t="33913" x="7572375" y="2581275"/>
          <p14:tracePt t="33994" x="7572375" y="2589213"/>
          <p14:tracePt t="34010" x="7572375" y="2598738"/>
          <p14:tracePt t="34022" x="7581900" y="2598738"/>
          <p14:tracePt t="34043" x="7589838" y="2598738"/>
          <p14:tracePt t="34058" x="7608888" y="2589213"/>
          <p14:tracePt t="34085" x="7634288" y="2527300"/>
          <p14:tracePt t="34102" x="7653338" y="2465388"/>
          <p14:tracePt t="34138" x="7688263" y="2312988"/>
          <p14:tracePt t="34143" x="7697788" y="2286000"/>
          <p14:tracePt t="34155" x="7697788" y="2268538"/>
          <p14:tracePt t="34184" x="7697788" y="2259013"/>
          <p14:tracePt t="34190" x="7697788" y="2251075"/>
          <p14:tracePt t="34261" x="7697788" y="2232025"/>
          <p14:tracePt t="34270" x="7697788" y="2224088"/>
          <p14:tracePt t="34299" x="7697788" y="2214563"/>
          <p14:tracePt t="34318" x="7680325" y="2214563"/>
          <p14:tracePt t="34340" x="7670800" y="2205038"/>
          <p14:tracePt t="34356" x="7653338" y="2205038"/>
          <p14:tracePt t="34385" x="7643813" y="2205038"/>
          <p14:tracePt t="34416" x="7643813" y="2214563"/>
          <p14:tracePt t="34441" x="7643813" y="2224088"/>
          <p14:tracePt t="34455" x="7643813" y="2232025"/>
          <p14:tracePt t="34472" x="7643813" y="2241550"/>
          <p14:tracePt t="34488" x="7661275" y="2251075"/>
          <p14:tracePt t="34503" x="7670800" y="2259013"/>
          <p14:tracePt t="34597" x="7680325" y="2259013"/>
          <p14:tracePt t="34623" x="7688263" y="2259013"/>
          <p14:tracePt t="34692" x="7680325" y="2251075"/>
          <p14:tracePt t="34704" x="7680325" y="2241550"/>
          <p14:tracePt t="34738" x="7653338" y="2232025"/>
          <p14:tracePt t="34744" x="7643813" y="2232025"/>
          <p14:tracePt t="34756" x="7634288" y="2232025"/>
          <p14:tracePt t="34811" x="7634288" y="2241550"/>
          <p14:tracePt t="34825" x="7634288" y="2251075"/>
          <p14:tracePt t="34842" x="7634288" y="2259013"/>
          <p14:tracePt t="34871" x="7643813" y="2276475"/>
          <p14:tracePt t="34877" x="7670800" y="2276475"/>
          <p14:tracePt t="34889" x="7680325" y="2286000"/>
          <p14:tracePt t="34918" x="7705725" y="2286000"/>
          <p14:tracePt t="34942" x="7715250" y="2286000"/>
          <p14:tracePt t="34958" x="7724775" y="2286000"/>
          <p14:tracePt t="35187" x="7732713" y="2276475"/>
          <p14:tracePt t="35210" x="7732713" y="2268538"/>
          <p14:tracePt t="35248" x="7732713" y="2259013"/>
          <p14:tracePt t="35293" x="7732713" y="2251075"/>
          <p14:tracePt t="35355" x="7724775" y="2251075"/>
          <p14:tracePt t="35378" x="7715250" y="2251075"/>
          <p14:tracePt t="35394" x="7705725" y="2251075"/>
          <p14:tracePt t="35414" x="7697788" y="2251075"/>
          <p14:tracePt t="35444" x="7697788" y="2259013"/>
          <p14:tracePt t="35508" x="7697788" y="2268538"/>
          <p14:tracePt t="35522" x="7697788" y="2286000"/>
          <p14:tracePt t="35543" x="7697788" y="2295525"/>
          <p14:tracePt t="35560" x="7697788" y="2330450"/>
          <p14:tracePt t="35588" x="7697788" y="2357438"/>
          <p14:tracePt t="35617" x="7697788" y="2366963"/>
          <p14:tracePt t="35666" x="7705725" y="2374900"/>
          <p14:tracePt t="35676" x="7705725" y="2384425"/>
          <p14:tracePt t="35693" x="7715250" y="2384425"/>
          <p14:tracePt t="35720" x="7732713" y="2384425"/>
          <p14:tracePt t="35752" x="7742238" y="2384425"/>
          <p14:tracePt t="35812" x="7751763" y="2357438"/>
          <p14:tracePt t="35823" x="7759700" y="2339975"/>
          <p14:tracePt t="35843" x="7769225" y="2322513"/>
          <p14:tracePt t="35861" x="7777163" y="2303463"/>
          <p14:tracePt t="35890" x="7796213" y="2286000"/>
          <p14:tracePt t="35895" x="7796213" y="2276475"/>
          <p14:tracePt t="35919" x="7796213" y="2259013"/>
          <p14:tracePt t="36002" x="7796213" y="2251075"/>
          <p14:tracePt t="36015" x="7786688" y="2251075"/>
          <p14:tracePt t="36044" x="7777163" y="2251075"/>
          <p14:tracePt t="36062" x="7769225" y="2251075"/>
          <p14:tracePt t="36090" x="7759700" y="2251075"/>
          <p14:tracePt t="36100" x="7751763" y="2251075"/>
          <p14:tracePt t="36124" x="7715250" y="2251075"/>
          <p14:tracePt t="36175" x="7680325" y="2268538"/>
          <p14:tracePt t="36192" x="7670800" y="2276475"/>
          <p14:tracePt t="36222" x="7661275" y="2303463"/>
          <p14:tracePt t="36246" x="7661275" y="2330450"/>
          <p14:tracePt t="36275" x="7661275" y="2366963"/>
          <p14:tracePt t="36279" x="7661275" y="2384425"/>
          <p14:tracePt t="36292" x="7661275" y="2401888"/>
          <p14:tracePt t="36309" x="7661275" y="2419350"/>
          <p14:tracePt t="36324" x="7661275" y="2428875"/>
          <p14:tracePt t="36347" x="7670800" y="2446338"/>
          <p14:tracePt t="36362" x="7670800" y="2455863"/>
          <p14:tracePt t="36390" x="7688263" y="2455863"/>
          <p14:tracePt t="36412" x="7697788" y="2455863"/>
          <p14:tracePt t="36424" x="7705725" y="2446338"/>
          <p14:tracePt t="36445" x="7715250" y="2438400"/>
          <p14:tracePt t="36475" x="7742238" y="2384425"/>
          <p14:tracePt t="36493" x="7759700" y="2339975"/>
          <p14:tracePt t="36523" x="7769225" y="2322513"/>
          <p14:tracePt t="36547" x="7769225" y="2312988"/>
          <p14:tracePt t="36616" x="7769225" y="2295525"/>
          <p14:tracePt t="36627" x="7769225" y="2268538"/>
          <p14:tracePt t="36640" x="7769225" y="2259013"/>
          <p14:tracePt t="36662" x="7769225" y="2251075"/>
          <p14:tracePt t="36677" x="7769225" y="2241550"/>
          <p14:tracePt t="36699" x="7769225" y="2232025"/>
          <p14:tracePt t="36711" x="7769225" y="2214563"/>
          <p14:tracePt t="36746" x="7759700" y="2205038"/>
          <p14:tracePt t="36751" x="7751763" y="2205038"/>
          <p14:tracePt t="36792" x="7732713" y="2205038"/>
          <p14:tracePt t="36800" x="7715250" y="2205038"/>
          <p14:tracePt t="36819" x="7697788" y="2214563"/>
          <p14:tracePt t="36848" x="7680325" y="2232025"/>
          <p14:tracePt t="36877" x="7670800" y="2251075"/>
          <p14:tracePt t="36883" x="7661275" y="2259013"/>
          <p14:tracePt t="36895" x="7661275" y="2276475"/>
          <p14:tracePt t="36924" x="7661275" y="2303463"/>
          <p14:tracePt t="36930" x="7661275" y="2322513"/>
          <p14:tracePt t="36949" x="7661275" y="2339975"/>
          <p14:tracePt t="36965" x="7670800" y="2384425"/>
          <p14:tracePt t="36993" x="7680325" y="2401888"/>
          <p14:tracePt t="36999" x="7688263" y="2401888"/>
          <p14:tracePt t="37047" x="7724775" y="2384425"/>
          <p14:tracePt t="37078" x="7759700" y="2330450"/>
          <p14:tracePt t="37096" x="7786688" y="2303463"/>
          <p14:tracePt t="37112" x="7796213" y="2276475"/>
          <p14:tracePt t="37146" x="7813675" y="2251075"/>
          <p14:tracePt t="37165" x="7823200" y="2232025"/>
          <p14:tracePt t="37195" x="7823200" y="2214563"/>
          <p14:tracePt t="37212" x="7823200" y="2205038"/>
          <p14:tracePt t="37276" x="7813675" y="2197100"/>
          <p14:tracePt t="37302" x="7804150" y="2197100"/>
          <p14:tracePt t="37313" x="7796213" y="2197100"/>
          <p14:tracePt t="37348" x="7769225" y="2197100"/>
          <p14:tracePt t="37354" x="7742238" y="2205038"/>
          <p14:tracePt t="37379" x="7724775" y="2224088"/>
          <p14:tracePt t="37397" x="7705725" y="2241550"/>
          <p14:tracePt t="37426" x="7697788" y="2268538"/>
          <p14:tracePt t="37431" x="7697788" y="2295525"/>
          <p14:tracePt t="37450" x="7697788" y="2312988"/>
          <p14:tracePt t="37466" x="7697788" y="2339975"/>
          <p14:tracePt t="37495" x="7705725" y="2419350"/>
          <p14:tracePt t="37502" x="7715250" y="2438400"/>
          <p14:tracePt t="37549" x="7732713" y="2455863"/>
          <p14:tracePt t="37568" x="7751763" y="2455863"/>
          <p14:tracePt t="37596" x="7769225" y="2428875"/>
          <p14:tracePt t="37602" x="7777163" y="2411413"/>
          <p14:tracePt t="37613" x="7786688" y="2401888"/>
          <p14:tracePt t="37649" x="7804150" y="2312988"/>
          <p14:tracePt t="37680" x="7813675" y="2286000"/>
          <p14:tracePt t="37686" x="7813675" y="2268538"/>
          <p14:tracePt t="37699" x="7813675" y="2259013"/>
          <p14:tracePt t="37735" x="7813675" y="2251075"/>
          <p14:tracePt t="37752" x="7813675" y="2241550"/>
          <p14:tracePt t="37779" x="7786688" y="2232025"/>
          <p14:tracePt t="37782" x="7777163" y="2232025"/>
          <p14:tracePt t="37798" x="7751763" y="2241550"/>
          <p14:tracePt t="37814" x="7732713" y="2241550"/>
          <p14:tracePt t="37850" x="7697788" y="2268538"/>
          <p14:tracePt t="37856" x="7688263" y="2286000"/>
          <p14:tracePt t="37897" x="7670800" y="2322513"/>
          <p14:tracePt t="37903" x="7670800" y="2339975"/>
          <p14:tracePt t="37915" x="7670800" y="2366963"/>
          <p14:tracePt t="37951" x="7688263" y="2428875"/>
          <p14:tracePt t="37981" x="7705725" y="2446338"/>
          <p14:tracePt t="38012" x="7715250" y="2446338"/>
          <p14:tracePt t="38023" x="7732713" y="2419350"/>
          <p14:tracePt t="38053" x="7751763" y="2366963"/>
          <p14:tracePt t="38068" x="7759700" y="2330450"/>
          <p14:tracePt t="38097" x="7777163" y="2259013"/>
          <p14:tracePt t="38103" x="7777163" y="2251075"/>
          <p14:tracePt t="38151" x="7777163" y="2232025"/>
          <p14:tracePt t="38178" x="7777163" y="2224088"/>
          <p14:tracePt t="38201" x="7769225" y="2214563"/>
          <p14:tracePt t="38229" x="7742238" y="2214563"/>
          <p14:tracePt t="38254" x="7705725" y="2232025"/>
          <p14:tracePt t="38269" x="7697788" y="2241550"/>
          <p14:tracePt t="38285" x="7680325" y="2268538"/>
          <p14:tracePt t="38301" x="7680325" y="2276475"/>
          <p14:tracePt t="38330" x="7670800" y="2312988"/>
          <p14:tracePt t="38335" x="7670800" y="2330450"/>
          <p14:tracePt t="38354" x="7670800" y="2347913"/>
          <p14:tracePt t="38382" x="7670800" y="2393950"/>
          <p14:tracePt t="38413" x="7688263" y="2401888"/>
          <p14:tracePt t="38442" x="7697788" y="2401888"/>
          <p14:tracePt t="38466" x="7705725" y="2393950"/>
          <p14:tracePt t="38485" x="7715250" y="2384425"/>
          <p14:tracePt t="38501" x="7724775" y="2374900"/>
          <p14:tracePt t="38538" x="7732713" y="2374900"/>
          <p14:tracePt t="38587" x="7732713" y="2366963"/>
          <p14:tracePt t="39234" x="7724775" y="2366963"/>
          <p14:tracePt t="39245" x="7715250" y="2366963"/>
          <p14:tracePt t="39260" x="7705725" y="2357438"/>
          <p14:tracePt t="39286" x="7661275" y="2357438"/>
          <p14:tracePt t="39304" x="7589838" y="2357438"/>
          <p14:tracePt t="39333" x="7153275" y="2384425"/>
          <p14:tracePt t="39358" x="6357938" y="2589213"/>
          <p14:tracePt t="39386" x="5537200" y="2822575"/>
          <p14:tracePt t="39392" x="5170488" y="2938463"/>
          <p14:tracePt t="39405" x="4803775" y="3071813"/>
          <p14:tracePt t="39433" x="4276725" y="3286125"/>
          <p14:tracePt t="39439" x="4143375" y="3357563"/>
          <p14:tracePt t="39458" x="4071938" y="3384550"/>
          <p14:tracePt t="39473" x="4027488" y="3394075"/>
          <p14:tracePt t="39489" x="4027488" y="3340100"/>
          <p14:tracePt t="39693" x="3990975" y="3340100"/>
          <p14:tracePt t="39704" x="3938588" y="3330575"/>
          <p14:tracePt t="39719" x="3867150" y="3313113"/>
          <p14:tracePt t="39737" x="3759200" y="3295650"/>
          <p14:tracePt t="39759" x="3429000" y="3251200"/>
          <p14:tracePt t="39775" x="3125788" y="3160713"/>
          <p14:tracePt t="39803" x="2955925" y="3081338"/>
          <p14:tracePt t="39821" x="2874963" y="3036888"/>
          <p14:tracePt t="39837" x="2768600" y="2955925"/>
          <p14:tracePt t="39859" x="2697163" y="2894013"/>
          <p14:tracePt t="39874" x="2679700" y="2894013"/>
          <p14:tracePt t="39903" x="2679700" y="2874963"/>
          <p14:tracePt t="39931" x="2679700" y="2867025"/>
          <p14:tracePt t="40088" x="2670175" y="2867025"/>
          <p14:tracePt t="40172" x="2687638" y="2847975"/>
          <p14:tracePt t="40188" x="2705100" y="2847975"/>
          <p14:tracePt t="40198" x="2724150" y="2847975"/>
          <p14:tracePt t="40209" x="2741613" y="2847975"/>
          <p14:tracePt t="40223" x="2768600" y="2857500"/>
          <p14:tracePt t="40258" x="2919413" y="3036888"/>
          <p14:tracePt t="40276" x="2990850" y="3116263"/>
          <p14:tracePt t="40292" x="3054350" y="3179763"/>
          <p14:tracePt t="40321" x="3232150" y="3276600"/>
          <p14:tracePt t="40331" x="3276600" y="3295650"/>
          <p14:tracePt t="40361" x="3322638" y="3303588"/>
          <p14:tracePt t="40389" x="3330575" y="3303588"/>
          <p14:tracePt t="40617" x="3330575" y="3295650"/>
          <p14:tracePt t="40631" x="3322638" y="3276600"/>
          <p14:tracePt t="40659" x="3303588" y="3241675"/>
          <p14:tracePt t="40678" x="3276600" y="3214688"/>
          <p14:tracePt t="40707" x="3241675" y="3179763"/>
          <p14:tracePt t="40724" x="3224213" y="3160713"/>
          <p14:tracePt t="40760" x="3170238" y="3108325"/>
          <p14:tracePt t="40787" x="3152775" y="3098800"/>
          <p14:tracePt t="40809" x="3152775" y="3089275"/>
          <p14:tracePt t="40825" x="3143250" y="3081338"/>
          <p14:tracePt t="40910" x="3143250" y="3071813"/>
          <p14:tracePt t="41024" x="3133725" y="3071813"/>
          <p14:tracePt t="41038" x="3125788" y="3071813"/>
          <p14:tracePt t="41072" x="3116263" y="3071813"/>
          <p14:tracePt t="41098" x="3108325" y="3071813"/>
          <p14:tracePt t="41123" x="3108325" y="3062288"/>
          <p14:tracePt t="41140" x="3098800" y="3062288"/>
          <p14:tracePt t="41182" x="3089275" y="3062288"/>
          <p14:tracePt t="41326" x="3089275" y="3054350"/>
          <p14:tracePt t="41601" x="3098800" y="3054350"/>
          <p14:tracePt t="41612" x="3116263" y="3054350"/>
          <p14:tracePt t="41640" x="3259138" y="3009900"/>
          <p14:tracePt t="41664" x="3857625" y="2822575"/>
          <p14:tracePt t="41679" x="4295775" y="2714625"/>
          <p14:tracePt t="41695" x="5180013" y="2608263"/>
          <p14:tracePt t="41724" x="5759450" y="2643188"/>
          <p14:tracePt t="41742" x="5929313" y="2697163"/>
          <p14:tracePt t="41764" x="6099175" y="2759075"/>
          <p14:tracePt t="41780" x="6153150" y="2795588"/>
          <p14:tracePt t="41796" x="6197600" y="2813050"/>
          <p14:tracePt t="41811" x="6242050" y="2840038"/>
          <p14:tracePt t="41840" x="6296025" y="2874963"/>
          <p14:tracePt t="42036" x="6303963" y="2874963"/>
          <p14:tracePt t="42046" x="6313488" y="2874963"/>
          <p14:tracePt t="42065" x="6323013" y="2867025"/>
          <p14:tracePt t="42082" x="6348413" y="2867025"/>
          <p14:tracePt t="42097" x="6438900" y="2830513"/>
          <p14:tracePt t="42126" x="6537325" y="2795588"/>
          <p14:tracePt t="42163" x="6697663" y="2768600"/>
          <p14:tracePt t="42168" x="6732588" y="2768600"/>
          <p14:tracePt t="42194" x="6823075" y="2768600"/>
          <p14:tracePt t="42212" x="6867525" y="2768600"/>
          <p14:tracePt t="42421" x="6875463" y="2759075"/>
          <p14:tracePt t="42431" x="6884988" y="2759075"/>
          <p14:tracePt t="42445" x="6902450" y="2759075"/>
          <p14:tracePt t="42468" x="6973888" y="2751138"/>
          <p14:tracePt t="42483" x="7037388" y="2751138"/>
          <p14:tracePt t="42512" x="7188200" y="2776538"/>
          <p14:tracePt t="42518" x="7251700" y="2795588"/>
          <p14:tracePt t="42530" x="7313613" y="2803525"/>
          <p14:tracePt t="42566" x="7394575" y="2822575"/>
          <p14:tracePt t="42583" x="7412038" y="2822575"/>
          <p14:tracePt t="42612" x="7429500" y="2822575"/>
          <p14:tracePt t="42890" x="7429500" y="2813050"/>
          <p14:tracePt t="42902" x="7429500" y="2803525"/>
          <p14:tracePt t="42915" x="7429500" y="2786063"/>
          <p14:tracePt t="42945" x="7439025" y="2759075"/>
          <p14:tracePt t="42950" x="7439025" y="2751138"/>
          <p14:tracePt t="42985" x="7446963" y="2732088"/>
          <p14:tracePt t="43014" x="7456488" y="2724150"/>
          <p14:tracePt t="43020" x="7456488" y="2714625"/>
          <p14:tracePt t="43032" x="7466013" y="2705100"/>
          <p14:tracePt t="43067" x="7473950" y="2705100"/>
          <p14:tracePt t="43073" x="7473950" y="2697163"/>
          <p14:tracePt t="43085" x="7483475" y="2697163"/>
          <p14:tracePt t="43296" x="7483475" y="2687638"/>
          <p14:tracePt t="43310" x="7483475" y="2679700"/>
          <p14:tracePt t="43331" x="7491413" y="2660650"/>
          <p14:tracePt t="43348" x="7500938" y="2643188"/>
          <p14:tracePt t="43371" x="7500938" y="2633663"/>
          <p14:tracePt t="43399" x="7518400" y="2633663"/>
          <p14:tracePt t="43405" x="7527925" y="2633663"/>
          <p14:tracePt t="43446" x="7554913" y="2633663"/>
          <p14:tracePt t="43471" x="7562850" y="2633663"/>
          <p14:tracePt t="43498" x="7572375" y="2633663"/>
          <p14:tracePt t="43561" x="7581900" y="2633663"/>
          <p14:tracePt t="43659" x="7589838" y="2633663"/>
          <p14:tracePt t="43681" x="7599363" y="2633663"/>
          <p14:tracePt t="43707" x="7608888" y="2633663"/>
          <p14:tracePt t="44742" x="6429375" y="2705100"/>
          <p14:tracePt t="44774" x="6483350" y="2687638"/>
          <p14:tracePt t="44787" x="6483350" y="2625725"/>
          <p14:tracePt t="44798" x="6483350" y="2554288"/>
          <p14:tracePt t="44822" x="6465888" y="2455863"/>
          <p14:tracePt t="44837" x="6429375" y="2286000"/>
          <p14:tracePt t="44872" x="6375400" y="2108200"/>
          <p14:tracePt t="44904" x="6357938" y="2036763"/>
          <p14:tracePt t="44912" x="6357938" y="2017713"/>
          <p14:tracePt t="44941" x="6357938" y="2009775"/>
          <p14:tracePt t="45027" x="6384925" y="4697413"/>
          <p14:tracePt t="45065" x="6394450" y="4705350"/>
          <p14:tracePt t="45086" x="6402388" y="4714875"/>
          <p14:tracePt t="45127" x="6402388" y="4732338"/>
          <p14:tracePt t="45138" x="6402388" y="4741863"/>
          <p14:tracePt t="45152" x="6402388" y="4751388"/>
          <p14:tracePt t="45174" x="6473825" y="4813300"/>
          <p14:tracePt t="45204" x="6518275" y="4848225"/>
          <p14:tracePt t="45209" x="6527800" y="4848225"/>
          <p14:tracePt t="45236" x="6545263" y="4848225"/>
          <p14:tracePt t="45254" x="6545263" y="4857750"/>
          <p14:tracePt t="45276" x="6562725" y="4857750"/>
          <p14:tracePt t="45291" x="6599238" y="4848225"/>
          <p14:tracePt t="45307" x="6732588" y="4848225"/>
          <p14:tracePt t="45336" x="6848475" y="4822825"/>
          <p14:tracePt t="45342" x="6965950" y="4822825"/>
          <p14:tracePt t="45354" x="7045325" y="4822825"/>
          <p14:tracePt t="45376" x="7134225" y="4822825"/>
          <p14:tracePt t="45404" x="7170738" y="4822825"/>
          <p14:tracePt t="45413" x="6037263" y="4776788"/>
          <p14:tracePt t="45532" x="6027738" y="4776788"/>
          <p14:tracePt t="45542" x="6027738" y="4786313"/>
          <p14:tracePt t="45556" x="6027738" y="4795838"/>
          <p14:tracePt t="45577" x="6027738" y="4803775"/>
          <p14:tracePt t="45592" x="6108700" y="4803775"/>
          <p14:tracePt t="45621" x="6143625" y="4803775"/>
          <p14:tracePt t="45639" x="6153150" y="4803775"/>
          <p14:tracePt t="45655" x="6170613" y="4803775"/>
          <p14:tracePt t="45677" x="6215063" y="4803775"/>
          <p14:tracePt t="45706" x="6251575" y="4803775"/>
          <p14:tracePt t="45712" x="6296025" y="4589463"/>
          <p14:tracePt t="45752" x="6303963" y="4589463"/>
          <p14:tracePt t="46014" x="6303963" y="4598988"/>
          <p14:tracePt t="46024" x="6303963" y="4608513"/>
          <p14:tracePt t="46053" x="6296025" y="4608513"/>
          <p14:tracePt t="46085" x="6296025" y="4456113"/>
          <p14:tracePt t="46096" x="6330950" y="4152900"/>
          <p14:tracePt t="46110" x="6411913" y="3795713"/>
          <p14:tracePt t="46138" x="6643688" y="3133725"/>
          <p14:tracePt t="46144" x="6742113" y="2901950"/>
          <p14:tracePt t="46176" x="6875463" y="2652713"/>
          <p14:tracePt t="46194" x="6983413" y="2527300"/>
          <p14:tracePt t="46223" x="7081838" y="2465388"/>
          <p14:tracePt t="46229" x="7134225" y="2428875"/>
          <p14:tracePt t="46241" x="7188200" y="2428875"/>
          <p14:tracePt t="46277" x="7242175" y="2428875"/>
          <p14:tracePt t="46483" x="7242175" y="2419350"/>
          <p14:tracePt t="46506" x="7259638" y="2411413"/>
          <p14:tracePt t="46515" x="7259638" y="2393950"/>
          <p14:tracePt t="46529" x="7269163" y="2393950"/>
          <p14:tracePt t="46555" x="7286625" y="2384425"/>
          <p14:tracePt t="46580" x="7304088" y="2374900"/>
          <p14:tracePt t="46607" x="7323138" y="2374900"/>
          <p14:tracePt t="46626" x="7340600" y="2384425"/>
          <p14:tracePt t="46642" x="7348538" y="2384425"/>
          <p14:tracePt t="46677" x="7385050" y="2411413"/>
          <p14:tracePt t="46696" x="7412038" y="2411413"/>
          <p14:tracePt t="46878" x="7429500" y="2401888"/>
          <p14:tracePt t="46892" x="7429500" y="2384425"/>
          <p14:tracePt t="46901" x="7429500" y="2366963"/>
          <p14:tracePt t="46925" x="7446963" y="2322513"/>
          <p14:tracePt t="46956" x="7510463" y="2259013"/>
          <p14:tracePt t="46962" x="7554913" y="2232025"/>
          <p14:tracePt t="46981" x="7589838" y="2214563"/>
          <p14:tracePt t="46997" x="7608888" y="2197100"/>
          <p14:tracePt t="47026" x="7634288" y="2187575"/>
          <p14:tracePt t="47046" x="7643813" y="2187575"/>
          <p14:tracePt t="47142" x="7634288" y="2197100"/>
          <p14:tracePt t="47155" x="7608888" y="2205038"/>
          <p14:tracePt t="47165" x="7581900" y="2205038"/>
          <p14:tracePt t="47181" x="7562850" y="2205038"/>
          <p14:tracePt t="47210" x="7537450" y="2205038"/>
          <p14:tracePt t="47215" x="7527925" y="2197100"/>
          <p14:tracePt t="47256" x="7527925" y="2179638"/>
          <p14:tracePt t="47262" x="7527925" y="2170113"/>
          <p14:tracePt t="47281" x="7527925" y="2160588"/>
          <p14:tracePt t="47297" x="7545388" y="2152650"/>
          <p14:tracePt t="47312" x="7554913" y="2152650"/>
          <p14:tracePt t="47341" x="7562850" y="2152650"/>
          <p14:tracePt t="47347" x="7572375" y="2152650"/>
          <p14:tracePt t="47360" x="7581900" y="2152650"/>
          <p14:tracePt t="47382" x="7589838" y="2152650"/>
          <p14:tracePt t="47397" x="7608888" y="2152650"/>
          <p14:tracePt t="48138" x="7608888" y="2143125"/>
          <p14:tracePt t="51314" x="7608888" y="2152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3352800" cy="13716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 </a:t>
            </a:r>
            <a:r>
              <a:rPr lang="en-US" altLang="en-US" sz="4000" b="1" smtClean="0">
                <a:solidFill>
                  <a:schemeClr val="tx1"/>
                </a:solidFill>
              </a:rPr>
              <a:t>GENITAL DUCTS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0"/>
            <a:ext cx="3581400" cy="4221163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Two pairs of genital ducts develop in both sexes: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1.</a:t>
            </a:r>
            <a:r>
              <a:rPr lang="en-US" sz="2800" b="1" u="sng" dirty="0" smtClean="0"/>
              <a:t>Mesonephric</a:t>
            </a:r>
            <a:r>
              <a:rPr lang="en-US" sz="2800" u="sng" dirty="0" smtClean="0"/>
              <a:t> (Wolffian) ducts</a:t>
            </a:r>
            <a:r>
              <a:rPr lang="en-US" sz="2800" dirty="0" smtClean="0"/>
              <a:t> and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2. </a:t>
            </a:r>
            <a:r>
              <a:rPr lang="en-US" sz="2800" b="1" u="sng" dirty="0" smtClean="0"/>
              <a:t>Paramesonephric</a:t>
            </a:r>
            <a:r>
              <a:rPr lang="en-US" sz="2800" u="sng" dirty="0" smtClean="0"/>
              <a:t> (Mullerian) ducts</a:t>
            </a:r>
            <a:r>
              <a:rPr lang="en-US" sz="2800" dirty="0" smtClean="0"/>
              <a:t>. </a:t>
            </a:r>
          </a:p>
        </p:txBody>
      </p:sp>
      <p:pic>
        <p:nvPicPr>
          <p:cNvPr id="4" name="Picture 7" descr="94A1D2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3" t="49995" r="27155" b="34166"/>
          <a:stretch>
            <a:fillRect/>
          </a:stretch>
        </p:blipFill>
        <p:spPr bwMode="auto">
          <a:xfrm>
            <a:off x="3886200" y="228600"/>
            <a:ext cx="5029200" cy="6281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08"/>
    </mc:Choice>
    <mc:Fallback>
      <p:transition spd="slow" advTm="14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6426" x="7599363" y="2152650"/>
          <p14:tracePt t="6435" x="7589838" y="2152650"/>
          <p14:tracePt t="6651" x="7581900" y="2152650"/>
          <p14:tracePt t="6663" x="7572375" y="2152650"/>
          <p14:tracePt t="6690" x="7562850" y="2152650"/>
          <p14:tracePt t="6727" x="7554913" y="2152650"/>
          <p14:tracePt t="6917" x="7554913" y="2143125"/>
          <p14:tracePt t="7626" x="7545388" y="2143125"/>
          <p14:tracePt t="7654" x="7537450" y="2143125"/>
          <p14:tracePt t="7708" x="7527925" y="2143125"/>
          <p14:tracePt t="7767" x="7527925" y="2125663"/>
          <p14:tracePt t="7783" x="7518400" y="2116138"/>
          <p14:tracePt t="7795" x="7518400" y="2108200"/>
          <p14:tracePt t="7824" x="7518400" y="2098675"/>
          <p14:tracePt t="7840" x="7518400" y="2089150"/>
          <p14:tracePt t="7858" x="7518400" y="2081213"/>
          <p14:tracePt t="7884" x="7510463" y="2071688"/>
          <p14:tracePt t="9755" x="7510463" y="2062163"/>
          <p14:tracePt t="15185" x="7510463" y="2054225"/>
          <p14:tracePt t="21119" x="7510463" y="2062163"/>
          <p14:tracePt t="21168" x="7500938" y="2062163"/>
          <p14:tracePt t="44513" x="7491413" y="2062163"/>
          <p14:tracePt t="44524" x="7483475" y="2062163"/>
          <p14:tracePt t="44550" x="7466013" y="2062163"/>
          <p14:tracePt t="44572" x="7446963" y="2054225"/>
          <p14:tracePt t="44587" x="7446963" y="2044700"/>
          <p14:tracePt t="44616" x="7419975" y="2044700"/>
          <p14:tracePt t="44622" x="7402513" y="2036763"/>
          <p14:tracePt t="44634" x="7375525" y="2027238"/>
          <p14:tracePt t="44669" x="7331075" y="2017713"/>
          <p14:tracePt t="44675" x="7304088" y="2017713"/>
          <p14:tracePt t="44687" x="7286625" y="2017713"/>
          <p14:tracePt t="44716" x="7242175" y="2017713"/>
          <p14:tracePt t="44721" x="7205663" y="2017713"/>
          <p14:tracePt t="44747" x="7170738" y="2044700"/>
          <p14:tracePt t="44753" x="7161213" y="2062163"/>
          <p14:tracePt t="44772" x="7143750" y="2071688"/>
          <p14:tracePt t="44801" x="7126288" y="2089150"/>
          <p14:tracePt t="45054" x="7116763" y="2089150"/>
          <p14:tracePt t="45065" x="7099300" y="2089150"/>
          <p14:tracePt t="45077" x="7072313" y="2089150"/>
          <p14:tracePt t="45090" x="7037388" y="2098675"/>
          <p14:tracePt t="45118" x="6956425" y="2143125"/>
          <p14:tracePt t="45135" x="6911975" y="2143125"/>
          <p14:tracePt t="45171" x="6840538" y="2179638"/>
          <p14:tracePt t="45177" x="6823075" y="2187575"/>
          <p14:tracePt t="45189" x="6796088" y="2205038"/>
          <p14:tracePt t="45218" x="6759575" y="2251075"/>
          <p14:tracePt t="45223" x="6742113" y="2268538"/>
          <p14:tracePt t="45236" x="6732588" y="2286000"/>
          <p14:tracePt t="45272" x="6715125" y="2330450"/>
          <p14:tracePt t="45302" x="6715125" y="2339975"/>
          <p14:tracePt t="45536" x="6715125" y="2347913"/>
          <p14:tracePt t="45558" x="6715125" y="2366963"/>
          <p14:tracePt t="45571" x="6715125" y="2393950"/>
          <p14:tracePt t="45580" x="6715125" y="2411413"/>
          <p14:tracePt t="45597" x="6715125" y="2438400"/>
          <p14:tracePt t="45622" x="6715125" y="2482850"/>
          <p14:tracePt t="45650" x="6715125" y="2554288"/>
          <p14:tracePt t="45656" x="6715125" y="2589213"/>
          <p14:tracePt t="45675" x="6715125" y="2616200"/>
          <p14:tracePt t="45691" x="6715125" y="2687638"/>
          <p14:tracePt t="45707" x="6715125" y="2724150"/>
          <p14:tracePt t="45735" x="6715125" y="2776538"/>
          <p14:tracePt t="45741" x="6715125" y="2803525"/>
          <p14:tracePt t="45773" x="6715125" y="2830513"/>
          <p14:tracePt t="45779" x="6724650" y="2847975"/>
          <p14:tracePt t="46029" x="6724650" y="2874963"/>
          <p14:tracePt t="46040" x="6724650" y="2901950"/>
          <p14:tracePt t="46053" x="6724650" y="2928938"/>
          <p14:tracePt t="46077" x="6705600" y="2973388"/>
          <p14:tracePt t="46092" x="6697663" y="2990850"/>
          <p14:tracePt t="46122" x="6661150" y="3071813"/>
          <p14:tracePt t="46139" x="6653213" y="3089275"/>
          <p14:tracePt t="46175" x="6599238" y="3187700"/>
          <p14:tracePt t="46192" x="6581775" y="3205163"/>
          <p14:tracePt t="46222" x="6545263" y="3241675"/>
          <p14:tracePt t="46459" x="6527800" y="3241675"/>
          <p14:tracePt t="46474" x="6500813" y="3241675"/>
          <p14:tracePt t="46485" x="6483350" y="3241675"/>
          <p14:tracePt t="46510" x="6411913" y="3259138"/>
          <p14:tracePt t="46525" x="6348413" y="3286125"/>
          <p14:tracePt t="46553" x="6143625" y="3322638"/>
          <p14:tracePt t="46577" x="6054725" y="3330575"/>
          <p14:tracePt t="46608" x="5830888" y="3330575"/>
          <p14:tracePt t="46638" x="5705475" y="3330575"/>
          <p14:tracePt t="46644" x="5661025" y="3330575"/>
          <p14:tracePt t="46657" x="5599113" y="3330575"/>
          <p14:tracePt t="46679" x="5527675" y="3330575"/>
          <p14:tracePt t="46707" x="5483225" y="3330575"/>
          <p14:tracePt t="46716" x="5473700" y="3330575"/>
          <p14:tracePt t="46741" x="5465763" y="3251200"/>
          <p14:tracePt t="46926" x="5456238" y="3251200"/>
          <p14:tracePt t="46941" x="5438775" y="3232150"/>
          <p14:tracePt t="46953" x="5419725" y="3224213"/>
          <p14:tracePt t="46980" x="5330825" y="3232150"/>
          <p14:tracePt t="46995" x="5205413" y="3276600"/>
          <p14:tracePt t="47010" x="4956175" y="3375025"/>
          <p14:tracePt t="47026" x="4456113" y="3633788"/>
          <p14:tracePt t="47056" x="4108450" y="3813175"/>
          <p14:tracePt t="47061" x="4027488" y="3857625"/>
          <p14:tracePt t="47079" x="3946525" y="3875088"/>
          <p14:tracePt t="47096" x="3840163" y="3875088"/>
          <p14:tracePt t="47111" x="3795713" y="3875088"/>
          <p14:tracePt t="47127" x="3732213" y="3875088"/>
          <p14:tracePt t="47156" x="3544888" y="3830638"/>
          <p14:tracePt t="47180" x="3500438" y="3822700"/>
          <p14:tracePt t="47196" x="3402013" y="3768725"/>
          <p14:tracePt t="47225" x="3348038" y="3732213"/>
          <p14:tracePt t="47230" x="3340100" y="3714750"/>
          <p14:tracePt t="47243" x="3330575" y="3714750"/>
          <p14:tracePt t="47258" x="3330575" y="3705225"/>
          <p14:tracePt t="47280" x="3330575" y="3697288"/>
          <p14:tracePt t="47309" x="3330575" y="3687763"/>
          <p14:tracePt t="47637" x="3286125" y="3724275"/>
          <p14:tracePt t="47649" x="3187700" y="3803650"/>
          <p14:tracePt t="47662" x="3089275" y="3902075"/>
          <p14:tracePt t="47682" x="2973388" y="4017963"/>
          <p14:tracePt t="47698" x="2813050" y="4160838"/>
          <p14:tracePt t="47727" x="2732088" y="4241800"/>
          <p14:tracePt t="47733" x="2705100" y="4268788"/>
          <p14:tracePt t="47744" x="2687638" y="4295775"/>
          <p14:tracePt t="47780" x="2633663" y="4357688"/>
          <p14:tracePt t="47786" x="2616200" y="4375150"/>
          <p14:tracePt t="47811" x="2581275" y="4411663"/>
          <p14:tracePt t="47817" x="2571750" y="4411663"/>
          <p14:tracePt t="47841" x="2562225" y="4411663"/>
          <p14:tracePt t="47890" x="2562225" y="4419600"/>
          <p14:tracePt t="47901" x="2562225" y="4429125"/>
          <p14:tracePt t="47949" x="2571750" y="4429125"/>
          <p14:tracePt t="47961" x="2581275" y="4446588"/>
          <p14:tracePt t="47972" x="2598738" y="4465638"/>
          <p14:tracePt t="47983" x="2598738" y="4491038"/>
          <p14:tracePt t="48000" x="2616200" y="4545013"/>
          <p14:tracePt t="48028" x="2633663" y="4652963"/>
          <p14:tracePt t="48033" x="2643188" y="4714875"/>
          <p14:tracePt t="48046" x="2660650" y="4768850"/>
          <p14:tracePt t="48081" x="2697163" y="4929188"/>
          <p14:tracePt t="48112" x="2732088" y="5045075"/>
          <p14:tracePt t="48118" x="2741613" y="5108575"/>
          <p14:tracePt t="48131" x="2759075" y="5143500"/>
          <p14:tracePt t="48159" x="2776538" y="5187950"/>
          <p14:tracePt t="48184" x="2786063" y="5197475"/>
          <p14:tracePt t="48393" x="2795588" y="5197475"/>
          <p14:tracePt t="48405" x="2803525" y="5197475"/>
          <p14:tracePt t="48416" x="2813050" y="5197475"/>
          <p14:tracePt t="48445" x="2830513" y="5224463"/>
          <p14:tracePt t="48463" x="2857500" y="5276850"/>
          <p14:tracePt t="48485" x="2874963" y="5313363"/>
          <p14:tracePt t="48512" x="2919413" y="5411788"/>
          <p14:tracePt t="48531" x="2928938" y="5429250"/>
          <p14:tracePt t="48547" x="2946400" y="5446713"/>
          <p14:tracePt t="48583" x="2965450" y="5465763"/>
          <p14:tracePt t="48826" x="2965450" y="5456238"/>
          <p14:tracePt t="48852" x="2973388" y="5456238"/>
          <p14:tracePt t="48875" x="2982913" y="5456238"/>
          <p14:tracePt t="48896" x="2982913" y="5446713"/>
          <p14:tracePt t="48918" x="2990850" y="5446713"/>
          <p14:tracePt t="48934" x="3000375" y="5438775"/>
          <p14:tracePt t="48963" x="3017838" y="5438775"/>
          <p14:tracePt t="48969" x="3027363" y="5429250"/>
          <p14:tracePt t="48987" x="3036888" y="5429250"/>
          <p14:tracePt t="49835" x="3036888" y="5419725"/>
          <p14:tracePt t="49846" x="3044825" y="5411788"/>
          <p14:tracePt t="49867" x="3062288" y="5402263"/>
          <p14:tracePt t="49891" x="3133725" y="5367338"/>
          <p14:tracePt t="49918" x="3295650" y="5259388"/>
          <p14:tracePt t="49937" x="3589338" y="5108575"/>
          <p14:tracePt t="49966" x="3902075" y="4956175"/>
          <p14:tracePt t="49972" x="4044950" y="4894263"/>
          <p14:tracePt t="49992" x="4276725" y="4759325"/>
          <p14:tracePt t="50020" x="4446588" y="4670425"/>
          <p14:tracePt t="50038" x="4500563" y="4633913"/>
          <p14:tracePt t="50067" x="4581525" y="4589463"/>
          <p14:tracePt t="50092" x="4589463" y="4589463"/>
          <p14:tracePt t="50328" x="4589463" y="4581525"/>
          <p14:tracePt t="50339" x="4572000" y="4572000"/>
          <p14:tracePt t="50354" x="4554538" y="4554538"/>
          <p14:tracePt t="50370" x="4537075" y="4545013"/>
          <p14:tracePt t="50393" x="4456113" y="4491038"/>
          <p14:tracePt t="50408" x="4402138" y="4465638"/>
          <p14:tracePt t="50437" x="4187825" y="4419600"/>
          <p14:tracePt t="50455" x="4116388" y="4411663"/>
          <p14:tracePt t="50491" x="3956050" y="4394200"/>
          <p14:tracePt t="50496" x="3919538" y="4384675"/>
          <p14:tracePt t="50509" x="3894138" y="4384675"/>
          <p14:tracePt t="50537" x="3867150" y="4375150"/>
          <p14:tracePt t="50568" x="3867150" y="4348163"/>
          <p14:tracePt t="50795" x="3840163" y="4348163"/>
          <p14:tracePt t="50808" x="3813175" y="4357688"/>
          <p14:tracePt t="50818" x="3768725" y="4367213"/>
          <p14:tracePt t="50841" x="3714750" y="4375150"/>
          <p14:tracePt t="50870" x="3482975" y="4411663"/>
          <p14:tracePt t="50894" x="3340100" y="4419600"/>
          <p14:tracePt t="50910" x="3268663" y="4419600"/>
          <p14:tracePt t="50939" x="3054350" y="4348163"/>
          <p14:tracePt t="50957" x="3000375" y="4330700"/>
          <p14:tracePt t="50992" x="2874963" y="4276725"/>
          <p14:tracePt t="50998" x="2847975" y="4276725"/>
          <p14:tracePt t="51026" x="2813050" y="4276725"/>
          <p14:tracePt t="51084" x="2813050" y="4259263"/>
          <p14:tracePt t="51325" x="2803525" y="4259263"/>
          <p14:tracePt t="51339" x="2795588" y="4259263"/>
          <p14:tracePt t="51349" x="2776538" y="4251325"/>
          <p14:tracePt t="51360" x="2768600" y="4241800"/>
          <p14:tracePt t="51393" x="2751138" y="4232275"/>
          <p14:tracePt t="51398" x="2751138" y="4224338"/>
          <p14:tracePt t="51424" x="2724150" y="4197350"/>
          <p14:tracePt t="51442" x="2714625" y="4187825"/>
          <p14:tracePt t="51458" x="2687638" y="4152900"/>
          <p14:tracePt t="51495" x="2660650" y="4116388"/>
          <p14:tracePt t="51525" x="2643188" y="4108450"/>
          <p14:tracePt t="51976" x="2633663" y="4108450"/>
          <p14:tracePt t="52033" x="2633663" y="4125913"/>
          <p14:tracePt t="52057" x="2633663" y="4133850"/>
          <p14:tracePt t="52074" x="2633663" y="4143375"/>
          <p14:tracePt t="52098" x="2633663" y="4160838"/>
          <p14:tracePt t="52114" x="2633663" y="4170363"/>
          <p14:tracePt t="52130" x="2633663" y="4197350"/>
          <p14:tracePt t="52145" x="2633663" y="4214813"/>
          <p14:tracePt t="52174" x="2633663" y="4259263"/>
          <p14:tracePt t="52180" x="2633663" y="4286250"/>
          <p14:tracePt t="52199" x="2643188" y="4313238"/>
          <p14:tracePt t="52214" x="2643188" y="4357688"/>
          <p14:tracePt t="52243" x="2652713" y="4402138"/>
          <p14:tracePt t="52253" x="2652713" y="4419600"/>
          <p14:tracePt t="52263" x="2652713" y="4429125"/>
          <p14:tracePt t="52488" x="2652713" y="4438650"/>
          <p14:tracePt t="52503" x="2652713" y="4465638"/>
          <p14:tracePt t="52516" x="2652713" y="4500563"/>
          <p14:tracePt t="52544" x="2652713" y="4598988"/>
          <p14:tracePt t="52550" x="2652713" y="4652963"/>
          <p14:tracePt t="52562" x="2652713" y="4697413"/>
          <p14:tracePt t="52598" x="2652713" y="4830763"/>
          <p14:tracePt t="52619" x="2660650" y="4867275"/>
          <p14:tracePt t="52641" x="2660650" y="4946650"/>
          <p14:tracePt t="52668" x="2660650" y="5010150"/>
          <p14:tracePt t="52684" x="2660650" y="5018088"/>
          <p14:tracePt t="52699" x="2660650" y="5027613"/>
          <p14:tracePt t="52724" x="2660650" y="5037138"/>
          <p14:tracePt t="52959" x="2660650" y="5045075"/>
          <p14:tracePt t="52973" x="2660650" y="5054600"/>
          <p14:tracePt t="52982" x="2660650" y="5062538"/>
          <p14:tracePt t="53000" x="2660650" y="5081588"/>
          <p14:tracePt t="53029" x="2660650" y="5116513"/>
          <p14:tracePt t="53035" x="2660650" y="5133975"/>
          <p14:tracePt t="53058" x="2670175" y="5160963"/>
          <p14:tracePt t="53077" x="2670175" y="5170488"/>
          <p14:tracePt t="53100" x="2679700" y="5187950"/>
          <p14:tracePt t="53116" x="2679700" y="5205413"/>
          <p14:tracePt t="53145" x="2679700" y="5214938"/>
          <p14:tracePt t="53414" x="2679700" y="5205413"/>
          <p14:tracePt t="53425" x="2670175" y="5187950"/>
          <p14:tracePt t="53439" x="2660650" y="5160963"/>
          <p14:tracePt t="53452" x="2660650" y="5116513"/>
          <p14:tracePt t="53465" x="2660650" y="5072063"/>
          <p14:tracePt t="53500" x="2660650" y="4786313"/>
          <p14:tracePt t="53518" x="2660650" y="4660900"/>
          <p14:tracePt t="53546" x="2652713" y="4340225"/>
          <p14:tracePt t="53564" x="2643188" y="4276725"/>
          <p14:tracePt t="53600" x="2625725" y="4214813"/>
          <p14:tracePt t="53606" x="2625725" y="4205288"/>
          <p14:tracePt t="53870" x="2598738" y="4224338"/>
          <p14:tracePt t="53883" x="2581275" y="4224338"/>
          <p14:tracePt t="53902" x="2571750" y="4224338"/>
          <p14:tracePt t="53920" x="2544763" y="4214813"/>
          <p14:tracePt t="53948" x="2536825" y="4179888"/>
          <p14:tracePt t="53966" x="2527300" y="4170363"/>
          <p14:tracePt t="54002" x="2527300" y="4160838"/>
          <p14:tracePt t="54135" x="2527300" y="4152900"/>
          <p14:tracePt t="54206" x="2517775" y="4143375"/>
          <p14:tracePt t="54244" x="2517775" y="4133850"/>
          <p14:tracePt t="54314" x="2517775" y="4143375"/>
          <p14:tracePt t="54328" x="2517775" y="4160838"/>
          <p14:tracePt t="54341" x="2517775" y="4179888"/>
          <p14:tracePt t="54353" x="2527300" y="4205288"/>
          <p14:tracePt t="54367" x="2536825" y="4251325"/>
          <p14:tracePt t="54402" x="2554288" y="4411663"/>
          <p14:tracePt t="54434" x="2554288" y="4491038"/>
          <p14:tracePt t="54440" x="2554288" y="4527550"/>
          <p14:tracePt t="54464" x="2554288" y="4608513"/>
          <p14:tracePt t="54483" x="2554288" y="4633913"/>
          <p14:tracePt t="54639" x="2554288" y="4652963"/>
          <p14:tracePt t="54651" x="2554288" y="4687888"/>
          <p14:tracePt t="54666" x="2554288" y="4732338"/>
          <p14:tracePt t="54683" x="2554288" y="4803775"/>
          <p14:tracePt t="54705" x="2589213" y="5000625"/>
          <p14:tracePt t="54735" x="2625725" y="5286375"/>
          <p14:tracePt t="54754" x="2633663" y="5375275"/>
          <p14:tracePt t="54781" x="2643188" y="5491163"/>
          <p14:tracePt t="54787" x="2643188" y="5527675"/>
          <p14:tracePt t="54806" x="2643188" y="5562600"/>
          <p14:tracePt t="54835" x="2643188" y="5581650"/>
          <p14:tracePt t="54928" x="2643188" y="5562600"/>
          <p14:tracePt t="55048" x="2643188" y="5545138"/>
          <p14:tracePt t="55060" x="2643188" y="5537200"/>
          <p14:tracePt t="55073" x="2643188" y="5527675"/>
          <p14:tracePt t="55167" x="2643188" y="5518150"/>
          <p14:tracePt t="55194" x="2652713" y="5518150"/>
          <p14:tracePt t="55205" x="2660650" y="5518150"/>
          <p14:tracePt t="55215" x="2670175" y="5518150"/>
          <p14:tracePt t="55238" x="2679700" y="5510213"/>
          <p14:tracePt t="55255" x="2705100" y="5500688"/>
          <p14:tracePt t="55283" x="2751138" y="5465763"/>
          <p14:tracePt t="55289" x="2795588" y="5438775"/>
          <p14:tracePt t="55308" x="2847975" y="5402263"/>
          <p14:tracePt t="55324" x="2955925" y="5340350"/>
          <p14:tracePt t="55352" x="3000375" y="5313363"/>
          <p14:tracePt t="55551" x="3000375" y="5303838"/>
          <p14:tracePt t="55577" x="3000375" y="5295900"/>
          <p14:tracePt t="55589" x="3009900" y="5286375"/>
          <p14:tracePt t="55609" x="3027363" y="5268913"/>
          <p14:tracePt t="55638" x="3108325" y="5232400"/>
          <p14:tracePt t="55669" x="3187700" y="5197475"/>
          <p14:tracePt t="55675" x="3224213" y="5180013"/>
          <p14:tracePt t="55707" x="3322638" y="5143500"/>
          <p14:tracePt t="55713" x="3367088" y="5126038"/>
          <p14:tracePt t="55725" x="3419475" y="5116513"/>
          <p14:tracePt t="55754" x="3536950" y="5089525"/>
          <p14:tracePt t="55759" x="3581400" y="5081588"/>
          <p14:tracePt t="55785" x="3687763" y="5062538"/>
          <p14:tracePt t="55809" x="3714750" y="5062538"/>
          <p14:tracePt t="55999" x="3714750" y="5054600"/>
          <p14:tracePt t="56023" x="3732213" y="5037138"/>
          <p14:tracePt t="56032" x="3768725" y="5010150"/>
          <p14:tracePt t="56056" x="3822700" y="4973638"/>
          <p14:tracePt t="56062" x="3902075" y="4938713"/>
          <p14:tracePt t="56074" x="3990975" y="4902200"/>
          <p14:tracePt t="56108" x="4276725" y="4803775"/>
          <p14:tracePt t="56140" x="4473575" y="4732338"/>
          <p14:tracePt t="56146" x="4562475" y="4705350"/>
          <p14:tracePt t="56158" x="4652963" y="4687888"/>
          <p14:tracePt t="56187" x="4795838" y="4633913"/>
          <p14:tracePt t="56192" x="4875213" y="4608513"/>
          <p14:tracePt t="56211" x="4919663" y="4608513"/>
          <p14:tracePt t="56227" x="5027613" y="4581525"/>
          <p14:tracePt t="56256" x="5045075" y="4581525"/>
          <p14:tracePt t="56406" x="5045075" y="4572000"/>
          <p14:tracePt t="56455" x="5045075" y="4562475"/>
          <p14:tracePt t="56466" x="5045075" y="4554538"/>
          <p14:tracePt t="56488" x="5054600" y="4554538"/>
          <p14:tracePt t="56511" x="5081588" y="4545013"/>
          <p14:tracePt t="56527" x="5099050" y="4527550"/>
          <p14:tracePt t="56556" x="5108575" y="4510088"/>
          <p14:tracePt t="56587" x="5116513" y="4491038"/>
          <p14:tracePt t="56612" x="5126038" y="4465638"/>
          <p14:tracePt t="56628" x="5133975" y="4456113"/>
          <p14:tracePt t="56657" x="5153025" y="4384675"/>
          <p14:tracePt t="56675" x="5160963" y="4367213"/>
          <p14:tracePt t="56710" x="5170488" y="4313238"/>
          <p14:tracePt t="56716" x="5180013" y="4313238"/>
          <p14:tracePt t="56757" x="5197475" y="4303713"/>
          <p14:tracePt t="57007" x="5197475" y="4295775"/>
          <p14:tracePt t="57030" x="5197475" y="4286250"/>
          <p14:tracePt t="57044" x="5197475" y="4276725"/>
          <p14:tracePt t="57060" x="5205413" y="4268788"/>
          <p14:tracePt t="57090" x="5241925" y="4214813"/>
          <p14:tracePt t="57114" x="5251450" y="4187825"/>
          <p14:tracePt t="57143" x="5303838" y="4116388"/>
          <p14:tracePt t="57150" x="5313363" y="4098925"/>
          <p14:tracePt t="57161" x="5330825" y="4071938"/>
          <p14:tracePt t="57189" x="5348288" y="4054475"/>
          <p14:tracePt t="57213" x="5357813" y="4054475"/>
          <p14:tracePt t="57229" x="5367338" y="4054475"/>
          <p14:tracePt t="57259" x="5375275" y="4054475"/>
          <p14:tracePt t="57512" x="5375275" y="4044950"/>
          <p14:tracePt t="57523" x="5375275" y="4027488"/>
          <p14:tracePt t="57546" x="5375275" y="4017963"/>
          <p14:tracePt t="57562" x="5384800" y="3990975"/>
          <p14:tracePt t="57592" x="5394325" y="3946525"/>
          <p14:tracePt t="57597" x="5394325" y="3929063"/>
          <p14:tracePt t="57616" x="5394325" y="3911600"/>
          <p14:tracePt t="57632" x="5394325" y="3875088"/>
          <p14:tracePt t="57661" x="5402263" y="3857625"/>
          <p14:tracePt t="57678" x="5402263" y="3840163"/>
          <p14:tracePt t="57713" x="5411788" y="3813175"/>
          <p14:tracePt t="57719" x="5411788" y="3803650"/>
          <p14:tracePt t="57731" x="5411788" y="3795713"/>
          <p14:tracePt t="58161" x="5411788" y="3786188"/>
          <p14:tracePt t="58378" x="5411788" y="3768725"/>
          <p14:tracePt t="58400" x="5419725" y="3759200"/>
          <p14:tracePt t="58426" x="5419725" y="3741738"/>
          <p14:tracePt t="58436" x="5429250" y="3741738"/>
          <p14:tracePt t="58451" x="5429250" y="3732213"/>
          <p14:tracePt t="58479" x="5438775" y="3732213"/>
          <p14:tracePt t="58486" x="5438775" y="3714750"/>
          <p14:tracePt t="58739" x="5438775" y="3705225"/>
          <p14:tracePt t="58749" x="5429250" y="3705225"/>
          <p14:tracePt t="58765" x="5411788" y="3705225"/>
          <p14:tracePt t="58782" x="5375275" y="3705225"/>
          <p14:tracePt t="58818" x="5241925" y="3732213"/>
          <p14:tracePt t="58823" x="5197475" y="3751263"/>
          <p14:tracePt t="58836" x="5126038" y="3786188"/>
          <p14:tracePt t="58865" x="4965700" y="3848100"/>
          <p14:tracePt t="58871" x="4884738" y="3875088"/>
          <p14:tracePt t="58883" x="4795838" y="3894138"/>
          <p14:tracePt t="58919" x="4598988" y="3956050"/>
          <p14:tracePt t="58950" x="4518025" y="3990975"/>
          <p14:tracePt t="58955" x="4491038" y="4010025"/>
          <p14:tracePt t="58968" x="4465638" y="4037013"/>
          <p14:tracePt t="58997" x="4446588" y="4062413"/>
          <p14:tracePt t="59219" x="4438650" y="4062413"/>
          <p14:tracePt t="59230" x="4411663" y="4062413"/>
          <p14:tracePt t="59253" x="4322763" y="4062413"/>
          <p14:tracePt t="59268" x="4251325" y="4081463"/>
          <p14:tracePt t="59297" x="4044950" y="4133850"/>
          <p14:tracePt t="59303" x="3946525" y="4152900"/>
          <p14:tracePt t="59322" x="3840163" y="4160838"/>
          <p14:tracePt t="59338" x="3652838" y="4179888"/>
          <p14:tracePt t="59366" x="3517900" y="4179888"/>
          <p14:tracePt t="59372" x="3473450" y="4170363"/>
          <p14:tracePt t="59420" x="3313113" y="4116388"/>
          <p14:tracePt t="59437" x="3286125" y="4116388"/>
          <p14:tracePt t="59453" x="3268663" y="4116388"/>
          <p14:tracePt t="59469" x="3251200" y="4108450"/>
          <p14:tracePt t="59520" x="3251200" y="4098925"/>
          <p14:tracePt t="59734" x="3241675" y="4098925"/>
          <p14:tracePt t="59745" x="3224213" y="4098925"/>
          <p14:tracePt t="59757" x="3187700" y="4098925"/>
          <p14:tracePt t="59771" x="3152775" y="4098925"/>
          <p14:tracePt t="59786" x="3108325" y="4098925"/>
          <p14:tracePt t="59820" x="2965450" y="4098925"/>
          <p14:tracePt t="59852" x="2867025" y="4081463"/>
          <p14:tracePt t="59866" x="2840038" y="4081463"/>
          <p14:tracePt t="59880" x="2822575" y="4071938"/>
          <p14:tracePt t="59902" x="2786063" y="4054475"/>
          <p14:tracePt t="59923" x="2759075" y="4054475"/>
          <p14:tracePt t="59939" x="2741613" y="4054475"/>
          <p14:tracePt t="59968" x="2732088" y="4054475"/>
          <p14:tracePt t="59986" x="2724150" y="4054475"/>
          <p14:tracePt t="60226" x="2705100" y="4054475"/>
          <p14:tracePt t="60251" x="2697163" y="4054475"/>
          <p14:tracePt t="60265" x="2679700" y="4044950"/>
          <p14:tracePt t="60274" x="2660650" y="4044950"/>
          <p14:tracePt t="60288" x="2652713" y="4044950"/>
          <p14:tracePt t="60322" x="2625725" y="4044950"/>
          <p14:tracePt t="60353" x="2616200" y="4037013"/>
          <p14:tracePt t="60372" x="2608263" y="4037013"/>
          <p14:tracePt t="60381" x="2598738" y="4037013"/>
          <p14:tracePt t="60408" x="2589213" y="4037013"/>
          <p14:tracePt t="60431" x="2589213" y="4044950"/>
          <p14:tracePt t="60480" x="2581275" y="4044950"/>
          <p14:tracePt t="60960" x="2581275" y="4037013"/>
          <p14:tracePt t="60971" x="2589213" y="4037013"/>
          <p14:tracePt t="61079" x="2598738" y="4037013"/>
          <p14:tracePt t="61225" x="2598738" y="4044950"/>
          <p14:tracePt t="61236" x="2598738" y="4054475"/>
          <p14:tracePt t="61260" x="2598738" y="4071938"/>
          <p14:tracePt t="61288" x="2598738" y="4081463"/>
          <p14:tracePt t="61307" x="2598738" y="4089400"/>
          <p14:tracePt t="61332" x="2598738" y="4098925"/>
          <p14:tracePt t="61347" x="2598738" y="4108450"/>
          <p14:tracePt t="61357" x="2598738" y="4125913"/>
          <p14:tracePt t="61374" x="2608263" y="4133850"/>
          <p14:tracePt t="61390" x="2608263" y="4143375"/>
          <p14:tracePt t="61426" x="2633663" y="4152900"/>
          <p14:tracePt t="61885" x="2643188" y="4152900"/>
          <p14:tracePt t="61906" x="2652713" y="4143375"/>
          <p14:tracePt t="62125" x="2643188" y="4143375"/>
          <p14:tracePt t="62139" x="2625725" y="4143375"/>
          <p14:tracePt t="62161" x="2589213" y="4170363"/>
          <p14:tracePt t="62191" x="2554288" y="4197350"/>
          <p14:tracePt t="62197" x="2544763" y="4197350"/>
          <p14:tracePt t="62210" x="2527300" y="4214813"/>
          <p14:tracePt t="62232" x="2509838" y="4214813"/>
          <p14:tracePt t="62248" x="2473325" y="4241800"/>
          <p14:tracePt t="62277" x="2419350" y="4251325"/>
          <p14:tracePt t="62283" x="2401888" y="4259263"/>
          <p14:tracePt t="62307" x="2366963" y="4268788"/>
          <p14:tracePt t="62332" x="2339975" y="4268788"/>
          <p14:tracePt t="62361" x="2330450" y="4268788"/>
          <p14:tracePt t="62367" x="2322513" y="4268788"/>
          <p14:tracePt t="62436" x="2322513" y="4259263"/>
          <p14:tracePt t="62447" x="2339975" y="4259263"/>
          <p14:tracePt t="62464" x="2347913" y="4251325"/>
          <p14:tracePt t="62479" x="2357438" y="4241800"/>
          <p14:tracePt t="62509" x="2366963" y="4241800"/>
          <p14:tracePt t="62525" x="2384425" y="4241800"/>
          <p14:tracePt t="62545" x="2393950" y="4241800"/>
          <p14:tracePt t="62561" x="2419350" y="4241800"/>
          <p14:tracePt t="62578" x="2438400" y="4251325"/>
          <p14:tracePt t="62606" x="2527300" y="4259263"/>
          <p14:tracePt t="62631" x="2660650" y="4268788"/>
          <p14:tracePt t="62648" x="2724150" y="4276725"/>
          <p14:tracePt t="62678" x="2946400" y="4313238"/>
          <p14:tracePt t="62695" x="3000375" y="4313238"/>
          <p14:tracePt t="62711" x="3027363" y="4322763"/>
          <p14:tracePt t="62906" x="3062288" y="4313238"/>
          <p14:tracePt t="62919" x="3116263" y="4276725"/>
          <p14:tracePt t="62932" x="3187700" y="4224338"/>
          <p14:tracePt t="62949" x="3276600" y="4170363"/>
          <p14:tracePt t="62965" x="3411538" y="4089400"/>
          <p14:tracePt t="62994" x="3867150" y="3822700"/>
          <p14:tracePt t="62999" x="3983038" y="3741738"/>
          <p14:tracePt t="63033" x="4232275" y="3571875"/>
          <p14:tracePt t="63062" x="4545013" y="3340100"/>
          <p14:tracePt t="63080" x="4633913" y="3268663"/>
          <p14:tracePt t="63110" x="4830763" y="3143250"/>
          <p14:tracePt t="63134" x="4894263" y="3152775"/>
          <p14:tracePt t="63149" x="4911725" y="3170238"/>
          <p14:tracePt t="63165" x="4929188" y="3214688"/>
          <p14:tracePt t="63194" x="4938713" y="3259138"/>
          <p14:tracePt t="63373" x="4946650" y="3259138"/>
          <p14:tracePt t="63387" x="4956175" y="3259138"/>
          <p14:tracePt t="63400" x="4965700" y="3259138"/>
          <p14:tracePt t="63433" x="5000625" y="3251200"/>
          <p14:tracePt t="63450" x="5010150" y="3241675"/>
          <p14:tracePt t="63471" x="5018088" y="3241675"/>
          <p14:tracePt t="64252" x="5027613" y="3232150"/>
          <p14:tracePt t="64265" x="5027613" y="3224213"/>
          <p14:tracePt t="64274" x="5037138" y="3214688"/>
          <p14:tracePt t="64286" x="5037138" y="3205163"/>
          <p14:tracePt t="64313" x="5054600" y="3170238"/>
          <p14:tracePt t="64338" x="5072063" y="3133725"/>
          <p14:tracePt t="64353" x="5081588" y="3125788"/>
          <p14:tracePt t="64382" x="5099050" y="3089275"/>
          <p14:tracePt t="64409" x="5108575" y="3081338"/>
          <p14:tracePt t="64468" x="5126038" y="3081338"/>
          <p14:tracePt t="64782" x="5126038" y="3071813"/>
          <p14:tracePt t="64792" x="5133975" y="3062288"/>
          <p14:tracePt t="64828" x="5143500" y="3054350"/>
          <p14:tracePt t="64851" x="5153025" y="3054350"/>
          <p14:tracePt t="64889" x="5160963" y="3044825"/>
          <p14:tracePt t="64913" x="5170488" y="3044825"/>
          <p14:tracePt t="64940" x="5187950" y="3044825"/>
          <p14:tracePt t="64970" x="5197475" y="3044825"/>
          <p14:tracePt t="64976" x="5214938" y="3036888"/>
          <p14:tracePt t="65310" x="5224463" y="3036888"/>
          <p14:tracePt t="65332" x="5232400" y="3036888"/>
          <p14:tracePt t="65343" x="5241925" y="3036888"/>
          <p14:tracePt t="65373" x="5251450" y="3036888"/>
          <p14:tracePt t="65382" x="5259388" y="3044825"/>
          <p14:tracePt t="65405" x="5268913" y="3054350"/>
          <p14:tracePt t="65420" x="5276850" y="3054350"/>
          <p14:tracePt t="65443" x="5295900" y="3071813"/>
          <p14:tracePt t="65472" x="5303838" y="3071813"/>
          <p14:tracePt t="65478" x="5313363" y="3071813"/>
          <p14:tracePt t="65518" x="5322888" y="3071813"/>
          <p14:tracePt t="65548" x="5330825" y="3071813"/>
          <p14:tracePt t="65815" x="5348288" y="3062288"/>
          <p14:tracePt t="65823" x="5367338" y="3044825"/>
          <p14:tracePt t="65842" x="5394325" y="3027363"/>
          <p14:tracePt t="65873" x="5518150" y="2982913"/>
          <p14:tracePt t="65890" x="5562600" y="2982913"/>
          <p14:tracePt t="65906" x="5616575" y="2973388"/>
          <p14:tracePt t="65922" x="5688013" y="2965450"/>
          <p14:tracePt t="65944" x="5768975" y="2965450"/>
          <p14:tracePt t="65960" x="5795963" y="2965450"/>
          <p14:tracePt t="65989" x="5830888" y="2965450"/>
          <p14:tracePt t="65994" x="5840413" y="2965450"/>
          <p14:tracePt t="66006" x="5848350" y="2965450"/>
          <p14:tracePt t="66042" x="5884863" y="2965450"/>
          <p14:tracePt t="66832" x="5884863" y="2973388"/>
          <p14:tracePt t="66908" x="5875338" y="2973388"/>
          <p14:tracePt t="66930" x="5875338" y="2982913"/>
          <p14:tracePt t="67042" x="5867400" y="2982913"/>
          <p14:tracePt t="67124" x="5857875" y="2982913"/>
          <p14:tracePt t="67253" x="5848350" y="2965450"/>
          <p14:tracePt t="67267" x="5840413" y="2965450"/>
          <p14:tracePt t="67281" x="5840413" y="2955925"/>
          <p14:tracePt t="67313" x="5840413" y="2946400"/>
          <p14:tracePt t="67339" x="5830888" y="2946400"/>
          <p14:tracePt t="67388" x="5830888" y="2938463"/>
          <p14:tracePt t="67399" x="5830888" y="2928938"/>
          <p14:tracePt t="67424" x="5822950" y="2928938"/>
          <p14:tracePt t="67449" x="5822950" y="2919413"/>
          <p14:tracePt t="68191" x="5813425" y="2928938"/>
          <p14:tracePt t="68202" x="5813425" y="2938463"/>
          <p14:tracePt t="68218" x="5803900" y="2946400"/>
          <p14:tracePt t="68251" x="5776913" y="3000375"/>
          <p14:tracePt t="68269" x="5751513" y="3036888"/>
          <p14:tracePt t="68298" x="5616575" y="3170238"/>
          <p14:tracePt t="68316" x="5554663" y="3214688"/>
          <p14:tracePt t="68351" x="5295900" y="3394075"/>
          <p14:tracePt t="68369" x="5205413" y="3438525"/>
          <p14:tracePt t="68397" x="5000625" y="3571875"/>
          <p14:tracePt t="68416" x="4929188" y="3608388"/>
          <p14:tracePt t="68432" x="4795838" y="3670300"/>
          <p14:tracePt t="68454" x="4759325" y="3697288"/>
          <p14:tracePt t="68457" x="4714875" y="3724275"/>
          <p14:tracePt t="68481" x="4679950" y="3732213"/>
          <p14:tracePt t="68499" x="4670425" y="3705225"/>
          <p14:tracePt t="68685" x="4660900" y="3705225"/>
          <p14:tracePt t="68700" x="4633913" y="3705225"/>
          <p14:tracePt t="68709" x="4608513" y="3705225"/>
          <p14:tracePt t="68733" x="4446588" y="3795713"/>
          <p14:tracePt t="68754" x="4205288" y="3929063"/>
          <p14:tracePt t="68783" x="3357563" y="4384675"/>
          <p14:tracePt t="68801" x="3143250" y="4500563"/>
          <p14:tracePt t="68830" x="2840038" y="4670425"/>
          <p14:tracePt t="68855" x="2724150" y="4714875"/>
          <p14:tracePt t="68870" x="2687638" y="4724400"/>
          <p14:tracePt t="68900" x="2562225" y="4768850"/>
          <p14:tracePt t="68917" x="2527300" y="4786313"/>
          <p14:tracePt t="68952" x="2446338" y="4795838"/>
          <p14:tracePt t="68961" x="2438400" y="4795838"/>
          <p14:tracePt t="68973" x="2428875" y="4768850"/>
          <p14:tracePt t="68987" x="2438400" y="4697413"/>
          <p14:tracePt t="69200" x="2438400" y="4705350"/>
          <p14:tracePt t="69214" x="2438400" y="4714875"/>
          <p14:tracePt t="69232" x="2438400" y="4724400"/>
          <p14:tracePt t="69256" x="2446338" y="4776788"/>
          <p14:tracePt t="69272" x="2465388" y="4822825"/>
          <p14:tracePt t="69300" x="2509838" y="4884738"/>
          <p14:tracePt t="69318" x="2527300" y="4902200"/>
          <p14:tracePt t="69335" x="2581275" y="4946650"/>
          <p14:tracePt t="69356" x="2616200" y="4973638"/>
          <p14:tracePt t="69385" x="2679700" y="5000625"/>
          <p14:tracePt t="69403" x="2697163" y="5010150"/>
          <p14:tracePt t="69432" x="2724150" y="5010150"/>
          <p14:tracePt t="69636" x="2732088" y="5010150"/>
          <p14:tracePt t="69646" x="2741613" y="5010150"/>
          <p14:tracePt t="69658" x="2751138" y="5018088"/>
          <p14:tracePt t="69687" x="2768600" y="5018088"/>
          <p14:tracePt t="69695" x="2786063" y="5027613"/>
          <p14:tracePt t="69720" x="2830513" y="5054600"/>
          <p14:tracePt t="69755" x="2911475" y="5108575"/>
          <p14:tracePt t="69787" x="2946400" y="5126038"/>
          <p14:tracePt t="69793" x="2946400" y="5133975"/>
          <p14:tracePt t="69805" x="2955925" y="5133975"/>
          <p14:tracePt t="69850" x="2955925" y="5143500"/>
          <p14:tracePt t="70175" x="2955925" y="5153025"/>
          <p14:tracePt t="70186" x="2955925" y="5170488"/>
          <p14:tracePt t="70205" x="2955925" y="5197475"/>
          <p14:tracePt t="70236" x="2946400" y="5268913"/>
          <p14:tracePt t="70260" x="2867025" y="5394325"/>
          <p14:tracePt t="70275" x="2822575" y="5438775"/>
          <p14:tracePt t="70305" x="2687638" y="5518150"/>
          <p14:tracePt t="70322" x="2643188" y="5537200"/>
          <p14:tracePt t="70358" x="2554288" y="5581650"/>
          <p14:tracePt t="70363" x="2517775" y="5608638"/>
          <p14:tracePt t="70389" x="2490788" y="5626100"/>
          <p14:tracePt t="70395" x="2455863" y="5626100"/>
          <p14:tracePt t="70418" x="2401888" y="5653088"/>
          <p14:tracePt t="70437" x="2374900" y="5653088"/>
          <p14:tracePt t="70461" x="2312988" y="5653088"/>
          <p14:tracePt t="70478" x="2295525" y="5653088"/>
          <p14:tracePt t="70492" x="2276475" y="5653088"/>
          <p14:tracePt t="70521" x="2214563" y="5653088"/>
          <p14:tracePt t="70539" x="2205038" y="5653088"/>
          <p14:tracePt t="70561" x="2187575" y="5653088"/>
          <p14:tracePt t="70576" x="2179638" y="5661025"/>
          <p14:tracePt t="70765" x="2187575" y="5661025"/>
          <p14:tracePt t="70776" x="2187575" y="5670550"/>
          <p14:tracePt t="70791" x="2197100" y="5680075"/>
          <p14:tracePt t="70810" x="2205038" y="5688013"/>
          <p14:tracePt t="70836" x="2214563" y="5697538"/>
          <p14:tracePt t="70861" x="2214563" y="5705475"/>
          <p14:tracePt t="70993" x="2214563" y="5715000"/>
          <p14:tracePt t="71015" x="2214563" y="5732463"/>
          <p14:tracePt t="71028" x="2214563" y="5741988"/>
          <p14:tracePt t="71041" x="2205038" y="5759450"/>
          <p14:tracePt t="71063" x="2187575" y="5786438"/>
          <p14:tracePt t="71092" x="2179638" y="5803900"/>
          <p14:tracePt t="71120" x="2170113" y="5813425"/>
          <p14:tracePt t="71255" x="2187575" y="5813425"/>
          <p14:tracePt t="71270" x="2197100" y="5803900"/>
          <p14:tracePt t="71279" x="2214563" y="5786438"/>
          <p14:tracePt t="71295" x="2232025" y="5786438"/>
          <p14:tracePt t="71310" x="2241550" y="5776913"/>
          <p14:tracePt t="71340" x="2276475" y="5768975"/>
          <p14:tracePt t="71363" x="2286000" y="5768975"/>
          <p14:tracePt t="71392" x="2295525" y="5759450"/>
          <p14:tracePt t="71399" x="2303463" y="5759450"/>
          <p14:tracePt t="71688" x="2312988" y="5759450"/>
          <p14:tracePt t="71723" x="2322513" y="5759450"/>
          <p14:tracePt t="72157" x="2322513" y="5751513"/>
          <p14:tracePt t="72397" x="2322513" y="5741988"/>
          <p14:tracePt t="72408" x="2322513" y="5732463"/>
          <p14:tracePt t="72420" x="2322513" y="5724525"/>
          <p14:tracePt t="72444" x="2347913" y="5697538"/>
          <p14:tracePt t="72467" x="2608263" y="5608638"/>
          <p14:tracePt t="72482" x="2786063" y="5554663"/>
          <p14:tracePt t="72512" x="3295650" y="5483225"/>
          <p14:tracePt t="72518" x="3527425" y="5456238"/>
          <p14:tracePt t="72530" x="3776663" y="5446713"/>
          <p14:tracePt t="72564" x="4179888" y="5411788"/>
          <p14:tracePt t="72569" x="4394200" y="5367338"/>
          <p14:tracePt t="72595" x="4902200" y="5295900"/>
          <p14:tracePt t="72600" x="5259388" y="5214938"/>
          <p14:tracePt t="72890" x="5268913" y="5197475"/>
          <p14:tracePt t="72901" x="5276850" y="5170488"/>
          <p14:tracePt t="72915" x="5286375" y="5143500"/>
          <p14:tracePt t="72944" x="5313363" y="5054600"/>
          <p14:tracePt t="72950" x="5322888" y="4991100"/>
          <p14:tracePt t="72969" x="5330825" y="4929188"/>
          <p14:tracePt t="72996" x="5330825" y="4751388"/>
          <p14:tracePt t="72999" x="5330825" y="4660900"/>
          <p14:tracePt t="73014" x="5330825" y="4562475"/>
          <p14:tracePt t="73031" x="5340350" y="4483100"/>
          <p14:tracePt t="73067" x="5348288" y="4251325"/>
          <p14:tracePt t="73072" x="5348288" y="4214813"/>
          <p14:tracePt t="73085" x="5357813" y="4197350"/>
          <p14:tracePt t="73114" x="5357813" y="4179888"/>
          <p14:tracePt t="73129" x="5367338" y="4179888"/>
          <p14:tracePt t="73151" x="5367338" y="4187825"/>
          <p14:tracePt t="73360" x="5357813" y="4187825"/>
          <p14:tracePt t="73382" x="5348288" y="4187825"/>
          <p14:tracePt t="73394" x="5340350" y="4160838"/>
          <p14:tracePt t="73406" x="5340350" y="4143375"/>
          <p14:tracePt t="73435" x="5340350" y="4089400"/>
          <p14:tracePt t="73441" x="5340350" y="4054475"/>
          <p14:tracePt t="73470" x="5340350" y="4010025"/>
          <p14:tracePt t="73486" x="5340350" y="4000500"/>
          <p14:tracePt t="73490" x="5340350" y="3990975"/>
          <p14:tracePt t="73923" x="5330825" y="3983038"/>
          <p14:tracePt t="73947" x="5313363" y="3973513"/>
          <p14:tracePt t="73959" x="5313363" y="3965575"/>
          <p14:tracePt t="73974" x="5295900" y="3938588"/>
          <p14:tracePt t="74002" x="5276850" y="3902075"/>
          <p14:tracePt t="74007" x="5268913" y="3884613"/>
          <p14:tracePt t="74033" x="5251450" y="3822700"/>
          <p14:tracePt t="74051" x="5241925" y="3795713"/>
          <p14:tracePt t="74072" x="5232400" y="3759200"/>
          <p14:tracePt t="74088" x="5224463" y="3741738"/>
          <p14:tracePt t="74118" x="5214938" y="3705225"/>
          <p14:tracePt t="74138" x="5214938" y="3697288"/>
          <p14:tracePt t="74403" x="5214938" y="3687763"/>
          <p14:tracePt t="74414" x="5214938" y="3679825"/>
          <p14:tracePt t="74435" x="5214938" y="3670300"/>
          <p14:tracePt t="74452" x="5214938" y="3660775"/>
          <p14:tracePt t="74474" x="5214938" y="3598863"/>
          <p14:tracePt t="74489" x="5214938" y="3581400"/>
          <p14:tracePt t="74518" x="5205413" y="3554413"/>
          <p14:tracePt t="74525" x="5205413" y="3536950"/>
          <p14:tracePt t="74537" x="5205413" y="3517900"/>
          <p14:tracePt t="74571" x="5205413" y="3473450"/>
          <p14:tracePt t="74575" x="5205413" y="3446463"/>
          <p14:tracePt t="74603" x="5205413" y="3419475"/>
          <p14:tracePt t="74609" x="5205413" y="3411538"/>
          <p14:tracePt t="74634" x="5205413" y="3384550"/>
          <p14:tracePt t="74667" x="5205413" y="3375025"/>
          <p14:tracePt t="74714" x="5214938" y="3375025"/>
          <p14:tracePt t="75112" x="5214938" y="3367088"/>
          <p14:tracePt t="76073" x="5214938" y="3357563"/>
          <p14:tracePt t="76084" x="5214938" y="3348038"/>
          <p14:tracePt t="76096" x="5214938" y="3340100"/>
          <p14:tracePt t="76126" x="5214938" y="3330575"/>
          <p14:tracePt t="76133" x="5214938" y="3313113"/>
          <p14:tracePt t="76473" x="5214938" y="3303588"/>
          <p14:tracePt t="78175" x="5205413" y="3303588"/>
          <p14:tracePt t="78186" x="5187950" y="3313113"/>
          <p14:tracePt t="78216" x="5099050" y="3367088"/>
          <p14:tracePt t="78235" x="4965700" y="3482975"/>
          <p14:tracePt t="78264" x="4830763" y="3608388"/>
          <p14:tracePt t="78288" x="4741863" y="3687763"/>
          <p14:tracePt t="78304" x="4705350" y="3714750"/>
          <p14:tracePt t="78320" x="4625975" y="3768725"/>
          <p14:tracePt t="78335" x="4589463" y="3795713"/>
          <p14:tracePt t="78365" x="4295775" y="3965575"/>
          <p14:tracePt t="78388" x="4081463" y="4098925"/>
          <p14:tracePt t="78404" x="3517900" y="4411663"/>
          <p14:tracePt t="78433" x="2928938" y="4697413"/>
          <p14:tracePt t="78451" x="2633663" y="4768850"/>
          <p14:tracePt t="78486" x="2598738" y="4687888"/>
          <p14:tracePt t="78492" x="2687638" y="4500563"/>
          <p14:tracePt t="78504" x="2928938" y="4133850"/>
          <p14:tracePt t="78705" x="2928938" y="4125913"/>
          <p14:tracePt t="78727" x="2911475" y="4125913"/>
          <p14:tracePt t="78739" x="2884488" y="4125913"/>
          <p14:tracePt t="78753" x="2847975" y="4125913"/>
          <p14:tracePt t="78788" x="2714625" y="4125913"/>
          <p14:tracePt t="78818" x="2608263" y="4125913"/>
          <p14:tracePt t="78824" x="2571750" y="4125913"/>
          <p14:tracePt t="78837" x="2527300" y="4116388"/>
          <p14:tracePt t="78865" x="2465388" y="4108450"/>
          <p14:tracePt t="78890" x="2411413" y="4089400"/>
          <p14:tracePt t="78906" x="2357438" y="4089400"/>
          <p14:tracePt t="78950" x="2276475" y="4098925"/>
          <p14:tracePt t="78956" x="2259013" y="4098925"/>
          <p14:tracePt t="78987" x="2241550" y="4108450"/>
          <p14:tracePt t="78994" x="2232025" y="4108450"/>
          <p14:tracePt t="79293" x="2224088" y="4108450"/>
          <p14:tracePt t="79316" x="2214563" y="4108450"/>
          <p14:tracePt t="79342" x="2205038" y="4108450"/>
          <p14:tracePt t="79366" x="2197100" y="4116388"/>
          <p14:tracePt t="79389" x="2179638" y="4125913"/>
          <p14:tracePt t="79413" x="2170113" y="4133850"/>
          <p14:tracePt t="79425" x="2170113" y="4143375"/>
          <p14:tracePt t="79452" x="2160588" y="4143375"/>
          <p14:tracePt t="79472" x="2152650" y="4152900"/>
          <p14:tracePt t="79498" x="2143125" y="4152900"/>
          <p14:tracePt t="79523" x="2133600" y="4152900"/>
          <p14:tracePt t="79571" x="2125663" y="4152900"/>
          <p14:tracePt t="79807" x="2125663" y="4170363"/>
          <p14:tracePt t="79823" x="2133600" y="4179888"/>
          <p14:tracePt t="79834" x="2143125" y="4197350"/>
          <p14:tracePt t="79855" x="2187575" y="4241800"/>
          <p14:tracePt t="79871" x="2205038" y="4259263"/>
          <p14:tracePt t="79893" x="2241550" y="4295775"/>
          <p14:tracePt t="79922" x="2339975" y="4394200"/>
          <p14:tracePt t="79928" x="2374900" y="4402138"/>
          <p14:tracePt t="79968" x="2473325" y="4429125"/>
          <p14:tracePt t="79992" x="2527300" y="4394200"/>
          <p14:tracePt t="80110" x="2527300" y="4384675"/>
          <p14:tracePt t="80180" x="2527300" y="4375150"/>
          <p14:tracePt t="80195" x="2536825" y="4375150"/>
          <p14:tracePt t="80207" x="2544763" y="4375150"/>
          <p14:tracePt t="80217" x="2554288" y="4367213"/>
          <p14:tracePt t="80240" x="2571750" y="4367213"/>
          <p14:tracePt t="80255" x="2581275" y="4367213"/>
          <p14:tracePt t="80291" x="2589213" y="4367213"/>
          <p14:tracePt t="80615" x="2589213" y="4357688"/>
          <p14:tracePt t="83498" x="2581275" y="4357688"/>
          <p14:tracePt t="83513" x="2581275" y="4367213"/>
          <p14:tracePt t="83536" x="2554288" y="4402138"/>
          <p14:tracePt t="83552" x="2536825" y="4419600"/>
          <p14:tracePt t="83582" x="2473325" y="4510088"/>
          <p14:tracePt t="83607" x="2428875" y="4572000"/>
          <p14:tracePt t="83623" x="2411413" y="4608513"/>
          <p14:tracePt t="83652" x="2322513" y="4732338"/>
          <p14:tracePt t="83683" x="2268538" y="4813300"/>
          <p14:tracePt t="83707" x="2224088" y="4919663"/>
          <p14:tracePt t="83723" x="2187575" y="4965700"/>
          <p14:tracePt t="83739" x="2133600" y="5062538"/>
          <p14:tracePt t="83767" x="2098675" y="5108575"/>
          <p14:tracePt t="83773" x="2071688" y="5143500"/>
          <p14:tracePt t="83786" x="2054225" y="5170488"/>
          <p14:tracePt t="83807" x="2036763" y="5187950"/>
          <p14:tracePt t="83823" x="2009775" y="5224463"/>
          <p14:tracePt t="83852" x="2000250" y="5251450"/>
          <p14:tracePt t="83869" x="1990725" y="5259388"/>
          <p14:tracePt t="83906" x="1955800" y="5286375"/>
          <p14:tracePt t="83955" x="1946275" y="5286375"/>
          <p14:tracePt t="84291" x="1955800" y="5286375"/>
          <p14:tracePt t="84305" x="1965325" y="5286375"/>
          <p14:tracePt t="84314" x="1973263" y="5286375"/>
          <p14:tracePt t="84326" x="1990725" y="5286375"/>
          <p14:tracePt t="84342" x="2000250" y="5286375"/>
          <p14:tracePt t="84370" x="2036763" y="5295900"/>
          <p14:tracePt t="84376" x="2054225" y="5295900"/>
          <p14:tracePt t="84406" x="2071688" y="5303838"/>
          <p14:tracePt t="84437" x="2089150" y="5303838"/>
          <p14:tracePt t="84455" x="2098675" y="5303838"/>
          <p14:tracePt t="84485" x="2108200" y="5303838"/>
          <p14:tracePt t="84638" x="2116138" y="5303838"/>
          <p14:tracePt t="84649" x="2133600" y="5303838"/>
          <p14:tracePt t="84671" x="2160588" y="5303838"/>
          <p14:tracePt t="84688" x="2232025" y="5295900"/>
          <p14:tracePt t="84710" x="2357438" y="5286375"/>
          <p14:tracePt t="84726" x="2428875" y="5286375"/>
          <p14:tracePt t="84754" x="2571750" y="5276850"/>
          <p14:tracePt t="84760" x="2643188" y="5259388"/>
          <p14:tracePt t="84773" x="2697163" y="5259388"/>
          <p14:tracePt t="84808" x="2795588" y="5259388"/>
          <p14:tracePt t="84839" x="2830513" y="5251450"/>
          <p14:tracePt t="84845" x="2847975" y="5241925"/>
          <p14:tracePt t="84857" x="2857500" y="5241925"/>
          <p14:tracePt t="84886" x="2867025" y="5241925"/>
          <p14:tracePt t="84910" x="2874963" y="5241925"/>
          <p14:tracePt t="85288" x="2867025" y="5241925"/>
          <p14:tracePt t="85299" x="2847975" y="5251450"/>
          <p14:tracePt t="85312" x="2803525" y="5276850"/>
          <p14:tracePt t="85341" x="2652713" y="5375275"/>
          <p14:tracePt t="85347" x="2562225" y="5429250"/>
          <p14:tracePt t="85359" x="2465388" y="5483225"/>
          <p14:tracePt t="85388" x="2276475" y="5581650"/>
          <p14:tracePt t="85412" x="2125663" y="5653088"/>
          <p14:tracePt t="85441" x="2009775" y="5715000"/>
          <p14:tracePt t="85447" x="1973263" y="5724525"/>
          <p14:tracePt t="85459" x="1946275" y="5732463"/>
          <p14:tracePt t="85488" x="1901825" y="5741988"/>
          <p14:tracePt t="85494" x="1893888" y="5741988"/>
          <p14:tracePt t="85512" x="1884363" y="5741988"/>
          <p14:tracePt t="85529" x="1874838" y="5741988"/>
          <p14:tracePt t="85819" x="1857375" y="5741988"/>
          <p14:tracePt t="85831" x="1830388" y="5741988"/>
          <p14:tracePt t="85844" x="1803400" y="5751513"/>
          <p14:tracePt t="85861" x="1758950" y="5759450"/>
          <p14:tracePt t="85876" x="1724025" y="5768975"/>
          <p14:tracePt t="85892" x="1670050" y="5768975"/>
          <p14:tracePt t="85914" x="1633538" y="5776913"/>
          <p14:tracePt t="85943" x="1608138" y="5776913"/>
          <p14:tracePt t="85961" x="1581150" y="5786438"/>
          <p14:tracePt t="85990" x="1562100" y="5803900"/>
          <p14:tracePt t="86014" x="1544638" y="5813425"/>
          <p14:tracePt t="86030" x="1544638" y="5822950"/>
          <p14:tracePt t="86116" x="1544638" y="5830888"/>
          <p14:tracePt t="86333" x="1554163" y="5830888"/>
          <p14:tracePt t="86359" x="1562100" y="5830888"/>
          <p14:tracePt t="86383" x="1571625" y="5830888"/>
          <p14:tracePt t="86404" x="1581150" y="5830888"/>
          <p14:tracePt t="86560" x="1581150" y="5822950"/>
          <p14:tracePt t="86575" x="1608138" y="5813425"/>
          <p14:tracePt t="86587" x="1643063" y="5803900"/>
          <p14:tracePt t="86617" x="1776413" y="5795963"/>
          <p14:tracePt t="86633" x="1874838" y="5795963"/>
          <p14:tracePt t="86661" x="2241550" y="5795963"/>
          <p14:tracePt t="86679" x="2357438" y="5795963"/>
          <p14:tracePt t="86695" x="2536825" y="5830888"/>
          <p14:tracePt t="86718" x="2633663" y="5848350"/>
          <p14:tracePt t="86746" x="2705100" y="5875338"/>
          <p14:tracePt t="86764" x="2732088" y="5875338"/>
          <p14:tracePt t="86793" x="2768600" y="5884863"/>
          <p14:tracePt t="86817" x="2776538" y="5884863"/>
          <p14:tracePt t="86847" x="2795588" y="5884863"/>
          <p14:tracePt t="87079" x="2786063" y="5884863"/>
          <p14:tracePt t="87164" x="2795588" y="5875338"/>
          <p14:tracePt t="87177" x="2803525" y="5875338"/>
          <p14:tracePt t="87187" x="2813050" y="5867400"/>
          <p14:tracePt t="87209" x="2813050" y="5857875"/>
          <p14:tracePt t="88566" x="2822575" y="5857875"/>
          <p14:tracePt t="88868" x="2822575" y="5867400"/>
          <p14:tracePt t="88894" x="2813050" y="5867400"/>
          <p14:tracePt t="88939" x="2847975" y="5803900"/>
          <p14:tracePt t="88953" x="2938463" y="5670550"/>
          <p14:tracePt t="88972" x="3116263" y="5465763"/>
          <p14:tracePt t="88989" x="3527425" y="4946650"/>
          <p14:tracePt t="89025" x="4170363" y="4187825"/>
          <p14:tracePt t="89055" x="4545013" y="3732213"/>
          <p14:tracePt t="89061" x="4679950" y="3562350"/>
          <p14:tracePt t="89074" x="4795838" y="3411538"/>
          <p14:tracePt t="89103" x="4938713" y="3179763"/>
          <p14:tracePt t="89109" x="4973638" y="3125788"/>
          <p14:tracePt t="89127" x="5000625" y="3081338"/>
          <p14:tracePt t="89156" x="5010150" y="3062288"/>
          <p14:tracePt t="89215" x="5010150" y="3143250"/>
          <p14:tracePt t="89227" x="5000625" y="3232150"/>
          <p14:tracePt t="89508" x="5010150" y="3241675"/>
          <p14:tracePt t="89519" x="5018088" y="3241675"/>
          <p14:tracePt t="89530" x="5027613" y="3241675"/>
          <p14:tracePt t="89544" x="5027613" y="3251200"/>
          <p14:tracePt t="89573" x="5045075" y="3251200"/>
          <p14:tracePt t="89579" x="5054600" y="3251200"/>
          <p14:tracePt t="89832" x="5062538" y="3251200"/>
          <p14:tracePt t="89879" x="5062538" y="3241675"/>
          <p14:tracePt t="92135" x="5081588" y="3251200"/>
          <p14:tracePt t="92152" x="5089525" y="3251200"/>
          <p14:tracePt t="92161" x="5099050" y="3251200"/>
          <p14:tracePt t="92291" x="5116513" y="3251200"/>
          <p14:tracePt t="92304" x="5133975" y="3251200"/>
          <p14:tracePt t="92318" x="5133975" y="3241675"/>
          <p14:tracePt t="92339" x="5143500" y="3241675"/>
          <p14:tracePt t="92486" x="5133975" y="3241675"/>
          <p14:tracePt t="92582" x="5143500" y="3241675"/>
          <p14:tracePt t="92595" x="5153025" y="3241675"/>
          <p14:tracePt t="92604" x="5160963" y="3241675"/>
          <p14:tracePt t="92619" x="5170488" y="3232150"/>
          <p14:tracePt t="92645" x="5180013" y="3232150"/>
          <p14:tracePt t="92667" x="5187950" y="3232150"/>
          <p14:tracePt t="92691" x="5197475" y="3232150"/>
          <p14:tracePt t="92718" x="5205413" y="3224213"/>
          <p14:tracePt t="92739" x="5214938" y="3224213"/>
          <p14:tracePt t="92784" x="5197475" y="3224213"/>
          <p14:tracePt t="92795" x="5170488" y="3232150"/>
          <p14:tracePt t="92811" x="5143500" y="3232150"/>
          <p14:tracePt t="92822" x="5126038" y="3232150"/>
          <p14:tracePt t="92841" x="5116513" y="3232150"/>
          <p14:tracePt t="92857" x="5108575" y="3232150"/>
          <p14:tracePt t="93205" x="5116513" y="3232150"/>
          <p14:tracePt t="93243" x="5126038" y="3232150"/>
          <p14:tracePt t="93858" x="5126038" y="3224213"/>
          <p14:tracePt t="93987" x="5116513" y="3224213"/>
          <p14:tracePt t="94094" x="5133975" y="3224213"/>
          <p14:tracePt t="94106" x="5143500" y="3224213"/>
          <p14:tracePt t="94132" x="5160963" y="3224213"/>
          <p14:tracePt t="94147" x="5160963" y="3232150"/>
          <p14:tracePt t="94175" x="5170488" y="3232150"/>
          <p14:tracePt t="94215" x="5180013" y="3232150"/>
          <p14:tracePt t="94237" x="5187950" y="3232150"/>
          <p14:tracePt t="94264" x="5197475" y="3232150"/>
          <p14:tracePt t="94348" x="5187950" y="3224213"/>
          <p14:tracePt t="94504" x="5187950" y="3214688"/>
          <p14:tracePt t="94527" x="5197475" y="3205163"/>
          <p14:tracePt t="94635" x="5205413" y="3205163"/>
          <p14:tracePt t="94742" x="5205413" y="3197225"/>
          <p14:tracePt t="94768" x="5205413" y="3187700"/>
          <p14:tracePt t="94817" x="5205413" y="3179763"/>
          <p14:tracePt t="94840" x="5205413" y="3170238"/>
          <p14:tracePt t="94852" x="5214938" y="3170238"/>
          <p14:tracePt t="94866" x="5224463" y="3160713"/>
          <p14:tracePt t="94893" x="5232400" y="3160713"/>
          <p14:tracePt t="94900" x="5241925" y="3160713"/>
          <p14:tracePt t="98373" x="5251450" y="3160713"/>
          <p14:tracePt t="98504" x="5251450" y="3152775"/>
          <p14:tracePt t="98684" x="5251450" y="3160713"/>
          <p14:tracePt t="100702" x="5251450" y="3152775"/>
          <p14:tracePt t="101568" x="5251450" y="3143250"/>
          <p14:tracePt t="101603" x="5259388" y="3143250"/>
          <p14:tracePt t="101620" x="5276850" y="3143250"/>
          <p14:tracePt t="101629" x="5295900" y="3143250"/>
          <p14:tracePt t="101654" x="5313363" y="3143250"/>
          <p14:tracePt t="101676" x="5330825" y="3143250"/>
          <p14:tracePt t="101692" x="5340350" y="3143250"/>
          <p14:tracePt t="101880" x="5340350" y="3152775"/>
          <p14:tracePt t="101928" x="5340350" y="3160713"/>
          <p14:tracePt t="102014" x="5340350" y="3170238"/>
          <p14:tracePt t="102050" x="5330825" y="3179763"/>
          <p14:tracePt t="102062" x="5322888" y="3187700"/>
          <p14:tracePt t="102084" x="5322888" y="3197225"/>
          <p14:tracePt t="102108" x="5313363" y="3197225"/>
          <p14:tracePt t="102181" x="5303838" y="3205163"/>
          <p14:tracePt t="102193" x="5295900" y="3205163"/>
          <p14:tracePt t="102207" x="5295900" y="3214688"/>
          <p14:tracePt t="102224" x="5286375" y="3214688"/>
          <p14:tracePt t="102312" x="5276850" y="3214688"/>
          <p14:tracePt t="102458" x="5268913" y="3214688"/>
          <p14:tracePt t="103671" x="5259388" y="3214688"/>
          <p14:tracePt t="103693" x="5259388" y="3224213"/>
          <p14:tracePt t="103720" x="5251450" y="3224213"/>
          <p14:tracePt t="103779" x="5241925" y="3224213"/>
          <p14:tracePt t="103790" x="5241925" y="3232150"/>
          <p14:tracePt t="106485" x="5259388" y="3224213"/>
          <p14:tracePt t="106497" x="5286375" y="3205163"/>
          <p14:tracePt t="106524" x="5384800" y="3125788"/>
          <p14:tracePt t="106554" x="5446713" y="3044825"/>
          <p14:tracePt t="106559" x="5465763" y="3027363"/>
          <p14:tracePt t="106572" x="5483225" y="3017838"/>
          <p14:tracePt t="106594" x="5491163" y="3009900"/>
          <p14:tracePt t="106610" x="5500688" y="3009900"/>
          <p14:tracePt t="106626" x="5518150" y="3009900"/>
          <p14:tracePt t="106654" x="5545138" y="3009900"/>
          <p14:tracePt t="106672" x="5554663" y="3009900"/>
          <p14:tracePt t="106695" x="5572125" y="3009900"/>
          <p14:tracePt t="106734" x="5581650" y="3009900"/>
          <p14:tracePt t="106757" x="5589588" y="3009900"/>
          <p14:tracePt t="106894" x="5589588" y="3000375"/>
          <p14:tracePt t="106904" x="5599113" y="3000375"/>
          <p14:tracePt t="106926" x="5608638" y="2965450"/>
          <p14:tracePt t="106956" x="5608638" y="2946400"/>
          <p14:tracePt t="106962" x="5608638" y="2938463"/>
          <p14:tracePt t="106995" x="5616575" y="2919413"/>
          <p14:tracePt t="107001" x="5616575" y="2911475"/>
          <p14:tracePt t="107013" x="5616575" y="2901950"/>
          <p14:tracePt t="107042" x="5616575" y="2894013"/>
          <p14:tracePt t="107301" x="5616575" y="2884488"/>
          <p14:tracePt t="107313" x="5616575" y="2867025"/>
          <p14:tracePt t="107328" x="5616575" y="2847975"/>
          <p14:tracePt t="107358" x="5626100" y="2803525"/>
          <p14:tracePt t="107397" x="5653088" y="2751138"/>
          <p14:tracePt t="107407" x="5670550" y="2732088"/>
          <p14:tracePt t="107429" x="5680075" y="2714625"/>
          <p14:tracePt t="107445" x="5688013" y="2705100"/>
          <p14:tracePt t="107467" x="5697538" y="2705100"/>
          <p14:tracePt t="107499" x="5697538" y="2697163"/>
          <p14:tracePt t="107553" x="5715000" y="2697163"/>
          <p14:tracePt t="107575" x="5724525" y="2697163"/>
          <p14:tracePt t="107624" x="5715000" y="2697163"/>
          <p14:tracePt t="107635" x="5705475" y="2697163"/>
          <p14:tracePt t="107661" x="5688013" y="2697163"/>
          <p14:tracePt t="107697" x="5680075" y="2687638"/>
          <p14:tracePt t="107987" x="5661025" y="2687638"/>
          <p14:tracePt t="107997" x="5634038" y="2687638"/>
          <p14:tracePt t="108008" x="5616575" y="2687638"/>
          <p14:tracePt t="108034" x="5608638" y="2687638"/>
          <p14:tracePt t="108081" x="5589588" y="2687638"/>
          <p14:tracePt t="108104" x="5581650" y="2687638"/>
          <p14:tracePt t="108132" x="5572125" y="2687638"/>
          <p14:tracePt t="108260" x="5554663" y="2687638"/>
          <p14:tracePt t="108286" x="5545138" y="2697163"/>
          <p14:tracePt t="108309" x="5545138" y="2705100"/>
          <p14:tracePt t="108358" x="5545138" y="2714625"/>
          <p14:tracePt t="108369" x="5545138" y="2724150"/>
          <p14:tracePt t="108394" x="5545138" y="2732088"/>
          <p14:tracePt t="108407" x="5537200" y="2741613"/>
          <p14:tracePt t="108419" x="5537200" y="2751138"/>
          <p14:tracePt t="108433" x="5527675" y="2751138"/>
          <p14:tracePt t="108462" x="5518150" y="2776538"/>
          <p14:tracePt t="108468" x="5510213" y="2786063"/>
          <p14:tracePt t="108480" x="5500688" y="2803525"/>
          <p14:tracePt t="108502" x="5473700" y="2830513"/>
          <p14:tracePt t="108518" x="5465763" y="2847975"/>
          <p14:tracePt t="108547" x="5429250" y="2894013"/>
          <p14:tracePt t="108553" x="5411788" y="2901950"/>
          <p14:tracePt t="108563" x="5394325" y="2919413"/>
          <p14:tracePt t="108601" x="5357813" y="2938463"/>
          <p14:tracePt t="108607" x="5348288" y="2938463"/>
          <p14:tracePt t="108647" x="5330825" y="2946400"/>
          <p14:tracePt t="108693" x="5330825" y="2955925"/>
          <p14:tracePt t="108871" x="5322888" y="2965450"/>
          <p14:tracePt t="108887" x="5322888" y="2973388"/>
          <p14:tracePt t="108902" x="5313363" y="2982913"/>
          <p14:tracePt t="108919" x="5286375" y="3017838"/>
          <p14:tracePt t="108935" x="5276850" y="3027363"/>
          <p14:tracePt t="108963" x="5259388" y="3062288"/>
          <p14:tracePt t="108969" x="5241925" y="3081338"/>
          <p14:tracePt t="108982" x="5232400" y="3098800"/>
          <p14:tracePt t="109004" x="5214938" y="3116263"/>
          <p14:tracePt t="109033" x="5197475" y="3160713"/>
          <p14:tracePt t="109050" x="5187950" y="3160713"/>
          <p14:tracePt t="109078" x="5180013" y="3170238"/>
          <p14:tracePt t="109212" x="5170488" y="3170238"/>
          <p14:tracePt t="109245" x="5160963" y="3170238"/>
          <p14:tracePt t="109259" x="5160963" y="3160713"/>
          <p14:tracePt t="109272" x="5160963" y="3152775"/>
          <p14:tracePt t="109293" x="5160963" y="3143250"/>
          <p14:tracePt t="109416" x="5160963" y="3152775"/>
          <p14:tracePt t="109438" x="5170488" y="3170238"/>
          <p14:tracePt t="109450" x="5180013" y="3179763"/>
          <p14:tracePt t="109464" x="5187950" y="3187700"/>
          <p14:tracePt t="109483" x="5197475" y="3187700"/>
          <p14:tracePt t="109507" x="5205413" y="3205163"/>
          <p14:tracePt t="109521" x="5214938" y="3205163"/>
          <p14:tracePt t="109550" x="5232400" y="3205163"/>
          <p14:tracePt t="109570" x="5241925" y="3205163"/>
          <p14:tracePt t="109598" x="5251450" y="3205163"/>
          <p14:tracePt t="109752" x="5241925" y="3214688"/>
          <p14:tracePt t="109766" x="5232400" y="3214688"/>
          <p14:tracePt t="109775" x="5224463" y="3214688"/>
          <p14:tracePt t="109806" x="5214938" y="3214688"/>
          <p14:tracePt t="109836" x="5187950" y="3179763"/>
          <p14:tracePt t="109853" x="5180013" y="3170238"/>
          <p14:tracePt t="109882" x="5170488" y="3152775"/>
          <p14:tracePt t="109907" x="5170488" y="3133725"/>
          <p14:tracePt t="110031" x="5180013" y="3133725"/>
          <p14:tracePt t="110037" x="5187950" y="3143250"/>
          <p14:tracePt t="110054" x="5197475" y="3143250"/>
          <p14:tracePt t="110069" x="5205413" y="3152775"/>
          <p14:tracePt t="110105" x="5232400" y="3160713"/>
          <p14:tracePt t="110256" x="5232400" y="3170238"/>
          <p14:tracePt t="110280" x="5224463" y="3170238"/>
          <p14:tracePt t="110305" x="5214938" y="3170238"/>
          <p14:tracePt t="110317" x="5205413" y="3170238"/>
          <p14:tracePt t="110340" x="5197475" y="3170238"/>
          <p14:tracePt t="110355" x="5187950" y="3170238"/>
          <p14:tracePt t="110384" x="5180013" y="3170238"/>
          <p14:tracePt t="110401" x="5170488" y="3170238"/>
          <p14:tracePt t="110471" x="5170488" y="3160713"/>
          <p14:tracePt t="110568" x="5180013" y="3160713"/>
          <p14:tracePt t="110578" x="5187950" y="3179763"/>
          <p14:tracePt t="110595" x="5205413" y="3179763"/>
          <p14:tracePt t="110609" x="5214938" y="3197225"/>
          <p14:tracePt t="110638" x="5232400" y="3205163"/>
          <p14:tracePt t="110843" x="5224463" y="3205163"/>
          <p14:tracePt t="110856" x="5214938" y="3205163"/>
          <p14:tracePt t="110884" x="5205413" y="3205163"/>
          <p14:tracePt t="110909" x="5197475" y="3205163"/>
          <p14:tracePt t="110924" x="5197475" y="3197225"/>
          <p14:tracePt t="110991" x="5197475" y="3187700"/>
          <p14:tracePt t="111121" x="5205413" y="3187700"/>
          <p14:tracePt t="111181" x="5214938" y="3187700"/>
          <p14:tracePt t="112573" x="5214938" y="3197225"/>
          <p14:tracePt t="114210" x="5214938" y="3205163"/>
          <p14:tracePt t="114222" x="5214938" y="3214688"/>
          <p14:tracePt t="114236" x="5214938" y="3224213"/>
          <p14:tracePt t="114304" x="5214938" y="3232150"/>
          <p14:tracePt t="114366" x="5214938" y="3241675"/>
          <p14:tracePt t="114378" x="5214938" y="3251200"/>
          <p14:tracePt t="114459" x="5214938" y="3259138"/>
          <p14:tracePt t="114519" x="5214938" y="3268663"/>
          <p14:tracePt t="114616" x="5214938" y="3251200"/>
          <p14:tracePt t="114630" x="5205413" y="3232150"/>
          <p14:tracePt t="114652" x="5197475" y="3214688"/>
          <p14:tracePt t="114682" x="5187950" y="3152775"/>
          <p14:tracePt t="114700" x="5187950" y="3133725"/>
          <p14:tracePt t="114723" x="5187950" y="3116263"/>
          <p14:tracePt t="114750" x="5187950" y="3108325"/>
          <p14:tracePt t="114893" x="5187950" y="3116263"/>
          <p14:tracePt t="114906" x="5187950" y="3143250"/>
          <p14:tracePt t="114922" x="5187950" y="3179763"/>
          <p14:tracePt t="114938" x="5187950" y="3214688"/>
          <p14:tracePt t="114966" x="5205413" y="3340100"/>
          <p14:tracePt t="114984" x="5214938" y="3367088"/>
          <p14:tracePt t="115001" x="5214938" y="3394075"/>
          <p14:tracePt t="115023" x="5214938" y="3402013"/>
          <p14:tracePt t="115039" x="5214938" y="3411538"/>
          <p14:tracePt t="115124" x="5214938" y="3384550"/>
          <p14:tracePt t="115136" x="5205413" y="3348038"/>
          <p14:tracePt t="115148" x="5187950" y="3286125"/>
          <p14:tracePt t="115171" x="5153025" y="3170238"/>
          <p14:tracePt t="115199" x="5143500" y="3098800"/>
          <p14:tracePt t="115224" x="5133975" y="3062288"/>
          <p14:tracePt t="115240" x="5133975" y="3054350"/>
          <p14:tracePt t="115364" x="5133975" y="3062288"/>
          <p14:tracePt t="115374" x="5133975" y="3081338"/>
          <p14:tracePt t="115387" x="5143500" y="3125788"/>
          <p14:tracePt t="115403" x="5153025" y="3160713"/>
          <p14:tracePt t="115425" x="5160963" y="3224213"/>
          <p14:tracePt t="115454" x="5180013" y="3276600"/>
          <p14:tracePt t="115460" x="5180013" y="3286125"/>
          <p14:tracePt t="115501" x="5180013" y="3295650"/>
          <p14:tracePt t="115509" x="5187950" y="3295650"/>
          <p14:tracePt t="115615" x="5187950" y="3276600"/>
          <p14:tracePt t="115628" x="5170488" y="3232150"/>
          <p14:tracePt t="115654" x="5143500" y="3108325"/>
          <p14:tracePt t="115672" x="5133975" y="3062288"/>
          <p14:tracePt t="115701" x="5126038" y="3000375"/>
          <p14:tracePt t="115797" x="5133975" y="3027363"/>
          <p14:tracePt t="115806" x="5133975" y="3081338"/>
          <p14:tracePt t="115824" x="5153025" y="3125788"/>
          <p14:tracePt t="115841" x="5160963" y="3179763"/>
          <p14:tracePt t="115871" x="5180013" y="3340100"/>
          <p14:tracePt t="115877" x="5180013" y="3375025"/>
          <p14:tracePt t="115924" x="5187950" y="3465513"/>
          <p14:tracePt t="115930" x="5187950" y="3490913"/>
          <p14:tracePt t="115942" x="5187950" y="3509963"/>
          <p14:tracePt t="115971" x="5187950" y="3536950"/>
          <p14:tracePt t="115977" x="5187950" y="3544888"/>
          <p14:tracePt t="116034" x="5197475" y="3544888"/>
          <p14:tracePt t="116143" x="5197475" y="3536950"/>
          <p14:tracePt t="116182" x="5197475" y="3517900"/>
          <p14:tracePt t="116192" x="5187950" y="3500438"/>
          <p14:tracePt t="116206" x="5187950" y="3482975"/>
          <p14:tracePt t="116228" x="5187950" y="3455988"/>
          <p14:tracePt t="116243" x="5180013" y="3446463"/>
          <p14:tracePt t="116273" x="5180013" y="3429000"/>
          <p14:tracePt t="116359" x="5170488" y="3429000"/>
          <p14:tracePt t="116408" x="5170488" y="3419475"/>
          <p14:tracePt t="116456" x="5160963" y="3357563"/>
          <p14:tracePt t="116468" x="5160963" y="3295650"/>
          <p14:tracePt t="116490" x="5160963" y="3268663"/>
          <p14:tracePt t="116507" x="5160963" y="3241675"/>
          <p14:tracePt t="116529" x="5160963" y="3232150"/>
          <p14:tracePt t="116544" x="5153025" y="3232150"/>
          <p14:tracePt t="118161" x="5153025" y="3259138"/>
          <p14:tracePt t="118177" x="5160963" y="3276600"/>
          <p14:tracePt t="118188" x="5170488" y="3286125"/>
          <p14:tracePt t="118213" x="5180013" y="3322638"/>
          <p14:tracePt t="118235" x="5180013" y="3330575"/>
          <p14:tracePt t="118317" x="5180013" y="3340100"/>
          <p14:tracePt t="118403" x="5180013" y="3330575"/>
          <p14:tracePt t="118414" x="5180013" y="3295650"/>
          <p14:tracePt t="118511" x="5180013" y="3286125"/>
          <p14:tracePt t="118559" x="5180013" y="3276600"/>
          <p14:tracePt t="118715" x="5180013" y="3286125"/>
          <p14:tracePt t="118728" x="5187950" y="3303588"/>
          <p14:tracePt t="118739" x="5187950" y="3322638"/>
          <p14:tracePt t="118753" x="5187950" y="3340100"/>
          <p14:tracePt t="118782" x="5197475" y="3367088"/>
          <p14:tracePt t="118788" x="5197475" y="3384550"/>
          <p14:tracePt t="118800" x="5205413" y="3402013"/>
          <p14:tracePt t="118835" x="5205413" y="3411538"/>
          <p14:tracePt t="118954" x="5197475" y="3384550"/>
          <p14:tracePt t="118965" x="5197475" y="3357563"/>
          <p14:tracePt t="118980" x="5197475" y="3340100"/>
          <p14:tracePt t="119000" x="5197475" y="3322638"/>
          <p14:tracePt t="119036" x="5170488" y="3241675"/>
          <p14:tracePt t="119053" x="5170488" y="3232150"/>
          <p14:tracePt t="119063" x="5170488" y="3214688"/>
          <p14:tracePt t="119086" x="5170488" y="3187700"/>
          <p14:tracePt t="119101" x="5170488" y="3170238"/>
          <p14:tracePt t="119209" x="5170488" y="3179763"/>
          <p14:tracePt t="119222" x="5170488" y="3187700"/>
          <p14:tracePt t="119238" x="5170488" y="3232150"/>
          <p14:tracePt t="119255" x="5180013" y="3322638"/>
          <p14:tracePt t="119284" x="5180013" y="3394075"/>
          <p14:tracePt t="119314" x="5197475" y="3517900"/>
          <p14:tracePt t="119340" x="5214938" y="3608388"/>
          <p14:tracePt t="119368" x="5241925" y="3705225"/>
          <p14:tracePt t="119387" x="5241925" y="3751263"/>
          <p14:tracePt t="119415" x="5251450" y="3830638"/>
          <p14:tracePt t="119440" x="5259388" y="3848100"/>
          <p14:tracePt t="119458" x="5259388" y="3857625"/>
          <p14:tracePt t="119532" x="5259388" y="3840163"/>
          <p14:tracePt t="119545" x="5251450" y="3803650"/>
          <p14:tracePt t="119556" x="5251450" y="3768725"/>
          <p14:tracePt t="119584" x="5232400" y="3687763"/>
          <p14:tracePt t="119603" x="5224463" y="3598863"/>
          <p14:tracePt t="119618" x="5214938" y="3562350"/>
          <p14:tracePt t="119641" x="5197475" y="3500438"/>
          <p14:tracePt t="119656" x="5187950" y="3455988"/>
          <p14:tracePt t="119672" x="5187950" y="3419475"/>
          <p14:tracePt t="119701" x="5170488" y="3303588"/>
          <p14:tracePt t="119719" x="5170488" y="3276600"/>
          <p14:tracePt t="119741" x="5160963" y="3232150"/>
          <p14:tracePt t="119756" x="5153025" y="3214688"/>
          <p14:tracePt t="119801" x="5153025" y="3205163"/>
          <p14:tracePt t="119866" x="5153025" y="3197225"/>
          <p14:tracePt t="119892" x="5153025" y="3170238"/>
          <p14:tracePt t="119903" x="5153025" y="3133725"/>
          <p14:tracePt t="119919" x="5153025" y="3116263"/>
          <p14:tracePt t="119943" x="5153025" y="3108325"/>
          <p14:tracePt t="120082" x="5153025" y="3133725"/>
          <p14:tracePt t="120096" x="5153025" y="3170238"/>
          <p14:tracePt t="120118" x="5153025" y="3205163"/>
          <p14:tracePt t="120142" x="5160963" y="3340100"/>
          <p14:tracePt t="120158" x="5170488" y="3375025"/>
          <p14:tracePt t="120187" x="5170488" y="3429000"/>
          <p14:tracePt t="120193" x="5170488" y="3455988"/>
          <p14:tracePt t="120204" x="5170488" y="3482975"/>
          <p14:tracePt t="120240" x="5180013" y="3536950"/>
          <p14:tracePt t="120246" x="5180013" y="3554413"/>
          <p14:tracePt t="120258" x="5187950" y="3581400"/>
          <p14:tracePt t="120287" x="5187950" y="3652838"/>
          <p14:tracePt t="120318" x="5197475" y="3697288"/>
          <p14:tracePt t="120342" x="5205413" y="3732213"/>
          <p14:tracePt t="120372" x="5205413" y="3751263"/>
          <p14:tracePt t="120505" x="5205413" y="3741738"/>
          <p14:tracePt t="120517" x="5205413" y="3705225"/>
          <p14:tracePt t="120529" x="5205413" y="3652838"/>
          <p14:tracePt t="120544" x="5197475" y="3589338"/>
          <p14:tracePt t="120573" x="5170488" y="3455988"/>
          <p14:tracePt t="120592" x="5170488" y="3429000"/>
          <p14:tracePt t="120606" x="5160963" y="3402013"/>
          <p14:tracePt t="120642" x="5160963" y="3313113"/>
          <p14:tracePt t="120673" x="5160963" y="3224213"/>
          <p14:tracePt t="120704" x="5160963" y="3179763"/>
          <p14:tracePt t="120710" x="5160963" y="3160713"/>
          <p14:tracePt t="120722" x="5160963" y="3152775"/>
          <p14:tracePt t="120744" x="5160963" y="3143250"/>
          <p14:tracePt t="120779" x="5160963" y="3133725"/>
          <p14:tracePt t="121023" x="5160963" y="3152775"/>
          <p14:tracePt t="121033" x="5160963" y="3179763"/>
          <p14:tracePt t="121045" x="5170488" y="3214688"/>
          <p14:tracePt t="121074" x="5170488" y="3268663"/>
          <p14:tracePt t="121092" x="5170488" y="3303588"/>
          <p14:tracePt t="121121" x="5180013" y="3384550"/>
          <p14:tracePt t="121145" x="5180013" y="3438525"/>
          <p14:tracePt t="121173" x="5180013" y="3500438"/>
          <p14:tracePt t="121179" x="5180013" y="3527425"/>
          <p14:tracePt t="121193" x="5180013" y="3554413"/>
          <p14:tracePt t="121220" x="5187950" y="3598863"/>
          <p14:tracePt t="121226" x="5187950" y="3625850"/>
          <p14:tracePt t="121245" x="5187950" y="3643313"/>
          <p14:tracePt t="121274" x="5197475" y="3697288"/>
          <p14:tracePt t="121305" x="5197475" y="3705225"/>
          <p14:tracePt t="121468" x="5197475" y="3687763"/>
          <p14:tracePt t="121478" x="5197475" y="3643313"/>
          <p14:tracePt t="121493" x="5197475" y="3598863"/>
          <p14:tracePt t="121522" x="5187950" y="3482975"/>
          <p14:tracePt t="121528" x="5187950" y="3446463"/>
          <p14:tracePt t="121545" x="5180013" y="3411538"/>
          <p14:tracePt t="121576" x="5180013" y="3357563"/>
          <p14:tracePt t="121590" x="5180013" y="3330575"/>
          <p14:tracePt t="121622" x="5180013" y="3276600"/>
          <p14:tracePt t="121647" x="5170488" y="3241675"/>
          <p14:tracePt t="121662" x="5170488" y="3232150"/>
          <p14:tracePt t="121691" x="5170488" y="3214688"/>
          <p14:tracePt t="121697" x="5170488" y="3197225"/>
          <p14:tracePt t="121709" x="5170488" y="3179763"/>
          <p14:tracePt t="121745" x="5170488" y="3152775"/>
          <p14:tracePt t="121924" x="5170488" y="3160713"/>
          <p14:tracePt t="121971" x="5170488" y="3197225"/>
          <p14:tracePt t="121985" x="5180013" y="3224213"/>
          <p14:tracePt t="121996" x="5187950" y="3251200"/>
          <p14:tracePt t="122010" x="5187950" y="3286125"/>
          <p14:tracePt t="122026" x="5187950" y="3313113"/>
          <p14:tracePt t="122048" x="5197475" y="3375025"/>
          <p14:tracePt t="122077" x="5205413" y="3438525"/>
          <p14:tracePt t="122092" x="5205413" y="3455988"/>
          <p14:tracePt t="122124" x="5205413" y="3490913"/>
          <p14:tracePt t="122129" x="5214938" y="3509963"/>
          <p14:tracePt t="122148" x="5214938" y="3536950"/>
          <p14:tracePt t="122177" x="5214938" y="3598863"/>
          <p14:tracePt t="122208" x="5214938" y="3643313"/>
          <p14:tracePt t="122213" x="5214938" y="3660775"/>
          <p14:tracePt t="122226" x="5214938" y="3679825"/>
          <p14:tracePt t="122248" x="5224463" y="3705225"/>
          <p14:tracePt t="122277" x="5224463" y="3714750"/>
          <p14:tracePt t="122762" x="5224463" y="3705225"/>
          <p14:tracePt t="122777" x="5224463" y="3670300"/>
          <p14:tracePt t="122789" x="5224463" y="3633788"/>
          <p14:tracePt t="122812" x="5224463" y="3589338"/>
          <p14:tracePt t="122828" x="5224463" y="3571875"/>
          <p14:tracePt t="122850" x="5224463" y="3554413"/>
          <p14:tracePt t="122879" x="5214938" y="3554413"/>
          <p14:tracePt t="122909" x="5214938" y="3544888"/>
          <p14:tracePt t="123221" x="5197475" y="3544888"/>
          <p14:tracePt t="123232" x="5187950" y="3544888"/>
          <p14:tracePt t="123250" x="5170488" y="3554413"/>
          <p14:tracePt t="123267" x="5126038" y="3554413"/>
          <p14:tracePt t="123283" x="4983163" y="3608388"/>
          <p14:tracePt t="123312" x="4751388" y="3687763"/>
          <p14:tracePt t="123318" x="4589463" y="3741738"/>
          <p14:tracePt t="123350" x="4241800" y="3894138"/>
          <p14:tracePt t="123368" x="4133850" y="3929063"/>
          <p14:tracePt t="123398" x="3938588" y="4010025"/>
          <p14:tracePt t="123404" x="3848100" y="4037013"/>
          <p14:tracePt t="123428" x="3705225" y="4062413"/>
          <p14:tracePt t="123452" x="3598863" y="4071938"/>
          <p14:tracePt t="123468" x="3571875" y="4071938"/>
          <p14:tracePt t="123484" x="3536950" y="4054475"/>
          <p14:tracePt t="123701" x="3509963" y="4054475"/>
          <p14:tracePt t="123714" x="3473450" y="4054475"/>
          <p14:tracePt t="123724" x="3402013" y="4071938"/>
          <p14:tracePt t="123754" x="3116263" y="4205288"/>
          <p14:tracePt t="123783" x="2741613" y="4419600"/>
          <p14:tracePt t="123789" x="2625725" y="4491038"/>
          <p14:tracePt t="123800" x="2536825" y="4545013"/>
          <p14:tracePt t="123829" x="2393950" y="4625975"/>
          <p14:tracePt t="123835" x="2357438" y="4633913"/>
          <p14:tracePt t="123854" x="2303463" y="4652963"/>
          <p14:tracePt t="123870" x="2241550" y="4679950"/>
          <p14:tracePt t="123898" x="2160588" y="4705350"/>
          <p14:tracePt t="123916" x="2133600" y="4705350"/>
          <p14:tracePt t="123952" x="2098675" y="4724400"/>
          <p14:tracePt t="123958" x="2089150" y="4724400"/>
          <p14:tracePt t="124231" x="2071688" y="4724400"/>
          <p14:tracePt t="124243" x="2062163" y="4714875"/>
          <p14:tracePt t="124255" x="2036763" y="4705350"/>
          <p14:tracePt t="124284" x="2009775" y="4687888"/>
          <p14:tracePt t="124303" x="1982788" y="4652963"/>
          <p14:tracePt t="124331" x="1955800" y="4616450"/>
          <p14:tracePt t="124356" x="1938338" y="4589463"/>
          <p14:tracePt t="124385" x="1911350" y="4562475"/>
          <p14:tracePt t="124416" x="1911350" y="4554538"/>
          <p14:tracePt t="124459" x="1911350" y="4545013"/>
          <p14:tracePt t="124540" x="1919288" y="4545013"/>
          <p14:tracePt t="124553" x="1928813" y="4554538"/>
          <p14:tracePt t="124566" x="1946275" y="4554538"/>
          <p14:tracePt t="124587" x="1965325" y="4562475"/>
          <p14:tracePt t="124603" x="2000250" y="4572000"/>
          <p14:tracePt t="124618" x="2017713" y="4581525"/>
          <p14:tracePt t="124654" x="2143125" y="4589463"/>
          <p14:tracePt t="124660" x="2214563" y="4589463"/>
          <p14:tracePt t="124683" x="2312988" y="4589463"/>
          <p14:tracePt t="124702" x="2490788" y="4589463"/>
          <p14:tracePt t="124719" x="2571750" y="4598988"/>
          <p14:tracePt t="124755" x="2786063" y="4652963"/>
          <p14:tracePt t="124760" x="2822575" y="4660900"/>
          <p14:tracePt t="124786" x="2867025" y="4679950"/>
          <p14:tracePt t="124804" x="2867025" y="4687888"/>
          <p14:tracePt t="124865" x="2874963" y="4687888"/>
          <p14:tracePt t="124877" x="2874963" y="4697413"/>
          <p14:tracePt t="125167" x="2884488" y="4697413"/>
          <p14:tracePt t="125178" x="2911475" y="4670425"/>
          <p14:tracePt t="125189" x="2982913" y="4625975"/>
          <p14:tracePt t="125218" x="3473450" y="4394200"/>
          <p14:tracePt t="125236" x="3803650" y="4214813"/>
          <p14:tracePt t="125259" x="4411663" y="3919538"/>
          <p14:tracePt t="125288" x="4795838" y="3786188"/>
          <p14:tracePt t="125319" x="4867275" y="3776663"/>
          <p14:tracePt t="125325" x="4875213" y="3776663"/>
          <p14:tracePt t="125337" x="4884738" y="3776663"/>
          <p14:tracePt t="125359" x="4911725" y="3776663"/>
          <p14:tracePt t="125388" x="4929188" y="3776663"/>
          <p14:tracePt t="125394" x="4938713" y="3776663"/>
          <p14:tracePt t="125491" x="4946650" y="3776663"/>
          <p14:tracePt t="125515" x="4956175" y="3776663"/>
          <p14:tracePt t="125527" x="4973638" y="3768725"/>
          <p14:tracePt t="125538" x="5010150" y="3751263"/>
          <p14:tracePt t="125756" x="5010150" y="3741738"/>
          <p14:tracePt t="125770" x="5018088" y="3724275"/>
          <p14:tracePt t="125790" x="5081588" y="3616325"/>
          <p14:tracePt t="125819" x="5143500" y="3500438"/>
          <p14:tracePt t="125838" x="5160963" y="3465513"/>
          <p14:tracePt t="125861" x="5170488" y="3438525"/>
          <p14:tracePt t="125905" x="5170488" y="3429000"/>
          <p14:tracePt t="125985" x="5170488" y="3419475"/>
          <p14:tracePt t="126032" x="5180013" y="3402013"/>
          <p14:tracePt t="126045" x="5180013" y="3394075"/>
          <p14:tracePt t="126067" x="5180013" y="3384550"/>
          <p14:tracePt t="126092" x="5187950" y="3384550"/>
          <p14:tracePt t="126116" x="5187950" y="3375025"/>
          <p14:tracePt t="126402" x="5187950" y="3348038"/>
          <p14:tracePt t="126419" x="5187950" y="3330575"/>
          <p14:tracePt t="126429" x="5187950" y="3313113"/>
          <p14:tracePt t="126464" x="5187950" y="3303588"/>
          <p14:tracePt t="126741" x="5197475" y="3313113"/>
          <p14:tracePt t="126931" x="5197475" y="3330575"/>
          <p14:tracePt t="126955" x="5197475" y="3340100"/>
          <p14:tracePt t="128795" x="5197475" y="3330575"/>
          <p14:tracePt t="131522" x="5187950" y="3330575"/>
          <p14:tracePt t="131533" x="5180013" y="3330575"/>
          <p14:tracePt t="131557" x="5153025" y="3348038"/>
          <p14:tracePt t="131582" x="5126038" y="3375025"/>
          <p14:tracePt t="131597" x="5099050" y="3384550"/>
          <p14:tracePt t="131626" x="5027613" y="3438525"/>
          <p14:tracePt t="131631" x="4983163" y="3465513"/>
          <p14:tracePt t="131644" x="4919663" y="3509963"/>
          <p14:tracePt t="131680" x="4751388" y="3652838"/>
          <p14:tracePt t="131689" x="4679950" y="3697288"/>
          <p14:tracePt t="131702" x="4616450" y="3759200"/>
          <p14:tracePt t="131715" x="4537075" y="3813175"/>
          <p14:tracePt t="131742" x="4384675" y="3973513"/>
          <p14:tracePt t="131760" x="4232275" y="4125913"/>
          <p14:tracePt t="132001" x="4205288" y="4143375"/>
          <p14:tracePt t="132015" x="4179888" y="4152900"/>
          <p14:tracePt t="132028" x="4152900" y="4160838"/>
          <p14:tracePt t="132045" x="4125913" y="4160838"/>
          <p14:tracePt t="132061" x="4071938" y="4160838"/>
          <p14:tracePt t="132083" x="3929063" y="4160838"/>
          <p14:tracePt t="132098" x="3759200" y="4160838"/>
          <p14:tracePt t="132127" x="3598863" y="4152900"/>
          <p14:tracePt t="132133" x="3509963" y="4152900"/>
          <p14:tracePt t="132146" x="3429000" y="4152900"/>
          <p14:tracePt t="132182" x="3214688" y="4143375"/>
          <p14:tracePt t="132193" x="3160713" y="4143375"/>
          <p14:tracePt t="132204" x="3133725" y="4133850"/>
          <p14:tracePt t="132216" x="3108325" y="4133850"/>
          <p14:tracePt t="132243" x="3089275" y="4125913"/>
          <p14:tracePt t="132261" x="3089275" y="4098925"/>
          <p14:tracePt t="132483" x="3081338" y="4098925"/>
          <p14:tracePt t="132496" x="3062288" y="4098925"/>
          <p14:tracePt t="132506" x="3027363" y="4098925"/>
          <p14:tracePt t="132517" x="2990850" y="4098925"/>
          <p14:tracePt t="132545" x="2894013" y="4098925"/>
          <p14:tracePt t="132581" x="2751138" y="4098925"/>
          <p14:tracePt t="132600" x="2697163" y="4098925"/>
          <p14:tracePt t="132630" x="2571750" y="4098925"/>
          <p14:tracePt t="132636" x="2544763" y="4098925"/>
          <p14:tracePt t="132683" x="2500313" y="4071938"/>
          <p14:tracePt t="132689" x="2490788" y="4062413"/>
          <p14:tracePt t="132701" x="2490788" y="4044950"/>
          <p14:tracePt t="132730" x="2490788" y="4017963"/>
          <p14:tracePt t="132736" x="2509838" y="3973513"/>
          <p14:tracePt t="132748" x="2536825" y="3884613"/>
          <p14:tracePt t="132962" x="2527300" y="3884613"/>
          <p14:tracePt t="132973" x="2509838" y="3884613"/>
          <p14:tracePt t="132986" x="2500313" y="3884613"/>
          <p14:tracePt t="133015" x="2490788" y="3884613"/>
          <p14:tracePt t="133022" x="2490788" y="3875088"/>
          <p14:tracePt t="133047" x="2625725" y="3741738"/>
          <p14:tracePt t="133064" x="2874963" y="3536950"/>
          <p14:tracePt t="133086" x="3313113" y="3348038"/>
          <p14:tracePt t="133115" x="3643313" y="3330575"/>
          <p14:tracePt t="133121" x="3768725" y="3330575"/>
          <p14:tracePt t="133147" x="3983038" y="3375025"/>
          <p14:tracePt t="133152" x="4081463" y="3394075"/>
          <p14:tracePt t="133185" x="4286250" y="3446463"/>
          <p14:tracePt t="133191" x="4384675" y="3455988"/>
          <p14:tracePt t="133203" x="4483100" y="3455988"/>
          <p14:tracePt t="133231" x="4633913" y="3455988"/>
          <p14:tracePt t="133250" x="4724400" y="3438525"/>
          <p14:tracePt t="133285" x="4759325" y="3419475"/>
          <p14:tracePt t="133454" x="4759325" y="3411538"/>
          <p14:tracePt t="133470" x="4759325" y="3402013"/>
          <p14:tracePt t="133486" x="4776788" y="3402013"/>
          <p14:tracePt t="133504" x="4857750" y="3367088"/>
          <p14:tracePt t="133533" x="5018088" y="3322638"/>
          <p14:tracePt t="133564" x="5180013" y="3313113"/>
          <p14:tracePt t="133588" x="5197475" y="3313113"/>
          <p14:tracePt t="133671" x="5197475" y="3303588"/>
          <p14:tracePt t="133742" x="5205413" y="3303588"/>
          <p14:tracePt t="133756" x="5214938" y="3303588"/>
          <p14:tracePt t="133769" x="5232400" y="3303588"/>
          <p14:tracePt t="133789" x="5241925" y="3295650"/>
          <p14:tracePt t="133804" x="5251450" y="3295650"/>
          <p14:tracePt t="133850" x="5259388" y="3295650"/>
          <p14:tracePt t="133935" x="5276850" y="3276600"/>
          <p14:tracePt t="133948" x="5286375" y="3259138"/>
          <p14:tracePt t="133970" x="5295900" y="3259138"/>
          <p14:tracePt t="134007" x="5295900" y="3251200"/>
          <p14:tracePt t="134222" x="5295900" y="3241675"/>
          <p14:tracePt t="134296" x="5286375" y="3241675"/>
          <p14:tracePt t="134310" x="5276850" y="3232150"/>
          <p14:tracePt t="134573" x="5268913" y="3224213"/>
          <p14:tracePt t="134595" x="5259388" y="3224213"/>
          <p14:tracePt t="134955" x="5259388" y="3214688"/>
          <p14:tracePt t="135328" x="5133975" y="3322638"/>
          <p14:tracePt t="135339" x="4946650" y="3490913"/>
          <p14:tracePt t="135350" x="4705350" y="3660775"/>
          <p14:tracePt t="135373" x="4491038" y="3786188"/>
          <p14:tracePt t="135395" x="4062413" y="4027488"/>
          <p14:tracePt t="135411" x="3848100" y="4143375"/>
          <p14:tracePt t="135427" x="3357563" y="4527550"/>
          <p14:tracePt t="135455" x="2847975" y="5010150"/>
          <p14:tracePt t="135461" x="2616200" y="5224463"/>
          <p14:tracePt t="135474" x="2411413" y="5411788"/>
          <p14:tracePt t="135495" x="2116138" y="5661025"/>
          <p14:tracePt t="135511" x="2027238" y="5715000"/>
          <p14:tracePt t="135540" x="1938338" y="5776913"/>
          <p14:tracePt t="135546" x="1911350" y="5786438"/>
          <p14:tracePt t="135594" x="1893888" y="5786438"/>
          <p14:tracePt t="135624" x="1866900" y="5786438"/>
          <p14:tracePt t="135630" x="1857375" y="5795963"/>
          <p14:tracePt t="135656" x="1857375" y="5803900"/>
          <p14:tracePt t="135832" x="1866900" y="5803900"/>
          <p14:tracePt t="135845" x="1893888" y="5803900"/>
          <p14:tracePt t="135859" x="1919288" y="5803900"/>
          <p14:tracePt t="135895" x="2133600" y="5776913"/>
          <p14:tracePt t="135912" x="2214563" y="5759450"/>
          <p14:tracePt t="135941" x="2428875" y="5688013"/>
          <p14:tracePt t="135959" x="2482850" y="5680075"/>
          <p14:tracePt t="135995" x="2527300" y="5670550"/>
          <p14:tracePt t="136157" x="2527300" y="56610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3276600" cy="16002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 </a:t>
            </a:r>
            <a:r>
              <a:rPr lang="en-US" altLang="en-US" sz="4000" b="1" smtClean="0">
                <a:solidFill>
                  <a:schemeClr val="tx1"/>
                </a:solidFill>
              </a:rPr>
              <a:t>GENITAL DUCTS</a:t>
            </a:r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3581400" cy="46482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In female embryos, </a:t>
            </a:r>
            <a:r>
              <a:rPr lang="en-US" sz="2800" b="1" dirty="0" smtClean="0">
                <a:solidFill>
                  <a:srgbClr val="0070C0"/>
                </a:solidFill>
              </a:rPr>
              <a:t>mesonephric ducts </a:t>
            </a:r>
            <a:r>
              <a:rPr lang="en-US" sz="2800" dirty="0" smtClean="0"/>
              <a:t>regress while the  </a:t>
            </a:r>
            <a:r>
              <a:rPr lang="en-US" sz="2800" b="1" dirty="0" smtClean="0">
                <a:solidFill>
                  <a:srgbClr val="FF0000"/>
                </a:solidFill>
              </a:rPr>
              <a:t>paramesonephric ducts </a:t>
            </a:r>
            <a:r>
              <a:rPr lang="en-US" sz="2800" b="1" u="sng" dirty="0" smtClean="0"/>
              <a:t>develop into:</a:t>
            </a:r>
          </a:p>
          <a:p>
            <a:pPr eaLnBrk="1" hangingPunct="1">
              <a:defRPr/>
            </a:pPr>
            <a:r>
              <a:rPr lang="en-US" sz="2800" dirty="0" smtClean="0"/>
              <a:t>Uterus,</a:t>
            </a:r>
          </a:p>
          <a:p>
            <a:pPr eaLnBrk="1" hangingPunct="1">
              <a:defRPr/>
            </a:pPr>
            <a:r>
              <a:rPr lang="en-US" sz="2800" dirty="0" smtClean="0"/>
              <a:t>Uterine tubes and</a:t>
            </a:r>
          </a:p>
          <a:p>
            <a:pPr eaLnBrk="1" hangingPunct="1">
              <a:defRPr/>
            </a:pPr>
            <a:r>
              <a:rPr lang="en-US" sz="2800" dirty="0" smtClean="0"/>
              <a:t>Upper vagina.</a:t>
            </a:r>
          </a:p>
        </p:txBody>
      </p:sp>
      <p:pic>
        <p:nvPicPr>
          <p:cNvPr id="9220" name="Picture 2" descr="IMG4a8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1587" r="2985" b="57143"/>
          <a:stretch>
            <a:fillRect/>
          </a:stretch>
        </p:blipFill>
        <p:spPr bwMode="auto">
          <a:xfrm>
            <a:off x="3886200" y="152400"/>
            <a:ext cx="51054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98"/>
    </mc:Choice>
    <mc:Fallback>
      <p:transition spd="slow" advTm="12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7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1104" x="2509838" y="5634038"/>
          <p14:tracePt t="1117" x="2482850" y="5608638"/>
          <p14:tracePt t="1131" x="2438400" y="5572125"/>
          <p14:tracePt t="1160" x="2322513" y="5446713"/>
          <p14:tracePt t="1166" x="2259013" y="5384800"/>
          <p14:tracePt t="1178" x="2197100" y="5286375"/>
          <p14:tracePt t="1207" x="2108200" y="5116513"/>
          <p14:tracePt t="1212" x="2081213" y="5045075"/>
          <p14:tracePt t="1231" x="2054225" y="4956175"/>
          <p14:tracePt t="1247" x="2044700" y="4884738"/>
          <p14:tracePt t="1263" x="2036763" y="4741863"/>
          <p14:tracePt t="1292" x="2036763" y="4598988"/>
          <p14:tracePt t="1298" x="2036763" y="4537075"/>
          <p14:tracePt t="1310" x="2054225" y="4446588"/>
          <p14:tracePt t="1331" x="2071688" y="4367213"/>
          <p14:tracePt t="1348" x="2125663" y="4224338"/>
          <p14:tracePt t="1376" x="2187575" y="4133850"/>
          <p14:tracePt t="1382" x="2214563" y="4089400"/>
          <p14:tracePt t="1394" x="2251075" y="4037013"/>
          <p14:tracePt t="1430" x="2446338" y="3867150"/>
          <p14:tracePt t="1729" x="2446338" y="3857625"/>
          <p14:tracePt t="1740" x="2465388" y="3857625"/>
          <p14:tracePt t="1755" x="2490788" y="3840163"/>
          <p14:tracePt t="1766" x="2527300" y="3822700"/>
          <p14:tracePt t="1794" x="2687638" y="3813175"/>
          <p14:tracePt t="1800" x="2795588" y="3822700"/>
          <p14:tracePt t="1834" x="3071813" y="3875088"/>
          <p14:tracePt t="1863" x="3509963" y="4000500"/>
          <p14:tracePt t="1880" x="3660775" y="4062413"/>
          <p14:tracePt t="1910" x="4000500" y="4205288"/>
          <p14:tracePt t="1934" x="4160838" y="4276725"/>
          <p14:tracePt t="1963" x="4259263" y="4340225"/>
          <p14:tracePt t="1968" x="4276725" y="4348163"/>
          <p14:tracePt t="2196" x="4295775" y="4340225"/>
          <p14:tracePt t="2209" x="4340225" y="4330700"/>
          <p14:tracePt t="2234" x="4429125" y="4295775"/>
          <p14:tracePt t="2251" x="4491038" y="4268788"/>
          <p14:tracePt t="2266" x="4554538" y="4251325"/>
          <p14:tracePt t="2295" x="4705350" y="4205288"/>
          <p14:tracePt t="2313" x="4741863" y="4205288"/>
          <p14:tracePt t="2335" x="4813300" y="4224338"/>
          <p14:tracePt t="2351" x="4840288" y="4232275"/>
          <p14:tracePt t="2367" x="4884738" y="4259263"/>
          <p14:tracePt t="2396" x="4929188" y="4259263"/>
          <p14:tracePt t="2414" x="4965700" y="4197350"/>
          <p14:tracePt t="2436" x="4991100" y="4160838"/>
          <p14:tracePt t="2452" x="5010150" y="4133850"/>
          <p14:tracePt t="2481" x="5037138" y="4071938"/>
          <p14:tracePt t="2487" x="5045075" y="4062413"/>
          <p14:tracePt t="2499" x="5045075" y="4044950"/>
          <p14:tracePt t="2569" x="5037138" y="4027488"/>
          <p14:tracePt t="2581" x="5018088" y="4010025"/>
          <p14:tracePt t="2595" x="5000625" y="3990975"/>
          <p14:tracePt t="2614" x="4973638" y="3983038"/>
          <p14:tracePt t="2636" x="4929188" y="3956050"/>
          <p14:tracePt t="2652" x="4875213" y="3919538"/>
          <p14:tracePt t="2669" x="4848225" y="3894138"/>
          <p14:tracePt t="2697" x="4795838" y="3840163"/>
          <p14:tracePt t="2703" x="4776788" y="3813175"/>
          <p14:tracePt t="2715" x="4768850" y="3776663"/>
          <p14:tracePt t="2735" x="4751388" y="3751263"/>
          <p14:tracePt t="2766" x="4741863" y="3679825"/>
          <p14:tracePt t="2783" x="4741863" y="3625850"/>
          <p14:tracePt t="2812" x="4751388" y="3500438"/>
          <p14:tracePt t="2836" x="4768850" y="3465513"/>
          <p14:tracePt t="3052" x="4768850" y="3455988"/>
          <p14:tracePt t="3074" x="4759325" y="3438525"/>
          <p14:tracePt t="3089" x="4759325" y="3419475"/>
          <p14:tracePt t="3101" x="4759325" y="3411538"/>
          <p14:tracePt t="3136" x="4759325" y="3384550"/>
          <p14:tracePt t="3153" x="4751388" y="3375025"/>
          <p14:tracePt t="3209" x="4732338" y="3340100"/>
          <p14:tracePt t="3220" x="4732338" y="3313113"/>
          <p14:tracePt t="3238" x="4724400" y="3286125"/>
          <p14:tracePt t="3254" x="4705350" y="3251200"/>
          <p14:tracePt t="3269" x="4705350" y="3241675"/>
          <p14:tracePt t="3298" x="4705350" y="3232150"/>
          <p14:tracePt t="3507" x="4697413" y="3232150"/>
          <p14:tracePt t="3517" x="4670425" y="3241675"/>
          <p14:tracePt t="3535" x="4660900" y="3241675"/>
          <p14:tracePt t="3553" x="4643438" y="3241675"/>
          <p14:tracePt t="3570" x="4608513" y="3224213"/>
          <p14:tracePt t="3599" x="4581525" y="3160713"/>
          <p14:tracePt t="3605" x="4562475" y="3089275"/>
          <p14:tracePt t="3618" x="4545013" y="3000375"/>
          <p14:tracePt t="3640" x="4491038" y="2697163"/>
          <p14:tracePt t="3669" x="4419600" y="2276475"/>
          <p14:tracePt t="3679" x="4402138" y="2160588"/>
          <p14:tracePt t="3702" x="4384675" y="2009775"/>
          <p14:tracePt t="3718" x="4375150" y="1982788"/>
          <p14:tracePt t="3740" x="4375150" y="1928813"/>
          <p14:tracePt t="3769" x="4375150" y="1919288"/>
          <p14:tracePt t="4011" x="4375150" y="1874838"/>
          <p14:tracePt t="4023" x="4375150" y="1803400"/>
          <p14:tracePt t="4039" x="4384675" y="1741488"/>
          <p14:tracePt t="4056" x="4384675" y="1724025"/>
          <p14:tracePt t="4072" x="4384675" y="1697038"/>
          <p14:tracePt t="4130" x="4384675" y="1679575"/>
          <p14:tracePt t="4142" x="4394200" y="1643063"/>
          <p14:tracePt t="4155" x="4402138" y="1625600"/>
          <p14:tracePt t="4169" x="4402138" y="1616075"/>
          <p14:tracePt t="4188" x="4411663" y="1608138"/>
          <p14:tracePt t="4238" x="4411663" y="1598613"/>
          <p14:tracePt t="4287" x="4411663" y="1589088"/>
          <p14:tracePt t="4336" x="4419600" y="1562100"/>
          <p14:tracePt t="4346" x="4419600" y="1544638"/>
          <p14:tracePt t="4358" x="4419600" y="1527175"/>
          <p14:tracePt t="4389" x="4429125" y="1500188"/>
          <p14:tracePt t="4395" x="4429125" y="1473200"/>
          <p14:tracePt t="4420" x="4438650" y="1465263"/>
          <p14:tracePt t="4442" x="4438650" y="1455738"/>
          <p14:tracePt t="4458" x="4438650" y="1446213"/>
          <p14:tracePt t="4591" x="4438650" y="1455738"/>
          <p14:tracePt t="4622" x="4438650" y="1473200"/>
          <p14:tracePt t="4636" x="4438650" y="1509713"/>
          <p14:tracePt t="4649" x="4438650" y="1536700"/>
          <p14:tracePt t="4672" x="4438650" y="1571625"/>
          <p14:tracePt t="4686" x="4438650" y="1616075"/>
          <p14:tracePt t="4697" x="4438650" y="1652588"/>
          <p14:tracePt t="4721" x="4438650" y="1741488"/>
          <p14:tracePt t="4742" x="4438650" y="1812925"/>
          <p14:tracePt t="4757" x="4438650" y="2027238"/>
          <p14:tracePt t="4787" x="4419600" y="2322513"/>
          <p14:tracePt t="4791" x="4419600" y="2446338"/>
          <p14:tracePt t="4818" x="4411663" y="2625725"/>
          <p14:tracePt t="4843" x="4411663" y="2776538"/>
          <p14:tracePt t="4872" x="4411663" y="2928938"/>
          <p14:tracePt t="4877" x="4411663" y="3000375"/>
          <p14:tracePt t="4890" x="4411663" y="3062288"/>
          <p14:tracePt t="4919" x="4411663" y="3197225"/>
          <p14:tracePt t="4925" x="4411663" y="3241675"/>
          <p14:tracePt t="4943" x="4411663" y="3295650"/>
          <p14:tracePt t="4973" x="4419600" y="3402013"/>
          <p14:tracePt t="4979" x="4419600" y="3465513"/>
          <p14:tracePt t="5004" x="4429125" y="3589338"/>
          <p14:tracePt t="5010" x="4438650" y="3660775"/>
          <p14:tracePt t="5022" x="4446588" y="3732213"/>
          <p14:tracePt t="5044" x="4465638" y="3867150"/>
          <p14:tracePt t="5060" x="4465638" y="3902075"/>
          <p14:tracePt t="5089" x="4483100" y="3938588"/>
          <p14:tracePt t="5094" x="4491038" y="3938588"/>
          <p14:tracePt t="5319" x="4510088" y="4000500"/>
          <p14:tracePt t="5334" x="4518025" y="4062413"/>
          <p14:tracePt t="5346" x="4537075" y="4133850"/>
          <p14:tracePt t="5373" x="4572000" y="4251325"/>
          <p14:tracePt t="5391" x="4589463" y="4303713"/>
          <p14:tracePt t="5420" x="4625975" y="4394200"/>
          <p14:tracePt t="5444" x="4670425" y="4473575"/>
          <p14:tracePt t="5474" x="4714875" y="4545013"/>
          <p14:tracePt t="5479" x="4724400" y="4554538"/>
          <p14:tracePt t="5491" x="4741863" y="4572000"/>
          <p14:tracePt t="5507" x="4759325" y="4589463"/>
          <p14:tracePt t="5542" x="4803775" y="4616450"/>
          <p14:tracePt t="5549" x="4813300" y="4616450"/>
          <p14:tracePt t="5590" x="4875213" y="4633913"/>
          <p14:tracePt t="5621" x="4919663" y="4670425"/>
          <p14:tracePt t="5645" x="4938713" y="4697413"/>
          <p14:tracePt t="5674" x="4956175" y="4705350"/>
          <p14:tracePt t="5683" x="4956175" y="4714875"/>
          <p14:tracePt t="5707" x="4965700" y="4714875"/>
          <p14:tracePt t="5720" x="4973638" y="4714875"/>
          <p14:tracePt t="5812" x="4983163" y="4714875"/>
          <p14:tracePt t="5994" x="4983163" y="4724400"/>
          <p14:tracePt t="6043" x="4991100" y="4741863"/>
          <p14:tracePt t="6054" x="5000625" y="4741863"/>
          <p14:tracePt t="6076" x="5010150" y="4768850"/>
          <p14:tracePt t="6093" x="5018088" y="4786313"/>
          <p14:tracePt t="6123" x="5027613" y="4840288"/>
          <p14:tracePt t="6146" x="5027613" y="4857750"/>
          <p14:tracePt t="6162" x="5037138" y="4894263"/>
          <p14:tracePt t="6191" x="5045075" y="4965700"/>
          <p14:tracePt t="6201" x="5054600" y="5000625"/>
          <p14:tracePt t="6211" x="5062538" y="5037138"/>
          <p14:tracePt t="6225" x="5072063" y="5081588"/>
          <p14:tracePt t="6247" x="5081588" y="5126038"/>
          <p14:tracePt t="6263" x="5081588" y="5153025"/>
          <p14:tracePt t="6292" x="5099050" y="5205413"/>
          <p14:tracePt t="6310" x="5099050" y="5224463"/>
          <p14:tracePt t="6345" x="5108575" y="5303838"/>
          <p14:tracePt t="6363" x="5108575" y="5322888"/>
          <p14:tracePt t="6392" x="5126038" y="5375275"/>
          <p14:tracePt t="6410" x="5133975" y="5384800"/>
          <p14:tracePt t="6446" x="5133975" y="5394325"/>
          <p14:tracePt t="6652" x="5133975" y="5411788"/>
          <p14:tracePt t="6665" x="5143500" y="5429250"/>
          <p14:tracePt t="6680" x="5153025" y="5456238"/>
          <p14:tracePt t="6710" x="5170488" y="5537200"/>
          <p14:tracePt t="6715" x="5180013" y="5581650"/>
          <p14:tracePt t="6747" x="5187950" y="5697538"/>
          <p14:tracePt t="6752" x="5197475" y="5751513"/>
          <p14:tracePt t="6765" x="5205413" y="5813425"/>
          <p14:tracePt t="6794" x="5205413" y="5911850"/>
          <p14:tracePt t="6799" x="5214938" y="5965825"/>
          <p14:tracePt t="6812" x="5214938" y="6000750"/>
          <p14:tracePt t="6847" x="5232400" y="6108700"/>
          <p14:tracePt t="6864" x="5232400" y="6126163"/>
          <p14:tracePt t="6893" x="5241925" y="6143625"/>
          <p14:tracePt t="6941" x="5241925" y="6170613"/>
          <p14:tracePt t="6953" x="5251450" y="6188075"/>
          <p14:tracePt t="6967" x="5251450" y="6197600"/>
          <p14:tracePt t="6982" x="5259388" y="6215063"/>
          <p14:tracePt t="7009" x="5259388" y="6251575"/>
          <p14:tracePt t="7015" x="5259388" y="6259513"/>
          <p14:tracePt t="7028" x="5268913" y="6259513"/>
          <p14:tracePt t="7050" x="5268913" y="6269038"/>
          <p14:tracePt t="7447" x="5268913" y="6259513"/>
          <p14:tracePt t="7482" x="5268913" y="6242050"/>
          <p14:tracePt t="12563" x="5259388" y="6224588"/>
          <p14:tracePt t="12574" x="5259388" y="6205538"/>
          <p14:tracePt t="12589" x="5251450" y="6180138"/>
          <p14:tracePt t="12614" x="5232400" y="6108700"/>
          <p14:tracePt t="12645" x="5224463" y="6010275"/>
          <p14:tracePt t="12651" x="5224463" y="5956300"/>
          <p14:tracePt t="12670" x="5214938" y="5848350"/>
          <p14:tracePt t="12686" x="5214938" y="5537200"/>
          <p14:tracePt t="12715" x="5224463" y="4973638"/>
          <p14:tracePt t="12721" x="5241925" y="4679950"/>
          <p14:tracePt t="12733" x="5241925" y="4357688"/>
          <p14:tracePt t="12747" x="5251450" y="4089400"/>
          <p14:tracePt t="12770" x="5251450" y="3822700"/>
          <p14:tracePt t="12799" x="5251450" y="3714750"/>
          <p14:tracePt t="12805" x="5251450" y="3687763"/>
          <p14:tracePt t="12817" x="5251450" y="3670300"/>
          <p14:tracePt t="12846" x="5251450" y="3660775"/>
          <p14:tracePt t="12870" x="5251450" y="3652838"/>
          <p14:tracePt t="13032" x="5241925" y="3652838"/>
          <p14:tracePt t="13045" x="5232400" y="3652838"/>
          <p14:tracePt t="13069" x="5214938" y="3625850"/>
          <p14:tracePt t="13100" x="5170488" y="3517900"/>
          <p14:tracePt t="13106" x="5143500" y="3411538"/>
          <p14:tracePt t="13131" x="4991100" y="2982913"/>
          <p14:tracePt t="13149" x="4894263" y="2776538"/>
          <p14:tracePt t="13171" x="4751388" y="2482850"/>
          <p14:tracePt t="13187" x="4660900" y="2276475"/>
          <p14:tracePt t="13203" x="4633913" y="2214563"/>
          <p14:tracePt t="13232" x="4625975" y="2170113"/>
          <p14:tracePt t="13238" x="4625975" y="2160588"/>
          <p14:tracePt t="13271" x="4633913" y="2152650"/>
          <p14:tracePt t="13477" x="4633913" y="2143125"/>
          <p14:tracePt t="13490" x="4625975" y="2143125"/>
          <p14:tracePt t="13503" x="4625975" y="2125663"/>
          <p14:tracePt t="13533" x="4608513" y="2116138"/>
          <p14:tracePt t="13538" x="4598988" y="2116138"/>
          <p14:tracePt t="13551" x="4581525" y="2098675"/>
          <p14:tracePt t="13573" x="4554538" y="2062163"/>
          <p14:tracePt t="13600" x="4537075" y="2044700"/>
          <p14:tracePt t="13618" x="4518025" y="2027238"/>
          <p14:tracePt t="13671" x="4500563" y="2027238"/>
          <p14:tracePt t="13693" x="4491038" y="2027238"/>
          <p14:tracePt t="13933" x="4483100" y="2009775"/>
          <p14:tracePt t="13945" x="4473575" y="2000250"/>
          <p14:tracePt t="13973" x="4438650" y="1955800"/>
          <p14:tracePt t="13990" x="4419600" y="1938338"/>
          <p14:tracePt t="14005" x="4375150" y="1901825"/>
          <p14:tracePt t="14034" x="4330700" y="1866900"/>
          <p14:tracePt t="14053" x="4303713" y="1830388"/>
          <p14:tracePt t="14075" x="4276725" y="1803400"/>
          <p14:tracePt t="14091" x="4268788" y="1795463"/>
          <p14:tracePt t="14119" x="4268788" y="1785938"/>
          <p14:tracePt t="14199" x="4276725" y="1785938"/>
          <p14:tracePt t="14486" x="4276725" y="1768475"/>
          <p14:tracePt t="14497" x="4268788" y="1758950"/>
          <p14:tracePt t="14508" x="4259263" y="1741488"/>
          <p14:tracePt t="14525" x="4259263" y="1724025"/>
          <p14:tracePt t="14551" x="4251325" y="1704975"/>
          <p14:tracePt t="14557" x="4241800" y="1687513"/>
          <p14:tracePt t="14576" x="4241800" y="1670050"/>
          <p14:tracePt t="14606" x="4241800" y="1625600"/>
          <p14:tracePt t="14636" x="4251325" y="1581150"/>
          <p14:tracePt t="14642" x="4251325" y="1571625"/>
          <p14:tracePt t="14869" x="4251325" y="1562100"/>
          <p14:tracePt t="14895" x="4251325" y="1544638"/>
          <p14:tracePt t="14906" x="4251325" y="1536700"/>
          <p14:tracePt t="14924" x="4251325" y="1509713"/>
          <p14:tracePt t="14940" x="4251325" y="1500188"/>
          <p14:tracePt t="14957" x="4251325" y="1490663"/>
          <p14:tracePt t="15220" x="4251325" y="1482725"/>
          <p14:tracePt t="15241" x="4251325" y="1465263"/>
          <p14:tracePt t="15253" x="4241800" y="1446213"/>
          <p14:tracePt t="15280" x="4241800" y="1438275"/>
          <p14:tracePt t="15361" x="4232275" y="1438275"/>
          <p14:tracePt t="15508" x="4232275" y="1446213"/>
          <p14:tracePt t="15517" x="4232275" y="1465263"/>
          <p14:tracePt t="15531" x="4232275" y="1490663"/>
          <p14:tracePt t="15544" x="4232275" y="1509713"/>
          <p14:tracePt t="15577" x="4232275" y="1625600"/>
          <p14:tracePt t="15595" x="4232275" y="1660525"/>
          <p14:tracePt t="15624" x="4232275" y="1741488"/>
          <p14:tracePt t="15630" x="4232275" y="1768475"/>
          <p14:tracePt t="15642" x="4232275" y="1812925"/>
          <p14:tracePt t="15677" x="4232275" y="1928813"/>
          <p14:tracePt t="15695" x="4232275" y="1955800"/>
          <p14:tracePt t="15724" x="4232275" y="2017713"/>
          <p14:tracePt t="15755" x="4224338" y="2054225"/>
          <p14:tracePt t="15759" x="4214813" y="2071688"/>
          <p14:tracePt t="15780" x="4214813" y="2089150"/>
          <p14:tracePt t="15809" x="4197350" y="2143125"/>
          <p14:tracePt t="15820" x="4197350" y="2170113"/>
          <p14:tracePt t="15843" x="4179888" y="2224088"/>
          <p14:tracePt t="15878" x="4170363" y="2312988"/>
          <p14:tracePt t="15896" x="4160838" y="2339975"/>
          <p14:tracePt t="15925" x="4152900" y="2393950"/>
          <p14:tracePt t="15931" x="4152900" y="2428875"/>
          <p14:tracePt t="15943" x="4143375" y="2473325"/>
          <p14:tracePt t="15979" x="4133850" y="2554288"/>
          <p14:tracePt t="15996" x="4133850" y="2581275"/>
          <p14:tracePt t="16026" x="4116388" y="2633663"/>
          <p14:tracePt t="16043" x="4116388" y="2652713"/>
          <p14:tracePt t="16079" x="4108450" y="2741613"/>
          <p14:tracePt t="16085" x="4108450" y="2786063"/>
          <p14:tracePt t="16110" x="4108450" y="2847975"/>
          <p14:tracePt t="16128" x="4108450" y="2874963"/>
          <p14:tracePt t="16157" x="4108450" y="2965450"/>
          <p14:tracePt t="16182" x="4108450" y="3009900"/>
          <p14:tracePt t="16211" x="4108450" y="3027363"/>
          <p14:tracePt t="16480" x="4108450" y="3009900"/>
          <p14:tracePt t="16494" x="4108450" y="2990850"/>
          <p14:tracePt t="16503" x="4108450" y="2965450"/>
          <p14:tracePt t="16518" x="4108450" y="2928938"/>
          <p14:tracePt t="16543" x="4108450" y="2822575"/>
          <p14:tracePt t="16561" x="4108450" y="2643188"/>
          <p14:tracePt t="16583" x="4108450" y="2527300"/>
          <p14:tracePt t="16612" x="4133850" y="2143125"/>
          <p14:tracePt t="16643" x="4143375" y="1982788"/>
          <p14:tracePt t="16649" x="4143375" y="1919288"/>
          <p14:tracePt t="16662" x="4143375" y="1874838"/>
          <p14:tracePt t="16683" x="4143375" y="1785938"/>
          <p14:tracePt t="16712" x="4143375" y="1731963"/>
          <p14:tracePt t="16741" x="4143375" y="1697038"/>
          <p14:tracePt t="16760" x="4143375" y="1652588"/>
          <p14:tracePt t="16783" x="4152900" y="1625600"/>
          <p14:tracePt t="16812" x="4170363" y="1589088"/>
          <p14:tracePt t="16820" x="4179888" y="1571625"/>
          <p14:tracePt t="17021" x="4179888" y="1562100"/>
          <p14:tracePt t="17034" x="4179888" y="1544638"/>
          <p14:tracePt t="17046" x="4179888" y="1527175"/>
          <p14:tracePt t="17081" x="4187825" y="1500188"/>
          <p14:tracePt t="17129" x="4187825" y="1509713"/>
          <p14:tracePt t="17144" x="4187825" y="1527175"/>
          <p14:tracePt t="17152" x="4187825" y="1544638"/>
          <p14:tracePt t="17164" x="4187825" y="1571625"/>
          <p14:tracePt t="17184" x="4187825" y="1598613"/>
          <p14:tracePt t="17214" x="4187825" y="1724025"/>
          <p14:tracePt t="17245" x="4187825" y="1857375"/>
          <p14:tracePt t="17250" x="4187825" y="1919288"/>
          <p14:tracePt t="17262" x="4179888" y="1982788"/>
          <p14:tracePt t="17283" x="4170363" y="2054225"/>
          <p14:tracePt t="17299" x="4152900" y="2214563"/>
          <p14:tracePt t="17328" x="4133850" y="2366963"/>
          <p14:tracePt t="17333" x="4116388" y="2455863"/>
          <p14:tracePt t="17346" x="4116388" y="2527300"/>
          <p14:tracePt t="17382" x="4098925" y="2732088"/>
          <p14:tracePt t="17413" x="4089400" y="2867025"/>
          <p14:tracePt t="17419" x="4089400" y="2938463"/>
          <p14:tracePt t="17432" x="4089400" y="3000375"/>
          <p14:tracePt t="17461" x="4089400" y="3116263"/>
          <p14:tracePt t="17466" x="4089400" y="3179763"/>
          <p14:tracePt t="17485" x="4089400" y="3224213"/>
          <p14:tracePt t="17501" x="4089400" y="3276600"/>
          <p14:tracePt t="17529" x="4089400" y="3394075"/>
          <p14:tracePt t="17535" x="4098925" y="3429000"/>
          <p14:tracePt t="17583" x="4116388" y="3490913"/>
          <p14:tracePt t="17588" x="4116388" y="3500438"/>
          <p14:tracePt t="17601" x="4125913" y="3500438"/>
          <p14:tracePt t="17629" x="4143375" y="3500438"/>
          <p14:tracePt t="17763" x="4143375" y="3509963"/>
          <p14:tracePt t="17780" x="4143375" y="3517900"/>
          <p14:tracePt t="17791" x="4143375" y="3527425"/>
          <p14:tracePt t="17802" x="4143375" y="3536950"/>
          <p14:tracePt t="17830" x="4143375" y="3581400"/>
          <p14:tracePt t="17846" x="4143375" y="3616325"/>
          <p14:tracePt t="17882" x="4160838" y="3768725"/>
          <p14:tracePt t="17887" x="4170363" y="3830638"/>
          <p14:tracePt t="17913" x="4197350" y="3956050"/>
          <p14:tracePt t="17943" x="4259263" y="4152900"/>
          <p14:tracePt t="17963" x="4286250" y="4205288"/>
          <p14:tracePt t="17986" x="4340225" y="4303713"/>
          <p14:tracePt t="18001" x="4375150" y="4348163"/>
          <p14:tracePt t="18017" x="4438650" y="4419600"/>
          <p14:tracePt t="18046" x="4500563" y="4483100"/>
          <p14:tracePt t="18052" x="4545013" y="4518025"/>
          <p14:tracePt t="18064" x="4581525" y="4545013"/>
          <p14:tracePt t="18085" x="4608513" y="4562475"/>
          <p14:tracePt t="18102" x="4633913" y="4598988"/>
          <p14:tracePt t="18130" x="4679950" y="4670425"/>
          <p14:tracePt t="18148" x="4705350" y="4714875"/>
          <p14:tracePt t="18164" x="4724400" y="4732338"/>
          <p14:tracePt t="18186" x="4751388" y="4759325"/>
          <p14:tracePt t="18202" x="4751388" y="4776788"/>
          <p14:tracePt t="18217" x="4768850" y="4776788"/>
          <p14:tracePt t="18248" x="4776788" y="4776788"/>
          <p14:tracePt t="18424" x="4786313" y="4776788"/>
          <p14:tracePt t="18435" x="4795838" y="4776788"/>
          <p14:tracePt t="18450" x="4803775" y="4776788"/>
          <p14:tracePt t="18485" x="4840288" y="4776788"/>
          <p14:tracePt t="18502" x="4857750" y="4776788"/>
          <p14:tracePt t="18532" x="4875213" y="4786313"/>
          <p14:tracePt t="18537" x="4894263" y="4795838"/>
          <p14:tracePt t="18563" x="4902200" y="4803775"/>
          <p14:tracePt t="18571" x="4919663" y="4822825"/>
          <p14:tracePt t="18587" x="4929188" y="4830763"/>
          <p14:tracePt t="18603" x="4929188" y="4848225"/>
          <p14:tracePt t="18618" x="4946650" y="4875213"/>
          <p14:tracePt t="18634" x="4956175" y="4884738"/>
          <p14:tracePt t="18663" x="4965700" y="4894263"/>
          <p14:tracePt t="18668" x="4973638" y="4902200"/>
          <p14:tracePt t="19531" x="4965700" y="4902200"/>
          <p14:tracePt t="19569" x="4956175" y="4902200"/>
          <p14:tracePt t="19578" x="4946650" y="4902200"/>
          <p14:tracePt t="19616" x="4938713" y="4902200"/>
          <p14:tracePt t="19640" x="4929188" y="4902200"/>
          <p14:tracePt t="19662" x="4919663" y="4894263"/>
          <p14:tracePt t="19689" x="4911725" y="4894263"/>
          <p14:tracePt t="19711" x="4902200" y="4884738"/>
          <p14:tracePt t="19739" x="4894263" y="4884738"/>
          <p14:tracePt t="19759" x="4884738" y="4875213"/>
          <p14:tracePt t="19771" x="4875213" y="4875213"/>
          <p14:tracePt t="19795" x="4867275" y="4867275"/>
          <p14:tracePt t="19821" x="4857750" y="4857750"/>
          <p14:tracePt t="19831" x="4857750" y="4848225"/>
          <p14:tracePt t="19853" x="4840288" y="4840288"/>
          <p14:tracePt t="19890" x="4822825" y="4813300"/>
          <p14:tracePt t="19896" x="4813300" y="4813300"/>
          <p14:tracePt t="19920" x="4795838" y="4803775"/>
          <p14:tracePt t="19951" x="4776788" y="4786313"/>
          <p14:tracePt t="19969" x="4759325" y="4776788"/>
          <p14:tracePt t="19991" x="4741863" y="4751388"/>
          <p14:tracePt t="20007" x="4724400" y="4741863"/>
          <p14:tracePt t="20037" x="4687888" y="4705350"/>
          <p14:tracePt t="20068" x="4652963" y="4687888"/>
          <p14:tracePt t="20074" x="4652963" y="4679950"/>
          <p14:tracePt t="20093" x="4633913" y="4670425"/>
          <p14:tracePt t="20122" x="4616450" y="4670425"/>
          <p14:tracePt t="20371" x="4608513" y="4660900"/>
          <p14:tracePt t="20383" x="4608513" y="4652963"/>
          <p14:tracePt t="20398" x="4598988" y="4643438"/>
          <p14:tracePt t="20411" x="4589463" y="4633913"/>
          <p14:tracePt t="20439" x="4554538" y="4598988"/>
          <p14:tracePt t="20444" x="4537075" y="4572000"/>
          <p14:tracePt t="20457" x="4500563" y="4527550"/>
          <p14:tracePt t="20492" x="4384675" y="4402138"/>
          <p14:tracePt t="20523" x="4348163" y="4340225"/>
          <p14:tracePt t="20552" x="4303713" y="4276725"/>
          <p14:tracePt t="20570" x="4295775" y="4259263"/>
          <p14:tracePt t="20594" x="4268788" y="4205288"/>
          <p14:tracePt t="20610" x="4232275" y="4152900"/>
          <p14:tracePt t="20626" x="4205288" y="4116388"/>
          <p14:tracePt t="20654" x="4179888" y="4054475"/>
          <p14:tracePt t="20660" x="4170363" y="4037013"/>
          <p14:tracePt t="20673" x="4160838" y="4017963"/>
          <p14:tracePt t="20695" x="4143375" y="4010025"/>
          <p14:tracePt t="20711" x="4116388" y="3965575"/>
          <p14:tracePt t="20738" x="4098925" y="3911600"/>
          <p14:tracePt t="20769" x="4054475" y="3848100"/>
          <p14:tracePt t="20794" x="4037013" y="3795713"/>
          <p14:tracePt t="20809" x="4027488" y="3768725"/>
          <p14:tracePt t="20839" x="4017963" y="3714750"/>
          <p14:tracePt t="20846" x="4010025" y="3697288"/>
          <p14:tracePt t="20870" x="4010025" y="3679825"/>
          <p14:tracePt t="20894" x="4000500" y="3670300"/>
          <p14:tracePt t="20923" x="4000500" y="3652838"/>
          <p14:tracePt t="21139" x="4000500" y="3633788"/>
          <p14:tracePt t="21153" x="4000500" y="3625850"/>
          <p14:tracePt t="21165" x="4000500" y="3589338"/>
          <p14:tracePt t="21177" x="4000500" y="3544888"/>
          <p14:tracePt t="21196" x="4000500" y="3482975"/>
          <p14:tracePt t="21212" x="4000500" y="3357563"/>
          <p14:tracePt t="21241" x="4010025" y="3241675"/>
          <p14:tracePt t="21259" x="4010025" y="3143250"/>
          <p14:tracePt t="21274" x="4010025" y="3081338"/>
          <p14:tracePt t="21296" x="4010025" y="2946400"/>
          <p14:tracePt t="21325" x="4010025" y="2830513"/>
          <p14:tracePt t="21342" x="4010025" y="2795588"/>
          <p14:tracePt t="21372" x="4017963" y="2643188"/>
          <p14:tracePt t="21396" x="4017963" y="2571750"/>
          <p14:tracePt t="21425" x="4017963" y="2536825"/>
          <p14:tracePt t="21431" x="4017963" y="2527300"/>
          <p14:tracePt t="21693" x="4017963" y="2500313"/>
          <p14:tracePt t="21708" x="4027488" y="2455863"/>
          <p14:tracePt t="21727" x="4062413" y="2366963"/>
          <p14:tracePt t="21757" x="4143375" y="2054225"/>
          <p14:tracePt t="21775" x="4170363" y="1955800"/>
          <p14:tracePt t="21797" x="4205288" y="1822450"/>
          <p14:tracePt t="21813" x="4214813" y="1768475"/>
          <p14:tracePt t="21841" x="4232275" y="1598613"/>
          <p14:tracePt t="21849" x="4232275" y="1544638"/>
          <p14:tracePt t="21872" x="4232275" y="1500188"/>
          <p14:tracePt t="21877" x="4232275" y="1465263"/>
          <p14:tracePt t="21896" x="4241800" y="1411288"/>
          <p14:tracePt t="21912" x="4241800" y="1384300"/>
          <p14:tracePt t="21941" x="4241800" y="1347788"/>
          <p14:tracePt t="21983" x="4241800" y="1339850"/>
          <p14:tracePt t="22200" x="4241800" y="1330325"/>
          <p14:tracePt t="22211" x="4241800" y="1322388"/>
          <p14:tracePt t="22221" x="4241800" y="1312863"/>
          <p14:tracePt t="22246" x="4241800" y="1295400"/>
          <p14:tracePt t="22262" x="4241800" y="1258888"/>
          <p14:tracePt t="22297" x="4232275" y="1223963"/>
          <p14:tracePt t="22474" x="4232275" y="1231900"/>
          <p14:tracePt t="22512" x="4232275" y="1241425"/>
          <p14:tracePt t="22523" x="4232275" y="1258888"/>
          <p14:tracePt t="22533" x="4232275" y="1285875"/>
          <p14:tracePt t="22548" x="4232275" y="1312863"/>
          <p14:tracePt t="22563" x="4232275" y="1339850"/>
          <p14:tracePt t="22598" x="4241800" y="1428750"/>
          <p14:tracePt t="22616" x="4241800" y="1509713"/>
          <p14:tracePt t="22645" x="4251325" y="1608138"/>
          <p14:tracePt t="22663" x="4259263" y="1660525"/>
          <p14:tracePt t="22698" x="4259263" y="1830388"/>
          <p14:tracePt t="22704" x="4259263" y="1901825"/>
          <p14:tracePt t="22717" x="4259263" y="1965325"/>
          <p14:tracePt t="22744" x="4268788" y="2125663"/>
          <p14:tracePt t="22776" x="4268788" y="2419350"/>
          <p14:tracePt t="22801" x="4276725" y="2598738"/>
          <p14:tracePt t="22830" x="4286250" y="2768600"/>
          <p14:tracePt t="22836" x="4286250" y="2857500"/>
          <p14:tracePt t="22847" x="4295775" y="2946400"/>
          <p14:tracePt t="22876" x="4313238" y="3062288"/>
          <p14:tracePt t="22900" x="4322763" y="3116263"/>
          <p14:tracePt t="23062" x="4322763" y="3125788"/>
          <p14:tracePt t="23073" x="4322763" y="3133725"/>
          <p14:tracePt t="23101" x="4322763" y="3197225"/>
          <p14:tracePt t="23131" x="4348163" y="3313113"/>
          <p14:tracePt t="23136" x="4357688" y="3411538"/>
          <p14:tracePt t="23149" x="4375150" y="3527425"/>
          <p14:tracePt t="23178" x="4402138" y="3813175"/>
          <p14:tracePt t="23183" x="4411663" y="3965575"/>
          <p14:tracePt t="23202" x="4419600" y="4081463"/>
          <p14:tracePt t="23231" x="4446588" y="4402138"/>
          <p14:tracePt t="23263" x="4456113" y="4616450"/>
          <p14:tracePt t="23269" x="4465638" y="4724400"/>
          <p14:tracePt t="23280" x="4473575" y="4803775"/>
          <p14:tracePt t="23302" x="4500563" y="4956175"/>
          <p14:tracePt t="23330" x="4527550" y="5089525"/>
          <p14:tracePt t="23349" x="4545013" y="5133975"/>
          <p14:tracePt t="23378" x="4633913" y="5286375"/>
          <p14:tracePt t="23390" x="4670425" y="5330825"/>
          <p14:tracePt t="23402" x="4714875" y="5384800"/>
          <p14:tracePt t="23431" x="4776788" y="5465763"/>
          <p14:tracePt t="23436" x="4813300" y="5491163"/>
          <p14:tracePt t="23449" x="4830763" y="5510213"/>
          <p14:tracePt t="23478" x="4867275" y="5518150"/>
          <p14:tracePt t="23483" x="4894263" y="5518150"/>
          <p14:tracePt t="23502" x="4919663" y="5518150"/>
          <p14:tracePt t="23517" x="4946650" y="5491163"/>
          <p14:tracePt t="23533" x="4983163" y="5438775"/>
          <p14:tracePt t="23562" x="5000625" y="5384800"/>
          <p14:tracePt t="23568" x="5010150" y="5384800"/>
          <p14:tracePt t="23580" x="5010150" y="5367338"/>
          <p14:tracePt t="23617" x="5010150" y="5357813"/>
          <p14:tracePt t="23686" x="5018088" y="5232400"/>
          <p14:tracePt t="23699" x="5027613" y="5133975"/>
          <p14:tracePt t="23712" x="5037138" y="5072063"/>
          <p14:tracePt t="23731" x="5045075" y="5027613"/>
          <p14:tracePt t="23747" x="5062538" y="4946650"/>
          <p14:tracePt t="23777" x="5062538" y="4884738"/>
          <p14:tracePt t="23801" x="5062538" y="4830763"/>
          <p14:tracePt t="23831" x="5062538" y="4795838"/>
          <p14:tracePt t="23861" x="5062538" y="4786313"/>
          <p14:tracePt t="24695" x="5062538" y="4795838"/>
          <p14:tracePt t="26221" x="5054600" y="4786313"/>
          <p14:tracePt t="26237" x="5045075" y="4776788"/>
          <p14:tracePt t="26248" x="5027613" y="4768850"/>
          <p14:tracePt t="26260" x="5027613" y="4751388"/>
          <p14:tracePt t="26287" x="5010150" y="4732338"/>
          <p14:tracePt t="26311" x="5000625" y="4697413"/>
          <p14:tracePt t="26327" x="4991100" y="4679950"/>
          <p14:tracePt t="26343" x="4983163" y="4625975"/>
          <p14:tracePt t="26372" x="4965700" y="4537075"/>
          <p14:tracePt t="26389" x="4956175" y="4446588"/>
          <p14:tracePt t="26411" x="4956175" y="4402138"/>
          <p14:tracePt t="26427" x="4956175" y="4268788"/>
          <p14:tracePt t="26442" x="4956175" y="4179888"/>
          <p14:tracePt t="26692" x="4946650" y="4179888"/>
          <p14:tracePt t="26702" x="4946650" y="4170363"/>
          <p14:tracePt t="26717" x="4946650" y="4160838"/>
          <p14:tracePt t="26730" x="4946650" y="4143375"/>
          <p14:tracePt t="26743" x="4938713" y="4098925"/>
          <p14:tracePt t="26772" x="4929188" y="3938588"/>
          <p14:tracePt t="26778" x="4919663" y="3840163"/>
          <p14:tracePt t="26790" x="4911725" y="3732213"/>
          <p14:tracePt t="26812" x="4884738" y="3482975"/>
          <p14:tracePt t="26841" x="4857750" y="3232150"/>
          <p14:tracePt t="26847" x="4840288" y="3125788"/>
          <p14:tracePt t="26859" x="4822825" y="3036888"/>
          <p14:tracePt t="26888" x="4786313" y="2884488"/>
          <p14:tracePt t="26912" x="4786313" y="2803525"/>
          <p14:tracePt t="26928" x="4776788" y="2776538"/>
          <p14:tracePt t="26931" x="4776788" y="2759075"/>
          <p14:tracePt t="27158" x="4768850" y="2759075"/>
          <p14:tracePt t="27172" x="4751388" y="2759075"/>
          <p14:tracePt t="27185" x="4741863" y="2741613"/>
          <p14:tracePt t="27213" x="4705350" y="2705100"/>
          <p14:tracePt t="27240" x="4660900" y="2608263"/>
          <p14:tracePt t="27259" x="4616450" y="2446338"/>
          <p14:tracePt t="27276" x="4598988" y="2374900"/>
          <p14:tracePt t="27311" x="4545013" y="2143125"/>
          <p14:tracePt t="27317" x="4527550" y="2098675"/>
          <p14:tracePt t="27330" x="4518025" y="2044700"/>
          <p14:tracePt t="27358" x="4500563" y="1965325"/>
          <p14:tracePt t="27377" x="4483100" y="1884363"/>
          <p14:tracePt t="27412" x="4483100" y="1812925"/>
          <p14:tracePt t="27443" x="4473575" y="1758950"/>
          <p14:tracePt t="27447" x="4473575" y="1731963"/>
          <p14:tracePt t="27460" x="4473575" y="1714500"/>
          <p14:tracePt t="27477" x="4465638" y="1697038"/>
          <p14:tracePt t="27512" x="4465638" y="1679575"/>
          <p14:tracePt t="27759" x="4456113" y="1670050"/>
          <p14:tracePt t="27785" x="4456113" y="1660525"/>
          <p14:tracePt t="27796" x="4446588" y="1652588"/>
          <p14:tracePt t="27954" x="4446588" y="1643063"/>
          <p14:tracePt t="27965" x="4446588" y="1625600"/>
          <p14:tracePt t="28000" x="4446588" y="1616075"/>
          <p14:tracePt t="28251" x="4446588" y="1598613"/>
          <p14:tracePt t="28264" x="4446588" y="1581150"/>
          <p14:tracePt t="28277" x="4446588" y="1571625"/>
          <p14:tracePt t="28288" x="4446588" y="1562100"/>
          <p14:tracePt t="28317" x="4446588" y="1554163"/>
          <p14:tracePt t="28468" x="4446588" y="1527175"/>
          <p14:tracePt t="28482" x="4446588" y="1517650"/>
          <p14:tracePt t="28496" x="4446588" y="1509713"/>
          <p14:tracePt t="28529" x="4446588" y="1500188"/>
          <p14:tracePt t="28614" x="4446588" y="1490663"/>
          <p14:tracePt t="29465" x="4446588" y="1482725"/>
          <p14:tracePt t="29563" x="4446588" y="1473200"/>
          <p14:tracePt t="29923" x="4446588" y="1465263"/>
          <p14:tracePt t="29934" x="4446588" y="1455738"/>
          <p14:tracePt t="29956" x="4446588" y="1446213"/>
          <p14:tracePt t="30786" x="4446588" y="1438275"/>
          <p14:tracePt t="31234" x="4446588" y="1428750"/>
          <p14:tracePt t="31305" x="4446588" y="1419225"/>
          <p14:tracePt t="31353" x="4446588" y="1411288"/>
          <p14:tracePt t="32851" x="4446588" y="1401763"/>
          <p14:tracePt t="33406" x="4446588" y="1393825"/>
          <p14:tracePt t="33455" x="4446588" y="1384300"/>
          <p14:tracePt t="33477" x="4446588" y="1374775"/>
          <p14:tracePt t="33621" x="4456113" y="1374775"/>
          <p14:tracePt t="33705" x="4456113" y="1384300"/>
          <p14:tracePt t="34065" x="4456113" y="1393825"/>
          <p14:tracePt t="34152" x="4456113" y="1411288"/>
          <p14:tracePt t="34163" x="4456113" y="1428750"/>
          <p14:tracePt t="34174" x="4456113" y="1446213"/>
          <p14:tracePt t="34188" x="4456113" y="1473200"/>
          <p14:tracePt t="34216" x="4446588" y="1509713"/>
          <p14:tracePt t="34240" x="4446588" y="1544638"/>
          <p14:tracePt t="34269" x="4446588" y="1589088"/>
          <p14:tracePt t="34274" x="4446588" y="1616075"/>
          <p14:tracePt t="34287" x="4446588" y="1652588"/>
          <p14:tracePt t="34316" x="4438650" y="1724025"/>
          <p14:tracePt t="34322" x="4429125" y="1758950"/>
          <p14:tracePt t="34340" x="4429125" y="1785938"/>
          <p14:tracePt t="34356" x="4429125" y="1830388"/>
          <p14:tracePt t="34385" x="4429125" y="1857375"/>
          <p14:tracePt t="34391" x="4429125" y="1866900"/>
          <p14:tracePt t="34812" x="4429125" y="1884363"/>
          <p14:tracePt t="34822" x="4429125" y="1893888"/>
          <p14:tracePt t="34841" x="4429125" y="1901825"/>
          <p14:tracePt t="34870" x="4429125" y="1919288"/>
          <p14:tracePt t="34876" x="4429125" y="1928813"/>
          <p14:tracePt t="34889" x="4429125" y="1938338"/>
          <p14:tracePt t="34917" x="4429125" y="1973263"/>
          <p14:tracePt t="34923" x="4429125" y="1982788"/>
          <p14:tracePt t="34942" x="4419600" y="2009775"/>
          <p14:tracePt t="34957" x="4419600" y="2017713"/>
          <p14:tracePt t="34986" x="4419600" y="2044700"/>
          <p14:tracePt t="34992" x="4411663" y="2044700"/>
          <p14:tracePt t="35004" x="4411663" y="2054225"/>
          <p14:tracePt t="35039" x="4411663" y="2071688"/>
          <p14:tracePt t="35051" x="4411663" y="2081213"/>
          <p14:tracePt t="35086" x="4411663" y="2098675"/>
          <p14:tracePt t="35091" x="4411663" y="2108200"/>
          <p14:tracePt t="35140" x="4402138" y="2133600"/>
          <p14:tracePt t="35159" x="4402138" y="2143125"/>
          <p14:tracePt t="35174" x="4402138" y="2152650"/>
          <p14:tracePt t="35202" x="4402138" y="2170113"/>
          <p14:tracePt t="35208" x="4394200" y="2179638"/>
          <p14:tracePt t="35220" x="4394200" y="2187575"/>
          <p14:tracePt t="35242" x="4394200" y="2197100"/>
          <p14:tracePt t="35258" x="4384675" y="2224088"/>
          <p14:tracePt t="35287" x="4384675" y="2241550"/>
          <p14:tracePt t="35292" x="4384675" y="2259013"/>
          <p14:tracePt t="35305" x="4384675" y="2276475"/>
          <p14:tracePt t="35340" x="4375150" y="2347913"/>
          <p14:tracePt t="35358" x="4375150" y="2366963"/>
          <p14:tracePt t="35387" x="4375150" y="2393950"/>
          <p14:tracePt t="35392" x="4375150" y="2411413"/>
          <p14:tracePt t="35404" x="4375150" y="2419350"/>
          <p14:tracePt t="35440" x="4375150" y="2428875"/>
          <p14:tracePt t="35630" x="4367213" y="2428875"/>
          <p14:tracePt t="35652" x="4367213" y="2446338"/>
          <p14:tracePt t="35666" x="4367213" y="2465388"/>
          <p14:tracePt t="35679" x="4367213" y="2490788"/>
          <p14:tracePt t="35691" x="4367213" y="2527300"/>
          <p14:tracePt t="35719" x="4357688" y="2633663"/>
          <p14:tracePt t="35725" x="4357688" y="2697163"/>
          <p14:tracePt t="35743" x="4348163" y="2759075"/>
          <p14:tracePt t="35773" x="4348163" y="2901950"/>
          <p14:tracePt t="35802" x="4348163" y="2990850"/>
          <p14:tracePt t="35820" x="4348163" y="3062288"/>
          <p14:tracePt t="35842" x="4340225" y="3108325"/>
          <p14:tracePt t="35858" x="4340225" y="3143250"/>
          <p14:tracePt t="35887" x="4340225" y="3187700"/>
          <p14:tracePt t="35919" x="4340225" y="3251200"/>
          <p14:tracePt t="35944" x="4340225" y="3295650"/>
          <p14:tracePt t="35959" x="4340225" y="3322638"/>
          <p14:tracePt t="35988" x="4340225" y="3384550"/>
          <p14:tracePt t="36007" x="4340225" y="3394075"/>
          <p14:tracePt t="36042" x="4340225" y="3419475"/>
          <p14:tracePt t="36059" x="4340225" y="3429000"/>
          <p14:tracePt t="36170" x="4340225" y="3438525"/>
          <p14:tracePt t="36396" x="4340225" y="3455988"/>
          <p14:tracePt t="36423" x="4340225" y="3465513"/>
          <p14:tracePt t="36435" x="4340225" y="3482975"/>
          <p14:tracePt t="36447" x="4340225" y="3509963"/>
          <p14:tracePt t="36475" x="4348163" y="3598863"/>
          <p14:tracePt t="36506" x="4375150" y="3751263"/>
          <p14:tracePt t="36544" x="4394200" y="3884613"/>
          <p14:tracePt t="36562" x="4411663" y="3929063"/>
          <p14:tracePt t="36577" x="4429125" y="4000500"/>
          <p14:tracePt t="36607" x="4438650" y="4054475"/>
          <p14:tracePt t="36625" x="4446588" y="4062413"/>
          <p14:tracePt t="36646" x="4446588" y="4071938"/>
          <p14:tracePt t="36663" x="4456113" y="4081463"/>
          <p14:tracePt t="36746" x="4465638" y="4081463"/>
          <p14:tracePt t="36781" x="4473575" y="4081463"/>
          <p14:tracePt t="36807" x="4483100" y="4081463"/>
          <p14:tracePt t="36840" x="4491038" y="4071938"/>
          <p14:tracePt t="36855" x="4491038" y="4062413"/>
          <p14:tracePt t="37025" x="4491038" y="4054475"/>
          <p14:tracePt t="37058" x="4500563" y="4054475"/>
          <p14:tracePt t="37068" x="4518025" y="4062413"/>
          <p14:tracePt t="37083" x="4545013" y="4071938"/>
          <p14:tracePt t="37107" x="4581525" y="4108450"/>
          <p14:tracePt t="37145" x="4660900" y="4205288"/>
          <p14:tracePt t="37163" x="4687888" y="4232275"/>
          <p14:tracePt t="37193" x="4751388" y="4340225"/>
          <p14:tracePt t="37223" x="4795838" y="4419600"/>
          <p14:tracePt t="37229" x="4813300" y="4483100"/>
          <p14:tracePt t="37249" x="4857750" y="4554538"/>
          <p14:tracePt t="37264" x="4867275" y="4572000"/>
          <p14:tracePt t="37293" x="4894263" y="4598988"/>
          <p14:tracePt t="37298" x="4902200" y="4608513"/>
          <p14:tracePt t="37328" x="4911725" y="4598988"/>
          <p14:tracePt t="37348" x="4919663" y="4562475"/>
          <p14:tracePt t="37492" x="4929188" y="4572000"/>
          <p14:tracePt t="37502" x="4946650" y="4589463"/>
          <p14:tracePt t="37524" x="4956175" y="4608513"/>
          <p14:tracePt t="37548" x="4983163" y="4633913"/>
          <p14:tracePt t="37564" x="5010150" y="4679950"/>
          <p14:tracePt t="37593" x="5027613" y="4697413"/>
          <p14:tracePt t="37599" x="5037138" y="4705350"/>
          <p14:tracePt t="37646" x="5037138" y="4714875"/>
          <p14:tracePt t="37743" x="5045075" y="4714875"/>
          <p14:tracePt t="37852" x="5045075" y="4741863"/>
          <p14:tracePt t="37864" x="5045075" y="4759325"/>
          <p14:tracePt t="37879" x="5054600" y="4776788"/>
          <p14:tracePt t="37897" x="5054600" y="4786313"/>
          <p14:tracePt t="37912" x="5054600" y="4803775"/>
          <p14:tracePt t="38090" x="5054600" y="4813300"/>
          <p14:tracePt t="38102" x="5054600" y="4830763"/>
          <p14:tracePt t="38116" x="5062538" y="4840288"/>
          <p14:tracePt t="38149" x="5062538" y="4875213"/>
          <p14:tracePt t="38154" x="5072063" y="4902200"/>
          <p14:tracePt t="38178" x="5081588" y="4938713"/>
          <p14:tracePt t="38196" x="5089525" y="4965700"/>
          <p14:tracePt t="38213" x="5089525" y="5018088"/>
          <p14:tracePt t="38249" x="5108575" y="5099050"/>
          <p14:tracePt t="38280" x="5133975" y="5251450"/>
          <p14:tracePt t="38300" x="5143500" y="5295900"/>
          <p14:tracePt t="38314" x="5153025" y="5340350"/>
          <p14:tracePt t="38349" x="5170488" y="5465763"/>
          <p14:tracePt t="38355" x="5180013" y="5491163"/>
          <p14:tracePt t="38396" x="5187950" y="5510213"/>
          <p14:tracePt t="38714" x="5187950" y="5537200"/>
          <p14:tracePt t="38730" x="5187950" y="5554663"/>
          <p14:tracePt t="38740" x="5187950" y="5581650"/>
          <p14:tracePt t="38755" x="5187950" y="5608638"/>
          <p14:tracePt t="38782" x="5205413" y="5670550"/>
          <p14:tracePt t="38800" x="5205413" y="5724525"/>
          <p14:tracePt t="38829" x="5214938" y="5795963"/>
          <p14:tracePt t="38834" x="5214938" y="5822950"/>
          <p14:tracePt t="38852" x="5224463" y="5867400"/>
          <p14:tracePt t="38868" x="5224463" y="5902325"/>
          <p14:tracePt t="38899" x="5232400" y="5983288"/>
          <p14:tracePt t="38929" x="5241925" y="6018213"/>
          <p14:tracePt t="38935" x="5241925" y="6027738"/>
          <p14:tracePt t="39110" x="5241925" y="6045200"/>
          <p14:tracePt t="39127" x="5241925" y="6054725"/>
          <p14:tracePt t="39136" x="5241925" y="6072188"/>
          <p14:tracePt t="39155" x="5241925" y="6089650"/>
          <p14:tracePt t="39270" x="5241925" y="6099175"/>
          <p14:tracePt t="39283" x="5241925" y="6108700"/>
          <p14:tracePt t="39294" x="5241925" y="6116638"/>
          <p14:tracePt t="39327" x="5241925" y="6126163"/>
          <p14:tracePt t="39363" x="5241925" y="6134100"/>
          <p14:tracePt t="39520" x="5241925" y="6143625"/>
          <p14:tracePt t="39531" x="5241925" y="6153150"/>
          <p14:tracePt t="39542" x="5232400" y="6161088"/>
          <p14:tracePt t="39558" x="5232400" y="6170613"/>
          <p14:tracePt t="39586" x="5224463" y="6180138"/>
          <p14:tracePt t="39787" x="5214938" y="6180138"/>
          <p14:tracePt t="39796" x="5205413" y="6108700"/>
          <p14:tracePt t="39818" x="5205413" y="6062663"/>
          <p14:tracePt t="39836" x="5197475" y="6010275"/>
          <p14:tracePt t="39858" x="5197475" y="5956300"/>
          <p14:tracePt t="39873" x="5197475" y="5938838"/>
          <p14:tracePt t="39918" x="5197475" y="5929313"/>
          <p14:tracePt t="39928" x="5197475" y="5919788"/>
          <p14:tracePt t="39958" x="5197475" y="5803900"/>
          <p14:tracePt t="39973" x="5197475" y="5741988"/>
          <p14:tracePt t="39989" x="5197475" y="5705475"/>
          <p14:tracePt t="40018" x="5187950" y="5634038"/>
          <p14:tracePt t="40036" x="5180013" y="5581650"/>
          <p14:tracePt t="40058" x="5170488" y="5554663"/>
          <p14:tracePt t="40085" x="5170488" y="5473700"/>
          <p14:tracePt t="40088" x="5170488" y="5438775"/>
          <p14:tracePt t="40103" x="5160963" y="5402263"/>
          <p14:tracePt t="40120" x="5160963" y="5375275"/>
          <p14:tracePt t="40156" x="5143500" y="5268913"/>
          <p14:tracePt t="40187" x="5143500" y="5197475"/>
          <p14:tracePt t="40206" x="5143500" y="5143500"/>
          <p14:tracePt t="40221" x="5143500" y="5126038"/>
          <p14:tracePt t="40257" x="5143500" y="5072063"/>
          <p14:tracePt t="40274" x="5143500" y="5054600"/>
          <p14:tracePt t="40290" x="5143500" y="5018088"/>
          <p14:tracePt t="40319" x="5143500" y="4983163"/>
          <p14:tracePt t="40324" x="5133975" y="4973638"/>
          <p14:tracePt t="40337" x="5133975" y="4956175"/>
          <p14:tracePt t="40358" x="5133975" y="4938713"/>
          <p14:tracePt t="40374" x="5126038" y="4919663"/>
          <p14:tracePt t="40403" x="5116513" y="4875213"/>
          <p14:tracePt t="40421" x="5116513" y="4867275"/>
          <p14:tracePt t="40457" x="5089525" y="4786313"/>
          <p14:tracePt t="40487" x="5062538" y="4751388"/>
          <p14:tracePt t="40506" x="5045075" y="4697413"/>
          <p14:tracePt t="40535" x="5010150" y="4660900"/>
          <p14:tracePt t="40559" x="4973638" y="4633913"/>
          <p14:tracePt t="40589" x="4946650" y="4616450"/>
          <p14:tracePt t="40592" x="4938713" y="4616450"/>
          <p14:tracePt t="40604" x="4929188" y="4608513"/>
          <p14:tracePt t="40626" x="4919663" y="4598988"/>
          <p14:tracePt t="40653" x="4911725" y="4598988"/>
          <p14:tracePt t="40880" x="4902200" y="4608513"/>
          <p14:tracePt t="40902" x="4884738" y="4608513"/>
          <p14:tracePt t="40929" x="4875213" y="4608513"/>
          <p14:tracePt t="40940" x="4857750" y="4598988"/>
          <p14:tracePt t="40960" x="4848225" y="4581525"/>
          <p14:tracePt t="40976" x="4813300" y="4537075"/>
          <p14:tracePt t="40992" x="4795838" y="4510088"/>
          <p14:tracePt t="41021" x="4705350" y="4411663"/>
          <p14:tracePt t="41039" x="4670425" y="4375150"/>
          <p14:tracePt t="41060" x="4608513" y="4295775"/>
          <p14:tracePt t="41076" x="4572000" y="4268788"/>
          <p14:tracePt t="41105" x="4518025" y="4205288"/>
          <p14:tracePt t="41108" x="4510088" y="4187825"/>
          <p14:tracePt t="41119" x="4491038" y="4179888"/>
          <p14:tracePt t="41134" x="4473575" y="4152900"/>
          <p14:tracePt t="41161" x="4446588" y="4133850"/>
          <p14:tracePt t="41189" x="4419600" y="4108450"/>
          <p14:tracePt t="41195" x="4402138" y="4098925"/>
          <p14:tracePt t="41208" x="4394200" y="4081463"/>
          <p14:tracePt t="41236" x="4367213" y="4054475"/>
          <p14:tracePt t="41242" x="4348163" y="4037013"/>
          <p14:tracePt t="41261" x="4330700" y="4027488"/>
          <p14:tracePt t="41288" x="4322763" y="4017963"/>
          <p14:tracePt t="41306" x="4313238" y="4017963"/>
          <p14:tracePt t="41337" x="4313238" y="4010025"/>
          <p14:tracePt t="41588" x="4313238" y="4000500"/>
          <p14:tracePt t="41600" x="4313238" y="3990975"/>
          <p14:tracePt t="41623" x="4313238" y="3973513"/>
          <p14:tracePt t="41640" x="4313238" y="3938588"/>
          <p14:tracePt t="41662" x="4313238" y="3894138"/>
          <p14:tracePt t="41678" x="4313238" y="3867150"/>
          <p14:tracePt t="41708" x="4313238" y="3759200"/>
          <p14:tracePt t="41725" x="4313238" y="3705225"/>
          <p14:tracePt t="41761" x="4340225" y="3500438"/>
          <p14:tracePt t="41778" x="4348163" y="3438525"/>
          <p14:tracePt t="41794" x="4357688" y="3340100"/>
          <p14:tracePt t="41823" x="4367213" y="3276600"/>
          <p14:tracePt t="41829" x="4367213" y="3251200"/>
          <p14:tracePt t="41842" x="4367213" y="3224213"/>
          <p14:tracePt t="41864" x="4367213" y="3170238"/>
          <p14:tracePt t="41879" x="4367213" y="3152775"/>
          <p14:tracePt t="41908" x="4367213" y="3133725"/>
          <p14:tracePt t="41914" x="4367213" y="3125788"/>
          <p14:tracePt t="41971" x="4367213" y="3133725"/>
          <p14:tracePt t="42175" x="4367213" y="3125788"/>
          <p14:tracePt t="42191" x="4367213" y="3116263"/>
          <p14:tracePt t="42203" x="4367213" y="3098800"/>
          <p14:tracePt t="42227" x="4367213" y="3000375"/>
          <p14:tracePt t="42263" x="4367213" y="2768600"/>
          <p14:tracePt t="42294" x="4367213" y="2652713"/>
          <p14:tracePt t="42299" x="4375150" y="2608263"/>
          <p14:tracePt t="42312" x="4375150" y="2544763"/>
          <p14:tracePt t="42341" x="4384675" y="2465388"/>
          <p14:tracePt t="42346" x="4384675" y="2438400"/>
          <p14:tracePt t="42365" x="4384675" y="2401888"/>
          <p14:tracePt t="42381" x="4394200" y="2339975"/>
          <p14:tracePt t="42410" x="4394200" y="2286000"/>
          <p14:tracePt t="42427" x="4394200" y="2259013"/>
          <p14:tracePt t="42464" x="4402138" y="2197100"/>
          <p14:tracePt t="42469" x="4411663" y="2187575"/>
          <p14:tracePt t="42481" x="4411663" y="2160588"/>
          <p14:tracePt t="42510" x="4419600" y="2125663"/>
          <p14:tracePt t="42742" x="4419600" y="2108200"/>
          <p14:tracePt t="42753" x="4419600" y="2089150"/>
          <p14:tracePt t="42767" x="4419600" y="2054225"/>
          <p14:tracePt t="42796" x="4419600" y="1938338"/>
          <p14:tracePt t="42802" x="4419600" y="1893888"/>
          <p14:tracePt t="42814" x="4419600" y="1857375"/>
          <p14:tracePt t="42842" x="4419600" y="1803400"/>
          <p14:tracePt t="42866" x="4419600" y="1776413"/>
          <p14:tracePt t="42881" x="4419600" y="1768475"/>
          <p14:tracePt t="42911" x="4419600" y="1724025"/>
          <p14:tracePt t="42929" x="4419600" y="1714500"/>
          <p14:tracePt t="42965" x="4419600" y="1679575"/>
          <p14:tracePt t="42971" x="4419600" y="1670050"/>
          <p14:tracePt t="42983" x="4419600" y="1660525"/>
          <p14:tracePt t="43012" x="4419600" y="1633538"/>
          <p14:tracePt t="43018" x="4419600" y="1625600"/>
          <p14:tracePt t="43030" x="4419600" y="1616075"/>
          <p14:tracePt t="43068" x="4419600" y="1608138"/>
          <p14:tracePt t="43222" x="4419600" y="1598613"/>
          <p14:tracePt t="43858" x="4419600" y="1589088"/>
          <p14:tracePt t="43883" x="4419600" y="1581150"/>
          <p14:tracePt t="43929" x="4419600" y="1571625"/>
          <p14:tracePt t="44123" x="4419600" y="1562100"/>
          <p14:tracePt t="44867" x="4419600" y="1554163"/>
          <p14:tracePt t="44952" x="4419600" y="1544638"/>
          <p14:tracePt t="45492" x="4419600" y="1536700"/>
          <p14:tracePt t="45531" x="4419600" y="1527175"/>
          <p14:tracePt t="45601" x="4419600" y="1536700"/>
          <p14:tracePt t="45756" x="4429125" y="1536700"/>
          <p14:tracePt t="45768" x="4429125" y="1544638"/>
          <p14:tracePt t="45782" x="4438650" y="1554163"/>
          <p14:tracePt t="45807" x="4446588" y="1554163"/>
          <p14:tracePt t="45827" x="4456113" y="1554163"/>
          <p14:tracePt t="46155" x="4456113" y="1527175"/>
          <p14:tracePt t="46168" x="4456113" y="1500188"/>
          <p14:tracePt t="46180" x="4456113" y="1465263"/>
          <p14:tracePt t="46209" x="4456113" y="1428750"/>
          <p14:tracePt t="46215" x="4456113" y="1419225"/>
          <p14:tracePt t="46227" x="4456113" y="1401763"/>
          <p14:tracePt t="46256" x="4456113" y="1384300"/>
          <p14:tracePt t="46261" x="4456113" y="1374775"/>
          <p14:tracePt t="46280" x="4456113" y="1366838"/>
          <p14:tracePt t="46296" x="4456113" y="1347788"/>
          <p14:tracePt t="46340" x="4456113" y="1339850"/>
          <p14:tracePt t="46347" x="4456113" y="1322388"/>
          <p14:tracePt t="46373" x="4456113" y="1312863"/>
          <p14:tracePt t="46394" x="4456113" y="1295400"/>
          <p14:tracePt t="46416" x="4456113" y="1303338"/>
          <p14:tracePt t="46431" x="4456113" y="1322388"/>
          <p14:tracePt t="46444" x="4456113" y="1339850"/>
          <p14:tracePt t="46479" x="4456113" y="1384300"/>
          <p14:tracePt t="46496" x="4456113" y="1401763"/>
          <p14:tracePt t="46525" x="4456113" y="1438275"/>
          <p14:tracePt t="46556" x="4446588" y="1465263"/>
          <p14:tracePt t="46581" x="4446588" y="1482725"/>
          <p14:tracePt t="46610" x="4446588" y="1490663"/>
          <p14:tracePt t="46633" x="4446588" y="1500188"/>
          <p14:tracePt t="46659" x="4446588" y="1509713"/>
          <p14:tracePt t="46671" x="4438650" y="1527175"/>
          <p14:tracePt t="46704" x="4438650" y="1536700"/>
          <p14:tracePt t="46958" x="4438650" y="1554163"/>
          <p14:tracePt t="46972" x="4438650" y="1581150"/>
          <p14:tracePt t="46984" x="4429125" y="1608138"/>
          <p14:tracePt t="47011" x="4429125" y="1633538"/>
          <p14:tracePt t="47017" x="4429125" y="1643063"/>
          <p14:tracePt t="47045" x="4419600" y="1652588"/>
          <p14:tracePt t="47092" x="4411663" y="1652588"/>
          <p14:tracePt t="47125" x="4402138" y="1652588"/>
          <p14:tracePt t="47153" x="4384675" y="1652588"/>
          <p14:tracePt t="47173" x="4375150" y="1652588"/>
          <p14:tracePt t="47186" x="4367213" y="1652588"/>
          <p14:tracePt t="47202" x="4357688" y="1652588"/>
          <p14:tracePt t="47228" x="4340225" y="1643063"/>
          <p14:tracePt t="47234" x="4330700" y="1643063"/>
          <p14:tracePt t="47246" x="4313238" y="1643063"/>
          <p14:tracePt t="47282" x="4295775" y="1625600"/>
          <p14:tracePt t="47287" x="4286250" y="1625600"/>
          <p14:tracePt t="47299" x="4276725" y="1625600"/>
          <p14:tracePt t="47328" x="4268788" y="1625600"/>
          <p14:tracePt t="47654" x="4268788" y="1616075"/>
          <p14:tracePt t="47681" x="4268788" y="1598613"/>
          <p14:tracePt t="47692" x="4268788" y="1589088"/>
          <p14:tracePt t="47716" x="4268788" y="1571625"/>
          <p14:tracePt t="47733" x="4268788" y="1554163"/>
          <p14:tracePt t="47746" x="4268788" y="1536700"/>
          <p14:tracePt t="47783" x="4268788" y="1490663"/>
          <p14:tracePt t="47789" x="4268788" y="1482725"/>
          <p14:tracePt t="47815" x="4268788" y="1455738"/>
          <p14:tracePt t="47821" x="4268788" y="1438275"/>
          <p14:tracePt t="47846" x="4268788" y="1419225"/>
          <p14:tracePt t="47883" x="4268788" y="1411288"/>
          <p14:tracePt t="48123" x="4268788" y="1401763"/>
          <p14:tracePt t="48146" x="4268788" y="1393825"/>
          <p14:tracePt t="48195" x="4268788" y="1384300"/>
          <p14:tracePt t="48269" x="4259263" y="1374775"/>
          <p14:tracePt t="48283" x="4259263" y="1366838"/>
          <p14:tracePt t="48291" x="4259263" y="1357313"/>
          <p14:tracePt t="48471" x="4259263" y="1366838"/>
          <p14:tracePt t="49348" x="4259263" y="1357313"/>
          <p14:tracePt t="49843" x="4259263" y="1347788"/>
          <p14:tracePt t="49904" x="4259263" y="1339850"/>
          <p14:tracePt t="49985" x="4251325" y="1330325"/>
          <p14:tracePt t="50022" x="4251325" y="1322388"/>
          <p14:tracePt t="50179" x="4241800" y="1330325"/>
          <p14:tracePt t="50191" x="4241800" y="1339850"/>
          <p14:tracePt t="50203" x="4232275" y="1357313"/>
          <p14:tracePt t="50227" x="4232275" y="1393825"/>
          <p14:tracePt t="50242" x="4232275" y="1411288"/>
          <p14:tracePt t="50271" x="4224338" y="1455738"/>
          <p14:tracePt t="50295" x="4224338" y="1465263"/>
          <p14:tracePt t="50312" x="4214813" y="1482725"/>
          <p14:tracePt t="50516" x="4205288" y="1482725"/>
          <p14:tracePt t="50574" x="4197350" y="1500188"/>
          <p14:tracePt t="50598" x="4197350" y="1509713"/>
          <p14:tracePt t="50610" x="4197350" y="1527175"/>
          <p14:tracePt t="50624" x="4197350" y="1536700"/>
          <p14:tracePt t="50645" x="4197350" y="1554163"/>
          <p14:tracePt t="50671" x="4197350" y="1562100"/>
          <p14:tracePt t="50697" x="4205288" y="1571625"/>
          <p14:tracePt t="50732" x="4205288" y="1562100"/>
          <p14:tracePt t="51068" x="4205288" y="1554163"/>
          <p14:tracePt t="51537" x="4205288" y="1544638"/>
          <p14:tracePt t="51596" x="4205288" y="1527175"/>
          <p14:tracePt t="51607" x="4205288" y="1500188"/>
          <p14:tracePt t="51618" x="4205288" y="1473200"/>
          <p14:tracePt t="51633" x="4205288" y="1446213"/>
          <p14:tracePt t="51647" x="4205288" y="1419225"/>
          <p14:tracePt t="51676" x="4205288" y="1374775"/>
          <p14:tracePt t="51682" x="4205288" y="1366838"/>
          <p14:tracePt t="51700" x="4205288" y="1357313"/>
          <p14:tracePt t="51716" x="4205288" y="1347788"/>
          <p14:tracePt t="51931" x="4214813" y="1347788"/>
          <p14:tracePt t="51959" x="4224338" y="1357313"/>
          <p14:tracePt t="51991" x="4224338" y="1366838"/>
          <p14:tracePt t="52029" x="4224338" y="1374775"/>
          <p14:tracePt t="52269" x="4224338" y="1393825"/>
          <p14:tracePt t="52283" x="4224338" y="1411288"/>
          <p14:tracePt t="52318" x="4224338" y="1419225"/>
          <p14:tracePt t="52342" x="4224338" y="1438275"/>
          <p14:tracePt t="52365" x="4224338" y="1490663"/>
          <p14:tracePt t="52380" x="4224338" y="1517650"/>
          <p14:tracePt t="52402" x="4214813" y="1571625"/>
          <p14:tracePt t="52431" x="4214813" y="1625600"/>
          <p14:tracePt t="52449" x="4214813" y="1679575"/>
          <p14:tracePt t="52478" x="4205288" y="1758950"/>
          <p14:tracePt t="52502" x="4187825" y="1839913"/>
          <p14:tracePt t="52532" x="4179888" y="1901825"/>
          <p14:tracePt t="52549" x="4179888" y="1928813"/>
          <p14:tracePt t="52578" x="4170363" y="1946275"/>
          <p14:tracePt t="52584" x="4170363" y="1973263"/>
          <p14:tracePt t="52603" x="4160838" y="2000250"/>
          <p14:tracePt t="52619" x="4152900" y="2054225"/>
          <p14:tracePt t="52648" x="4133850" y="2116138"/>
          <p14:tracePt t="52665" x="4125913" y="2143125"/>
          <p14:tracePt t="52701" x="4116388" y="2205038"/>
          <p14:tracePt t="52731" x="4116388" y="2214563"/>
          <p14:tracePt t="52944" x="4108450" y="2241550"/>
          <p14:tracePt t="52956" x="4098925" y="2259013"/>
          <p14:tracePt t="52967" x="4098925" y="2286000"/>
          <p14:tracePt t="53002" x="4071938" y="2366963"/>
          <p14:tracePt t="53019" x="4062413" y="2411413"/>
          <p14:tracePt t="53048" x="4044950" y="2517775"/>
          <p14:tracePt t="53054" x="4027488" y="2581275"/>
          <p14:tracePt t="53066" x="4017963" y="2643188"/>
          <p14:tracePt t="53102" x="4000500" y="2830513"/>
          <p14:tracePt t="53131" x="3990975" y="2928938"/>
          <p14:tracePt t="53149" x="3990975" y="2990850"/>
          <p14:tracePt t="53166" x="3990975" y="3017838"/>
          <p14:tracePt t="53202" x="3990975" y="3071813"/>
          <p14:tracePt t="53207" x="3990975" y="3081338"/>
          <p14:tracePt t="53220" x="3990975" y="3098800"/>
          <p14:tracePt t="53249" x="3990975" y="3143250"/>
          <p14:tracePt t="53255" x="3990975" y="3152775"/>
          <p14:tracePt t="53267" x="4000500" y="3170238"/>
          <p14:tracePt t="53303" x="4000500" y="3205163"/>
          <p14:tracePt t="53333" x="4010025" y="3214688"/>
          <p14:tracePt t="53340" x="4017963" y="3214688"/>
          <p14:tracePt t="53353" x="4017963" y="3224213"/>
          <p14:tracePt t="53380" x="4027488" y="3224213"/>
          <p14:tracePt t="53387" x="4037013" y="3224213"/>
          <p14:tracePt t="53577" x="4037013" y="3232150"/>
          <p14:tracePt t="53603" x="4044950" y="3259138"/>
          <p14:tracePt t="53619" x="4044950" y="3295650"/>
          <p14:tracePt t="53626" x="4054475" y="3330575"/>
          <p14:tracePt t="53650" x="4081463" y="3394075"/>
          <p14:tracePt t="53681" x="4098925" y="3446463"/>
          <p14:tracePt t="53706" x="4116388" y="3490913"/>
          <p14:tracePt t="53721" x="4116388" y="3517900"/>
          <p14:tracePt t="53725" x="4116388" y="3536950"/>
          <p14:tracePt t="53738" x="4125913" y="3554413"/>
          <p14:tracePt t="53767" x="4143375" y="3598863"/>
          <p14:tracePt t="53772" x="4152900" y="3616325"/>
          <p14:tracePt t="53785" x="4160838" y="3643313"/>
          <p14:tracePt t="53806" x="4170363" y="3660775"/>
          <p14:tracePt t="53822" x="4179888" y="3687763"/>
          <p14:tracePt t="53849" x="4187825" y="3705225"/>
          <p14:tracePt t="53881" x="4197350" y="3732213"/>
          <p14:tracePt t="53907" x="4197350" y="3741738"/>
          <p14:tracePt t="53921" x="4205288" y="3751263"/>
          <p14:tracePt t="53950" x="4214813" y="3776663"/>
          <p14:tracePt t="53956" x="4214813" y="3795713"/>
          <p14:tracePt t="53968" x="4224338" y="3813175"/>
          <p14:tracePt t="54004" x="4232275" y="3857625"/>
          <p14:tracePt t="54190" x="4232275" y="3867150"/>
          <p14:tracePt t="54202" x="4232275" y="3875088"/>
          <p14:tracePt t="54216" x="4232275" y="3902075"/>
          <p14:tracePt t="54229" x="4232275" y="3938588"/>
          <p14:tracePt t="54254" x="4241800" y="4027488"/>
          <p14:tracePt t="54283" x="4268788" y="4133850"/>
          <p14:tracePt t="54289" x="4286250" y="4179888"/>
          <p14:tracePt t="54307" x="4295775" y="4224338"/>
          <p14:tracePt t="54334" x="4330700" y="4313238"/>
          <p14:tracePt t="54353" x="4367213" y="4384675"/>
          <p14:tracePt t="54370" x="4394200" y="4456113"/>
          <p14:tracePt t="54405" x="4419600" y="4483100"/>
          <p14:tracePt t="54410" x="4429125" y="4483100"/>
          <p14:tracePt t="54423" x="4438650" y="4491038"/>
          <p14:tracePt t="54452" x="4456113" y="4491038"/>
          <p14:tracePt t="54458" x="4456113" y="4500563"/>
          <p14:tracePt t="54470" x="4465638" y="4500563"/>
          <p14:tracePt t="54506" x="4500563" y="4510088"/>
          <p14:tracePt t="54536" x="4510088" y="4510088"/>
          <p14:tracePt t="54552" x="4518025" y="4518025"/>
          <p14:tracePt t="54590" x="4518025" y="4527550"/>
          <p14:tracePt t="54599" x="4527550" y="4527550"/>
          <p14:tracePt t="54612" x="4527550" y="4537075"/>
          <p14:tracePt t="54625" x="4545013" y="4545013"/>
          <p14:tracePt t="54652" x="4572000" y="4562475"/>
          <p14:tracePt t="54670" x="4581525" y="4562475"/>
          <p14:tracePt t="54706" x="4643438" y="4598988"/>
          <p14:tracePt t="54724" x="4660900" y="4608513"/>
          <p14:tracePt t="54754" x="4697413" y="4670425"/>
          <p14:tracePt t="54760" x="4724400" y="4687888"/>
          <p14:tracePt t="54784" x="4741863" y="4705350"/>
          <p14:tracePt t="54808" x="4759325" y="4724400"/>
          <p14:tracePt t="54825" x="4759325" y="4732338"/>
          <p14:tracePt t="54853" x="4776788" y="4786313"/>
          <p14:tracePt t="54883" x="4795838" y="4822825"/>
          <p14:tracePt t="54888" x="4803775" y="4830763"/>
          <p14:tracePt t="54908" x="4803775" y="4848225"/>
          <p14:tracePt t="54923" x="4822825" y="4840288"/>
          <p14:tracePt t="54939" x="4830763" y="4795838"/>
          <p14:tracePt t="54968" x="4848225" y="4643438"/>
          <p14:tracePt t="54973" x="4848225" y="4554538"/>
          <p14:tracePt t="54986" x="4848225" y="4473575"/>
          <p14:tracePt t="55008" x="4848225" y="4411663"/>
          <p14:tracePt t="55037" x="4848225" y="4348163"/>
          <p14:tracePt t="55249" x="4848225" y="4357688"/>
          <p14:tracePt t="55347" x="4848225" y="4367213"/>
          <p14:tracePt t="55369" x="4848225" y="4375150"/>
          <p14:tracePt t="55394" x="4848225" y="4384675"/>
          <p14:tracePt t="55411" x="4840288" y="4394200"/>
          <p14:tracePt t="55426" x="4840288" y="4402138"/>
          <p14:tracePt t="55442" x="4830763" y="4402138"/>
          <p14:tracePt t="55610" x="4822825" y="4402138"/>
          <p14:tracePt t="55624" x="4813300" y="4402138"/>
          <p14:tracePt t="55632" x="4803775" y="4411663"/>
          <p14:tracePt t="55644" x="4795838" y="4411663"/>
          <p14:tracePt t="55671" x="4776788" y="4465638"/>
          <p14:tracePt t="55689" x="4768850" y="4491038"/>
          <p14:tracePt t="55712" x="4741863" y="4562475"/>
          <p14:tracePt t="55741" x="4724400" y="4616450"/>
          <p14:tracePt t="55745" x="4714875" y="4643438"/>
          <p14:tracePt t="55752" x="4705350" y="4670425"/>
          <p14:tracePt t="55773" x="4697413" y="4697413"/>
          <p14:tracePt t="55810" x="4670425" y="4768850"/>
          <p14:tracePt t="55816" x="4660900" y="4786313"/>
          <p14:tracePt t="55841" x="4652963" y="4822825"/>
          <p14:tracePt t="55858" x="4643438" y="4830763"/>
          <p14:tracePt t="55874" x="4633913" y="4830763"/>
          <p14:tracePt t="56064" x="4633913" y="4840288"/>
          <p14:tracePt t="56232" x="4625975" y="4840288"/>
          <p14:tracePt t="56248" x="4625975" y="4830763"/>
          <p14:tracePt t="56258" x="4625975" y="4822825"/>
          <p14:tracePt t="56276" x="4625975" y="4813300"/>
          <p14:tracePt t="56312" x="4616450" y="4795838"/>
          <p14:tracePt t="56619" x="4616450" y="4786313"/>
          <p14:tracePt t="56702" x="4616450" y="4776788"/>
          <p14:tracePt t="57161" x="4598988" y="4751388"/>
          <p14:tracePt t="57172" x="4589463" y="4732338"/>
          <p14:tracePt t="57195" x="4572000" y="4705350"/>
          <p14:tracePt t="57218" x="4562475" y="4697413"/>
          <p14:tracePt t="57234" x="4554538" y="4687888"/>
          <p14:tracePt t="57292" x="4554538" y="4679950"/>
          <p14:tracePt t="57578" x="4545013" y="4679950"/>
          <p14:tracePt t="57725" x="4527550" y="4679950"/>
          <p14:tracePt t="57735" x="4518025" y="4679950"/>
          <p14:tracePt t="57760" x="4510088" y="4679950"/>
          <p14:tracePt t="57782" x="4510088" y="4670425"/>
          <p14:tracePt t="58146" x="4510088" y="4660900"/>
          <p14:tracePt t="58335" x="4510088" y="4643438"/>
          <p14:tracePt t="58350" x="4518025" y="4616450"/>
          <p14:tracePt t="58364" x="4537075" y="4589463"/>
          <p14:tracePt t="58385" x="4572000" y="4527550"/>
          <p14:tracePt t="58420" x="4598988" y="4500563"/>
          <p14:tracePt t="58446" x="4608513" y="4500563"/>
          <p14:tracePt t="58470" x="4608513" y="4491038"/>
          <p14:tracePt t="58591" x="4616450" y="4473575"/>
          <p14:tracePt t="58601" x="4625975" y="4456113"/>
          <p14:tracePt t="58622" x="4625975" y="4438650"/>
          <p14:tracePt t="58653" x="4643438" y="4419600"/>
          <p14:tracePt t="59022" x="4633913" y="4438650"/>
          <p14:tracePt t="59033" x="4625975" y="4456113"/>
          <p14:tracePt t="59055" x="4608513" y="4473575"/>
          <p14:tracePt t="59072" x="4589463" y="4500563"/>
          <p14:tracePt t="59101" x="4572000" y="4518025"/>
          <p14:tracePt t="59107" x="4562475" y="4527550"/>
          <p14:tracePt t="59126" x="4554538" y="4527550"/>
          <p14:tracePt t="59155" x="4545013" y="4537075"/>
          <p14:tracePt t="59172" x="4537075" y="4537075"/>
          <p14:tracePt t="59202" x="4527550" y="4554538"/>
          <p14:tracePt t="59259" x="4518025" y="4562475"/>
          <p14:tracePt t="59275" x="4518025" y="4572000"/>
          <p14:tracePt t="59298" x="4518025" y="4581525"/>
          <p14:tracePt t="59430" x="4518025" y="4572000"/>
          <p14:tracePt t="59444" x="4518025" y="4562475"/>
          <p14:tracePt t="59457" x="4537075" y="4545013"/>
          <p14:tracePt t="59487" x="4562475" y="4491038"/>
          <p14:tracePt t="59493" x="4572000" y="4465638"/>
          <p14:tracePt t="59505" x="4581525" y="4438650"/>
          <p14:tracePt t="59528" x="4598988" y="4411663"/>
          <p14:tracePt t="59556" x="4598988" y="4402138"/>
          <p14:tracePt t="59575" x="4598988" y="4394200"/>
          <p14:tracePt t="59695" x="4598988" y="4402138"/>
          <p14:tracePt t="59707" x="4598988" y="4419600"/>
          <p14:tracePt t="59726" x="4589463" y="4446588"/>
          <p14:tracePt t="59744" x="4572000" y="4491038"/>
          <p14:tracePt t="59772" x="4545013" y="4527550"/>
          <p14:tracePt t="59779" x="4537075" y="4545013"/>
          <p14:tracePt t="59803" x="4518025" y="4572000"/>
          <p14:tracePt t="59827" x="4500563" y="4589463"/>
          <p14:tracePt t="59856" x="4491038" y="4598988"/>
          <p14:tracePt t="59888" x="4483100" y="4616450"/>
          <p14:tracePt t="59926" x="4473575" y="4625975"/>
          <p14:tracePt t="59983" x="4473575" y="4616450"/>
          <p14:tracePt t="59995" x="4473575" y="4608513"/>
          <p14:tracePt t="60007" x="4473575" y="4598988"/>
          <p14:tracePt t="60031" x="4491038" y="4581525"/>
          <p14:tracePt t="60046" x="4500563" y="4554538"/>
          <p14:tracePt t="60074" x="4527550" y="4527550"/>
          <p14:tracePt t="60079" x="4537075" y="4510088"/>
          <p14:tracePt t="60092" x="4545013" y="4500563"/>
          <p14:tracePt t="60127" x="4554538" y="4491038"/>
          <p14:tracePt t="60163" x="4554538" y="4483100"/>
          <p14:tracePt t="60260" x="4562475" y="4465638"/>
          <p14:tracePt t="60272" x="4562475" y="4456113"/>
          <p14:tracePt t="60283" x="4572000" y="4446588"/>
          <p14:tracePt t="60464" x="4572000" y="4456113"/>
          <p14:tracePt t="60488" x="4562475" y="4456113"/>
          <p14:tracePt t="60499" x="4562475" y="4465638"/>
          <p14:tracePt t="60523" x="4554538" y="4473575"/>
          <p14:tracePt t="60547" x="4545013" y="4483100"/>
          <p14:tracePt t="60559" x="4545013" y="4491038"/>
          <p14:tracePt t="60584" x="4537075" y="4491038"/>
          <p14:tracePt t="60595" x="4527550" y="4500563"/>
          <p14:tracePt t="60617" x="4518025" y="4510088"/>
          <p14:tracePt t="60644" x="4510088" y="4518025"/>
          <p14:tracePt t="60662" x="4510088" y="4527550"/>
          <p14:tracePt t="60692" x="4500563" y="4527550"/>
          <p14:tracePt t="60859" x="4500563" y="4518025"/>
          <p14:tracePt t="61065" x="4500563" y="4510088"/>
          <p14:tracePt t="61075" x="4510088" y="4491038"/>
          <p14:tracePt t="61087" x="4527550" y="4456113"/>
          <p14:tracePt t="61110" x="4554538" y="4402138"/>
          <p14:tracePt t="61133" x="4608513" y="4322763"/>
          <p14:tracePt t="61148" x="4616450" y="4276725"/>
          <p14:tracePt t="61177" x="4625975" y="4276725"/>
          <p14:tracePt t="61546" x="4625975" y="4286250"/>
          <p14:tracePt t="61568" x="4625975" y="4295775"/>
          <p14:tracePt t="61595" x="4625975" y="4303713"/>
          <p14:tracePt t="61628" x="4625975" y="4313238"/>
          <p14:tracePt t="61653" x="4625975" y="4322763"/>
          <p14:tracePt t="61667" x="4616450" y="4330700"/>
          <p14:tracePt t="61701" x="4616450" y="4340225"/>
          <p14:tracePt t="61714" x="4608513" y="4340225"/>
          <p14:tracePt t="61736" x="4608513" y="4348163"/>
          <p14:tracePt t="61751" x="4608513" y="4357688"/>
          <p14:tracePt t="61780" x="4598988" y="4367213"/>
          <p14:tracePt t="62026" x="4598988" y="4375150"/>
          <p14:tracePt t="62075" x="4598988" y="4384675"/>
          <p14:tracePt t="62086" x="4598988" y="4394200"/>
          <p14:tracePt t="62107" x="4598988" y="4402138"/>
          <p14:tracePt t="66339" x="4598988" y="4411663"/>
          <p14:tracePt t="66352" x="4589463" y="4446588"/>
          <p14:tracePt t="66363" x="4581525" y="4491038"/>
          <p14:tracePt t="66385" x="4545013" y="4581525"/>
          <p14:tracePt t="66400" x="4527550" y="4616450"/>
          <p14:tracePt t="66429" x="4500563" y="4679950"/>
          <p14:tracePt t="66435" x="4483100" y="4697413"/>
          <p14:tracePt t="66454" x="4483100" y="4724400"/>
          <p14:tracePt t="66470" x="4465638" y="4732338"/>
          <p14:tracePt t="66498" x="4438650" y="4768850"/>
          <p14:tracePt t="66529" x="4419600" y="4795838"/>
          <p14:tracePt t="66535" x="4402138" y="4813300"/>
          <p14:tracePt t="66554" x="4375150" y="4822825"/>
          <p14:tracePt t="66570" x="4367213" y="4830763"/>
          <p14:tracePt t="66585" x="4357688" y="4830763"/>
          <p14:tracePt t="66601" x="4340225" y="4830763"/>
          <p14:tracePt t="66630" x="4330700" y="4830763"/>
          <p14:tracePt t="66903" x="4330700" y="4822825"/>
          <p14:tracePt t="66936" x="4330700" y="4813300"/>
          <p14:tracePt t="67012" x="4330700" y="4795838"/>
          <p14:tracePt t="67022" x="4330700" y="4768850"/>
          <p14:tracePt t="67034" x="4340225" y="4741863"/>
          <p14:tracePt t="67056" x="4348163" y="4705350"/>
          <p14:tracePt t="67072" x="4367213" y="4652963"/>
          <p14:tracePt t="67101" x="4375150" y="4625975"/>
          <p14:tracePt t="67120" x="4375150" y="4616450"/>
          <p14:tracePt t="67309" x="4375150" y="4608513"/>
          <p14:tracePt t="67320" x="4375150" y="4598988"/>
          <p14:tracePt t="67767" x="4375150" y="4589463"/>
          <p14:tracePt t="67780" x="4375150" y="4581525"/>
          <p14:tracePt t="67791" x="4375150" y="4572000"/>
          <p14:tracePt t="67819" x="4367213" y="4572000"/>
          <p14:tracePt t="68105" x="4357688" y="4572000"/>
          <p14:tracePt t="69413" x="4357688" y="4562475"/>
          <p14:tracePt t="70109" x="4357688" y="4554538"/>
          <p14:tracePt t="70119" x="4357688" y="4545013"/>
          <p14:tracePt t="70136" x="4357688" y="4527550"/>
          <p14:tracePt t="70148" x="4367213" y="4510088"/>
          <p14:tracePt t="70169" x="4375150" y="4491038"/>
          <p14:tracePt t="70184" x="4384675" y="4483100"/>
          <p14:tracePt t="70228" x="4384675" y="4473575"/>
          <p14:tracePt t="70326" x="4394200" y="4473575"/>
          <p14:tracePt t="70336" x="4402138" y="4473575"/>
          <p14:tracePt t="70553" x="4402138" y="4465638"/>
          <p14:tracePt t="70569" x="4411663" y="4456113"/>
          <p14:tracePt t="70580" x="4411663" y="4438650"/>
          <p14:tracePt t="70600" x="4429125" y="4394200"/>
          <p14:tracePt t="70629" x="4446588" y="4367213"/>
          <p14:tracePt t="70647" x="4456113" y="4348163"/>
          <p14:tracePt t="70670" x="4465638" y="4330700"/>
          <p14:tracePt t="70686" x="4473575" y="4322763"/>
          <p14:tracePt t="70702" x="4483100" y="4322763"/>
          <p14:tracePt t="71207" x="4483100" y="4313238"/>
          <p14:tracePt t="71227" x="4483100" y="4303713"/>
          <p14:tracePt t="71298" x="4483100" y="4295775"/>
          <p14:tracePt t="71315" x="4491038" y="4295775"/>
          <p14:tracePt t="71360" x="4500563" y="4295775"/>
          <p14:tracePt t="71383" x="4510088" y="4295775"/>
          <p14:tracePt t="71481" x="4518025" y="4295775"/>
          <p14:tracePt t="71517" x="4527550" y="4295775"/>
          <p14:tracePt t="71732" x="4527550" y="4286250"/>
          <p14:tracePt t="71864" x="4537075" y="4286250"/>
          <p14:tracePt t="72514" x="4537075" y="4295775"/>
          <p14:tracePt t="72548" x="4537075" y="4303713"/>
          <p14:tracePt t="72559" x="4537075" y="4313238"/>
          <p14:tracePt t="72585" x="4537075" y="4322763"/>
          <p14:tracePt t="74341" x="4537075" y="4330700"/>
          <p14:tracePt t="74445" x="4537075" y="4340225"/>
          <p14:tracePt t="75156" x="4527550" y="4367213"/>
          <p14:tracePt t="75168" x="4518025" y="4375150"/>
          <p14:tracePt t="75188" x="4500563" y="4394200"/>
          <p14:tracePt t="75205" x="4491038" y="4402138"/>
          <p14:tracePt t="75233" x="4483100" y="4402138"/>
          <p14:tracePt t="75240" x="4483100" y="4411663"/>
          <p14:tracePt t="75315" x="4483100" y="4402138"/>
          <p14:tracePt t="75617" x="4473575" y="4402138"/>
          <p14:tracePt t="75640" x="4465638" y="4402138"/>
          <p14:tracePt t="75672" x="4456113" y="4402138"/>
          <p14:tracePt t="75687" x="4446588" y="4402138"/>
          <p14:tracePt t="75720" x="4438650" y="4402138"/>
          <p14:tracePt t="75746" x="4429125" y="4402138"/>
          <p14:tracePt t="75795" x="4419600" y="4402138"/>
          <p14:tracePt t="75818" x="4411663" y="4402138"/>
          <p14:tracePt t="76383" x="4411663" y="4394200"/>
          <p14:tracePt t="76433" x="4411663" y="4384675"/>
          <p14:tracePt t="76452" x="4411663" y="4375150"/>
          <p14:tracePt t="76464" x="4411663" y="4367213"/>
          <p14:tracePt t="76494" x="4411663" y="4357688"/>
          <p14:tracePt t="76523" x="4411663" y="4340225"/>
          <p14:tracePt t="76551" x="4402138" y="4330700"/>
          <p14:tracePt t="77007" x="4402138" y="4322763"/>
          <p14:tracePt t="77019" x="4402138" y="4313238"/>
          <p14:tracePt t="77068" x="4402138" y="4303713"/>
          <p14:tracePt t="77103" x="4411663" y="4295775"/>
          <p14:tracePt t="77114" x="4419600" y="4295775"/>
          <p14:tracePt t="77140" x="4419600" y="4286250"/>
          <p14:tracePt t="77162" x="4419600" y="4276725"/>
          <p14:tracePt t="77187" x="4429125" y="4276725"/>
          <p14:tracePt t="77212" x="4429125" y="4268788"/>
          <p14:tracePt t="77221" x="4438650" y="4268788"/>
          <p14:tracePt t="77247" x="4446588" y="4259263"/>
          <p14:tracePt t="77260" x="4456113" y="4259263"/>
          <p14:tracePt t="77848" x="4438650" y="4259263"/>
          <p14:tracePt t="77859" x="4429125" y="4268788"/>
          <p14:tracePt t="77872" x="4419600" y="4268788"/>
          <p14:tracePt t="78569" x="4411663" y="4268788"/>
          <p14:tracePt t="78580" x="4402138" y="4276725"/>
          <p14:tracePt t="78600" x="4394200" y="4286250"/>
          <p14:tracePt t="78617" x="4384675" y="4295775"/>
          <p14:tracePt t="78646" x="4367213" y="4303713"/>
          <p14:tracePt t="78677" x="4357688" y="4303713"/>
          <p14:tracePt t="78700" x="4348163" y="4303713"/>
          <p14:tracePt t="78845" x="4348163" y="4313238"/>
          <p14:tracePt t="78895" x="4348163" y="4322763"/>
          <p14:tracePt t="79120" x="4340225" y="4330700"/>
          <p14:tracePt t="79146" x="4340225" y="4340225"/>
          <p14:tracePt t="79158" x="4340225" y="4348163"/>
          <p14:tracePt t="79171" x="4330700" y="4348163"/>
          <p14:tracePt t="79183" x="4330700" y="4357688"/>
          <p14:tracePt t="79421" x="4313238" y="4375150"/>
          <p14:tracePt t="79436" x="4303713" y="4384675"/>
          <p14:tracePt t="79447" x="4286250" y="4394200"/>
          <p14:tracePt t="79466" x="4268788" y="4394200"/>
          <p14:tracePt t="79483" x="4251325" y="4394200"/>
          <p14:tracePt t="79506" x="4241800" y="4394200"/>
          <p14:tracePt t="79520" x="4232275" y="4394200"/>
          <p14:tracePt t="79549" x="4232275" y="4375150"/>
          <p14:tracePt t="79557" x="4224338" y="4367213"/>
          <p14:tracePt t="79568" x="4214813" y="4348163"/>
          <p14:tracePt t="79603" x="4197350" y="4286250"/>
          <p14:tracePt t="79632" x="4179888" y="4232275"/>
          <p14:tracePt t="79650" x="4179888" y="4197350"/>
          <p14:tracePt t="79680" x="4170363" y="4152900"/>
          <p14:tracePt t="79686" x="4160838" y="4125913"/>
          <p14:tracePt t="79705" x="4160838" y="4108450"/>
          <p14:tracePt t="79721" x="4152900" y="4062413"/>
          <p14:tracePt t="79737" x="4152900" y="4044950"/>
          <p14:tracePt t="79765" x="4152900" y="4010025"/>
          <p14:tracePt t="79771" x="4152900" y="3983038"/>
          <p14:tracePt t="79803" x="4152900" y="3973513"/>
          <p14:tracePt t="80131" x="4143375" y="3956050"/>
          <p14:tracePt t="80141" x="4133850" y="3938588"/>
          <p14:tracePt t="80155" x="4133850" y="3902075"/>
          <p14:tracePt t="80182" x="4125913" y="3857625"/>
          <p14:tracePt t="80188" x="4116388" y="3822700"/>
          <p14:tracePt t="80207" x="4116388" y="3786188"/>
          <p14:tracePt t="80235" x="4108450" y="3732213"/>
          <p14:tracePt t="80241" x="4098925" y="3705225"/>
          <p14:tracePt t="80254" x="4098925" y="3679825"/>
          <p14:tracePt t="80283" x="4098925" y="3633788"/>
          <p14:tracePt t="80288" x="4098925" y="3625850"/>
          <p14:tracePt t="80307" x="4098925" y="3616325"/>
          <p14:tracePt t="80623" x="4089400" y="3616325"/>
          <p14:tracePt t="80660" x="4089400" y="3562350"/>
          <p14:tracePt t="80672" x="4089400" y="3536950"/>
          <p14:tracePt t="80685" x="4089400" y="3517900"/>
          <p14:tracePt t="80995" x="4089400" y="3509963"/>
          <p14:tracePt t="81005" x="4089400" y="3500438"/>
          <p14:tracePt t="81023" x="4089400" y="3490913"/>
          <p14:tracePt t="81033" x="4089400" y="3473450"/>
          <p14:tracePt t="81056" x="4081463" y="3473450"/>
          <p14:tracePt t="81085" x="4081463" y="3465513"/>
          <p14:tracePt t="81523" x="4071938" y="3465513"/>
          <p14:tracePt t="83556" x="4071938" y="3473450"/>
          <p14:tracePt t="83733" x="4071938" y="3482975"/>
          <p14:tracePt t="83889" x="4071938" y="3490913"/>
          <p14:tracePt t="83912" x="4081463" y="3500438"/>
          <p14:tracePt t="83927" x="4089400" y="3509963"/>
          <p14:tracePt t="83951" x="4098925" y="3536950"/>
          <p14:tracePt t="83967" x="4116388" y="3544888"/>
          <p14:tracePt t="83983" x="4116388" y="3554413"/>
          <p14:tracePt t="83998" x="4133850" y="3562350"/>
          <p14:tracePt t="84021" x="4152900" y="3589338"/>
          <p14:tracePt t="84036" x="4170363" y="3598863"/>
          <p14:tracePt t="84065" x="4179888" y="3608388"/>
          <p14:tracePt t="84071" x="4187825" y="3625850"/>
          <p14:tracePt t="84443" x="4187825" y="3633788"/>
          <p14:tracePt t="84454" x="4197350" y="3643313"/>
          <p14:tracePt t="84468" x="4197350" y="3652838"/>
          <p14:tracePt t="84497" x="4197350" y="3687763"/>
          <p14:tracePt t="84503" x="4205288" y="3705225"/>
          <p14:tracePt t="84522" x="4205288" y="3714750"/>
          <p14:tracePt t="84538" x="4205288" y="3724275"/>
          <p14:tracePt t="84567" x="4214813" y="3741738"/>
          <p14:tracePt t="84585" x="4214813" y="3751263"/>
          <p14:tracePt t="84620" x="4214813" y="3759200"/>
          <p14:tracePt t="84790" x="4214813" y="3768725"/>
          <p14:tracePt t="84800" x="4224338" y="3776663"/>
          <p14:tracePt t="84820" x="4232275" y="3776663"/>
          <p14:tracePt t="84851" x="4232275" y="3786188"/>
          <p14:tracePt t="84997" x="4241800" y="3786188"/>
          <p14:tracePt t="85044" x="4251325" y="3786188"/>
          <p14:tracePt t="85070" x="4259263" y="3795713"/>
          <p14:tracePt t="85083" x="4268788" y="3795713"/>
          <p14:tracePt t="85103" x="4268788" y="3803650"/>
          <p14:tracePt t="85122" x="4276725" y="3803650"/>
          <p14:tracePt t="85281" x="4276725" y="3795713"/>
          <p14:tracePt t="85367" x="4268788" y="3795713"/>
          <p14:tracePt t="85378" x="4251325" y="3795713"/>
          <p14:tracePt t="85389" x="4232275" y="3813175"/>
          <p14:tracePt t="85403" x="4214813" y="3822700"/>
          <p14:tracePt t="85424" x="4197350" y="3840163"/>
          <p14:tracePt t="85441" x="4187825" y="3848100"/>
          <p14:tracePt t="85469" x="4179888" y="3857625"/>
          <p14:tracePt t="85488" x="4179888" y="3867150"/>
          <p14:tracePt t="85526" x="4170363" y="3867150"/>
          <p14:tracePt t="85548" x="4160838" y="3867150"/>
          <p14:tracePt t="85569" x="4152900" y="3867150"/>
          <p14:tracePt t="85584" x="4143375" y="3867150"/>
          <p14:tracePt t="85607" x="4133850" y="3867150"/>
          <p14:tracePt t="85632" x="4125913" y="3867150"/>
          <p14:tracePt t="85657" x="4125913" y="3857625"/>
          <p14:tracePt t="85686" x="4125913" y="3848100"/>
          <p14:tracePt t="85848" x="4125913" y="3840163"/>
          <p14:tracePt t="86688" x="4125913" y="3848100"/>
          <p14:tracePt t="86723" x="4125913" y="3857625"/>
          <p14:tracePt t="86737" x="4125913" y="3867150"/>
          <p14:tracePt t="87014" x="4116388" y="3867150"/>
          <p14:tracePt t="87719" x="4116388" y="3875088"/>
          <p14:tracePt t="87731" x="4108450" y="3894138"/>
          <p14:tracePt t="87757" x="4098925" y="3902075"/>
          <p14:tracePt t="87768" x="4098925" y="3911600"/>
          <p14:tracePt t="88118" x="4098925" y="3902075"/>
          <p14:tracePt t="90414" x="4098925" y="3894138"/>
          <p14:tracePt t="90426" x="4098925" y="3884613"/>
          <p14:tracePt t="90443" x="4098925" y="3875088"/>
          <p14:tracePt t="90460" x="4108450" y="3857625"/>
          <p14:tracePt t="90475" x="4116388" y="3848100"/>
          <p14:tracePt t="90504" x="4116388" y="3830638"/>
          <p14:tracePt t="90510" x="4116388" y="3822700"/>
          <p14:tracePt t="90522" x="4116388" y="3813175"/>
          <p14:tracePt t="90545" x="4116388" y="3786188"/>
          <p14:tracePt t="90560" x="4116388" y="3776663"/>
          <p14:tracePt t="90589" x="4116388" y="3751263"/>
          <p14:tracePt t="90928" x="4116388" y="3741738"/>
          <p14:tracePt t="90951" x="4116388" y="3732213"/>
          <p14:tracePt t="90963" x="4108450" y="3724275"/>
          <p14:tracePt t="90978" x="4108450" y="3714750"/>
          <p14:tracePt t="91006" x="4108450" y="3687763"/>
          <p14:tracePt t="91025" x="4108450" y="3679825"/>
          <p14:tracePt t="91046" x="4108450" y="3652838"/>
          <p14:tracePt t="91062" x="4108450" y="3633788"/>
          <p14:tracePt t="91090" x="4108450" y="3598863"/>
          <p14:tracePt t="91096" x="4108450" y="3589338"/>
          <p14:tracePt t="91108" x="4108450" y="3581400"/>
          <p14:tracePt t="91124" x="4108450" y="3571875"/>
          <p14:tracePt t="91146" x="4108450" y="3554413"/>
          <p14:tracePt t="91173" x="4108450" y="3509963"/>
          <p14:tracePt t="91181" x="4098925" y="3490913"/>
          <p14:tracePt t="91193" x="4098925" y="3473450"/>
          <p14:tracePt t="91222" x="4098925" y="3438525"/>
          <p14:tracePt t="91246" x="4098925" y="3402013"/>
          <p14:tracePt t="91262" x="4098925" y="3384550"/>
          <p14:tracePt t="91291" x="4089400" y="3313113"/>
          <p14:tracePt t="91308" x="4089400" y="3303588"/>
          <p14:tracePt t="91344" x="4089400" y="3259138"/>
          <p14:tracePt t="91349" x="4089400" y="3232150"/>
          <p14:tracePt t="91362" x="4089400" y="3205163"/>
          <p14:tracePt t="91563" x="4081463" y="3205163"/>
          <p14:tracePt t="91612" x="4081463" y="3187700"/>
          <p14:tracePt t="91623" x="4071938" y="3160713"/>
          <p14:tracePt t="91646" x="4071938" y="3125788"/>
          <p14:tracePt t="91676" x="4062413" y="2938463"/>
          <p14:tracePt t="91694" x="4062413" y="2874963"/>
          <p14:tracePt t="91723" x="4062413" y="2697163"/>
          <p14:tracePt t="91747" x="4062413" y="2571750"/>
          <p14:tracePt t="91776" x="4062413" y="2428875"/>
          <p14:tracePt t="91782" x="4071938" y="2366963"/>
          <p14:tracePt t="91795" x="4071938" y="2303463"/>
          <p14:tracePt t="91823" x="4081463" y="2197100"/>
          <p14:tracePt t="91829" x="4081463" y="2133600"/>
          <p14:tracePt t="91848" x="4081463" y="2089150"/>
          <p14:tracePt t="91862" x="4081463" y="2062163"/>
          <p14:tracePt t="91878" x="4081463" y="2044700"/>
          <p14:tracePt t="91936" x="4081463" y="2054225"/>
          <p14:tracePt t="91947" x="4098925" y="2054225"/>
          <p14:tracePt t="92211" x="4098925" y="2036763"/>
          <p14:tracePt t="92226" x="4098925" y="2009775"/>
          <p14:tracePt t="92248" x="4125913" y="1955800"/>
          <p14:tracePt t="92264" x="4133850" y="1928813"/>
          <p14:tracePt t="92293" x="4133850" y="1884363"/>
          <p14:tracePt t="92299" x="4133850" y="1866900"/>
          <p14:tracePt t="92311" x="4143375" y="1847850"/>
          <p14:tracePt t="92346" x="4143375" y="1795463"/>
          <p14:tracePt t="92364" x="4143375" y="1785938"/>
          <p14:tracePt t="92596" x="4143375" y="1795463"/>
          <p14:tracePt t="92611" x="4143375" y="1822450"/>
          <p14:tracePt t="92626" x="4143375" y="1847850"/>
          <p14:tracePt t="92650" x="4143375" y="1866900"/>
          <p14:tracePt t="92665" x="4143375" y="1884363"/>
          <p14:tracePt t="92695" x="4143375" y="1946275"/>
          <p14:tracePt t="92725" x="4133850" y="2009775"/>
          <p14:tracePt t="92731" x="4133850" y="2044700"/>
          <p14:tracePt t="92750" x="4116388" y="2098675"/>
          <p14:tracePt t="92766" x="4098925" y="2187575"/>
          <p14:tracePt t="92781" x="4089400" y="2224088"/>
          <p14:tracePt t="92810" x="4071938" y="2286000"/>
          <p14:tracePt t="92816" x="4071938" y="2312988"/>
          <p14:tracePt t="92848" x="4054475" y="2384425"/>
          <p14:tracePt t="92854" x="4044950" y="2438400"/>
          <p14:tracePt t="92866" x="4037013" y="2473325"/>
          <p14:tracePt t="92895" x="4027488" y="2544763"/>
          <p14:tracePt t="92900" x="4027488" y="2581275"/>
          <p14:tracePt t="92913" x="4027488" y="2608263"/>
          <p14:tracePt t="92949" x="4017963" y="2732088"/>
          <p14:tracePt t="92979" x="4017963" y="2822575"/>
          <p14:tracePt t="92984" x="4017963" y="2884488"/>
          <p14:tracePt t="93011" x="4017963" y="2982913"/>
          <p14:tracePt t="93028" x="4017963" y="3027363"/>
          <p14:tracePt t="93051" x="4017963" y="3125788"/>
          <p14:tracePt t="93067" x="4017963" y="3224213"/>
          <p14:tracePt t="93095" x="4027488" y="3303588"/>
          <p14:tracePt t="93101" x="4037013" y="3330575"/>
          <p14:tracePt t="93114" x="4044950" y="3357563"/>
          <p14:tracePt t="93149" x="4054475" y="3375025"/>
          <p14:tracePt t="93355" x="4054475" y="3402013"/>
          <p14:tracePt t="93366" x="4062413" y="3438525"/>
          <p14:tracePt t="93380" x="4071938" y="3482975"/>
          <p14:tracePt t="93397" x="4089400" y="3544888"/>
          <p14:tracePt t="93428" x="4116388" y="3759200"/>
          <p14:tracePt t="93452" x="4133850" y="3911600"/>
          <p14:tracePt t="93468" x="4143375" y="3983038"/>
          <p14:tracePt t="93497" x="4170363" y="4108450"/>
          <p14:tracePt t="93502" x="4187825" y="4170363"/>
          <p14:tracePt t="93515" x="4205288" y="4224338"/>
          <p14:tracePt t="93550" x="4259263" y="4357688"/>
          <p14:tracePt t="93568" x="4303713" y="4438650"/>
          <p14:tracePt t="93597" x="4348163" y="4537075"/>
          <p14:tracePt t="93615" x="4367213" y="4572000"/>
          <p14:tracePt t="93651" x="4429125" y="4643438"/>
          <p14:tracePt t="93657" x="4438650" y="4660900"/>
          <p14:tracePt t="93668" x="4465638" y="4670425"/>
          <p14:tracePt t="93697" x="4491038" y="4679950"/>
          <p14:tracePt t="93703" x="4500563" y="4679950"/>
          <p14:tracePt t="93751" x="4510088" y="4679950"/>
          <p14:tracePt t="93762" x="4518025" y="4660900"/>
          <p14:tracePt t="94015" x="4554538" y="4660900"/>
          <p14:tracePt t="94031" x="4589463" y="4670425"/>
          <p14:tracePt t="94037" x="4633913" y="4670425"/>
          <p14:tracePt t="94055" x="4670425" y="4670425"/>
          <p14:tracePt t="94070" x="4697413" y="4687888"/>
          <p14:tracePt t="94099" x="4822825" y="4751388"/>
          <p14:tracePt t="94117" x="4857750" y="4759325"/>
          <p14:tracePt t="94152" x="4956175" y="4795838"/>
          <p14:tracePt t="94170" x="4983163" y="4795838"/>
          <p14:tracePt t="94199" x="5054600" y="4803775"/>
          <p14:tracePt t="94205" x="5072063" y="4803775"/>
          <p14:tracePt t="94233" x="5099050" y="4803775"/>
          <p14:tracePt t="94256" x="5133975" y="4803775"/>
          <p14:tracePt t="94281" x="5143500" y="4803775"/>
          <p14:tracePt t="94302" x="5153025" y="4813300"/>
          <p14:tracePt t="94330" x="5170488" y="4848225"/>
          <p14:tracePt t="94355" x="5170488" y="4884738"/>
          <p14:tracePt t="94384" x="5170488" y="4894263"/>
          <p14:tracePt t="94593" x="5180013" y="4919663"/>
          <p14:tracePt t="94606" x="5187950" y="4938713"/>
          <p14:tracePt t="94618" x="5205413" y="4965700"/>
          <p14:tracePt t="94653" x="5276850" y="5089525"/>
          <p14:tracePt t="94685" x="5303838" y="5180013"/>
          <p14:tracePt t="94691" x="5313363" y="5214938"/>
          <p14:tracePt t="94716" x="5322888" y="5295900"/>
          <p14:tracePt t="94735" x="5340350" y="5340350"/>
          <p14:tracePt t="94756" x="5340350" y="5348288"/>
          <p14:tracePt t="94891" x="5348288" y="5367338"/>
          <p14:tracePt t="94902" x="5348288" y="5375275"/>
          <p14:tracePt t="94919" x="5357813" y="5384800"/>
          <p14:tracePt t="95324" x="5357813" y="5394325"/>
          <p14:tracePt t="95959" x="5446713" y="5116513"/>
          <p14:tracePt t="95974" x="5599113" y="4679950"/>
          <p14:tracePt t="95987" x="5741988" y="4241800"/>
          <p14:tracePt t="96008" x="6045200" y="3544888"/>
          <p14:tracePt t="96024" x="6161088" y="3313113"/>
          <p14:tracePt t="96060" x="6465888" y="2830513"/>
          <p14:tracePt t="96077" x="6518275" y="2732088"/>
          <p14:tracePt t="96106" x="6661150" y="2536825"/>
          <p14:tracePt t="96137" x="6732588" y="2482850"/>
          <p14:tracePt t="96143" x="6777038" y="2473325"/>
          <p14:tracePt t="96369" x="6804025" y="2428875"/>
          <p14:tracePt t="96379" x="6840538" y="2401888"/>
          <p14:tracePt t="96394" x="6884988" y="2366963"/>
          <p14:tracePt t="96423" x="6973888" y="2276475"/>
          <p14:tracePt t="96429" x="7018338" y="2224088"/>
          <p14:tracePt t="96441" x="7062788" y="2179638"/>
          <p14:tracePt t="96462" x="7089775" y="2160588"/>
          <p14:tracePt t="96479" x="7161213" y="2098675"/>
          <p14:tracePt t="96507" x="7242175" y="2054225"/>
          <p14:tracePt t="96513" x="7269163" y="2036763"/>
          <p14:tracePt t="96561" x="7367588" y="2000250"/>
          <p14:tracePt t="96567" x="7385050" y="1990725"/>
          <p14:tracePt t="96813" x="7385050" y="1982788"/>
          <p14:tracePt t="96839" x="7394575" y="1965325"/>
          <p14:tracePt t="96862" x="7394575" y="1955800"/>
          <p14:tracePt t="96884" x="7402513" y="1946275"/>
          <p14:tracePt t="97369" x="7402513" y="1955800"/>
          <p14:tracePt t="97379" x="7402513" y="1965325"/>
          <p14:tracePt t="97395" x="7402513" y="1973263"/>
          <p14:tracePt t="97653" x="7419975" y="1973263"/>
          <p14:tracePt t="97665" x="7419975" y="1982788"/>
          <p14:tracePt t="97679" x="7429500" y="1982788"/>
          <p14:tracePt t="97698" x="7439025" y="1990725"/>
          <p14:tracePt t="97726" x="7483475" y="2054225"/>
          <p14:tracePt t="97743" x="7483475" y="2081213"/>
          <p14:tracePt t="97767" x="7500938" y="2170113"/>
          <p14:tracePt t="97783" x="7510463" y="2214563"/>
          <p14:tracePt t="97799" x="7518400" y="2268538"/>
          <p14:tracePt t="97802" x="7518400" y="2303463"/>
          <p14:tracePt t="97827" x="7527925" y="2347913"/>
          <p14:tracePt t="97864" x="7527925" y="2366963"/>
          <p14:tracePt t="98027" x="7518400" y="2384425"/>
          <p14:tracePt t="98040" x="7483475" y="2401888"/>
          <p14:tracePt t="98067" x="7412038" y="2482850"/>
          <p14:tracePt t="98084" x="7367588" y="2536825"/>
          <p14:tracePt t="98113" x="7224713" y="2697163"/>
          <p14:tracePt t="98144" x="7170738" y="2786063"/>
          <p14:tracePt t="98150" x="7153275" y="2822575"/>
          <p14:tracePt t="98169" x="7126288" y="2867025"/>
          <p14:tracePt t="98184" x="7108825" y="2884488"/>
          <p14:tracePt t="98214" x="7099300" y="2911475"/>
          <p14:tracePt t="98219" x="7089775" y="2919413"/>
          <p14:tracePt t="98231" x="7089775" y="2928938"/>
          <p14:tracePt t="98267" x="7089775" y="2938463"/>
          <p14:tracePt t="98542" x="7089775" y="2946400"/>
          <p14:tracePt t="98556" x="7089775" y="2955925"/>
          <p14:tracePt t="98650" x="7081838" y="2965450"/>
          <p14:tracePt t="98679" x="7062788" y="2965450"/>
          <p14:tracePt t="98688" x="7054850" y="2965450"/>
          <p14:tracePt t="98702" x="7037388" y="2965450"/>
          <p14:tracePt t="98731" x="7010400" y="2955925"/>
          <p14:tracePt t="98737" x="6983413" y="2946400"/>
          <p14:tracePt t="98749" x="6965950" y="2938463"/>
          <p14:tracePt t="98771" x="6929438" y="2911475"/>
          <p14:tracePt t="98787" x="6911975" y="2901950"/>
          <p14:tracePt t="98816" x="6884988" y="2884488"/>
          <p14:tracePt t="98819" x="6867525" y="2874963"/>
          <p14:tracePt t="98833" x="6858000" y="2874963"/>
          <p14:tracePt t="98848" x="6848475" y="2867025"/>
          <p14:tracePt t="98870" x="6823075" y="2857500"/>
          <p14:tracePt t="98900" x="6796088" y="2847975"/>
          <p14:tracePt t="98906" x="6786563" y="2847975"/>
          <p14:tracePt t="98918" x="6769100" y="2840038"/>
          <p14:tracePt t="98947" x="6751638" y="2840038"/>
          <p14:tracePt t="98953" x="6732588" y="2830513"/>
          <p14:tracePt t="98972" x="6724650" y="2822575"/>
          <p14:tracePt t="98988" x="6697663" y="2813050"/>
          <p14:tracePt t="99017" x="6670675" y="2795588"/>
          <p14:tracePt t="99035" x="6643688" y="2776538"/>
          <p14:tracePt t="99070" x="6616700" y="2768600"/>
          <p14:tracePt t="99076" x="6599238" y="2768600"/>
          <p14:tracePt t="99099" x="6554788" y="2751138"/>
          <p14:tracePt t="99118" x="6537325" y="2741613"/>
          <p14:tracePt t="99135" x="6473825" y="2714625"/>
          <p14:tracePt t="99171" x="6384925" y="2660650"/>
          <p14:tracePt t="99201" x="6323013" y="2625725"/>
          <p14:tracePt t="99207" x="6296025" y="2608263"/>
          <p14:tracePt t="99233" x="6259513" y="2581275"/>
          <p14:tracePt t="99239" x="6251575" y="2571750"/>
          <p14:tracePt t="99252" x="6232525" y="2554288"/>
          <p14:tracePt t="99288" x="6215063" y="2527300"/>
          <p14:tracePt t="99304" x="6205538" y="2517775"/>
          <p14:tracePt t="99320" x="6205538" y="2500313"/>
          <p14:tracePt t="99349" x="6197600" y="2500313"/>
          <p14:tracePt t="99515" x="6205538" y="2500313"/>
          <p14:tracePt t="99531" x="6215063" y="2509838"/>
          <p14:tracePt t="99542" x="6232525" y="2517775"/>
          <p14:tracePt t="99553" x="6251575" y="2527300"/>
          <p14:tracePt t="99575" x="6313488" y="2562225"/>
          <p14:tracePt t="99589" x="6348413" y="2581275"/>
          <p14:tracePt t="99618" x="6411913" y="2643188"/>
          <p14:tracePt t="99624" x="6446838" y="2670175"/>
          <p14:tracePt t="99636" x="6491288" y="2705100"/>
          <p14:tracePt t="99672" x="6599238" y="2768600"/>
          <p14:tracePt t="99678" x="6661150" y="2795588"/>
          <p14:tracePt t="99690" x="6724650" y="2813050"/>
          <p14:tracePt t="99719" x="6867525" y="2884488"/>
          <p14:tracePt t="99724" x="6946900" y="2919413"/>
          <p14:tracePt t="99737" x="7018338" y="2955925"/>
          <p14:tracePt t="99772" x="7277100" y="3081338"/>
          <p14:tracePt t="99804" x="7562850" y="3241675"/>
          <p14:tracePt t="99820" x="7653338" y="3303588"/>
          <p14:tracePt t="99831" x="7732713" y="3348038"/>
          <p14:tracePt t="99853" x="7867650" y="3419475"/>
          <p14:tracePt t="99873" x="7920038" y="3455988"/>
          <p14:tracePt t="99889" x="7974013" y="3490913"/>
          <p14:tracePt t="99904" x="8037513" y="3527425"/>
          <p14:tracePt t="99920" x="8054975" y="3527425"/>
          <p14:tracePt t="99951" x="8089900" y="3527425"/>
          <p14:tracePt t="99998" x="8089900" y="3536950"/>
          <p14:tracePt t="100010" x="8089900" y="3544888"/>
          <p14:tracePt t="100060" x="8089900" y="3554413"/>
          <p14:tracePt t="100501" x="8108950" y="3562350"/>
          <p14:tracePt t="100511" x="8116888" y="3571875"/>
          <p14:tracePt t="100526" x="8143875" y="3589338"/>
          <p14:tracePt t="100552" x="8224838" y="3652838"/>
          <p14:tracePt t="100577" x="8313738" y="3705225"/>
          <p14:tracePt t="100593" x="8367713" y="3732213"/>
          <p14:tracePt t="100622" x="8474075" y="3803650"/>
          <p14:tracePt t="100653" x="8510588" y="3822700"/>
          <p14:tracePt t="100658" x="8518525" y="3822700"/>
          <p14:tracePt t="100678" x="8528050" y="3822700"/>
          <p14:tracePt t="100693" x="8537575" y="3822700"/>
          <p14:tracePt t="100722" x="8545513" y="3822700"/>
          <p14:tracePt t="101284" x="8555038" y="3822700"/>
          <p14:tracePt t="101294" x="8562975" y="3822700"/>
          <p14:tracePt t="101309" x="8582025" y="3822700"/>
          <p14:tracePt t="101326" x="8589963" y="3830638"/>
          <p14:tracePt t="101356" x="8616950" y="3867150"/>
          <p14:tracePt t="101380" x="8634413" y="3884613"/>
          <p14:tracePt t="101409" x="8643938" y="3902075"/>
          <p14:tracePt t="101428" x="8653463" y="3902075"/>
          <p14:tracePt t="101545" x="8653463" y="3884613"/>
          <p14:tracePt t="101556" x="8653463" y="3875088"/>
          <p14:tracePt t="101572" x="8653463" y="3848100"/>
          <p14:tracePt t="101583" x="8653463" y="3840163"/>
          <p14:tracePt t="101597" x="8653463" y="3830638"/>
          <p14:tracePt t="101626" x="8634413" y="3795713"/>
          <p14:tracePt t="101643" x="8599488" y="3768725"/>
          <p14:tracePt t="101659" x="8572500" y="3759200"/>
          <p14:tracePt t="101681" x="8510588" y="3732213"/>
          <p14:tracePt t="101697" x="8491538" y="3724275"/>
          <p14:tracePt t="101713" x="8466138" y="3705225"/>
          <p14:tracePt t="101728" x="8447088" y="3697288"/>
          <p14:tracePt t="101757" x="8420100" y="3679825"/>
          <p14:tracePt t="101762" x="8394700" y="3660775"/>
          <p14:tracePt t="101781" x="8375650" y="3652838"/>
          <p14:tracePt t="101797" x="8348663" y="3625850"/>
          <p14:tracePt t="101813" x="8286750" y="3581400"/>
          <p14:tracePt t="101842" x="8215313" y="3527425"/>
          <p14:tracePt t="101848" x="8180388" y="3490913"/>
          <p14:tracePt t="101860" x="8153400" y="3465513"/>
          <p14:tracePt t="101881" x="8081963" y="3429000"/>
          <p14:tracePt t="101897" x="8054975" y="3411538"/>
          <p14:tracePt t="101926" x="8018463" y="3402013"/>
          <p14:tracePt t="101932" x="8010525" y="3402013"/>
          <p14:tracePt t="101944" x="8001000" y="3402013"/>
          <p14:tracePt t="102195" x="7991475" y="3402013"/>
          <p14:tracePt t="102205" x="7991475" y="3394075"/>
          <p14:tracePt t="102228" x="7983538" y="3394075"/>
          <p14:tracePt t="102245" x="7947025" y="3394075"/>
          <p14:tracePt t="102281" x="7912100" y="3394075"/>
          <p14:tracePt t="102312" x="7894638" y="3394075"/>
          <p14:tracePt t="102315" x="7875588" y="3411538"/>
          <p14:tracePt t="102329" x="7875588" y="3419475"/>
          <p14:tracePt t="102340" x="7875588" y="3429000"/>
          <p14:tracePt t="102362" x="7875588" y="3482975"/>
          <p14:tracePt t="102383" x="7875588" y="3517900"/>
          <p14:tracePt t="102399" x="7894638" y="3598863"/>
          <p14:tracePt t="102428" x="7920038" y="3670300"/>
          <p14:tracePt t="102459" x="7947025" y="3732213"/>
          <p14:tracePt t="102484" x="7966075" y="3768725"/>
          <p14:tracePt t="102499" x="7974013" y="3786188"/>
          <p14:tracePt t="102528" x="7991475" y="3822700"/>
          <p14:tracePt t="102534" x="8010525" y="3840163"/>
          <p14:tracePt t="102559" x="8018463" y="3875088"/>
          <p14:tracePt t="102584" x="8045450" y="3919538"/>
          <p14:tracePt t="102599" x="8045450" y="3938588"/>
          <p14:tracePt t="102615" x="8054975" y="3965575"/>
          <p14:tracePt t="102644" x="8072438" y="4027488"/>
          <p14:tracePt t="102662" x="8072438" y="4062413"/>
          <p14:tracePt t="102684" x="8081963" y="4108450"/>
          <p14:tracePt t="102700" x="8081963" y="4125913"/>
          <p14:tracePt t="102729" x="8081963" y="4143375"/>
          <p14:tracePt t="102927" x="8081963" y="4152900"/>
          <p14:tracePt t="102953" x="8081963" y="4170363"/>
          <p14:tracePt t="102964" x="8081963" y="4179888"/>
          <p14:tracePt t="102989" x="8081963" y="4197350"/>
          <p14:tracePt t="103003" x="8081963" y="4205288"/>
          <p14:tracePt t="103030" x="8081963" y="4232275"/>
          <p14:tracePt t="103036" x="8081963" y="4251325"/>
          <p14:tracePt t="103048" x="8081963" y="4276725"/>
          <p14:tracePt t="103064" x="8081963" y="4286250"/>
          <p14:tracePt t="103085" x="8081963" y="4313238"/>
          <p14:tracePt t="103100" x="8081963" y="4330700"/>
          <p14:tracePt t="103145" x="8081963" y="4348163"/>
          <p14:tracePt t="103170" x="8081963" y="4367213"/>
          <p14:tracePt t="103190" x="8081963" y="4375150"/>
          <p14:tracePt t="103203" x="8081963" y="4394200"/>
          <p14:tracePt t="103218" x="8081963" y="4402138"/>
          <p14:tracePt t="103246" x="8081963" y="4419600"/>
          <p14:tracePt t="103265" x="8081963" y="4429125"/>
          <p14:tracePt t="103324" x="8081963" y="4348163"/>
          <p14:tracePt t="103337" x="8062913" y="4160838"/>
          <p14:tracePt t="103467" x="8062913" y="4179888"/>
          <p14:tracePt t="103482" x="8062913" y="4205288"/>
          <p14:tracePt t="103493" x="8062913" y="4232275"/>
          <p14:tracePt t="103517" x="8062913" y="4295775"/>
          <p14:tracePt t="103546" x="8062913" y="4357688"/>
          <p14:tracePt t="103564" x="8062913" y="4411663"/>
          <p14:tracePt t="103587" x="8062913" y="4429125"/>
          <p14:tracePt t="103602" x="8062913" y="4438650"/>
          <p14:tracePt t="103831" x="8062913" y="4419600"/>
          <p14:tracePt t="103840" x="8062913" y="4394200"/>
          <p14:tracePt t="103864" x="8062913" y="4357688"/>
          <p14:tracePt t="103887" x="8054975" y="4303713"/>
          <p14:tracePt t="103903" x="8045450" y="4286250"/>
          <p14:tracePt t="103998" x="8045450" y="4313238"/>
          <p14:tracePt t="104009" x="8045450" y="4330700"/>
          <p14:tracePt t="104020" x="8045450" y="4357688"/>
          <p14:tracePt t="104048" x="8045450" y="4429125"/>
          <p14:tracePt t="104065" x="8045450" y="4456113"/>
          <p14:tracePt t="104088" x="8045450" y="4510088"/>
          <p14:tracePt t="104103" x="8045450" y="4537075"/>
          <p14:tracePt t="104119" x="8045450" y="4562475"/>
          <p14:tracePt t="104148" x="8045450" y="4589463"/>
          <p14:tracePt t="104154" x="8045450" y="4598988"/>
          <p14:tracePt t="104185" x="8045450" y="4608513"/>
          <p14:tracePt t="104273" x="8045450" y="4625975"/>
          <p14:tracePt t="104284" x="8045450" y="4633913"/>
          <p14:tracePt t="104345" x="8037513" y="4608513"/>
          <p14:tracePt t="104359" x="8027988" y="4562475"/>
          <p14:tracePt t="104387" x="7991475" y="4446588"/>
          <p14:tracePt t="104404" x="7983538" y="4402138"/>
          <p14:tracePt t="104449" x="7983538" y="4394200"/>
          <p14:tracePt t="104503" x="7983538" y="4402138"/>
          <p14:tracePt t="104514" x="7983538" y="4429125"/>
          <p14:tracePt t="104534" x="7983538" y="4456113"/>
          <p14:tracePt t="104552" x="7983538" y="4510088"/>
          <p14:tracePt t="104587" x="7983538" y="4562475"/>
          <p14:tracePt t="104605" x="7983538" y="4572000"/>
          <p14:tracePt t="104634" x="7983538" y="4581525"/>
          <p14:tracePt t="104729" x="7983538" y="4572000"/>
          <p14:tracePt t="104740" x="7983538" y="4562475"/>
          <p14:tracePt t="104755" x="7983538" y="4545013"/>
          <p14:tracePt t="104776" x="7983538" y="4537075"/>
          <p14:tracePt t="104897" x="7991475" y="4562475"/>
          <p14:tracePt t="104912" x="8001000" y="4581525"/>
          <p14:tracePt t="104923" x="8001000" y="4608513"/>
          <p14:tracePt t="104938" x="8001000" y="4625975"/>
          <p14:tracePt t="104966" x="8018463" y="4652963"/>
          <p14:tracePt t="104990" x="8018463" y="4660900"/>
          <p14:tracePt t="105101" x="8018463" y="4608513"/>
          <p14:tracePt t="105114" x="8018463" y="4518025"/>
          <p14:tracePt t="105136" x="8010525" y="4456113"/>
          <p14:tracePt t="105167" x="8001000" y="4402138"/>
          <p14:tracePt t="105173" x="7991475" y="4394200"/>
          <p14:tracePt t="105258" x="7991475" y="4419600"/>
          <p14:tracePt t="105269" x="7991475" y="4456113"/>
          <p14:tracePt t="105291" x="8001000" y="4491038"/>
          <p14:tracePt t="105308" x="8010525" y="4581525"/>
          <p14:tracePt t="105334" x="8018463" y="4616450"/>
          <p14:tracePt t="105353" x="8018463" y="4625975"/>
          <p14:tracePt t="105356" x="8018463" y="4633913"/>
          <p14:tracePt t="105512" x="8010525" y="4608513"/>
          <p14:tracePt t="105524" x="7991475" y="4562475"/>
          <p14:tracePt t="105538" x="7991475" y="4537075"/>
          <p14:tracePt t="105568" x="7991475" y="4527550"/>
          <p14:tracePt t="105575" x="7991475" y="4518025"/>
          <p14:tracePt t="105680" x="7991475" y="4545013"/>
          <p14:tracePt t="105691" x="7991475" y="4589463"/>
          <p14:tracePt t="105706" x="8001000" y="4625975"/>
          <p14:tracePt t="105713" x="8010525" y="4643438"/>
          <p14:tracePt t="105728" x="8010525" y="4660900"/>
          <p14:tracePt t="105777" x="8010525" y="4670425"/>
          <p14:tracePt t="105895" x="8010525" y="4660900"/>
          <p14:tracePt t="105907" x="8010525" y="4633913"/>
          <p14:tracePt t="105918" x="8010525" y="4616450"/>
          <p14:tracePt t="105944" x="8010525" y="4608513"/>
          <p14:tracePt t="106145" x="8010525" y="4616450"/>
          <p14:tracePt t="106161" x="8010525" y="4633913"/>
          <p14:tracePt t="106173" x="8018463" y="4643438"/>
          <p14:tracePt t="106197" x="8018463" y="4652963"/>
          <p14:tracePt t="107051" x="8018463" y="4633913"/>
          <p14:tracePt t="107062" x="8018463" y="4608513"/>
          <p14:tracePt t="107076" x="8018463" y="4562475"/>
          <p14:tracePt t="107099" x="7991475" y="4411663"/>
          <p14:tracePt t="107114" x="7974013" y="4322763"/>
          <p14:tracePt t="107143" x="7902575" y="4017963"/>
          <p14:tracePt t="107149" x="7858125" y="3822700"/>
          <p14:tracePt t="107161" x="7804150" y="3625850"/>
          <p14:tracePt t="107196" x="7616825" y="2990850"/>
          <p14:tracePt t="107225" x="7527925" y="2741613"/>
          <p14:tracePt t="107245" x="7483475" y="2608263"/>
          <p14:tracePt t="107274" x="7446963" y="2536825"/>
          <p14:tracePt t="107280" x="7439025" y="2527300"/>
          <p14:tracePt t="107299" x="7439025" y="2517775"/>
          <p14:tracePt t="107328" x="7429500" y="2517775"/>
          <p14:tracePt t="107351" x="7429500" y="2536825"/>
          <p14:tracePt t="107362" x="7429500" y="2571750"/>
          <p14:tracePt t="107519" x="7429500" y="2581275"/>
          <p14:tracePt t="107544" x="7429500" y="2589213"/>
          <p14:tracePt t="107626" x="7429500" y="2608263"/>
          <p14:tracePt t="107643" x="7429500" y="2633663"/>
          <p14:tracePt t="107649" x="7419975" y="2652713"/>
          <p14:tracePt t="107664" x="7419975" y="2660650"/>
          <p14:tracePt t="107698" x="7402513" y="2714625"/>
          <p14:tracePt t="107715" x="7402513" y="2724150"/>
          <p14:tracePt t="107745" x="7394575" y="2768600"/>
          <p14:tracePt t="107762" x="7394575" y="2776538"/>
          <p14:tracePt t="107799" x="7394575" y="2830513"/>
          <p14:tracePt t="107805" x="7394575" y="2847975"/>
          <p14:tracePt t="107816" x="7394575" y="2867025"/>
          <p14:tracePt t="107846" x="7402513" y="2874963"/>
          <p14:tracePt t="108107" x="7402513" y="2894013"/>
          <p14:tracePt t="108117" x="7402513" y="2901950"/>
          <p14:tracePt t="108133" x="7402513" y="2919413"/>
          <p14:tracePt t="108162" x="7402513" y="2928938"/>
          <p14:tracePt t="108169" x="7402513" y="2938463"/>
          <p14:tracePt t="108191" x="7402513" y="2946400"/>
          <p14:tracePt t="108345" x="7394575" y="2946400"/>
          <p14:tracePt t="108515" x="7385050" y="2955925"/>
          <p14:tracePt t="108586" x="7375525" y="2973388"/>
          <p14:tracePt t="108599" x="7367588" y="2973388"/>
          <p14:tracePt t="108608" x="7358063" y="2982913"/>
          <p14:tracePt t="108624" x="7348538" y="2990850"/>
          <p14:tracePt t="108648" x="7340600" y="3000375"/>
          <p14:tracePt t="108657" x="7331075" y="3000375"/>
          <p14:tracePt t="108682" x="7313613" y="3000375"/>
          <p14:tracePt t="108704" x="7304088" y="3000375"/>
          <p14:tracePt t="108720" x="7296150" y="3000375"/>
          <p14:tracePt t="108749" x="7286625" y="2990850"/>
          <p14:tracePt t="108781" x="7277100" y="2990850"/>
          <p14:tracePt t="108804" x="7269163" y="2990850"/>
          <p14:tracePt t="108820" x="7259638" y="2990850"/>
          <p14:tracePt t="108850" x="7251700" y="2990850"/>
          <p14:tracePt t="108865" x="7242175" y="2990850"/>
          <p14:tracePt t="108885" x="7224713" y="2990850"/>
          <p14:tracePt t="108904" x="7215188" y="2990850"/>
          <p14:tracePt t="108934" x="7180263" y="3000375"/>
          <p14:tracePt t="108965" x="7161213" y="3000375"/>
          <p14:tracePt t="108971" x="7134225" y="3000375"/>
          <p14:tracePt t="108983" x="7116763" y="3000375"/>
          <p14:tracePt t="109005" x="7108825" y="3000375"/>
          <p14:tracePt t="109034" x="7054850" y="3000375"/>
          <p14:tracePt t="109052" x="7027863" y="3000375"/>
          <p14:tracePt t="109068" x="7010400" y="2990850"/>
          <p14:tracePt t="109103" x="6983413" y="2982913"/>
          <p14:tracePt t="109127" x="6973888" y="2973388"/>
          <p14:tracePt t="109153" x="6956425" y="2973388"/>
          <p14:tracePt t="109181" x="6946900" y="2973388"/>
          <p14:tracePt t="109206" x="6938963" y="2973388"/>
          <p14:tracePt t="109236" x="6929438" y="2973388"/>
          <p14:tracePt t="109246" x="6919913" y="2973388"/>
          <p14:tracePt t="109272" x="6911975" y="2973388"/>
          <p14:tracePt t="109285" x="6911975" y="2965450"/>
          <p14:tracePt t="109307" x="6902450" y="2965450"/>
          <p14:tracePt t="109550" x="6894513" y="2965450"/>
          <p14:tracePt t="109558" x="6884988" y="2965450"/>
          <p14:tracePt t="109570" x="6867525" y="2965450"/>
          <p14:tracePt t="109586" x="6858000" y="2965450"/>
          <p14:tracePt t="109606" x="6848475" y="2965450"/>
          <p14:tracePt t="109622" x="6813550" y="2955925"/>
          <p14:tracePt t="109652" x="6786563" y="2938463"/>
          <p14:tracePt t="109657" x="6759575" y="2928938"/>
          <p14:tracePt t="109669" x="6742113" y="2911475"/>
          <p14:tracePt t="109704" x="6715125" y="2901950"/>
          <p14:tracePt t="109710" x="6705600" y="2894013"/>
          <p14:tracePt t="109722" x="6697663" y="2884488"/>
          <p14:tracePt t="109751" x="6670675" y="2874963"/>
          <p14:tracePt t="109782" x="6643688" y="2857500"/>
          <p14:tracePt t="109788" x="6634163" y="2857500"/>
          <p14:tracePt t="109836" x="6626225" y="2847975"/>
          <p14:tracePt t="109865" x="6616700" y="2840038"/>
          <p14:tracePt t="109885" x="6608763" y="2840038"/>
          <p14:tracePt t="109908" x="6589713" y="2830513"/>
          <p14:tracePt t="109924" x="6581775" y="2830513"/>
          <p14:tracePt t="109953" x="6554788" y="2813050"/>
          <p14:tracePt t="109970" x="6545263" y="2813050"/>
          <p14:tracePt t="110005" x="6527800" y="2813050"/>
          <p14:tracePt t="110037" x="6518275" y="2813050"/>
          <p14:tracePt t="110053" x="6510338" y="2803525"/>
          <p14:tracePt t="110063" x="6500813" y="2803525"/>
          <p14:tracePt t="110088" x="6500813" y="2795588"/>
          <p14:tracePt t="110316" x="6491288" y="2795588"/>
          <p14:tracePt t="110328" x="6483350" y="2786063"/>
          <p14:tracePt t="110340" x="6473825" y="2776538"/>
          <p14:tracePt t="110369" x="6446838" y="2741613"/>
          <p14:tracePt t="110377" x="6438900" y="2714625"/>
          <p14:tracePt t="110391" x="6411913" y="2670175"/>
          <p14:tracePt t="110409" x="6384925" y="2625725"/>
          <p14:tracePt t="110425" x="6340475" y="2527300"/>
          <p14:tracePt t="110441" x="6323013" y="2473325"/>
          <p14:tracePt t="110456" x="6313488" y="2428875"/>
          <p14:tracePt t="110486" x="6276975" y="2339975"/>
          <p14:tracePt t="110510" x="6269038" y="2286000"/>
          <p14:tracePt t="110537" x="6251575" y="2224088"/>
          <p14:tracePt t="110555" x="6242050" y="2170113"/>
          <p14:tracePt t="110572" x="6242050" y="2133600"/>
          <p14:tracePt t="110608" x="6232525" y="2081213"/>
          <p14:tracePt t="110625" x="6224588" y="2081213"/>
          <p14:tracePt t="110641" x="6224588" y="2071688"/>
          <p14:tracePt t="110748" x="6224588" y="2089150"/>
          <p14:tracePt t="110988" x="6215063" y="2089150"/>
          <p14:tracePt t="111014" x="6205538" y="2081213"/>
          <p14:tracePt t="111027" x="6197600" y="2081213"/>
          <p14:tracePt t="111059" x="6188075" y="2071688"/>
          <p14:tracePt t="111095" x="6180138" y="2071688"/>
          <p14:tracePt t="111135" x="6170613" y="2071688"/>
          <p14:tracePt t="111144" x="6170613" y="2081213"/>
          <p14:tracePt t="111159" x="6170613" y="2089150"/>
          <p14:tracePt t="111187" x="6161088" y="2116138"/>
          <p14:tracePt t="111193" x="6161088" y="2125663"/>
          <p14:tracePt t="111212" x="6153150" y="2133600"/>
          <p14:tracePt t="111228" x="6153150" y="2143125"/>
          <p14:tracePt t="111257" x="6143625" y="2170113"/>
          <p14:tracePt t="111278" x="6143625" y="2187575"/>
          <p14:tracePt t="111302" x="6143625" y="2197100"/>
          <p14:tracePt t="111314" x="6134100" y="2197100"/>
          <p14:tracePt t="111341" x="6134100" y="2205038"/>
          <p14:tracePt t="111446" x="6134100" y="2214563"/>
          <p14:tracePt t="111457" x="6134100" y="2224088"/>
          <p14:tracePt t="111479" x="6134100" y="2232025"/>
          <p14:tracePt t="111506" x="6134100" y="2241550"/>
          <p14:tracePt t="111517" x="6143625" y="2251075"/>
          <p14:tracePt t="111530" x="6143625" y="2259013"/>
          <p14:tracePt t="111544" x="6143625" y="2268538"/>
          <p14:tracePt t="111573" x="6161088" y="2295525"/>
          <p14:tracePt t="111579" x="6170613" y="2303463"/>
          <p14:tracePt t="111591" x="6170613" y="2322513"/>
          <p14:tracePt t="111612" x="6180138" y="2339975"/>
          <p14:tracePt t="111628" x="6197600" y="2384425"/>
          <p14:tracePt t="111657" x="6232525" y="2446338"/>
          <p14:tracePt t="111663" x="6259513" y="2473325"/>
          <p14:tracePt t="111676" x="6296025" y="2517775"/>
          <p14:tracePt t="111711" x="6419850" y="2670175"/>
          <p14:tracePt t="111740" x="6554788" y="2795588"/>
          <p14:tracePt t="111759" x="6697663" y="2901950"/>
          <p14:tracePt t="111789" x="6831013" y="2982913"/>
          <p14:tracePt t="111794" x="6894513" y="3027363"/>
          <p14:tracePt t="111814" x="6956425" y="3071813"/>
          <p14:tracePt t="111842" x="7153275" y="3179763"/>
          <p14:tracePt t="111859" x="7205663" y="3224213"/>
          <p14:tracePt t="111889" x="7394575" y="3330575"/>
          <p14:tracePt t="111901" x="7429500" y="3357563"/>
          <p14:tracePt t="111914" x="7466013" y="3384550"/>
          <p14:tracePt t="111943" x="7500938" y="3402013"/>
          <p14:tracePt t="111948" x="7518400" y="3411538"/>
          <p14:tracePt t="111961" x="7537450" y="3419475"/>
          <p14:tracePt t="111989" x="7554913" y="3419475"/>
          <p14:tracePt t="112156" x="7554913" y="3411538"/>
          <p14:tracePt t="112167" x="7562850" y="3411538"/>
          <p14:tracePt t="112214" x="7562850" y="3394075"/>
          <p14:tracePt t="112227" x="7562850" y="3375025"/>
          <p14:tracePt t="112245" x="7562850" y="3367088"/>
          <p14:tracePt t="112261" x="7562850" y="3357563"/>
          <p14:tracePt t="112277" x="7572375" y="3348038"/>
          <p14:tracePt t="112313" x="7572375" y="3330575"/>
          <p14:tracePt t="112334" x="7572375" y="3313113"/>
          <p14:tracePt t="112348" x="7572375" y="3303588"/>
          <p14:tracePt t="112375" x="7572375" y="3295650"/>
          <p14:tracePt t="112431" x="7572375" y="3276600"/>
          <p14:tracePt t="112458" x="7572375" y="3268663"/>
          <p14:tracePt t="112480" x="7562850" y="3251200"/>
          <p14:tracePt t="112503" x="7562850" y="3241675"/>
          <p14:tracePt t="112529" x="7554913" y="3232150"/>
          <p14:tracePt t="112540" x="7545388" y="3224213"/>
          <p14:tracePt t="112551" x="7545388" y="3214688"/>
          <p14:tracePt t="112564" x="7537450" y="3205163"/>
          <p14:tracePt t="112597" x="7527925" y="3170238"/>
          <p14:tracePt t="112604" x="7518400" y="3160713"/>
          <p14:tracePt t="112620" x="7510463" y="3143250"/>
          <p14:tracePt t="112646" x="7473950" y="3098800"/>
          <p14:tracePt t="112666" x="7466013" y="3089275"/>
          <p14:tracePt t="112685" x="7439025" y="3054350"/>
          <p14:tracePt t="112713" x="7412038" y="3036888"/>
          <p14:tracePt t="112719" x="7402513" y="3027363"/>
          <p14:tracePt t="112731" x="7385050" y="3027363"/>
          <p14:tracePt t="112760" x="7358063" y="3017838"/>
          <p14:tracePt t="112778" x="7340600" y="3017838"/>
          <p14:tracePt t="112814" x="7296150" y="3027363"/>
          <p14:tracePt t="112820" x="7269163" y="3036888"/>
          <p14:tracePt t="112845" x="7242175" y="3044825"/>
          <p14:tracePt t="112851" x="7232650" y="3044825"/>
          <p14:tracePt t="112862" x="7215188" y="3044825"/>
          <p14:tracePt t="112891" x="7188200" y="3044825"/>
          <p14:tracePt t="112900" x="7170738" y="3054350"/>
          <p14:tracePt t="112915" x="7153275" y="3054350"/>
          <p14:tracePt t="112930" x="7143750" y="3054350"/>
          <p14:tracePt t="112960" x="7099300" y="3054350"/>
          <p14:tracePt t="112991" x="7072313" y="3054350"/>
          <p14:tracePt t="112997" x="7062788" y="3062288"/>
          <p14:tracePt t="113016" x="7054850" y="3062288"/>
          <p14:tracePt t="113032" x="7027863" y="3081338"/>
          <p14:tracePt t="113061" x="7010400" y="3089275"/>
          <p14:tracePt t="113067" x="7000875" y="3089275"/>
          <p14:tracePt t="113115" x="6983413" y="3089275"/>
          <p14:tracePt t="113132" x="6973888" y="3089275"/>
          <p14:tracePt t="113161" x="6946900" y="3089275"/>
          <p14:tracePt t="113167" x="6938963" y="3089275"/>
          <p14:tracePt t="113179" x="6919913" y="3081338"/>
          <p14:tracePt t="113214" x="6884988" y="3071813"/>
          <p14:tracePt t="113232" x="6875463" y="3062288"/>
          <p14:tracePt t="113249" x="6858000" y="3062288"/>
          <p14:tracePt t="113277" x="6840538" y="3054350"/>
          <p14:tracePt t="113295" x="6823075" y="3054350"/>
          <p14:tracePt t="113318" x="6823075" y="3044825"/>
          <p14:tracePt t="113346" x="6804025" y="3036888"/>
          <p14:tracePt t="113378" x="6777038" y="3036888"/>
          <p14:tracePt t="113395" x="6777038" y="3027363"/>
          <p14:tracePt t="113405" x="6759575" y="3027363"/>
          <p14:tracePt t="113418" x="6759575" y="3017838"/>
          <p14:tracePt t="113447" x="6742113" y="3009900"/>
          <p14:tracePt t="113464" x="6732588" y="3009900"/>
          <p14:tracePt t="113493" x="6724650" y="3000375"/>
          <p14:tracePt t="113501" x="6715125" y="3000375"/>
          <p14:tracePt t="113535" x="6705600" y="3000375"/>
          <p14:tracePt t="113550" x="6697663" y="3000375"/>
          <p14:tracePt t="113861" x="6697663" y="2990850"/>
          <p14:tracePt t="114099" x="6705600" y="2973388"/>
          <p14:tracePt t="114111" x="6751638" y="2965450"/>
          <p14:tracePt t="114125" x="6813550" y="2946400"/>
          <p14:tracePt t="114138" x="6894513" y="2911475"/>
          <p14:tracePt t="114165" x="7205663" y="2786063"/>
          <p14:tracePt t="114171" x="7402513" y="2714625"/>
          <p14:tracePt t="114194" x="7643813" y="2660650"/>
          <p14:tracePt t="114219" x="8242300" y="2741613"/>
          <p14:tracePt t="114236" x="8375650" y="2795588"/>
          <p14:tracePt t="114265" x="8589963" y="2965450"/>
          <p14:tracePt t="114271" x="8661400" y="3054350"/>
          <p14:tracePt t="114296" x="8777288" y="3214688"/>
          <p14:tracePt t="114321" x="8848725" y="3340100"/>
          <p14:tracePt t="114336" x="8875713" y="3402013"/>
          <p14:tracePt t="114366" x="8956675" y="3571875"/>
          <p14:tracePt t="114396" x="8983663" y="3679825"/>
          <p14:tracePt t="114404" x="8991600" y="3714750"/>
          <p14:tracePt t="114421" x="8991600" y="3732213"/>
          <p14:tracePt t="114437" x="8991600" y="3751263"/>
          <p14:tracePt t="114466" x="8991600" y="3759200"/>
          <p14:tracePt t="114495" x="8983663" y="3768725"/>
          <p14:tracePt t="114521" x="8974138" y="3776663"/>
          <p14:tracePt t="114550" x="8929688" y="3795713"/>
          <p14:tracePt t="114556" x="8902700" y="3813175"/>
          <p14:tracePt t="114569" x="8867775" y="3822700"/>
          <p14:tracePt t="114597" x="8813800" y="3822700"/>
          <p14:tracePt t="114603" x="8777288" y="3822700"/>
          <p14:tracePt t="114622" x="8751888" y="3822700"/>
          <p14:tracePt t="114651" x="8697913" y="3795713"/>
          <p14:tracePt t="114657" x="8661400" y="3776663"/>
          <p14:tracePt t="114669" x="8626475" y="3759200"/>
          <p14:tracePt t="114697" x="8555038" y="3705225"/>
          <p14:tracePt t="114703" x="8528050" y="3697288"/>
          <p14:tracePt t="114722" x="8501063" y="3679825"/>
          <p14:tracePt t="114751" x="8439150" y="3643313"/>
          <p14:tracePt t="114769" x="8420100" y="3633788"/>
          <p14:tracePt t="114799" x="8367713" y="3598863"/>
          <p14:tracePt t="114822" x="8323263" y="3571875"/>
          <p14:tracePt t="114849" x="8259763" y="3527425"/>
          <p14:tracePt t="114869" x="8197850" y="3482975"/>
          <p14:tracePt t="114885" x="8180388" y="3465513"/>
          <p14:tracePt t="114921" x="8126413" y="3438525"/>
          <p14:tracePt t="114988" x="8108950" y="3438525"/>
          <p14:tracePt t="115014" x="8099425" y="3446463"/>
          <p14:tracePt t="115037" x="8089900" y="3446463"/>
          <p14:tracePt t="115097" x="8089900" y="3455988"/>
          <p14:tracePt t="115157" x="8089900" y="3465513"/>
          <p14:tracePt t="115184" x="8089900" y="3473450"/>
          <p14:tracePt t="115265" x="8089900" y="3482975"/>
          <p14:tracePt t="115291" x="8089900" y="3500438"/>
          <p14:tracePt t="115301" x="8089900" y="3509963"/>
          <p14:tracePt t="115324" x="8089900" y="3527425"/>
          <p14:tracePt t="115340" x="8089900" y="3571875"/>
          <p14:tracePt t="115369" x="8089900" y="3608388"/>
          <p14:tracePt t="115374" x="8089900" y="3625850"/>
          <p14:tracePt t="115387" x="8089900" y="3652838"/>
          <p14:tracePt t="115422" x="8089900" y="3714750"/>
          <p14:tracePt t="115433" x="8089900" y="3741738"/>
          <p14:tracePt t="115455" x="8089900" y="3768725"/>
          <p14:tracePt t="115471" x="8099425" y="3803650"/>
          <p14:tracePt t="115500" x="8108950" y="3840163"/>
          <p14:tracePt t="115525" x="8108950" y="3857625"/>
          <p14:tracePt t="115541" x="8108950" y="3894138"/>
          <p14:tracePt t="115556" x="8108950" y="3919538"/>
          <p14:tracePt t="115585" x="8108950" y="3973513"/>
          <p14:tracePt t="115591" x="8108950" y="4000500"/>
          <p14:tracePt t="115623" x="8108950" y="4071938"/>
          <p14:tracePt t="115629" x="8108950" y="4108450"/>
          <p14:tracePt t="115641" x="8108950" y="4133850"/>
          <p14:tracePt t="115670" x="8108950" y="4179888"/>
          <p14:tracePt t="115675" x="8108950" y="4187825"/>
          <p14:tracePt t="115688" x="8108950" y="4197350"/>
          <p14:tracePt t="115723" x="8108950" y="4224338"/>
          <p14:tracePt t="115747" x="8108950" y="4232275"/>
          <p14:tracePt t="115985" x="8108950" y="4251325"/>
          <p14:tracePt t="116001" x="8108950" y="4259263"/>
          <p14:tracePt t="116013" x="8089900" y="4276725"/>
          <p14:tracePt t="116027" x="8081963" y="4313238"/>
          <p14:tracePt t="116056" x="8062913" y="4367213"/>
          <p14:tracePt t="116061" x="8054975" y="4402138"/>
          <p14:tracePt t="116074" x="8045450" y="4446588"/>
          <p14:tracePt t="116102" x="8045450" y="4491038"/>
          <p14:tracePt t="116108" x="8037513" y="4518025"/>
          <p14:tracePt t="116127" x="8037513" y="4537075"/>
          <p14:tracePt t="116156" x="8037513" y="4598988"/>
          <p14:tracePt t="116174" x="8037513" y="4608513"/>
          <p14:tracePt t="116203" x="8037513" y="4625975"/>
          <p14:tracePt t="116275" x="8037513" y="4633913"/>
          <p14:tracePt t="116310" x="8037513" y="4643438"/>
          <p14:tracePt t="116325" x="8037513" y="4652963"/>
          <p14:tracePt t="116337" x="8037513" y="4660900"/>
          <p14:tracePt t="116348" x="8037513" y="4679950"/>
          <p14:tracePt t="116369" x="8037513" y="4687888"/>
          <p14:tracePt t="116600" x="8037513" y="4679950"/>
          <p14:tracePt t="116624" x="8037513" y="4670425"/>
          <p14:tracePt t="116634" x="8037513" y="4660900"/>
          <p14:tracePt t="116661" x="8037513" y="4652963"/>
          <p14:tracePt t="116676" x="8037513" y="4633913"/>
          <p14:tracePt t="116705" x="8037513" y="4616450"/>
          <p14:tracePt t="116729" x="8037513" y="4608513"/>
          <p14:tracePt t="116842" x="8037513" y="4616450"/>
          <p14:tracePt t="116850" x="8037513" y="4625975"/>
          <p14:tracePt t="116862" x="8037513" y="4633913"/>
          <p14:tracePt t="116878" x="8037513" y="4652963"/>
          <p14:tracePt t="116905" x="8037513" y="4687888"/>
          <p14:tracePt t="116911" x="8037513" y="4705350"/>
          <p14:tracePt t="116930" x="8037513" y="4724400"/>
          <p14:tracePt t="116945" x="8037513" y="4741863"/>
          <p14:tracePt t="116949" x="8037513" y="4768850"/>
          <p14:tracePt t="116963" x="8037513" y="4776788"/>
          <p14:tracePt t="116990" x="8037513" y="4786313"/>
          <p14:tracePt t="117165" x="8037513" y="4776788"/>
          <p14:tracePt t="117201" x="8037513" y="4768850"/>
          <p14:tracePt t="117237" x="8037513" y="4741863"/>
          <p14:tracePt t="117250" x="8027988" y="4732338"/>
          <p14:tracePt t="117263" x="8027988" y="4714875"/>
          <p14:tracePt t="117291" x="8018463" y="4697413"/>
          <p14:tracePt t="117430" x="8018463" y="4705350"/>
          <p14:tracePt t="117440" x="8018463" y="4714875"/>
          <p14:tracePt t="117461" x="8018463" y="4741863"/>
          <p14:tracePt t="117478" x="8018463" y="4786313"/>
          <p14:tracePt t="117507" x="8018463" y="4875213"/>
          <p14:tracePt t="117513" x="8018463" y="4902200"/>
          <p14:tracePt t="117532" x="8018463" y="4919663"/>
          <p14:tracePt t="117576" x="8027988" y="4938713"/>
          <p14:tracePt t="117587" x="8027988" y="4946650"/>
          <p14:tracePt t="117610" x="8027988" y="4973638"/>
          <p14:tracePt t="117632" x="8027988" y="5010150"/>
          <p14:tracePt t="117647" x="8027988" y="5018088"/>
          <p14:tracePt t="117676" x="8037513" y="5062538"/>
          <p14:tracePt t="117696" x="8037513" y="5081588"/>
          <p14:tracePt t="117730" x="8045450" y="5126038"/>
          <p14:tracePt t="117767" x="8045450" y="5133975"/>
          <p14:tracePt t="117886" x="8054975" y="5133975"/>
          <p14:tracePt t="117896" x="8062913" y="5133975"/>
          <p14:tracePt t="117922" x="8062913" y="5126038"/>
          <p14:tracePt t="117935" x="8062913" y="5116513"/>
          <p14:tracePt t="117962" x="8062913" y="5054600"/>
          <p14:tracePt t="117968" x="8062913" y="4983163"/>
          <p14:tracePt t="118009" x="8018463" y="4830763"/>
          <p14:tracePt t="118015" x="8010525" y="4822825"/>
          <p14:tracePt t="118091" x="8010525" y="4867275"/>
          <p14:tracePt t="118102" x="8010525" y="4929188"/>
          <p14:tracePt t="118113" x="8010525" y="4983163"/>
          <p14:tracePt t="118134" x="8010525" y="5037138"/>
          <p14:tracePt t="118150" x="8010525" y="5108575"/>
          <p14:tracePt t="118178" x="8010525" y="5143500"/>
          <p14:tracePt t="118184" x="8010525" y="5160963"/>
          <p14:tracePt t="118260" x="8010525" y="5170488"/>
          <p14:tracePt t="118378" x="8018463" y="5180013"/>
          <p14:tracePt t="118389" x="8027988" y="5180013"/>
          <p14:tracePt t="118411" x="8037513" y="5180013"/>
          <p14:tracePt t="118435" x="8045450" y="5180013"/>
          <p14:tracePt t="118451" x="8054975" y="5180013"/>
          <p14:tracePt t="118511" x="8045450" y="5160963"/>
          <p14:tracePt t="118524" x="8045450" y="5133975"/>
          <p14:tracePt t="118536" x="8027988" y="5108575"/>
          <p14:tracePt t="118564" x="8010525" y="5081588"/>
          <p14:tracePt t="118583" x="7991475" y="5081588"/>
          <p14:tracePt t="118611" x="7974013" y="5081588"/>
          <p14:tracePt t="118636" x="7966075" y="5116513"/>
          <p14:tracePt t="118665" x="7966075" y="5153025"/>
          <p14:tracePt t="118670" x="7966075" y="5160963"/>
          <p14:tracePt t="118694" x="7966075" y="5180013"/>
          <p14:tracePt t="118762" x="7974013" y="5197475"/>
          <p14:tracePt t="118774" x="7991475" y="5197475"/>
          <p14:tracePt t="118788" x="8010525" y="5197475"/>
          <p14:tracePt t="118800" x="8018463" y="5197475"/>
          <p14:tracePt t="118834" x="8045450" y="5197475"/>
          <p14:tracePt t="118956" x="8045450" y="5187950"/>
          <p14:tracePt t="118969" x="8045450" y="5160963"/>
          <p14:tracePt t="118982" x="8045450" y="5153025"/>
          <p14:tracePt t="118999" x="8037513" y="5153025"/>
          <p14:tracePt t="119015" x="8027988" y="5143500"/>
          <p14:tracePt t="119037" x="8010525" y="5143500"/>
          <p14:tracePt t="119052" x="8001000" y="5143500"/>
          <p14:tracePt t="119082" x="8001000" y="5153025"/>
          <p14:tracePt t="119088" x="7991475" y="5153025"/>
          <p14:tracePt t="119112" x="7991475" y="5160963"/>
          <p14:tracePt t="119185" x="7991475" y="5180013"/>
          <p14:tracePt t="119195" x="8001000" y="5187950"/>
          <p14:tracePt t="119214" x="8001000" y="5197475"/>
          <p14:tracePt t="119238" x="8010525" y="5205413"/>
          <p14:tracePt t="119253" x="8027988" y="5205413"/>
          <p14:tracePt t="119282" x="8037513" y="5197475"/>
          <p14:tracePt t="119313" x="8054975" y="5126038"/>
          <p14:tracePt t="119318" x="8062913" y="5081588"/>
          <p14:tracePt t="119339" x="8062913" y="4991100"/>
          <p14:tracePt t="119365" x="8062913" y="4946650"/>
          <p14:tracePt t="119414" x="8018463" y="4965700"/>
          <p14:tracePt t="119438" x="7983538" y="5000625"/>
          <p14:tracePt t="119454" x="7966075" y="5037138"/>
          <p14:tracePt t="119469" x="7956550" y="5054600"/>
          <p14:tracePt t="119499" x="7939088" y="5108575"/>
          <p14:tracePt t="119536" x="7939088" y="5180013"/>
          <p14:tracePt t="119543" x="7947025" y="5205413"/>
          <p14:tracePt t="119583" x="7991475" y="5276850"/>
          <p14:tracePt t="119602" x="8037513" y="5303838"/>
          <p14:tracePt t="119637" x="8072438" y="5303838"/>
          <p14:tracePt t="119643" x="8089900" y="5303838"/>
          <p14:tracePt t="119668" x="8099425" y="5303838"/>
          <p14:tracePt t="119784" x="8099425" y="5268913"/>
          <p14:tracePt t="119798" x="8099425" y="5205413"/>
          <p14:tracePt t="119807" x="8099425" y="5153025"/>
          <p14:tracePt t="119838" x="8072438" y="5018088"/>
          <p14:tracePt t="119855" x="8062913" y="5000625"/>
          <p14:tracePt t="119884" x="8027988" y="4983163"/>
          <p14:tracePt t="119891" x="8010525" y="4991100"/>
          <p14:tracePt t="119938" x="7991475" y="5072063"/>
          <p14:tracePt t="119969" x="7991475" y="5170488"/>
          <p14:tracePt t="119975" x="7991475" y="5214938"/>
          <p14:tracePt t="119987" x="8001000" y="5241925"/>
          <p14:tracePt t="120016" x="8010525" y="5295900"/>
          <p14:tracePt t="120040" x="8018463" y="5313363"/>
          <p14:tracePt t="120086" x="8037513" y="5313363"/>
          <p14:tracePt t="120116" x="8045450" y="5303838"/>
          <p14:tracePt t="120134" x="8045450" y="5295900"/>
          <p14:tracePt t="120278" x="8045450" y="5286375"/>
          <p14:tracePt t="120323" x="8045450" y="5276850"/>
          <p14:tracePt t="120350" x="8045450" y="5224463"/>
          <p14:tracePt t="120361" x="8054975" y="5197475"/>
          <p14:tracePt t="120375" x="8054975" y="5187950"/>
          <p14:tracePt t="120402" x="8054975" y="5180013"/>
          <p14:tracePt t="120409" x="8054975" y="5170488"/>
          <p14:tracePt t="120831" x="8054975" y="5160963"/>
          <p14:tracePt t="120841" x="8054975" y="51530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 smtClean="0"/>
              <a:t>Genital duct in the female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4038600" cy="56388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Paramesonephric ducts </a:t>
            </a:r>
            <a:r>
              <a:rPr lang="en-US" sz="2600" dirty="0" smtClean="0"/>
              <a:t>develop into the main genital ducts of the female.</a:t>
            </a:r>
          </a:p>
          <a:p>
            <a:pPr eaLnBrk="1" hangingPunct="1">
              <a:defRPr/>
            </a:pPr>
            <a:r>
              <a:rPr lang="en-US" sz="2600" dirty="0" smtClean="0"/>
              <a:t>Initially, </a:t>
            </a:r>
            <a:r>
              <a:rPr lang="en-US" sz="2600" b="1" u="sng" dirty="0" smtClean="0"/>
              <a:t>3 parts </a:t>
            </a:r>
            <a:r>
              <a:rPr lang="en-US" sz="2600" dirty="0" smtClean="0"/>
              <a:t>can be recognized in each duct:</a:t>
            </a:r>
          </a:p>
          <a:p>
            <a:pPr eaLnBrk="1" hangingPunct="1">
              <a:defRPr/>
            </a:pPr>
            <a:r>
              <a:rPr lang="en-US" sz="2600" dirty="0" smtClean="0"/>
              <a:t>A vertical cranial portion </a:t>
            </a:r>
            <a:r>
              <a:rPr lang="en-US" sz="2600" b="1" dirty="0" smtClean="0">
                <a:solidFill>
                  <a:srgbClr val="FF0000"/>
                </a:solidFill>
              </a:rPr>
              <a:t>(1)</a:t>
            </a:r>
            <a:r>
              <a:rPr lang="en-US" sz="2600" dirty="0" smtClean="0"/>
              <a:t> which opens into abdominal cavity.</a:t>
            </a:r>
          </a:p>
          <a:p>
            <a:pPr eaLnBrk="1" hangingPunct="1">
              <a:defRPr/>
            </a:pPr>
            <a:r>
              <a:rPr lang="en-US" sz="2600" dirty="0" smtClean="0"/>
              <a:t>A horizontal part that crosses anterior to the mesonephric duct, </a:t>
            </a:r>
            <a:r>
              <a:rPr lang="en-US" sz="2600" b="1" dirty="0" smtClean="0">
                <a:solidFill>
                  <a:srgbClr val="FF0000"/>
                </a:solidFill>
              </a:rPr>
              <a:t>(2)</a:t>
            </a:r>
            <a:r>
              <a:rPr lang="en-US" sz="2600" dirty="0" smtClean="0"/>
              <a:t>.</a:t>
            </a:r>
          </a:p>
        </p:txBody>
      </p:sp>
      <p:pic>
        <p:nvPicPr>
          <p:cNvPr id="10244" name="Picture 2" descr="IMG4a8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1587" r="2985" b="57143"/>
          <a:stretch>
            <a:fillRect/>
          </a:stretch>
        </p:blipFill>
        <p:spPr bwMode="auto">
          <a:xfrm>
            <a:off x="4267200" y="990600"/>
            <a:ext cx="4724400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4343400" y="2286000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4648200" y="4724400"/>
            <a:ext cx="26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5486400" y="5715000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6324600" y="289560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1</a:t>
            </a: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7010400" y="3276600"/>
            <a:ext cx="26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2</a:t>
            </a:r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7848600" y="388620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3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90"/>
    </mc:Choice>
    <mc:Fallback>
      <p:transition spd="slow" advTm="8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5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5553" x="8054975" y="5143500"/>
          <p14:tracePt t="5564" x="8045450" y="5133975"/>
          <p14:tracePt t="5586" x="8045450" y="5126038"/>
          <p14:tracePt t="5603" x="8027988" y="5108575"/>
          <p14:tracePt t="5626" x="7991475" y="5037138"/>
          <p14:tracePt t="5641" x="7974013" y="4983163"/>
          <p14:tracePt t="5671" x="7947025" y="4894263"/>
          <p14:tracePt t="5677" x="7920038" y="4848225"/>
          <p14:tracePt t="5688" x="7894638" y="4813300"/>
          <p14:tracePt t="5724" x="7858125" y="4759325"/>
          <p14:tracePt t="5754" x="7840663" y="4714875"/>
          <p14:tracePt t="5758" x="7840663" y="4705350"/>
          <p14:tracePt t="5771" x="7831138" y="4697413"/>
          <p14:tracePt t="5781" x="7823200" y="4687888"/>
          <p14:tracePt t="5807" x="7823200" y="4679950"/>
          <p14:tracePt t="5917" x="7831138" y="4687888"/>
          <p14:tracePt t="5926" x="7831138" y="4697413"/>
          <p14:tracePt t="5941" x="7840663" y="4714875"/>
          <p14:tracePt t="5958" x="7848600" y="4724400"/>
          <p14:tracePt t="6804" x="7848600" y="4705350"/>
          <p14:tracePt t="6815" x="7848600" y="4697413"/>
          <p14:tracePt t="6829" x="7840663" y="4697413"/>
          <p14:tracePt t="6846" x="7840663" y="4679950"/>
          <p14:tracePt t="6864" x="7831138" y="4660900"/>
          <p14:tracePt t="6877" x="7823200" y="4643438"/>
          <p14:tracePt t="6906" x="7813675" y="4608513"/>
          <p14:tracePt t="6912" x="7796213" y="4581525"/>
          <p14:tracePt t="6931" x="7786688" y="4554538"/>
          <p14:tracePt t="6946" x="7786688" y="4527550"/>
          <p14:tracePt t="6975" x="7769225" y="4491038"/>
          <p14:tracePt t="7004" x="7769225" y="4483100"/>
          <p14:tracePt t="7117" x="7786688" y="4500563"/>
          <p14:tracePt t="7646" x="7777163" y="4500563"/>
          <p14:tracePt t="7667" x="7769225" y="4500563"/>
          <p14:tracePt t="7678" x="7742238" y="4500563"/>
          <p14:tracePt t="7694" x="7715250" y="4500563"/>
          <p14:tracePt t="7704" x="7670800" y="4510088"/>
          <p14:tracePt t="7734" x="7608888" y="4518025"/>
          <p14:tracePt t="7749" x="7572375" y="4527550"/>
          <p14:tracePt t="7779" x="7402513" y="4581525"/>
          <p14:tracePt t="7789" x="7340600" y="4608513"/>
          <p14:tracePt t="7812" x="7251700" y="4652963"/>
          <p14:tracePt t="7835" x="7180263" y="4679950"/>
          <p14:tracePt t="7850" x="7161213" y="4687888"/>
          <p14:tracePt t="7879" x="7143750" y="4679950"/>
          <p14:tracePt t="8137" x="7134225" y="4679950"/>
          <p14:tracePt t="8153" x="7126288" y="4679950"/>
          <p14:tracePt t="8160" x="7116763" y="4670425"/>
          <p14:tracePt t="8182" x="7089775" y="4660900"/>
          <p14:tracePt t="8198" x="7018338" y="4652963"/>
          <p14:tracePt t="8234" x="6867525" y="4625975"/>
          <p14:tracePt t="8264" x="6742113" y="4598988"/>
          <p14:tracePt t="8271" x="6680200" y="4581525"/>
          <p14:tracePt t="8296" x="6589713" y="4545013"/>
          <p14:tracePt t="8305" x="6545263" y="4527550"/>
          <p14:tracePt t="8316" x="6510338" y="4510088"/>
          <p14:tracePt t="8336" x="6491288" y="4491038"/>
          <p14:tracePt t="8365" x="6438900" y="4446588"/>
          <p14:tracePt t="8383" x="6438900" y="4411663"/>
          <p14:tracePt t="8608" x="6438900" y="4402138"/>
          <p14:tracePt t="8633" x="6429375" y="4394200"/>
          <p14:tracePt t="8642" x="6411913" y="4375150"/>
          <p14:tracePt t="8654" x="6375400" y="4357688"/>
          <p14:tracePt t="8682" x="6232525" y="4295775"/>
          <p14:tracePt t="8700" x="6161088" y="4268788"/>
          <p14:tracePt t="8735" x="5884863" y="4152900"/>
          <p14:tracePt t="8741" x="5795963" y="4089400"/>
          <p14:tracePt t="8753" x="5715000" y="4027488"/>
          <p14:tracePt t="8782" x="5599113" y="3894138"/>
          <p14:tracePt t="8791" x="5537200" y="3813175"/>
          <p14:tracePt t="8815" x="5456238" y="3687763"/>
          <p14:tracePt t="8838" x="5402263" y="3598863"/>
          <p14:tracePt t="8866" x="5394325" y="3509963"/>
          <p14:tracePt t="9074" x="5367338" y="3509963"/>
          <p14:tracePt t="9089" x="5340350" y="3509963"/>
          <p14:tracePt t="9100" x="5313363" y="3509963"/>
          <p14:tracePt t="9136" x="5187950" y="3429000"/>
          <p14:tracePt t="9154" x="5143500" y="3384550"/>
          <p14:tracePt t="9169" x="5054600" y="3268663"/>
          <p14:tracePt t="9198" x="4973638" y="3089275"/>
          <p14:tracePt t="9216" x="4938713" y="3000375"/>
          <p14:tracePt t="9238" x="4857750" y="2874963"/>
          <p14:tracePt t="9254" x="4822825" y="2822575"/>
          <p14:tracePt t="9283" x="4741863" y="2705100"/>
          <p14:tracePt t="9289" x="4732338" y="2687638"/>
          <p14:tracePt t="9336" x="4724400" y="2608263"/>
          <p14:tracePt t="9568" x="4714875" y="2608263"/>
          <p14:tracePt t="9583" x="4705350" y="2589213"/>
          <p14:tracePt t="9593" x="4697413" y="2581275"/>
          <p14:tracePt t="9618" x="4660900" y="2527300"/>
          <p14:tracePt t="9640" x="4633913" y="2500313"/>
          <p14:tracePt t="9656" x="4598988" y="2438400"/>
          <p14:tracePt t="9684" x="4572000" y="2374900"/>
          <p14:tracePt t="9691" x="4554538" y="2366963"/>
          <p14:tracePt t="9702" x="4554538" y="2357438"/>
          <p14:tracePt t="9738" x="4537075" y="2322513"/>
          <p14:tracePt t="9768" x="4537075" y="2312988"/>
          <p14:tracePt t="9783" x="4537075" y="2295525"/>
          <p14:tracePt t="10157" x="4537075" y="2303463"/>
          <p14:tracePt t="10169" x="4537075" y="2312988"/>
          <p14:tracePt t="10181" x="4537075" y="2322513"/>
          <p14:tracePt t="10204" x="4537075" y="2347913"/>
          <p14:tracePt t="10242" x="4537075" y="2366963"/>
          <p14:tracePt t="10271" x="4537075" y="2393950"/>
          <p14:tracePt t="10277" x="4527550" y="2411413"/>
          <p14:tracePt t="10294" x="4518025" y="2428875"/>
          <p14:tracePt t="10316" x="4510088" y="2465388"/>
          <p14:tracePt t="10342" x="4510088" y="2482850"/>
          <p14:tracePt t="10349" x="4510088" y="2490788"/>
          <p14:tracePt t="10365" x="4510088" y="2509838"/>
          <p14:tracePt t="10385" x="4500563" y="2527300"/>
          <p14:tracePt t="10419" x="4491038" y="2598738"/>
          <p14:tracePt t="10443" x="4491038" y="2625725"/>
          <p14:tracePt t="10466" x="4491038" y="2679700"/>
          <p14:tracePt t="10494" x="4491038" y="2751138"/>
          <p14:tracePt t="10510" x="4491038" y="2776538"/>
          <p14:tracePt t="10539" x="4491038" y="2847975"/>
          <p14:tracePt t="10544" x="4491038" y="2901950"/>
          <p14:tracePt t="10557" x="4491038" y="2955925"/>
          <p14:tracePt t="10572" x="4500563" y="3027363"/>
          <p14:tracePt t="10588" x="4510088" y="3160713"/>
          <p14:tracePt t="10617" x="4518025" y="3322638"/>
          <p14:tracePt t="10641" x="4537075" y="3455988"/>
          <p14:tracePt t="10877" x="4537075" y="3465513"/>
          <p14:tracePt t="10888" x="4537075" y="3473450"/>
          <p14:tracePt t="10906" x="4537075" y="3500438"/>
          <p14:tracePt t="10941" x="4554538" y="3633788"/>
          <p14:tracePt t="10947" x="4589463" y="3705225"/>
          <p14:tracePt t="10988" x="4670425" y="4000500"/>
          <p14:tracePt t="11006" x="4697413" y="4125913"/>
          <p14:tracePt t="11042" x="4776788" y="4438650"/>
          <p14:tracePt t="11047" x="4795838" y="4510088"/>
          <p14:tracePt t="11058" x="4830763" y="4598988"/>
          <p14:tracePt t="11089" x="4902200" y="4741863"/>
          <p14:tracePt t="11095" x="4956175" y="4803775"/>
          <p14:tracePt t="11106" x="5000625" y="4867275"/>
          <p14:tracePt t="11142" x="5143500" y="4983163"/>
          <p14:tracePt t="11173" x="5224463" y="5027613"/>
          <p14:tracePt t="11179" x="5259388" y="5037138"/>
          <p14:tracePt t="11191" x="5303838" y="5054600"/>
          <p14:tracePt t="11220" x="5348288" y="5081588"/>
          <p14:tracePt t="11226" x="5367338" y="5099050"/>
          <p14:tracePt t="11244" x="5394325" y="5116513"/>
          <p14:tracePt t="11261" x="5429250" y="5170488"/>
          <p14:tracePt t="11276" x="5438775" y="5197475"/>
          <p14:tracePt t="11305" x="5465763" y="5214938"/>
          <p14:tracePt t="11311" x="5483225" y="5214938"/>
          <p14:tracePt t="11573" x="5491163" y="5224463"/>
          <p14:tracePt t="11599" x="5500688" y="5232400"/>
          <p14:tracePt t="11622" x="5510213" y="5251450"/>
          <p14:tracePt t="11633" x="5518150" y="5251450"/>
          <p14:tracePt t="11648" x="5537200" y="5268913"/>
          <p14:tracePt t="11675" x="5562600" y="5276850"/>
          <p14:tracePt t="11694" x="5572125" y="5286375"/>
          <p14:tracePt t="11721" x="5581650" y="5295900"/>
          <p14:tracePt t="11746" x="5599113" y="5303838"/>
          <p14:tracePt t="11790" x="5608638" y="5313363"/>
          <p14:tracePt t="12054" x="5599113" y="5313363"/>
          <p14:tracePt t="12065" x="5589588" y="5313363"/>
          <p14:tracePt t="12078" x="5581650" y="5295900"/>
          <p14:tracePt t="12107" x="5572125" y="5286375"/>
          <p14:tracePt t="12125" x="5581650" y="5251450"/>
          <p14:tracePt t="12147" x="5599113" y="5241925"/>
          <p14:tracePt t="12163" x="5670550" y="5205413"/>
          <p14:tracePt t="12178" x="5724525" y="5180013"/>
          <p14:tracePt t="12207" x="5867400" y="5133975"/>
          <p14:tracePt t="12594" x="5867400" y="5126038"/>
          <p14:tracePt t="12608" x="5867400" y="5116513"/>
          <p14:tracePt t="12625" x="5867400" y="5099050"/>
          <p14:tracePt t="12649" x="5830888" y="5062538"/>
          <p14:tracePt t="12665" x="5795963" y="5018088"/>
          <p14:tracePt t="12694" x="5741988" y="4983163"/>
          <p14:tracePt t="12711" x="5715000" y="4965700"/>
          <p14:tracePt t="12747" x="5643563" y="4919663"/>
          <p14:tracePt t="12753" x="5626100" y="4911725"/>
          <p14:tracePt t="12765" x="5599113" y="4911725"/>
          <p14:tracePt t="12794" x="5554663" y="4911725"/>
          <p14:tracePt t="12800" x="5537200" y="4911725"/>
          <p14:tracePt t="12812" x="5518150" y="4911725"/>
          <p14:tracePt t="12848" x="5491163" y="4911725"/>
          <p14:tracePt t="13086" x="5473700" y="4919663"/>
          <p14:tracePt t="13101" x="5456238" y="4919663"/>
          <p14:tracePt t="13113" x="5446713" y="4929188"/>
          <p14:tracePt t="13148" x="5375275" y="4938713"/>
          <p14:tracePt t="13166" x="5340350" y="4938713"/>
          <p14:tracePt t="13183" x="5286375" y="4938713"/>
          <p14:tracePt t="13198" x="5276850" y="4938713"/>
          <p14:tracePt t="13227" x="5251450" y="4938713"/>
          <p14:tracePt t="13233" x="5232400" y="4929188"/>
          <p14:tracePt t="13251" x="5224463" y="4919663"/>
          <p14:tracePt t="13267" x="5187950" y="4911725"/>
          <p14:tracePt t="13295" x="5160963" y="4894263"/>
          <p14:tracePt t="13314" x="5143500" y="4884738"/>
          <p14:tracePt t="13351" x="5133975" y="4884738"/>
          <p14:tracePt t="13628" x="5116513" y="4884738"/>
          <p14:tracePt t="13639" x="5108575" y="4884738"/>
          <p14:tracePt t="13652" x="5081588" y="4884738"/>
          <p14:tracePt t="13681" x="5018088" y="4894263"/>
          <p14:tracePt t="13687" x="4991100" y="4894263"/>
          <p14:tracePt t="13700" x="4965700" y="4884738"/>
          <p14:tracePt t="13729" x="4902200" y="4840288"/>
          <p14:tracePt t="13735" x="4867275" y="4803775"/>
          <p14:tracePt t="13753" x="4830763" y="4751388"/>
          <p14:tracePt t="13782" x="4759325" y="4643438"/>
          <p14:tracePt t="13788" x="4724400" y="4589463"/>
          <p14:tracePt t="13800" x="4697413" y="4527550"/>
          <p14:tracePt t="13829" x="4643438" y="4411663"/>
          <p14:tracePt t="13835" x="4616450" y="4357688"/>
          <p14:tracePt t="13853" x="4598988" y="4303713"/>
          <p14:tracePt t="13880" x="4572000" y="4241800"/>
          <p14:tracePt t="13884" x="4562475" y="4197350"/>
          <p14:tracePt t="13899" x="4562475" y="4160838"/>
          <p14:tracePt t="13915" x="4562475" y="4116388"/>
          <p14:tracePt t="14097" x="4545013" y="4116388"/>
          <p14:tracePt t="14132" x="4537075" y="4116388"/>
          <p14:tracePt t="14169" x="4537075" y="4108450"/>
          <p14:tracePt t="14229" x="4537075" y="4098925"/>
          <p14:tracePt t="14252" x="4537075" y="4089400"/>
          <p14:tracePt t="14278" x="4537075" y="4081463"/>
          <p14:tracePt t="14289" x="4527550" y="4081463"/>
          <p14:tracePt t="14303" x="4527550" y="4062413"/>
          <p14:tracePt t="14329" x="4518025" y="4027488"/>
          <p14:tracePt t="14354" x="4518025" y="3983038"/>
          <p14:tracePt t="14370" x="4510088" y="3956050"/>
          <p14:tracePt t="14399" x="4491038" y="3902075"/>
          <p14:tracePt t="14409" x="4491038" y="3875088"/>
          <p14:tracePt t="14432" x="4491038" y="3848100"/>
          <p14:tracePt t="14639" x="4491038" y="3813175"/>
          <p14:tracePt t="14653" x="4491038" y="3776663"/>
          <p14:tracePt t="14662" x="4491038" y="3714750"/>
          <p14:tracePt t="14687" x="4491038" y="3608388"/>
          <p14:tracePt t="14702" x="4491038" y="3571875"/>
          <p14:tracePt t="14717" x="4491038" y="3536950"/>
          <p14:tracePt t="14733" x="4491038" y="3482975"/>
          <p14:tracePt t="14755" x="4491038" y="3455988"/>
          <p14:tracePt t="14772" x="4491038" y="3394075"/>
          <p14:tracePt t="14800" x="4491038" y="3322638"/>
          <p14:tracePt t="14818" x="4491038" y="3295650"/>
          <p14:tracePt t="14854" x="4510088" y="3160713"/>
          <p14:tracePt t="14872" x="4527550" y="3133725"/>
          <p14:tracePt t="15096" x="4527550" y="3125788"/>
          <p14:tracePt t="15132" x="4527550" y="3116263"/>
          <p14:tracePt t="15167" x="4527550" y="3108325"/>
          <p14:tracePt t="15204" x="4518025" y="3108325"/>
          <p14:tracePt t="15240" x="4510088" y="3108325"/>
          <p14:tracePt t="15408" x="4500563" y="3108325"/>
          <p14:tracePt t="15431" x="4491038" y="3098800"/>
          <p14:tracePt t="15674" x="4510088" y="3098800"/>
          <p14:tracePt t="15687" x="4518025" y="3098800"/>
          <p14:tracePt t="15695" x="4537075" y="3098800"/>
          <p14:tracePt t="15707" x="4545013" y="3098800"/>
          <p14:tracePt t="15735" x="4581525" y="3098800"/>
          <p14:tracePt t="15759" x="4598988" y="3098800"/>
          <p14:tracePt t="15786" x="4625975" y="3098800"/>
          <p14:tracePt t="15805" x="4643438" y="3098800"/>
          <p14:tracePt t="15857" x="4660900" y="3098800"/>
          <p14:tracePt t="15865" x="4670425" y="3098800"/>
          <p14:tracePt t="15912" x="4679950" y="3098800"/>
          <p14:tracePt t="16044" x="4697413" y="3089275"/>
          <p14:tracePt t="16066" x="4705350" y="3089275"/>
          <p14:tracePt t="16090" x="4714875" y="3089275"/>
          <p14:tracePt t="16101" x="4724400" y="3089275"/>
          <p14:tracePt t="16128" x="4732338" y="3089275"/>
          <p14:tracePt t="16478" x="4732338" y="3081338"/>
          <p14:tracePt t="16502" x="4724400" y="3062288"/>
          <p14:tracePt t="16511" x="4714875" y="3054350"/>
          <p14:tracePt t="16526" x="4714875" y="3044825"/>
          <p14:tracePt t="16560" x="4714875" y="3036888"/>
          <p14:tracePt t="16776" x="4714875" y="3054350"/>
          <p14:tracePt t="16791" x="4714875" y="3062288"/>
          <p14:tracePt t="16802" x="4714875" y="3071813"/>
          <p14:tracePt t="16825" x="4714875" y="3098800"/>
          <p14:tracePt t="16862" x="4714875" y="3143250"/>
          <p14:tracePt t="16879" x="4714875" y="3160713"/>
          <p14:tracePt t="16908" x="4714875" y="3205163"/>
          <p14:tracePt t="16939" x="4714875" y="3232150"/>
          <p14:tracePt t="16945" x="4714875" y="3241675"/>
          <p14:tracePt t="16964" x="4714875" y="3251200"/>
          <p14:tracePt t="16993" x="4714875" y="3286125"/>
          <p14:tracePt t="17011" x="4714875" y="3295650"/>
          <p14:tracePt t="17040" x="4714875" y="3313113"/>
          <p14:tracePt t="17175" x="4714875" y="3322638"/>
          <p14:tracePt t="17342" x="4714875" y="3340100"/>
          <p14:tracePt t="17360" x="4714875" y="3348038"/>
          <p14:tracePt t="17368" x="4714875" y="3357563"/>
          <p14:tracePt t="17381" x="4714875" y="3367088"/>
          <p14:tracePt t="17409" x="4714875" y="3384550"/>
          <p14:tracePt t="17423" x="4714875" y="3394075"/>
          <p14:tracePt t="17472" x="4714875" y="3402013"/>
          <p14:tracePt t="18626" x="4724400" y="3402013"/>
          <p14:tracePt t="18651" x="4724400" y="3419475"/>
          <p14:tracePt t="18664" x="4724400" y="3429000"/>
          <p14:tracePt t="18676" x="4732338" y="3446463"/>
          <p14:tracePt t="18687" x="4732338" y="3465513"/>
          <p14:tracePt t="18714" x="4732338" y="3509963"/>
          <p14:tracePt t="18733" x="4741863" y="3544888"/>
          <p14:tracePt t="18749" x="4741863" y="3643313"/>
          <p14:tracePt t="18771" x="4741863" y="3679825"/>
          <p14:tracePt t="18786" x="4741863" y="3776663"/>
          <p14:tracePt t="18815" x="4751388" y="3875088"/>
          <p14:tracePt t="18821" x="4751388" y="3919538"/>
          <p14:tracePt t="18834" x="4759325" y="3973513"/>
          <p14:tracePt t="18870" x="4776788" y="4108450"/>
          <p14:tracePt t="18886" x="4776788" y="4160838"/>
          <p14:tracePt t="18902" x="4795838" y="4276725"/>
          <p14:tracePt t="18931" x="4803775" y="4394200"/>
          <p14:tracePt t="18950" x="4813300" y="4500563"/>
          <p14:tracePt t="18971" x="4822825" y="4537075"/>
          <p14:tracePt t="18987" x="4830763" y="4562475"/>
          <p14:tracePt t="19016" x="4840288" y="4625975"/>
          <p14:tracePt t="19301" x="4840288" y="4633913"/>
          <p14:tracePt t="19315" x="4840288" y="4652963"/>
          <p14:tracePt t="19324" x="4840288" y="4660900"/>
          <p14:tracePt t="19336" x="4840288" y="4679950"/>
          <p14:tracePt t="19351" x="4840288" y="4697413"/>
          <p14:tracePt t="19372" x="4840288" y="4732338"/>
          <p14:tracePt t="19401" x="4840288" y="4786313"/>
          <p14:tracePt t="19419" x="4840288" y="4813300"/>
          <p14:tracePt t="19448" x="4848225" y="4848225"/>
          <p14:tracePt t="19472" x="4857750" y="4875213"/>
          <p14:tracePt t="19501" x="4857750" y="4894263"/>
          <p14:tracePt t="19529" x="4867275" y="4902200"/>
          <p14:tracePt t="19551" x="4867275" y="4911725"/>
          <p14:tracePt t="19565" x="4875213" y="4911725"/>
          <p14:tracePt t="19578" x="4875213" y="4919663"/>
          <p14:tracePt t="19613" x="4884738" y="4919663"/>
          <p14:tracePt t="19626" x="4884738" y="4929188"/>
          <p14:tracePt t="19651" x="4894263" y="4938713"/>
          <p14:tracePt t="19675" x="4911725" y="4938713"/>
          <p14:tracePt t="19924" x="4919663" y="4946650"/>
          <p14:tracePt t="19935" x="4919663" y="4956175"/>
          <p14:tracePt t="19952" x="4938713" y="4956175"/>
          <p14:tracePt t="19975" x="4946650" y="4965700"/>
          <p14:tracePt t="20003" x="4965700" y="4973638"/>
          <p14:tracePt t="20021" x="4983163" y="4991100"/>
          <p14:tracePt t="20048" x="4991100" y="5000625"/>
          <p14:tracePt t="20073" x="5010150" y="5010150"/>
          <p14:tracePt t="20102" x="5027613" y="5018088"/>
          <p14:tracePt t="20107" x="5037138" y="5018088"/>
          <p14:tracePt t="20134" x="5045075" y="5018088"/>
          <p14:tracePt t="20172" x="5054600" y="5027613"/>
          <p14:tracePt t="20204" x="5072063" y="5027613"/>
          <p14:tracePt t="20234" x="5081588" y="5037138"/>
          <p14:tracePt t="20273" x="5089525" y="5037138"/>
          <p14:tracePt t="20279" x="5099050" y="5037138"/>
          <p14:tracePt t="20303" x="5099050" y="5027613"/>
          <p14:tracePt t="20320" x="5108575" y="5027613"/>
          <p14:tracePt t="20338" x="5116513" y="5027613"/>
          <p14:tracePt t="20373" x="5116513" y="5018088"/>
          <p14:tracePt t="20561" x="5126038" y="5018088"/>
          <p14:tracePt t="20574" x="5143500" y="5018088"/>
          <p14:tracePt t="20599" x="5153025" y="5018088"/>
          <p14:tracePt t="20609" x="5170488" y="5018088"/>
          <p14:tracePt t="20632" x="5180013" y="5018088"/>
          <p14:tracePt t="20654" x="5187950" y="5018088"/>
          <p14:tracePt t="20677" x="5197475" y="5018088"/>
          <p14:tracePt t="20692" x="5205413" y="5027613"/>
          <p14:tracePt t="20721" x="5251450" y="5045075"/>
          <p14:tracePt t="20727" x="5251450" y="5054600"/>
          <p14:tracePt t="20739" x="5259388" y="5054600"/>
          <p14:tracePt t="20755" x="5268913" y="5062538"/>
          <p14:tracePt t="20777" x="5276850" y="5062538"/>
          <p14:tracePt t="20793" x="5286375" y="5072063"/>
          <p14:tracePt t="20822" x="5295900" y="5081588"/>
          <p14:tracePt t="20839" x="5313363" y="5081588"/>
          <p14:tracePt t="20875" x="5322888" y="5089525"/>
          <p14:tracePt t="20906" x="5340350" y="5089525"/>
          <p14:tracePt t="20912" x="5348288" y="5099050"/>
          <p14:tracePt t="20938" x="5357813" y="5099050"/>
          <p14:tracePt t="20946" x="5367338" y="5099050"/>
          <p14:tracePt t="20977" x="5375275" y="5108575"/>
          <p14:tracePt t="21007" x="5394325" y="5116513"/>
          <p14:tracePt t="21017" x="5411788" y="5116513"/>
          <p14:tracePt t="21054" x="5419725" y="5126038"/>
          <p14:tracePt t="21092" x="5429250" y="5126038"/>
          <p14:tracePt t="21103" x="5438775" y="5126038"/>
          <p14:tracePt t="21123" x="5438775" y="5133975"/>
          <p14:tracePt t="21140" x="5446713" y="5133975"/>
          <p14:tracePt t="21175" x="5465763" y="5160963"/>
          <p14:tracePt t="21193" x="5465763" y="5170488"/>
          <p14:tracePt t="21223" x="5473700" y="5180013"/>
          <p14:tracePt t="21260" x="5473700" y="5187950"/>
          <p14:tracePt t="21271" x="5483225" y="5187950"/>
          <p14:tracePt t="21353" x="5483225" y="5197475"/>
          <p14:tracePt t="21368" x="5491163" y="5197475"/>
          <p14:tracePt t="21739" x="5500688" y="5197475"/>
          <p14:tracePt t="21750" x="5510213" y="5197475"/>
          <p14:tracePt t="21778" x="5518150" y="5197475"/>
          <p14:tracePt t="21788" x="5518150" y="5205413"/>
          <p14:tracePt t="21811" x="5537200" y="5214938"/>
          <p14:tracePt t="21848" x="5537200" y="5224463"/>
          <p14:tracePt t="21874" x="5545138" y="5224463"/>
          <p14:tracePt t="21909" x="5545138" y="5232400"/>
          <p14:tracePt t="21918" x="5554663" y="5232400"/>
          <p14:tracePt t="21944" x="5554663" y="5241925"/>
          <p14:tracePt t="21968" x="5562600" y="5251450"/>
          <p14:tracePt t="22005" x="5572125" y="5251450"/>
          <p14:tracePt t="22016" x="5572125" y="5259388"/>
          <p14:tracePt t="22049" x="5572125" y="5268913"/>
          <p14:tracePt t="22065" x="5581650" y="5268913"/>
          <p14:tracePt t="22088" x="5581650" y="5276850"/>
          <p14:tracePt t="22123" x="5581650" y="5286375"/>
          <p14:tracePt t="22146" x="5589588" y="5286375"/>
          <p14:tracePt t="22471" x="5589588" y="5295900"/>
          <p14:tracePt t="22556" x="5581650" y="5295900"/>
          <p14:tracePt t="22569" x="5572125" y="5295900"/>
          <p14:tracePt t="22581" x="5562600" y="5295900"/>
          <p14:tracePt t="22611" x="5554663" y="5286375"/>
          <p14:tracePt t="22619" x="5545138" y="5286375"/>
          <p14:tracePt t="22630" x="5537200" y="5286375"/>
          <p14:tracePt t="22658" x="5510213" y="5286375"/>
          <p14:tracePt t="22682" x="5491163" y="5286375"/>
          <p14:tracePt t="22698" x="5473700" y="5286375"/>
          <p14:tracePt t="22714" x="5465763" y="5286375"/>
          <p14:tracePt t="22743" x="5446713" y="5276850"/>
          <p14:tracePt t="22763" x="5438775" y="5276850"/>
          <p14:tracePt t="22785" x="5429250" y="5268913"/>
          <p14:tracePt t="22807" x="5419725" y="5268913"/>
          <p14:tracePt t="22829" x="5419725" y="5259388"/>
          <p14:tracePt t="22845" x="5402263" y="5259388"/>
          <p14:tracePt t="22881" x="5402263" y="5251450"/>
          <p14:tracePt t="22887" x="5394325" y="5251450"/>
          <p14:tracePt t="22914" x="5394325" y="5241925"/>
          <p14:tracePt t="23083" x="5394325" y="5232400"/>
          <p14:tracePt t="23099" x="5402263" y="5232400"/>
          <p14:tracePt t="23114" x="5411788" y="5232400"/>
          <p14:tracePt t="23131" x="5429250" y="5232400"/>
          <p14:tracePt t="23148" x="5438775" y="5232400"/>
          <p14:tracePt t="23182" x="5465763" y="5232400"/>
          <p14:tracePt t="23202" x="5473700" y="5232400"/>
          <p14:tracePt t="23229" x="5483225" y="5251450"/>
          <p14:tracePt t="23246" x="5491163" y="5251450"/>
          <p14:tracePt t="23282" x="5500688" y="5268913"/>
          <p14:tracePt t="23289" x="5510213" y="5268913"/>
          <p14:tracePt t="23300" x="5518150" y="5276850"/>
          <p14:tracePt t="23329" x="5518150" y="5286375"/>
          <p14:tracePt t="23347" x="5527675" y="5295900"/>
          <p14:tracePt t="23363" x="5537200" y="5295900"/>
          <p14:tracePt t="23385" x="5554663" y="5313363"/>
          <p14:tracePt t="23412" x="5562600" y="5322888"/>
          <p14:tracePt t="23430" x="5572125" y="5322888"/>
          <p14:tracePt t="23460" x="5581650" y="5330825"/>
          <p14:tracePt t="23485" x="5589588" y="5340350"/>
          <p14:tracePt t="23514" x="5599113" y="5348288"/>
          <p14:tracePt t="23520" x="5599113" y="5357813"/>
          <p14:tracePt t="23546" x="5599113" y="5367338"/>
          <p14:tracePt t="23556" x="5608638" y="5375275"/>
          <p14:tracePt t="23567" x="5608638" y="5384800"/>
          <p14:tracePt t="23588" x="5616575" y="5394325"/>
          <p14:tracePt t="23603" x="5616575" y="5402263"/>
          <p14:tracePt t="23617" x="5616575" y="5411788"/>
          <p14:tracePt t="23646" x="5616575" y="5419725"/>
          <p14:tracePt t="23652" x="5616575" y="5429250"/>
          <p14:tracePt t="23665" x="5626100" y="5438775"/>
          <p14:tracePt t="23685" x="5626100" y="5465763"/>
          <p14:tracePt t="23701" x="5626100" y="5483225"/>
          <p14:tracePt t="23730" x="5634038" y="5518150"/>
          <p14:tracePt t="23736" x="5634038" y="5537200"/>
          <p14:tracePt t="23748" x="5634038" y="5545138"/>
          <p14:tracePt t="23783" x="5634038" y="5562600"/>
          <p14:tracePt t="23794" x="5634038" y="5572125"/>
          <p14:tracePt t="23865" x="5634038" y="5581650"/>
          <p14:tracePt t="23891" x="5634038" y="5589588"/>
          <p14:tracePt t="23914" x="5634038" y="5599113"/>
          <p14:tracePt t="23962" x="5634038" y="5608638"/>
          <p14:tracePt t="24311" x="5634038" y="5599113"/>
          <p14:tracePt t="24324" x="5643563" y="5589588"/>
          <p14:tracePt t="24335" x="5643563" y="5581650"/>
          <p14:tracePt t="24350" x="5653088" y="5572125"/>
          <p14:tracePt t="24386" x="5661025" y="5537200"/>
          <p14:tracePt t="24681" x="5661025" y="5500688"/>
          <p14:tracePt t="24694" x="5670550" y="5446713"/>
          <p14:tracePt t="24707" x="5697538" y="5367338"/>
          <p14:tracePt t="24734" x="5768975" y="5099050"/>
          <p14:tracePt t="24751" x="5830888" y="4857750"/>
          <p14:tracePt t="24787" x="5965825" y="4276725"/>
          <p14:tracePt t="24793" x="5983288" y="4170363"/>
          <p14:tracePt t="24805" x="6010275" y="4081463"/>
          <p14:tracePt t="24835" x="6027738" y="3956050"/>
          <p14:tracePt t="24840" x="6037263" y="3902075"/>
          <p14:tracePt t="24863" x="6054725" y="3840163"/>
          <p14:tracePt t="24889" x="6072188" y="3795713"/>
          <p14:tracePt t="24905" x="6089650" y="3776663"/>
          <p14:tracePt t="25092" x="6089650" y="3768725"/>
          <p14:tracePt t="25114" x="6089650" y="3751263"/>
          <p14:tracePt t="25126" x="6089650" y="3732213"/>
          <p14:tracePt t="25139" x="6099175" y="3697288"/>
          <p14:tracePt t="25155" x="6116638" y="3643313"/>
          <p14:tracePt t="25189" x="6205538" y="3340100"/>
          <p14:tracePt t="25206" x="6232525" y="3224213"/>
          <p14:tracePt t="25222" x="6259513" y="3036888"/>
          <p14:tracePt t="25251" x="6276975" y="2911475"/>
          <p14:tracePt t="25269" x="6276975" y="2874963"/>
          <p14:tracePt t="25291" x="6296025" y="2830513"/>
          <p14:tracePt t="25307" x="6303963" y="2786063"/>
          <p14:tracePt t="25323" x="6303963" y="2776538"/>
          <p14:tracePt t="25351" x="6313488" y="2768600"/>
          <p14:tracePt t="25597" x="6313488" y="2759075"/>
          <p14:tracePt t="25606" x="6313488" y="2751138"/>
          <p14:tracePt t="25623" x="6313488" y="2741613"/>
          <p14:tracePt t="25653" x="6313488" y="2714625"/>
          <p14:tracePt t="25658" x="6313488" y="2687638"/>
          <p14:tracePt t="25671" x="6313488" y="2660650"/>
          <p14:tracePt t="25693" x="6313488" y="2571750"/>
          <p14:tracePt t="25708" x="6303963" y="2527300"/>
          <p14:tracePt t="25738" x="6296025" y="2303463"/>
          <p14:tracePt t="25769" x="6286500" y="2224088"/>
          <p14:tracePt t="25793" x="6286500" y="2197100"/>
          <p14:tracePt t="25809" x="6286500" y="2187575"/>
          <p14:tracePt t="26015" x="6286500" y="2197100"/>
          <p14:tracePt t="26041" x="6286500" y="2205038"/>
          <p14:tracePt t="26064" x="6286500" y="2241550"/>
          <p14:tracePt t="26075" x="6286500" y="2276475"/>
          <p14:tracePt t="26094" x="6286500" y="2312988"/>
          <p14:tracePt t="26123" x="6286500" y="2401888"/>
          <p14:tracePt t="26128" x="6286500" y="2446338"/>
          <p14:tracePt t="26141" x="6276975" y="2500313"/>
          <p14:tracePt t="26169" x="6269038" y="2598738"/>
          <p14:tracePt t="26175" x="6269038" y="2643188"/>
          <p14:tracePt t="26195" x="6269038" y="2741613"/>
          <p14:tracePt t="26223" x="6259513" y="2830513"/>
          <p14:tracePt t="26241" x="6251575" y="2867025"/>
          <p14:tracePt t="26257" x="6251575" y="2919413"/>
          <p14:tracePt t="26293" x="6251575" y="2973388"/>
          <p14:tracePt t="26323" x="6251575" y="3036888"/>
          <p14:tracePt t="26329" x="6251575" y="3062288"/>
          <p14:tracePt t="26342" x="6251575" y="3089275"/>
          <p14:tracePt t="26371" x="6242050" y="3133725"/>
          <p14:tracePt t="26395" x="6232525" y="3170238"/>
          <p14:tracePt t="26411" x="6232525" y="3205163"/>
          <p14:tracePt t="26439" x="6232525" y="3232150"/>
          <p14:tracePt t="26471" x="6232525" y="3259138"/>
          <p14:tracePt t="26495" x="6232525" y="3268663"/>
          <p14:tracePt t="26703" x="6232525" y="3276600"/>
          <p14:tracePt t="26713" x="6232525" y="3286125"/>
          <p14:tracePt t="26728" x="6232525" y="3303588"/>
          <p14:tracePt t="26756" x="6232525" y="3348038"/>
          <p14:tracePt t="26795" x="6232525" y="3473450"/>
          <p14:tracePt t="26813" x="6232525" y="3527425"/>
          <p14:tracePt t="26828" x="6232525" y="3571875"/>
          <p14:tracePt t="26857" x="6232525" y="3741738"/>
          <p14:tracePt t="26875" x="6232525" y="3795713"/>
          <p14:tracePt t="26897" x="6232525" y="3867150"/>
          <p14:tracePt t="26912" x="6232525" y="3894138"/>
          <p14:tracePt t="26928" x="6232525" y="3946525"/>
          <p14:tracePt t="26957" x="6215063" y="3990975"/>
          <p14:tracePt t="26975" x="6205538" y="4037013"/>
          <p14:tracePt t="26997" x="6197600" y="4062413"/>
          <p14:tracePt t="27026" x="6188075" y="4081463"/>
          <p14:tracePt t="27056" x="6180138" y="4089400"/>
          <p14:tracePt t="27072" x="6170613" y="4089400"/>
          <p14:tracePt t="27265" x="6170613" y="4098925"/>
          <p14:tracePt t="27278" x="6170613" y="4116388"/>
          <p14:tracePt t="27297" x="6170613" y="4125913"/>
          <p14:tracePt t="27314" x="6170613" y="4160838"/>
          <p14:tracePt t="27343" x="6161088" y="4205288"/>
          <p14:tracePt t="27349" x="6161088" y="4232275"/>
          <p14:tracePt t="27361" x="6161088" y="4251325"/>
          <p14:tracePt t="27396" x="6161088" y="4286250"/>
          <p14:tracePt t="27402" x="6153150" y="4313238"/>
          <p14:tracePt t="27414" x="6143625" y="4340225"/>
          <p14:tracePt t="27443" x="6143625" y="4375150"/>
          <p14:tracePt t="27449" x="6134100" y="4384675"/>
          <p14:tracePt t="27461" x="6126163" y="4394200"/>
          <p14:tracePt t="27496" x="6126163" y="4402138"/>
          <p14:tracePt t="27804" x="6126163" y="4419600"/>
          <p14:tracePt t="27819" x="6126163" y="4446588"/>
          <p14:tracePt t="27831" x="6126163" y="4465638"/>
          <p14:tracePt t="27860" x="6116638" y="4518025"/>
          <p14:tracePt t="27866" x="6108700" y="4545013"/>
          <p14:tracePt t="27878" x="6099175" y="4572000"/>
          <p14:tracePt t="27899" x="6089650" y="4633913"/>
          <p14:tracePt t="27927" x="6062663" y="4714875"/>
          <p14:tracePt t="27946" x="6045200" y="4759325"/>
          <p14:tracePt t="27963" x="6018213" y="4848225"/>
          <p14:tracePt t="27999" x="6000750" y="4965700"/>
          <p14:tracePt t="28016" x="5991225" y="5000625"/>
          <p14:tracePt t="28045" x="5973763" y="5072063"/>
          <p14:tracePt t="28051" x="5965825" y="5099050"/>
          <p14:tracePt t="28064" x="5956300" y="5116513"/>
          <p14:tracePt t="28079" x="5946775" y="5133975"/>
          <p14:tracePt t="28100" x="5938838" y="5180013"/>
          <p14:tracePt t="28115" x="5929313" y="5187950"/>
          <p14:tracePt t="28118" x="5919788" y="5197475"/>
          <p14:tracePt t="28145" x="5919788" y="5205413"/>
          <p14:tracePt t="28333" x="5919788" y="5224463"/>
          <p14:tracePt t="28347" x="5919788" y="5232400"/>
          <p14:tracePt t="28360" x="5911850" y="5251450"/>
          <p14:tracePt t="28380" x="5902325" y="5251450"/>
          <p14:tracePt t="28402" x="5902325" y="5268913"/>
          <p14:tracePt t="28431" x="5884863" y="5286375"/>
          <p14:tracePt t="28462" x="5875338" y="5303838"/>
          <p14:tracePt t="28468" x="5875338" y="5313363"/>
          <p14:tracePt t="28503" x="5867400" y="5322888"/>
          <p14:tracePt t="28534" x="5867400" y="5330825"/>
          <p14:tracePt t="28563" x="5857875" y="5340350"/>
          <p14:tracePt t="28649" x="5857875" y="5348288"/>
          <p14:tracePt t="28658" x="5848350" y="5348288"/>
          <p14:tracePt t="28684" x="5840413" y="5348288"/>
          <p14:tracePt t="28767" x="5840413" y="5357813"/>
          <p14:tracePt t="28779" x="5830888" y="5357813"/>
          <p14:tracePt t="28878" x="5822950" y="5367338"/>
          <p14:tracePt t="28899" x="5822950" y="5375275"/>
          <p14:tracePt t="29045" x="5813425" y="5384800"/>
          <p14:tracePt t="29066" x="5803900" y="5384800"/>
          <p14:tracePt t="29125" x="5803900" y="5394325"/>
          <p14:tracePt t="29632" x="5803900" y="5402263"/>
          <p14:tracePt t="29644" x="5803900" y="5411788"/>
          <p14:tracePt t="29667" x="5795963" y="5419725"/>
          <p14:tracePt t="29704" x="5786438" y="5446713"/>
          <p14:tracePt t="29735" x="5786438" y="5456238"/>
          <p14:tracePt t="29742" x="5786438" y="5465763"/>
          <p14:tracePt t="29754" x="5786438" y="5473700"/>
          <p14:tracePt t="29782" x="5776913" y="5500688"/>
          <p14:tracePt t="29807" x="5776913" y="5510213"/>
          <p14:tracePt t="29834" x="5776913" y="5527675"/>
          <p14:tracePt t="29884" x="5768975" y="5545138"/>
          <p14:tracePt t="29911" x="5759450" y="5554663"/>
          <p14:tracePt t="29931" x="5759450" y="5562600"/>
          <p14:tracePt t="29946" x="5759450" y="5581650"/>
          <p14:tracePt t="29971" x="5751513" y="5589588"/>
          <p14:tracePt t="30030" x="5751513" y="5608638"/>
          <p14:tracePt t="30041" x="5751513" y="5616575"/>
          <p14:tracePt t="30053" x="5751513" y="5626100"/>
          <p14:tracePt t="30082" x="5741988" y="5626100"/>
          <p14:tracePt t="30088" x="5741988" y="5634038"/>
          <p14:tracePt t="30106" x="5732463" y="5634038"/>
          <p14:tracePt t="30126" x="5732463" y="5643563"/>
          <p14:tracePt t="30186" x="5724525" y="5653088"/>
          <p14:tracePt t="30222" x="5724525" y="5661025"/>
          <p14:tracePt t="30293" x="5715000" y="5670550"/>
          <p14:tracePt t="30306" x="5705475" y="5680075"/>
          <p14:tracePt t="30316" x="5705475" y="5688013"/>
          <p14:tracePt t="30339" x="5705475" y="5697538"/>
          <p14:tracePt t="30355" x="5697538" y="5705475"/>
          <p14:tracePt t="30413" x="5697538" y="5715000"/>
          <p14:tracePt t="30439" x="5688013" y="5732463"/>
          <p14:tracePt t="30453" x="5688013" y="5741988"/>
          <p14:tracePt t="30474" x="5688013" y="5751513"/>
          <p14:tracePt t="30653" x="5688013" y="5741988"/>
          <p14:tracePt t="30668" x="5680075" y="5732463"/>
          <p14:tracePt t="30680" x="5680075" y="5715000"/>
          <p14:tracePt t="31041" x="5680075" y="5724525"/>
          <p14:tracePt t="31052" x="5680075" y="5741988"/>
          <p14:tracePt t="31063" x="5680075" y="5759450"/>
          <p14:tracePt t="31079" x="5680075" y="5768975"/>
          <p14:tracePt t="31107" x="5688013" y="5795963"/>
          <p14:tracePt t="31138" x="5697538" y="5803900"/>
          <p14:tracePt t="31231" x="5705475" y="5776913"/>
          <p14:tracePt t="31242" x="5715000" y="5741988"/>
          <p14:tracePt t="31257" x="5715000" y="5688013"/>
          <p14:tracePt t="31273" x="5724525" y="5616575"/>
          <p14:tracePt t="31308" x="5741988" y="5456238"/>
          <p14:tracePt t="31327" x="5741988" y="5402263"/>
          <p14:tracePt t="31356" x="5741988" y="5394325"/>
          <p14:tracePt t="31398" x="5751513" y="5394325"/>
          <p14:tracePt t="31436" x="5751513" y="5402263"/>
          <p14:tracePt t="31448" x="5751513" y="5411788"/>
          <p14:tracePt t="31459" x="5751513" y="5429250"/>
          <p14:tracePt t="31474" x="5751513" y="5446713"/>
          <p14:tracePt t="31510" x="5751513" y="5491163"/>
          <p14:tracePt t="31527" x="5751513" y="5510213"/>
          <p14:tracePt t="31543" x="5741988" y="5554663"/>
          <p14:tracePt t="31572" x="5724525" y="5581650"/>
          <p14:tracePt t="31578" x="5724525" y="5589588"/>
          <p14:tracePt t="31590" x="5724525" y="5599113"/>
          <p14:tracePt t="31641" x="5724525" y="5608638"/>
          <p14:tracePt t="31651" x="5724525" y="5626100"/>
          <p14:tracePt t="31675" x="5715000" y="5680075"/>
          <p14:tracePt t="31710" x="5705475" y="5724525"/>
          <p14:tracePt t="31716" x="5705475" y="5732463"/>
          <p14:tracePt t="31739" x="5705475" y="5751513"/>
          <p14:tracePt t="31788" x="5705475" y="5759450"/>
          <p14:tracePt t="31914" x="5705475" y="5751513"/>
          <p14:tracePt t="31930" x="5697538" y="5732463"/>
          <p14:tracePt t="31940" x="5697538" y="5715000"/>
          <p14:tracePt t="31959" x="5688013" y="5688013"/>
          <p14:tracePt t="31976" x="5670550" y="5616575"/>
          <p14:tracePt t="32011" x="5661025" y="5599113"/>
          <p14:tracePt t="32049" x="5661025" y="5626100"/>
          <p14:tracePt t="32060" x="5661025" y="5634038"/>
          <p14:tracePt t="32088" x="5661025" y="5680075"/>
          <p14:tracePt t="32112" x="5661025" y="5715000"/>
          <p14:tracePt t="32143" x="5661025" y="5786438"/>
          <p14:tracePt t="32153" x="5661025" y="5803900"/>
          <p14:tracePt t="32176" x="5661025" y="5822950"/>
          <p14:tracePt t="32193" x="5661025" y="5840413"/>
          <p14:tracePt t="32231" x="5661025" y="5848350"/>
          <p14:tracePt t="32245" x="5661025" y="5867400"/>
          <p14:tracePt t="32274" x="5661025" y="5875338"/>
          <p14:tracePt t="32280" x="5661025" y="5884863"/>
          <p14:tracePt t="32371" x="5661025" y="5894388"/>
          <p14:tracePt t="32625" x="5661025" y="5911850"/>
          <p14:tracePt t="32636" x="5661025" y="5919788"/>
          <p14:tracePt t="32647" x="5661025" y="5938838"/>
          <p14:tracePt t="32675" x="5661025" y="5965825"/>
          <p14:tracePt t="32693" x="5661025" y="5983288"/>
          <p14:tracePt t="32715" x="5661025" y="6027738"/>
          <p14:tracePt t="32745" x="5661025" y="6054725"/>
          <p14:tracePt t="32864" x="5661025" y="6027738"/>
          <p14:tracePt t="32878" x="5661025" y="5991225"/>
          <p14:tracePt t="33070" x="5670550" y="6010275"/>
          <p14:tracePt t="33083" x="5670550" y="6037263"/>
          <p14:tracePt t="33094" x="5670550" y="6062663"/>
          <p14:tracePt t="33117" x="5688013" y="6099175"/>
          <p14:tracePt t="33133" x="5688013" y="6116638"/>
          <p14:tracePt t="33161" x="5688013" y="6134100"/>
          <p14:tracePt t="33248" x="5688013" y="6116638"/>
          <p14:tracePt t="33262" x="5688013" y="6099175"/>
          <p14:tracePt t="33278" x="5688013" y="6081713"/>
          <p14:tracePt t="33295" x="5680075" y="6045200"/>
          <p14:tracePt t="33317" x="5680075" y="6037263"/>
          <p14:tracePt t="33346" x="5680075" y="6010275"/>
          <p14:tracePt t="33364" x="5680075" y="5991225"/>
          <p14:tracePt t="33382" x="5670550" y="5991225"/>
          <p14:tracePt t="33396" x="5670550" y="5983288"/>
          <p14:tracePt t="33574" x="5670550" y="5946775"/>
          <p14:tracePt t="33586" x="5661025" y="5902325"/>
          <p14:tracePt t="33597" x="5661025" y="5894388"/>
          <p14:tracePt t="33618" x="5661025" y="5884863"/>
          <p14:tracePt t="33645" x="5661025" y="5875338"/>
          <p14:tracePt t="33664" x="5661025" y="5867400"/>
          <p14:tracePt t="33740" x="5661025" y="5840413"/>
          <p14:tracePt t="33756" x="5653088" y="5830888"/>
          <p14:tracePt t="33766" x="5653088" y="5822950"/>
          <p14:tracePt t="33788" x="5653088" y="5813425"/>
          <p14:tracePt t="33945" x="5653088" y="5776913"/>
          <p14:tracePt t="34212" x="5653088" y="5759450"/>
          <p14:tracePt t="34224" x="5653088" y="5741988"/>
          <p14:tracePt t="34236" x="5653088" y="5732463"/>
          <p14:tracePt t="34265" x="5653088" y="5697538"/>
          <p14:tracePt t="34271" x="5653088" y="5688013"/>
          <p14:tracePt t="34283" x="5653088" y="5680075"/>
          <p14:tracePt t="34319" x="5653088" y="5661025"/>
          <p14:tracePt t="34349" x="5653088" y="5653088"/>
          <p14:tracePt t="34533" x="5653088" y="5661025"/>
          <p14:tracePt t="34560" x="5653088" y="5680075"/>
          <p14:tracePt t="34570" x="5653088" y="5697538"/>
          <p14:tracePt t="34585" x="5653088" y="5715000"/>
          <p14:tracePt t="34620" x="5653088" y="5759450"/>
          <p14:tracePt t="34637" x="5653088" y="5776913"/>
          <p14:tracePt t="34653" x="5653088" y="5803900"/>
          <p14:tracePt t="34669" x="5661025" y="5848350"/>
          <p14:tracePt t="34698" x="5661025" y="5902325"/>
          <p14:tracePt t="34707" x="5661025" y="5919788"/>
          <p14:tracePt t="34722" x="5661025" y="5929313"/>
          <p14:tracePt t="34738" x="5661025" y="5946775"/>
          <p14:tracePt t="34809" x="5661025" y="5965825"/>
          <p14:tracePt t="34823" x="5661025" y="5973763"/>
          <p14:tracePt t="34838" x="5661025" y="5983288"/>
          <p14:tracePt t="34867" x="5661025" y="5991225"/>
          <p14:tracePt t="34887" x="5661025" y="6000750"/>
          <p14:tracePt t="34920" x="5661025" y="6018213"/>
          <p14:tracePt t="34938" x="5661025" y="6027738"/>
          <p14:tracePt t="34967" x="5661025" y="6081713"/>
          <p14:tracePt t="34994" x="5661025" y="6099175"/>
          <p14:tracePt t="37753" x="5653088" y="6089650"/>
          <p14:tracePt t="37780" x="5643563" y="6081713"/>
          <p14:tracePt t="37793" x="5634038" y="6072188"/>
          <p14:tracePt t="37810" x="5616575" y="6062663"/>
          <p14:tracePt t="37834" x="5562600" y="6000750"/>
          <p14:tracePt t="37850" x="5527675" y="5956300"/>
          <p14:tracePt t="37879" x="5419725" y="5768975"/>
          <p14:tracePt t="37897" x="5375275" y="5688013"/>
          <p14:tracePt t="37932" x="5214938" y="5411788"/>
          <p14:tracePt t="37938" x="5160963" y="5322888"/>
          <p14:tracePt t="37951" x="5126038" y="5241925"/>
          <p14:tracePt t="37979" x="5072063" y="5081588"/>
          <p14:tracePt t="37985" x="5045075" y="4983163"/>
          <p14:tracePt t="37997" x="5037138" y="4902200"/>
          <p14:tracePt t="38033" x="5037138" y="4830763"/>
          <p14:tracePt t="38235" x="5018088" y="4830763"/>
          <p14:tracePt t="38248" x="5010150" y="4813300"/>
          <p14:tracePt t="38258" x="5000625" y="4786313"/>
          <p14:tracePt t="38283" x="4965700" y="4697413"/>
          <p14:tracePt t="38299" x="4956175" y="4598988"/>
          <p14:tracePt t="38335" x="4840288" y="3973513"/>
          <p14:tracePt t="38363" x="4741863" y="3455988"/>
          <p14:tracePt t="38382" x="4652963" y="3027363"/>
          <p14:tracePt t="38412" x="4589463" y="2759075"/>
          <p14:tracePt t="38418" x="4554538" y="2660650"/>
          <p14:tracePt t="38437" x="4545013" y="2581275"/>
          <p14:tracePt t="38453" x="4537075" y="2393950"/>
          <p14:tracePt t="38679" x="4537075" y="2384425"/>
          <p14:tracePt t="38690" x="4527550" y="2374900"/>
          <p14:tracePt t="38704" x="4518025" y="2357438"/>
          <p14:tracePt t="38718" x="4518025" y="2339975"/>
          <p14:tracePt t="38738" x="4510088" y="2303463"/>
          <p14:tracePt t="38755" x="4510088" y="2295525"/>
          <p14:tracePt t="38846" x="4510088" y="2303463"/>
          <p14:tracePt t="38874" x="4510088" y="2312988"/>
          <p14:tracePt t="38885" x="4510088" y="2322513"/>
          <p14:tracePt t="38899" x="4510088" y="2330450"/>
          <p14:tracePt t="38915" x="4510088" y="2339975"/>
          <p14:tracePt t="38938" x="4510088" y="2347913"/>
          <p14:tracePt t="39151" x="4510088" y="2357438"/>
          <p14:tracePt t="39796" x="4510088" y="2374900"/>
          <p14:tracePt t="39836" x="4510088" y="2384425"/>
          <p14:tracePt t="40364" x="4510088" y="2401888"/>
          <p14:tracePt t="40375" x="4510088" y="2411413"/>
          <p14:tracePt t="40397" x="4510088" y="2428875"/>
          <p14:tracePt t="40421" x="4510088" y="2438400"/>
          <p14:tracePt t="40443" x="4500563" y="2473325"/>
          <p14:tracePt t="40459" x="4491038" y="2527300"/>
          <p14:tracePt t="40487" x="4483100" y="2589213"/>
          <p14:tracePt t="40494" x="4483100" y="2633663"/>
          <p14:tracePt t="40541" x="4473575" y="2946400"/>
          <p14:tracePt t="40572" x="4473575" y="3160713"/>
          <p14:tracePt t="40579" x="4473575" y="3268663"/>
          <p14:tracePt t="40591" x="4473575" y="3375025"/>
          <p14:tracePt t="40619" x="4473575" y="3554413"/>
          <p14:tracePt t="40643" x="4473575" y="3625850"/>
          <p14:tracePt t="40828" x="4473575" y="3652838"/>
          <p14:tracePt t="40844" x="4473575" y="3687763"/>
          <p14:tracePt t="40855" x="4473575" y="3724275"/>
          <p14:tracePt t="40876" x="4491038" y="3786188"/>
          <p14:tracePt t="40891" x="4518025" y="3929063"/>
          <p14:tracePt t="40920" x="4572000" y="4133850"/>
          <p14:tracePt t="40927" x="4598988" y="4259263"/>
          <p14:tracePt t="40944" x="4616450" y="4394200"/>
          <p14:tracePt t="40960" x="4643438" y="4500563"/>
          <p14:tracePt t="40989" x="4687888" y="4786313"/>
          <p14:tracePt t="41007" x="4705350" y="4867275"/>
          <p14:tracePt t="41041" x="4741863" y="4973638"/>
          <p14:tracePt t="41046" x="4741863" y="4983163"/>
          <p14:tracePt t="41073" x="4751388" y="4991100"/>
          <p14:tracePt t="41104" x="4759325" y="4991100"/>
          <p14:tracePt t="41131" x="4759325" y="5000625"/>
          <p14:tracePt t="41168" x="4768850" y="5010150"/>
          <p14:tracePt t="41180" x="4786313" y="5018088"/>
          <p14:tracePt t="41193" x="4795838" y="5037138"/>
          <p14:tracePt t="41221" x="4813300" y="5062538"/>
          <p14:tracePt t="41227" x="4830763" y="5081588"/>
          <p14:tracePt t="41245" x="4830763" y="5089525"/>
          <p14:tracePt t="41261" x="4840288" y="5099050"/>
          <p14:tracePt t="41290" x="4857750" y="5089525"/>
          <p14:tracePt t="41444" x="4867275" y="5089525"/>
          <p14:tracePt t="41460" x="4884738" y="5089525"/>
          <p14:tracePt t="41467" x="4902200" y="5089525"/>
          <p14:tracePt t="41490" x="4929188" y="5089525"/>
          <p14:tracePt t="41496" x="4973638" y="5089525"/>
          <p14:tracePt t="41509" x="5010150" y="5099050"/>
          <p14:tracePt t="41544" x="5116513" y="5153025"/>
          <p14:tracePt t="41562" x="5170488" y="5187950"/>
          <p14:tracePt t="41577" x="5286375" y="5303838"/>
          <p14:tracePt t="41606" x="5375275" y="5411788"/>
          <p14:tracePt t="41613" x="5411788" y="5473700"/>
          <p14:tracePt t="41623" x="5446713" y="5527675"/>
          <p14:tracePt t="41645" x="5473700" y="5572125"/>
          <p14:tracePt t="41661" x="5537200" y="5715000"/>
          <p14:tracePt t="41692" x="5589588" y="5848350"/>
          <p14:tracePt t="41722" x="5599113" y="5902325"/>
          <p14:tracePt t="41947" x="5599113" y="5911850"/>
          <p14:tracePt t="41959" x="5599113" y="5919788"/>
          <p14:tracePt t="41973" x="5608638" y="5929313"/>
          <p14:tracePt t="41994" x="5616575" y="5946775"/>
          <p14:tracePt t="42023" x="5634038" y="5983288"/>
          <p14:tracePt t="42046" x="5643563" y="6000750"/>
          <p14:tracePt t="42490" x="5643563" y="5983288"/>
          <p14:tracePt t="42498" x="5634038" y="5965825"/>
          <p14:tracePt t="42513" x="5616575" y="5919788"/>
          <p14:tracePt t="42548" x="5394325" y="5251450"/>
          <p14:tracePt t="42565" x="5241925" y="4875213"/>
          <p14:tracePt t="42595" x="4946650" y="4205288"/>
          <p14:tracePt t="42601" x="4803775" y="3875088"/>
          <p14:tracePt t="42612" x="4679950" y="3598863"/>
          <p14:tracePt t="42648" x="4419600" y="2795588"/>
          <p14:tracePt t="42677" x="4340225" y="2482850"/>
          <p14:tracePt t="42696" x="4313238" y="2251075"/>
          <p14:tracePt t="42726" x="4286250" y="2054225"/>
          <p14:tracePt t="42750" x="4286250" y="2017713"/>
          <p14:tracePt t="42767" x="4276725" y="1982788"/>
          <p14:tracePt t="43038" x="4276725" y="1973263"/>
          <p14:tracePt t="43077" x="4276725" y="1965325"/>
          <p14:tracePt t="43183" x="4268788" y="1965325"/>
          <p14:tracePt t="43714" x="4259263" y="1946275"/>
          <p14:tracePt t="43725" x="4259263" y="1938338"/>
          <p14:tracePt t="43753" x="4251325" y="1919288"/>
          <p14:tracePt t="43783" x="4251325" y="1911350"/>
          <p14:tracePt t="43816" x="4251325" y="1901825"/>
          <p14:tracePt t="43859" x="4251325" y="1893888"/>
          <p14:tracePt t="43871" x="4241800" y="1884363"/>
          <p14:tracePt t="43886" x="4241800" y="1874838"/>
          <p14:tracePt t="43915" x="4241800" y="1866900"/>
          <p14:tracePt t="43922" x="4241800" y="1857375"/>
          <p14:tracePt t="43933" x="4241800" y="1847850"/>
          <p14:tracePt t="44136" x="4241800" y="1857375"/>
          <p14:tracePt t="44146" x="4241800" y="1866900"/>
          <p14:tracePt t="44159" x="4241800" y="1874838"/>
          <p14:tracePt t="44173" x="4251325" y="1893888"/>
          <p14:tracePt t="44200" x="4286250" y="1946275"/>
          <p14:tracePt t="44207" x="4303713" y="1990725"/>
          <p14:tracePt t="44218" x="4330700" y="2027238"/>
          <p14:tracePt t="44254" x="4384675" y="2160588"/>
          <p14:tracePt t="44260" x="4411663" y="2214563"/>
          <p14:tracePt t="44272" x="4438650" y="2251075"/>
          <p14:tracePt t="44301" x="4473575" y="2312988"/>
          <p14:tracePt t="44304" x="4483100" y="2347913"/>
          <p14:tracePt t="44319" x="4491038" y="2374900"/>
          <p14:tracePt t="44354" x="4510088" y="2419350"/>
          <p14:tracePt t="44457" x="4510088" y="2428875"/>
          <p14:tracePt t="44807" x="4518025" y="2428875"/>
          <p14:tracePt t="44832" x="4527550" y="2428875"/>
          <p14:tracePt t="44845" x="4537075" y="2438400"/>
          <p14:tracePt t="44866" x="4545013" y="2438400"/>
          <p14:tracePt t="44893" x="4545013" y="2446338"/>
          <p14:tracePt t="44918" x="4554538" y="2446338"/>
          <p14:tracePt t="44927" x="4554538" y="2455863"/>
          <p14:tracePt t="44959" x="4562475" y="2455863"/>
          <p14:tracePt t="44976" x="4572000" y="2455863"/>
          <p14:tracePt t="45082" x="4572000" y="2465388"/>
          <p14:tracePt t="45095" x="4581525" y="2465388"/>
          <p14:tracePt t="45132" x="4581525" y="2473325"/>
          <p14:tracePt t="45188" x="4572000" y="2490788"/>
          <p14:tracePt t="45206" x="4554538" y="2490788"/>
          <p14:tracePt t="45257" x="4545013" y="2490788"/>
          <p14:tracePt t="45372" x="4545013" y="2482850"/>
          <p14:tracePt t="45406" x="4545013" y="2473325"/>
          <p14:tracePt t="45433" x="4545013" y="2438400"/>
          <p14:tracePt t="45444" x="4545013" y="2419350"/>
          <p14:tracePt t="45461" x="4545013" y="2401888"/>
          <p14:tracePt t="45515" x="4545013" y="2393950"/>
          <p14:tracePt t="45589" x="4545013" y="2357438"/>
          <p14:tracePt t="45600" x="4545013" y="2330450"/>
          <p14:tracePt t="45612" x="4545013" y="2322513"/>
          <p14:tracePt t="45660" x="4545013" y="2312988"/>
          <p14:tracePt t="45687" x="4545013" y="2303463"/>
          <p14:tracePt t="45733" x="4545013" y="2295525"/>
          <p14:tracePt t="45756" x="4545013" y="2276475"/>
          <p14:tracePt t="45768" x="4545013" y="2268538"/>
          <p14:tracePt t="45792" x="4545013" y="2259013"/>
          <p14:tracePt t="45819" x="4545013" y="2251075"/>
          <p14:tracePt t="45911" x="4545013" y="2259013"/>
          <p14:tracePt t="46034" x="4545013" y="2268538"/>
          <p14:tracePt t="46282" x="4545013" y="2276475"/>
          <p14:tracePt t="46347" x="4545013" y="2295525"/>
          <p14:tracePt t="46359" x="4545013" y="2303463"/>
          <p14:tracePt t="46370" x="4545013" y="2312988"/>
          <p14:tracePt t="46395" x="4545013" y="2322513"/>
          <p14:tracePt t="46790" x="4545013" y="2303463"/>
          <p14:tracePt t="46802" x="4545013" y="2286000"/>
          <p14:tracePt t="46813" x="4545013" y="2259013"/>
          <p14:tracePt t="46829" x="4545013" y="2241550"/>
          <p14:tracePt t="46864" x="4545013" y="2197100"/>
          <p14:tracePt t="46896" x="4545013" y="2187575"/>
          <p14:tracePt t="46958" x="4545013" y="2179638"/>
          <p14:tracePt t="47127" x="4554538" y="2187575"/>
          <p14:tracePt t="47235" x="4554538" y="2179638"/>
          <p14:tracePt t="47245" x="4554538" y="2160588"/>
          <p14:tracePt t="47264" x="4554538" y="2152650"/>
          <p14:tracePt t="47282" x="4554538" y="2108200"/>
          <p14:tracePt t="47299" x="4554538" y="2071688"/>
          <p14:tracePt t="47328" x="4554538" y="1919288"/>
          <p14:tracePt t="47346" x="4562475" y="1884363"/>
          <p14:tracePt t="47368" x="4562475" y="1803400"/>
          <p14:tracePt t="47383" x="4562475" y="1776413"/>
          <p14:tracePt t="47412" x="4562475" y="1758950"/>
          <p14:tracePt t="47475" x="4572000" y="1758950"/>
          <p14:tracePt t="47549" x="4581525" y="1776413"/>
          <p14:tracePt t="47562" x="4581525" y="1822450"/>
          <p14:tracePt t="47572" x="4589463" y="1874838"/>
          <p14:tracePt t="47584" x="4589463" y="1911350"/>
          <p14:tracePt t="47613" x="4608513" y="1973263"/>
          <p14:tracePt t="47619" x="4616450" y="1990725"/>
          <p14:tracePt t="47631" x="4616450" y="2000250"/>
          <p14:tracePt t="47754" x="4616450" y="1965325"/>
          <p14:tracePt t="47761" x="4616450" y="1938338"/>
          <p14:tracePt t="47776" x="4616450" y="1911350"/>
          <p14:tracePt t="47800" x="4616450" y="1847850"/>
          <p14:tracePt t="47816" x="4616450" y="1822450"/>
          <p14:tracePt t="47845" x="4616450" y="1795463"/>
          <p14:tracePt t="47850" x="4616450" y="1785938"/>
          <p14:tracePt t="47869" x="4616450" y="1776413"/>
          <p14:tracePt t="47887" x="4616450" y="1768475"/>
          <p14:tracePt t="47992" x="4616450" y="1776413"/>
          <p14:tracePt t="48016" x="4616450" y="1785938"/>
          <p14:tracePt t="48032" x="4616450" y="1803400"/>
          <p14:tracePt t="48048" x="4616450" y="1839913"/>
          <p14:tracePt t="48070" x="4608513" y="1938338"/>
          <p14:tracePt t="48087" x="4598988" y="2017713"/>
          <p14:tracePt t="48101" x="4589463" y="2044700"/>
          <p14:tracePt t="48172" x="4581525" y="2000250"/>
          <p14:tracePt t="48183" x="4572000" y="1955800"/>
          <p14:tracePt t="48200" x="4572000" y="1884363"/>
          <p14:tracePt t="48217" x="4572000" y="1822450"/>
          <p14:tracePt t="48233" x="4562475" y="1751013"/>
          <p14:tracePt t="48268" x="4562475" y="1731963"/>
          <p14:tracePt t="48398" x="4562475" y="1751013"/>
          <p14:tracePt t="48410" x="4562475" y="1785938"/>
          <p14:tracePt t="48432" x="4562475" y="1847850"/>
          <p14:tracePt t="48469" x="4581525" y="1965325"/>
          <p14:tracePt t="48475" x="4589463" y="2000250"/>
          <p14:tracePt t="48487" x="4598988" y="2017713"/>
          <p14:tracePt t="48515" x="4598988" y="2027238"/>
          <p14:tracePt t="48593" x="4598988" y="2017713"/>
          <p14:tracePt t="48605" x="4598988" y="2000250"/>
          <p14:tracePt t="48619" x="4598988" y="1973263"/>
          <p14:tracePt t="48648" x="4598988" y="1928813"/>
          <p14:tracePt t="48653" x="4598988" y="1919288"/>
          <p14:tracePt t="48672" x="4598988" y="1911350"/>
          <p14:tracePt t="48717" x="4598988" y="1901825"/>
          <p14:tracePt t="48893" x="4598988" y="1919288"/>
          <p14:tracePt t="48904" x="4598988" y="1946275"/>
          <p14:tracePt t="48918" x="4608513" y="1965325"/>
          <p14:tracePt t="48942" x="4608513" y="1973263"/>
          <p14:tracePt t="49049" x="4608513" y="1955800"/>
          <p14:tracePt t="49061" x="4608513" y="1928813"/>
          <p14:tracePt t="49073" x="4608513" y="1911350"/>
          <p14:tracePt t="49103" x="4608513" y="1866900"/>
          <p14:tracePt t="49109" x="4608513" y="1847850"/>
          <p14:tracePt t="49121" x="4608513" y="1830388"/>
          <p14:tracePt t="49134" x="4608513" y="1812925"/>
          <p14:tracePt t="49150" x="4598988" y="1812925"/>
          <p14:tracePt t="49172" x="4598988" y="1803400"/>
          <p14:tracePt t="49279" x="4598988" y="1830388"/>
          <p14:tracePt t="49288" x="4598988" y="1857375"/>
          <p14:tracePt t="49318" x="4598988" y="1911350"/>
          <p14:tracePt t="49337" x="4598988" y="1938338"/>
          <p14:tracePt t="49372" x="4598988" y="1946275"/>
          <p14:tracePt t="49409" x="4598988" y="1938338"/>
          <p14:tracePt t="49419" x="4598988" y="1901825"/>
          <p14:tracePt t="49435" x="4598988" y="1874838"/>
          <p14:tracePt t="49446" x="4598988" y="1830388"/>
          <p14:tracePt t="49475" x="4598988" y="1751013"/>
          <p14:tracePt t="49491" x="4589463" y="1731963"/>
          <p14:tracePt t="49520" x="4589463" y="1724025"/>
          <p14:tracePt t="49540" x="4581525" y="1724025"/>
          <p14:tracePt t="49577" x="4572000" y="1741488"/>
          <p14:tracePt t="49589" x="4554538" y="1795463"/>
          <p14:tracePt t="49598" x="4545013" y="1839913"/>
          <p14:tracePt t="49622" x="4537075" y="1901825"/>
          <p14:tracePt t="49638" x="4537075" y="2017713"/>
          <p14:tracePt t="49674" x="4537075" y="2089150"/>
          <p14:tracePt t="49679" x="4537075" y="2098675"/>
          <p14:tracePt t="49697" x="4545013" y="2098675"/>
          <p14:tracePt t="49734" x="4545013" y="2071688"/>
          <p14:tracePt t="49754" x="4562475" y="2009775"/>
          <p14:tracePt t="49776" x="4572000" y="1874838"/>
          <p14:tracePt t="49792" x="4581525" y="1803400"/>
          <p14:tracePt t="49808" x="4581525" y="1679575"/>
          <p14:tracePt t="49836" x="4572000" y="1625600"/>
          <p14:tracePt t="49855" x="4554538" y="1589088"/>
          <p14:tracePt t="49876" x="4537075" y="1589088"/>
          <p14:tracePt t="49905" x="4510088" y="1625600"/>
          <p14:tracePt t="49937" x="4473575" y="1785938"/>
          <p14:tracePt t="49974" x="4473575" y="1938338"/>
          <p14:tracePt t="50005" x="4491038" y="1973263"/>
          <p14:tracePt t="50011" x="4500563" y="1982788"/>
          <p14:tracePt t="50068" x="4510088" y="1938338"/>
          <p14:tracePt t="50083" x="4527550" y="1857375"/>
          <p14:tracePt t="50094" x="4537075" y="1785938"/>
          <p14:tracePt t="50106" x="4545013" y="1724025"/>
          <p14:tracePt t="50116" x="4554538" y="1660525"/>
          <p14:tracePt t="50138" x="4554538" y="1625600"/>
          <p14:tracePt t="50153" x="4554538" y="1589088"/>
          <p14:tracePt t="50175" x="4554538" y="1581150"/>
          <p14:tracePt t="50223" x="4554538" y="1589088"/>
          <p14:tracePt t="50240" x="4554538" y="1608138"/>
          <p14:tracePt t="50275" x="4554538" y="1724025"/>
          <p14:tracePt t="50293" x="4554538" y="1768475"/>
          <p14:tracePt t="50322" x="4554538" y="1822450"/>
          <p14:tracePt t="50339" x="4562475" y="1822450"/>
          <p14:tracePt t="50383" x="4572000" y="1822450"/>
          <p14:tracePt t="50406" x="4572000" y="1795463"/>
          <p14:tracePt t="50418" x="4581525" y="1768475"/>
          <p14:tracePt t="50431" x="4589463" y="1758950"/>
          <p14:tracePt t="50456" x="4589463" y="1741488"/>
          <p14:tracePt t="51174" x="4589463" y="1751013"/>
          <p14:tracePt t="51197" x="4589463" y="1758950"/>
          <p14:tracePt t="52197" x="4589463" y="1768475"/>
          <p14:tracePt t="52269" x="4589463" y="1795463"/>
          <p14:tracePt t="52282" x="4589463" y="1812925"/>
          <p14:tracePt t="52291" x="4589463" y="1822450"/>
          <p14:tracePt t="52318" x="4589463" y="1830388"/>
          <p14:tracePt t="52351" x="4589463" y="1847850"/>
          <p14:tracePt t="52364" x="4589463" y="1857375"/>
          <p14:tracePt t="52389" x="4589463" y="1866900"/>
          <p14:tracePt t="52403" x="4589463" y="1884363"/>
          <p14:tracePt t="52430" x="4589463" y="1911350"/>
          <p14:tracePt t="52448" x="4581525" y="1938338"/>
          <p14:tracePt t="52484" x="4581525" y="1955800"/>
          <p14:tracePt t="52490" x="4581525" y="1965325"/>
          <p14:tracePt t="52515" x="4581525" y="1990725"/>
          <p14:tracePt t="52534" x="4581525" y="2000250"/>
          <p14:tracePt t="52548" x="4581525" y="2009775"/>
          <p14:tracePt t="52584" x="4572000" y="2044700"/>
          <p14:tracePt t="52615" x="4572000" y="2081213"/>
          <p14:tracePt t="52646" x="4562475" y="2098675"/>
          <p14:tracePt t="52652" x="4562475" y="2116138"/>
          <p14:tracePt t="52686" x="4562475" y="2133600"/>
          <p14:tracePt t="52702" x="4562475" y="2143125"/>
          <p14:tracePt t="52732" x="4562475" y="2179638"/>
          <p14:tracePt t="52737" x="4562475" y="2187575"/>
          <p14:tracePt t="52749" x="4562475" y="2205038"/>
          <p14:tracePt t="52784" x="4562475" y="2303463"/>
          <p14:tracePt t="52802" x="4554538" y="2357438"/>
          <p14:tracePt t="52831" x="4537075" y="2482850"/>
          <p14:tracePt t="52837" x="4537075" y="2554288"/>
          <p14:tracePt t="52849" x="4537075" y="2633663"/>
          <p14:tracePt t="53074" x="4537075" y="2643188"/>
          <p14:tracePt t="53086" x="4527550" y="2670175"/>
          <p14:tracePt t="53100" x="4527550" y="2705100"/>
          <p14:tracePt t="53109" x="4527550" y="2751138"/>
          <p14:tracePt t="53130" x="4527550" y="2803525"/>
          <p14:tracePt t="53149" x="4527550" y="2946400"/>
          <p14:tracePt t="53185" x="4554538" y="3268663"/>
          <p14:tracePt t="53217" x="4572000" y="3581400"/>
          <p14:tracePt t="53248" x="4581525" y="3803650"/>
          <p14:tracePt t="53255" x="4598988" y="3911600"/>
          <p14:tracePt t="53267" x="4608513" y="4017963"/>
          <p14:tracePt t="53289" x="4633913" y="4205288"/>
          <p14:tracePt t="53304" x="4652963" y="4276725"/>
          <p14:tracePt t="53320" x="4670425" y="4367213"/>
          <p14:tracePt t="53349" x="4697413" y="4491038"/>
          <p14:tracePt t="53354" x="4714875" y="4537075"/>
          <p14:tracePt t="53366" x="4732338" y="4581525"/>
          <p14:tracePt t="53387" x="4751388" y="4633913"/>
          <p14:tracePt t="53416" x="4776788" y="4679950"/>
          <p14:tracePt t="53423" x="4795838" y="4697413"/>
          <p14:tracePt t="53448" x="4803775" y="4705350"/>
          <p14:tracePt t="53485" x="4813300" y="4714875"/>
          <p14:tracePt t="53771" x="4813300" y="4724400"/>
          <p14:tracePt t="53782" x="4813300" y="4741863"/>
          <p14:tracePt t="53793" x="4822825" y="4768850"/>
          <p14:tracePt t="53807" x="4822825" y="4786313"/>
          <p14:tracePt t="53834" x="4830763" y="4830763"/>
          <p14:tracePt t="53840" x="4840288" y="4848225"/>
          <p14:tracePt t="53888" x="4857750" y="4929188"/>
          <p14:tracePt t="53894" x="4867275" y="4956175"/>
          <p14:tracePt t="53906" x="4875213" y="4991100"/>
          <p14:tracePt t="53935" x="4894263" y="5027613"/>
          <p14:tracePt t="53938" x="4911725" y="5037138"/>
          <p14:tracePt t="53951" x="4911725" y="5045075"/>
          <p14:tracePt t="53964" x="4919663" y="5054600"/>
          <p14:tracePt t="53998" x="4919663" y="5062538"/>
          <p14:tracePt t="54117" x="4929188" y="5062538"/>
          <p14:tracePt t="54134" x="4938713" y="5062538"/>
          <p14:tracePt t="54143" x="4946650" y="5062538"/>
          <p14:tracePt t="54156" x="4956175" y="5062538"/>
          <p14:tracePt t="54189" x="4965700" y="5072063"/>
          <p14:tracePt t="54195" x="4973638" y="5072063"/>
          <p14:tracePt t="55283" x="4973638" y="5062538"/>
          <p14:tracePt t="55599" x="4965700" y="5062538"/>
          <p14:tracePt t="55703" x="4965700" y="5054600"/>
          <p14:tracePt t="55827" x="4973638" y="5054600"/>
          <p14:tracePt t="55850" x="4983163" y="5054600"/>
          <p14:tracePt t="55859" x="4983163" y="5062538"/>
          <p14:tracePt t="55896" x="5000625" y="5072063"/>
          <p14:tracePt t="55914" x="5010150" y="5072063"/>
          <p14:tracePt t="55944" x="5018088" y="5081588"/>
          <p14:tracePt t="55970" x="5037138" y="5081588"/>
          <p14:tracePt t="55983" x="5037138" y="5089525"/>
          <p14:tracePt t="55999" x="5045075" y="5089525"/>
          <p14:tracePt t="56016" x="5054600" y="5089525"/>
          <p14:tracePt t="56043" x="5054600" y="5099050"/>
          <p14:tracePt t="56090" x="5072063" y="5099050"/>
          <p14:tracePt t="56103" x="5072063" y="5108575"/>
          <p14:tracePt t="56115" x="5081588" y="5108575"/>
          <p14:tracePt t="56143" x="5089525" y="5108575"/>
          <p14:tracePt t="56161" x="5099050" y="5108575"/>
          <p14:tracePt t="56175" x="5108575" y="5108575"/>
          <p14:tracePt t="56223" x="5116513" y="5108575"/>
          <p14:tracePt t="56271" x="5126038" y="5108575"/>
          <p14:tracePt t="56304" x="5143500" y="5108575"/>
          <p14:tracePt t="56330" x="5153025" y="5108575"/>
          <p14:tracePt t="56366" x="5160963" y="5108575"/>
          <p14:tracePt t="56400" x="5170488" y="5116513"/>
          <p14:tracePt t="56415" x="5180013" y="5116513"/>
          <p14:tracePt t="56444" x="5187950" y="5116513"/>
          <p14:tracePt t="56460" x="5197475" y="5116513"/>
          <p14:tracePt t="56487" x="5214938" y="5116513"/>
          <p14:tracePt t="56509" x="5224463" y="5116513"/>
          <p14:tracePt t="56569" x="5232400" y="5116513"/>
          <p14:tracePt t="56608" x="5241925" y="5116513"/>
          <p14:tracePt t="56785" x="5224463" y="5108575"/>
          <p14:tracePt t="56798" x="5214938" y="5099050"/>
          <p14:tracePt t="56814" x="5197475" y="5081588"/>
          <p14:tracePt t="56823" x="5180013" y="5072063"/>
          <p14:tracePt t="56848" x="5160963" y="5054600"/>
          <p14:tracePt t="56864" x="5133975" y="5037138"/>
          <p14:tracePt t="56879" x="5126038" y="5037138"/>
          <p14:tracePt t="56901" x="5108575" y="5027613"/>
          <p14:tracePt t="56917" x="5081588" y="5010150"/>
          <p14:tracePt t="56946" x="5072063" y="5000625"/>
          <p14:tracePt t="56957" x="5054600" y="4991100"/>
          <p14:tracePt t="56966" x="5045075" y="4973638"/>
          <p14:tracePt t="56979" x="5027613" y="4965700"/>
          <p14:tracePt t="57000" x="5018088" y="4938713"/>
          <p14:tracePt t="57016" x="4983163" y="4911725"/>
          <p14:tracePt t="57045" x="4956175" y="4875213"/>
          <p14:tracePt t="57063" x="4929188" y="4848225"/>
          <p14:tracePt t="57101" x="4902200" y="4830763"/>
          <p14:tracePt t="57131" x="4894263" y="4830763"/>
          <p14:tracePt t="57138" x="4884738" y="4822825"/>
          <p14:tracePt t="57230" x="4875213" y="4822825"/>
          <p14:tracePt t="57241" x="4875213" y="4840288"/>
          <p14:tracePt t="57252" x="4867275" y="4840288"/>
          <p14:tracePt t="57268" x="4867275" y="4848225"/>
          <p14:tracePt t="57301" x="4857750" y="4857750"/>
          <p14:tracePt t="57307" x="4848225" y="4875213"/>
          <p14:tracePt t="57319" x="4848225" y="4884738"/>
          <p14:tracePt t="57347" x="4840288" y="4902200"/>
          <p14:tracePt t="57353" x="4830763" y="4911725"/>
          <p14:tracePt t="57505" x="4830763" y="4919663"/>
          <p14:tracePt t="57531" x="4830763" y="4929188"/>
          <p14:tracePt t="57543" x="4840288" y="4929188"/>
          <p14:tracePt t="57554" x="4848225" y="4938713"/>
          <p14:tracePt t="57568" x="4857750" y="4946650"/>
          <p14:tracePt t="57602" x="4884738" y="4965700"/>
          <p14:tracePt t="57608" x="4894263" y="4965700"/>
          <p14:tracePt t="57633" x="4902200" y="4965700"/>
          <p14:tracePt t="57640" x="4911725" y="4973638"/>
          <p14:tracePt t="57662" x="4919663" y="4973638"/>
          <p14:tracePt t="57688" x="4929188" y="4973638"/>
          <p14:tracePt t="57705" x="4938713" y="4983163"/>
          <p14:tracePt t="57734" x="4965700" y="4991100"/>
          <p14:tracePt t="57760" x="4973638" y="4991100"/>
          <p14:tracePt t="57783" x="4991100" y="5000625"/>
          <p14:tracePt t="57805" x="5000625" y="5000625"/>
          <p14:tracePt t="57821" x="5027613" y="5010150"/>
          <p14:tracePt t="57850" x="5054600" y="5018088"/>
          <p14:tracePt t="57879" x="5081588" y="5018088"/>
          <p14:tracePt t="57904" x="5089525" y="5037138"/>
          <p14:tracePt t="57921" x="5099050" y="5037138"/>
          <p14:tracePt t="57951" x="5126038" y="5045075"/>
          <p14:tracePt t="57961" x="5133975" y="5045075"/>
          <p14:tracePt t="57989" x="5153025" y="5045075"/>
          <p14:tracePt t="58011" x="5160963" y="5045075"/>
          <p14:tracePt t="58023" x="5170488" y="5054600"/>
          <p14:tracePt t="58049" x="5180013" y="5054600"/>
          <p14:tracePt t="58446" x="5187950" y="5054600"/>
          <p14:tracePt t="58469" x="5205413" y="5054600"/>
          <p14:tracePt t="58481" x="5214938" y="5054600"/>
          <p14:tracePt t="58508" x="5232400" y="5062538"/>
          <p14:tracePt t="58537" x="5251450" y="5072063"/>
          <p14:tracePt t="58542" x="5268913" y="5081588"/>
          <p14:tracePt t="58555" x="5276850" y="5081588"/>
          <p14:tracePt t="58570" x="5286375" y="5089525"/>
          <p14:tracePt t="58606" x="5330825" y="5108575"/>
          <p14:tracePt t="58612" x="5340350" y="5116513"/>
          <p14:tracePt t="58624" x="5348288" y="5116513"/>
          <p14:tracePt t="58653" x="5357813" y="5126038"/>
          <p14:tracePt t="58659" x="5375275" y="5126038"/>
          <p14:tracePt t="58671" x="5375275" y="5133975"/>
          <p14:tracePt t="58706" x="5384800" y="5133975"/>
          <p14:tracePt t="58712" x="5394325" y="5133975"/>
          <p14:tracePt t="58725" x="5402263" y="5133975"/>
          <p14:tracePt t="58754" x="5411788" y="5143500"/>
          <p14:tracePt t="58759" x="5419725" y="5143500"/>
          <p14:tracePt t="58806" x="5429250" y="5143500"/>
          <p14:tracePt t="58816" x="5438775" y="5153025"/>
          <p14:tracePt t="58840" x="5446713" y="5153025"/>
          <p14:tracePt t="58865" x="5446713" y="5160963"/>
          <p14:tracePt t="58887" x="5456238" y="5160963"/>
          <p14:tracePt t="59072" x="5456238" y="5170488"/>
          <p14:tracePt t="59126" x="5465763" y="5170488"/>
          <p14:tracePt t="59153" x="5465763" y="5180013"/>
          <p14:tracePt t="59358" x="5456238" y="5180013"/>
          <p14:tracePt t="59380" x="5446713" y="5180013"/>
          <p14:tracePt t="59393" x="5438775" y="5180013"/>
          <p14:tracePt t="59411" x="5419725" y="5170488"/>
          <p14:tracePt t="59441" x="5394325" y="5133975"/>
          <p14:tracePt t="59472" x="5367338" y="5116513"/>
          <p14:tracePt t="59478" x="5357813" y="5108575"/>
          <p14:tracePt t="59489" x="5340350" y="5108575"/>
          <p14:tracePt t="59510" x="5340350" y="5099050"/>
          <p14:tracePt t="59540" x="5313363" y="5089525"/>
          <p14:tracePt t="59571" x="5286375" y="5081588"/>
          <p14:tracePt t="59576" x="5276850" y="5081588"/>
          <p14:tracePt t="59609" x="5241925" y="5081588"/>
          <p14:tracePt t="59641" x="5214938" y="5081588"/>
          <p14:tracePt t="59647" x="5205413" y="5081588"/>
          <p14:tracePt t="59659" x="5197475" y="5089525"/>
          <p14:tracePt t="59688" x="5180013" y="5089525"/>
          <p14:tracePt t="59694" x="5170488" y="5089525"/>
          <p14:tracePt t="59712" x="5153025" y="5089525"/>
          <p14:tracePt t="59739" x="5143500" y="5089525"/>
          <p14:tracePt t="59758" x="5116513" y="5089525"/>
          <p14:tracePt t="59788" x="5089525" y="5081588"/>
          <p14:tracePt t="59813" x="5081588" y="5081588"/>
          <p14:tracePt t="59872" x="5081588" y="5072063"/>
          <p14:tracePt t="59920" x="5089525" y="5062538"/>
          <p14:tracePt t="59934" x="5089525" y="5054600"/>
          <p14:tracePt t="59947" x="5108575" y="5054600"/>
          <p14:tracePt t="59974" x="5126038" y="5045075"/>
          <p14:tracePt t="59984" x="5143500" y="5037138"/>
          <p14:tracePt t="59995" x="5153025" y="5037138"/>
          <p14:tracePt t="60014" x="5170488" y="5037138"/>
          <p14:tracePt t="60042" x="5224463" y="5037138"/>
          <p14:tracePt t="60059" x="5251450" y="5054600"/>
          <p14:tracePt t="60075" x="5276850" y="5062538"/>
          <p14:tracePt t="60111" x="5348288" y="5116513"/>
          <p14:tracePt t="60115" x="5367338" y="5126038"/>
          <p14:tracePt t="60142" x="5411788" y="5153025"/>
          <p14:tracePt t="60159" x="5419725" y="5170488"/>
          <p14:tracePt t="60190" x="5456238" y="5197475"/>
          <p14:tracePt t="60214" x="5465763" y="5224463"/>
          <p14:tracePt t="60230" x="5465763" y="5241925"/>
          <p14:tracePt t="60259" x="5473700" y="5268913"/>
          <p14:tracePt t="60277" x="5483225" y="5268913"/>
          <p14:tracePt t="60312" x="5483225" y="5295900"/>
          <p14:tracePt t="60330" x="5483225" y="5303838"/>
          <p14:tracePt t="60359" x="5483225" y="5348288"/>
          <p14:tracePt t="60365" x="5483225" y="5367338"/>
          <p14:tracePt t="60413" x="5483225" y="5429250"/>
          <p14:tracePt t="60443" x="5483225" y="5438775"/>
          <p14:tracePt t="60474" x="5483225" y="5446713"/>
          <p14:tracePt t="60499" x="5473700" y="5446713"/>
          <p14:tracePt t="60534" x="5465763" y="5446713"/>
          <p14:tracePt t="60547" x="5456238" y="5446713"/>
          <p14:tracePt t="60559" x="5456238" y="5456238"/>
          <p14:tracePt t="60570" x="5446713" y="5456238"/>
          <p14:tracePt t="60593" x="5438775" y="5456238"/>
          <p14:tracePt t="60640" x="5438775" y="5465763"/>
          <p14:tracePt t="60921" x="5438775" y="5446713"/>
          <p14:tracePt t="60932" x="5429250" y="5375275"/>
          <p14:tracePt t="60947" x="5411788" y="5313363"/>
          <p14:tracePt t="60977" x="5375275" y="5187950"/>
          <p14:tracePt t="60983" x="5348288" y="5143500"/>
          <p14:tracePt t="60995" x="5313363" y="5089525"/>
          <p14:tracePt t="61017" x="5268913" y="5018088"/>
          <p14:tracePt t="61046" x="5232400" y="4973638"/>
          <p14:tracePt t="61052" x="5205413" y="4946650"/>
          <p14:tracePt t="61064" x="5197475" y="4929188"/>
          <p14:tracePt t="61093" x="5170488" y="4911725"/>
          <p14:tracePt t="61099" x="5160963" y="4911725"/>
          <p14:tracePt t="61117" x="5153025" y="4911725"/>
          <p14:tracePt t="61146" x="5143500" y="4911725"/>
          <p14:tracePt t="61164" x="5126038" y="4911725"/>
          <p14:tracePt t="61194" x="5108575" y="4938713"/>
          <p14:tracePt t="61217" x="5099050" y="4946650"/>
          <p14:tracePt t="61233" x="5081588" y="4973638"/>
          <p14:tracePt t="61262" x="5072063" y="4991100"/>
          <p14:tracePt t="61268" x="5062538" y="4991100"/>
          <p14:tracePt t="61281" x="5054600" y="5000625"/>
          <p14:tracePt t="61316" x="5037138" y="5010150"/>
          <p14:tracePt t="61334" x="5027613" y="5018088"/>
          <p14:tracePt t="61363" x="5010150" y="5054600"/>
          <p14:tracePt t="61394" x="4991100" y="5072063"/>
          <p14:tracePt t="61418" x="4973638" y="5089525"/>
          <p14:tracePt t="61448" x="4965700" y="5108575"/>
          <p14:tracePt t="61479" x="4956175" y="5108575"/>
          <p14:tracePt t="61616" x="4956175" y="5099050"/>
          <p14:tracePt t="61701" x="4956175" y="5089525"/>
          <p14:tracePt t="61726" x="4956175" y="5081588"/>
          <p14:tracePt t="61748" x="4965700" y="5081588"/>
          <p14:tracePt t="61765" x="4973638" y="5072063"/>
          <p14:tracePt t="61782" x="4983163" y="5072063"/>
          <p14:tracePt t="61817" x="5018088" y="5072063"/>
          <p14:tracePt t="61823" x="5037138" y="5072063"/>
          <p14:tracePt t="61835" x="5054600" y="5072063"/>
          <p14:tracePt t="61864" x="5081588" y="5072063"/>
          <p14:tracePt t="61896" x="5126038" y="5108575"/>
          <p14:tracePt t="61920" x="5160963" y="5126038"/>
          <p14:tracePt t="61936" x="5180013" y="5133975"/>
          <p14:tracePt t="61965" x="5214938" y="5160963"/>
          <p14:tracePt t="61996" x="5241925" y="5187950"/>
          <p14:tracePt t="62002" x="5251450" y="5187950"/>
          <p14:tracePt t="62021" x="5268913" y="5197475"/>
          <p14:tracePt t="62050" x="5295900" y="5205413"/>
          <p14:tracePt t="62067" x="5295900" y="5214938"/>
          <p14:tracePt t="62097" x="5313363" y="5214938"/>
          <p14:tracePt t="62103" x="5330825" y="5224463"/>
          <p14:tracePt t="62123" x="5340350" y="5224463"/>
          <p14:tracePt t="62137" x="5340350" y="5232400"/>
          <p14:tracePt t="62165" x="5348288" y="5232400"/>
          <p14:tracePt t="62171" x="5357813" y="5232400"/>
          <p14:tracePt t="62183" x="5367338" y="5232400"/>
          <p14:tracePt t="62218" x="5384800" y="5232400"/>
          <p14:tracePt t="62239" x="5384800" y="5241925"/>
          <p14:tracePt t="62347" x="5394325" y="5241925"/>
          <p14:tracePt t="62364" x="5402263" y="5241925"/>
          <p14:tracePt t="62566" x="5402263" y="5232400"/>
          <p14:tracePt t="62660" x="5394325" y="5224463"/>
          <p14:tracePt t="62675" x="5375275" y="5214938"/>
          <p14:tracePt t="62686" x="5357813" y="5205413"/>
          <p14:tracePt t="62721" x="5313363" y="5187950"/>
          <p14:tracePt t="62727" x="5295900" y="5187950"/>
          <p14:tracePt t="62739" x="5286375" y="5180013"/>
          <p14:tracePt t="62769" x="5259388" y="5160963"/>
          <p14:tracePt t="62786" x="5251450" y="5160963"/>
          <p14:tracePt t="62821" x="5224463" y="5153025"/>
          <p14:tracePt t="62828" x="5205413" y="5143500"/>
          <p14:tracePt t="62868" x="5187950" y="5143500"/>
          <p14:tracePt t="62888" x="5180013" y="5143500"/>
          <p14:tracePt t="62903" x="5170488" y="5143500"/>
          <p14:tracePt t="62926" x="5160963" y="5143500"/>
          <p14:tracePt t="62962" x="5153025" y="5143500"/>
          <p14:tracePt t="62986" x="5143500" y="5143500"/>
          <p14:tracePt t="62996" x="5143500" y="5153025"/>
          <p14:tracePt t="63025" x="5133975" y="5153025"/>
          <p14:tracePt t="63287" x="5143500" y="5143500"/>
          <p14:tracePt t="63300" x="5160963" y="5133975"/>
          <p14:tracePt t="63311" x="5180013" y="5133975"/>
          <p14:tracePt t="63325" x="5187950" y="5133975"/>
          <p14:tracePt t="63354" x="5224463" y="5133975"/>
          <p14:tracePt t="63373" x="5232400" y="5133975"/>
          <p14:tracePt t="63401" x="5251450" y="5133975"/>
          <p14:tracePt t="63407" x="5259388" y="5133975"/>
          <p14:tracePt t="63441" x="5268913" y="5133975"/>
          <p14:tracePt t="63457" x="5286375" y="5133975"/>
          <p14:tracePt t="63486" x="5295900" y="5143500"/>
          <p14:tracePt t="63491" x="5303838" y="5143500"/>
          <p14:tracePt t="63503" x="5313363" y="5153025"/>
          <p14:tracePt t="63552" x="5322888" y="5153025"/>
          <p14:tracePt t="63710" x="5313363" y="5153025"/>
          <p14:tracePt t="63723" x="5295900" y="5143500"/>
          <p14:tracePt t="63733" x="5276850" y="5133975"/>
          <p14:tracePt t="63757" x="5224463" y="5108575"/>
          <p14:tracePt t="63773" x="5187950" y="5089525"/>
          <p14:tracePt t="63802" x="5133975" y="5045075"/>
          <p14:tracePt t="63807" x="5116513" y="5010150"/>
          <p14:tracePt t="63826" x="5089525" y="4991100"/>
          <p14:tracePt t="63842" x="5062538" y="4902200"/>
          <p14:tracePt t="63871" x="5037138" y="4813300"/>
          <p14:tracePt t="63877" x="5018088" y="4786313"/>
          <p14:tracePt t="63889" x="5018088" y="4759325"/>
          <p14:tracePt t="64126" x="5010150" y="4751388"/>
          <p14:tracePt t="64141" x="5000625" y="4751388"/>
          <p14:tracePt t="64152" x="4991100" y="4732338"/>
          <p14:tracePt t="64174" x="4973638" y="4705350"/>
          <p14:tracePt t="64190" x="4965700" y="4679950"/>
          <p14:tracePt t="64225" x="4919663" y="4545013"/>
          <p14:tracePt t="64256" x="4894263" y="4465638"/>
          <p14:tracePt t="64402" x="4884738" y="4465638"/>
          <p14:tracePt t="64416" x="4884738" y="4456113"/>
          <p14:tracePt t="64429" x="4875213" y="4456113"/>
          <p14:tracePt t="64477" x="4875213" y="4446588"/>
          <p14:tracePt t="64499" x="4894263" y="4465638"/>
          <p14:tracePt t="64684" x="4884738" y="4465638"/>
          <p14:tracePt t="64694" x="4884738" y="4456113"/>
          <p14:tracePt t="64716" x="4875213" y="4438650"/>
          <p14:tracePt t="64741" x="4875213" y="4429125"/>
          <p14:tracePt t="64760" x="4875213" y="4419600"/>
          <p14:tracePt t="64777" x="4875213" y="4402138"/>
          <p14:tracePt t="64792" x="4867275" y="4402138"/>
          <p14:tracePt t="64828" x="4867275" y="4394200"/>
          <p14:tracePt t="64871" x="4857750" y="4394200"/>
          <p14:tracePt t="64911" x="4848225" y="4394200"/>
          <p14:tracePt t="65040" x="4840288" y="4394200"/>
          <p14:tracePt t="65088" x="4803775" y="4224338"/>
          <p14:tracePt t="65099" x="4786313" y="4062413"/>
          <p14:tracePt t="65128" x="4759325" y="3911600"/>
          <p14:tracePt t="65135" x="4751388" y="3884613"/>
          <p14:tracePt t="65147" x="4751388" y="3875088"/>
          <p14:tracePt t="65210" x="4751388" y="3884613"/>
          <p14:tracePt t="65223" x="4776788" y="3894138"/>
          <p14:tracePt t="65305" x="4776788" y="3911600"/>
          <p14:tracePt t="65316" x="4776788" y="3919538"/>
          <p14:tracePt t="65331" x="4776788" y="3929063"/>
          <p14:tracePt t="65364" x="4768850" y="3929063"/>
          <p14:tracePt t="65402" x="4759325" y="3919538"/>
          <p14:tracePt t="65413" x="4759325" y="3902075"/>
          <p14:tracePt t="65430" x="4751388" y="3875088"/>
          <p14:tracePt t="65447" x="4732338" y="3840163"/>
          <p14:tracePt t="65463" x="4697413" y="3724275"/>
          <p14:tracePt t="65492" x="4660900" y="3589338"/>
          <p14:tracePt t="65498" x="4643438" y="3500438"/>
          <p14:tracePt t="65510" x="4625975" y="3402013"/>
          <p14:tracePt t="65532" x="4598988" y="3214688"/>
          <p14:tracePt t="65548" x="4581525" y="3125788"/>
          <p14:tracePt t="65577" x="4572000" y="2990850"/>
          <p14:tracePt t="65583" x="4562475" y="2946400"/>
          <p14:tracePt t="65595" x="4562475" y="2901950"/>
          <p14:tracePt t="65630" x="4562475" y="2857500"/>
          <p14:tracePt t="65713" x="4581525" y="2857500"/>
          <p14:tracePt t="65943" x="4581525" y="2830513"/>
          <p14:tracePt t="65954" x="4581525" y="2803525"/>
          <p14:tracePt t="65966" x="4581525" y="2786063"/>
          <p14:tracePt t="65994" x="4581525" y="2679700"/>
          <p14:tracePt t="66012" x="4581525" y="2625725"/>
          <p14:tracePt t="66035" x="4581525" y="2554288"/>
          <p14:tracePt t="66063" x="4572000" y="2482850"/>
          <p14:tracePt t="66095" x="4572000" y="2455863"/>
          <p14:tracePt t="66101" x="4572000" y="2446338"/>
          <p14:tracePt t="66131" x="4572000" y="2419350"/>
          <p14:tracePt t="66136" x="4562475" y="2411413"/>
          <p14:tracePt t="66162" x="4562475" y="2384425"/>
          <p14:tracePt t="66195" x="4562475" y="2347913"/>
          <p14:tracePt t="66233" x="4562475" y="2322513"/>
          <p14:tracePt t="66544" x="4562475" y="2303463"/>
          <p14:tracePt t="66557" x="4562475" y="2295525"/>
          <p14:tracePt t="66578" x="4562475" y="2276475"/>
          <p14:tracePt t="66606" x="4562475" y="2268538"/>
          <p14:tracePt t="66832" x="4562475" y="2251075"/>
          <p14:tracePt t="66842" x="4562475" y="2241550"/>
          <p14:tracePt t="66857" x="4562475" y="2214563"/>
          <p14:tracePt t="66870" x="4562475" y="2197100"/>
          <p14:tracePt t="66897" x="4562475" y="2179638"/>
          <p14:tracePt t="66935" x="4562475" y="2170113"/>
          <p14:tracePt t="66988" x="4562475" y="2152650"/>
          <p14:tracePt t="66999" x="4562475" y="2133600"/>
          <p14:tracePt t="67014" x="4562475" y="2116138"/>
          <p14:tracePt t="67038" x="4554538" y="2098675"/>
          <p14:tracePt t="67394" x="4554538" y="2108200"/>
          <p14:tracePt t="67409" x="4554538" y="2116138"/>
          <p14:tracePt t="67437" x="4554538" y="2143125"/>
          <p14:tracePt t="67455" x="4554538" y="2170113"/>
          <p14:tracePt t="67471" x="4554538" y="2179638"/>
          <p14:tracePt t="67500" x="4554538" y="2205038"/>
          <p14:tracePt t="67505" x="4554538" y="2224088"/>
          <p14:tracePt t="67517" x="4554538" y="2251075"/>
          <p14:tracePt t="67539" x="4554538" y="2276475"/>
          <p14:tracePt t="67555" x="4554538" y="2322513"/>
          <p14:tracePt t="67584" x="4554538" y="2374900"/>
          <p14:tracePt t="67590" x="4554538" y="2411413"/>
          <p14:tracePt t="67613" x="4554538" y="2473325"/>
          <p14:tracePt t="67638" x="4554538" y="2544763"/>
          <p14:tracePt t="67655" x="4562475" y="2571750"/>
          <p14:tracePt t="67684" x="4581525" y="2679700"/>
          <p14:tracePt t="67703" x="4598988" y="2697163"/>
          <p14:tracePt t="67737" x="4625975" y="2732088"/>
          <p14:tracePt t="67768" x="4652963" y="2759075"/>
          <p14:tracePt t="67786" x="4660900" y="2776538"/>
          <p14:tracePt t="67801" x="4687888" y="2803525"/>
          <p14:tracePt t="67837" x="4741863" y="2847975"/>
          <p14:tracePt t="67843" x="4759325" y="2857500"/>
          <p14:tracePt t="67856" x="4768850" y="2874963"/>
          <p14:tracePt t="67884" x="4786313" y="2884488"/>
          <p14:tracePt t="67961" x="4795838" y="2884488"/>
          <p14:tracePt t="68253" x="4786313" y="2874963"/>
          <p14:tracePt t="68405" x="4768850" y="2786063"/>
          <p14:tracePt t="68416" x="4759325" y="2724150"/>
          <p14:tracePt t="68427" x="4751388" y="2705100"/>
          <p14:tracePt t="68443" x="4751388" y="2687638"/>
          <p14:tracePt t="68471" x="4741863" y="2633663"/>
          <p14:tracePt t="68477" x="4741863" y="2616200"/>
          <p14:tracePt t="68489" x="4741863" y="2608263"/>
          <p14:tracePt t="68518" x="4741863" y="2598738"/>
          <p14:tracePt t="68543" x="4741863" y="2589213"/>
          <p14:tracePt t="68571" x="4741863" y="2536825"/>
          <p14:tracePt t="68577" x="4741863" y="2500313"/>
          <p14:tracePt t="68589" x="4741863" y="2473325"/>
          <p14:tracePt t="68618" x="4741863" y="2428875"/>
          <p14:tracePt t="68624" x="4741863" y="2419350"/>
          <p14:tracePt t="68659" x="4741863" y="2411413"/>
          <p14:tracePt t="68801" x="4741863" y="2384425"/>
          <p14:tracePt t="68816" x="4741863" y="2357438"/>
          <p14:tracePt t="68829" x="4741863" y="2330450"/>
          <p14:tracePt t="68843" x="4741863" y="2312988"/>
          <p14:tracePt t="68871" x="4741863" y="2276475"/>
          <p14:tracePt t="68877" x="4741863" y="2268538"/>
          <p14:tracePt t="68996" x="4741863" y="2286000"/>
          <p14:tracePt t="69006" x="4741863" y="2322513"/>
          <p14:tracePt t="69040" x="4751388" y="2419350"/>
          <p14:tracePt t="69045" x="4751388" y="2482850"/>
          <p14:tracePt t="69071" x="4759325" y="2544763"/>
          <p14:tracePt t="69079" x="4759325" y="2571750"/>
          <p14:tracePt t="69103" x="4759325" y="2598738"/>
          <p14:tracePt t="69140" x="4759325" y="2670175"/>
          <p14:tracePt t="69159" x="4759325" y="2705100"/>
          <p14:tracePt t="69175" x="4759325" y="2776538"/>
          <p14:tracePt t="69204" x="4741863" y="2830513"/>
          <p14:tracePt t="69210" x="4741863" y="2847975"/>
          <p14:tracePt t="69244" x="4741863" y="2867025"/>
          <p14:tracePt t="69271" x="4741863" y="2874963"/>
          <p14:tracePt t="69343" x="4724400" y="2874963"/>
          <p14:tracePt t="69357" x="4714875" y="2857500"/>
          <p14:tracePt t="69366" x="4705350" y="2840038"/>
          <p14:tracePt t="69390" x="4697413" y="2822575"/>
          <p14:tracePt t="69406" x="4670425" y="2776538"/>
          <p14:tracePt t="69442" x="4625975" y="2724150"/>
          <p14:tracePt t="69460" x="4616450" y="2705100"/>
          <p14:tracePt t="69489" x="4589463" y="2687638"/>
          <p14:tracePt t="69520" x="4562475" y="2660650"/>
          <p14:tracePt t="69525" x="4545013" y="2652713"/>
          <p14:tracePt t="69544" x="4545013" y="2643188"/>
          <p14:tracePt t="69573" x="4518025" y="2616200"/>
          <p14:tracePt t="69582" x="4510088" y="2616200"/>
          <p14:tracePt t="69593" x="4510088" y="2608263"/>
          <p14:tracePt t="69777" x="4510088" y="2625725"/>
          <p14:tracePt t="69789" x="4510088" y="2643188"/>
          <p14:tracePt t="69799" x="4510088" y="2652713"/>
          <p14:tracePt t="69823" x="4510088" y="2670175"/>
          <p14:tracePt t="69846" x="4510088" y="2705100"/>
          <p14:tracePt t="69861" x="4510088" y="2714625"/>
          <p14:tracePt t="70042" x="4510088" y="2724150"/>
          <p14:tracePt t="70185" x="4510088" y="2714625"/>
          <p14:tracePt t="70210" x="4510088" y="2687638"/>
          <p14:tracePt t="70222" x="4510088" y="2660650"/>
          <p14:tracePt t="70232" x="4510088" y="2633663"/>
          <p14:tracePt t="70247" x="4510088" y="2616200"/>
          <p14:tracePt t="70262" x="4510088" y="2598738"/>
          <p14:tracePt t="70291" x="4510088" y="2581275"/>
          <p14:tracePt t="70318" x="4510088" y="2571750"/>
          <p14:tracePt t="70399" x="4510088" y="2527300"/>
          <p14:tracePt t="70415" x="4510088" y="2490788"/>
          <p14:tracePt t="70426" x="4510088" y="2473325"/>
          <p14:tracePt t="70448" x="4510088" y="2455863"/>
          <p14:tracePt t="70771" x="4510088" y="2446338"/>
          <p14:tracePt t="70786" x="4510088" y="2428875"/>
          <p14:tracePt t="70810" x="4510088" y="2384425"/>
          <p14:tracePt t="70847" x="4510088" y="2303463"/>
          <p14:tracePt t="70853" x="4510088" y="2268538"/>
          <p14:tracePt t="70864" x="4510088" y="2232025"/>
          <p14:tracePt t="70894" x="4510088" y="2187575"/>
          <p14:tracePt t="70917" x="4510088" y="2179638"/>
          <p14:tracePt t="71267" x="4510088" y="2187575"/>
          <p14:tracePt t="71279" x="4510088" y="2197100"/>
          <p14:tracePt t="71301" x="4510088" y="2205038"/>
          <p14:tracePt t="71314" x="4510088" y="2224088"/>
          <p14:tracePt t="71349" x="4510088" y="2286000"/>
          <p14:tracePt t="71380" x="4510088" y="2357438"/>
          <p14:tracePt t="71398" x="4500563" y="2446338"/>
          <p14:tracePt t="71413" x="4500563" y="2490788"/>
          <p14:tracePt t="71448" x="4491038" y="2581275"/>
          <p14:tracePt t="71480" x="4483100" y="2633663"/>
          <p14:tracePt t="71511" x="4483100" y="2670175"/>
          <p14:tracePt t="71518" x="4473575" y="2697163"/>
          <p14:tracePt t="71530" x="4465638" y="2714625"/>
          <p14:tracePt t="71551" x="4465638" y="2741613"/>
          <p14:tracePt t="71567" x="4465638" y="2786063"/>
          <p14:tracePt t="71596" x="4465638" y="2822575"/>
          <p14:tracePt t="71602" x="4465638" y="2840038"/>
          <p14:tracePt t="71650" x="4465638" y="2919413"/>
          <p14:tracePt t="71656" x="4473575" y="2946400"/>
          <p14:tracePt t="71668" x="4473575" y="2965450"/>
          <p14:tracePt t="71697" x="4491038" y="3027363"/>
          <p14:tracePt t="71728" x="4500563" y="3062288"/>
          <p14:tracePt t="71734" x="4500563" y="3071813"/>
          <p14:tracePt t="71752" x="4500563" y="3081338"/>
          <p14:tracePt t="71797" x="4500563" y="3089275"/>
          <p14:tracePt t="71843" x="4500563" y="3133725"/>
          <p14:tracePt t="71854" x="4500563" y="3187700"/>
          <p14:tracePt t="71868" x="4500563" y="3232150"/>
          <p14:tracePt t="71896" x="4500563" y="3276600"/>
          <p14:tracePt t="71903" x="4500563" y="3295650"/>
          <p14:tracePt t="71928" x="4500563" y="3330575"/>
          <p14:tracePt t="71953" x="4500563" y="3357563"/>
          <p14:tracePt t="71981" x="4500563" y="3394075"/>
          <p14:tracePt t="72000" x="4500563" y="3402013"/>
          <p14:tracePt t="72027" x="4500563" y="3419475"/>
          <p14:tracePt t="72051" x="4500563" y="3429000"/>
          <p14:tracePt t="72080" x="4500563" y="3438525"/>
          <p14:tracePt t="72166" x="4491038" y="3438525"/>
          <p14:tracePt t="72190" x="4483100" y="3438525"/>
          <p14:tracePt t="72217" x="4473575" y="3438525"/>
          <p14:tracePt t="72238" x="4465638" y="3429000"/>
          <p14:tracePt t="72251" x="4465638" y="3402013"/>
          <p14:tracePt t="72266" x="4456113" y="3357563"/>
          <p14:tracePt t="72277" x="4446588" y="3268663"/>
          <p14:tracePt t="72300" x="4446588" y="3027363"/>
          <p14:tracePt t="72328" x="4446588" y="2751138"/>
          <p14:tracePt t="72353" x="4483100" y="2509838"/>
          <p14:tracePt t="72380" x="4518025" y="2339975"/>
          <p14:tracePt t="72398" x="4537075" y="2241550"/>
          <p14:tracePt t="72429" x="4554538" y="2152650"/>
          <p14:tracePt t="72435" x="4562475" y="2108200"/>
          <p14:tracePt t="72453" x="4581525" y="2054225"/>
          <p14:tracePt t="72469" x="4589463" y="2017713"/>
          <p14:tracePt t="72498" x="4598988" y="1965325"/>
          <p14:tracePt t="72504" x="4608513" y="1919288"/>
          <p14:tracePt t="72516" x="4616450" y="1893888"/>
          <p14:tracePt t="72551" x="4616450" y="1874838"/>
          <p14:tracePt t="72569" x="4616450" y="1866900"/>
          <p14:tracePt t="72636" x="4616450" y="1857375"/>
          <p14:tracePt t="72682" x="4616450" y="1847850"/>
          <p14:tracePt t="72866" x="4616450" y="1857375"/>
          <p14:tracePt t="72898" x="4616450" y="1866900"/>
          <p14:tracePt t="72935" x="4616450" y="1874838"/>
          <p14:tracePt t="72958" x="4616450" y="1884363"/>
          <p14:tracePt t="73272" x="4616450" y="1857375"/>
          <p14:tracePt t="73284" x="4608513" y="1847850"/>
          <p14:tracePt t="73296" x="4608513" y="1839913"/>
          <p14:tracePt t="73319" x="4598988" y="1839913"/>
          <p14:tracePt t="73344" x="4598988" y="1830388"/>
          <p14:tracePt t="73380" x="4598988" y="1812925"/>
          <p14:tracePt t="73403" x="4598988" y="1803400"/>
          <p14:tracePt t="73419" x="4598988" y="1795463"/>
          <p14:tracePt t="76302" x="4598988" y="1803400"/>
          <p14:tracePt t="76371" x="4598988" y="1812925"/>
          <p14:tracePt t="76409" x="4598988" y="1822450"/>
          <p14:tracePt t="76421" x="4598988" y="1830388"/>
          <p14:tracePt t="76431" x="4598988" y="1839913"/>
          <p14:tracePt t="76466" x="4598988" y="1847850"/>
          <p14:tracePt t="76518" x="4598988" y="1884363"/>
          <p14:tracePt t="76528" x="4598988" y="1946275"/>
          <p14:tracePt t="76543" x="4598988" y="1990725"/>
          <p14:tracePt t="76568" x="4633913" y="2098675"/>
          <p14:tracePt t="76585" x="4643438" y="2133600"/>
          <p14:tracePt t="76614" x="4660900" y="2160588"/>
          <p14:tracePt t="76804" x="4660900" y="2179638"/>
          <p14:tracePt t="76816" x="4660900" y="2197100"/>
          <p14:tracePt t="76832" x="4660900" y="2232025"/>
          <p14:tracePt t="76848" x="4660900" y="2286000"/>
          <p14:tracePt t="76871" x="4687888" y="2500313"/>
          <p14:tracePt t="76886" x="4697413" y="2643188"/>
          <p14:tracePt t="76915" x="4724400" y="3027363"/>
          <p14:tracePt t="76921" x="4732338" y="3205163"/>
          <p14:tracePt t="76933" x="4741863" y="3357563"/>
          <p14:tracePt t="76968" x="4795838" y="3751263"/>
          <p14:tracePt t="76974" x="4803775" y="3867150"/>
          <p14:tracePt t="76986" x="4822825" y="3956050"/>
          <p14:tracePt t="77015" x="4848225" y="4116388"/>
          <p14:tracePt t="77021" x="4867275" y="4179888"/>
          <p14:tracePt t="77047" x="4875213" y="4232275"/>
          <p14:tracePt t="77071" x="4875213" y="4241800"/>
          <p14:tracePt t="77094" x="4884738" y="4251325"/>
          <p14:tracePt t="77204" x="4894263" y="4268788"/>
          <p14:tracePt t="77214" x="4902200" y="4268788"/>
          <p14:tracePt t="77407" x="4902200" y="4286250"/>
          <p14:tracePt t="77420" x="4902200" y="4313238"/>
          <p14:tracePt t="77447" x="4902200" y="4375150"/>
          <p14:tracePt t="77453" x="4902200" y="4438650"/>
          <p14:tracePt t="77472" x="4894263" y="4527550"/>
          <p14:tracePt t="77488" x="4894263" y="4608513"/>
          <p14:tracePt t="77504" x="4884738" y="4751388"/>
          <p14:tracePt t="77533" x="4884738" y="4822825"/>
          <p14:tracePt t="77539" x="4884738" y="4830763"/>
          <p14:tracePt t="77551" x="4884738" y="4840288"/>
          <p14:tracePt t="77573" x="4884738" y="4848225"/>
          <p14:tracePt t="77647" x="4884738" y="4857750"/>
          <p14:tracePt t="77815" x="4884738" y="4875213"/>
          <p14:tracePt t="77825" x="4884738" y="4884738"/>
          <p14:tracePt t="77839" x="4884738" y="4894263"/>
          <p14:tracePt t="77853" x="4884738" y="4902200"/>
          <p14:tracePt t="77875" x="4884738" y="4911725"/>
          <p14:tracePt t="77903" x="4875213" y="4911725"/>
          <p14:tracePt t="77912" x="4875213" y="4919663"/>
          <p14:tracePt t="77937" x="4875213" y="4938713"/>
          <p14:tracePt t="77961" x="4867275" y="4938713"/>
          <p14:tracePt t="77982" x="4867275" y="4946650"/>
          <p14:tracePt t="78115" x="4857750" y="4946650"/>
          <p14:tracePt t="78187" x="4848225" y="4946650"/>
          <p14:tracePt t="78415" x="4857750" y="4946650"/>
          <p14:tracePt t="78428" x="4867275" y="4946650"/>
          <p14:tracePt t="78441" x="4875213" y="4946650"/>
          <p14:tracePt t="78474" x="4911725" y="4956175"/>
          <p14:tracePt t="78504" x="4919663" y="4956175"/>
          <p14:tracePt t="78523" x="4929188" y="4956175"/>
          <p14:tracePt t="78548" x="4938713" y="4956175"/>
          <p14:tracePt t="78561" x="4946650" y="4956175"/>
          <p14:tracePt t="78597" x="4956175" y="4956175"/>
          <p14:tracePt t="78621" x="4956175" y="4965700"/>
          <p14:tracePt t="78689" x="4973638" y="4965700"/>
          <p14:tracePt t="78701" x="4983163" y="4973638"/>
          <p14:tracePt t="78721" x="5000625" y="4973638"/>
          <p14:tracePt t="78739" x="5045075" y="4983163"/>
          <p14:tracePt t="78775" x="5062538" y="4991100"/>
          <p14:tracePt t="78780" x="5081588" y="4991100"/>
          <p14:tracePt t="78792" x="5089525" y="5000625"/>
          <p14:tracePt t="78822" x="5108575" y="5010150"/>
          <p14:tracePt t="78836" x="5116513" y="5010150"/>
          <p14:tracePt t="78858" x="5126038" y="5010150"/>
          <p14:tracePt t="78877" x="5133975" y="5018088"/>
          <p14:tracePt t="78893" x="5143500" y="5018088"/>
          <p14:tracePt t="78932" x="5153025" y="5018088"/>
          <p14:tracePt t="78956" x="5160963" y="5018088"/>
          <p14:tracePt t="78982" x="5170488" y="5018088"/>
          <p14:tracePt t="79005" x="5180013" y="5018088"/>
          <p14:tracePt t="79042" x="5187950" y="5018088"/>
          <p14:tracePt t="79075" x="5197475" y="5018088"/>
          <p14:tracePt t="79123" x="5205413" y="5018088"/>
          <p14:tracePt t="79161" x="5214938" y="5018088"/>
          <p14:tracePt t="79194" x="5224463" y="5018088"/>
          <p14:tracePt t="79208" x="5232400" y="5018088"/>
          <p14:tracePt t="79232" x="5241925" y="5018088"/>
          <p14:tracePt t="79258" x="5251450" y="5018088"/>
          <p14:tracePt t="79281" x="5259388" y="5018088"/>
          <p14:tracePt t="79545" x="5259388" y="5027613"/>
          <p14:tracePt t="79555" x="5276850" y="5037138"/>
          <p14:tracePt t="79580" x="5295900" y="5045075"/>
          <p14:tracePt t="79596" x="5303838" y="5045075"/>
          <p14:tracePt t="79611" x="5322888" y="5062538"/>
          <p14:tracePt t="79640" x="5367338" y="5089525"/>
          <p14:tracePt t="79646" x="5384800" y="5108575"/>
          <p14:tracePt t="79658" x="5402263" y="5126038"/>
          <p14:tracePt t="79679" x="5446713" y="5180013"/>
          <p14:tracePt t="79695" x="5456238" y="5187950"/>
          <p14:tracePt t="79711" x="5456238" y="5197475"/>
          <p14:tracePt t="79727" x="5465763" y="5197475"/>
          <p14:tracePt t="79917" x="5456238" y="5197475"/>
          <p14:tracePt t="79930" x="5438775" y="5205413"/>
          <p14:tracePt t="79942" x="5429250" y="5214938"/>
          <p14:tracePt t="79979" x="5375275" y="5224463"/>
          <p14:tracePt t="79996" x="5357813" y="5224463"/>
          <p14:tracePt t="80026" x="5322888" y="5205413"/>
          <p14:tracePt t="80043" x="5303838" y="5197475"/>
          <p14:tracePt t="80059" x="5286375" y="5187950"/>
          <p14:tracePt t="80081" x="5268913" y="5180013"/>
          <p14:tracePt t="80097" x="5259388" y="5180013"/>
          <p14:tracePt t="80125" x="5241925" y="5180013"/>
          <p14:tracePt t="80142" x="5232400" y="5180013"/>
          <p14:tracePt t="80159" x="5214938" y="5170488"/>
          <p14:tracePt t="80182" x="5205413" y="5170488"/>
          <p14:tracePt t="80210" x="5187950" y="5170488"/>
          <p14:tracePt t="80239" x="5170488" y="5160963"/>
          <p14:tracePt t="80258" x="5143500" y="5160963"/>
          <p14:tracePt t="80282" x="5126038" y="5143500"/>
          <p14:tracePt t="80311" x="5108575" y="5126038"/>
          <p14:tracePt t="80317" x="5089525" y="5126038"/>
          <p14:tracePt t="80330" x="5081588" y="5116513"/>
          <p14:tracePt t="80358" x="5062538" y="5108575"/>
          <p14:tracePt t="80363" x="5054600" y="5108575"/>
          <p14:tracePt t="80382" x="5045075" y="5099050"/>
          <p14:tracePt t="80411" x="5010150" y="5089525"/>
          <p14:tracePt t="80429" x="4991100" y="5089525"/>
          <p14:tracePt t="80445" x="4973638" y="5089525"/>
          <p14:tracePt t="80480" x="4956175" y="5089525"/>
          <p14:tracePt t="80507" x="4938713" y="5081588"/>
          <p14:tracePt t="80543" x="4929188" y="5072063"/>
          <p14:tracePt t="80566" x="4919663" y="5072063"/>
          <p14:tracePt t="80589" x="4919663" y="5062538"/>
          <p14:tracePt t="80924" x="4929188" y="5062538"/>
          <p14:tracePt t="80938" x="4946650" y="5062538"/>
          <p14:tracePt t="80961" x="4983163" y="5062538"/>
          <p14:tracePt t="80984" x="5000625" y="5072063"/>
          <p14:tracePt t="81001" x="5045075" y="5089525"/>
          <p14:tracePt t="81016" x="5072063" y="5099050"/>
          <p14:tracePt t="81045" x="5126038" y="5126038"/>
          <p14:tracePt t="81082" x="5180013" y="5143500"/>
          <p14:tracePt t="81114" x="5214938" y="5153025"/>
          <p14:tracePt t="81120" x="5232400" y="5153025"/>
          <p14:tracePt t="81130" x="5251450" y="5153025"/>
          <p14:tracePt t="81160" x="5295900" y="5160963"/>
          <p14:tracePt t="81184" x="5322888" y="5160963"/>
          <p14:tracePt t="81201" x="5348288" y="5170488"/>
          <p14:tracePt t="81216" x="5357813" y="5170488"/>
          <p14:tracePt t="81245" x="5375275" y="5187950"/>
          <p14:tracePt t="81251" x="5384800" y="5187950"/>
          <p14:tracePt t="81285" x="5402263" y="5205413"/>
          <p14:tracePt t="81300" x="5411788" y="5214938"/>
          <p14:tracePt t="81329" x="5429250" y="5224463"/>
          <p14:tracePt t="81357" x="5438775" y="5224463"/>
          <p14:tracePt t="81600" x="5446713" y="5224463"/>
          <p14:tracePt t="81612" x="5456238" y="5224463"/>
          <p14:tracePt t="81660" x="5456238" y="5214938"/>
          <p14:tracePt t="81789" x="5456238" y="5205413"/>
          <p14:tracePt t="81805" x="5446713" y="5205413"/>
          <p14:tracePt t="81818" x="5438775" y="5197475"/>
          <p14:tracePt t="81847" x="5411788" y="5187950"/>
          <p14:tracePt t="81853" x="5402263" y="5180013"/>
          <p14:tracePt t="81865" x="5394325" y="5170488"/>
          <p14:tracePt t="81886" x="5375275" y="5170488"/>
          <p14:tracePt t="81915" x="5357813" y="5170488"/>
          <p14:tracePt t="81933" x="5348288" y="5170488"/>
          <p14:tracePt t="81963" x="5340350" y="5160963"/>
          <p14:tracePt t="82031" x="5322888" y="5160963"/>
          <p14:tracePt t="82043" x="5303838" y="5153025"/>
          <p14:tracePt t="82054" x="5286375" y="5153025"/>
          <p14:tracePt t="82069" x="5268913" y="5143500"/>
          <p14:tracePt t="82088" x="5251450" y="5133975"/>
          <p14:tracePt t="82115" x="5187950" y="5108575"/>
          <p14:tracePt t="82133" x="5160963" y="5099050"/>
          <p14:tracePt t="82151" x="5126038" y="5081588"/>
          <p14:tracePt t="82185" x="5072063" y="5054600"/>
          <p14:tracePt t="82191" x="5054600" y="5045075"/>
          <p14:tracePt t="82203" x="5037138" y="5045075"/>
          <p14:tracePt t="82232" x="5000625" y="5045075"/>
          <p14:tracePt t="82235" x="4983163" y="5037138"/>
          <p14:tracePt t="82248" x="4965700" y="5037138"/>
          <p14:tracePt t="82264" x="4946650" y="5037138"/>
          <p14:tracePt t="82286" x="4919663" y="5037138"/>
          <p14:tracePt t="82317" x="4884738" y="5027613"/>
          <p14:tracePt t="82322" x="4867275" y="5027613"/>
          <p14:tracePt t="82349" x="4840288" y="5027613"/>
          <p14:tracePt t="82366" x="4830763" y="5027613"/>
          <p14:tracePt t="82388" x="4822825" y="5027613"/>
          <p14:tracePt t="82403" x="4813300" y="5027613"/>
          <p14:tracePt t="82465" x="4822825" y="5027613"/>
          <p14:tracePt t="82478" x="4830763" y="5018088"/>
          <p14:tracePt t="82490" x="4848225" y="5018088"/>
          <p14:tracePt t="82517" x="4884738" y="5010150"/>
          <p14:tracePt t="82534" x="4902200" y="5010150"/>
          <p14:tracePt t="82563" x="4956175" y="5010150"/>
          <p14:tracePt t="82588" x="5027613" y="5010150"/>
          <p14:tracePt t="82617" x="5116513" y="5018088"/>
          <p14:tracePt t="82623" x="5170488" y="5037138"/>
          <p14:tracePt t="82635" x="5197475" y="5045075"/>
          <p14:tracePt t="82664" x="5251450" y="5062538"/>
          <p14:tracePt t="82670" x="5276850" y="5081588"/>
          <p14:tracePt t="82688" x="5286375" y="5081588"/>
          <p14:tracePt t="82717" x="5330825" y="5116513"/>
          <p14:tracePt t="82727" x="5340350" y="5126038"/>
          <p14:tracePt t="82751" x="5357813" y="5133975"/>
          <p14:tracePt t="82767" x="5375275" y="5143500"/>
          <p14:tracePt t="82788" x="5384800" y="5153025"/>
          <p14:tracePt t="82804" x="5394325" y="5153025"/>
          <p14:tracePt t="82833" x="5402263" y="5160963"/>
          <p14:tracePt t="82839" x="5411788" y="5160963"/>
          <p14:tracePt t="82852" x="5419725" y="5160963"/>
          <p14:tracePt t="82886" x="5446713" y="5160963"/>
          <p14:tracePt t="82904" x="5456238" y="5160963"/>
          <p14:tracePt t="83101" x="5446713" y="5160963"/>
          <p14:tracePt t="83112" x="5438775" y="5160963"/>
          <p14:tracePt t="83137" x="5429250" y="5160963"/>
          <p14:tracePt t="83220" x="5411788" y="5160963"/>
          <p14:tracePt t="83245" x="5402263" y="5160963"/>
          <p14:tracePt t="83259" x="5402263" y="5153025"/>
          <p14:tracePt t="83269" x="5394325" y="5153025"/>
          <p14:tracePt t="83306" x="5394325" y="5143500"/>
          <p14:tracePt t="83523" x="5394325" y="5160963"/>
          <p14:tracePt t="83534" x="5394325" y="5180013"/>
          <p14:tracePt t="83545" x="5394325" y="5205413"/>
          <p14:tracePt t="83569" x="5402263" y="5259388"/>
          <p14:tracePt t="83590" x="5411788" y="5276850"/>
          <p14:tracePt t="83606" x="5419725" y="5322888"/>
          <p14:tracePt t="83635" x="5429250" y="5340350"/>
          <p14:tracePt t="83641" x="5429250" y="5348288"/>
          <p14:tracePt t="83688" x="5429250" y="5357813"/>
          <p14:tracePt t="83694" x="5429250" y="5367338"/>
          <p14:tracePt t="83706" x="5438775" y="5367338"/>
          <p14:tracePt t="83726" x="5446713" y="5429250"/>
          <p14:tracePt t="83739" x="5456238" y="5483225"/>
          <p14:tracePt t="83766" x="5465763" y="5572125"/>
          <p14:tracePt t="83791" x="5465763" y="5616575"/>
          <p14:tracePt t="83820" x="5473700" y="5643563"/>
          <p14:tracePt t="83859" x="5473700" y="5653088"/>
          <p14:tracePt t="83896" x="5483225" y="5653088"/>
          <p14:tracePt t="84218" x="5483225" y="5643563"/>
          <p14:tracePt t="84229" x="5483225" y="5634038"/>
          <p14:tracePt t="84252" x="5473700" y="5626100"/>
          <p14:tracePt t="84386" x="5473700" y="5616575"/>
          <p14:tracePt t="84424" x="5473700" y="5599113"/>
          <p14:tracePt t="84435" x="5465763" y="5572125"/>
          <p14:tracePt t="84446" x="5456238" y="5562600"/>
          <p14:tracePt t="84470" x="5456238" y="5554663"/>
          <p14:tracePt t="84493" x="5446713" y="5537200"/>
          <p14:tracePt t="84508" x="5438775" y="5537200"/>
          <p14:tracePt t="84537" x="5438775" y="5527675"/>
          <p14:tracePt t="84580" x="5438775" y="5510213"/>
          <p14:tracePt t="84590" x="5438775" y="5500688"/>
          <p14:tracePt t="84601" x="5438775" y="5491163"/>
          <p14:tracePt t="84661" x="5438775" y="5483225"/>
          <p14:tracePt t="84757" x="5438775" y="5537200"/>
          <p14:tracePt t="84769" x="5465763" y="5608638"/>
          <p14:tracePt t="84784" x="5500688" y="5705475"/>
          <p14:tracePt t="84796" x="5537200" y="5803900"/>
          <p14:tracePt t="84810" x="5562600" y="5875338"/>
          <p14:tracePt t="84839" x="5589588" y="5946775"/>
          <p14:tracePt t="84845" x="5589588" y="5965825"/>
          <p14:tracePt t="84856" x="5599113" y="5965825"/>
          <p14:tracePt t="84892" x="5599113" y="5973763"/>
          <p14:tracePt t="85048" x="5608638" y="6018213"/>
          <p14:tracePt t="85060" x="5608638" y="6045200"/>
          <p14:tracePt t="85071" x="5616575" y="6072188"/>
          <p14:tracePt t="85095" x="5626100" y="6099175"/>
          <p14:tracePt t="85123" x="5634038" y="6126163"/>
          <p14:tracePt t="85140" x="5634038" y="6134100"/>
          <p14:tracePt t="85170" x="5643563" y="6170613"/>
          <p14:tracePt t="85194" x="5653088" y="6180138"/>
          <p14:tracePt t="85210" x="5653088" y="6188075"/>
          <p14:tracePt t="85602" x="5653088" y="6197600"/>
          <p14:tracePt t="85682" x="5653088" y="6232525"/>
          <p14:tracePt t="85696" x="5653088" y="6259513"/>
          <p14:tracePt t="85709" x="5653088" y="6276975"/>
          <p14:tracePt t="85731" x="5653088" y="6286500"/>
          <p14:tracePt t="85802" x="5653088" y="6296025"/>
          <p14:tracePt t="85831" x="5653088" y="6313488"/>
          <p14:tracePt t="85841" x="5643563" y="6323013"/>
          <p14:tracePt t="85859" x="5643563" y="6330950"/>
          <p14:tracePt t="85874" x="5634038" y="6340475"/>
          <p14:tracePt t="85897" x="5626100" y="6340475"/>
          <p14:tracePt t="85913" x="5616575" y="6323013"/>
          <p14:tracePt t="85941" x="5599113" y="6276975"/>
          <p14:tracePt t="85948" x="5589588" y="6232525"/>
          <p14:tracePt t="85960" x="5589588" y="6197600"/>
          <p14:tracePt t="85995" x="5581650" y="6126163"/>
          <p14:tracePt t="86001" x="5572125" y="6089650"/>
          <p14:tracePt t="86013" x="5572125" y="6072188"/>
          <p14:tracePt t="86042" x="5562600" y="6072188"/>
          <p14:tracePt t="86048" x="5562600" y="6062663"/>
          <p14:tracePt t="86154" x="5562600" y="6054725"/>
          <p14:tracePt t="86176" x="5562600" y="6045200"/>
          <p14:tracePt t="86201" x="5562600" y="6027738"/>
          <p14:tracePt t="86212" x="5562600" y="6000750"/>
          <p14:tracePt t="86229" x="5554663" y="5983288"/>
          <p14:tracePt t="86258" x="5554663" y="5973763"/>
          <p14:tracePt t="86283" x="5554663" y="5965825"/>
          <p14:tracePt t="86597" x="5562600" y="5965825"/>
          <p14:tracePt t="86607" x="5572125" y="5965825"/>
          <p14:tracePt t="86629" x="5581650" y="5965825"/>
          <p14:tracePt t="86647" x="5608638" y="5965825"/>
          <p14:tracePt t="86675" x="5616575" y="5956300"/>
          <p14:tracePt t="86824" x="5616575" y="5938838"/>
          <p14:tracePt t="86837" x="5608638" y="5929313"/>
          <p14:tracePt t="86850" x="5608638" y="5919788"/>
          <p14:tracePt t="86864" x="5599113" y="5911850"/>
          <p14:tracePt t="86898" x="5572125" y="5867400"/>
          <p14:tracePt t="86927" x="5545138" y="5803900"/>
          <p14:tracePt t="86946" x="5527675" y="5741988"/>
          <p14:tracePt t="86963" x="5518150" y="5705475"/>
          <p14:tracePt t="86998" x="5500688" y="5634038"/>
          <p14:tracePt t="87005" x="5491163" y="5626100"/>
          <p14:tracePt t="87044" x="5491163" y="56086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 smtClean="0"/>
              <a:t>Genital duct in the female</a:t>
            </a:r>
            <a:endParaRPr lang="en-US" altLang="en-US" sz="40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3581400" cy="58674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600" dirty="0" smtClean="0"/>
              <a:t>A caudal vertical </a:t>
            </a:r>
            <a:r>
              <a:rPr lang="en-US" sz="2600" b="1" dirty="0" smtClean="0">
                <a:solidFill>
                  <a:srgbClr val="FF0000"/>
                </a:solidFill>
              </a:rPr>
              <a:t>(3)</a:t>
            </a:r>
            <a:r>
              <a:rPr lang="en-US" sz="2600" dirty="0" smtClean="0"/>
              <a:t> part that fuses with its partner from the opposite side.</a:t>
            </a:r>
          </a:p>
          <a:p>
            <a:pPr eaLnBrk="1" hangingPunct="1"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(1 &amp; 2) </a:t>
            </a:r>
            <a:r>
              <a:rPr lang="en-US" sz="2600" dirty="0" smtClean="0"/>
              <a:t>develop into the uterine tubes.</a:t>
            </a:r>
          </a:p>
          <a:p>
            <a:pPr eaLnBrk="1" hangingPunct="1">
              <a:defRPr/>
            </a:pPr>
            <a:r>
              <a:rPr lang="en-US" sz="2600" dirty="0" smtClean="0"/>
              <a:t>The fused parts </a:t>
            </a:r>
            <a:r>
              <a:rPr lang="en-US" sz="2600" b="1" dirty="0" smtClean="0">
                <a:solidFill>
                  <a:srgbClr val="FF0000"/>
                </a:solidFill>
              </a:rPr>
              <a:t>(3)</a:t>
            </a:r>
            <a:r>
              <a:rPr lang="en-US" sz="2600" dirty="0" smtClean="0"/>
              <a:t> give rise to body and cervix of the uterus.</a:t>
            </a:r>
          </a:p>
          <a:p>
            <a:pPr eaLnBrk="1" hangingPunct="1">
              <a:defRPr/>
            </a:pPr>
            <a:r>
              <a:rPr lang="en-US" sz="2600" dirty="0" smtClean="0"/>
              <a:t>Mesenchyme will form the myometrium &amp; perimetrium of the uterus.</a:t>
            </a:r>
          </a:p>
        </p:txBody>
      </p:sp>
      <p:pic>
        <p:nvPicPr>
          <p:cNvPr id="11268" name="Picture 6" descr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3532" r="5455" b="2864"/>
          <a:stretch>
            <a:fillRect/>
          </a:stretch>
        </p:blipFill>
        <p:spPr bwMode="auto">
          <a:xfrm>
            <a:off x="3810000" y="914400"/>
            <a:ext cx="5181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71"/>
    </mc:Choice>
    <mc:Fallback>
      <p:transition spd="slow" advTm="11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9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4993" x="5491163" y="5643563"/>
          <p14:tracePt t="5006" x="5491163" y="5705475"/>
          <p14:tracePt t="5019" x="5491163" y="5768975"/>
          <p14:tracePt t="5197" x="5491163" y="5751513"/>
          <p14:tracePt t="5211" x="5491163" y="5724525"/>
          <p14:tracePt t="5237" x="5483225" y="5661025"/>
          <p14:tracePt t="5253" x="5465763" y="5616575"/>
          <p14:tracePt t="5269" x="5402263" y="5446713"/>
          <p14:tracePt t="5298" x="5322888" y="5187950"/>
          <p14:tracePt t="5316" x="5224463" y="4822825"/>
          <p14:tracePt t="5338" x="5197475" y="4633913"/>
          <p14:tracePt t="5354" x="5153025" y="4384675"/>
          <p14:tracePt t="5382" x="5143500" y="4214813"/>
          <p14:tracePt t="5414" x="5143500" y="4143375"/>
          <p14:tracePt t="5511" x="5170488" y="3946525"/>
          <p14:tracePt t="6014" x="5170488" y="3965575"/>
          <p14:tracePt t="6025" x="5160963" y="3983038"/>
          <p14:tracePt t="6042" x="5153025" y="4000500"/>
          <p14:tracePt t="6069" x="5153025" y="4054475"/>
          <p14:tracePt t="6075" x="5143500" y="4081463"/>
          <p14:tracePt t="6088" x="5133975" y="4108450"/>
          <p14:tracePt t="6116" x="5126038" y="4152900"/>
          <p14:tracePt t="6122" x="5126038" y="4179888"/>
          <p14:tracePt t="6141" x="5116513" y="4205288"/>
          <p14:tracePt t="6156" x="5116513" y="4214813"/>
          <p14:tracePt t="6329" x="5099050" y="4232275"/>
          <p14:tracePt t="6340" x="5089525" y="4251325"/>
          <p14:tracePt t="6351" x="5072063" y="4276725"/>
          <p14:tracePt t="6362" x="5054600" y="4303713"/>
          <p14:tracePt t="6374" x="5027613" y="4348163"/>
          <p14:tracePt t="6402" x="4946650" y="4465638"/>
          <p14:tracePt t="6420" x="4911725" y="4527550"/>
          <p14:tracePt t="6442" x="4848225" y="4608513"/>
          <p14:tracePt t="6472" x="4803775" y="4670425"/>
          <p14:tracePt t="6489" x="4795838" y="4679950"/>
          <p14:tracePt t="6519" x="4768850" y="4705350"/>
          <p14:tracePt t="6543" x="4751388" y="4714875"/>
          <p14:tracePt t="6558" x="4741863" y="4714875"/>
          <p14:tracePt t="6587" x="4724400" y="4732338"/>
          <p14:tracePt t="6593" x="4705350" y="4741863"/>
          <p14:tracePt t="6606" x="4697413" y="4741863"/>
          <p14:tracePt t="6641" x="4660900" y="4741863"/>
          <p14:tracePt t="6671" x="4643438" y="4732338"/>
          <p14:tracePt t="6677" x="4633913" y="4732338"/>
          <p14:tracePt t="6690" x="4625975" y="4732338"/>
          <p14:tracePt t="6718" x="4616450" y="4732338"/>
          <p14:tracePt t="6740" x="4608513" y="4732338"/>
          <p14:tracePt t="6807" x="4608513" y="4741863"/>
          <p14:tracePt t="6975" x="4608513" y="4751388"/>
          <p14:tracePt t="6990" x="4608513" y="4768850"/>
          <p14:tracePt t="7001" x="4598988" y="4776788"/>
          <p14:tracePt t="7023" x="4581525" y="4803775"/>
          <p14:tracePt t="7045" x="4554538" y="4813300"/>
          <p14:tracePt t="7060" x="4545013" y="4822825"/>
          <p14:tracePt t="7089" x="4527550" y="4822825"/>
          <p14:tracePt t="7122" x="4518025" y="4822825"/>
          <p14:tracePt t="7144" x="4500563" y="4803775"/>
          <p14:tracePt t="7173" x="4491038" y="4803775"/>
          <p14:tracePt t="7191" x="4491038" y="4795838"/>
          <p14:tracePt t="7207" x="4473575" y="4786313"/>
          <p14:tracePt t="7242" x="4465638" y="4786313"/>
          <p14:tracePt t="7528" x="4456113" y="4786313"/>
          <p14:tracePt t="7539" x="4456113" y="4776788"/>
          <p14:tracePt t="7566" x="4446588" y="4776788"/>
          <p14:tracePt t="7590" x="4438650" y="4768850"/>
          <p14:tracePt t="7598" x="4429125" y="4768850"/>
          <p14:tracePt t="7614" x="4419600" y="4759325"/>
          <p14:tracePt t="7644" x="4402138" y="4751388"/>
          <p14:tracePt t="7650" x="4394200" y="4741863"/>
          <p14:tracePt t="7662" x="4384675" y="4732338"/>
          <p14:tracePt t="7691" x="4340225" y="4705350"/>
          <p14:tracePt t="7697" x="4330700" y="4697413"/>
          <p14:tracePt t="7720" x="4322763" y="4697413"/>
          <p14:tracePt t="7723" x="4322763" y="4687888"/>
          <p14:tracePt t="7745" x="4303713" y="4679950"/>
          <p14:tracePt t="8601" x="4313238" y="4679950"/>
          <p14:tracePt t="8611" x="4322763" y="4670425"/>
          <p14:tracePt t="8633" x="4330700" y="4670425"/>
          <p14:tracePt t="8650" x="4340225" y="4670425"/>
          <p14:tracePt t="8665" x="4348163" y="4670425"/>
          <p14:tracePt t="8695" x="4357688" y="4670425"/>
          <p14:tracePt t="8707" x="4367213" y="4670425"/>
          <p14:tracePt t="8716" x="4375150" y="4670425"/>
          <p14:tracePt t="8743" x="4384675" y="4670425"/>
          <p14:tracePt t="8753" x="4402138" y="4670425"/>
          <p14:tracePt t="8767" x="4411663" y="4670425"/>
          <p14:tracePt t="8794" x="4438650" y="4660900"/>
          <p14:tracePt t="8812" x="4456113" y="4643438"/>
          <p14:tracePt t="9067" x="4456113" y="4633913"/>
          <p14:tracePt t="9078" x="4465638" y="4633913"/>
          <p14:tracePt t="9091" x="4473575" y="4633913"/>
          <p14:tracePt t="9115" x="4473575" y="4625975"/>
          <p14:tracePt t="9130" x="4483100" y="4625975"/>
          <p14:tracePt t="9163" x="4491038" y="4616450"/>
          <p14:tracePt t="9209" x="4491038" y="4608513"/>
          <p14:tracePt t="9283" x="4500563" y="4608513"/>
          <p14:tracePt t="9296" x="4510088" y="4598988"/>
          <p14:tracePt t="9511" x="4510088" y="4589463"/>
          <p14:tracePt t="9547" x="4518025" y="4581525"/>
          <p14:tracePt t="9560" x="4518025" y="4572000"/>
          <p14:tracePt t="9824" x="4527550" y="4572000"/>
          <p14:tracePt t="9845" x="4537075" y="4572000"/>
          <p14:tracePt t="9860" x="4545013" y="4572000"/>
          <p14:tracePt t="9883" x="4554538" y="4562475"/>
          <p14:tracePt t="9895" x="4562475" y="4562475"/>
          <p14:tracePt t="9906" x="4572000" y="4562475"/>
          <p14:tracePt t="9933" x="4581525" y="4562475"/>
          <p14:tracePt t="9954" x="4589463" y="4562475"/>
          <p14:tracePt t="9970" x="4608513" y="4562475"/>
          <p14:tracePt t="9999" x="4625975" y="4562475"/>
          <p14:tracePt t="10004" x="4633913" y="4562475"/>
          <p14:tracePt t="10052" x="4643438" y="4562475"/>
          <p14:tracePt t="10063" x="4652963" y="4562475"/>
          <p14:tracePt t="10159" x="4652963" y="4572000"/>
          <p14:tracePt t="10171" x="4660900" y="4572000"/>
          <p14:tracePt t="10185" x="4670425" y="4581525"/>
          <p14:tracePt t="10202" x="4679950" y="4581525"/>
          <p14:tracePt t="10231" x="4687888" y="4608513"/>
          <p14:tracePt t="10398" x="4687888" y="4625975"/>
          <p14:tracePt t="10412" x="4687888" y="4633913"/>
          <p14:tracePt t="10432" x="4687888" y="4652963"/>
          <p14:tracePt t="10454" x="4679950" y="4687888"/>
          <p14:tracePt t="10485" x="4652963" y="4759325"/>
          <p14:tracePt t="10516" x="4625975" y="4803775"/>
          <p14:tracePt t="10521" x="4616450" y="4803775"/>
          <p14:tracePt t="10534" x="4598988" y="4822825"/>
          <p14:tracePt t="10556" x="4589463" y="4822825"/>
          <p14:tracePt t="10584" x="4572000" y="4822825"/>
          <p14:tracePt t="10604" x="4562475" y="4822825"/>
          <p14:tracePt t="10632" x="4554538" y="4803775"/>
          <p14:tracePt t="10656" x="4527550" y="4786313"/>
          <p14:tracePt t="10685" x="4510088" y="4776788"/>
          <p14:tracePt t="10690" x="4491038" y="4768850"/>
          <p14:tracePt t="10716" x="4473575" y="4751388"/>
          <p14:tracePt t="10725" x="4465638" y="4751388"/>
          <p14:tracePt t="10756" x="4446588" y="4751388"/>
          <p14:tracePt t="10783" x="4411663" y="4751388"/>
          <p14:tracePt t="10802" x="4394200" y="4741863"/>
          <p14:tracePt t="10832" x="4348163" y="4724400"/>
          <p14:tracePt t="10856" x="4330700" y="4714875"/>
          <p14:tracePt t="10872" x="4303713" y="4687888"/>
          <p14:tracePt t="10902" x="4286250" y="4679950"/>
          <p14:tracePt t="10907" x="4276725" y="4670425"/>
          <p14:tracePt t="10919" x="4268788" y="4660900"/>
          <p14:tracePt t="10955" x="4259263" y="4652963"/>
          <p14:tracePt t="10972" x="4259263" y="4643438"/>
          <p14:tracePt t="11254" x="4259263" y="4633913"/>
          <p14:tracePt t="11353" x="4268788" y="4633913"/>
          <p14:tracePt t="11373" x="4276725" y="4633913"/>
          <p14:tracePt t="11389" x="4286250" y="4643438"/>
          <p14:tracePt t="11405" x="4295775" y="4652963"/>
          <p14:tracePt t="11422" x="4303713" y="4660900"/>
          <p14:tracePt t="11457" x="4313238" y="4670425"/>
          <p14:tracePt t="11462" x="4322763" y="4670425"/>
          <p14:tracePt t="11590" x="4340225" y="4687888"/>
          <p14:tracePt t="11614" x="4348163" y="4687888"/>
          <p14:tracePt t="11626" x="4348163" y="4697413"/>
          <p14:tracePt t="11639" x="4357688" y="4697413"/>
          <p14:tracePt t="11672" x="4367213" y="4705350"/>
          <p14:tracePt t="11690" x="4375150" y="4705350"/>
          <p14:tracePt t="11720" x="4384675" y="4724400"/>
          <p14:tracePt t="11737" x="4394200" y="4724400"/>
          <p14:tracePt t="11760" x="4402138" y="4732338"/>
          <p14:tracePt t="11774" x="4411663" y="4732338"/>
          <p14:tracePt t="11829" x="4411663" y="4741863"/>
          <p14:tracePt t="11840" x="4411663" y="4751388"/>
          <p14:tracePt t="11860" x="4402138" y="4751388"/>
          <p14:tracePt t="11889" x="4384675" y="4751388"/>
          <p14:tracePt t="11907" x="4375150" y="4751388"/>
          <p14:tracePt t="11936" x="4340225" y="4741863"/>
          <p14:tracePt t="11959" x="4330700" y="4732338"/>
          <p14:tracePt t="11987" x="4276725" y="4697413"/>
          <p14:tracePt t="12005" x="4268788" y="4687888"/>
          <p14:tracePt t="12022" x="4224338" y="4643438"/>
          <p14:tracePt t="12057" x="4179888" y="4598988"/>
          <p14:tracePt t="12088" x="4160838" y="4589463"/>
          <p14:tracePt t="12094" x="4160838" y="4581525"/>
          <p14:tracePt t="12250" x="4152900" y="4581525"/>
          <p14:tracePt t="12311" x="4143375" y="4581525"/>
          <p14:tracePt t="12380" x="4152900" y="4581525"/>
          <p14:tracePt t="12396" x="4170363" y="4581525"/>
          <p14:tracePt t="12407" x="4187825" y="4589463"/>
          <p14:tracePt t="12436" x="4224338" y="4608513"/>
          <p14:tracePt t="12461" x="4251325" y="4633913"/>
          <p14:tracePt t="12477" x="4268788" y="4660900"/>
          <p14:tracePt t="12492" x="4276725" y="4660900"/>
          <p14:tracePt t="12508" x="4286250" y="4670425"/>
          <p14:tracePt t="12536" x="4295775" y="4679950"/>
          <p14:tracePt t="12542" x="4303713" y="4687888"/>
          <p14:tracePt t="12561" x="4313238" y="4687888"/>
          <p14:tracePt t="12577" x="4322763" y="4697413"/>
          <p14:tracePt t="12606" x="4330700" y="4697413"/>
          <p14:tracePt t="12611" x="4330700" y="4705350"/>
          <p14:tracePt t="12624" x="4348163" y="4714875"/>
          <p14:tracePt t="12658" x="4367213" y="4724400"/>
          <p14:tracePt t="12677" x="4375150" y="4724400"/>
          <p14:tracePt t="12692" x="4384675" y="4724400"/>
          <p14:tracePt t="12708" x="4402138" y="4724400"/>
          <p14:tracePt t="12737" x="4419600" y="4724400"/>
          <p14:tracePt t="12746" x="4429125" y="4724400"/>
          <p14:tracePt t="12766" x="4438650" y="4724400"/>
          <p14:tracePt t="12863" x="4419600" y="4724400"/>
          <p14:tracePt t="12874" x="4411663" y="4724400"/>
          <p14:tracePt t="12889" x="4394200" y="4724400"/>
          <p14:tracePt t="12909" x="4375150" y="4724400"/>
          <p14:tracePt t="12924" x="4322763" y="4697413"/>
          <p14:tracePt t="12960" x="4232275" y="4643438"/>
          <p14:tracePt t="12977" x="4214813" y="4633913"/>
          <p14:tracePt t="12993" x="4187825" y="4616450"/>
          <p14:tracePt t="13009" x="4170363" y="4608513"/>
          <p14:tracePt t="13025" x="4160838" y="4608513"/>
          <p14:tracePt t="13178" x="4187825" y="4608513"/>
          <p14:tracePt t="13187" x="4205288" y="4608513"/>
          <p14:tracePt t="13198" x="4224338" y="4608513"/>
          <p14:tracePt t="13212" x="4241800" y="4616450"/>
          <p14:tracePt t="13239" x="4276725" y="4633913"/>
          <p14:tracePt t="13249" x="4286250" y="4643438"/>
          <p14:tracePt t="13264" x="4303713" y="4643438"/>
          <p14:tracePt t="13292" x="4322763" y="4660900"/>
          <p14:tracePt t="13298" x="4340225" y="4660900"/>
          <p14:tracePt t="13310" x="4357688" y="4670425"/>
          <p14:tracePt t="13339" x="4402138" y="4687888"/>
          <p14:tracePt t="13362" x="4446588" y="4705350"/>
          <p14:tracePt t="13393" x="4500563" y="4714875"/>
          <p14:tracePt t="13424" x="4537075" y="4714875"/>
          <p14:tracePt t="13631" x="4545013" y="4714875"/>
          <p14:tracePt t="13657" x="4554538" y="4714875"/>
          <p14:tracePt t="13671" x="4562475" y="4714875"/>
          <p14:tracePt t="13682" x="4572000" y="4714875"/>
          <p14:tracePt t="13696" x="4581525" y="4714875"/>
          <p14:tracePt t="13725" x="4608513" y="4714875"/>
          <p14:tracePt t="13731" x="4616450" y="4732338"/>
          <p14:tracePt t="13743" x="4633913" y="4741863"/>
          <p14:tracePt t="13765" x="4679950" y="4768850"/>
          <p14:tracePt t="13780" x="4697413" y="4786313"/>
          <p14:tracePt t="13810" x="4732338" y="4803775"/>
          <p14:tracePt t="13816" x="4741863" y="4813300"/>
          <p14:tracePt t="13828" x="4751388" y="4830763"/>
          <p14:tracePt t="13863" x="4786313" y="4848225"/>
          <p14:tracePt t="13881" x="4786313" y="4857750"/>
          <p14:tracePt t="13910" x="4822825" y="4884738"/>
          <p14:tracePt t="13927" x="4822825" y="4894263"/>
          <p14:tracePt t="13943" x="4830763" y="4894263"/>
          <p14:tracePt t="13965" x="4848225" y="4911725"/>
          <p14:tracePt t="14222" x="4857750" y="4902200"/>
          <p14:tracePt t="14244" x="4857750" y="4894263"/>
          <p14:tracePt t="14258" x="4867275" y="4894263"/>
          <p14:tracePt t="14270" x="4875213" y="4884738"/>
          <p14:tracePt t="14294" x="4884738" y="4884738"/>
          <p14:tracePt t="14330" x="4894263" y="4884738"/>
          <p14:tracePt t="14343" x="4902200" y="4884738"/>
          <p14:tracePt t="14367" x="4911725" y="4884738"/>
          <p14:tracePt t="14383" x="4919663" y="4884738"/>
          <p14:tracePt t="14398" x="4929188" y="4884738"/>
          <p14:tracePt t="14428" x="4938713" y="4884738"/>
          <p14:tracePt t="14438" x="4946650" y="4894263"/>
          <p14:tracePt t="14475" x="4956175" y="4902200"/>
          <p14:tracePt t="14499" x="4956175" y="4919663"/>
          <p14:tracePt t="14527" x="4973638" y="4938713"/>
          <p14:tracePt t="14548" x="4973638" y="4946650"/>
          <p14:tracePt t="14568" x="4983163" y="4965700"/>
          <p14:tracePt t="14618" x="4983163" y="4973638"/>
          <p14:tracePt t="15004" x="4991100" y="4991100"/>
          <p14:tracePt t="15016" x="5000625" y="5000625"/>
          <p14:tracePt t="15030" x="5000625" y="5018088"/>
          <p14:tracePt t="15068" x="5018088" y="5045075"/>
          <p14:tracePt t="15096" x="5018088" y="5054600"/>
          <p14:tracePt t="15352" x="5018088" y="5045075"/>
          <p14:tracePt t="16759" x="5037138" y="5045075"/>
          <p14:tracePt t="16771" x="5045075" y="5045075"/>
          <p14:tracePt t="16781" x="5054600" y="5045075"/>
          <p14:tracePt t="16792" x="5062538" y="5045075"/>
          <p14:tracePt t="16822" x="5089525" y="5045075"/>
          <p14:tracePt t="17034" x="5099050" y="5045075"/>
          <p14:tracePt t="17059" x="5108575" y="5045075"/>
          <p14:tracePt t="17080" x="5116513" y="5045075"/>
          <p14:tracePt t="17107" x="5126038" y="5045075"/>
          <p14:tracePt t="17116" x="5133975" y="5045075"/>
          <p14:tracePt t="17142" x="5143500" y="5054600"/>
          <p14:tracePt t="17157" x="5143500" y="5062538"/>
          <p14:tracePt t="17178" x="5153025" y="5072063"/>
          <p14:tracePt t="17207" x="5170488" y="5081588"/>
          <p14:tracePt t="17237" x="5180013" y="5089525"/>
          <p14:tracePt t="17255" x="5187950" y="5089525"/>
          <p14:tracePt t="17279" x="5197475" y="5099050"/>
          <p14:tracePt t="17294" x="5205413" y="5099050"/>
          <p14:tracePt t="17418" x="5205413" y="5089525"/>
          <p14:tracePt t="17441" x="5205413" y="5081588"/>
          <p14:tracePt t="17454" x="5214938" y="5054600"/>
          <p14:tracePt t="17479" x="5224463" y="5010150"/>
          <p14:tracePt t="17508" x="5232400" y="4956175"/>
          <p14:tracePt t="17513" x="5232400" y="4946650"/>
          <p14:tracePt t="17527" x="5232400" y="4929188"/>
          <p14:tracePt t="17555" x="5232400" y="4911725"/>
          <p14:tracePt t="17561" x="5232400" y="4902200"/>
          <p14:tracePt t="17580" x="5232400" y="4894263"/>
          <p14:tracePt t="17595" x="5232400" y="4884738"/>
          <p14:tracePt t="17625" x="5232400" y="4875213"/>
          <p14:tracePt t="17648" x="5224463" y="4867275"/>
          <p14:tracePt t="17678" x="5224463" y="4857750"/>
          <p14:tracePt t="17684" x="5214938" y="4857750"/>
          <p14:tracePt t="17696" x="5205413" y="4848225"/>
          <p14:tracePt t="17725" x="5197475" y="4848225"/>
          <p14:tracePt t="17731" x="5197475" y="4840288"/>
          <p14:tracePt t="17828" x="5187950" y="4840288"/>
          <p14:tracePt t="17863" x="5180013" y="4840288"/>
          <p14:tracePt t="17886" x="5180013" y="4848225"/>
          <p14:tracePt t="18248" x="5170488" y="4848225"/>
          <p14:tracePt t="18258" x="5160963" y="4848225"/>
          <p14:tracePt t="18281" x="5153025" y="4848225"/>
          <p14:tracePt t="18298" x="5143500" y="4867275"/>
          <p14:tracePt t="18327" x="5133975" y="4867275"/>
          <p14:tracePt t="18357" x="5133975" y="4875213"/>
          <p14:tracePt t="18860" x="5143500" y="4875213"/>
          <p14:tracePt t="18874" x="5153025" y="4875213"/>
          <p14:tracePt t="18895" x="5160963" y="4875213"/>
          <p14:tracePt t="18915" x="5170488" y="4875213"/>
          <p14:tracePt t="18931" x="5180013" y="4884738"/>
          <p14:tracePt t="18947" x="5197475" y="4884738"/>
          <p14:tracePt t="18982" x="5205413" y="4884738"/>
          <p14:tracePt t="18993" x="5214938" y="4884738"/>
          <p14:tracePt t="19017" x="5224463" y="4884738"/>
          <p14:tracePt t="19042" x="5232400" y="4884738"/>
          <p14:tracePt t="19063" x="5241925" y="4884738"/>
          <p14:tracePt t="19472" x="5251450" y="4884738"/>
          <p14:tracePt t="19484" x="5259388" y="4884738"/>
          <p14:tracePt t="19498" x="5268913" y="4884738"/>
          <p14:tracePt t="19518" x="5286375" y="4875213"/>
          <p14:tracePt t="19534" x="5330825" y="4848225"/>
          <p14:tracePt t="19562" x="5375275" y="4803775"/>
          <p14:tracePt t="19586" x="5419725" y="4768850"/>
          <p14:tracePt t="19615" x="5446713" y="4751388"/>
          <p14:tracePt t="19621" x="5465763" y="4732338"/>
          <p14:tracePt t="19633" x="5473700" y="4705350"/>
          <p14:tracePt t="19663" x="5500688" y="4652963"/>
          <p14:tracePt t="19856" x="5518150" y="4633913"/>
          <p14:tracePt t="19868" x="5545138" y="4608513"/>
          <p14:tracePt t="19886" x="5599113" y="4527550"/>
          <p14:tracePt t="19917" x="5803900" y="4232275"/>
          <p14:tracePt t="19948" x="5884863" y="4108450"/>
          <p14:tracePt t="19966" x="5911850" y="4081463"/>
          <p14:tracePt t="19988" x="5919788" y="4071938"/>
          <p14:tracePt t="20050" x="5929313" y="4089400"/>
          <p14:tracePt t="20064" x="5929313" y="4108450"/>
          <p14:tracePt t="20073" x="5929313" y="4125913"/>
          <p14:tracePt t="20089" x="5938838" y="4152900"/>
          <p14:tracePt t="20117" x="5938838" y="4197350"/>
          <p14:tracePt t="20123" x="5938838" y="4214813"/>
          <p14:tracePt t="20136" x="5938838" y="4251325"/>
          <p14:tracePt t="20164" x="5938838" y="4313238"/>
          <p14:tracePt t="20170" x="5938838" y="4340225"/>
          <p14:tracePt t="20188" x="5938838" y="4367213"/>
          <p14:tracePt t="20204" x="5938838" y="4402138"/>
          <p14:tracePt t="20220" x="5929313" y="4456113"/>
          <p14:tracePt t="20248" x="5919788" y="4510088"/>
          <p14:tracePt t="20254" x="5902325" y="4537075"/>
          <p14:tracePt t="20267" x="5894388" y="4581525"/>
          <p14:tracePt t="20289" x="5857875" y="4625975"/>
          <p14:tracePt t="20317" x="5840413" y="4660900"/>
          <p14:tracePt t="20327" x="5830888" y="4670425"/>
          <p14:tracePt t="20363" x="5803900" y="4670425"/>
          <p14:tracePt t="20387" x="5776913" y="4670425"/>
          <p14:tracePt t="20417" x="5751513" y="4670425"/>
          <p14:tracePt t="20421" x="5732463" y="4670425"/>
          <p14:tracePt t="20447" x="5697538" y="4670425"/>
          <p14:tracePt t="20486" x="5643563" y="4670425"/>
          <p14:tracePt t="20517" x="5545138" y="4687888"/>
          <p14:tracePt t="20549" x="5483225" y="4714875"/>
          <p14:tracePt t="20555" x="5438775" y="4714875"/>
          <p14:tracePt t="20587" x="5375275" y="4714875"/>
          <p14:tracePt t="20593" x="5348288" y="4714875"/>
          <p14:tracePt t="20605" x="5330825" y="4714875"/>
          <p14:tracePt t="20634" x="5295900" y="4714875"/>
          <p14:tracePt t="20639" x="5276850" y="4714875"/>
          <p14:tracePt t="20652" x="5268913" y="4732338"/>
          <p14:tracePt t="20688" x="5232400" y="4776788"/>
          <p14:tracePt t="20704" x="5214938" y="4795838"/>
          <p14:tracePt t="20734" x="5187950" y="4875213"/>
          <p14:tracePt t="20752" x="5180013" y="4902200"/>
          <p14:tracePt t="20767" x="5180013" y="4919663"/>
          <p14:tracePt t="20790" x="5170488" y="4938713"/>
          <p14:tracePt t="20819" x="5160963" y="4965700"/>
          <p14:tracePt t="20829" x="5160963" y="4973638"/>
          <p14:tracePt t="20852" x="5153025" y="4991100"/>
          <p14:tracePt t="20868" x="5143500" y="5010150"/>
          <p14:tracePt t="20890" x="5143500" y="5018088"/>
          <p14:tracePt t="20919" x="5133975" y="5018088"/>
          <p14:tracePt t="20937" x="5133975" y="5027613"/>
          <p14:tracePt t="20965" x="5099050" y="5054600"/>
          <p14:tracePt t="20990" x="5081588" y="5062538"/>
          <p14:tracePt t="21019" x="5072063" y="5062538"/>
          <p14:tracePt t="21037" x="5062538" y="5062538"/>
          <p14:tracePt t="21066" x="5054600" y="5062538"/>
          <p14:tracePt t="21081" x="5045075" y="5062538"/>
          <p14:tracePt t="23390" x="5054600" y="5062538"/>
          <p14:tracePt t="23403" x="5054600" y="5054600"/>
          <p14:tracePt t="23419" x="5062538" y="5054600"/>
          <p14:tracePt t="23443" x="5081588" y="5045075"/>
          <p14:tracePt t="23482" x="5089525" y="5037138"/>
          <p14:tracePt t="23508" x="5099050" y="5027613"/>
          <p14:tracePt t="23537" x="5108575" y="5010150"/>
          <p14:tracePt t="23549" x="5116513" y="5010150"/>
          <p14:tracePt t="23564" x="5116513" y="5000625"/>
          <p14:tracePt t="23584" x="5116513" y="4991100"/>
          <p14:tracePt t="23606" x="5126038" y="4983163"/>
          <p14:tracePt t="23621" x="5126038" y="4973638"/>
          <p14:tracePt t="23637" x="5133975" y="4973638"/>
          <p14:tracePt t="23668" x="5133975" y="4965700"/>
          <p14:tracePt t="23699" x="5143500" y="4965700"/>
          <p14:tracePt t="23764" x="5143500" y="4956175"/>
          <p14:tracePt t="23860" x="5153025" y="4938713"/>
          <p14:tracePt t="23871" x="5153025" y="4929188"/>
          <p14:tracePt t="23883" x="5153025" y="4919663"/>
          <p14:tracePt t="23907" x="5153025" y="4911725"/>
          <p14:tracePt t="24001" x="5153025" y="4902200"/>
          <p14:tracePt t="24029" x="5143500" y="4902200"/>
          <p14:tracePt t="24039" x="5133975" y="4902200"/>
          <p14:tracePt t="24062" x="5126038" y="4902200"/>
          <p14:tracePt t="24078" x="5116513" y="4902200"/>
          <p14:tracePt t="24088" x="5108575" y="4911725"/>
          <p14:tracePt t="24101" x="5089525" y="4929188"/>
          <p14:tracePt t="24129" x="5072063" y="4946650"/>
          <p14:tracePt t="24158" x="5072063" y="4965700"/>
          <p14:tracePt t="24266" x="5062538" y="4965700"/>
          <p14:tracePt t="24315" x="5054600" y="4956175"/>
          <p14:tracePt t="24329" x="5045075" y="4956175"/>
          <p14:tracePt t="24342" x="5027613" y="4946650"/>
          <p14:tracePt t="24363" x="5010150" y="4938713"/>
          <p14:tracePt t="24379" x="4991100" y="4938713"/>
          <p14:tracePt t="24402" x="4973638" y="4929188"/>
          <p14:tracePt t="24429" x="4965700" y="4911725"/>
          <p14:tracePt t="24449" x="4956175" y="4911725"/>
          <p14:tracePt t="24477" x="4946650" y="4902200"/>
          <p14:tracePt t="24483" x="4938713" y="4894263"/>
          <p14:tracePt t="24530" x="4911725" y="4884738"/>
          <p14:tracePt t="24548" x="4911725" y="4875213"/>
          <p14:tracePt t="24576" x="4902200" y="4875213"/>
          <p14:tracePt t="24591" x="4894263" y="4875213"/>
          <p14:tracePt t="24628" x="4884738" y="4875213"/>
          <p14:tracePt t="24653" x="4884738" y="4884738"/>
          <p14:tracePt t="24759" x="4894263" y="4884738"/>
          <p14:tracePt t="24784" x="4911725" y="4884738"/>
          <p14:tracePt t="24800" x="4938713" y="4894263"/>
          <p14:tracePt t="24807" x="4956175" y="4902200"/>
          <p14:tracePt t="24823" x="4965700" y="4902200"/>
          <p14:tracePt t="24847" x="4991100" y="4902200"/>
          <p14:tracePt t="24856" x="5010150" y="4911725"/>
          <p14:tracePt t="24880" x="5018088" y="4919663"/>
          <p14:tracePt t="24902" x="5037138" y="4929188"/>
          <p14:tracePt t="24918" x="5045075" y="4938713"/>
          <p14:tracePt t="24947" x="5054600" y="4946650"/>
          <p14:tracePt t="24952" x="5054600" y="4956175"/>
          <p14:tracePt t="25001" x="5072063" y="4983163"/>
          <p14:tracePt t="25073" x="5072063" y="4991100"/>
          <p14:tracePt t="25109" x="5072063" y="5000625"/>
          <p14:tracePt t="25122" x="5072063" y="5010150"/>
          <p14:tracePt t="25136" x="5072063" y="5027613"/>
          <p14:tracePt t="25163" x="5072063" y="5054600"/>
          <p14:tracePt t="25169" x="5062538" y="5062538"/>
          <p14:tracePt t="25181" x="5062538" y="5072063"/>
          <p14:tracePt t="25204" x="5062538" y="5089525"/>
          <p14:tracePt t="25219" x="5062538" y="5108575"/>
          <p14:tracePt t="25249" x="5054600" y="5143500"/>
          <p14:tracePt t="25255" x="5054600" y="5160963"/>
          <p14:tracePt t="25266" x="5054600" y="5180013"/>
          <p14:tracePt t="25302" x="5045075" y="5214938"/>
          <p14:tracePt t="25491" x="5045075" y="5205413"/>
          <p14:tracePt t="25517" x="5045075" y="5197475"/>
          <p14:tracePt t="25532" x="5045075" y="5170488"/>
          <p14:tracePt t="25541" x="5045075" y="5153025"/>
          <p14:tracePt t="25553" x="5045075" y="5126038"/>
          <p14:tracePt t="25580" x="5045075" y="5072063"/>
          <p14:tracePt t="25604" x="5045075" y="5054600"/>
          <p14:tracePt t="25633" x="5045075" y="5045075"/>
          <p14:tracePt t="25639" x="5045075" y="5037138"/>
          <p14:tracePt t="25680" x="5045075" y="5027613"/>
          <p14:tracePt t="25722" x="5054600" y="4983163"/>
          <p14:tracePt t="25735" x="5062538" y="4965700"/>
          <p14:tracePt t="25745" x="5062538" y="4956175"/>
          <p14:tracePt t="25768" x="5072063" y="4946650"/>
          <p14:tracePt t="25890" x="5089525" y="4929188"/>
          <p14:tracePt t="25903" x="5099050" y="4929188"/>
          <p14:tracePt t="25914" x="5099050" y="4919663"/>
          <p14:tracePt t="25937" x="5116513" y="4911725"/>
          <p14:tracePt t="25965" x="5126038" y="4902200"/>
          <p14:tracePt t="25983" x="5143500" y="4902200"/>
          <p14:tracePt t="26036" x="5153025" y="4894263"/>
          <p14:tracePt t="26275" x="5143500" y="4894263"/>
          <p14:tracePt t="26285" x="5133975" y="4894263"/>
          <p14:tracePt t="26309" x="5126038" y="4894263"/>
          <p14:tracePt t="26323" x="5116513" y="4894263"/>
          <p14:tracePt t="26351" x="5099050" y="4894263"/>
          <p14:tracePt t="26368" x="5089525" y="4894263"/>
          <p14:tracePt t="26397" x="5072063" y="4894263"/>
          <p14:tracePt t="26418" x="5062538" y="4894263"/>
          <p14:tracePt t="26443" x="5054600" y="4894263"/>
          <p14:tracePt t="26456" x="5045075" y="4894263"/>
          <p14:tracePt t="26483" x="5037138" y="4894263"/>
          <p14:tracePt t="26490" x="5027613" y="4894263"/>
          <p14:tracePt t="26528" x="5018088" y="4894263"/>
          <p14:tracePt t="26540" x="5010150" y="4894263"/>
          <p14:tracePt t="26568" x="5000625" y="4894263"/>
          <p14:tracePt t="26586" x="4991100" y="4894263"/>
          <p14:tracePt t="26613" x="4983163" y="4884738"/>
          <p14:tracePt t="26623" x="4973638" y="4884738"/>
          <p14:tracePt t="26652" x="4965700" y="4867275"/>
          <p14:tracePt t="26670" x="4946650" y="4857750"/>
          <p14:tracePt t="26706" x="4929188" y="4848225"/>
          <p14:tracePt t="26733" x="4919663" y="4848225"/>
          <p14:tracePt t="26755" x="4911725" y="4848225"/>
          <p14:tracePt t="26784" x="4902200" y="4848225"/>
          <p14:tracePt t="26805" x="4894263" y="4848225"/>
          <p14:tracePt t="26826" x="4894263" y="4857750"/>
          <p14:tracePt t="27009" x="4911725" y="4857750"/>
          <p14:tracePt t="27020" x="4919663" y="4857750"/>
          <p14:tracePt t="27030" x="4929188" y="4857750"/>
          <p14:tracePt t="27041" x="4956175" y="4875213"/>
          <p14:tracePt t="27069" x="4973638" y="4884738"/>
          <p14:tracePt t="27087" x="4991100" y="4902200"/>
          <p14:tracePt t="27109" x="5018088" y="4911725"/>
          <p14:tracePt t="27138" x="5054600" y="4929188"/>
          <p14:tracePt t="27156" x="5072063" y="4938713"/>
          <p14:tracePt t="27185" x="5081588" y="4946650"/>
          <p14:tracePt t="27197" x="5081588" y="4956175"/>
          <p14:tracePt t="27213" x="5089525" y="4956175"/>
          <p14:tracePt t="27284" x="5089525" y="4983163"/>
          <p14:tracePt t="27295" x="5099050" y="5010150"/>
          <p14:tracePt t="27310" x="5099050" y="5027613"/>
          <p14:tracePt t="27339" x="5099050" y="5054600"/>
          <p14:tracePt t="27345" x="5099050" y="5062538"/>
          <p14:tracePt t="27385" x="5099050" y="5072063"/>
          <p14:tracePt t="27451" x="5108575" y="5126038"/>
          <p14:tracePt t="27462" x="5108575" y="5170488"/>
          <p14:tracePt t="27473" x="5108575" y="5197475"/>
          <p14:tracePt t="27508" x="5108575" y="5214938"/>
          <p14:tracePt t="27522" x="5108575" y="5224463"/>
          <p14:tracePt t="27549" x="5108575" y="5232400"/>
          <p14:tracePt t="28580" x="5108575" y="5224463"/>
          <p14:tracePt t="28594" x="5108575" y="5205413"/>
          <p14:tracePt t="28614" x="5099050" y="5187950"/>
          <p14:tracePt t="28631" x="5072063" y="5160963"/>
          <p14:tracePt t="28660" x="4991100" y="5072063"/>
          <p14:tracePt t="28666" x="4929188" y="5000625"/>
          <p14:tracePt t="28678" x="4867275" y="4938713"/>
          <p14:tracePt t="28714" x="4589463" y="4724400"/>
          <p14:tracePt t="28731" x="4483100" y="4660900"/>
          <p14:tracePt t="28760" x="4295775" y="4510088"/>
          <p14:tracePt t="28766" x="4205288" y="4438650"/>
          <p14:tracePt t="28778" x="4125913" y="4348163"/>
          <p14:tracePt t="28814" x="3938588" y="4133850"/>
          <p14:tracePt t="28831" x="3894138" y="4081463"/>
          <p14:tracePt t="28861" x="3840163" y="3929063"/>
          <p14:tracePt t="29087" x="3822700" y="3911600"/>
          <p14:tracePt t="29100" x="3822700" y="3875088"/>
          <p14:tracePt t="29116" x="3803650" y="3822700"/>
          <p14:tracePt t="29133" x="3768725" y="3500438"/>
          <p14:tracePt t="29149" x="3741738" y="3276600"/>
          <p14:tracePt t="29178" x="3705225" y="3027363"/>
          <p14:tracePt t="29184" x="3697288" y="2982913"/>
          <p14:tracePt t="29195" x="3687763" y="2938463"/>
          <p14:tracePt t="29217" x="3687763" y="2901950"/>
          <p14:tracePt t="29246" x="3687763" y="2786063"/>
          <p14:tracePt t="29277" x="3697288" y="2670175"/>
          <p14:tracePt t="29282" x="3697288" y="2643188"/>
          <p14:tracePt t="29295" x="3705225" y="2625725"/>
          <p14:tracePt t="29317" x="3714750" y="2589213"/>
          <p14:tracePt t="29347" x="3724275" y="2554288"/>
          <p14:tracePt t="29352" x="3741738" y="2527300"/>
          <p14:tracePt t="29377" x="3759200" y="2455863"/>
          <p14:tracePt t="29384" x="3768725" y="2419350"/>
          <p14:tracePt t="29401" x="3776663" y="2366963"/>
          <p14:tracePt t="29416" x="3786188" y="2330450"/>
          <p14:tracePt t="29432" x="3795713" y="2232025"/>
          <p14:tracePt t="29462" x="3795713" y="2179638"/>
          <p14:tracePt t="29493" x="3795713" y="2152650"/>
          <p14:tracePt t="29605" x="3803650" y="2152650"/>
          <p14:tracePt t="29638" x="3813175" y="2152650"/>
          <p14:tracePt t="29664" x="3822700" y="2152650"/>
          <p14:tracePt t="29734" x="3830638" y="2133600"/>
          <p14:tracePt t="29750" x="3840163" y="2116138"/>
          <p14:tracePt t="29782" x="3840163" y="2108200"/>
          <p14:tracePt t="29950" x="3848100" y="2081213"/>
          <p14:tracePt t="29963" x="3857625" y="2062163"/>
          <p14:tracePt t="29978" x="3867150" y="2062163"/>
          <p14:tracePt t="30010" x="3867150" y="2054225"/>
          <p14:tracePt t="30144" x="3875088" y="2054225"/>
          <p14:tracePt t="30155" x="3875088" y="2062163"/>
          <p14:tracePt t="30168" x="3884613" y="2081213"/>
          <p14:tracePt t="30196" x="3902075" y="2116138"/>
          <p14:tracePt t="30221" x="3911600" y="2143125"/>
          <p14:tracePt t="30236" x="3911600" y="2152650"/>
          <p14:tracePt t="30373" x="3911600" y="2160588"/>
          <p14:tracePt t="30422" x="3902075" y="2170113"/>
          <p14:tracePt t="30435" x="3902075" y="2179638"/>
          <p14:tracePt t="30445" x="3894138" y="2197100"/>
          <p14:tracePt t="30469" x="3884613" y="2214563"/>
          <p14:tracePt t="30520" x="3875088" y="2232025"/>
          <p14:tracePt t="30564" x="3875088" y="2251075"/>
          <p14:tracePt t="30574" x="3867150" y="2268538"/>
          <p14:tracePt t="30588" x="3867150" y="2286000"/>
          <p14:tracePt t="30601" x="3857625" y="2295525"/>
          <p14:tracePt t="30623" x="3857625" y="2322513"/>
          <p14:tracePt t="30651" x="3857625" y="2339975"/>
          <p14:tracePt t="30669" x="3857625" y="2347913"/>
          <p14:tracePt t="30698" x="3857625" y="2393950"/>
          <p14:tracePt t="30722" x="3857625" y="2446338"/>
          <p14:tracePt t="30752" x="3857625" y="2544763"/>
          <p14:tracePt t="30758" x="3867150" y="2616200"/>
          <p14:tracePt t="30770" x="3875088" y="2724150"/>
          <p14:tracePt t="30798" x="3902075" y="3224213"/>
          <p14:tracePt t="30804" x="3919538" y="3490913"/>
          <p14:tracePt t="30823" x="3946525" y="3768725"/>
          <p14:tracePt t="30838" x="3990975" y="4027488"/>
          <p14:tracePt t="30854" x="4062413" y="4340225"/>
          <p14:tracePt t="30883" x="4116388" y="4483100"/>
          <p14:tracePt t="30889" x="4133850" y="4491038"/>
          <p14:tracePt t="30901" x="4143375" y="4491038"/>
          <p14:tracePt t="31068" x="4160838" y="4518025"/>
          <p14:tracePt t="31082" x="4179888" y="4545013"/>
          <p14:tracePt t="31093" x="4197350" y="4589463"/>
          <p14:tracePt t="31123" x="4286250" y="4714875"/>
          <p14:tracePt t="31139" x="4357688" y="4840288"/>
          <p14:tracePt t="31167" x="4429125" y="4956175"/>
          <p14:tracePt t="31185" x="4456113" y="5010150"/>
          <p14:tracePt t="31222" x="4572000" y="5187950"/>
          <p14:tracePt t="31227" x="4608513" y="5241925"/>
          <p14:tracePt t="31239" x="4643438" y="5268913"/>
          <p14:tracePt t="31269" x="4687888" y="5313363"/>
          <p14:tracePt t="31275" x="4697413" y="5322888"/>
          <p14:tracePt t="31286" x="4714875" y="5330825"/>
          <p14:tracePt t="31302" x="4724400" y="5330825"/>
          <p14:tracePt t="31323" x="4732338" y="5330825"/>
          <p14:tracePt t="31339" x="4741863" y="5330825"/>
          <p14:tracePt t="31368" x="4741863" y="5322888"/>
          <p14:tracePt t="31399" x="4741863" y="5313363"/>
          <p14:tracePt t="31452" x="4751388" y="5295900"/>
          <p14:tracePt t="31466" x="4759325" y="5268913"/>
          <p14:tracePt t="31478" x="4759325" y="5259388"/>
          <p14:tracePt t="31502" x="4759325" y="5232400"/>
          <p14:tracePt t="31523" x="4759325" y="5214938"/>
          <p14:tracePt t="31539" x="4759325" y="5187950"/>
          <p14:tracePt t="31555" x="4759325" y="5180013"/>
          <p14:tracePt t="31584" x="4751388" y="5126038"/>
          <p14:tracePt t="31590" x="4732338" y="5089525"/>
          <p14:tracePt t="31621" x="4670425" y="4956175"/>
          <p14:tracePt t="31652" x="4643438" y="4902200"/>
          <p14:tracePt t="31670" x="4616450" y="4875213"/>
          <p14:tracePt t="31699" x="4608513" y="4857750"/>
          <p14:tracePt t="31723" x="4608513" y="4848225"/>
          <p14:tracePt t="31837" x="4598988" y="4822825"/>
          <p14:tracePt t="31848" x="4598988" y="4813300"/>
          <p14:tracePt t="31870" x="4598988" y="4803775"/>
          <p14:tracePt t="31887" x="4598988" y="4795838"/>
          <p14:tracePt t="31922" x="4589463" y="4776788"/>
          <p14:tracePt t="32004" x="4581525" y="4776788"/>
          <p14:tracePt t="32031" x="4572000" y="4776788"/>
          <p14:tracePt t="32054" x="4562475" y="4786313"/>
          <p14:tracePt t="32080" x="4554538" y="4786313"/>
          <p14:tracePt t="32089" x="4545013" y="4786313"/>
          <p14:tracePt t="32104" x="4537075" y="4786313"/>
          <p14:tracePt t="32127" x="4527550" y="4786313"/>
          <p14:tracePt t="32149" x="4518025" y="4786313"/>
          <p14:tracePt t="32172" x="4510088" y="4786313"/>
          <p14:tracePt t="32201" x="4491038" y="4786313"/>
          <p14:tracePt t="32226" x="4483100" y="4786313"/>
          <p14:tracePt t="32252" x="4465638" y="4786313"/>
          <p14:tracePt t="32272" x="4446588" y="4786313"/>
          <p14:tracePt t="32302" x="4438650" y="4786313"/>
          <p14:tracePt t="32308" x="4429125" y="4786313"/>
          <p14:tracePt t="32326" x="4429125" y="4776788"/>
          <p14:tracePt t="32354" x="4411663" y="4776788"/>
          <p14:tracePt t="32359" x="4402138" y="4768850"/>
          <p14:tracePt t="32385" x="4394200" y="4759325"/>
          <p14:tracePt t="32424" x="4384675" y="4759325"/>
          <p14:tracePt t="32430" x="4375150" y="4751388"/>
          <p14:tracePt t="32449" x="4367213" y="4741863"/>
          <p14:tracePt t="32487" x="4357688" y="4741863"/>
          <p14:tracePt t="32496" x="4348163" y="4732338"/>
          <p14:tracePt t="32526" x="4340225" y="4732338"/>
          <p14:tracePt t="32556" x="4322763" y="4724400"/>
          <p14:tracePt t="32587" x="4313238" y="4705350"/>
          <p14:tracePt t="32605" x="4303713" y="4705350"/>
          <p14:tracePt t="32627" x="4295775" y="4705350"/>
          <p14:tracePt t="32643" x="4295775" y="4697413"/>
          <p14:tracePt t="32672" x="4276725" y="4687888"/>
          <p14:tracePt t="32704" x="4276725" y="4679950"/>
          <p14:tracePt t="32979" x="4268788" y="4679950"/>
          <p14:tracePt t="32990" x="4268788" y="4670425"/>
          <p14:tracePt t="33025" x="4259263" y="4660900"/>
          <p14:tracePt t="33031" x="4241800" y="4660900"/>
          <p14:tracePt t="33056" x="4224338" y="4633913"/>
          <p14:tracePt t="33074" x="4205288" y="4625975"/>
          <p14:tracePt t="33090" x="4179888" y="4598988"/>
          <p14:tracePt t="33126" x="4160838" y="4562475"/>
          <p14:tracePt t="33157" x="4143375" y="4554538"/>
          <p14:tracePt t="33188" x="4133850" y="4545013"/>
          <p14:tracePt t="33207" x="4125913" y="4537075"/>
          <p14:tracePt t="33228" x="4116388" y="4527550"/>
          <p14:tracePt t="33258" x="4116388" y="4518025"/>
          <p14:tracePt t="33267" x="4108450" y="4518025"/>
          <p14:tracePt t="33354" x="4098925" y="4518025"/>
          <p14:tracePt t="33388" x="4098925" y="4510088"/>
          <p14:tracePt t="33401" x="4089400" y="4510088"/>
          <p14:tracePt t="33428" x="4089400" y="4500563"/>
          <p14:tracePt t="33434" x="4089400" y="4491038"/>
          <p14:tracePt t="33456" x="4081463" y="4491038"/>
          <p14:tracePt t="33531" x="4071938" y="4473575"/>
          <p14:tracePt t="33542" x="4054475" y="4456113"/>
          <p14:tracePt t="33557" x="4054475" y="4438650"/>
          <p14:tracePt t="33576" x="4044950" y="4419600"/>
          <p14:tracePt t="33592" x="4037013" y="4402138"/>
          <p14:tracePt t="33642" x="4037013" y="4394200"/>
          <p14:tracePt t="33903" x="4037013" y="4375150"/>
          <p14:tracePt t="33915" x="4037013" y="4367213"/>
          <p14:tracePt t="33931" x="4027488" y="4348163"/>
          <p14:tracePt t="33960" x="4010025" y="4276725"/>
          <p14:tracePt t="33966" x="4010025" y="4241800"/>
          <p14:tracePt t="33978" x="4000500" y="4187825"/>
          <p14:tracePt t="34007" x="3973513" y="4098925"/>
          <p14:tracePt t="34013" x="3965575" y="4054475"/>
          <p14:tracePt t="34032" x="3956050" y="4000500"/>
          <p14:tracePt t="34061" x="3956050" y="3857625"/>
          <p14:tracePt t="34078" x="3956050" y="3822700"/>
          <p14:tracePt t="34094" x="3956050" y="3768725"/>
          <p14:tracePt t="34130" x="3956050" y="3697288"/>
          <p14:tracePt t="34159" x="3956050" y="3660775"/>
          <p14:tracePt t="34177" x="3956050" y="3643313"/>
          <p14:tracePt t="34194" x="3956050" y="3598863"/>
          <p14:tracePt t="34230" x="3956050" y="3536950"/>
          <p14:tracePt t="34261" x="3956050" y="3500438"/>
          <p14:tracePt t="34267" x="3956050" y="3482975"/>
          <p14:tracePt t="34505" x="3956050" y="3419475"/>
          <p14:tracePt t="34518" x="3956050" y="3348038"/>
          <p14:tracePt t="34533" x="3956050" y="3241675"/>
          <p14:tracePt t="34563" x="3956050" y="2982913"/>
          <p14:tracePt t="34581" x="3956050" y="2928938"/>
          <p14:tracePt t="34609" x="3956050" y="2884488"/>
          <p14:tracePt t="34615" x="3956050" y="2874963"/>
          <p14:tracePt t="34634" x="3956050" y="2857500"/>
          <p14:tracePt t="34663" x="3956050" y="2776538"/>
          <p14:tracePt t="34681" x="3956050" y="2732088"/>
          <p14:tracePt t="34710" x="3965575" y="2652713"/>
          <p14:tracePt t="34735" x="3965575" y="2608263"/>
          <p14:tracePt t="34763" x="3965575" y="2544763"/>
          <p14:tracePt t="34781" x="3956050" y="2482850"/>
          <p14:tracePt t="34797" x="3946525" y="2455863"/>
          <p14:tracePt t="34832" x="3938588" y="2411413"/>
          <p14:tracePt t="35070" x="3938588" y="2374900"/>
          <p14:tracePt t="35080" x="3929063" y="2322513"/>
          <p14:tracePt t="35111" x="3911600" y="2224088"/>
          <p14:tracePt t="35117" x="3902075" y="2160588"/>
          <p14:tracePt t="35135" x="3894138" y="2116138"/>
          <p14:tracePt t="35151" x="3894138" y="2071688"/>
          <p14:tracePt t="35180" x="3884613" y="2036763"/>
          <p14:tracePt t="35198" x="3884613" y="2027238"/>
          <p14:tracePt t="35233" x="3884613" y="2017713"/>
          <p14:tracePt t="36164" x="3894138" y="2062163"/>
          <p14:tracePt t="36175" x="3911600" y="2160588"/>
          <p14:tracePt t="36188" x="3946525" y="2286000"/>
          <p14:tracePt t="36215" x="4098925" y="2705100"/>
          <p14:tracePt t="36240" x="4322763" y="3214688"/>
          <p14:tracePt t="36269" x="4625975" y="3822700"/>
          <p14:tracePt t="36275" x="4795838" y="4197350"/>
          <p14:tracePt t="36287" x="4991100" y="4598988"/>
          <p14:tracePt t="36316" x="5384800" y="5357813"/>
          <p14:tracePt t="36321" x="5518150" y="5616575"/>
          <p14:tracePt t="36340" x="5643563" y="5786438"/>
          <p14:tracePt t="36368" x="5776913" y="5894388"/>
          <p14:tracePt t="36547" x="5776913" y="5902325"/>
          <p14:tracePt t="36585" x="5776913" y="5911850"/>
          <p14:tracePt t="36596" x="5786438" y="5911850"/>
          <p14:tracePt t="36607" x="5803900" y="5911850"/>
          <p14:tracePt t="36620" x="5830888" y="5911850"/>
          <p14:tracePt t="36641" x="5848350" y="5911850"/>
          <p14:tracePt t="36656" x="5875338" y="5911850"/>
          <p14:tracePt t="36685" x="5894388" y="5919788"/>
          <p14:tracePt t="36704" x="5902325" y="5919788"/>
          <p14:tracePt t="36738" x="5911850" y="5919788"/>
          <p14:tracePt t="36801" x="5919788" y="5919788"/>
          <p14:tracePt t="36909" x="5902325" y="5919788"/>
          <p14:tracePt t="36921" x="5884863" y="5911850"/>
          <p14:tracePt t="36940" x="5867400" y="5902325"/>
          <p14:tracePt t="36958" x="5822950" y="5840413"/>
          <p14:tracePt t="36973" x="5776913" y="5795963"/>
          <p14:tracePt t="37002" x="5688013" y="5688013"/>
          <p14:tracePt t="37007" x="5626100" y="5616575"/>
          <p14:tracePt t="37040" x="5527675" y="5527675"/>
          <p14:tracePt t="37045" x="5491163" y="5491163"/>
          <p14:tracePt t="37071" x="5429250" y="5438775"/>
          <p14:tracePt t="37089" x="5375275" y="5411788"/>
          <p14:tracePt t="37118" x="5340350" y="5402263"/>
          <p14:tracePt t="37142" x="5286375" y="5394325"/>
          <p14:tracePt t="37158" x="5268913" y="5375275"/>
          <p14:tracePt t="37174" x="5241925" y="5367338"/>
          <p14:tracePt t="37202" x="5214938" y="5322888"/>
          <p14:tracePt t="37473" x="5205413" y="5232400"/>
          <p14:tracePt t="37483" x="5197475" y="5081588"/>
          <p14:tracePt t="37504" x="5187950" y="4929188"/>
          <p14:tracePt t="37542" x="5153025" y="4705350"/>
          <p14:tracePt t="37547" x="5143500" y="4697413"/>
          <p14:tracePt t="37561" x="5133975" y="4687888"/>
          <p14:tracePt t="37589" x="5126038" y="4670425"/>
          <p14:tracePt t="37594" x="5126038" y="4660900"/>
          <p14:tracePt t="37620" x="5108575" y="4643438"/>
          <p14:tracePt t="37644" x="5081588" y="4625975"/>
          <p14:tracePt t="37675" x="5072063" y="4616450"/>
          <p14:tracePt t="37704" x="5054600" y="4598988"/>
          <p14:tracePt t="37742" x="5037138" y="4598988"/>
          <p14:tracePt t="38255" x="5045075" y="4598988"/>
          <p14:tracePt t="38276" x="5045075" y="4589463"/>
          <p14:tracePt t="38287" x="5054600" y="4589463"/>
          <p14:tracePt t="38337" x="5062538" y="4589463"/>
          <p14:tracePt t="38363" x="5072063" y="4589463"/>
          <p14:tracePt t="38375" x="5081588" y="4589463"/>
          <p14:tracePt t="38422" x="5081588" y="4598988"/>
          <p14:tracePt t="38433" x="5089525" y="4608513"/>
          <p14:tracePt t="38448" x="5099050" y="4625975"/>
          <p14:tracePt t="38475" x="5108575" y="4670425"/>
          <p14:tracePt t="38480" x="5108575" y="4697413"/>
          <p14:tracePt t="38493" x="5116513" y="4732338"/>
          <p14:tracePt t="38522" x="5126038" y="4830763"/>
          <p14:tracePt t="38546" x="5126038" y="4902200"/>
          <p14:tracePt t="38562" x="5126038" y="4929188"/>
          <p14:tracePt t="38593" x="5126038" y="4956175"/>
          <p14:tracePt t="38903" x="5126038" y="4946650"/>
          <p14:tracePt t="38914" x="5133975" y="4938713"/>
          <p14:tracePt t="38927" x="5133975" y="4929188"/>
          <p14:tracePt t="38949" x="5143500" y="4929188"/>
          <p14:tracePt t="38965" x="5143500" y="4919663"/>
          <p14:tracePt t="38987" x="5153025" y="4911725"/>
          <p14:tracePt t="39013" x="5153025" y="4902200"/>
          <p14:tracePt t="39049" x="5153025" y="4894263"/>
          <p14:tracePt t="39061" x="5160963" y="4894263"/>
          <p14:tracePt t="39157" x="5153025" y="4894263"/>
          <p14:tracePt t="39179" x="5143500" y="4902200"/>
          <p14:tracePt t="39191" x="5133975" y="4911725"/>
          <p14:tracePt t="39215" x="5126038" y="4919663"/>
          <p14:tracePt t="39229" x="5108575" y="4919663"/>
          <p14:tracePt t="39250" x="5081588" y="4929188"/>
          <p14:tracePt t="39279" x="5045075" y="4938713"/>
          <p14:tracePt t="39297" x="5037138" y="4938713"/>
          <p14:tracePt t="39326" x="4983163" y="4938713"/>
          <p14:tracePt t="39351" x="4965700" y="4938713"/>
          <p14:tracePt t="39380" x="4938713" y="4929188"/>
          <p14:tracePt t="39385" x="4929188" y="4919663"/>
          <p14:tracePt t="39409" x="4902200" y="4911725"/>
          <p14:tracePt t="39427" x="4894263" y="4902200"/>
          <p14:tracePt t="39451" x="4875213" y="4884738"/>
          <p14:tracePt t="39649" x="4884738" y="4884738"/>
          <p14:tracePt t="39660" x="4894263" y="4884738"/>
          <p14:tracePt t="39681" x="4919663" y="4884738"/>
          <p14:tracePt t="39711" x="4973638" y="4884738"/>
          <p14:tracePt t="39750" x="5010150" y="4894263"/>
          <p14:tracePt t="39755" x="5018088" y="4894263"/>
          <p14:tracePt t="39767" x="5037138" y="4894263"/>
          <p14:tracePt t="39811" x="5054600" y="4894263"/>
          <p14:tracePt t="39817" x="5062538" y="4894263"/>
          <p14:tracePt t="39877" x="5072063" y="4894263"/>
          <p14:tracePt t="39959" x="5081588" y="4894263"/>
          <p14:tracePt t="40186" x="5081588" y="4902200"/>
          <p14:tracePt t="40200" x="5072063" y="4911725"/>
          <p14:tracePt t="40214" x="5062538" y="4911725"/>
          <p14:tracePt t="40231" x="5054600" y="4919663"/>
          <p14:tracePt t="40253" x="5037138" y="4919663"/>
          <p14:tracePt t="40283" x="5018088" y="4929188"/>
          <p14:tracePt t="40288" x="5010150" y="4929188"/>
          <p14:tracePt t="40301" x="5000625" y="4929188"/>
          <p14:tracePt t="40465" x="5010150" y="4929188"/>
          <p14:tracePt t="40475" x="5018088" y="4929188"/>
          <p14:tracePt t="40490" x="5037138" y="4929188"/>
          <p14:tracePt t="40503" x="5045075" y="4929188"/>
          <p14:tracePt t="40517" x="5054600" y="4929188"/>
          <p14:tracePt t="40553" x="5089525" y="4929188"/>
          <p14:tracePt t="40571" x="5099050" y="4929188"/>
          <p14:tracePt t="40716" x="5089525" y="4929188"/>
          <p14:tracePt t="40742" x="5081588" y="4929188"/>
          <p14:tracePt t="40755" x="5072063" y="4929188"/>
          <p14:tracePt t="40784" x="5054600" y="4938713"/>
          <p14:tracePt t="40799" x="5045075" y="4938713"/>
          <p14:tracePt t="40818" x="5045075" y="4946650"/>
          <p14:tracePt t="40854" x="5018088" y="4946650"/>
          <p14:tracePt t="40871" x="5000625" y="4946650"/>
          <p14:tracePt t="40900" x="4973638" y="4946650"/>
          <p14:tracePt t="41018" x="4983163" y="4946650"/>
          <p14:tracePt t="41031" x="4991100" y="4938713"/>
          <p14:tracePt t="41041" x="5000625" y="4938713"/>
          <p14:tracePt t="41057" x="5010150" y="4938713"/>
          <p14:tracePt t="41085" x="5027613" y="4929188"/>
          <p14:tracePt t="41105" x="5045075" y="4929188"/>
          <p14:tracePt t="41425" x="5037138" y="4929188"/>
          <p14:tracePt t="41905" x="5037138" y="4919663"/>
          <p14:tracePt t="42027" x="5027613" y="4919663"/>
          <p14:tracePt t="42067" x="5018088" y="4919663"/>
          <p14:tracePt t="44119" x="5018088" y="4929188"/>
          <p14:tracePt t="44744" x="5018088" y="4938713"/>
          <p14:tracePt t="44910" x="5018088" y="4946650"/>
          <p14:tracePt t="44932" x="5018088" y="4965700"/>
          <p14:tracePt t="44947" x="5018088" y="4983163"/>
          <p14:tracePt t="44972" x="5027613" y="5027613"/>
          <p14:tracePt t="44987" x="5027613" y="5037138"/>
          <p14:tracePt t="45016" x="5037138" y="5072063"/>
          <p14:tracePt t="45034" x="5045075" y="5081588"/>
          <p14:tracePt t="45071" x="5045075" y="5089525"/>
          <p14:tracePt t="45129" x="5045075" y="5099050"/>
          <p14:tracePt t="45247" x="5045075" y="5089525"/>
          <p14:tracePt t="45488" x="5045075" y="5116513"/>
          <p14:tracePt t="45501" x="5045075" y="5143500"/>
          <p14:tracePt t="45512" x="5045075" y="5170488"/>
          <p14:tracePt t="45536" x="5045075" y="5224463"/>
          <p14:tracePt t="45572" x="5045075" y="5251450"/>
          <p14:tracePt t="45740" x="5045075" y="5232400"/>
          <p14:tracePt t="45751" x="5045075" y="5205413"/>
          <p14:tracePt t="45773" x="5045075" y="5180013"/>
          <p14:tracePt t="45803" x="5037138" y="5126038"/>
          <p14:tracePt t="45809" x="5037138" y="5108575"/>
          <p14:tracePt t="45851" x="5037138" y="5099050"/>
          <p14:tracePt t="45966" x="5037138" y="5108575"/>
          <p14:tracePt t="45981" x="5037138" y="5116513"/>
          <p14:tracePt t="45992" x="5037138" y="5133975"/>
          <p14:tracePt t="46007" x="5037138" y="5153025"/>
          <p14:tracePt t="46036" x="5037138" y="5187950"/>
          <p14:tracePt t="46073" x="5037138" y="5197475"/>
          <p14:tracePt t="46221" x="5037138" y="5187950"/>
          <p14:tracePt t="46231" x="5037138" y="5170488"/>
          <p14:tracePt t="46252" x="5037138" y="5160963"/>
          <p14:tracePt t="46276" x="5037138" y="5133975"/>
          <p14:tracePt t="46340" x="5037138" y="5126038"/>
          <p14:tracePt t="46522" x="5037138" y="5116513"/>
          <p14:tracePt t="46555" x="5037138" y="5089525"/>
          <p14:tracePt t="46571" x="5037138" y="5062538"/>
          <p14:tracePt t="46581" x="5037138" y="5054600"/>
          <p14:tracePt t="46594" x="5037138" y="5045075"/>
          <p14:tracePt t="46725" x="5037138" y="5054600"/>
          <p14:tracePt t="46740" x="5037138" y="5062538"/>
          <p14:tracePt t="46750" x="5037138" y="5081588"/>
          <p14:tracePt t="46777" x="5037138" y="5116513"/>
          <p14:tracePt t="46793" x="5037138" y="5126038"/>
          <p14:tracePt t="46809" x="5037138" y="5133975"/>
          <p14:tracePt t="46857" x="5037138" y="5143500"/>
          <p14:tracePt t="48503" x="5037138" y="5153025"/>
          <p14:tracePt t="48563" x="5037138" y="5170488"/>
          <p14:tracePt t="48589" x="5037138" y="5180013"/>
          <p14:tracePt t="48791" x="5045075" y="5180013"/>
          <p14:tracePt t="48850" x="5045075" y="5170488"/>
          <p14:tracePt t="49006" x="5045075" y="5187950"/>
          <p14:tracePt t="49021" x="5045075" y="5205413"/>
          <p14:tracePt t="49033" x="5045075" y="5224463"/>
          <p14:tracePt t="49062" x="5045075" y="5268913"/>
          <p14:tracePt t="49068" x="5045075" y="5276850"/>
          <p14:tracePt t="49116" x="5045075" y="5286375"/>
          <p14:tracePt t="49271" x="5045075" y="5259388"/>
          <p14:tracePt t="49284" x="5037138" y="5232400"/>
          <p14:tracePt t="49298" x="5037138" y="5224463"/>
          <p14:tracePt t="49309" x="5037138" y="5205413"/>
          <p14:tracePt t="49331" x="5037138" y="5180013"/>
          <p14:tracePt t="49365" x="5037138" y="5170488"/>
          <p14:tracePt t="49395" x="5037138" y="5160963"/>
          <p14:tracePt t="49491" x="5037138" y="5187950"/>
          <p14:tracePt t="49503" x="5037138" y="5224463"/>
          <p14:tracePt t="49518" x="5037138" y="5259388"/>
          <p14:tracePt t="49536" x="5045075" y="5330825"/>
          <p14:tracePt t="49565" x="5045075" y="5367338"/>
          <p14:tracePt t="49706" x="5045075" y="5348288"/>
          <p14:tracePt t="49719" x="5045075" y="5322888"/>
          <p14:tracePt t="49730" x="5045075" y="5303838"/>
          <p14:tracePt t="49752" x="5045075" y="5286375"/>
          <p14:tracePt t="49787" x="5045075" y="5276850"/>
          <p14:tracePt t="49793" x="5045075" y="5268913"/>
          <p14:tracePt t="49834" x="5045075" y="5259388"/>
          <p14:tracePt t="49984" x="5045075" y="5268913"/>
          <p14:tracePt t="49995" x="5045075" y="5276850"/>
          <p14:tracePt t="50019" x="5045075" y="5295900"/>
          <p14:tracePt t="50054" x="5045075" y="5303838"/>
          <p14:tracePt t="50232" x="5045075" y="5286375"/>
          <p14:tracePt t="50246" x="5045075" y="5276850"/>
          <p14:tracePt t="50271" x="5045075" y="5268913"/>
          <p14:tracePt t="57025" x="5027613" y="5251450"/>
          <p14:tracePt t="57036" x="5018088" y="5224463"/>
          <p14:tracePt t="57049" x="4991100" y="5187950"/>
          <p14:tracePt t="57079" x="4929188" y="5116513"/>
          <p14:tracePt t="57084" x="4894263" y="5054600"/>
          <p14:tracePt t="57096" x="4848225" y="4983163"/>
          <p14:tracePt t="57119" x="4813300" y="4902200"/>
          <p14:tracePt t="57134" x="4759325" y="4705350"/>
          <p14:tracePt t="57163" x="4724400" y="4500563"/>
          <p14:tracePt t="57169" x="4714875" y="4429125"/>
          <p14:tracePt t="57182" x="4714875" y="4375150"/>
          <p14:tracePt t="57197" x="4714875" y="4340225"/>
          <p14:tracePt t="57219" x="4724400" y="4313238"/>
          <p14:tracePt t="57234" x="4741863" y="4295775"/>
          <p14:tracePt t="57264" x="4776788" y="4276725"/>
          <p14:tracePt t="57294" x="4786313" y="4259263"/>
          <p14:tracePt t="57550" x="4803775" y="4276725"/>
          <p14:tracePt t="57562" x="4822825" y="4303713"/>
          <p14:tracePt t="57580" x="4857750" y="4348163"/>
          <p14:tracePt t="57597" x="4894263" y="4411663"/>
          <p14:tracePt t="57620" x="4983163" y="4598988"/>
          <p14:tracePt t="57649" x="5072063" y="4840288"/>
          <p14:tracePt t="57666" x="5089525" y="4911725"/>
          <p14:tracePt t="57682" x="5108575" y="4946650"/>
          <p14:tracePt t="57718" x="5108575" y="4956175"/>
          <p14:tracePt t="57733" x="5072063" y="4857750"/>
          <p14:tracePt t="57742" x="5045075" y="4751388"/>
          <p14:tracePt t="57767" x="5018088" y="4633913"/>
          <p14:tracePt t="57782" x="4973638" y="4456113"/>
          <p14:tracePt t="57819" x="4956175" y="4394200"/>
          <p14:tracePt t="57848" x="4956175" y="4384675"/>
          <p14:tracePt t="57902" x="4894263" y="4429125"/>
          <p14:tracePt t="57916" x="4822825" y="4483100"/>
          <p14:tracePt t="57925" x="4741863" y="4545013"/>
          <p14:tracePt t="57938" x="4697413" y="4589463"/>
          <p14:tracePt t="57965" x="4625975" y="4652963"/>
          <p14:tracePt t="57983" x="4589463" y="4714875"/>
          <p14:tracePt t="57998" x="4581525" y="4751388"/>
          <p14:tracePt t="58021" x="4589463" y="4857750"/>
          <p14:tracePt t="58049" x="4643438" y="4965700"/>
          <p14:tracePt t="58055" x="4687888" y="5000625"/>
          <p14:tracePt t="58068" x="4741863" y="5018088"/>
          <p14:tracePt t="58097" x="4840288" y="5037138"/>
          <p14:tracePt t="58121" x="4946650" y="4991100"/>
          <p14:tracePt t="58150" x="5027613" y="4867275"/>
          <p14:tracePt t="58156" x="5054600" y="4786313"/>
          <p14:tracePt t="58168" x="5089525" y="4697413"/>
          <p14:tracePt t="58197" x="5108575" y="4537075"/>
          <p14:tracePt t="58203" x="5116513" y="4456113"/>
          <p14:tracePt t="58222" x="5116513" y="4340225"/>
          <p14:tracePt t="58237" x="5116513" y="4295775"/>
          <p14:tracePt t="58253" x="5116513" y="4251325"/>
          <p14:tracePt t="58282" x="5089525" y="4160838"/>
          <p14:tracePt t="58301" x="5072063" y="4133850"/>
          <p14:tracePt t="58322" x="5018088" y="4125913"/>
          <p14:tracePt t="58350" x="4965700" y="4125913"/>
          <p14:tracePt t="58380" x="4875213" y="4187825"/>
          <p14:tracePt t="58398" x="4848225" y="4241800"/>
          <p14:tracePt t="58422" x="4813300" y="4384675"/>
          <p14:tracePt t="58437" x="4803775" y="4465638"/>
          <p14:tracePt t="58453" x="4803775" y="4572000"/>
          <p14:tracePt t="58482" x="4884738" y="4867275"/>
          <p14:tracePt t="58488" x="4938713" y="4911725"/>
          <p14:tracePt t="58522" x="5027613" y="4973638"/>
          <p14:tracePt t="58549" x="5160963" y="4946650"/>
          <p14:tracePt t="58567" x="5205413" y="4902200"/>
          <p14:tracePt t="58585" x="5276850" y="4768850"/>
          <p14:tracePt t="58620" x="5313363" y="4679950"/>
          <p14:tracePt t="58626" x="5322888" y="4633913"/>
          <p14:tracePt t="58651" x="5330825" y="4589463"/>
          <p14:tracePt t="58657" x="5322888" y="4554538"/>
          <p14:tracePt t="58670" x="5313363" y="4518025"/>
          <p14:tracePt t="58698" x="5259388" y="4402138"/>
          <p14:tracePt t="58704" x="5232400" y="4367213"/>
          <p14:tracePt t="58723" x="5197475" y="4340225"/>
          <p14:tracePt t="58738" x="5170488" y="4330700"/>
          <p14:tracePt t="58754" x="5099050" y="4340225"/>
          <p14:tracePt t="58783" x="5018088" y="4438650"/>
          <p14:tracePt t="58821" x="4938713" y="4652963"/>
          <p14:tracePt t="58826" x="4938713" y="4741863"/>
          <p14:tracePt t="58838" x="4938713" y="4813300"/>
          <p14:tracePt t="58867" x="4946650" y="4946650"/>
          <p14:tracePt t="58873" x="4983163" y="4983163"/>
          <p14:tracePt t="58885" x="5000625" y="5018088"/>
          <p14:tracePt t="58901" x="5045075" y="5045075"/>
          <p14:tracePt t="58923" x="5108575" y="5054600"/>
          <p14:tracePt t="58938" x="5133975" y="5054600"/>
          <p14:tracePt t="58954" x="5180013" y="5045075"/>
          <p14:tracePt t="58983" x="5241925" y="4965700"/>
          <p14:tracePt t="59001" x="5251450" y="4929188"/>
          <p14:tracePt t="59023" x="5259388" y="4911725"/>
          <p14:tracePt t="59039" x="5259388" y="4902200"/>
          <p14:tracePt t="59055" x="5259388" y="4894263"/>
          <p14:tracePt t="59083" x="5259388" y="4884738"/>
          <p14:tracePt t="59332" x="5251450" y="4884738"/>
          <p14:tracePt t="59341" x="5241925" y="4884738"/>
          <p14:tracePt t="59353" x="5232400" y="4884738"/>
          <p14:tracePt t="59383" x="5197475" y="4884738"/>
          <p14:tracePt t="59401" x="5170488" y="4884738"/>
          <p14:tracePt t="59423" x="5153025" y="4884738"/>
          <p14:tracePt t="59453" x="5143500" y="4894263"/>
          <p14:tracePt t="59471" x="5143500" y="4902200"/>
          <p14:tracePt t="59487" x="5160963" y="4929188"/>
          <p14:tracePt t="59501" x="5180013" y="4946650"/>
          <p14:tracePt t="59522" x="5214938" y="4965700"/>
          <p14:tracePt t="59552" x="5251450" y="4965700"/>
          <p14:tracePt t="59571" x="5268913" y="4965700"/>
          <p14:tracePt t="59600" x="5276850" y="4965700"/>
          <p14:tracePt t="59624" x="5276850" y="4938713"/>
          <p14:tracePt t="59640" x="5276850" y="4919663"/>
          <p14:tracePt t="59656" x="5276850" y="4902200"/>
          <p14:tracePt t="59684" x="5276850" y="4875213"/>
          <p14:tracePt t="59690" x="5276850" y="4867275"/>
          <p14:tracePt t="59724" x="5276850" y="4848225"/>
          <p14:tracePt t="59740" x="5276850" y="4830763"/>
          <p14:tracePt t="59769" x="5259388" y="4822825"/>
          <p14:tracePt t="59788" x="5251450" y="4822825"/>
          <p14:tracePt t="59810" x="5241925" y="4822825"/>
          <p14:tracePt t="59837" x="5232400" y="4822825"/>
          <p14:tracePt t="59856" x="5224463" y="4822825"/>
          <p14:tracePt t="59871" x="5214938" y="4822825"/>
          <p14:tracePt t="59900" x="5205413" y="4822825"/>
          <p14:tracePt t="59931" x="5205413" y="4830763"/>
          <p14:tracePt t="60195" x="5197475" y="4830763"/>
          <p14:tracePt t="60221" x="5187950" y="4830763"/>
          <p14:tracePt t="60269" x="5187950" y="4840288"/>
          <p14:tracePt t="60279" x="5180013" y="4840288"/>
          <p14:tracePt t="60300" x="5180013" y="4848225"/>
          <p14:tracePt t="60325" x="5170488" y="4857750"/>
          <p14:tracePt t="60354" x="5170488" y="4867275"/>
          <p14:tracePt t="60435" x="5170488" y="4875213"/>
          <p14:tracePt t="60711" x="5170488" y="4884738"/>
          <p14:tracePt t="60894" x="5170488" y="4894263"/>
          <p14:tracePt t="62470" x="5160963" y="4919663"/>
          <p14:tracePt t="62479" x="5160963" y="4946650"/>
          <p14:tracePt t="62509" x="5160963" y="4973638"/>
          <p14:tracePt t="62515" x="5160963" y="4983163"/>
          <p14:tracePt t="62534" x="5160963" y="4991100"/>
          <p14:tracePt t="62551" x="5160963" y="5010150"/>
          <p14:tracePt t="62580" x="5160963" y="5027613"/>
          <p14:tracePt t="62598" x="5170488" y="5062538"/>
          <p14:tracePt t="62633" x="5170488" y="5072063"/>
          <p14:tracePt t="62639" x="5170488" y="5081588"/>
          <p14:tracePt t="62652" x="5180013" y="5081588"/>
          <p14:tracePt t="62683" x="5187950" y="5081588"/>
          <p14:tracePt t="62948" x="5197475" y="5062538"/>
          <p14:tracePt t="62961" x="5214938" y="5027613"/>
          <p14:tracePt t="62970" x="5224463" y="5000625"/>
          <p14:tracePt t="62984" x="5241925" y="4973638"/>
          <p14:tracePt t="63012" x="5268913" y="4938713"/>
          <p14:tracePt t="63037" x="5276850" y="4929188"/>
          <p14:tracePt t="63064" x="5286375" y="4929188"/>
          <p14:tracePt t="63176" x="5295900" y="4929188"/>
          <p14:tracePt t="63392" x="5367338" y="4822825"/>
          <p14:tracePt t="63405" x="5456238" y="4660900"/>
          <p14:tracePt t="63417" x="5599113" y="4465638"/>
          <p14:tracePt t="63440" x="5822950" y="4081463"/>
          <p14:tracePt t="63455" x="5902325" y="3956050"/>
          <p14:tracePt t="63485" x="6045200" y="3759200"/>
          <p14:tracePt t="63515" x="6089650" y="3697288"/>
          <p14:tracePt t="63539" x="6116638" y="3633788"/>
          <p14:tracePt t="63555" x="6126163" y="3598863"/>
          <p14:tracePt t="63570" x="6126163" y="3562350"/>
          <p14:tracePt t="63586" x="6143625" y="3465513"/>
          <p14:tracePt t="63615" x="6153150" y="3375025"/>
          <p14:tracePt t="63640" x="6170613" y="3330575"/>
          <p14:tracePt t="63655" x="6170613" y="3313113"/>
          <p14:tracePt t="63685" x="6188075" y="3251200"/>
          <p14:tracePt t="63691" x="6197600" y="3241675"/>
          <p14:tracePt t="63716" x="6215063" y="3214688"/>
          <p14:tracePt t="63870" x="6205538" y="3214688"/>
          <p14:tracePt t="63900" x="6197600" y="3205163"/>
          <p14:tracePt t="63909" x="6197600" y="3187700"/>
          <p14:tracePt t="63940" x="6197600" y="3133725"/>
          <p14:tracePt t="63956" x="6232525" y="2982913"/>
          <p14:tracePt t="63972" x="6269038" y="2874963"/>
          <p14:tracePt t="64000" x="6313488" y="2714625"/>
          <p14:tracePt t="64006" x="6330950" y="2643188"/>
          <p14:tracePt t="64019" x="6340475" y="2571750"/>
          <p14:tracePt t="64041" x="6340475" y="2482850"/>
          <p14:tracePt t="64070" x="6340475" y="2428875"/>
          <p14:tracePt t="64076" x="6340475" y="2419350"/>
          <p14:tracePt t="64088" x="6340475" y="2411413"/>
          <p14:tracePt t="64117" x="6340475" y="2401888"/>
          <p14:tracePt t="64412" x="6340475" y="2384425"/>
          <p14:tracePt t="64425" x="6340475" y="2357438"/>
          <p14:tracePt t="64441" x="6340475" y="2322513"/>
          <p14:tracePt t="64458" x="6340475" y="2286000"/>
          <p14:tracePt t="64474" x="6340475" y="2224088"/>
          <p14:tracePt t="64502" x="6340475" y="2179638"/>
          <p14:tracePt t="64508" x="6340475" y="2160588"/>
          <p14:tracePt t="64540" x="6340475" y="2133600"/>
          <p14:tracePt t="64555" x="6340475" y="2125663"/>
          <p14:tracePt t="64578" x="6330950" y="2108200"/>
          <p14:tracePt t="64844" x="6330950" y="2098675"/>
          <p14:tracePt t="64859" x="6330950" y="2089150"/>
          <p14:tracePt t="64871" x="6323013" y="2089150"/>
          <p14:tracePt t="64895" x="6313488" y="2062163"/>
          <p14:tracePt t="64924" x="6313488" y="2036763"/>
          <p14:tracePt t="64949" x="6313488" y="2027238"/>
          <p14:tracePt t="65375" x="6303963" y="2027238"/>
          <p14:tracePt t="65493" x="6303963" y="2054225"/>
          <p14:tracePt t="65505" x="6303963" y="2071688"/>
          <p14:tracePt t="65528" x="6303963" y="2081213"/>
          <p14:tracePt t="65553" x="6303963" y="2089150"/>
          <p14:tracePt t="66048" x="6303963" y="2098675"/>
          <p14:tracePt t="66060" x="6303963" y="2108200"/>
          <p14:tracePt t="66406" x="6303963" y="2098675"/>
          <p14:tracePt t="66420" x="6303963" y="2081213"/>
          <p14:tracePt t="66444" x="6303963" y="2071688"/>
          <p14:tracePt t="66456" x="6303963" y="2062163"/>
          <p14:tracePt t="66481" x="6303963" y="2054225"/>
          <p14:tracePt t="67319" x="6303963" y="2062163"/>
          <p14:tracePt t="67475" x="6313488" y="2062163"/>
          <p14:tracePt t="67959" x="6313488" y="2044700"/>
          <p14:tracePt t="67982" x="6313488" y="2036763"/>
          <p14:tracePt t="68159" x="6313488" y="2044700"/>
          <p14:tracePt t="68223" x="6313488" y="2054225"/>
          <p14:tracePt t="68306" x="6313488" y="2062163"/>
          <p14:tracePt t="68474" x="6313488" y="2054225"/>
          <p14:tracePt t="68500" x="6313488" y="2044700"/>
          <p14:tracePt t="68548" x="6313488" y="2036763"/>
          <p14:tracePt t="69231" x="6313488" y="2044700"/>
          <p14:tracePt t="69254" x="6296025" y="2054225"/>
          <p14:tracePt t="69280" x="6286500" y="2062163"/>
          <p14:tracePt t="69424" x="6286500" y="2054225"/>
          <p14:tracePt t="69447" x="6286500" y="2044700"/>
          <p14:tracePt t="69604" x="6296025" y="2044700"/>
          <p14:tracePt t="69978" x="6303963" y="2036763"/>
          <p14:tracePt t="69989" x="6313488" y="2027238"/>
          <p14:tracePt t="70011" x="6313488" y="2017713"/>
          <p14:tracePt t="70036" x="6323013" y="2017713"/>
          <p14:tracePt t="70926" x="6323013" y="2036763"/>
          <p14:tracePt t="70949" x="6323013" y="2044700"/>
          <p14:tracePt t="71767" x="6323013" y="2062163"/>
          <p14:tracePt t="71780" x="6323013" y="2081213"/>
          <p14:tracePt t="71790" x="6323013" y="2089150"/>
          <p14:tracePt t="71820" x="6323013" y="2098675"/>
          <p14:tracePt t="71909" x="6323013" y="2116138"/>
          <p14:tracePt t="71923" x="6323013" y="2125663"/>
          <p14:tracePt t="71938" x="6323013" y="2133600"/>
          <p14:tracePt t="72077" x="6323013" y="2160588"/>
          <p14:tracePt t="72088" x="6323013" y="2179638"/>
          <p14:tracePt t="72106" x="6330950" y="2197100"/>
          <p14:tracePt t="72123" x="6330950" y="2224088"/>
          <p14:tracePt t="72139" x="6330950" y="2241550"/>
          <p14:tracePt t="72175" x="6330950" y="2295525"/>
          <p14:tracePt t="72191" x="6330950" y="2303463"/>
          <p14:tracePt t="72221" x="6330950" y="2330450"/>
          <p14:tracePt t="72227" x="6330950" y="2339975"/>
          <p14:tracePt t="72275" x="6340475" y="2357438"/>
          <p14:tracePt t="72353" x="6340475" y="2384425"/>
          <p14:tracePt t="72370" x="6340475" y="2393950"/>
          <p14:tracePt t="72378" x="6340475" y="2401888"/>
          <p14:tracePt t="72764" x="6340475" y="2393950"/>
          <p14:tracePt t="72776" x="6340475" y="2384425"/>
          <p14:tracePt t="72786" x="6340475" y="2374900"/>
          <p14:tracePt t="72810" x="6340475" y="2339975"/>
          <p14:tracePt t="72840" x="6330950" y="2322513"/>
          <p14:tracePt t="72857" x="6330950" y="2303463"/>
          <p14:tracePt t="72879" x="6330950" y="2268538"/>
          <p14:tracePt t="72908" x="6323013" y="2197100"/>
          <p14:tracePt t="72940" x="6313488" y="2160588"/>
          <p14:tracePt t="72948" x="6313488" y="2152650"/>
          <p14:tracePt t="73318" x="6313488" y="2143125"/>
          <p14:tracePt t="73329" x="6313488" y="2125663"/>
          <p14:tracePt t="73343" x="6313488" y="2108200"/>
          <p14:tracePt t="73359" x="6313488" y="2089150"/>
          <p14:tracePt t="73381" x="6303963" y="2044700"/>
          <p14:tracePt t="73408" x="6303963" y="2017713"/>
          <p14:tracePt t="73427" x="6303963" y="2009775"/>
          <p14:tracePt t="73457" x="6296025" y="1990725"/>
          <p14:tracePt t="73772" x="6296025" y="1982788"/>
          <p14:tracePt t="73819" x="6296025" y="1965325"/>
          <p14:tracePt t="73830" x="6296025" y="1955800"/>
          <p14:tracePt t="73846" x="6296025" y="1946275"/>
          <p14:tracePt t="74552" x="6296025" y="1938338"/>
          <p14:tracePt t="74563" x="6296025" y="1911350"/>
          <p14:tracePt t="74584" x="6286500" y="1884363"/>
          <p14:tracePt t="74601" x="6286500" y="1847850"/>
          <p14:tracePt t="74780" x="6286500" y="1857375"/>
          <p14:tracePt t="74804" x="6286500" y="1866900"/>
          <p14:tracePt t="74892" x="6286500" y="1884363"/>
          <p14:tracePt t="74903" x="6286500" y="1893888"/>
          <p14:tracePt t="74951" x="6286500" y="1901825"/>
          <p14:tracePt t="75059" x="6286500" y="1911350"/>
          <p14:tracePt t="75346" x="6286500" y="1919288"/>
          <p14:tracePt t="75359" x="6286500" y="1928813"/>
          <p14:tracePt t="75372" x="6286500" y="1938338"/>
          <p14:tracePt t="75389" x="6286500" y="1946275"/>
          <p14:tracePt t="75404" x="6286500" y="1965325"/>
          <p14:tracePt t="75448" x="6286500" y="1973263"/>
          <p14:tracePt t="75455" x="6286500" y="1982788"/>
          <p14:tracePt t="75469" x="6286500" y="1990725"/>
          <p14:tracePt t="75493" x="6286500" y="2000250"/>
          <p14:tracePt t="75542" x="6286500" y="2009775"/>
          <p14:tracePt t="75634" x="6286500" y="2027238"/>
          <p14:tracePt t="75647" x="6286500" y="2044700"/>
          <p14:tracePt t="75665" x="6286500" y="2054225"/>
          <p14:tracePt t="75689" x="6286500" y="2062163"/>
          <p14:tracePt t="75757" x="6286500" y="2116138"/>
          <p14:tracePt t="75768" x="6286500" y="2143125"/>
          <p14:tracePt t="75787" x="6286500" y="2170113"/>
          <p14:tracePt t="75805" x="6286500" y="2187575"/>
          <p14:tracePt t="75834" x="6296025" y="2197100"/>
          <p14:tracePt t="75840" x="6296025" y="2205038"/>
          <p14:tracePt t="75887" x="6296025" y="2224088"/>
          <p14:tracePt t="75910" x="6296025" y="2232025"/>
          <p14:tracePt t="76186" x="6296025" y="2241550"/>
          <p14:tracePt t="76200" x="6296025" y="2251075"/>
          <p14:tracePt t="76220" x="6296025" y="2259013"/>
          <p14:tracePt t="76250" x="6303963" y="2322513"/>
          <p14:tracePt t="76288" x="6313488" y="2419350"/>
          <p14:tracePt t="76294" x="6323013" y="2446338"/>
          <p14:tracePt t="76307" x="6330950" y="2490788"/>
          <p14:tracePt t="76336" x="6330950" y="2536825"/>
          <p14:tracePt t="76342" x="6340475" y="2562225"/>
          <p14:tracePt t="76354" x="6340475" y="2589213"/>
          <p14:tracePt t="76388" x="6348413" y="2633663"/>
          <p14:tracePt t="76392" x="6348413" y="2660650"/>
          <p14:tracePt t="76420" x="6357938" y="2714625"/>
          <p14:tracePt t="76438" x="6357938" y="2732088"/>
          <p14:tracePt t="76467" x="6357938" y="2786063"/>
          <p14:tracePt t="76477" x="6357938" y="2822575"/>
          <p14:tracePt t="76492" x="6357938" y="2840038"/>
          <p14:tracePt t="76520" x="6357938" y="2894013"/>
          <p14:tracePt t="76525" x="6357938" y="2911475"/>
          <p14:tracePt t="76551" x="6357938" y="2946400"/>
          <p14:tracePt t="76588" x="6357938" y="3017838"/>
          <p14:tracePt t="76606" x="6357938" y="3027363"/>
          <p14:tracePt t="76636" x="6357938" y="3071813"/>
          <p14:tracePt t="76656" x="6357938" y="3081338"/>
          <p14:tracePt t="76670" x="6357938" y="3089275"/>
          <p14:tracePt t="76692" x="6357938" y="3116263"/>
          <p14:tracePt t="76708" x="6357938" y="3133725"/>
          <p14:tracePt t="76737" x="6357938" y="3152775"/>
          <p14:tracePt t="76957" x="6357938" y="3170238"/>
          <p14:tracePt t="76970" x="6357938" y="3179763"/>
          <p14:tracePt t="76980" x="6357938" y="3197225"/>
          <p14:tracePt t="76994" x="6357938" y="3214688"/>
          <p14:tracePt t="77022" x="6348413" y="3286125"/>
          <p14:tracePt t="77040" x="6348413" y="3394075"/>
          <p14:tracePt t="77069" x="6330950" y="3482975"/>
          <p14:tracePt t="77093" x="6330950" y="3536950"/>
          <p14:tracePt t="77109" x="6330950" y="3562350"/>
          <p14:tracePt t="77137" x="6330950" y="3616325"/>
          <p14:tracePt t="77155" x="6330950" y="3625850"/>
          <p14:tracePt t="77171" x="6330950" y="3633788"/>
          <p14:tracePt t="77193" x="6323013" y="3670300"/>
          <p14:tracePt t="77237" x="6313488" y="3687763"/>
          <p14:tracePt t="77293" x="6313488" y="3714750"/>
          <p14:tracePt t="77307" x="6303963" y="3732213"/>
          <p14:tracePt t="77318" x="6303963" y="3751263"/>
          <p14:tracePt t="77341" x="6303963" y="3759200"/>
          <p14:tracePt t="77355" x="6296025" y="3776663"/>
          <p14:tracePt t="77370" x="6296025" y="3786188"/>
          <p14:tracePt t="77394" x="6296025" y="3803650"/>
          <p14:tracePt t="77422" x="6286500" y="3813175"/>
          <p14:tracePt t="77441" x="6286500" y="3822700"/>
          <p14:tracePt t="77456" x="6286500" y="3830638"/>
          <p14:tracePt t="77491" x="6269038" y="3848100"/>
          <p14:tracePt t="77500" x="6269038" y="3867150"/>
          <p14:tracePt t="77523" x="6259513" y="3875088"/>
          <p14:tracePt t="77554" x="6259513" y="3894138"/>
          <p14:tracePt t="77593" x="6259513" y="3902075"/>
          <p14:tracePt t="77604" x="6259513" y="3911600"/>
          <p14:tracePt t="77625" x="6259513" y="3919538"/>
          <p14:tracePt t="77641" x="6251575" y="3938588"/>
          <p14:tracePt t="77670" x="6242050" y="3946525"/>
          <p14:tracePt t="77786" x="6242050" y="3965575"/>
          <p14:tracePt t="77800" x="6242050" y="3983038"/>
          <p14:tracePt t="77811" x="6242050" y="3990975"/>
          <p14:tracePt t="77833" x="6232525" y="4010025"/>
          <p14:tracePt t="77870" x="6232525" y="4017963"/>
          <p14:tracePt t="77881" x="6224588" y="4017963"/>
          <p14:tracePt t="77895" x="6224588" y="4027488"/>
          <p14:tracePt t="77930" x="6224588" y="4044950"/>
          <p14:tracePt t="77956" x="6224588" y="4054475"/>
          <p14:tracePt t="78052" x="6224588" y="4062413"/>
          <p14:tracePt t="78064" x="6224588" y="4071938"/>
          <p14:tracePt t="78093" x="6215063" y="4098925"/>
          <p14:tracePt t="78111" x="6215063" y="4108450"/>
          <p14:tracePt t="78126" x="6215063" y="4116388"/>
          <p14:tracePt t="78195" x="6215063" y="4125913"/>
          <p14:tracePt t="78220" x="6215063" y="4133850"/>
          <p14:tracePt t="78301" x="6215063" y="4143375"/>
          <p14:tracePt t="78603" x="6215063" y="4170363"/>
          <p14:tracePt t="78614" x="6197600" y="4205288"/>
          <p14:tracePt t="78628" x="6188075" y="4232275"/>
          <p14:tracePt t="78657" x="6170613" y="4268788"/>
          <p14:tracePt t="78674" x="6161088" y="4313238"/>
          <p14:tracePt t="78697" x="6161088" y="4330700"/>
          <p14:tracePt t="78712" x="6161088" y="4357688"/>
          <p14:tracePt t="78742" x="6153150" y="4394200"/>
          <p14:tracePt t="78759" x="6143625" y="4429125"/>
          <p14:tracePt t="78795" x="6134100" y="4483100"/>
          <p14:tracePt t="78801" x="6126163" y="4510088"/>
          <p14:tracePt t="78813" x="6116638" y="4537075"/>
          <p14:tracePt t="78842" x="6099175" y="4589463"/>
          <p14:tracePt t="78873" x="6089650" y="4616450"/>
          <p14:tracePt t="78897" x="6089650" y="4625975"/>
          <p14:tracePt t="78924" x="6072188" y="4633913"/>
          <p14:tracePt t="78943" x="6062663" y="4633913"/>
          <p14:tracePt t="78973" x="6054725" y="4633913"/>
          <p14:tracePt t="78998" x="6037263" y="4633913"/>
          <p14:tracePt t="79025" x="6027738" y="4633913"/>
          <p14:tracePt t="79047" x="6018213" y="4633913"/>
          <p14:tracePt t="79097" x="6010275" y="4633913"/>
          <p14:tracePt t="79119" x="6000750" y="4633913"/>
          <p14:tracePt t="79134" x="6000750" y="4643438"/>
          <p14:tracePt t="79147" x="5991225" y="4643438"/>
          <p14:tracePt t="79174" x="5983288" y="4643438"/>
          <p14:tracePt t="79193" x="5973763" y="4643438"/>
          <p14:tracePt t="79204" x="5965825" y="4643438"/>
          <p14:tracePt t="79226" x="5956300" y="4643438"/>
          <p14:tracePt t="79253" x="5946775" y="4643438"/>
          <p14:tracePt t="79277" x="5946775" y="4652963"/>
          <p14:tracePt t="79299" x="5938838" y="4652963"/>
          <p14:tracePt t="79328" x="5929313" y="4670425"/>
          <p14:tracePt t="79346" x="5929313" y="4679950"/>
          <p14:tracePt t="79361" x="5919788" y="4679950"/>
          <p14:tracePt t="79398" x="5902325" y="4687888"/>
          <p14:tracePt t="79428" x="5894388" y="4697413"/>
          <p14:tracePt t="79434" x="5884863" y="4697413"/>
          <p14:tracePt t="79447" x="5875338" y="4697413"/>
          <p14:tracePt t="79475" x="5857875" y="4697413"/>
          <p14:tracePt t="79491" x="5848350" y="4697413"/>
          <p14:tracePt t="79516" x="5848350" y="4705350"/>
          <p14:tracePt t="79529" x="5840413" y="4705350"/>
          <p14:tracePt t="79540" x="5840413" y="4724400"/>
          <p14:tracePt t="79562" x="5840413" y="4732338"/>
          <p14:tracePt t="79766" x="5840413" y="4741863"/>
          <p14:tracePt t="79793" x="5830888" y="4741863"/>
          <p14:tracePt t="79804" x="5830888" y="4751388"/>
          <p14:tracePt t="79818" x="5822950" y="4759325"/>
          <p14:tracePt t="79846" x="5803900" y="4776788"/>
          <p14:tracePt t="79863" x="5786438" y="4786313"/>
          <p14:tracePt t="79879" x="5759450" y="4803775"/>
          <p14:tracePt t="79902" x="5741988" y="4813300"/>
          <p14:tracePt t="79930" x="5715000" y="4813300"/>
          <p14:tracePt t="79949" x="5697538" y="4813300"/>
          <p14:tracePt t="79977" x="5688013" y="4822825"/>
          <p14:tracePt t="79983" x="5680075" y="4822825"/>
          <p14:tracePt t="80002" x="5670550" y="4822825"/>
          <p14:tracePt t="80017" x="5661025" y="4822825"/>
          <p14:tracePt t="80034" x="5653088" y="4822825"/>
          <p14:tracePt t="80062" x="5634038" y="4822825"/>
          <p14:tracePt t="80070" x="5626100" y="4822825"/>
          <p14:tracePt t="80091" x="5608638" y="4822825"/>
          <p14:tracePt t="80119" x="5599113" y="4822825"/>
          <p14:tracePt t="80133" x="5599113" y="4813300"/>
          <p14:tracePt t="80162" x="5581650" y="4803775"/>
          <p14:tracePt t="80168" x="5572125" y="4795838"/>
          <p14:tracePt t="80180" x="5562600" y="4795838"/>
          <p14:tracePt t="80202" x="5545138" y="4776788"/>
          <p14:tracePt t="80231" x="5537200" y="4776788"/>
          <p14:tracePt t="80249" x="5527675" y="4776788"/>
          <p14:tracePt t="80264" x="5518150" y="4776788"/>
          <p14:tracePt t="80299" x="5510213" y="4776788"/>
          <p14:tracePt t="80322" x="5500688" y="4776788"/>
          <p14:tracePt t="80432" x="5510213" y="4776788"/>
          <p14:tracePt t="80445" x="5518150" y="4786313"/>
          <p14:tracePt t="80454" x="5527675" y="4795838"/>
          <p14:tracePt t="80466" x="5545138" y="4803775"/>
          <p14:tracePt t="80501" x="5572125" y="4830763"/>
          <p14:tracePt t="80507" x="5572125" y="4840288"/>
          <p14:tracePt t="80519" x="5589588" y="4848225"/>
          <p14:tracePt t="80546" x="5608638" y="4848225"/>
          <p14:tracePt t="80551" x="5616575" y="4857750"/>
          <p14:tracePt t="80577" x="5634038" y="4867275"/>
          <p14:tracePt t="80585" x="5643563" y="4875213"/>
          <p14:tracePt t="80602" x="5661025" y="4875213"/>
          <p14:tracePt t="80632" x="5697538" y="4902200"/>
          <p14:tracePt t="80638" x="5715000" y="4902200"/>
          <p14:tracePt t="80663" x="5751513" y="4911725"/>
          <p14:tracePt t="80669" x="5768975" y="4911725"/>
          <p14:tracePt t="80681" x="5776913" y="4911725"/>
          <p14:tracePt t="80703" x="5795963" y="4911725"/>
          <p14:tracePt t="80719" x="5840413" y="4894263"/>
          <p14:tracePt t="80747" x="5875338" y="4857750"/>
          <p14:tracePt t="80765" x="5894388" y="4840288"/>
          <p14:tracePt t="80801" x="5946775" y="4786313"/>
          <p14:tracePt t="80839" x="5956300" y="4786313"/>
          <p14:tracePt t="80997" x="5946775" y="4776788"/>
          <p14:tracePt t="81008" x="5946775" y="4768850"/>
          <p14:tracePt t="81020" x="5938838" y="4759325"/>
          <p14:tracePt t="81049" x="5929313" y="4732338"/>
          <p14:tracePt t="81055" x="5919788" y="4724400"/>
          <p14:tracePt t="81067" x="5919788" y="4714875"/>
          <p14:tracePt t="81102" x="5911850" y="4705350"/>
          <p14:tracePt t="81305" x="5902325" y="4705350"/>
          <p14:tracePt t="81332" x="5894388" y="4714875"/>
          <p14:tracePt t="81344" x="5884863" y="4724400"/>
          <p14:tracePt t="81354" x="5867400" y="4741863"/>
          <p14:tracePt t="81368" x="5857875" y="4751388"/>
          <p14:tracePt t="81404" x="5822950" y="4795838"/>
          <p14:tracePt t="81434" x="5822950" y="4803775"/>
          <p14:tracePt t="81488" x="5803900" y="4822825"/>
          <p14:tracePt t="81502" x="5795963" y="4822825"/>
          <p14:tracePt t="81511" x="5786438" y="4840288"/>
          <p14:tracePt t="81524" x="5776913" y="4840288"/>
          <p14:tracePt t="81551" x="5759450" y="4848225"/>
          <p14:tracePt t="81560" x="5751513" y="4848225"/>
          <p14:tracePt t="81584" x="5732463" y="4848225"/>
          <p14:tracePt t="81607" x="5715000" y="4848225"/>
          <p14:tracePt t="81622" x="5688013" y="4840288"/>
          <p14:tracePt t="81651" x="5670550" y="4830763"/>
          <p14:tracePt t="81657" x="5643563" y="4813300"/>
          <p14:tracePt t="81669" x="5634038" y="4813300"/>
          <p14:tracePt t="81705" x="5608638" y="4795838"/>
          <p14:tracePt t="81736" x="5599113" y="4786313"/>
          <p14:tracePt t="81741" x="5589588" y="4786313"/>
          <p14:tracePt t="81799" x="5581650" y="4786313"/>
          <p14:tracePt t="81944" x="5581650" y="4776788"/>
          <p14:tracePt t="81977" x="5589588" y="4776788"/>
          <p14:tracePt t="81994" x="5589588" y="4768850"/>
          <p14:tracePt t="82009" x="5599113" y="4759325"/>
          <p14:tracePt t="82023" x="5608638" y="4759325"/>
          <p14:tracePt t="82053" x="5634038" y="4759325"/>
          <p14:tracePt t="82063" x="5643563" y="4759325"/>
          <p14:tracePt t="82087" x="5661025" y="4768850"/>
          <p14:tracePt t="82108" x="5680075" y="4768850"/>
          <p14:tracePt t="82124" x="5688013" y="4776788"/>
          <p14:tracePt t="82153" x="5705475" y="4776788"/>
          <p14:tracePt t="82171" x="5724525" y="4776788"/>
          <p14:tracePt t="82207" x="5768975" y="4776788"/>
          <p14:tracePt t="82225" x="5786438" y="4776788"/>
          <p14:tracePt t="82253" x="5803900" y="4768850"/>
          <p14:tracePt t="82259" x="5813425" y="4759325"/>
          <p14:tracePt t="82284" x="5840413" y="4759325"/>
          <p14:tracePt t="82309" x="5848350" y="4759325"/>
          <p14:tracePt t="82325" x="5857875" y="4759325"/>
          <p14:tracePt t="82354" x="5875338" y="4751388"/>
          <p14:tracePt t="82371" x="5894388" y="4741863"/>
          <p14:tracePt t="82387" x="5894388" y="4732338"/>
          <p14:tracePt t="82409" x="5902325" y="4724400"/>
          <p14:tracePt t="82568" x="5884863" y="4724400"/>
          <p14:tracePt t="82590" x="5875338" y="4724400"/>
          <p14:tracePt t="82601" x="5857875" y="4732338"/>
          <p14:tracePt t="82617" x="5848350" y="4751388"/>
          <p14:tracePt t="82629" x="5830888" y="4759325"/>
          <p14:tracePt t="82642" x="5803900" y="4776788"/>
          <p14:tracePt t="82671" x="5768975" y="4803775"/>
          <p14:tracePt t="82688" x="5732463" y="4822825"/>
          <p14:tracePt t="82711" x="5715000" y="4822825"/>
          <p14:tracePt t="82726" x="5697538" y="4822825"/>
          <p14:tracePt t="82755" x="5670550" y="4830763"/>
          <p14:tracePt t="82761" x="5653088" y="4830763"/>
          <p14:tracePt t="82773" x="5634038" y="4830763"/>
          <p14:tracePt t="82809" x="5589588" y="4830763"/>
          <p14:tracePt t="82839" x="5562600" y="4830763"/>
          <p14:tracePt t="82845" x="5554663" y="4830763"/>
          <p14:tracePt t="82858" x="5545138" y="4830763"/>
          <p14:tracePt t="82886" x="5518150" y="4830763"/>
          <p14:tracePt t="82911" x="5500688" y="4830763"/>
          <p14:tracePt t="82927" x="5483225" y="4830763"/>
          <p14:tracePt t="82942" x="5473700" y="4830763"/>
          <p14:tracePt t="82958" x="5465763" y="4830763"/>
          <p14:tracePt t="82987" x="5446713" y="4830763"/>
          <p14:tracePt t="83024" x="5438775" y="4830763"/>
          <p14:tracePt t="83144" x="5446713" y="4822825"/>
          <p14:tracePt t="83157" x="5465763" y="4813300"/>
          <p14:tracePt t="83172" x="5483225" y="4803775"/>
          <p14:tracePt t="83190" x="5500688" y="4803775"/>
          <p14:tracePt t="83212" x="5537200" y="4803775"/>
          <p14:tracePt t="83228" x="5562600" y="4813300"/>
          <p14:tracePt t="83244" x="5608638" y="4813300"/>
          <p14:tracePt t="83272" x="5653088" y="4830763"/>
          <p14:tracePt t="83278" x="5670550" y="4840288"/>
          <p14:tracePt t="83290" x="5688013" y="4840288"/>
          <p14:tracePt t="83311" x="5705475" y="4848225"/>
          <p14:tracePt t="83341" x="5751513" y="4857750"/>
          <p14:tracePt t="83357" x="5768975" y="4857750"/>
          <p14:tracePt t="83373" x="5776913" y="4857750"/>
          <p14:tracePt t="83410" x="5830888" y="4857750"/>
          <p14:tracePt t="83441" x="5848350" y="4857750"/>
          <p14:tracePt t="83448" x="5857875" y="4848225"/>
          <p14:tracePt t="83473" x="5875338" y="4840288"/>
          <p14:tracePt t="83510" x="5875338" y="4830763"/>
          <p14:tracePt t="83614" x="5867400" y="4830763"/>
          <p14:tracePt t="83627" x="5840413" y="4830763"/>
          <p14:tracePt t="83637" x="5830888" y="4830763"/>
          <p14:tracePt t="83660" x="5813425" y="4830763"/>
          <p14:tracePt t="83689" x="5759450" y="4857750"/>
          <p14:tracePt t="83695" x="5751513" y="4857750"/>
          <p14:tracePt t="83713" x="5732463" y="4867275"/>
          <p14:tracePt t="83729" x="5715000" y="4875213"/>
          <p14:tracePt t="83745" x="5688013" y="4884738"/>
          <p14:tracePt t="83760" x="5670550" y="4884738"/>
          <p14:tracePt t="83789" x="5643563" y="4894263"/>
          <p14:tracePt t="83794" x="5626100" y="4894263"/>
          <p14:tracePt t="83814" x="5608638" y="4894263"/>
          <p14:tracePt t="83830" x="5581650" y="4894263"/>
          <p14:tracePt t="83858" x="5554663" y="4894263"/>
          <p14:tracePt t="83864" x="5537200" y="4894263"/>
          <p14:tracePt t="83892" x="5510213" y="4884738"/>
          <p14:tracePt t="83914" x="5483225" y="4875213"/>
          <p14:tracePt t="83943" x="5465763" y="4875213"/>
          <p14:tracePt t="84217" x="5446713" y="4875213"/>
          <p14:tracePt t="84226" x="5438775" y="4875213"/>
          <p14:tracePt t="84237" x="5429250" y="4875213"/>
          <p14:tracePt t="84261" x="5402263" y="4875213"/>
          <p14:tracePt t="84277" x="5322888" y="4840288"/>
          <p14:tracePt t="84313" x="5160963" y="4759325"/>
          <p14:tracePt t="84342" x="5045075" y="4670425"/>
          <p14:tracePt t="84347" x="5000625" y="4643438"/>
          <p14:tracePt t="84374" x="4911725" y="4616450"/>
          <p14:tracePt t="84391" x="4857750" y="4608513"/>
          <p14:tracePt t="84414" x="4776788" y="4598988"/>
          <p14:tracePt t="84429" x="4751388" y="4589463"/>
          <p14:tracePt t="84460" x="4670425" y="4589463"/>
          <p14:tracePt t="84466" x="4660900" y="4589463"/>
          <p14:tracePt t="84494" x="4652963" y="4589463"/>
          <p14:tracePt t="84515" x="4643438" y="4598988"/>
          <p14:tracePt t="84544" x="4643438" y="4608513"/>
          <p14:tracePt t="84766" x="4633913" y="4608513"/>
          <p14:tracePt t="84792" x="4625975" y="4608513"/>
          <p14:tracePt t="84804" x="4616450" y="4616450"/>
          <p14:tracePt t="84817" x="4616450" y="4633913"/>
          <p14:tracePt t="84845" x="4608513" y="4660900"/>
          <p14:tracePt t="84863" x="4598988" y="4697413"/>
          <p14:tracePt t="84878" x="4589463" y="4714875"/>
          <p14:tracePt t="84914" x="4562475" y="4768850"/>
          <p14:tracePt t="84945" x="4554538" y="4776788"/>
          <p14:tracePt t="84951" x="4545013" y="4786313"/>
          <p14:tracePt t="84964" x="4537075" y="4786313"/>
          <p14:tracePt t="84992" x="4518025" y="4786313"/>
          <p14:tracePt t="84998" x="4510088" y="4786313"/>
          <p14:tracePt t="85016" x="4500563" y="4786313"/>
          <p14:tracePt t="85032" x="4473575" y="4759325"/>
          <p14:tracePt t="85053" x="4465638" y="4759325"/>
          <p14:tracePt t="85075" x="4456113" y="4751388"/>
          <p14:tracePt t="85081" x="4446588" y="4751388"/>
          <p14:tracePt t="85121" x="4429125" y="4751388"/>
          <p14:tracePt t="85139" x="4419600" y="4741863"/>
          <p14:tracePt t="85154" x="4402138" y="4732338"/>
          <p14:tracePt t="85175" x="4384675" y="4714875"/>
          <p14:tracePt t="85196" x="4357688" y="4697413"/>
          <p14:tracePt t="85221" x="4330700" y="4670425"/>
          <p14:tracePt t="85249" x="4303713" y="4652963"/>
          <p14:tracePt t="85264" x="4286250" y="4652963"/>
          <p14:tracePt t="85278" x="4286250" y="4643438"/>
          <p14:tracePt t="85294" x="4259263" y="4633913"/>
          <p14:tracePt t="85315" x="4259263" y="4625975"/>
          <p14:tracePt t="85331" x="4224338" y="4616450"/>
          <p14:tracePt t="85361" x="4197350" y="4598988"/>
          <p14:tracePt t="85391" x="4179888" y="4598988"/>
          <p14:tracePt t="85416" x="4170363" y="4598988"/>
          <p14:tracePt t="85445" x="4160838" y="4598988"/>
          <p14:tracePt t="85669" x="4152900" y="4598988"/>
          <p14:tracePt t="85681" x="4143375" y="4598988"/>
          <p14:tracePt t="85695" x="4133850" y="4598988"/>
          <p14:tracePt t="85719" x="4108450" y="4589463"/>
          <p14:tracePt t="85734" x="4089400" y="4581525"/>
          <p14:tracePt t="85763" x="4044950" y="4527550"/>
          <p14:tracePt t="85781" x="4037013" y="4500563"/>
          <p14:tracePt t="85816" x="3990975" y="4456113"/>
          <p14:tracePt t="85822" x="3983038" y="4446588"/>
          <p14:tracePt t="85846" x="3973513" y="4429125"/>
          <p14:tracePt t="85864" x="3965575" y="4419600"/>
          <p14:tracePt t="85917" x="3946525" y="4402138"/>
          <p14:tracePt t="85922" x="3946525" y="4394200"/>
          <p14:tracePt t="85946" x="3938588" y="4384675"/>
          <p14:tracePt t="86080" x="3938588" y="4375150"/>
          <p14:tracePt t="86090" x="3938588" y="4367213"/>
          <p14:tracePt t="86232" x="3938588" y="4340225"/>
          <p14:tracePt t="86243" x="3938588" y="4330700"/>
          <p14:tracePt t="86258" x="3938588" y="4322763"/>
          <p14:tracePt t="86280" x="3938588" y="4313238"/>
          <p14:tracePt t="86298" x="3946525" y="4313238"/>
          <p14:tracePt t="86321" x="3956050" y="4303713"/>
          <p14:tracePt t="86348" x="3956050" y="4295775"/>
          <p14:tracePt t="86415" x="3956050" y="4286250"/>
          <p14:tracePt t="86450" x="3956050" y="4268788"/>
          <p14:tracePt t="86460" x="3956050" y="4251325"/>
          <p14:tracePt t="86496" x="3956050" y="4241800"/>
          <p14:tracePt t="86679" x="3965575" y="4241800"/>
          <p14:tracePt t="86690" x="3973513" y="4268788"/>
          <p14:tracePt t="86720" x="4000500" y="4330700"/>
          <p14:tracePt t="86738" x="4037013" y="4411663"/>
          <p14:tracePt t="86767" x="4054475" y="4465638"/>
          <p14:tracePt t="86786" x="4054475" y="4473575"/>
          <p14:tracePt t="86802" x="4062413" y="4483100"/>
          <p14:tracePt t="86823" x="4071938" y="4491038"/>
          <p14:tracePt t="86838" x="4081463" y="4500563"/>
          <p14:tracePt t="86867" x="4098925" y="4518025"/>
          <p14:tracePt t="86873" x="4098925" y="4527550"/>
          <p14:tracePt t="86885" x="4116388" y="4545013"/>
          <p14:tracePt t="86920" x="4143375" y="4581525"/>
          <p14:tracePt t="86938" x="4160838" y="4598988"/>
          <p14:tracePt t="86968" x="4197350" y="4633913"/>
          <p14:tracePt t="86998" x="4224338" y="4670425"/>
          <p14:tracePt t="87004" x="4232275" y="4687888"/>
          <p14:tracePt t="87023" x="4251325" y="4687888"/>
          <p14:tracePt t="87039" x="4268788" y="4705350"/>
          <p14:tracePt t="87068" x="4276725" y="4724400"/>
          <p14:tracePt t="87074" x="4286250" y="4724400"/>
          <p14:tracePt t="87122" x="4313238" y="4732338"/>
          <p14:tracePt t="87133" x="4330700" y="4741863"/>
          <p14:tracePt t="87155" x="4330700" y="4751388"/>
          <p14:tracePt t="87171" x="4340225" y="4759325"/>
          <p14:tracePt t="87199" x="4357688" y="4759325"/>
          <p14:tracePt t="87224" x="4367213" y="4759325"/>
          <p14:tracePt t="87253" x="4384675" y="4759325"/>
          <p14:tracePt t="87259" x="4394200" y="4759325"/>
          <p14:tracePt t="87272" x="4402138" y="4759325"/>
          <p14:tracePt t="87300" x="4411663" y="4759325"/>
          <p14:tracePt t="87316" x="4419600" y="4759325"/>
          <p14:tracePt t="87327" x="4429125" y="4759325"/>
          <p14:tracePt t="87353" x="4438650" y="4759325"/>
          <p14:tracePt t="87376" x="4446588" y="4759325"/>
          <p14:tracePt t="87385" x="4446588" y="4751388"/>
          <p14:tracePt t="87403" x="4456113" y="4751388"/>
          <p14:tracePt t="87425" x="4465638" y="4741863"/>
          <p14:tracePt t="87454" x="4473575" y="4741863"/>
          <p14:tracePt t="87473" x="4483100" y="4732338"/>
          <p14:tracePt t="87495" x="4491038" y="4732338"/>
          <p14:tracePt t="87506" x="4500563" y="4732338"/>
          <p14:tracePt t="87533" x="4510088" y="4732338"/>
          <p14:tracePt t="87564" x="4518025" y="4732338"/>
          <p14:tracePt t="87591" x="4527550" y="4732338"/>
          <p14:tracePt t="87605" x="4537075" y="4732338"/>
          <p14:tracePt t="87626" x="4545013" y="4732338"/>
          <p14:tracePt t="87664" x="4554538" y="4732338"/>
          <p14:tracePt t="87701" x="4562475" y="4732338"/>
          <p14:tracePt t="87735" x="4572000" y="4732338"/>
          <p14:tracePt t="87745" x="4581525" y="4732338"/>
          <p14:tracePt t="87783" x="4589463" y="4732338"/>
          <p14:tracePt t="87823" x="4598988" y="4732338"/>
          <p14:tracePt t="87869" x="4608513" y="4732338"/>
          <p14:tracePt t="87891" x="4616450" y="4732338"/>
          <p14:tracePt t="87929" x="4625975" y="4732338"/>
          <p14:tracePt t="87977" x="4633913" y="4732338"/>
          <p14:tracePt t="88003" x="4633913" y="4741863"/>
          <p14:tracePt t="88026" x="4643438" y="4751388"/>
          <p14:tracePt t="88041" x="4652963" y="4751388"/>
          <p14:tracePt t="88057" x="4660900" y="4751388"/>
          <p14:tracePt t="88086" x="4670425" y="4751388"/>
          <p14:tracePt t="88456" x="4670425" y="4759325"/>
          <p14:tracePt t="88494" x="4670425" y="4768850"/>
          <p14:tracePt t="88505" x="4679950" y="4768850"/>
          <p14:tracePt t="88541" x="4679950" y="4776788"/>
          <p14:tracePt t="88720" x="4679950" y="4786313"/>
          <p14:tracePt t="88746" x="4679950" y="4795838"/>
          <p14:tracePt t="88758" x="4670425" y="4795838"/>
          <p14:tracePt t="88781" x="4660900" y="4795838"/>
          <p14:tracePt t="88793" x="4652963" y="4803775"/>
          <p14:tracePt t="88827" x="4643438" y="4803775"/>
          <p14:tracePt t="88833" x="4633913" y="4803775"/>
          <p14:tracePt t="88852" x="4625975" y="4803775"/>
          <p14:tracePt t="88876" x="4616450" y="4803775"/>
          <p14:tracePt t="88892" x="4598988" y="4803775"/>
          <p14:tracePt t="88928" x="4581525" y="4803775"/>
          <p14:tracePt t="88950" x="4572000" y="4803775"/>
          <p14:tracePt t="88963" x="4562475" y="4803775"/>
          <p14:tracePt t="88991" x="4554538" y="4795838"/>
          <p14:tracePt t="88999" x="4545013" y="4795838"/>
          <p14:tracePt t="89030" x="4518025" y="4795838"/>
          <p14:tracePt t="89046" x="4518025" y="4786313"/>
          <p14:tracePt t="89075" x="4510088" y="4786313"/>
          <p14:tracePt t="89081" x="4500563" y="4786313"/>
          <p14:tracePt t="89093" x="4491038" y="4786313"/>
          <p14:tracePt t="89128" x="4473575" y="4768850"/>
          <p14:tracePt t="89140" x="4465638" y="4768850"/>
          <p14:tracePt t="89156" x="4456113" y="4768850"/>
          <p14:tracePt t="89179" x="4446588" y="4759325"/>
          <p14:tracePt t="89193" x="4438650" y="4759325"/>
          <p14:tracePt t="89229" x="4419600" y="4741863"/>
          <p14:tracePt t="89260" x="4394200" y="4732338"/>
          <p14:tracePt t="89279" x="4375150" y="4714875"/>
          <p14:tracePt t="89306" x="4357688" y="4705350"/>
          <p14:tracePt t="89312" x="4348163" y="4697413"/>
          <p14:tracePt t="89332" x="4340225" y="4687888"/>
          <p14:tracePt t="89347" x="4330700" y="4679950"/>
          <p14:tracePt t="89375" x="4313238" y="4670425"/>
          <p14:tracePt t="89406" x="4303713" y="4660900"/>
          <p14:tracePt t="89431" x="4286250" y="4660900"/>
          <p14:tracePt t="89460" x="4268788" y="4643438"/>
          <p14:tracePt t="89477" x="4259263" y="4643438"/>
          <p14:tracePt t="89506" x="4232275" y="4616450"/>
          <p14:tracePt t="89511" x="4232275" y="4598988"/>
          <p14:tracePt t="89765" x="4224338" y="4598988"/>
          <p14:tracePt t="89776" x="4224338" y="4589463"/>
          <p14:tracePt t="89793" x="4214813" y="4581525"/>
          <p14:tracePt t="89811" x="4205288" y="4581525"/>
          <p14:tracePt t="89833" x="4187825" y="4554538"/>
          <p14:tracePt t="89848" x="4170363" y="4537075"/>
          <p14:tracePt t="89865" x="4152900" y="4500563"/>
          <p14:tracePt t="89893" x="4133850" y="4465638"/>
          <p14:tracePt t="89899" x="4116388" y="4438650"/>
          <p14:tracePt t="89911" x="4116388" y="4429125"/>
          <p14:tracePt t="89934" x="4098925" y="4402138"/>
          <p14:tracePt t="89963" x="4089400" y="4394200"/>
          <p14:tracePt t="89980" x="4081463" y="4375150"/>
          <p14:tracePt t="90009" x="4062413" y="4340225"/>
          <p14:tracePt t="90033" x="4062413" y="4313238"/>
          <p14:tracePt t="90049" x="4054475" y="4295775"/>
          <p14:tracePt t="90078" x="4044950" y="4251325"/>
          <p14:tracePt t="90083" x="4037013" y="4224338"/>
          <p14:tracePt t="90096" x="4037013" y="4197350"/>
          <p14:tracePt t="90131" x="4017963" y="4133850"/>
          <p14:tracePt t="90142" x="4017963" y="4125913"/>
          <p14:tracePt t="90165" x="4010025" y="4098925"/>
          <p14:tracePt t="90194" x="4000500" y="4089400"/>
          <p14:tracePt t="90199" x="3990975" y="4071938"/>
          <p14:tracePt t="90212" x="3983038" y="4054475"/>
          <p14:tracePt t="90234" x="3973513" y="4027488"/>
          <p14:tracePt t="90250" x="3965575" y="4000500"/>
          <p14:tracePt t="90279" x="3956050" y="3973513"/>
          <p14:tracePt t="90285" x="3946525" y="3956050"/>
          <p14:tracePt t="90296" x="3938588" y="3946525"/>
          <p14:tracePt t="90332" x="3929063" y="3911600"/>
          <p14:tracePt t="90338" x="3929063" y="3902075"/>
          <p14:tracePt t="90364" x="3919538" y="3875088"/>
          <p14:tracePt t="90370" x="3919538" y="3857625"/>
          <p14:tracePt t="90668" x="3919538" y="3848100"/>
          <p14:tracePt t="90785" x="3919538" y="3840163"/>
          <p14:tracePt t="90813" x="3919538" y="3830638"/>
          <p14:tracePt t="90824" x="3919538" y="3822700"/>
          <p14:tracePt t="90848" x="3919538" y="3813175"/>
          <p14:tracePt t="91027" x="3919538" y="3830638"/>
          <p14:tracePt t="91053" x="3919538" y="3848100"/>
          <p14:tracePt t="91066" x="3919538" y="3857625"/>
          <p14:tracePt t="91076" x="3929063" y="3884613"/>
          <p14:tracePt t="91099" x="3929063" y="3919538"/>
          <p14:tracePt t="91115" x="3929063" y="3938588"/>
          <p14:tracePt t="91137" x="3938588" y="3973513"/>
          <p14:tracePt t="91165" x="3946525" y="4017963"/>
          <p14:tracePt t="91183" x="3956050" y="4062413"/>
          <p14:tracePt t="91213" x="3973513" y="4116388"/>
          <p14:tracePt t="91237" x="3983038" y="4170363"/>
          <p14:tracePt t="91253" x="3990975" y="4197350"/>
          <p14:tracePt t="91269" x="4000500" y="4241800"/>
          <p14:tracePt t="91298" x="4027488" y="4303713"/>
          <p14:tracePt t="91304" x="4037013" y="4348163"/>
          <p14:tracePt t="91339" x="4062413" y="4473575"/>
          <p14:tracePt t="91366" x="4098925" y="4545013"/>
          <p14:tracePt t="91383" x="4108450" y="4581525"/>
          <p14:tracePt t="91412" x="4152900" y="4660900"/>
          <p14:tracePt t="91437" x="4187825" y="4714875"/>
          <p14:tracePt t="91467" x="4224338" y="4759325"/>
          <p14:tracePt t="91473" x="4241800" y="4803775"/>
          <p14:tracePt t="91486" x="4268788" y="4848225"/>
          <p14:tracePt t="91514" x="4322763" y="4894263"/>
          <p14:tracePt t="91520" x="4348163" y="4902200"/>
          <p14:tracePt t="91539" x="4367213" y="4919663"/>
          <p14:tracePt t="91565" x="4419600" y="4929188"/>
          <p14:tracePt t="91584" x="4456113" y="4946650"/>
          <p14:tracePt t="91601" x="4473575" y="4946650"/>
          <p14:tracePt t="91637" x="4510088" y="4938713"/>
          <p14:tracePt t="91640" x="4527550" y="4919663"/>
          <p14:tracePt t="91654" x="4537075" y="4911725"/>
          <p14:tracePt t="91670" x="4545013" y="4902200"/>
          <p14:tracePt t="91699" x="4562475" y="4875213"/>
          <p14:tracePt t="91717" x="4572000" y="4875213"/>
          <p14:tracePt t="91739" x="4581525" y="4857750"/>
          <p14:tracePt t="91769" x="4581525" y="4848225"/>
          <p14:tracePt t="91774" x="4589463" y="4840288"/>
          <p14:tracePt t="91798" x="4598988" y="4830763"/>
          <p14:tracePt t="91819" x="4598988" y="4822825"/>
          <p14:tracePt t="91847" x="4608513" y="4822825"/>
          <p14:tracePt t="91871" x="4608513" y="4813300"/>
          <p14:tracePt t="91887" x="4616450" y="4813300"/>
          <p14:tracePt t="91915" x="4616450" y="4803775"/>
          <p14:tracePt t="92158" x="4633913" y="4803775"/>
          <p14:tracePt t="92181" x="4660900" y="4795838"/>
          <p14:tracePt t="92192" x="4687888" y="4786313"/>
          <p14:tracePt t="92206" x="4724400" y="4768850"/>
          <p14:tracePt t="92220" x="4768850" y="4759325"/>
          <p14:tracePt t="92241" x="4813300" y="4751388"/>
          <p14:tracePt t="92268" x="4919663" y="4751388"/>
          <p14:tracePt t="92286" x="4946650" y="4759325"/>
          <p14:tracePt t="92303" x="4983163" y="4795838"/>
          <p14:tracePt t="92339" x="5010150" y="4840288"/>
          <p14:tracePt t="92345" x="5018088" y="4857750"/>
          <p14:tracePt t="92370" x="5027613" y="4875213"/>
          <p14:tracePt t="92388" x="5037138" y="4884738"/>
          <p14:tracePt t="92410" x="5037138" y="4894263"/>
          <p14:tracePt t="92442" x="5045075" y="4911725"/>
          <p14:tracePt t="92457" x="5045075" y="4919663"/>
          <p14:tracePt t="92487" x="5054600" y="4938713"/>
          <p14:tracePt t="92493" x="5062538" y="4938713"/>
          <p14:tracePt t="92540" x="5072063" y="4956175"/>
          <p14:tracePt t="92558" x="5081588" y="4965700"/>
          <p14:tracePt t="92586" x="5081588" y="4991100"/>
          <p14:tracePt t="92617" x="5081588" y="5000625"/>
          <p14:tracePt t="92710" x="5081588" y="4991100"/>
          <p14:tracePt t="92723" x="5081588" y="4983163"/>
          <p14:tracePt t="92950" x="5081588" y="4973638"/>
          <p14:tracePt t="92960" x="5081588" y="4965700"/>
          <p14:tracePt t="92977" x="5081588" y="4956175"/>
          <p14:tracePt t="93003" x="5089525" y="4946650"/>
          <p14:tracePt t="93009" x="5099050" y="4946650"/>
          <p14:tracePt t="93041" x="5108575" y="4946650"/>
          <p14:tracePt t="93047" x="5116513" y="4946650"/>
          <p14:tracePt t="93088" x="5126038" y="4946650"/>
          <p14:tracePt t="93107" x="5133975" y="4946650"/>
          <p14:tracePt t="93118" x="5143500" y="4946650"/>
          <p14:tracePt t="93167" x="5153025" y="4946650"/>
          <p14:tracePt t="93204" x="5160963" y="4946650"/>
          <p14:tracePt t="93214" x="5160963" y="4938713"/>
          <p14:tracePt t="93243" x="5170488" y="4938713"/>
          <p14:tracePt t="93276" x="5180013" y="4938713"/>
          <p14:tracePt t="93383" x="5180013" y="4929188"/>
          <p14:tracePt t="93394" x="5187950" y="4929188"/>
          <p14:tracePt t="93421" x="5197475" y="4919663"/>
          <p14:tracePt t="93445" x="5205413" y="4911725"/>
          <p14:tracePt t="93460" x="5205413" y="4902200"/>
          <p14:tracePt t="93490" x="5214938" y="4894263"/>
          <p14:tracePt t="93610" x="5214938" y="4875213"/>
          <p14:tracePt t="93623" x="5214938" y="4867275"/>
          <p14:tracePt t="93636" x="5205413" y="4857750"/>
          <p14:tracePt t="93659" x="5187950" y="4848225"/>
          <p14:tracePt t="93685" x="5180013" y="4848225"/>
          <p14:tracePt t="93697" x="5180013" y="4840288"/>
          <p14:tracePt t="93709" x="5170488" y="4840288"/>
          <p14:tracePt t="93743" x="5160963" y="4840288"/>
          <p14:tracePt t="93759" x="5153025" y="4840288"/>
          <p14:tracePt t="93769" x="5143500" y="4840288"/>
          <p14:tracePt t="93792" x="5133975" y="4848225"/>
          <p14:tracePt t="93808" x="5116513" y="4857750"/>
          <p14:tracePt t="93843" x="5099050" y="4867275"/>
          <p14:tracePt t="93849" x="5089525" y="4875213"/>
          <p14:tracePt t="93890" x="5081588" y="4894263"/>
          <p14:tracePt t="93912" x="5072063" y="4902200"/>
          <p14:tracePt t="93926" x="5062538" y="4902200"/>
          <p14:tracePt t="93947" x="5062538" y="4911725"/>
          <p14:tracePt t="93963" x="5062538" y="4919663"/>
          <p14:tracePt t="93990" x="5054600" y="4938713"/>
          <p14:tracePt t="93996" x="5054600" y="4946650"/>
          <p14:tracePt t="94008" x="5054600" y="4956175"/>
          <p14:tracePt t="94044" x="5054600" y="4965700"/>
          <p14:tracePt t="94074" x="5054600" y="4983163"/>
          <p14:tracePt t="94092" x="5054600" y="5010150"/>
          <p14:tracePt t="94121" x="5045075" y="5018088"/>
          <p14:tracePt t="94146" x="5045075" y="5027613"/>
          <p14:tracePt t="94212" x="5037138" y="5018088"/>
          <p14:tracePt t="94222" x="5037138" y="5010150"/>
          <p14:tracePt t="94245" x="5037138" y="5000625"/>
          <p14:tracePt t="94332" x="5010150" y="4973638"/>
          <p14:tracePt t="94345" x="5000625" y="4938713"/>
          <p14:tracePt t="94360" x="4983163" y="4919663"/>
          <p14:tracePt t="94368" x="4973638" y="4911725"/>
          <p14:tracePt t="94380" x="4965700" y="4894263"/>
          <p14:tracePt t="94407" x="4938713" y="4875213"/>
          <p14:tracePt t="94445" x="4911725" y="4848225"/>
          <p14:tracePt t="94451" x="4902200" y="4840288"/>
          <p14:tracePt t="94478" x="4875213" y="4822825"/>
          <p14:tracePt t="94507" x="4857750" y="4813300"/>
          <p14:tracePt t="94546" x="4840288" y="4803775"/>
          <p14:tracePt t="94551" x="4830763" y="4803775"/>
          <p14:tracePt t="94574" x="4822825" y="4803775"/>
          <p14:tracePt t="94596" x="4822825" y="4813300"/>
          <p14:tracePt t="94715" x="4830763" y="4813300"/>
          <p14:tracePt t="94731" x="4840288" y="4813300"/>
          <p14:tracePt t="94747" x="4848225" y="4822825"/>
          <p14:tracePt t="94764" x="4875213" y="4830763"/>
          <p14:tracePt t="94792" x="4902200" y="4840288"/>
          <p14:tracePt t="94823" x="4919663" y="4848225"/>
          <p14:tracePt t="94848" x="4929188" y="4848225"/>
          <p14:tracePt t="94864" x="4938713" y="4848225"/>
          <p14:tracePt t="94893" x="4946650" y="4867275"/>
          <p14:tracePt t="94912" x="4946650" y="4875213"/>
          <p14:tracePt t="94947" x="4956175" y="4902200"/>
          <p14:tracePt t="94964" x="4965700" y="4911725"/>
          <p14:tracePt t="94993" x="4973638" y="4946650"/>
          <p14:tracePt t="95011" x="4973638" y="4965700"/>
          <p14:tracePt t="95047" x="4983163" y="4983163"/>
          <p14:tracePt t="95064" x="4991100" y="4991100"/>
          <p14:tracePt t="95163" x="4991100" y="4983163"/>
          <p14:tracePt t="95176" x="5000625" y="4983163"/>
          <p14:tracePt t="95185" x="5000625" y="4973638"/>
          <p14:tracePt t="95210" x="5018088" y="4965700"/>
          <p14:tracePt t="95235" x="5027613" y="4956175"/>
          <p14:tracePt t="95250" x="5037138" y="4956175"/>
          <p14:tracePt t="95279" x="5054600" y="4946650"/>
          <p14:tracePt t="95284" x="5062538" y="4938713"/>
          <p14:tracePt t="95297" x="5072063" y="4929188"/>
          <p14:tracePt t="95325" x="5089525" y="4929188"/>
          <p14:tracePt t="95834" x="5099050" y="4919663"/>
          <p14:tracePt t="95845" x="5108575" y="4919663"/>
          <p14:tracePt t="95856" x="5116513" y="4911725"/>
          <p14:tracePt t="95872" x="5133975" y="4911725"/>
          <p14:tracePt t="95898" x="5143500" y="4911725"/>
          <p14:tracePt t="95918" x="5153025" y="4911725"/>
          <p14:tracePt t="95931" x="5160963" y="4911725"/>
          <p14:tracePt t="95954" x="5170488" y="4911725"/>
          <p14:tracePt t="95980" x="5180013" y="4902200"/>
          <p14:tracePt t="96003" x="5187950" y="4902200"/>
          <p14:tracePt t="96014" x="5197475" y="4902200"/>
          <p14:tracePt t="96040" x="5205413" y="4902200"/>
          <p14:tracePt t="96063" x="5214938" y="4902200"/>
          <p14:tracePt t="96100" x="5224463" y="4894263"/>
          <p14:tracePt t="96122" x="5232400" y="4894263"/>
          <p14:tracePt t="96135" x="5241925" y="4894263"/>
          <p14:tracePt t="96185" x="5251450" y="4894263"/>
          <p14:tracePt t="96411" x="5259388" y="4884738"/>
          <p14:tracePt t="96422" x="5268913" y="4875213"/>
          <p14:tracePt t="96448" x="5268913" y="4867275"/>
          <p14:tracePt t="96460" x="5276850" y="4857750"/>
          <p14:tracePt t="96567" x="5259388" y="4857750"/>
          <p14:tracePt t="96581" x="5251450" y="4857750"/>
          <p14:tracePt t="96591" x="5241925" y="4857750"/>
          <p14:tracePt t="96604" x="5214938" y="4875213"/>
          <p14:tracePt t="96630" x="5197475" y="4884738"/>
          <p14:tracePt t="96655" x="5180013" y="4894263"/>
          <p14:tracePt t="96684" x="5170488" y="4894263"/>
          <p14:tracePt t="96691" x="5160963" y="4902200"/>
          <p14:tracePt t="96703" x="5153025" y="4902200"/>
          <p14:tracePt t="96731" x="5133975" y="4902200"/>
          <p14:tracePt t="96737" x="5126038" y="4902200"/>
          <p14:tracePt t="96756" x="5116513" y="4902200"/>
          <p14:tracePt t="96771" x="5099050" y="4902200"/>
          <p14:tracePt t="96800" x="5089525" y="4902200"/>
          <p14:tracePt t="96818" x="5072063" y="4894263"/>
          <p14:tracePt t="96834" x="5062538" y="4894263"/>
          <p14:tracePt t="96856" x="5045075" y="4875213"/>
          <p14:tracePt t="96871" x="5037138" y="4875213"/>
          <p14:tracePt t="96900" x="5010150" y="4867275"/>
          <p14:tracePt t="96906" x="4983163" y="4857750"/>
          <p14:tracePt t="96918" x="4973638" y="4848225"/>
          <p14:tracePt t="96954" x="4929188" y="4830763"/>
          <p14:tracePt t="96971" x="4919663" y="4822825"/>
          <p14:tracePt t="96987" x="4902200" y="4813300"/>
          <p14:tracePt t="97047" x="4894263" y="4813300"/>
          <p14:tracePt t="97109" x="4894263" y="4822825"/>
          <p14:tracePt t="97192" x="4894263" y="4830763"/>
          <p14:tracePt t="97217" x="4894263" y="4848225"/>
          <p14:tracePt t="97229" x="4902200" y="4848225"/>
          <p14:tracePt t="97257" x="4919663" y="4875213"/>
          <p14:tracePt t="97286" x="4946650" y="4884738"/>
          <p14:tracePt t="97292" x="4956175" y="4894263"/>
          <p14:tracePt t="97304" x="4973638" y="4902200"/>
          <p14:tracePt t="97333" x="4991100" y="4911725"/>
          <p14:tracePt t="97339" x="5010150" y="4919663"/>
          <p14:tracePt t="97358" x="5027613" y="4929188"/>
          <p14:tracePt t="97402" x="5054600" y="4929188"/>
          <p14:tracePt t="97408" x="5054600" y="4938713"/>
          <p14:tracePt t="97420" x="5072063" y="4938713"/>
          <p14:tracePt t="97456" x="5081588" y="4938713"/>
          <p14:tracePt t="97487" x="5089525" y="4938713"/>
          <p14:tracePt t="97505" x="5099050" y="4938713"/>
          <p14:tracePt t="97519" x="5108575" y="4938713"/>
          <p14:tracePt t="97536" x="5126038" y="4929188"/>
          <p14:tracePt t="97709" x="5126038" y="4919663"/>
          <p14:tracePt t="97720" x="5133975" y="4911725"/>
          <p14:tracePt t="97756" x="5170488" y="4884738"/>
          <p14:tracePt t="97761" x="5187950" y="4867275"/>
          <p14:tracePt t="97774" x="5214938" y="4857750"/>
          <p14:tracePt t="97789" x="5224463" y="4848225"/>
          <p14:tracePt t="97818" x="5232400" y="4840288"/>
          <p14:tracePt t="97866" x="5232400" y="4830763"/>
          <p14:tracePt t="97964" x="5232400" y="4813300"/>
          <p14:tracePt t="97975" x="5214938" y="4795838"/>
          <p14:tracePt t="98003" x="5197475" y="4768850"/>
          <p14:tracePt t="98035" x="5180013" y="4759325"/>
          <p14:tracePt t="98057" x="5170488" y="4751388"/>
          <p14:tracePt t="98087" x="5153025" y="4741863"/>
          <p14:tracePt t="98104" x="5143500" y="4741863"/>
          <p14:tracePt t="98134" x="5108575" y="4732338"/>
          <p14:tracePt t="98158" x="5089525" y="4732338"/>
          <p14:tracePt t="98174" x="5081588" y="4732338"/>
          <p14:tracePt t="98205" x="5045075" y="4732338"/>
          <p14:tracePt t="98236" x="5018088" y="4751388"/>
          <p14:tracePt t="98260" x="5010150" y="4759325"/>
          <p14:tracePt t="98276" x="4983163" y="4776788"/>
          <p14:tracePt t="98305" x="4965700" y="4786313"/>
          <p14:tracePt t="98311" x="4965700" y="4795838"/>
          <p14:tracePt t="98323" x="4956175" y="4803775"/>
          <p14:tracePt t="98357" x="4938713" y="4848225"/>
          <p14:tracePt t="98362" x="4929188" y="4875213"/>
          <p14:tracePt t="98389" x="4919663" y="4929188"/>
          <p14:tracePt t="98395" x="4919663" y="4956175"/>
          <p14:tracePt t="98421" x="4911725" y="5000625"/>
          <p14:tracePt t="98438" x="4911725" y="5027613"/>
          <p14:tracePt t="98460" x="4911725" y="5045075"/>
          <p14:tracePt t="98487" x="4911725" y="5054600"/>
          <p14:tracePt t="98505" x="4911725" y="5062538"/>
          <p14:tracePt t="98535" x="4919663" y="5072063"/>
          <p14:tracePt t="98540" x="4929188" y="5081588"/>
          <p14:tracePt t="98560" x="4946650" y="5089525"/>
          <p14:tracePt t="98589" x="4956175" y="5108575"/>
          <p14:tracePt t="98607" x="4965700" y="5116513"/>
          <p14:tracePt t="98623" x="4991100" y="5116513"/>
          <p14:tracePt t="98659" x="5037138" y="5126038"/>
          <p14:tracePt t="98670" x="5054600" y="5126038"/>
          <p14:tracePt t="98692" x="5081588" y="5116513"/>
          <p14:tracePt t="98708" x="5108575" y="5081588"/>
          <p14:tracePt t="98737" x="5133975" y="5045075"/>
          <p14:tracePt t="98742" x="5153025" y="5018088"/>
          <p14:tracePt t="98761" x="5160963" y="5000625"/>
          <p14:tracePt t="98777" x="5170488" y="4973638"/>
          <p14:tracePt t="98806" x="5187950" y="4911725"/>
          <p14:tracePt t="98824" x="5197475" y="4884738"/>
          <p14:tracePt t="98860" x="5205413" y="4795838"/>
          <p14:tracePt t="98865" x="5205413" y="4776788"/>
          <p14:tracePt t="98891" x="5205413" y="4732338"/>
          <p14:tracePt t="98896" x="5205413" y="4714875"/>
          <p14:tracePt t="98937" x="5180013" y="4670425"/>
          <p14:tracePt t="98962" x="5160963" y="4652963"/>
          <p14:tracePt t="98991" x="5153025" y="4643438"/>
          <p14:tracePt t="98997" x="5133975" y="4643438"/>
          <p14:tracePt t="99009" x="5126038" y="4643438"/>
          <p14:tracePt t="99038" x="5089525" y="4652963"/>
          <p14:tracePt t="99044" x="5062538" y="4679950"/>
          <p14:tracePt t="99062" x="5045075" y="4687888"/>
          <p14:tracePt t="99079" x="5010150" y="4724400"/>
          <p14:tracePt t="99108" x="4983163" y="4751388"/>
          <p14:tracePt t="99125" x="4965700" y="4776788"/>
          <p14:tracePt t="99141" x="4965700" y="4786313"/>
          <p14:tracePt t="99163" x="4965700" y="4795838"/>
          <p14:tracePt t="99192" x="4965700" y="4803775"/>
          <p14:tracePt t="99198" x="4965700" y="4822825"/>
          <p14:tracePt t="99221" x="4965700" y="4848225"/>
          <p14:tracePt t="99239" x="4965700" y="4911725"/>
          <p14:tracePt t="99263" x="4965700" y="4956175"/>
          <p14:tracePt t="99278" x="4965700" y="4973638"/>
          <p14:tracePt t="99308" x="4965700" y="5018088"/>
          <p14:tracePt t="99325" x="4965700" y="5027613"/>
          <p14:tracePt t="99360" x="4983163" y="5089525"/>
          <p14:tracePt t="99392" x="5010150" y="5133975"/>
          <p14:tracePt t="99410" x="5018088" y="5153025"/>
          <p14:tracePt t="99426" x="5027613" y="5170488"/>
          <p14:tracePt t="99476" x="5027613" y="5180013"/>
          <p14:tracePt t="99512" x="5037138" y="5180013"/>
          <p14:tracePt t="99524" x="5054600" y="5187950"/>
          <p14:tracePt t="99549" x="5062538" y="5197475"/>
          <p14:tracePt t="99571" x="5072063" y="5197475"/>
          <p14:tracePt t="99727" x="5081588" y="5197475"/>
          <p14:tracePt t="100988" x="5081588" y="5187950"/>
          <p14:tracePt t="101000" x="5081588" y="5170488"/>
          <p14:tracePt t="101016" x="5081588" y="5153025"/>
          <p14:tracePt t="101031" x="5089525" y="5143500"/>
          <p14:tracePt t="101068" x="5108575" y="5089525"/>
          <p14:tracePt t="101074" x="5116513" y="5072063"/>
          <p14:tracePt t="101097" x="5126038" y="5037138"/>
          <p14:tracePt t="101115" x="5126038" y="5027613"/>
          <p14:tracePt t="101132" x="5126038" y="5018088"/>
          <p14:tracePt t="101577" x="5126038" y="5000625"/>
          <p14:tracePt t="101590" x="5126038" y="4983163"/>
          <p14:tracePt t="101603" x="5126038" y="4956175"/>
          <p14:tracePt t="101619" x="5116513" y="4946650"/>
          <p14:tracePt t="101648" x="5116513" y="4911725"/>
          <p14:tracePt t="101675" x="5116513" y="4894263"/>
          <p14:tracePt t="101697" x="5116513" y="4884738"/>
          <p14:tracePt t="101719" x="5116513" y="4875213"/>
          <p14:tracePt t="101748" x="5116513" y="4857750"/>
          <p14:tracePt t="101757" x="5116513" y="4848225"/>
          <p14:tracePt t="101783" x="5116513" y="4840288"/>
          <p14:tracePt t="102081" x="5116513" y="4830763"/>
          <p14:tracePt t="102117" x="5126038" y="4822825"/>
          <p14:tracePt t="102129" x="5143500" y="4813300"/>
          <p14:tracePt t="102143" x="5153025" y="4803775"/>
          <p14:tracePt t="102156" x="5160963" y="4786313"/>
          <p14:tracePt t="102174" x="5170488" y="4786313"/>
          <p14:tracePt t="102189" x="5170488" y="4776788"/>
          <p14:tracePt t="102218" x="5180013" y="4768850"/>
          <p14:tracePt t="102334" x="5170488" y="4768850"/>
          <p14:tracePt t="102349" x="5170488" y="4759325"/>
          <p14:tracePt t="102360" x="5160963" y="4759325"/>
          <p14:tracePt t="102375" x="5153025" y="4759325"/>
          <p14:tracePt t="102403" x="5133975" y="4759325"/>
          <p14:tracePt t="102409" x="5116513" y="4759325"/>
          <p14:tracePt t="102421" x="5108575" y="4759325"/>
          <p14:tracePt t="102437" x="5089525" y="4768850"/>
          <p14:tracePt t="102473" x="5062538" y="4795838"/>
          <p14:tracePt t="102502" x="5054600" y="4830763"/>
          <p14:tracePt t="102521" x="5054600" y="4840288"/>
          <p14:tracePt t="102537" x="5054600" y="4857750"/>
          <p14:tracePt t="102574" x="5054600" y="4884738"/>
          <p14:tracePt t="102593" x="5062538" y="4884738"/>
          <p14:tracePt t="102620" x="5072063" y="4894263"/>
          <p14:tracePt t="102626" x="5089525" y="4894263"/>
          <p14:tracePt t="102649" x="5099050" y="4894263"/>
          <p14:tracePt t="102676" x="5116513" y="4884738"/>
          <p14:tracePt t="102691" x="5116513" y="4875213"/>
          <p14:tracePt t="102768" x="5108575" y="4875213"/>
          <p14:tracePt t="102781" x="5099050" y="4875213"/>
          <p14:tracePt t="102792" x="5089525" y="4875213"/>
          <p14:tracePt t="102808" x="5081588" y="4875213"/>
          <p14:tracePt t="102836" x="5054600" y="4894263"/>
          <p14:tracePt t="102842" x="5054600" y="4902200"/>
          <p14:tracePt t="102854" x="5045075" y="4902200"/>
          <p14:tracePt t="102876" x="5045075" y="4911725"/>
          <p14:tracePt t="102959" x="5045075" y="4946650"/>
          <p14:tracePt t="102969" x="5045075" y="4973638"/>
          <p14:tracePt t="102986" x="5045075" y="4991100"/>
          <p14:tracePt t="103008" x="5045075" y="5018088"/>
          <p14:tracePt t="103037" x="5054600" y="5037138"/>
          <p14:tracePt t="103056" x="5054600" y="5045075"/>
          <p14:tracePt t="103077" x="5054600" y="5054600"/>
          <p14:tracePt t="103093" x="5062538" y="5062538"/>
          <p14:tracePt t="103122" x="5072063" y="5072063"/>
          <p14:tracePt t="103342" x="5072063" y="5081588"/>
          <p14:tracePt t="103487" x="5072063" y="5099050"/>
          <p14:tracePt t="103514" x="5062538" y="5099050"/>
          <p14:tracePt t="103525" x="5062538" y="5108575"/>
          <p14:tracePt t="103542" x="5062538" y="5116513"/>
          <p14:tracePt t="103609" x="5062538" y="5133975"/>
          <p14:tracePt t="103622" x="5062538" y="5143500"/>
          <p14:tracePt t="103640" x="5062538" y="5153025"/>
          <p14:tracePt t="103678" x="5062538" y="5170488"/>
          <p14:tracePt t="104152" x="5062538" y="5180013"/>
          <p14:tracePt t="104172" x="5062538" y="5187950"/>
          <p14:tracePt t="104185" x="5062538" y="5205413"/>
          <p14:tracePt t="104212" x="5062538" y="5214938"/>
          <p14:tracePt t="104221" x="5054600" y="5232400"/>
          <p14:tracePt t="104245" x="5054600" y="5251450"/>
          <p14:tracePt t="104260" x="5054600" y="5259388"/>
          <p14:tracePt t="104282" x="5054600" y="5276850"/>
          <p14:tracePt t="104311" x="5045075" y="5286375"/>
          <p14:tracePt t="105159" x="5037138" y="5276850"/>
          <p14:tracePt t="105170" x="5037138" y="5259388"/>
          <p14:tracePt t="105184" x="5037138" y="5232400"/>
          <p14:tracePt t="105218" x="5037138" y="5224463"/>
          <p14:tracePt t="105364" x="5027613" y="5224463"/>
          <p14:tracePt t="105687" x="5027613" y="5232400"/>
          <p14:tracePt t="105699" x="5027613" y="5241925"/>
          <p14:tracePt t="105727" x="5027613" y="5251450"/>
          <p14:tracePt t="106636" x="5027613" y="5241925"/>
          <p14:tracePt t="106647" x="5027613" y="5232400"/>
          <p14:tracePt t="106668" x="5037138" y="5224463"/>
          <p14:tracePt t="106691" x="5037138" y="5214938"/>
          <p14:tracePt t="106794" x="5037138" y="5205413"/>
          <p14:tracePt t="106804" x="5045075" y="5205413"/>
          <p14:tracePt t="106972" x="5062538" y="5187950"/>
          <p14:tracePt t="106987" x="5062538" y="5170488"/>
          <p14:tracePt t="106999" x="5081588" y="5170488"/>
          <p14:tracePt t="107023" x="5081588" y="5160963"/>
          <p14:tracePt t="107050" x="5089525" y="5160963"/>
          <p14:tracePt t="107070" x="5099050" y="5160963"/>
          <p14:tracePt t="107096" x="5108575" y="5153025"/>
          <p14:tracePt t="107117" x="5108575" y="5143500"/>
          <p14:tracePt t="107273" x="5108575" y="5153025"/>
          <p14:tracePt t="107742" x="5099050" y="5153025"/>
          <p14:tracePt t="107948" x="5099050" y="5160963"/>
          <p14:tracePt t="109052" x="5089525" y="5160963"/>
          <p14:tracePt t="109088" x="5081588" y="5160963"/>
          <p14:tracePt t="109123" x="5072063" y="5160963"/>
          <p14:tracePt t="109150" x="5072063" y="5153025"/>
          <p14:tracePt t="109182" x="5072063" y="5143500"/>
          <p14:tracePt t="109279" x="5062538" y="5143500"/>
          <p14:tracePt t="109290" x="5045075" y="5143500"/>
          <p14:tracePt t="109306" x="5045075" y="5153025"/>
          <p14:tracePt t="109318" x="5037138" y="5153025"/>
          <p14:tracePt t="109344" x="5018088" y="5160963"/>
          <p14:tracePt t="109533" x="5027613" y="5160963"/>
          <p14:tracePt t="109689" x="5027613" y="5170488"/>
          <p14:tracePt t="109703" x="5027613" y="5180013"/>
          <p14:tracePt t="109715" x="5037138" y="5180013"/>
          <p14:tracePt t="109746" x="5037138" y="5187950"/>
          <p14:tracePt t="109858" x="5037138" y="5197475"/>
          <p14:tracePt t="109880" x="5037138" y="5205413"/>
          <p14:tracePt t="109891" x="5037138" y="52149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 smtClean="0"/>
              <a:t>Vagina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3276600" cy="57912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600" dirty="0" smtClean="0"/>
              <a:t>After solid tip of paramesonephric ducts reaches the urogenital sinus, 2 solid evagination grow out.</a:t>
            </a:r>
          </a:p>
          <a:p>
            <a:pPr eaLnBrk="1" hangingPunct="1">
              <a:defRPr/>
            </a:pPr>
            <a:r>
              <a:rPr lang="en-US" sz="2600" dirty="0" smtClean="0"/>
              <a:t>These evagination (</a:t>
            </a:r>
            <a:r>
              <a:rPr lang="en-US" sz="2600" dirty="0" err="1" smtClean="0"/>
              <a:t>sinovaginal</a:t>
            </a:r>
            <a:r>
              <a:rPr lang="en-US" sz="2600" dirty="0" smtClean="0"/>
              <a:t> bulbs), proliferate and form vaginal plate.</a:t>
            </a:r>
          </a:p>
          <a:p>
            <a:pPr eaLnBrk="1" hangingPunct="1">
              <a:defRPr/>
            </a:pPr>
            <a:r>
              <a:rPr lang="en-US" sz="2600" dirty="0" smtClean="0"/>
              <a:t>By the </a:t>
            </a:r>
            <a:r>
              <a:rPr lang="en-US" sz="2600" b="1" dirty="0" smtClean="0"/>
              <a:t>5</a:t>
            </a:r>
            <a:r>
              <a:rPr lang="en-US" sz="2600" b="1" baseline="30000" dirty="0" smtClean="0"/>
              <a:t>th</a:t>
            </a:r>
            <a:r>
              <a:rPr lang="en-US" sz="2600" dirty="0" smtClean="0"/>
              <a:t> week the outgrowth is entirely canalized.</a:t>
            </a:r>
          </a:p>
        </p:txBody>
      </p:sp>
      <p:pic>
        <p:nvPicPr>
          <p:cNvPr id="12292" name="Picture 2" descr="IMG48ga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333" r="1666" b="4443"/>
          <a:stretch>
            <a:fillRect/>
          </a:stretch>
        </p:blipFill>
        <p:spPr bwMode="auto">
          <a:xfrm>
            <a:off x="3505200" y="838200"/>
            <a:ext cx="5486400" cy="579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666"/>
    </mc:Choice>
    <mc:Fallback>
      <p:transition spd="slow" advTm="369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3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14846" x="5037138" y="5224463"/>
          <p14:tracePt t="14954" x="5045075" y="5214938"/>
          <p14:tracePt t="14965" x="5062538" y="5205413"/>
          <p14:tracePt t="14976" x="5081588" y="5187950"/>
          <p14:tracePt t="14997" x="5099050" y="5160963"/>
          <p14:tracePt t="15012" x="5133975" y="5143500"/>
          <p14:tracePt t="15028" x="5224463" y="5089525"/>
          <p14:tracePt t="15057" x="5322888" y="5037138"/>
          <p14:tracePt t="15062" x="5348288" y="5027613"/>
          <p14:tracePt t="15075" x="5394325" y="5010150"/>
          <p14:tracePt t="15097" x="5419725" y="5000625"/>
          <p14:tracePt t="15126" x="5500688" y="5000625"/>
          <p14:tracePt t="15132" x="5510213" y="5000625"/>
          <p14:tracePt t="15173" x="5518150" y="5000625"/>
          <p14:tracePt t="15408" x="5545138" y="4991100"/>
          <p14:tracePt t="15424" x="5589588" y="4965700"/>
          <p14:tracePt t="15435" x="5634038" y="4938713"/>
          <p14:tracePt t="15460" x="5776913" y="4875213"/>
          <p14:tracePt t="15495" x="5991225" y="4776788"/>
          <p14:tracePt t="15513" x="6045200" y="4759325"/>
          <p14:tracePt t="15542" x="6108700" y="4724400"/>
          <p14:tracePt t="15780" x="6116638" y="4705350"/>
          <p14:tracePt t="15794" x="6134100" y="4697413"/>
          <p14:tracePt t="15806" x="6134100" y="4679950"/>
          <p14:tracePt t="15830" x="6161088" y="4660900"/>
          <p14:tracePt t="15846" x="6180138" y="4643438"/>
          <p14:tracePt t="15875" x="6197600" y="4625975"/>
          <p14:tracePt t="15877" x="6215063" y="4616450"/>
          <p14:tracePt t="15926" x="6224588" y="4616450"/>
          <p14:tracePt t="17161" x="6224588" y="4625975"/>
          <p14:tracePt t="18208" x="6215063" y="4625975"/>
          <p14:tracePt t="18220" x="6215063" y="4633913"/>
          <p14:tracePt t="18256" x="6205538" y="4633913"/>
          <p14:tracePt t="18267" x="6197600" y="4633913"/>
          <p14:tracePt t="18286" x="6188075" y="4633913"/>
          <p14:tracePt t="18309" x="6180138" y="4643438"/>
          <p14:tracePt t="18338" x="6161088" y="4643438"/>
          <p14:tracePt t="18357" x="6153150" y="4643438"/>
          <p14:tracePt t="18385" x="6126163" y="4643438"/>
          <p14:tracePt t="18387" x="6116638" y="4652963"/>
          <p14:tracePt t="18405" x="6108700" y="4652963"/>
          <p14:tracePt t="18414" x="6099175" y="4652963"/>
          <p14:tracePt t="18426" x="6089650" y="4652963"/>
          <p14:tracePt t="18440" x="6081713" y="4652963"/>
          <p14:tracePt t="18469" x="6072188" y="4652963"/>
          <p14:tracePt t="18475" x="6062663" y="4643438"/>
          <p14:tracePt t="18487" x="6054725" y="4643438"/>
          <p14:tracePt t="18521" x="6045200" y="4643438"/>
          <p14:tracePt t="18807" x="6037263" y="4643438"/>
          <p14:tracePt t="18821" x="6027738" y="4643438"/>
          <p14:tracePt t="18834" x="6010275" y="4643438"/>
          <p14:tracePt t="18857" x="5991225" y="4633913"/>
          <p14:tracePt t="18886" x="5965825" y="4616450"/>
          <p14:tracePt t="18895" x="5956300" y="4608513"/>
          <p14:tracePt t="18910" x="5938838" y="4598988"/>
          <p14:tracePt t="18939" x="5902325" y="4581525"/>
          <p14:tracePt t="18945" x="5884863" y="4562475"/>
          <p14:tracePt t="18957" x="5857875" y="4562475"/>
          <p14:tracePt t="18986" x="5813425" y="4537075"/>
          <p14:tracePt t="18992" x="5786438" y="4527550"/>
          <p14:tracePt t="19010" x="5768975" y="4518025"/>
          <p14:tracePt t="19026" x="5715000" y="4500563"/>
          <p14:tracePt t="19055" x="5680075" y="4491038"/>
          <p14:tracePt t="19061" x="5661025" y="4483100"/>
          <p14:tracePt t="19073" x="5643563" y="4483100"/>
          <p14:tracePt t="19089" x="5634038" y="4483100"/>
          <p14:tracePt t="19111" x="5616575" y="4483100"/>
          <p14:tracePt t="19139" x="5599113" y="4483100"/>
          <p14:tracePt t="19159" x="5599113" y="4465638"/>
          <p14:tracePt t="19409" x="5581650" y="4465638"/>
          <p14:tracePt t="19423" x="5554663" y="4456113"/>
          <p14:tracePt t="19434" x="5545138" y="4438650"/>
          <p14:tracePt t="19458" x="5527675" y="4419600"/>
          <p14:tracePt t="19487" x="5500688" y="4384675"/>
          <p14:tracePt t="19493" x="5491163" y="4375150"/>
          <p14:tracePt t="19511" x="5473700" y="4357688"/>
          <p14:tracePt t="19527" x="5465763" y="4340225"/>
          <p14:tracePt t="19543" x="5438775" y="4313238"/>
          <p14:tracePt t="19571" x="5402263" y="4295775"/>
          <p14:tracePt t="19609" x="5367338" y="4259263"/>
          <p14:tracePt t="19615" x="5357813" y="4251325"/>
          <p14:tracePt t="19627" x="5340350" y="4241800"/>
          <p14:tracePt t="19656" x="5322888" y="4214813"/>
          <p14:tracePt t="19661" x="5313363" y="4214813"/>
          <p14:tracePt t="19674" x="5303838" y="4205288"/>
          <p14:tracePt t="19710" x="5286375" y="4187825"/>
          <p14:tracePt t="19735" x="5286375" y="4179888"/>
          <p14:tracePt t="19780" x="5286375" y="4133850"/>
          <p14:tracePt t="19794" x="5303838" y="4108450"/>
          <p14:tracePt t="19813" x="5322888" y="4089400"/>
          <p14:tracePt t="20061" x="5322888" y="4081463"/>
          <p14:tracePt t="20083" x="5313363" y="4081463"/>
          <p14:tracePt t="20094" x="5313363" y="4071938"/>
          <p14:tracePt t="20119" x="5313363" y="4062413"/>
          <p14:tracePt t="20167" x="5303838" y="4062413"/>
          <p14:tracePt t="20202" x="5303838" y="4054475"/>
          <p14:tracePt t="20213" x="5295900" y="4054475"/>
          <p14:tracePt t="20241" x="5286375" y="4044950"/>
          <p14:tracePt t="20251" x="5276850" y="4044950"/>
          <p14:tracePt t="20277" x="5268913" y="4037013"/>
          <p14:tracePt t="20768" x="5259388" y="4037013"/>
          <p14:tracePt t="20791" x="5251450" y="4037013"/>
          <p14:tracePt t="20805" x="5241925" y="4037013"/>
          <p14:tracePt t="20818" x="5241925" y="4027488"/>
          <p14:tracePt t="20845" x="5232400" y="4027488"/>
          <p14:tracePt t="20852" x="5224463" y="4027488"/>
          <p14:tracePt t="20874" x="5224463" y="4017963"/>
          <p14:tracePt t="20892" x="5214938" y="4017963"/>
          <p14:tracePt t="20915" x="5205413" y="4010025"/>
          <p14:tracePt t="21018" x="5205413" y="4000500"/>
          <p14:tracePt t="21234" x="5197475" y="4000500"/>
          <p14:tracePt t="21247" x="5197475" y="3990975"/>
          <p14:tracePt t="21260" x="5187950" y="3990975"/>
          <p14:tracePt t="21280" x="5187950" y="3983038"/>
          <p14:tracePt t="21296" x="5160963" y="3956050"/>
          <p14:tracePt t="21317" x="5153025" y="3946525"/>
          <p14:tracePt t="21345" x="5126038" y="3919538"/>
          <p14:tracePt t="21363" x="5108575" y="3911600"/>
          <p14:tracePt t="21394" x="5081588" y="3867150"/>
          <p14:tracePt t="21403" x="5062538" y="3848100"/>
          <p14:tracePt t="21418" x="5062538" y="3840163"/>
          <p14:tracePt t="21447" x="5045075" y="3822700"/>
          <p14:tracePt t="21453" x="5027613" y="3813175"/>
          <p14:tracePt t="21494" x="5018088" y="3803650"/>
          <p14:tracePt t="21502" x="5010150" y="3803650"/>
          <p14:tracePt t="21597" x="5018088" y="3803650"/>
          <p14:tracePt t="21969" x="5010150" y="3803650"/>
          <p14:tracePt t="21991" x="5000625" y="3803650"/>
          <p14:tracePt t="22033" x="4991100" y="3803650"/>
          <p14:tracePt t="22053" x="4983163" y="3803650"/>
          <p14:tracePt t="22065" x="4973638" y="3803650"/>
          <p14:tracePt t="22091" x="4965700" y="3803650"/>
          <p14:tracePt t="22102" x="4946650" y="3803650"/>
          <p14:tracePt t="22123" x="4938713" y="3795713"/>
          <p14:tracePt t="22139" x="4938713" y="3786188"/>
          <p14:tracePt t="22165" x="4919663" y="3786188"/>
          <p14:tracePt t="22209" x="4911725" y="3786188"/>
          <p14:tracePt t="22560" x="4902200" y="3786188"/>
          <p14:tracePt t="22571" x="4894263" y="3786188"/>
          <p14:tracePt t="22583" x="4884738" y="3786188"/>
          <p14:tracePt t="22620" x="4875213" y="3786188"/>
          <p14:tracePt t="22641" x="4867275" y="3776663"/>
          <p14:tracePt t="22664" x="4857750" y="3776663"/>
          <p14:tracePt t="22684" x="4857750" y="3768725"/>
          <p14:tracePt t="23170" x="4848225" y="3768725"/>
          <p14:tracePt t="23182" x="4848225" y="3759200"/>
          <p14:tracePt t="23192" x="4848225" y="3751263"/>
          <p14:tracePt t="23222" x="4840288" y="3751263"/>
          <p14:tracePt t="23230" x="4840288" y="3741738"/>
          <p14:tracePt t="23255" x="4830763" y="3732213"/>
          <p14:tracePt t="23284" x="4822825" y="3732213"/>
          <p14:tracePt t="23291" x="4822825" y="3724275"/>
          <p14:tracePt t="23662" x="4822825" y="3714750"/>
          <p14:tracePt t="23673" x="4822825" y="3705225"/>
          <p14:tracePt t="23689" x="4813300" y="3679825"/>
          <p14:tracePt t="23723" x="4795838" y="3633788"/>
          <p14:tracePt t="23755" x="4768850" y="3598863"/>
          <p14:tracePt t="23761" x="4751388" y="3581400"/>
          <p14:tracePt t="23773" x="4741863" y="3554413"/>
          <p14:tracePt t="23802" x="4697413" y="3527425"/>
          <p14:tracePt t="23808" x="4687888" y="3500438"/>
          <p14:tracePt t="23826" x="4670425" y="3482975"/>
          <p14:tracePt t="23842" x="4652963" y="3455988"/>
          <p14:tracePt t="23869" x="4643438" y="3438525"/>
          <p14:tracePt t="24120" x="4633913" y="3438525"/>
          <p14:tracePt t="24526" x="4643438" y="3438525"/>
          <p14:tracePt t="24562" x="4652963" y="3438525"/>
          <p14:tracePt t="24589" x="4660900" y="3429000"/>
          <p14:tracePt t="24612" x="4670425" y="3429000"/>
          <p14:tracePt t="24623" x="4679950" y="3429000"/>
          <p14:tracePt t="24660" x="4687888" y="3429000"/>
          <p14:tracePt t="24683" x="4697413" y="3429000"/>
          <p14:tracePt t="24705" x="4697413" y="3419475"/>
          <p14:tracePt t="24729" x="4697413" y="3411538"/>
          <p14:tracePt t="25034" x="4697413" y="3402013"/>
          <p14:tracePt t="25057" x="4687888" y="3402013"/>
          <p14:tracePt t="25066" x="4670425" y="3402013"/>
          <p14:tracePt t="25082" x="4652963" y="3402013"/>
          <p14:tracePt t="25107" x="4625975" y="3394075"/>
          <p14:tracePt t="25131" x="4598988" y="3384550"/>
          <p14:tracePt t="25147" x="4589463" y="3375025"/>
          <p14:tracePt t="25161" x="4581525" y="3357563"/>
          <p14:tracePt t="25176" x="4572000" y="3348038"/>
          <p14:tracePt t="25206" x="4554538" y="3322638"/>
          <p14:tracePt t="25211" x="4554538" y="3313113"/>
          <p14:tracePt t="25249" x="4554538" y="3303588"/>
          <p14:tracePt t="25549" x="4554538" y="3259138"/>
          <p14:tracePt t="25564" x="4554538" y="3224213"/>
          <p14:tracePt t="25576" x="4554538" y="3179763"/>
          <p14:tracePt t="25585" x="4554538" y="3125788"/>
          <p14:tracePt t="25611" x="4545013" y="3017838"/>
          <p14:tracePt t="25633" x="4537075" y="2919413"/>
          <p14:tracePt t="25648" x="4537075" y="2894013"/>
          <p14:tracePt t="25677" x="4527550" y="2840038"/>
          <p14:tracePt t="25683" x="4527550" y="2813050"/>
          <p14:tracePt t="25708" x="4527550" y="2803525"/>
          <p14:tracePt t="25752" x="4527550" y="2786063"/>
          <p14:tracePt t="25945" x="4518025" y="2786063"/>
          <p14:tracePt t="26017" x="4518025" y="2776538"/>
          <p14:tracePt t="26032" x="4510088" y="2751138"/>
          <p14:tracePt t="26043" x="4491038" y="2732088"/>
          <p14:tracePt t="26066" x="4483100" y="2705100"/>
          <p14:tracePt t="26094" x="4465638" y="2687638"/>
          <p14:tracePt t="26132" x="4465638" y="2670175"/>
          <p14:tracePt t="26523" x="4465638" y="2679700"/>
          <p14:tracePt t="26571" x="4465638" y="2687638"/>
          <p14:tracePt t="26594" x="4465638" y="2705100"/>
          <p14:tracePt t="26619" x="4465638" y="2714625"/>
          <p14:tracePt t="26634" x="4473575" y="2724150"/>
          <p14:tracePt t="26654" x="4473575" y="2732088"/>
          <p14:tracePt t="26668" x="4473575" y="2741613"/>
          <p14:tracePt t="26693" x="4483100" y="2741613"/>
          <p14:tracePt t="26967" x="4473575" y="2741613"/>
          <p14:tracePt t="26989" x="4465638" y="2732088"/>
          <p14:tracePt t="27003" x="4456113" y="2732088"/>
          <p14:tracePt t="27035" x="4446588" y="2724150"/>
          <p14:tracePt t="27050" x="4446588" y="2714625"/>
          <p14:tracePt t="27519" x="4429125" y="2705100"/>
          <p14:tracePt t="27536" x="4429125" y="2697163"/>
          <p14:tracePt t="27545" x="4419600" y="2687638"/>
          <p14:tracePt t="27557" x="4411663" y="2679700"/>
          <p14:tracePt t="27584" x="4402138" y="2660650"/>
          <p14:tracePt t="27602" x="4394200" y="2652713"/>
          <p14:tracePt t="27638" x="4384675" y="2633663"/>
          <p14:tracePt t="27737" x="4384675" y="2643188"/>
          <p14:tracePt t="27746" x="4394200" y="2652713"/>
          <p14:tracePt t="27758" x="4402138" y="2660650"/>
          <p14:tracePt t="27786" x="4411663" y="2679700"/>
          <p14:tracePt t="28034" x="4411663" y="2670175"/>
          <p14:tracePt t="28073" x="4411663" y="2660650"/>
          <p14:tracePt t="28191" x="4411663" y="2670175"/>
          <p14:tracePt t="28206" x="4411663" y="2687638"/>
          <p14:tracePt t="28220" x="4419600" y="2697163"/>
          <p14:tracePt t="28229" x="4419600" y="2705100"/>
          <p14:tracePt t="28252" x="4429125" y="2714625"/>
          <p14:tracePt t="28338" x="4429125" y="2724150"/>
          <p14:tracePt t="28553" x="4438650" y="2724150"/>
          <p14:tracePt t="28565" x="4446588" y="2724150"/>
          <p14:tracePt t="28588" x="4456113" y="2732088"/>
          <p14:tracePt t="28604" x="4473575" y="2741613"/>
          <p14:tracePt t="28613" x="4483100" y="2741613"/>
          <p14:tracePt t="28644" x="4500563" y="2751138"/>
          <p14:tracePt t="28663" x="4510088" y="2751138"/>
          <p14:tracePt t="28676" x="4518025" y="2751138"/>
          <p14:tracePt t="28704" x="4527550" y="2751138"/>
          <p14:tracePt t="28711" x="4537075" y="2751138"/>
          <p14:tracePt t="28742" x="4537075" y="2732088"/>
          <p14:tracePt t="28971" x="4545013" y="2724150"/>
          <p14:tracePt t="28989" x="4545013" y="2714625"/>
          <p14:tracePt t="28998" x="4554538" y="2705100"/>
          <p14:tracePt t="29022" x="4554538" y="2697163"/>
          <p14:tracePt t="29046" x="4562475" y="2697163"/>
          <p14:tracePt t="29069" x="4572000" y="2705100"/>
          <p14:tracePt t="29095" x="4581525" y="2724150"/>
          <p14:tracePt t="29123" x="4581525" y="2732088"/>
          <p14:tracePt t="29228" x="4589463" y="2732088"/>
          <p14:tracePt t="29249" x="4598988" y="2705100"/>
          <p14:tracePt t="29260" x="4616450" y="2660650"/>
          <p14:tracePt t="29278" x="4633913" y="2633663"/>
          <p14:tracePt t="29306" x="4643438" y="2598738"/>
          <p14:tracePt t="29312" x="4652963" y="2598738"/>
          <p14:tracePt t="29324" x="4652963" y="2589213"/>
          <p14:tracePt t="29741" x="4652963" y="2544763"/>
          <p14:tracePt t="29755" x="4643438" y="2490788"/>
          <p14:tracePt t="29778" x="4625975" y="2438400"/>
          <p14:tracePt t="29794" x="4581525" y="2347913"/>
          <p14:tracePt t="29824" x="4545013" y="2295525"/>
          <p14:tracePt t="29829" x="4518025" y="2268538"/>
          <p14:tracePt t="29848" x="4500563" y="2251075"/>
          <p14:tracePt t="29877" x="4419600" y="2224088"/>
          <p14:tracePt t="29905" x="4375150" y="2224088"/>
          <p14:tracePt t="29925" x="4322763" y="2232025"/>
          <p14:tracePt t="29948" x="4295775" y="2259013"/>
          <p14:tracePt t="29977" x="4268788" y="2303463"/>
          <p14:tracePt t="29994" x="4251325" y="2330450"/>
          <p14:tracePt t="30024" x="4224338" y="2517775"/>
          <p14:tracePt t="30029" x="4224338" y="2608263"/>
          <p14:tracePt t="30048" x="4224338" y="2697163"/>
          <p14:tracePt t="30077" x="4251325" y="2874963"/>
          <p14:tracePt t="30095" x="4268788" y="2919413"/>
          <p14:tracePt t="30110" x="4295775" y="2973388"/>
          <p14:tracePt t="30146" x="4394200" y="3143250"/>
          <p14:tracePt t="30152" x="4429125" y="3224213"/>
          <p14:tracePt t="30164" x="4465638" y="3295650"/>
          <p14:tracePt t="30194" x="4554538" y="3438525"/>
          <p14:tracePt t="30224" x="4670425" y="3608388"/>
          <p14:tracePt t="30249" x="4732338" y="3687763"/>
          <p14:tracePt t="30264" x="4751388" y="3705225"/>
          <p14:tracePt t="30294" x="4786313" y="3741738"/>
          <p14:tracePt t="30299" x="4786313" y="3751263"/>
          <p14:tracePt t="30311" x="4803775" y="3759200"/>
          <p14:tracePt t="30347" x="4840288" y="3768725"/>
          <p14:tracePt t="30369" x="4848225" y="3768725"/>
          <p14:tracePt t="30381" x="4867275" y="3759200"/>
          <p14:tracePt t="30409" x="4875213" y="3732213"/>
          <p14:tracePt t="30415" x="4884738" y="3714750"/>
          <p14:tracePt t="30428" x="4894263" y="3697288"/>
          <p14:tracePt t="30449" x="4894263" y="3679825"/>
          <p14:tracePt t="30465" x="4902200" y="3625850"/>
          <p14:tracePt t="30493" x="4911725" y="3554413"/>
          <p14:tracePt t="30512" x="4911725" y="3419475"/>
          <p14:tracePt t="30527" x="4911725" y="3340100"/>
          <p14:tracePt t="30550" x="4911725" y="3197225"/>
          <p14:tracePt t="30579" x="4875213" y="3044825"/>
          <p14:tracePt t="30584" x="4867275" y="2990850"/>
          <p14:tracePt t="30597" x="4848225" y="2955925"/>
          <p14:tracePt t="30626" x="4840288" y="2919413"/>
          <p14:tracePt t="30632" x="4830763" y="2894013"/>
          <p14:tracePt t="30649" x="4813300" y="2884488"/>
          <p14:tracePt t="30679" x="4759325" y="2813050"/>
          <p14:tracePt t="30710" x="4714875" y="2759075"/>
          <p14:tracePt t="30715" x="4697413" y="2741613"/>
          <p14:tracePt t="30728" x="4670425" y="2705100"/>
          <p14:tracePt t="30750" x="4652963" y="2687638"/>
          <p14:tracePt t="30766" x="4598988" y="2616200"/>
          <p14:tracePt t="30794" x="4562475" y="2544763"/>
          <p14:tracePt t="30800" x="4545013" y="2500313"/>
          <p14:tracePt t="30813" x="4527550" y="2473325"/>
          <p14:tracePt t="30848" x="4473575" y="2419350"/>
          <p14:tracePt t="30879" x="4456113" y="2411413"/>
          <p14:tracePt t="30885" x="4438650" y="2411413"/>
          <p14:tracePt t="30896" x="4419600" y="2419350"/>
          <p14:tracePt t="30927" x="4375150" y="2527300"/>
          <p14:tracePt t="30935" x="4375150" y="2571750"/>
          <p14:tracePt t="30951" x="4357688" y="2625725"/>
          <p14:tracePt t="30966" x="4348163" y="2652713"/>
          <p14:tracePt t="30995" x="4330700" y="2714625"/>
          <p14:tracePt t="31017" x="4330700" y="2732088"/>
          <p14:tracePt t="31048" x="4330700" y="2822575"/>
          <p14:tracePt t="31054" x="4348163" y="2884488"/>
          <p14:tracePt t="31066" x="4367213" y="2928938"/>
          <p14:tracePt t="31095" x="4402138" y="3000375"/>
          <p14:tracePt t="31101" x="4419600" y="3036888"/>
          <p14:tracePt t="31113" x="4438650" y="3054350"/>
          <p14:tracePt t="31149" x="4491038" y="3098800"/>
          <p14:tracePt t="31166" x="4500563" y="3108325"/>
          <p14:tracePt t="31197" x="4545013" y="3116263"/>
          <p14:tracePt t="31226" x="4562475" y="3116263"/>
          <p14:tracePt t="31355" x="4581525" y="3044825"/>
          <p14:tracePt t="31366" x="4598988" y="2973388"/>
          <p14:tracePt t="31381" x="4608513" y="2928938"/>
          <p14:tracePt t="31398" x="4616450" y="2884488"/>
          <p14:tracePt t="31414" x="4616450" y="2847975"/>
          <p14:tracePt t="31449" x="4616450" y="2840038"/>
          <p14:tracePt t="31486" x="4616450" y="2822575"/>
          <p14:tracePt t="31508" x="4608513" y="2732088"/>
          <p14:tracePt t="31524" x="4589463" y="2660650"/>
          <p14:tracePt t="31551" x="4562475" y="2581275"/>
          <p14:tracePt t="31568" x="4554538" y="2562225"/>
          <p14:tracePt t="31596" x="4518025" y="2527300"/>
          <p14:tracePt t="31615" x="4491038" y="2527300"/>
          <p14:tracePt t="31650" x="4456113" y="2527300"/>
          <p14:tracePt t="31656" x="4446588" y="2527300"/>
          <p14:tracePt t="31681" x="4419600" y="2544763"/>
          <p14:tracePt t="31713" x="4419600" y="2554288"/>
          <p14:tracePt t="31728" x="4419600" y="2562225"/>
          <p14:tracePt t="31739" x="4411663" y="2581275"/>
          <p14:tracePt t="31753" x="4411663" y="2616200"/>
          <p14:tracePt t="31782" x="4411663" y="2670175"/>
          <p14:tracePt t="31787" x="4411663" y="2697163"/>
          <p14:tracePt t="31800" x="4411663" y="2705100"/>
          <p14:tracePt t="31829" x="4411663" y="2732088"/>
          <p14:tracePt t="31835" x="4411663" y="2741613"/>
          <p14:tracePt t="31854" x="4419600" y="2751138"/>
          <p14:tracePt t="31870" x="4438650" y="2768600"/>
          <p14:tracePt t="31883" x="4438650" y="2776538"/>
          <p14:tracePt t="31914" x="4456113" y="2786063"/>
          <p14:tracePt t="32351" x="4446588" y="2768600"/>
          <p14:tracePt t="32363" x="4438650" y="2759075"/>
          <p14:tracePt t="32385" x="4419600" y="2732088"/>
          <p14:tracePt t="32402" x="4419600" y="2714625"/>
          <p14:tracePt t="32418" x="4411663" y="2697163"/>
          <p14:tracePt t="32434" x="4394200" y="2643188"/>
          <p14:tracePt t="32455" x="4394200" y="2616200"/>
          <p14:tracePt t="32485" x="4357688" y="2509838"/>
          <p14:tracePt t="32502" x="4348163" y="2465388"/>
          <p14:tracePt t="32519" x="4330700" y="2419350"/>
          <p14:tracePt t="32554" x="4322763" y="2393950"/>
          <p14:tracePt t="32628" x="4322763" y="2411413"/>
          <p14:tracePt t="32639" x="4322763" y="2428875"/>
          <p14:tracePt t="32655" x="4330700" y="2438400"/>
          <p14:tracePt t="32672" x="4330700" y="2446338"/>
          <p14:tracePt t="32915" x="4330700" y="2455863"/>
          <p14:tracePt t="32938" x="4330700" y="2465388"/>
          <p14:tracePt t="32964" x="4330700" y="2473325"/>
          <p14:tracePt t="32987" x="4340225" y="2482850"/>
          <p14:tracePt t="32999" x="4340225" y="2490788"/>
          <p14:tracePt t="33033" x="4357688" y="2517775"/>
          <p14:tracePt t="33039" x="4357688" y="2527300"/>
          <p14:tracePt t="33058" x="4384675" y="2554288"/>
          <p14:tracePt t="33073" x="4384675" y="2562225"/>
          <p14:tracePt t="33102" x="4402138" y="2581275"/>
          <p14:tracePt t="33120" x="4402138" y="2589213"/>
          <p14:tracePt t="33255" x="4402138" y="2562225"/>
          <p14:tracePt t="33265" x="4384675" y="2517775"/>
          <p14:tracePt t="33289" x="4330700" y="2428875"/>
          <p14:tracePt t="33305" x="4313238" y="2393950"/>
          <p14:tracePt t="33321" x="4286250" y="2374900"/>
          <p14:tracePt t="33357" x="4241800" y="2339975"/>
          <p14:tracePt t="33363" x="4241800" y="2330450"/>
          <p14:tracePt t="33457" x="4251325" y="2357438"/>
          <p14:tracePt t="33471" x="4276725" y="2401888"/>
          <p14:tracePt t="33480" x="4295775" y="2446338"/>
          <p14:tracePt t="33492" x="4313238" y="2490788"/>
          <p14:tracePt t="33519" x="4357688" y="2581275"/>
          <p14:tracePt t="33557" x="4394200" y="2652713"/>
          <p14:tracePt t="33563" x="4402138" y="2670175"/>
          <p14:tracePt t="33575" x="4411663" y="2679700"/>
          <p14:tracePt t="33622" x="4419600" y="2679700"/>
          <p14:tracePt t="33746" x="4402138" y="2660650"/>
          <p14:tracePt t="33757" x="4375150" y="2598738"/>
          <p14:tracePt t="33768" x="4348163" y="2517775"/>
          <p14:tracePt t="33792" x="4286250" y="2393950"/>
          <p14:tracePt t="33807" x="4259263" y="2357438"/>
          <p14:tracePt t="33822" x="4259263" y="2339975"/>
          <p14:tracePt t="33839" x="4241800" y="2322513"/>
          <p14:tracePt t="33889" x="4241800" y="2312988"/>
          <p14:tracePt t="33913" x="4251325" y="2322513"/>
          <p14:tracePt t="33924" x="4259263" y="2347913"/>
          <p14:tracePt t="33938" x="4276725" y="2374900"/>
          <p14:tracePt t="33960" x="4303713" y="2446338"/>
          <p14:tracePt t="33990" x="4340225" y="2517775"/>
          <p14:tracePt t="33996" x="4348163" y="2544763"/>
          <p14:tracePt t="34008" x="4367213" y="2571750"/>
          <p14:tracePt t="34037" x="4384675" y="2625725"/>
          <p14:tracePt t="34061" x="4402138" y="2670175"/>
          <p14:tracePt t="34077" x="4411663" y="2679700"/>
          <p14:tracePt t="34093" x="4419600" y="2697163"/>
          <p14:tracePt t="34122" x="4419600" y="2705100"/>
          <p14:tracePt t="34224" x="4411663" y="2697163"/>
          <p14:tracePt t="34235" x="4402138" y="2679700"/>
          <p14:tracePt t="34251" x="4384675" y="2652713"/>
          <p14:tracePt t="34263" x="4357688" y="2616200"/>
          <p14:tracePt t="34291" x="4322763" y="2544763"/>
          <p14:tracePt t="34296" x="4313238" y="2509838"/>
          <p14:tracePt t="34309" x="4313238" y="2500313"/>
          <p14:tracePt t="34338" x="4303713" y="2490788"/>
          <p14:tracePt t="34442" x="4313238" y="2509838"/>
          <p14:tracePt t="34452" x="4322763" y="2536825"/>
          <p14:tracePt t="34464" x="4340225" y="2554288"/>
          <p14:tracePt t="34492" x="4367213" y="2589213"/>
          <p14:tracePt t="34523" x="4394200" y="2625725"/>
          <p14:tracePt t="34541" x="4394200" y="2633663"/>
          <p14:tracePt t="34564" x="4402138" y="2643188"/>
          <p14:tracePt t="34671" x="4394200" y="2633663"/>
          <p14:tracePt t="34680" x="4384675" y="2616200"/>
          <p14:tracePt t="34694" x="4375150" y="2608263"/>
          <p14:tracePt t="34723" x="4348163" y="2562225"/>
          <p14:tracePt t="34729" x="4340225" y="2544763"/>
          <p14:tracePt t="34741" x="4330700" y="2536825"/>
          <p14:tracePt t="34779" x="4330700" y="2527300"/>
          <p14:tracePt t="34824" x="4340225" y="2536825"/>
          <p14:tracePt t="34837" x="4348163" y="2562225"/>
          <p14:tracePt t="34863" x="4394200" y="2633663"/>
          <p14:tracePt t="34892" x="4446588" y="2732088"/>
          <p14:tracePt t="34896" x="4456113" y="2776538"/>
          <p14:tracePt t="34923" x="4491038" y="2857500"/>
          <p14:tracePt t="34935" x="4510088" y="2884488"/>
          <p14:tracePt t="34963" x="4518025" y="2938463"/>
          <p14:tracePt t="34980" x="4527550" y="2955925"/>
          <p14:tracePt t="35009" x="4527550" y="2965450"/>
          <p14:tracePt t="35281" x="4537075" y="2965450"/>
          <p14:tracePt t="35295" x="4545013" y="2973388"/>
          <p14:tracePt t="35392" x="4537075" y="2938463"/>
          <p14:tracePt t="35404" x="4518025" y="2894013"/>
          <p14:tracePt t="35415" x="4510088" y="2857500"/>
          <p14:tracePt t="35429" x="4510088" y="2822575"/>
          <p14:tracePt t="35464" x="4483100" y="2759075"/>
          <p14:tracePt t="35482" x="4483100" y="2751138"/>
          <p14:tracePt t="35534" x="4491038" y="2751138"/>
          <p14:tracePt t="35570" x="4491038" y="2768600"/>
          <p14:tracePt t="35583" x="4510088" y="2813050"/>
          <p14:tracePt t="35598" x="4527550" y="2894013"/>
          <p14:tracePt t="35627" x="4562475" y="3036888"/>
          <p14:tracePt t="35633" x="4572000" y="3098800"/>
          <p14:tracePt t="35664" x="4598988" y="3179763"/>
          <p14:tracePt t="35670" x="4608513" y="3214688"/>
          <p14:tracePt t="35696" x="4616450" y="3268663"/>
          <p14:tracePt t="35714" x="4625975" y="3295650"/>
          <p14:tracePt t="35743" x="4633913" y="3313113"/>
          <p14:tracePt t="35749" x="4633913" y="3322638"/>
          <p14:tracePt t="35920" x="4616450" y="3295650"/>
          <p14:tracePt t="35932" x="4598988" y="3259138"/>
          <p14:tracePt t="35946" x="4589463" y="3232150"/>
          <p14:tracePt t="35968" x="4562475" y="3187700"/>
          <p14:tracePt t="35997" x="4545013" y="3160713"/>
          <p14:tracePt t="36003" x="4537075" y="3152775"/>
          <p14:tracePt t="36015" x="4527550" y="3143250"/>
          <p14:tracePt t="36043" x="4510088" y="3116263"/>
          <p14:tracePt t="36067" x="4483100" y="3071813"/>
          <p14:tracePt t="36096" x="4465638" y="3044825"/>
          <p14:tracePt t="36101" x="4456113" y="3017838"/>
          <p14:tracePt t="36128" x="4438650" y="3009900"/>
          <p14:tracePt t="36134" x="4438650" y="3000375"/>
          <p14:tracePt t="36182" x="4438650" y="2990850"/>
          <p14:tracePt t="36255" x="4446588" y="2990850"/>
          <p14:tracePt t="36270" x="4456113" y="3009900"/>
          <p14:tracePt t="36282" x="4473575" y="3044825"/>
          <p14:tracePt t="36292" x="4500563" y="3071813"/>
          <p14:tracePt t="36315" x="4518025" y="3108325"/>
          <p14:tracePt t="36331" x="4545013" y="3160713"/>
          <p14:tracePt t="36366" x="4572000" y="3232150"/>
          <p14:tracePt t="36397" x="4589463" y="3295650"/>
          <p14:tracePt t="36428" x="4598988" y="3330575"/>
          <p14:tracePt t="36437" x="4608513" y="3348038"/>
          <p14:tracePt t="36473" x="4608513" y="3357563"/>
          <p14:tracePt t="36498" x="4598988" y="3348038"/>
          <p14:tracePt t="36507" x="4589463" y="3322638"/>
          <p14:tracePt t="36531" x="4572000" y="3286125"/>
          <p14:tracePt t="36547" x="4545013" y="3187700"/>
          <p14:tracePt t="36568" x="4527550" y="3108325"/>
          <p14:tracePt t="36584" x="4527550" y="3098800"/>
          <p14:tracePt t="36613" x="4518025" y="3089275"/>
          <p14:tracePt t="36618" x="4518025" y="3081338"/>
          <p14:tracePt t="36676" x="4518025" y="3098800"/>
          <p14:tracePt t="36686" x="4527550" y="3143250"/>
          <p14:tracePt t="36700" x="4527550" y="3170238"/>
          <p14:tracePt t="36715" x="4537075" y="3205163"/>
          <p14:tracePt t="36731" x="4545013" y="3251200"/>
          <p14:tracePt t="36747" x="4545013" y="3286125"/>
          <p14:tracePt t="36769" x="4554538" y="3303588"/>
          <p14:tracePt t="36881" x="4554538" y="3340100"/>
          <p14:tracePt t="36892" x="4554538" y="3367088"/>
          <p14:tracePt t="36903" x="4554538" y="3394075"/>
          <p14:tracePt t="36916" x="4554538" y="3419475"/>
          <p14:tracePt t="36945" x="4554538" y="3455988"/>
          <p14:tracePt t="36953" x="4554538" y="3473450"/>
          <p14:tracePt t="36969" x="4554538" y="3490913"/>
          <p14:tracePt t="36985" x="4554538" y="3509963"/>
          <p14:tracePt t="37000" x="4554538" y="3527425"/>
          <p14:tracePt t="37030" x="4554538" y="3554413"/>
          <p14:tracePt t="37035" x="4554538" y="3562350"/>
          <p14:tracePt t="37047" x="4554538" y="3581400"/>
          <p14:tracePt t="37069" x="4554538" y="3589338"/>
          <p14:tracePt t="37097" x="4554538" y="3625850"/>
          <p14:tracePt t="37115" x="4545013" y="3633788"/>
          <p14:tracePt t="37133" x="4545013" y="3652838"/>
          <p14:tracePt t="37167" x="4545013" y="3660775"/>
          <p14:tracePt t="37172" x="4545013" y="3679825"/>
          <p14:tracePt t="37198" x="4545013" y="3687763"/>
          <p14:tracePt t="37204" x="4545013" y="3705225"/>
          <p14:tracePt t="37231" x="4545013" y="3714750"/>
          <p14:tracePt t="37419" x="4545013" y="3724275"/>
          <p14:tracePt t="37457" x="4545013" y="3732213"/>
          <p14:tracePt t="37478" x="4545013" y="3741738"/>
          <p14:tracePt t="37494" x="4545013" y="3751263"/>
          <p14:tracePt t="37507" x="4545013" y="3759200"/>
          <p14:tracePt t="37518" x="4545013" y="3776663"/>
          <p14:tracePt t="37546" x="4545013" y="3813175"/>
          <p14:tracePt t="37570" x="4545013" y="3830638"/>
          <p14:tracePt t="37586" x="4545013" y="3840163"/>
          <p14:tracePt t="37695" x="4554538" y="3830638"/>
          <p14:tracePt t="37711" x="4554538" y="3822700"/>
          <p14:tracePt t="37732" x="4562475" y="3813175"/>
          <p14:tracePt t="37749" x="4562475" y="3795713"/>
          <p14:tracePt t="37771" x="4562475" y="3776663"/>
          <p14:tracePt t="37787" x="4562475" y="3759200"/>
          <p14:tracePt t="37802" x="4562475" y="3732213"/>
          <p14:tracePt t="37819" x="4581525" y="3652838"/>
          <p14:tracePt t="37847" x="4589463" y="3589338"/>
          <p14:tracePt t="37853" x="4589463" y="3562350"/>
          <p14:tracePt t="37872" x="4598988" y="3527425"/>
          <p14:tracePt t="37901" x="4598988" y="3375025"/>
          <p14:tracePt t="37931" x="4598988" y="3295650"/>
          <p14:tracePt t="37950" x="4598988" y="3268663"/>
          <p14:tracePt t="38117" x="4598988" y="3116263"/>
          <p14:tracePt t="38129" x="4598988" y="2867025"/>
          <p14:tracePt t="38142" x="4598988" y="2697163"/>
          <p14:tracePt t="38171" x="4598988" y="2536825"/>
          <p14:tracePt t="38187" x="4598988" y="2490788"/>
          <p14:tracePt t="38203" x="4598988" y="2473325"/>
          <p14:tracePt t="38286" x="4608513" y="2473325"/>
          <p14:tracePt t="38492" x="4616450" y="2482850"/>
          <p14:tracePt t="38502" x="4616450" y="2490788"/>
          <p14:tracePt t="38518" x="4616450" y="2500313"/>
          <p14:tracePt t="38548" x="4616450" y="2527300"/>
          <p14:tracePt t="38554" x="4625975" y="2536825"/>
          <p14:tracePt t="38573" x="4625975" y="2544763"/>
          <p14:tracePt t="38589" x="4633913" y="2554288"/>
          <p14:tracePt t="38604" x="4633913" y="2562225"/>
          <p14:tracePt t="38971" x="4633913" y="2571750"/>
          <p14:tracePt t="38985" x="4633913" y="2589213"/>
          <p14:tracePt t="38994" x="4633913" y="2598738"/>
          <p14:tracePt t="39007" x="4633913" y="2625725"/>
          <p14:tracePt t="39034" x="4633913" y="2670175"/>
          <p14:tracePt t="39052" x="4625975" y="2687638"/>
          <p14:tracePt t="39074" x="4625975" y="2732088"/>
          <p14:tracePt t="39090" x="4625975" y="2741613"/>
          <p14:tracePt t="39126" x="4625975" y="2751138"/>
          <p14:tracePt t="39223" x="4625975" y="2741613"/>
          <p14:tracePt t="39237" x="4625975" y="2732088"/>
          <p14:tracePt t="39250" x="4625975" y="2724150"/>
          <p14:tracePt t="39275" x="4633913" y="2679700"/>
          <p14:tracePt t="39291" x="4633913" y="2670175"/>
          <p14:tracePt t="39307" x="4633913" y="2660650"/>
          <p14:tracePt t="39381" x="4633913" y="2670175"/>
          <p14:tracePt t="39392" x="4633913" y="2697163"/>
          <p14:tracePt t="39406" x="4633913" y="2724150"/>
          <p14:tracePt t="39435" x="4633913" y="2751138"/>
          <p14:tracePt t="39442" x="4633913" y="2768600"/>
          <p14:tracePt t="39454" x="4633913" y="2776538"/>
          <p14:tracePt t="39476" x="4643438" y="2776538"/>
          <p14:tracePt t="39727" x="4643438" y="2786063"/>
          <p14:tracePt t="39753" x="4643438" y="2795588"/>
          <p14:tracePt t="39775" x="4643438" y="2803525"/>
          <p14:tracePt t="39789" x="4643438" y="2822575"/>
          <p14:tracePt t="39808" x="4643438" y="2830513"/>
          <p14:tracePt t="39824" x="4643438" y="2857500"/>
          <p14:tracePt t="39853" x="4643438" y="2867025"/>
          <p14:tracePt t="40414" x="4643438" y="2884488"/>
          <p14:tracePt t="40426" x="4643438" y="2911475"/>
          <p14:tracePt t="40440" x="4643438" y="2946400"/>
          <p14:tracePt t="40477" x="4581525" y="3089275"/>
          <p14:tracePt t="40487" x="4572000" y="3108325"/>
          <p14:tracePt t="40511" x="4545013" y="3133725"/>
          <p14:tracePt t="40526" x="4545013" y="3143250"/>
          <p14:tracePt t="40577" x="4537075" y="3143250"/>
          <p14:tracePt t="40607" x="4545013" y="3108325"/>
          <p14:tracePt t="40616" x="4562475" y="3044825"/>
          <p14:tracePt t="40628" x="4581525" y="2982913"/>
          <p14:tracePt t="40656" x="4633913" y="2894013"/>
          <p14:tracePt t="40680" x="4670425" y="2822575"/>
          <p14:tracePt t="40709" x="4705350" y="2786063"/>
          <p14:tracePt t="40715" x="4714875" y="2776538"/>
          <p14:tracePt t="40727" x="4724400" y="2776538"/>
          <p14:tracePt t="40756" x="4724400" y="2768600"/>
          <p14:tracePt t="40964" x="4724400" y="2786063"/>
          <p14:tracePt t="40978" x="4714875" y="2795588"/>
          <p14:tracePt t="40991" x="4714875" y="2813050"/>
          <p14:tracePt t="41003" x="4714875" y="2822575"/>
          <p14:tracePt t="41014" x="4705350" y="2840038"/>
          <p14:tracePt t="41041" x="4697413" y="2857500"/>
          <p14:tracePt t="41079" x="4670425" y="2901950"/>
          <p14:tracePt t="41085" x="4652963" y="2919413"/>
          <p14:tracePt t="41098" x="4643438" y="2928938"/>
          <p14:tracePt t="41113" x="4625975" y="2928938"/>
          <p14:tracePt t="41142" x="4616450" y="2928938"/>
          <p14:tracePt t="41148" x="4608513" y="2928938"/>
          <p14:tracePt t="41193" x="4608513" y="2911475"/>
          <p14:tracePt t="41206" x="4608513" y="2874963"/>
          <p14:tracePt t="41219" x="4608513" y="2813050"/>
          <p14:tracePt t="41231" x="4608513" y="2759075"/>
          <p14:tracePt t="41244" x="4608513" y="2714625"/>
          <p14:tracePt t="41279" x="4625975" y="2670175"/>
          <p14:tracePt t="41304" x="4633913" y="2670175"/>
          <p14:tracePt t="41316" x="4643438" y="2670175"/>
          <p14:tracePt t="41343" x="4652963" y="2679700"/>
          <p14:tracePt t="41348" x="4660900" y="2687638"/>
          <p14:tracePt t="41361" x="4670425" y="2705100"/>
          <p14:tracePt t="41383" x="4679950" y="2724150"/>
          <p14:tracePt t="41411" x="4697413" y="2803525"/>
          <p14:tracePt t="41429" x="4705350" y="2822575"/>
          <p14:tracePt t="41459" x="4705350" y="2901950"/>
          <p14:tracePt t="41483" x="4705350" y="2938463"/>
          <p14:tracePt t="41512" x="4705350" y="2973388"/>
          <p14:tracePt t="41531" x="4697413" y="2982913"/>
          <p14:tracePt t="41559" x="4697413" y="2990850"/>
          <p14:tracePt t="41580" x="4687888" y="2990850"/>
          <p14:tracePt t="41589" x="4679950" y="2990850"/>
          <p14:tracePt t="41604" x="4670425" y="2990850"/>
          <p14:tracePt t="41628" x="4652963" y="2990850"/>
          <p14:tracePt t="41646" x="4643438" y="2973388"/>
          <p14:tracePt t="41681" x="4625975" y="2938463"/>
          <p14:tracePt t="41687" x="4625975" y="2928938"/>
          <p14:tracePt t="41728" x="4625975" y="2919413"/>
          <p14:tracePt t="41772" x="4633913" y="2919413"/>
          <p14:tracePt t="41783" x="4652963" y="2919413"/>
          <p14:tracePt t="41796" x="4660900" y="2938463"/>
          <p14:tracePt t="41807" x="4670425" y="2946400"/>
          <p14:tracePt t="41820" x="4679950" y="2965450"/>
          <p14:tracePt t="41832" x="4679950" y="2990850"/>
          <p14:tracePt t="41860" x="4679950" y="3044825"/>
          <p14:tracePt t="41866" x="4679950" y="3071813"/>
          <p14:tracePt t="41885" x="4660900" y="3081338"/>
          <p14:tracePt t="41899" x="4652963" y="3089275"/>
          <p14:tracePt t="41928" x="4633913" y="3089275"/>
          <p14:tracePt t="41959" x="4625975" y="3089275"/>
          <p14:tracePt t="41964" x="4625975" y="3071813"/>
          <p14:tracePt t="41984" x="4625975" y="3044825"/>
          <p14:tracePt t="42000" x="4625975" y="2982913"/>
          <p14:tracePt t="42028" x="4625975" y="2894013"/>
          <p14:tracePt t="42060" x="4643438" y="2822575"/>
          <p14:tracePt t="42084" x="4643438" y="2803525"/>
          <p14:tracePt t="42118" x="4589463" y="2822575"/>
          <p14:tracePt t="42135" x="4554538" y="2840038"/>
          <p14:tracePt t="42161" x="4491038" y="2874963"/>
          <p14:tracePt t="42185" x="4456113" y="2894013"/>
          <p14:tracePt t="42252" x="4473575" y="2857500"/>
          <p14:tracePt t="42265" x="4518025" y="2776538"/>
          <p14:tracePt t="42283" x="4554538" y="2724150"/>
          <p14:tracePt t="42301" x="4625975" y="2687638"/>
          <p14:tracePt t="42329" x="4714875" y="2768600"/>
          <p14:tracePt t="42348" x="4803775" y="3071813"/>
          <p14:tracePt t="42363" x="4803775" y="3295650"/>
          <p14:tracePt t="42386" x="4786313" y="3652838"/>
          <p14:tracePt t="42414" x="4714875" y="3803650"/>
          <p14:tracePt t="42420" x="4687888" y="3840163"/>
          <p14:tracePt t="42461" x="4616450" y="3857625"/>
          <p14:tracePt t="42485" x="4589463" y="3857625"/>
          <p14:tracePt t="42502" x="4589463" y="3840163"/>
          <p14:tracePt t="42517" x="4581525" y="3776663"/>
          <p14:tracePt t="42533" x="4581525" y="3724275"/>
          <p14:tracePt t="42562" x="4581525" y="3652838"/>
          <p14:tracePt t="42567" x="4581525" y="3608388"/>
          <p14:tracePt t="42586" x="4562475" y="3554413"/>
          <p14:tracePt t="42615" x="4562475" y="3517900"/>
          <p14:tracePt t="42633" x="4562475" y="3509963"/>
          <p14:tracePt t="42649" x="4537075" y="3482975"/>
          <p14:tracePt t="42685" x="4500563" y="3411538"/>
          <p14:tracePt t="42702" x="4491038" y="3384550"/>
          <p14:tracePt t="42718" x="4473575" y="3330575"/>
          <p14:tracePt t="42746" x="4473575" y="3276600"/>
          <p14:tracePt t="42784" x="4473575" y="3205163"/>
          <p14:tracePt t="42802" x="4473575" y="3179763"/>
          <p14:tracePt t="42818" x="4491038" y="3160713"/>
          <p14:tracePt t="42847" x="4518025" y="3160713"/>
          <p14:tracePt t="42853" x="4537075" y="3160713"/>
          <p14:tracePt t="42865" x="4554538" y="3179763"/>
          <p14:tracePt t="42886" x="4598988" y="3251200"/>
          <p14:tracePt t="42902" x="4616450" y="3303588"/>
          <p14:tracePt t="42931" x="4625975" y="3419475"/>
          <p14:tracePt t="42936" x="4625975" y="3490913"/>
          <p14:tracePt t="42963" x="4598988" y="3598863"/>
          <p14:tracePt t="42988" x="4581525" y="3633788"/>
          <p14:tracePt t="43017" x="4581525" y="3643313"/>
          <p14:tracePt t="43140" x="4572000" y="3633788"/>
          <p14:tracePt t="43152" x="4572000" y="3625850"/>
          <p14:tracePt t="43524" x="4572000" y="3608388"/>
          <p14:tracePt t="43538" x="4572000" y="3581400"/>
          <p14:tracePt t="43552" x="4572000" y="3544888"/>
          <p14:tracePt t="43588" x="4554538" y="3384550"/>
          <p14:tracePt t="43619" x="4545013" y="3286125"/>
          <p14:tracePt t="43624" x="4537075" y="3241675"/>
          <p14:tracePt t="43637" x="4527550" y="3205163"/>
          <p14:tracePt t="43666" x="4518025" y="3152775"/>
          <p14:tracePt t="43671" x="4510088" y="3125788"/>
          <p14:tracePt t="43690" x="4510088" y="3098800"/>
          <p14:tracePt t="43706" x="4510088" y="3044825"/>
          <p14:tracePt t="43734" x="4510088" y="3036888"/>
          <p14:tracePt t="44054" x="4500563" y="3036888"/>
          <p14:tracePt t="44090" x="4500563" y="3017838"/>
          <p14:tracePt t="44103" x="4491038" y="3009900"/>
          <p14:tracePt t="44116" x="4483100" y="3000375"/>
          <p14:tracePt t="44138" x="4473575" y="2946400"/>
          <p14:tracePt t="44154" x="4473575" y="2919413"/>
          <p14:tracePt t="44169" x="4465638" y="2894013"/>
          <p14:tracePt t="44191" x="4446588" y="2830513"/>
          <p14:tracePt t="44218" x="4438650" y="2776538"/>
          <p14:tracePt t="44238" x="4429125" y="2732088"/>
          <p14:tracePt t="44267" x="4411663" y="2687638"/>
          <p14:tracePt t="44272" x="4411663" y="2679700"/>
          <p14:tracePt t="44291" x="4411663" y="2670175"/>
          <p14:tracePt t="44521" x="4411663" y="2660650"/>
          <p14:tracePt t="44774" x="4411663" y="2670175"/>
          <p14:tracePt t="44785" x="4411663" y="2679700"/>
          <p14:tracePt t="44801" x="4419600" y="2697163"/>
          <p14:tracePt t="44825" x="4429125" y="2732088"/>
          <p14:tracePt t="44854" x="4438650" y="2751138"/>
          <p14:tracePt t="44943" x="4438650" y="2759075"/>
          <p14:tracePt t="45065" x="4438650" y="2768600"/>
          <p14:tracePt t="45077" x="4446588" y="2786063"/>
          <p14:tracePt t="45092" x="4446588" y="2795588"/>
          <p14:tracePt t="45111" x="4446588" y="2803525"/>
          <p14:tracePt t="45125" x="4446588" y="2813050"/>
          <p14:tracePt t="45171" x="4446588" y="2822575"/>
          <p14:tracePt t="45449" x="4456113" y="2830513"/>
          <p14:tracePt t="45462" x="4456113" y="2840038"/>
          <p14:tracePt t="45484" x="4456113" y="2847975"/>
          <p14:tracePt t="45628" x="4456113" y="2830513"/>
          <p14:tracePt t="45641" x="4456113" y="2822575"/>
          <p14:tracePt t="45655" x="4456113" y="2803525"/>
          <p14:tracePt t="45667" x="4456113" y="2795588"/>
          <p14:tracePt t="45677" x="4446588" y="2786063"/>
          <p14:tracePt t="45699" x="4446588" y="2776538"/>
          <p14:tracePt t="45844" x="4446588" y="2803525"/>
          <p14:tracePt t="45855" x="4446588" y="2822575"/>
          <p14:tracePt t="45870" x="4456113" y="2840038"/>
          <p14:tracePt t="45897" x="4465638" y="2894013"/>
          <p14:tracePt t="45926" x="4473575" y="2938463"/>
          <p14:tracePt t="45931" x="4483100" y="2955925"/>
          <p14:tracePt t="45944" x="4491038" y="2990850"/>
          <p14:tracePt t="45972" x="4491038" y="3027363"/>
          <p14:tracePt t="45978" x="4500563" y="3054350"/>
          <p14:tracePt t="45997" x="4510088" y="3081338"/>
          <p14:tracePt t="46013" x="4518025" y="3125788"/>
          <p14:tracePt t="46041" x="4518025" y="3170238"/>
          <p14:tracePt t="46050" x="4518025" y="3197225"/>
          <p14:tracePt t="46075" x="4527550" y="3241675"/>
          <p14:tracePt t="46097" x="4527550" y="3251200"/>
          <p14:tracePt t="46126" x="4527550" y="3313113"/>
          <p14:tracePt t="46132" x="4527550" y="3330575"/>
          <p14:tracePt t="46155" x="4527550" y="3357563"/>
          <p14:tracePt t="46173" x="4527550" y="3411538"/>
          <p14:tracePt t="46197" x="4527550" y="3482975"/>
          <p14:tracePt t="46227" x="4518025" y="3554413"/>
          <p14:tracePt t="46233" x="4518025" y="3581400"/>
          <p14:tracePt t="46245" x="4510088" y="3608388"/>
          <p14:tracePt t="46273" x="4500563" y="3652838"/>
          <p14:tracePt t="46279" x="4491038" y="3670300"/>
          <p14:tracePt t="46298" x="4491038" y="3679825"/>
          <p14:tracePt t="46314" x="4473575" y="3714750"/>
          <p14:tracePt t="46342" x="4465638" y="3751263"/>
          <p14:tracePt t="46348" x="4465638" y="3768725"/>
          <p14:tracePt t="46361" x="4456113" y="3776663"/>
          <p14:tracePt t="46376" x="4446588" y="3786188"/>
          <p14:tracePt t="46398" x="4438650" y="3795713"/>
          <p14:tracePt t="46711" x="4438650" y="3813175"/>
          <p14:tracePt t="46723" x="4438650" y="3840163"/>
          <p14:tracePt t="46733" x="4438650" y="3857625"/>
          <p14:tracePt t="46748" x="4438650" y="3875088"/>
          <p14:tracePt t="46762" x="4438650" y="3894138"/>
          <p14:tracePt t="46797" x="4438650" y="3919538"/>
          <p14:tracePt t="46815" x="4438650" y="3929063"/>
          <p14:tracePt t="46846" x="4438650" y="3938588"/>
          <p14:tracePt t="47058" x="4438650" y="3956050"/>
          <p14:tracePt t="47071" x="4438650" y="3965575"/>
          <p14:tracePt t="47099" x="4446588" y="3990975"/>
          <p14:tracePt t="47145" x="4456113" y="4017963"/>
          <p14:tracePt t="47163" x="4456113" y="4027488"/>
          <p14:tracePt t="47180" x="4456113" y="4037013"/>
          <p14:tracePt t="47202" x="4456113" y="4044950"/>
          <p14:tracePt t="47218" x="4465638" y="4044950"/>
          <p14:tracePt t="47693" x="4473575" y="4044950"/>
          <p14:tracePt t="47709" x="4473575" y="4037013"/>
          <p14:tracePt t="47732" x="4483100" y="4027488"/>
          <p14:tracePt t="47742" x="4483100" y="4017963"/>
          <p14:tracePt t="47914" x="4483100" y="3973513"/>
          <p14:tracePt t="47925" x="4483100" y="3911600"/>
          <p14:tracePt t="47935" x="4483100" y="3840163"/>
          <p14:tracePt t="47964" x="4483100" y="3705225"/>
          <p14:tracePt t="47970" x="4483100" y="3660775"/>
          <p14:tracePt t="48004" x="4483100" y="3581400"/>
          <p14:tracePt t="48032" x="4473575" y="3500438"/>
          <p14:tracePt t="48050" x="4473575" y="3465513"/>
          <p14:tracePt t="48067" x="4465638" y="3419475"/>
          <p14:tracePt t="48102" x="4456113" y="3384550"/>
          <p14:tracePt t="48108" x="4456113" y="3375025"/>
          <p14:tracePt t="48120" x="4446588" y="3375025"/>
          <p14:tracePt t="48428" x="4438650" y="3375025"/>
          <p14:tracePt t="48477" x="4438650" y="3367088"/>
          <p14:tracePt t="48499" x="4429125" y="3357563"/>
          <p14:tracePt t="48512" x="4429125" y="3330575"/>
          <p14:tracePt t="48525" x="4429125" y="3322638"/>
          <p14:tracePt t="48539" x="4429125" y="3313113"/>
          <p14:tracePt t="48567" x="4429125" y="3295650"/>
          <p14:tracePt t="48574" x="4429125" y="3286125"/>
          <p14:tracePt t="48863" x="4429125" y="3276600"/>
          <p14:tracePt t="48922" x="4429125" y="3268663"/>
          <p14:tracePt t="49293" x="4429125" y="3259138"/>
          <p14:tracePt t="49306" x="4429125" y="3251200"/>
          <p14:tracePt t="49401" x="4429125" y="3241675"/>
          <p14:tracePt t="49451" x="4429125" y="3224213"/>
          <p14:tracePt t="49461" x="4429125" y="3214688"/>
          <p14:tracePt t="49473" x="4429125" y="3197225"/>
          <p14:tracePt t="49508" x="4429125" y="3160713"/>
          <p14:tracePt t="49514" x="4429125" y="3143250"/>
          <p14:tracePt t="49539" x="4429125" y="3133725"/>
          <p14:tracePt t="49582" x="4429125" y="3125788"/>
          <p14:tracePt t="49631" x="4438650" y="3125788"/>
          <p14:tracePt t="49652" x="4446588" y="3125788"/>
          <p14:tracePt t="49672" x="4446588" y="3133725"/>
          <p14:tracePt t="49689" x="4446588" y="3160713"/>
          <p14:tracePt t="49711" x="4446588" y="3170238"/>
          <p14:tracePt t="49727" x="4446588" y="3179763"/>
          <p14:tracePt t="49776" x="4456113" y="3187700"/>
          <p14:tracePt t="49846" x="4456113" y="3152775"/>
          <p14:tracePt t="49857" x="4446588" y="3116263"/>
          <p14:tracePt t="49873" x="4438650" y="3089275"/>
          <p14:tracePt t="49890" x="4429125" y="3071813"/>
          <p14:tracePt t="49912" x="4419600" y="3054350"/>
          <p14:tracePt t="49943" x="4419600" y="3044825"/>
          <p14:tracePt t="49972" x="4411663" y="2990850"/>
          <p14:tracePt t="49978" x="4402138" y="2965450"/>
          <p14:tracePt t="49990" x="4402138" y="2938463"/>
          <p14:tracePt t="50012" x="4394200" y="2911475"/>
          <p14:tracePt t="50041" x="4394200" y="2884488"/>
          <p14:tracePt t="50062" x="4394200" y="2874963"/>
          <p14:tracePt t="50194" x="4394200" y="2830513"/>
          <p14:tracePt t="50209" x="4394200" y="2795588"/>
          <p14:tracePt t="50221" x="4394200" y="2776538"/>
          <p14:tracePt t="50244" x="4394200" y="2759075"/>
          <p14:tracePt t="50274" x="4394200" y="2751138"/>
          <p14:tracePt t="50350" x="4394200" y="2741613"/>
          <p14:tracePt t="50411" x="4402138" y="2751138"/>
          <p14:tracePt t="50422" x="4402138" y="2759075"/>
          <p14:tracePt t="50443" x="4419600" y="2776538"/>
          <p14:tracePt t="50461" x="4429125" y="2795588"/>
          <p14:tracePt t="50490" x="4438650" y="2795588"/>
          <p14:tracePt t="50495" x="4438650" y="2803525"/>
          <p14:tracePt t="50530" x="4438650" y="2822575"/>
          <p14:tracePt t="50545" x="4446588" y="2830513"/>
          <p14:tracePt t="50574" x="4446588" y="2847975"/>
          <p14:tracePt t="50590" x="4456113" y="2857500"/>
          <p14:tracePt t="50601" x="4456113" y="2884488"/>
          <p14:tracePt t="50616" x="4465638" y="2894013"/>
          <p14:tracePt t="50643" x="4473575" y="2928938"/>
          <p14:tracePt t="50649" x="4473575" y="2946400"/>
          <p14:tracePt t="50672" x="4473575" y="2973388"/>
          <p14:tracePt t="50690" x="4473575" y="2990850"/>
          <p14:tracePt t="50714" x="4483100" y="3017838"/>
          <p14:tracePt t="50730" x="4483100" y="3027363"/>
          <p14:tracePt t="50746" x="4491038" y="3054350"/>
          <p14:tracePt t="50775" x="4491038" y="3062288"/>
          <p14:tracePt t="50795" x="4491038" y="3071813"/>
          <p14:tracePt t="50832" x="4491038" y="3081338"/>
          <p14:tracePt t="50869" x="4500563" y="3089275"/>
          <p14:tracePt t="50905" x="4500563" y="3098800"/>
          <p14:tracePt t="50915" x="4510088" y="3108325"/>
          <p14:tracePt t="50929" x="4510088" y="3116263"/>
          <p14:tracePt t="50959" x="4510088" y="3125788"/>
          <p14:tracePt t="50988" x="4510088" y="3133725"/>
          <p14:tracePt t="51346" x="4510088" y="3143250"/>
          <p14:tracePt t="51360" x="4518025" y="3160713"/>
          <p14:tracePt t="51373" x="4527550" y="3179763"/>
          <p14:tracePt t="51395" x="4537075" y="3214688"/>
          <p14:tracePt t="51433" x="4537075" y="3224213"/>
          <p14:tracePt t="51493" x="4537075" y="3205163"/>
          <p14:tracePt t="51504" x="4537075" y="3152775"/>
          <p14:tracePt t="51517" x="4510088" y="3062288"/>
          <p14:tracePt t="51547" x="4465638" y="2874963"/>
          <p14:tracePt t="51552" x="4438650" y="2795588"/>
          <p14:tracePt t="51564" x="4411663" y="2741613"/>
          <p14:tracePt t="51593" x="4394200" y="2687638"/>
          <p14:tracePt t="51617" x="4384675" y="2670175"/>
          <p14:tracePt t="51731" x="4384675" y="2687638"/>
          <p14:tracePt t="51746" x="4384675" y="2732088"/>
          <p14:tracePt t="51757" x="4402138" y="2786063"/>
          <p14:tracePt t="51781" x="4419600" y="2884488"/>
          <p14:tracePt t="51817" x="4456113" y="2990850"/>
          <p14:tracePt t="51847" x="4456113" y="3017838"/>
          <p14:tracePt t="51853" x="4465638" y="3027363"/>
          <p14:tracePt t="51866" x="4473575" y="3044825"/>
          <p14:tracePt t="51894" x="4483100" y="3098800"/>
          <p14:tracePt t="51900" x="4500563" y="3143250"/>
          <p14:tracePt t="51919" x="4510088" y="3170238"/>
          <p14:tracePt t="51935" x="4518025" y="3205163"/>
          <p14:tracePt t="51951" x="4527550" y="3276600"/>
          <p14:tracePt t="51979" x="4545013" y="3322638"/>
          <p14:tracePt t="51985" x="4545013" y="3357563"/>
          <p14:tracePt t="51997" x="4554538" y="3384550"/>
          <p14:tracePt t="52019" x="4554538" y="3438525"/>
          <p14:tracePt t="52035" x="4554538" y="3509963"/>
          <p14:tracePt t="52063" x="4572000" y="3581400"/>
          <p14:tracePt t="52069" x="4572000" y="3608388"/>
          <p14:tracePt t="52081" x="4581525" y="3616325"/>
          <p14:tracePt t="52116" x="4581525" y="3625850"/>
          <p14:tracePt t="52527" x="4581525" y="3643313"/>
          <p14:tracePt t="52536" x="4581525" y="3660775"/>
          <p14:tracePt t="52551" x="4589463" y="3687763"/>
          <p14:tracePt t="52581" x="4589463" y="3741738"/>
          <p14:tracePt t="52587" x="4589463" y="3759200"/>
          <p14:tracePt t="52619" x="4589463" y="3803650"/>
          <p14:tracePt t="52635" x="4598988" y="3822700"/>
          <p14:tracePt t="52656" x="4598988" y="3830638"/>
          <p14:tracePt t="52684" x="4598988" y="3840163"/>
          <p14:tracePt t="52743" x="4598988" y="3848100"/>
          <p14:tracePt t="52765" x="4598988" y="3867150"/>
          <p14:tracePt t="52788" x="4598988" y="3875088"/>
          <p14:tracePt t="52802" x="4598988" y="3894138"/>
          <p14:tracePt t="52827" x="4598988" y="3902075"/>
          <p14:tracePt t="52839" x="4598988" y="3919538"/>
          <p14:tracePt t="52875" x="4598988" y="3929063"/>
          <p14:tracePt t="52924" x="4598988" y="3938588"/>
          <p14:tracePt t="53053" x="4598988" y="3946525"/>
          <p14:tracePt t="53127" x="4598988" y="3956050"/>
          <p14:tracePt t="53140" x="4598988" y="3973513"/>
          <p14:tracePt t="53161" x="4598988" y="3983038"/>
          <p14:tracePt t="53592" x="4589463" y="3983038"/>
          <p14:tracePt t="53622" x="4589463" y="3990975"/>
          <p14:tracePt t="53630" x="4589463" y="4000500"/>
          <p14:tracePt t="53642" x="4589463" y="4010025"/>
          <p14:tracePt t="53679" x="4589463" y="4017963"/>
          <p14:tracePt t="53690" x="4581525" y="4017963"/>
          <p14:tracePt t="53716" x="4581525" y="4027488"/>
          <p14:tracePt t="53788" x="4581525" y="4037013"/>
          <p14:tracePt t="53799" x="4581525" y="4044950"/>
          <p14:tracePt t="53811" x="4572000" y="4044950"/>
          <p14:tracePt t="53845" x="4572000" y="4054475"/>
          <p14:tracePt t="53860" x="4562475" y="4054475"/>
          <p14:tracePt t="53875" x="4562475" y="4071938"/>
          <p14:tracePt t="53932" x="4562475" y="4081463"/>
          <p14:tracePt t="53944" x="4554538" y="4081463"/>
          <p14:tracePt t="53957" x="4554538" y="4089400"/>
          <p14:tracePt t="54003" x="4554538" y="4098925"/>
          <p14:tracePt t="54019" x="4554538" y="4108450"/>
          <p14:tracePt t="54027" x="4545013" y="4108450"/>
          <p14:tracePt t="54043" x="4545013" y="4116388"/>
          <p14:tracePt t="54071" x="4537075" y="4133850"/>
          <p14:tracePt t="54076" x="4527550" y="4133850"/>
          <p14:tracePt t="54089" x="4527550" y="4143375"/>
          <p14:tracePt t="54125" x="4518025" y="4160838"/>
          <p14:tracePt t="54148" x="4518025" y="4170363"/>
          <p14:tracePt t="54160" x="4518025" y="4179888"/>
          <p14:tracePt t="54174" x="4518025" y="4187825"/>
          <p14:tracePt t="54202" x="4500563" y="4224338"/>
          <p14:tracePt t="54208" x="4491038" y="4241800"/>
          <p14:tracePt t="54227" x="4491038" y="4251325"/>
          <p14:tracePt t="54243" x="4483100" y="4268788"/>
          <p14:tracePt t="54273" x="4483100" y="4276725"/>
          <p14:tracePt t="54426" x="4483100" y="4259263"/>
          <p14:tracePt t="54435" x="4491038" y="4251325"/>
          <p14:tracePt t="54458" x="4510088" y="4214813"/>
          <p14:tracePt t="54474" x="4518025" y="4197350"/>
          <p14:tracePt t="54503" x="4527550" y="4170363"/>
          <p14:tracePt t="54509" x="4537075" y="4152900"/>
          <p14:tracePt t="54528" x="4545013" y="4152900"/>
          <p14:tracePt t="54543" x="4545013" y="4143375"/>
          <p14:tracePt t="54559" x="4545013" y="4125913"/>
          <p14:tracePt t="54588" x="4554538" y="4108450"/>
          <p14:tracePt t="54594" x="4554538" y="4098925"/>
          <p14:tracePt t="54606" x="4554538" y="4089400"/>
          <p14:tracePt t="54628" x="4562475" y="4054475"/>
          <p14:tracePt t="54657" x="4562475" y="4027488"/>
          <p14:tracePt t="54665" x="4572000" y="4017963"/>
          <p14:tracePt t="54677" x="4572000" y="4000500"/>
          <p14:tracePt t="54703" x="4581525" y="3983038"/>
          <p14:tracePt t="54728" x="4581525" y="3965575"/>
          <p14:tracePt t="54756" x="4581525" y="3929063"/>
          <p14:tracePt t="54762" x="4581525" y="3911600"/>
          <p14:tracePt t="54774" x="4581525" y="3902075"/>
          <p14:tracePt t="54803" x="4589463" y="3894138"/>
          <p14:tracePt t="54892" x="4589463" y="3902075"/>
          <p14:tracePt t="54902" x="4589463" y="3911600"/>
          <p14:tracePt t="54919" x="4589463" y="3929063"/>
          <p14:tracePt t="54929" x="4589463" y="3965575"/>
          <p14:tracePt t="54944" x="4589463" y="3990975"/>
          <p14:tracePt t="54973" x="4581525" y="4044950"/>
          <p14:tracePt t="54979" x="4581525" y="4062413"/>
          <p14:tracePt t="54991" x="4572000" y="4089400"/>
          <p14:tracePt t="55026" x="4554538" y="4170363"/>
          <p14:tracePt t="55044" x="4545013" y="4205288"/>
          <p14:tracePt t="55060" x="4527550" y="4295775"/>
          <p14:tracePt t="55075" x="4510088" y="4340225"/>
          <p14:tracePt t="55104" x="4483100" y="4402138"/>
          <p14:tracePt t="55109" x="4483100" y="4419600"/>
          <p14:tracePt t="55127" x="4473575" y="4446588"/>
          <p14:tracePt t="55143" x="4465638" y="4465638"/>
          <p14:tracePt t="55173" x="4456113" y="4483100"/>
          <p14:tracePt t="55182" x="4456113" y="4491038"/>
          <p14:tracePt t="55276" x="4456113" y="4483100"/>
          <p14:tracePt t="55302" x="4456113" y="4465638"/>
          <p14:tracePt t="55314" x="4456113" y="4456113"/>
          <p14:tracePt t="55328" x="4465638" y="4438650"/>
          <p14:tracePt t="55359" x="4491038" y="4375150"/>
          <p14:tracePt t="55376" x="4500563" y="4367213"/>
          <p14:tracePt t="55405" x="4510088" y="4348163"/>
          <p14:tracePt t="55436" x="4510088" y="4340225"/>
          <p14:tracePt t="55575" x="4518025" y="4276725"/>
          <p14:tracePt t="55587" x="4545013" y="4205288"/>
          <p14:tracePt t="55607" x="4562475" y="4143375"/>
          <p14:tracePt t="55630" x="4562475" y="4116388"/>
          <p14:tracePt t="55769" x="4562475" y="4108450"/>
          <p14:tracePt t="56104" x="4562475" y="4089400"/>
          <p14:tracePt t="56118" x="4562475" y="4071938"/>
          <p14:tracePt t="56132" x="4562475" y="4062413"/>
          <p14:tracePt t="56161" x="4562475" y="4044950"/>
          <p14:tracePt t="56228" x="4562475" y="4037013"/>
          <p14:tracePt t="56515" x="4562475" y="4044950"/>
          <p14:tracePt t="56526" x="4562475" y="4081463"/>
          <p14:tracePt t="56537" x="4562475" y="4125913"/>
          <p14:tracePt t="56550" x="4554538" y="4160838"/>
          <p14:tracePt t="56578" x="4545013" y="4224338"/>
          <p14:tracePt t="56595" x="4545013" y="4232275"/>
          <p14:tracePt t="56632" x="4527550" y="4268788"/>
          <p14:tracePt t="56637" x="4518025" y="4286250"/>
          <p14:tracePt t="56678" x="4500563" y="4313238"/>
          <p14:tracePt t="56687" x="4500563" y="4322763"/>
          <p14:tracePt t="56712" x="4483100" y="4348163"/>
          <p14:tracePt t="56734" x="4483100" y="4357688"/>
          <p14:tracePt t="56839" x="4491038" y="4340225"/>
          <p14:tracePt t="56852" x="4491038" y="4322763"/>
          <p14:tracePt t="56878" x="4518025" y="4241800"/>
          <p14:tracePt t="56896" x="4537075" y="4170363"/>
          <p14:tracePt t="56932" x="4589463" y="3973513"/>
          <p14:tracePt t="56938" x="4608513" y="3919538"/>
          <p14:tracePt t="56951" x="4625975" y="3875088"/>
          <p14:tracePt t="56979" x="4633913" y="3803650"/>
          <p14:tracePt t="56985" x="4643438" y="3776663"/>
          <p14:tracePt t="56997" x="4643438" y="3759200"/>
          <p14:tracePt t="57032" x="4643438" y="3724275"/>
          <p14:tracePt t="57050" x="4643438" y="3714750"/>
          <p14:tracePt t="57079" x="4633913" y="3714750"/>
          <p14:tracePt t="57149" x="4633913" y="3724275"/>
          <p14:tracePt t="57163" x="4625975" y="3759200"/>
          <p14:tracePt t="57181" x="4625975" y="3786188"/>
          <p14:tracePt t="57210" x="4608513" y="3867150"/>
          <p14:tracePt t="57214" x="4598988" y="3894138"/>
          <p14:tracePt t="57234" x="4598988" y="3919538"/>
          <p14:tracePt t="57264" x="4572000" y="3973513"/>
          <p14:tracePt t="57295" x="4562475" y="4044950"/>
          <p14:tracePt t="57312" x="4554538" y="4062413"/>
          <p14:tracePt t="57336" x="4554538" y="4089400"/>
          <p14:tracePt t="57371" x="4554538" y="4098925"/>
          <p14:tracePt t="57741" x="4554538" y="4089400"/>
          <p14:tracePt t="57786" x="4554538" y="4081463"/>
          <p14:tracePt t="57801" x="4554538" y="4062413"/>
          <p14:tracePt t="57813" x="4554538" y="4054475"/>
          <p14:tracePt t="57822" x="4562475" y="4054475"/>
          <p14:tracePt t="57837" x="4562475" y="4037013"/>
          <p14:tracePt t="57866" x="4572000" y="4027488"/>
          <p14:tracePt t="59457" x="4572000" y="4017963"/>
          <p14:tracePt t="59468" x="4572000" y="4010025"/>
          <p14:tracePt t="59495" x="4572000" y="4000500"/>
          <p14:tracePt t="59517" x="4572000" y="3990975"/>
          <p14:tracePt t="59544" x="4572000" y="3983038"/>
          <p14:tracePt t="59572" x="4572000" y="3973513"/>
          <p14:tracePt t="59579" x="4581525" y="3973513"/>
          <p14:tracePt t="65526" x="4589463" y="3973513"/>
          <p14:tracePt t="65560" x="4589463" y="3983038"/>
          <p14:tracePt t="65586" x="4589463" y="3990975"/>
          <p14:tracePt t="65816" x="4581525" y="3983038"/>
          <p14:tracePt t="65824" x="4562475" y="3973513"/>
          <p14:tracePt t="65845" x="4562475" y="3965575"/>
          <p14:tracePt t="65869" x="4554538" y="3956050"/>
          <p14:tracePt t="65898" x="4554538" y="3946525"/>
          <p14:tracePt t="65923" x="4545013" y="3929063"/>
          <p14:tracePt t="65945" x="4545013" y="3919538"/>
          <p14:tracePt t="66128" x="4545013" y="3938588"/>
          <p14:tracePt t="66138" x="4545013" y="3946525"/>
          <p14:tracePt t="66149" x="4545013" y="3956050"/>
          <p14:tracePt t="66169" x="4545013" y="3965575"/>
          <p14:tracePt t="66185" x="4545013" y="3973513"/>
          <p14:tracePt t="66200" x="4545013" y="3983038"/>
          <p14:tracePt t="66413" x="4545013" y="3990975"/>
          <p14:tracePt t="66452" x="4554538" y="3990975"/>
          <p14:tracePt t="66521" x="4554538" y="3983038"/>
          <p14:tracePt t="66535" x="4554538" y="3965575"/>
          <p14:tracePt t="66549" x="4554538" y="3946525"/>
          <p14:tracePt t="66571" x="4554538" y="3929063"/>
          <p14:tracePt t="66656" x="4554538" y="3938588"/>
          <p14:tracePt t="66668" x="4554538" y="3956050"/>
          <p14:tracePt t="66677" x="4554538" y="3973513"/>
          <p14:tracePt t="66689" x="4554538" y="3990975"/>
          <p14:tracePt t="66704" x="4545013" y="4017963"/>
          <p14:tracePt t="66732" x="4537075" y="4044950"/>
          <p14:tracePt t="66738" x="4527550" y="4054475"/>
          <p14:tracePt t="66772" x="4527550" y="4071938"/>
          <p14:tracePt t="66822" x="4518025" y="4098925"/>
          <p14:tracePt t="66834" x="4510088" y="4108450"/>
          <p14:tracePt t="66845" x="4510088" y="4125913"/>
          <p14:tracePt t="66871" x="4500563" y="4160838"/>
          <p14:tracePt t="66900" x="4491038" y="4179888"/>
          <p14:tracePt t="67014" x="4491038" y="4170363"/>
          <p14:tracePt t="67025" x="4491038" y="4160838"/>
          <p14:tracePt t="67052" x="4491038" y="4152900"/>
          <p14:tracePt t="67088" x="4491038" y="4143375"/>
          <p14:tracePt t="67100" x="4500563" y="4143375"/>
          <p14:tracePt t="67120" x="4500563" y="4125913"/>
          <p14:tracePt t="67136" x="4518025" y="4098925"/>
          <p14:tracePt t="67151" x="4527550" y="4089400"/>
          <p14:tracePt t="67173" x="4537075" y="4071938"/>
          <p14:tracePt t="67189" x="4537075" y="4062413"/>
          <p14:tracePt t="67375" x="4537075" y="4071938"/>
          <p14:tracePt t="67390" x="4537075" y="4081463"/>
          <p14:tracePt t="67403" x="4537075" y="4108450"/>
          <p14:tracePt t="67419" x="4537075" y="4125913"/>
          <p14:tracePt t="67435" x="4537075" y="4197350"/>
          <p14:tracePt t="67451" x="4537075" y="4214813"/>
          <p14:tracePt t="67473" x="4537075" y="4232275"/>
          <p14:tracePt t="67503" x="4527550" y="4232275"/>
          <p14:tracePt t="67571" x="4537075" y="4205288"/>
          <p14:tracePt t="67582" x="4554538" y="4143375"/>
          <p14:tracePt t="67606" x="4598988" y="3990975"/>
          <p14:tracePt t="67634" x="4625975" y="3875088"/>
          <p14:tracePt t="67653" x="4643438" y="3803650"/>
          <p14:tracePt t="67675" x="4643438" y="3741738"/>
          <p14:tracePt t="67690" x="4643438" y="3714750"/>
          <p14:tracePt t="67719" x="4643438" y="3670300"/>
          <p14:tracePt t="67725" x="4643438" y="3643313"/>
          <p14:tracePt t="67738" x="4633913" y="3608388"/>
          <p14:tracePt t="67773" x="4616450" y="3509963"/>
          <p14:tracePt t="67790" x="4608513" y="3482975"/>
          <p14:tracePt t="67820" x="4581525" y="3402013"/>
          <p14:tracePt t="67823" x="4572000" y="3367088"/>
          <p14:tracePt t="67834" x="4562475" y="3322638"/>
          <p14:tracePt t="67843" x="4562475" y="3295650"/>
          <p14:tracePt t="67857" x="4554538" y="3259138"/>
          <p14:tracePt t="67876" x="4545013" y="3232150"/>
          <p14:tracePt t="67903" x="4518025" y="3160713"/>
          <p14:tracePt t="67935" x="4500563" y="3125788"/>
          <p14:tracePt t="67973" x="4483100" y="3062288"/>
          <p14:tracePt t="67978" x="4473575" y="3036888"/>
          <p14:tracePt t="67991" x="4465638" y="3009900"/>
          <p14:tracePt t="68020" x="4446588" y="2965450"/>
          <p14:tracePt t="68026" x="4446588" y="2946400"/>
          <p14:tracePt t="68072" x="4446588" y="2938463"/>
          <p14:tracePt t="68098" x="4438650" y="2938463"/>
          <p14:tracePt t="68335" x="4438650" y="2919413"/>
          <p14:tracePt t="68349" x="4429125" y="2901950"/>
          <p14:tracePt t="68375" x="4419600" y="2857500"/>
          <p14:tracePt t="68392" x="4411663" y="2840038"/>
          <p14:tracePt t="68422" x="4402138" y="2813050"/>
          <p14:tracePt t="68439" x="4394200" y="2803525"/>
          <p14:tracePt t="68475" x="4394200" y="2786063"/>
          <p14:tracePt t="68493" x="4384675" y="2768600"/>
          <p14:tracePt t="68530" x="4384675" y="2759075"/>
          <p14:tracePt t="68637" x="4394200" y="2776538"/>
          <p14:tracePt t="68652" x="4394200" y="2786063"/>
          <p14:tracePt t="68660" x="4411663" y="2795588"/>
          <p14:tracePt t="68678" x="4419600" y="2822575"/>
          <p14:tracePt t="68707" x="4446588" y="2857500"/>
          <p14:tracePt t="68713" x="4456113" y="2874963"/>
          <p14:tracePt t="68725" x="4465638" y="2894013"/>
          <p14:tracePt t="68754" x="4473575" y="2928938"/>
          <p14:tracePt t="68760" x="4473575" y="2946400"/>
          <p14:tracePt t="68778" x="4483100" y="2973388"/>
          <p14:tracePt t="68794" x="4491038" y="3017838"/>
          <p14:tracePt t="68823" x="4491038" y="3071813"/>
          <p14:tracePt t="68841" x="4500563" y="3152775"/>
          <p14:tracePt t="68876" x="4510088" y="3268663"/>
          <p14:tracePt t="68882" x="4510088" y="3340100"/>
          <p14:tracePt t="68907" x="4518025" y="3455988"/>
          <p14:tracePt t="68913" x="4518025" y="3509963"/>
          <p14:tracePt t="68954" x="4518025" y="3625850"/>
          <p14:tracePt t="68960" x="4518025" y="3679825"/>
          <p14:tracePt t="68979" x="4518025" y="3724275"/>
          <p14:tracePt t="69008" x="4518025" y="3848100"/>
          <p14:tracePt t="69025" x="4518025" y="3884613"/>
          <p14:tracePt t="69055" x="4518025" y="3946525"/>
          <p14:tracePt t="69060" x="4518025" y="3973513"/>
          <p14:tracePt t="69080" x="4518025" y="4000500"/>
          <p14:tracePt t="69124" x="4518025" y="4054475"/>
          <p14:tracePt t="69129" x="4518025" y="4081463"/>
          <p14:tracePt t="69142" x="4510088" y="4098925"/>
          <p14:tracePt t="69178" x="4500563" y="4143375"/>
          <p14:tracePt t="69195" x="4500563" y="4152900"/>
          <p14:tracePt t="69308" x="4500563" y="4160838"/>
          <p14:tracePt t="69323" x="4491038" y="4170363"/>
          <p14:tracePt t="69539" x="4491038" y="4160838"/>
          <p14:tracePt t="69549" x="4491038" y="4143375"/>
          <p14:tracePt t="69562" x="4500563" y="4125913"/>
          <p14:tracePt t="69581" x="4500563" y="4116388"/>
          <p14:tracePt t="69597" x="4510088" y="4098925"/>
          <p14:tracePt t="69626" x="4527550" y="4037013"/>
          <p14:tracePt t="69632" x="4537075" y="4027488"/>
          <p14:tracePt t="69679" x="4545013" y="3990975"/>
          <p14:tracePt t="69685" x="4545013" y="3983038"/>
          <p14:tracePt t="69707" x="4545013" y="3973513"/>
          <p14:tracePt t="69730" x="4545013" y="3965575"/>
          <p14:tracePt t="69768" x="4537075" y="3884613"/>
          <p14:tracePt t="69782" x="4527550" y="3803650"/>
          <p14:tracePt t="69811" x="4500563" y="3679825"/>
          <p14:tracePt t="69817" x="4491038" y="3616325"/>
          <p14:tracePt t="69829" x="4491038" y="3581400"/>
          <p14:tracePt t="69858" x="4465638" y="3500438"/>
          <p14:tracePt t="69866" x="4456113" y="3455988"/>
          <p14:tracePt t="69882" x="4446588" y="3419475"/>
          <p14:tracePt t="69898" x="4438650" y="3340100"/>
          <p14:tracePt t="69913" x="4429125" y="3303588"/>
          <p14:tracePt t="69942" x="4419600" y="3241675"/>
          <p14:tracePt t="69948" x="4411663" y="3197225"/>
          <p14:tracePt t="69961" x="4402138" y="3170238"/>
          <p14:tracePt t="69982" x="4394200" y="3125788"/>
          <p14:tracePt t="69998" x="4367213" y="3017838"/>
          <p14:tracePt t="70013" x="4357688" y="2973388"/>
          <p14:tracePt t="70042" x="4348163" y="2867025"/>
          <p14:tracePt t="70048" x="4330700" y="2822575"/>
          <p14:tracePt t="70061" x="4322763" y="2768600"/>
          <p14:tracePt t="70083" x="4303713" y="2670175"/>
          <p14:tracePt t="70109" x="4295775" y="2536825"/>
          <p14:tracePt t="70128" x="4286250" y="2438400"/>
          <p14:tracePt t="70145" x="4276725" y="2401888"/>
          <p14:tracePt t="70180" x="4276725" y="2374900"/>
          <p14:tracePt t="70186" x="4276725" y="2366963"/>
          <p14:tracePt t="70392" x="4276725" y="2374900"/>
          <p14:tracePt t="70402" x="4276725" y="2393950"/>
          <p14:tracePt t="70416" x="4286250" y="2411413"/>
          <p14:tracePt t="70432" x="4303713" y="2438400"/>
          <p14:tracePt t="70459" x="4330700" y="2490788"/>
          <p14:tracePt t="70465" x="4340225" y="2517775"/>
          <p14:tracePt t="70484" x="4340225" y="2536825"/>
          <p14:tracePt t="70500" x="4357688" y="2571750"/>
          <p14:tracePt t="70515" x="4357688" y="2581275"/>
          <p14:tracePt t="70544" x="4375150" y="2616200"/>
          <p14:tracePt t="70550" x="4384675" y="2643188"/>
          <p14:tracePt t="70562" x="4384675" y="2652713"/>
          <p14:tracePt t="70584" x="4394200" y="2705100"/>
          <p14:tracePt t="70613" x="4411663" y="2741613"/>
          <p14:tracePt t="70618" x="4411663" y="2768600"/>
          <p14:tracePt t="70631" x="4411663" y="2786063"/>
          <p14:tracePt t="70659" x="4411663" y="2803525"/>
          <p14:tracePt t="70684" x="4419600" y="2803525"/>
          <p14:tracePt t="70713" x="4419600" y="2813050"/>
          <p14:tracePt t="70750" x="4429125" y="2847975"/>
          <p14:tracePt t="70762" x="4429125" y="2894013"/>
          <p14:tracePt t="70779" x="4438650" y="2938463"/>
          <p14:tracePt t="70788" x="4438650" y="2973388"/>
          <p14:tracePt t="70801" x="4446588" y="3017838"/>
          <p14:tracePt t="70829" x="4465638" y="3071813"/>
          <p14:tracePt t="70846" x="4473575" y="3081338"/>
          <p14:tracePt t="70882" x="4473575" y="3098800"/>
          <p14:tracePt t="71027" x="4473575" y="3143250"/>
          <p14:tracePt t="71038" x="4473575" y="3197225"/>
          <p14:tracePt t="71061" x="4473575" y="3232150"/>
          <p14:tracePt t="71085" x="4491038" y="3357563"/>
          <p14:tracePt t="71101" x="4500563" y="3419475"/>
          <p14:tracePt t="71130" x="4518025" y="3544888"/>
          <p14:tracePt t="71136" x="4527550" y="3616325"/>
          <p14:tracePt t="71183" x="4554538" y="3803650"/>
          <p14:tracePt t="71200" x="4554538" y="3830638"/>
          <p14:tracePt t="71230" x="4562475" y="3840163"/>
          <p14:tracePt t="71257" x="4562475" y="3848100"/>
          <p14:tracePt t="71281" x="4572000" y="3875088"/>
          <p14:tracePt t="71291" x="4572000" y="3911600"/>
          <p14:tracePt t="71315" x="4572000" y="3938588"/>
          <p14:tracePt t="71331" x="4572000" y="4000500"/>
          <p14:tracePt t="71360" x="4572000" y="4037013"/>
          <p14:tracePt t="71365" x="4572000" y="4044950"/>
          <p14:tracePt t="71384" x="4572000" y="4054475"/>
          <p14:tracePt t="71413" x="4581525" y="4116388"/>
          <p14:tracePt t="71432" x="4581525" y="4133850"/>
          <p14:tracePt t="71461" x="4581525" y="4179888"/>
          <p14:tracePt t="71486" x="4589463" y="4197350"/>
          <p14:tracePt t="71737" x="4589463" y="4205288"/>
          <p14:tracePt t="71763" x="4589463" y="4214813"/>
          <p14:tracePt t="71787" x="4589463" y="4232275"/>
          <p14:tracePt t="71815" x="4572000" y="4259263"/>
          <p14:tracePt t="71821" x="4572000" y="4276725"/>
          <p14:tracePt t="71862" x="4554538" y="4295775"/>
          <p14:tracePt t="71868" x="4554538" y="4303713"/>
          <p14:tracePt t="71887" x="4545013" y="4303713"/>
          <p14:tracePt t="71916" x="4537075" y="4340225"/>
          <p14:tracePt t="71933" x="4527550" y="4357688"/>
          <p14:tracePt t="71962" x="4527550" y="4367213"/>
          <p14:tracePt t="71975" x="4518025" y="4367213"/>
          <p14:tracePt t="72072" x="4518025" y="4357688"/>
          <p14:tracePt t="72084" x="4518025" y="4348163"/>
          <p14:tracePt t="72098" x="4518025" y="4330700"/>
          <p14:tracePt t="72118" x="4518025" y="4303713"/>
          <p14:tracePt t="72134" x="4518025" y="4232275"/>
          <p14:tracePt t="72163" x="4518025" y="4170363"/>
          <p14:tracePt t="72169" x="4518025" y="4160838"/>
          <p14:tracePt t="72188" x="4518025" y="4152900"/>
          <p14:tracePt t="72203" x="4518025" y="4143375"/>
          <p14:tracePt t="72266" x="4518025" y="4133850"/>
          <p14:tracePt t="72396" x="4527550" y="4116388"/>
          <p14:tracePt t="72408" x="4527550" y="4108450"/>
          <p14:tracePt t="72422" x="4527550" y="4098925"/>
          <p14:tracePt t="72448" x="4537075" y="4098925"/>
          <p14:tracePt t="73120" x="4537075" y="4089400"/>
          <p14:tracePt t="73130" x="4545013" y="4089400"/>
          <p14:tracePt t="73152" x="4545013" y="4071938"/>
          <p14:tracePt t="73170" x="4554538" y="4054475"/>
          <p14:tracePt t="73192" x="4562475" y="4044950"/>
          <p14:tracePt t="73219" x="4562475" y="4000500"/>
          <p14:tracePt t="73251" x="4589463" y="3919538"/>
          <p14:tracePt t="73288" x="4589463" y="3867150"/>
          <p14:tracePt t="73312" x="4598988" y="3857625"/>
          <p14:tracePt t="73337" x="4598988" y="3848100"/>
          <p14:tracePt t="73406" x="4598988" y="3840163"/>
          <p14:tracePt t="73633" x="4598988" y="3830638"/>
          <p14:tracePt t="73647" x="4598988" y="3813175"/>
          <p14:tracePt t="73669" x="4608513" y="3768725"/>
          <p14:tracePt t="73693" x="4616450" y="3732213"/>
          <p14:tracePt t="73709" x="4633913" y="3643313"/>
          <p14:tracePt t="73738" x="4652963" y="3562350"/>
          <p14:tracePt t="73743" x="4652963" y="3536950"/>
          <p14:tracePt t="73755" x="4652963" y="3517900"/>
          <p14:tracePt t="73791" x="4660900" y="3455988"/>
          <p14:tracePt t="73822" x="4670425" y="3419475"/>
          <p14:tracePt t="73840" x="4670425" y="3375025"/>
          <p14:tracePt t="73868" x="4670425" y="3367088"/>
          <p14:tracePt t="73937" x="4679950" y="3367088"/>
          <p14:tracePt t="74046" x="4679950" y="3357563"/>
          <p14:tracePt t="74299" x="4687888" y="3357563"/>
          <p14:tracePt t="74310" x="4705350" y="3357563"/>
          <p14:tracePt t="74331" x="4714875" y="3367088"/>
          <p14:tracePt t="74356" x="4724400" y="3367088"/>
          <p14:tracePt t="74373" x="4724400" y="3375025"/>
          <p14:tracePt t="74395" x="4732338" y="3384550"/>
          <p14:tracePt t="74424" x="4741863" y="3384550"/>
          <p14:tracePt t="74465" x="4751388" y="3384550"/>
          <p14:tracePt t="74955" x="4759325" y="3384550"/>
          <p14:tracePt t="74984" x="4759325" y="3394075"/>
          <p14:tracePt t="75005" x="4768850" y="3394075"/>
          <p14:tracePt t="75113" x="4776788" y="3394075"/>
          <p14:tracePt t="75150" x="4786313" y="3394075"/>
          <p14:tracePt t="75186" x="4786313" y="3402013"/>
          <p14:tracePt t="75198" x="4795838" y="3402013"/>
          <p14:tracePt t="75231" x="4803775" y="3411538"/>
          <p14:tracePt t="75245" x="4803775" y="3419475"/>
          <p14:tracePt t="75258" x="4813300" y="3419475"/>
          <p14:tracePt t="75277" x="4813300" y="3429000"/>
          <p14:tracePt t="75297" x="4822825" y="3446463"/>
          <p14:tracePt t="75312" x="4830763" y="3465513"/>
          <p14:tracePt t="75335" x="4840288" y="3465513"/>
          <p14:tracePt t="75368" x="4840288" y="3473450"/>
          <p14:tracePt t="75522" x="4830763" y="3473450"/>
          <p14:tracePt t="75535" x="4822825" y="3473450"/>
          <p14:tracePt t="75549" x="4813300" y="3473450"/>
          <p14:tracePt t="75579" x="4795838" y="3465513"/>
          <p14:tracePt t="75593" x="4786313" y="3465513"/>
          <p14:tracePt t="75810" x="4786313" y="3473450"/>
          <p14:tracePt t="75821" x="4786313" y="3482975"/>
          <p14:tracePt t="75834" x="4795838" y="3500438"/>
          <p14:tracePt t="75849" x="4795838" y="3509963"/>
          <p14:tracePt t="75876" x="4813300" y="3544888"/>
          <p14:tracePt t="75881" x="4822825" y="3571875"/>
          <p14:tracePt t="75899" x="4830763" y="3581400"/>
          <p14:tracePt t="75928" x="4840288" y="3589338"/>
          <p14:tracePt t="75966" x="4840288" y="3598863"/>
          <p14:tracePt t="76015" x="4830763" y="3598863"/>
          <p14:tracePt t="76038" x="4822825" y="3598863"/>
          <p14:tracePt t="76049" x="4822825" y="3581400"/>
          <p14:tracePt t="76064" x="4813300" y="3571875"/>
          <p14:tracePt t="76099" x="4786313" y="3536950"/>
          <p14:tracePt t="76129" x="4768850" y="3517900"/>
          <p14:tracePt t="76135" x="4768850" y="3509963"/>
          <p14:tracePt t="76292" x="4786313" y="3509963"/>
          <p14:tracePt t="76314" x="4795838" y="3509963"/>
          <p14:tracePt t="76329" x="4803775" y="3509963"/>
          <p14:tracePt t="76341" x="4813300" y="3509963"/>
          <p14:tracePt t="76469" x="4803775" y="3482975"/>
          <p14:tracePt t="76484" x="4795838" y="3465513"/>
          <p14:tracePt t="76500" x="4776788" y="3438525"/>
          <p14:tracePt t="76518" x="4759325" y="3419475"/>
          <p14:tracePt t="76546" x="4751388" y="3402013"/>
          <p14:tracePt t="76663" x="4751388" y="3411538"/>
          <p14:tracePt t="76685" x="4759325" y="3411538"/>
          <p14:tracePt t="76703" x="4759325" y="3419475"/>
          <p14:tracePt t="76718" x="4776788" y="3429000"/>
          <p14:tracePt t="76748" x="4786313" y="3446463"/>
          <p14:tracePt t="76771" x="4795838" y="3446463"/>
          <p14:tracePt t="76940" x="4786313" y="3446463"/>
          <p14:tracePt t="77107" x="4795838" y="3455988"/>
          <p14:tracePt t="77117" x="4803775" y="3465513"/>
          <p14:tracePt t="80147" x="4803775" y="3473450"/>
          <p14:tracePt t="80641" x="4803775" y="3482975"/>
          <p14:tracePt t="80656" x="4803775" y="3490913"/>
          <p14:tracePt t="80679" x="4795838" y="3500438"/>
          <p14:tracePt t="80696" x="4795838" y="3509963"/>
          <p14:tracePt t="80719" x="4795838" y="3517900"/>
          <p14:tracePt t="80763" x="4786313" y="3527425"/>
          <p14:tracePt t="80774" x="4786313" y="3536950"/>
          <p14:tracePt t="80798" x="4786313" y="3544888"/>
          <p14:tracePt t="80819" x="4776788" y="3544888"/>
          <p14:tracePt t="80835" x="4776788" y="3554413"/>
          <p14:tracePt t="80892" x="4776788" y="3562350"/>
          <p14:tracePt t="80940" x="4768850" y="3562350"/>
          <p14:tracePt t="80966" x="4759325" y="3571875"/>
          <p14:tracePt t="81577" x="4759325" y="3581400"/>
          <p14:tracePt t="81591" x="4751388" y="3581400"/>
          <p14:tracePt t="81603" x="4751388" y="3589338"/>
          <p14:tracePt t="81622" x="4741863" y="3589338"/>
          <p14:tracePt t="81649" x="4741863" y="3598863"/>
          <p14:tracePt t="81669" x="4732338" y="3598863"/>
          <p14:tracePt t="81686" x="4724400" y="3598863"/>
          <p14:tracePt t="81842" x="4724400" y="3608388"/>
          <p14:tracePt t="81902" x="4724400" y="3625850"/>
          <p14:tracePt t="81913" x="4714875" y="3633788"/>
          <p14:tracePt t="81926" x="4714875" y="3643313"/>
          <p14:tracePt t="81940" x="4714875" y="3652838"/>
          <p14:tracePt t="81967" x="4714875" y="3660775"/>
          <p14:tracePt t="81975" x="4705350" y="3660775"/>
          <p14:tracePt t="82021" x="4705350" y="3670300"/>
          <p14:tracePt t="82057" x="4705350" y="3679825"/>
          <p14:tracePt t="82069" x="4705350" y="3687763"/>
          <p14:tracePt t="82083" x="4705350" y="3697288"/>
          <p14:tracePt t="82106" x="4697413" y="3705225"/>
          <p14:tracePt t="82166" x="4697413" y="3714750"/>
          <p14:tracePt t="82191" x="4697413" y="3724275"/>
          <p14:tracePt t="82215" x="4697413" y="3732213"/>
          <p14:tracePt t="82238" x="4697413" y="3741738"/>
          <p14:tracePt t="82457" x="4697413" y="3759200"/>
          <p14:tracePt t="82480" x="4697413" y="3768725"/>
          <p14:tracePt t="82491" x="4697413" y="3776663"/>
          <p14:tracePt t="82506" x="4697413" y="3786188"/>
          <p14:tracePt t="82524" x="4687888" y="3795713"/>
          <p14:tracePt t="82540" x="4687888" y="3803650"/>
          <p14:tracePt t="82569" x="4687888" y="3813175"/>
          <p14:tracePt t="82649" x="4687888" y="3822700"/>
          <p14:tracePt t="82851" x="4687888" y="3830638"/>
          <p14:tracePt t="82864" x="4687888" y="3840163"/>
          <p14:tracePt t="82886" x="4687888" y="3848100"/>
          <p14:tracePt t="82934" x="4679950" y="3848100"/>
          <p14:tracePt t="82962" x="4679950" y="3857625"/>
          <p14:tracePt t="82982" x="4679950" y="3867150"/>
          <p14:tracePt t="83032" x="4679950" y="3875088"/>
          <p14:tracePt t="83081" x="4679950" y="3884613"/>
          <p14:tracePt t="83092" x="4679950" y="3894138"/>
          <p14:tracePt t="83104" x="4670425" y="3902075"/>
          <p14:tracePt t="83126" x="4670425" y="3911600"/>
          <p14:tracePt t="84127" x="4670425" y="3902075"/>
          <p14:tracePt t="84304" x="4660900" y="3902075"/>
          <p14:tracePt t="84342" x="4660900" y="3894138"/>
          <p14:tracePt t="84713" x="4660900" y="3884613"/>
          <p14:tracePt t="84739" x="4652963" y="3884613"/>
          <p14:tracePt t="84833" x="4643438" y="3894138"/>
          <p14:tracePt t="84849" x="4633913" y="3902075"/>
          <p14:tracePt t="84863" x="4625975" y="3919538"/>
          <p14:tracePt t="84893" x="4598988" y="3973513"/>
          <p14:tracePt t="84931" x="4581525" y="4017963"/>
          <p14:tracePt t="84962" x="4572000" y="4037013"/>
          <p14:tracePt t="84980" x="4572000" y="4054475"/>
          <p14:tracePt t="85009" x="4572000" y="4062413"/>
          <p14:tracePt t="85063" x="4572000" y="4054475"/>
          <p14:tracePt t="85078" x="4572000" y="4044950"/>
          <p14:tracePt t="85088" x="4572000" y="4037013"/>
          <p14:tracePt t="85112" x="4572000" y="4000500"/>
          <p14:tracePt t="85134" x="4581525" y="3973513"/>
          <p14:tracePt t="85149" x="4589463" y="3929063"/>
          <p14:tracePt t="85178" x="4589463" y="3902075"/>
          <p14:tracePt t="85301" x="4589463" y="3911600"/>
          <p14:tracePt t="85350" x="4589463" y="3919538"/>
          <p14:tracePt t="85377" x="4598988" y="3919538"/>
          <p14:tracePt t="85485" x="4598988" y="3911600"/>
          <p14:tracePt t="85506" x="4598988" y="3902075"/>
          <p14:tracePt t="85534" x="4598988" y="3884613"/>
          <p14:tracePt t="85550" x="4598988" y="3857625"/>
          <p14:tracePt t="85566" x="4598988" y="3803650"/>
          <p14:tracePt t="85582" x="4598988" y="3776663"/>
          <p14:tracePt t="85610" x="4589463" y="3741738"/>
          <p14:tracePt t="85616" x="4589463" y="3732213"/>
          <p14:tracePt t="85635" x="4581525" y="3724275"/>
          <p14:tracePt t="85651" x="4581525" y="3705225"/>
          <p14:tracePt t="85680" x="4572000" y="3670300"/>
          <p14:tracePt t="85698" x="4562475" y="3643313"/>
          <p14:tracePt t="85733" x="4545013" y="3608388"/>
          <p14:tracePt t="85739" x="4545013" y="3598863"/>
          <p14:tracePt t="85751" x="4545013" y="3589338"/>
          <p14:tracePt t="85780" x="4537075" y="3571875"/>
          <p14:tracePt t="85786" x="4537075" y="3562350"/>
          <p14:tracePt t="85798" x="4537075" y="3554413"/>
          <p14:tracePt t="85834" x="4537075" y="3536950"/>
          <p14:tracePt t="85865" x="4527550" y="3517900"/>
          <p14:tracePt t="85870" x="4518025" y="3517900"/>
          <p14:tracePt t="85883" x="4518025" y="3509963"/>
          <p14:tracePt t="85914" x="4510088" y="3500438"/>
          <p14:tracePt t="85941" x="4510088" y="3490913"/>
          <p14:tracePt t="86036" x="4510088" y="3509963"/>
          <p14:tracePt t="86049" x="4527550" y="3536950"/>
          <p14:tracePt t="86061" x="4537075" y="3571875"/>
          <p14:tracePt t="86072" x="4554538" y="3608388"/>
          <p14:tracePt t="86097" x="4581525" y="3687763"/>
          <p14:tracePt t="86114" x="4589463" y="3732213"/>
          <p14:tracePt t="86137" x="4598988" y="3776663"/>
          <p14:tracePt t="86152" x="4608513" y="3803650"/>
          <p14:tracePt t="86168" x="4608513" y="3822700"/>
          <p14:tracePt t="86197" x="4625975" y="3902075"/>
          <p14:tracePt t="86215" x="4625975" y="3929063"/>
          <p14:tracePt t="86237" x="4625975" y="3983038"/>
          <p14:tracePt t="86252" x="4633913" y="4037013"/>
          <p14:tracePt t="86281" x="4643438" y="4081463"/>
          <p14:tracePt t="86287" x="4643438" y="4108450"/>
          <p14:tracePt t="86299" x="4643438" y="4116388"/>
          <p14:tracePt t="86336" x="4652963" y="4133850"/>
          <p14:tracePt t="86795" x="4652963" y="4125913"/>
          <p14:tracePt t="86854" x="4652963" y="4108450"/>
          <p14:tracePt t="86865" x="4652963" y="4081463"/>
          <p14:tracePt t="86885" x="4643438" y="4054475"/>
          <p14:tracePt t="86915" x="4643438" y="4017963"/>
          <p14:tracePt t="86950" x="4633913" y="4017963"/>
          <p14:tracePt t="87936" x="4633913" y="4000500"/>
          <p14:tracePt t="87950" x="4633913" y="3983038"/>
          <p14:tracePt t="87960" x="4633913" y="3965575"/>
          <p14:tracePt t="87975" x="4633913" y="3946525"/>
          <p14:tracePt t="88004" x="4643438" y="3929063"/>
          <p14:tracePt t="88010" x="4643438" y="3919538"/>
          <p14:tracePt t="88022" x="4643438" y="3911600"/>
          <p14:tracePt t="88044" x="4643438" y="3884613"/>
          <p14:tracePt t="88060" x="4643438" y="3875088"/>
          <p14:tracePt t="88075" x="4643438" y="3867150"/>
          <p14:tracePt t="88092" x="4643438" y="3857625"/>
          <p14:tracePt t="90519" x="4643438" y="3867150"/>
          <p14:tracePt t="91253" x="4643438" y="3875088"/>
          <p14:tracePt t="91312" x="4652963" y="3875088"/>
          <p14:tracePt t="91383" x="4660900" y="3875088"/>
          <p14:tracePt t="91408" x="4670425" y="3875088"/>
          <p14:tracePt t="91576" x="4679950" y="3875088"/>
          <p14:tracePt t="91598" x="4679950" y="3867150"/>
          <p14:tracePt t="91610" x="4687888" y="3867150"/>
          <p14:tracePt t="91625" x="4687888" y="3857625"/>
          <p14:tracePt t="91657" x="4697413" y="3848100"/>
          <p14:tracePt t="91675" x="4705350" y="3848100"/>
          <p14:tracePt t="92165" x="4705350" y="3840163"/>
          <p14:tracePt t="92236" x="4705350" y="3848100"/>
          <p14:tracePt t="92248" x="4697413" y="3848100"/>
          <p14:tracePt t="92263" x="4697413" y="3857625"/>
          <p14:tracePt t="92290" x="4679950" y="3875088"/>
          <p14:tracePt t="92296" x="4670425" y="3875088"/>
          <p14:tracePt t="92440" x="4679950" y="3875088"/>
          <p14:tracePt t="92608" x="4687888" y="3884613"/>
          <p14:tracePt t="92622" x="4687888" y="3894138"/>
          <p14:tracePt t="92635" x="4687888" y="3919538"/>
          <p14:tracePt t="92662" x="4714875" y="4010025"/>
          <p14:tracePt t="92678" x="4741863" y="4062413"/>
          <p14:tracePt t="92694" x="4813300" y="4125913"/>
          <p14:tracePt t="92709" x="4867275" y="4143375"/>
          <p14:tracePt t="92738" x="4983163" y="4160838"/>
          <p14:tracePt t="92744" x="5037138" y="4160838"/>
          <p14:tracePt t="92763" x="5089525" y="4160838"/>
          <p14:tracePt t="92779" x="5170488" y="4143375"/>
          <p14:tracePt t="92794" x="5197475" y="4116388"/>
          <p14:tracePt t="92823" x="5268913" y="4010025"/>
          <p14:tracePt t="93006" x="5276850" y="4010025"/>
          <p14:tracePt t="93029" x="5330825" y="4000500"/>
          <p14:tracePt t="93045" x="5419725" y="3990975"/>
          <p14:tracePt t="93064" x="5500688" y="3990975"/>
          <p14:tracePt t="93079" x="5697538" y="4037013"/>
          <p14:tracePt t="93109" x="5830888" y="4089400"/>
          <p14:tracePt t="93139" x="5929313" y="4152900"/>
          <p14:tracePt t="93142" x="5965825" y="4170363"/>
          <p14:tracePt t="93164" x="6000750" y="4197350"/>
          <p14:tracePt t="93193" x="6037263" y="4205288"/>
          <p14:tracePt t="93198" x="6054725" y="4197350"/>
          <p14:tracePt t="93211" x="6081713" y="4143375"/>
          <p14:tracePt t="93412" x="6081713" y="4152900"/>
          <p14:tracePt t="93427" x="6081713" y="4160838"/>
          <p14:tracePt t="93439" x="6081713" y="4170363"/>
          <p14:tracePt t="93465" x="6081713" y="4197350"/>
          <p14:tracePt t="93481" x="6089650" y="4205288"/>
          <p14:tracePt t="93496" x="6099175" y="4224338"/>
          <p14:tracePt t="93512" x="6108700" y="4241800"/>
          <p14:tracePt t="93541" x="6108700" y="4251325"/>
          <p14:tracePt t="93566" x="6116638" y="4259263"/>
          <p14:tracePt t="93582" x="6134100" y="4259263"/>
          <p14:tracePt t="93610" x="6153150" y="4241800"/>
          <p14:tracePt t="93628" x="6161088" y="4232275"/>
          <p14:tracePt t="93644" x="6170613" y="4197350"/>
          <p14:tracePt t="93666" x="6180138" y="4179888"/>
          <p14:tracePt t="93695" x="6180138" y="4143375"/>
          <p14:tracePt t="93726" x="6180138" y="4116388"/>
          <p14:tracePt t="93764" x="6180138" y="4108450"/>
          <p14:tracePt t="93812" x="6188075" y="4108450"/>
          <p14:tracePt t="93823" x="6215063" y="4116388"/>
          <p14:tracePt t="93834" x="6224588" y="4125913"/>
          <p14:tracePt t="93846" x="6242050" y="4133850"/>
          <p14:tracePt t="93866" x="6259513" y="4143375"/>
          <p14:tracePt t="93882" x="6286500" y="4152900"/>
          <p14:tracePt t="93897" x="6303963" y="4152900"/>
          <p14:tracePt t="93926" x="6313488" y="4152900"/>
          <p14:tracePt t="93964" x="6330950" y="4089400"/>
          <p14:tracePt t="94158" x="6330950" y="4108450"/>
          <p14:tracePt t="94171" x="6330950" y="4133850"/>
          <p14:tracePt t="94184" x="6330950" y="4160838"/>
          <p14:tracePt t="94212" x="6330950" y="4224338"/>
          <p14:tracePt t="94230" x="6340475" y="4259263"/>
          <p14:tracePt t="94267" x="6348413" y="4295775"/>
          <p14:tracePt t="94284" x="6348413" y="4303713"/>
          <p14:tracePt t="94313" x="6357938" y="4303713"/>
          <p14:tracePt t="94318" x="6367463" y="4303713"/>
          <p14:tracePt t="94532" x="6367463" y="4313238"/>
          <p14:tracePt t="94544" x="6367463" y="4322763"/>
          <p14:tracePt t="94556" x="6367463" y="4330700"/>
          <p14:tracePt t="94571" x="6367463" y="4340225"/>
          <p14:tracePt t="94598" x="6375400" y="4340225"/>
          <p14:tracePt t="94758" x="6384925" y="4330700"/>
          <p14:tracePt t="94773" x="6384925" y="4322763"/>
          <p14:tracePt t="94785" x="6394450" y="4322763"/>
          <p14:tracePt t="94807" x="6394450" y="4313238"/>
          <p14:tracePt t="94830" x="6394450" y="4295775"/>
          <p14:tracePt t="94836" x="6394450" y="4276725"/>
          <p14:tracePt t="94869" x="6411913" y="4232275"/>
          <p14:tracePt t="94894" x="6411913" y="4224338"/>
          <p14:tracePt t="95011" x="6402388" y="4224338"/>
          <p14:tracePt t="95023" x="6402388" y="4214813"/>
          <p14:tracePt t="95035" x="6394450" y="4214813"/>
          <p14:tracePt t="95074" x="6384925" y="4214813"/>
          <p14:tracePt t="95145" x="6384925" y="4205288"/>
          <p14:tracePt t="95155" x="6411913" y="4197350"/>
          <p14:tracePt t="95172" x="6419850" y="4179888"/>
          <p14:tracePt t="95188" x="6429375" y="4160838"/>
          <p14:tracePt t="95216" x="6446838" y="4152900"/>
          <p14:tracePt t="95234" x="6446838" y="4143375"/>
          <p14:tracePt t="95419" x="6446838" y="4152900"/>
          <p14:tracePt t="95433" x="6446838" y="4160838"/>
          <p14:tracePt t="95448" x="6438900" y="4160838"/>
          <p14:tracePt t="95457" x="6429375" y="4179888"/>
          <p14:tracePt t="95495" x="6429375" y="4187825"/>
          <p14:tracePt t="95521" x="6419850" y="4187825"/>
          <p14:tracePt t="95624" x="6419850" y="4197350"/>
          <p14:tracePt t="95638" x="6419850" y="4205288"/>
          <p14:tracePt t="95651" x="6419850" y="4214813"/>
          <p14:tracePt t="95674" x="6419850" y="4224338"/>
          <p14:tracePt t="95914" x="6411913" y="4224338"/>
          <p14:tracePt t="95963" x="6402388" y="4224338"/>
          <p14:tracePt t="96012" x="6394450" y="4224338"/>
          <p14:tracePt t="96035" x="6394450" y="4214813"/>
          <p14:tracePt t="96045" x="6384925" y="4214813"/>
          <p14:tracePt t="96083" x="6375400" y="4214813"/>
          <p14:tracePt t="96107" x="6367463" y="4214813"/>
          <p14:tracePt t="96117" x="6357938" y="4214813"/>
          <p14:tracePt t="96156" x="6348413" y="4214813"/>
          <p14:tracePt t="96167" x="6348413" y="4224338"/>
          <p14:tracePt t="96176" x="6348413" y="4232275"/>
          <p14:tracePt t="96191" x="6340475" y="4232275"/>
          <p14:tracePt t="96219" x="6340475" y="4259263"/>
          <p14:tracePt t="96225" x="6340475" y="4286250"/>
          <p14:tracePt t="96237" x="6340475" y="4303713"/>
          <p14:tracePt t="96253" x="6340475" y="4330700"/>
          <p14:tracePt t="96275" x="6340475" y="4357688"/>
          <p14:tracePt t="96290" x="6340475" y="4367213"/>
          <p14:tracePt t="96319" x="6340475" y="4384675"/>
          <p14:tracePt t="96324" x="6348413" y="4384675"/>
          <p14:tracePt t="96337" x="6357938" y="4384675"/>
          <p14:tracePt t="96372" x="6384925" y="4322763"/>
          <p14:tracePt t="96404" x="6411913" y="4241800"/>
          <p14:tracePt t="96409" x="6419850" y="4197350"/>
          <p14:tracePt t="96422" x="6429375" y="4187825"/>
          <p14:tracePt t="96451" x="6429375" y="4179888"/>
          <p14:tracePt t="96457" x="6429375" y="4170363"/>
          <p14:tracePt t="96561" x="6429375" y="4143375"/>
          <p14:tracePt t="96576" x="6411913" y="4125913"/>
          <p14:tracePt t="96587" x="6411913" y="4116388"/>
          <p14:tracePt t="96607" x="6384925" y="4108450"/>
          <p14:tracePt t="96623" x="6375400" y="4108450"/>
          <p14:tracePt t="96652" x="6367463" y="4108450"/>
          <p14:tracePt t="96658" x="6348413" y="4108450"/>
          <p14:tracePt t="96676" x="6348413" y="4116388"/>
          <p14:tracePt t="96705" x="6330950" y="4133850"/>
          <p14:tracePt t="96708" x="6330950" y="4143375"/>
          <p14:tracePt t="96720" x="6330950" y="4160838"/>
          <p14:tracePt t="96729" x="6330950" y="4170363"/>
          <p14:tracePt t="96750" x="6330950" y="4179888"/>
          <p14:tracePt t="96775" x="6330950" y="4214813"/>
          <p14:tracePt t="96805" x="6357938" y="4241800"/>
          <p14:tracePt t="96823" x="6375400" y="4251325"/>
          <p14:tracePt t="96852" x="6411913" y="4259263"/>
          <p14:tracePt t="96984" x="6411913" y="4232275"/>
          <p14:tracePt t="96997" x="6411913" y="4224338"/>
          <p14:tracePt t="97009" x="6411913" y="4214813"/>
          <p14:tracePt t="97038" x="6402388" y="4205288"/>
          <p14:tracePt t="97044" x="6402388" y="4197350"/>
          <p14:tracePt t="97105" x="6384925" y="4197350"/>
          <p14:tracePt t="97115" x="6375400" y="4197350"/>
          <p14:tracePt t="97138" x="6348413" y="4197350"/>
          <p14:tracePt t="97156" x="6330950" y="4197350"/>
          <p14:tracePt t="97177" x="6296025" y="4197350"/>
          <p14:tracePt t="97206" x="6242050" y="4197350"/>
          <p14:tracePt t="97216" x="6215063" y="4197350"/>
          <p14:tracePt t="97240" x="6134100" y="4205288"/>
          <p14:tracePt t="97276" x="6000750" y="4214813"/>
          <p14:tracePt t="97282" x="5965825" y="4214813"/>
          <p14:tracePt t="97307" x="5911850" y="4214813"/>
          <p14:tracePt t="97537" x="5902325" y="4214813"/>
          <p14:tracePt t="97559" x="5894388" y="4214813"/>
          <p14:tracePt t="97575" x="5884863" y="4214813"/>
          <p14:tracePt t="97586" x="5867400" y="4205288"/>
          <p14:tracePt t="97611" x="5813425" y="4179888"/>
          <p14:tracePt t="97639" x="5670550" y="4089400"/>
          <p14:tracePt t="97645" x="5581650" y="4037013"/>
          <p14:tracePt t="97657" x="5491163" y="3973513"/>
          <p14:tracePt t="97679" x="5303838" y="3840163"/>
          <p14:tracePt t="97695" x="5214938" y="3786188"/>
          <p14:tracePt t="97724" x="5089525" y="3670300"/>
          <p14:tracePt t="97728" x="5037138" y="3625850"/>
          <p14:tracePt t="97742" x="5000625" y="3571875"/>
          <p14:tracePt t="97753" x="4983163" y="3544888"/>
          <p14:tracePt t="97779" x="4956175" y="3509963"/>
          <p14:tracePt t="97795" x="4938713" y="3490913"/>
          <p14:tracePt t="97824" x="4929188" y="3465513"/>
          <p14:tracePt t="97872" x="4938713" y="3490913"/>
          <p14:tracePt t="98053" x="4929188" y="3490913"/>
          <p14:tracePt t="98066" x="4929188" y="3500438"/>
          <p14:tracePt t="98080" x="4911725" y="3500438"/>
          <p14:tracePt t="98109" x="4894263" y="3509963"/>
          <p14:tracePt t="98114" x="4884738" y="3517900"/>
          <p14:tracePt t="98155" x="4875213" y="3527425"/>
          <p14:tracePt t="98171" x="4867275" y="3536950"/>
          <p14:tracePt t="98187" x="4857750" y="3536950"/>
          <p14:tracePt t="98212" x="4840288" y="3554413"/>
          <p14:tracePt t="98240" x="4830763" y="3571875"/>
          <p14:tracePt t="98246" x="4830763" y="3581400"/>
          <p14:tracePt t="98258" x="4822825" y="3589338"/>
          <p14:tracePt t="98279" x="4803775" y="3598863"/>
          <p14:tracePt t="98294" x="4795838" y="3616325"/>
          <p14:tracePt t="98324" x="4759325" y="3660775"/>
          <p14:tracePt t="98329" x="4741863" y="3697288"/>
          <p14:tracePt t="98355" x="4714875" y="3724275"/>
          <p14:tracePt t="98379" x="4697413" y="3741738"/>
          <p14:tracePt t="98463" x="4697413" y="3751263"/>
          <p14:tracePt t="98510" x="4697413" y="3768725"/>
          <p14:tracePt t="98523" x="4687888" y="3786188"/>
          <p14:tracePt t="98534" x="4679950" y="3795713"/>
          <p14:tracePt t="98558" x="4679950" y="3813175"/>
          <p14:tracePt t="98609" x="4670425" y="3822700"/>
          <p14:tracePt t="98821" x="4660900" y="3822700"/>
          <p14:tracePt t="98940" x="4652963" y="3822700"/>
          <p14:tracePt t="98967" x="4652963" y="3830638"/>
          <p14:tracePt t="99016" x="4652963" y="3840163"/>
          <p14:tracePt t="99027" x="4652963" y="3857625"/>
          <p14:tracePt t="99038" x="4652963" y="3867150"/>
          <p14:tracePt t="99060" x="4652963" y="3894138"/>
          <p14:tracePt t="99082" x="4652963" y="3902075"/>
          <p14:tracePt t="99098" x="4660900" y="3919538"/>
          <p14:tracePt t="99126" x="4660900" y="3929063"/>
          <p14:tracePt t="99144" x="4670425" y="3929063"/>
          <p14:tracePt t="99160" x="4670425" y="3938588"/>
          <p14:tracePt t="99205" x="4670425" y="3946525"/>
          <p14:tracePt t="99244" x="4670425" y="3956050"/>
          <p14:tracePt t="99279" x="4670425" y="3965575"/>
          <p14:tracePt t="99315" x="4660900" y="3973513"/>
          <p14:tracePt t="99373" x="4652963" y="3956050"/>
          <p14:tracePt t="99385" x="4643438" y="3946525"/>
          <p14:tracePt t="99399" x="4643438" y="3938588"/>
          <p14:tracePt t="99416" x="4643438" y="3929063"/>
          <p14:tracePt t="99444" x="4643438" y="3919538"/>
          <p14:tracePt t="99494" x="4643438" y="3911600"/>
          <p14:tracePt t="99580" x="4633913" y="3857625"/>
          <p14:tracePt t="99590" x="4616450" y="3803650"/>
          <p14:tracePt t="99614" x="4616450" y="3768725"/>
          <p14:tracePt t="99644" x="4598988" y="3741738"/>
          <p14:tracePt t="99866" x="4598988" y="3759200"/>
          <p14:tracePt t="99877" x="4598988" y="3768725"/>
          <p14:tracePt t="99894" x="4598988" y="3776663"/>
          <p14:tracePt t="99917" x="4598988" y="3813175"/>
          <p14:tracePt t="99945" x="4598988" y="3822700"/>
          <p14:tracePt t="100024" x="4598988" y="3830638"/>
          <p14:tracePt t="100061" x="4598988" y="3840163"/>
          <p14:tracePt t="100251" x="4616450" y="3840163"/>
          <p14:tracePt t="100266" x="4625975" y="3840163"/>
          <p14:tracePt t="100284" x="4633913" y="3840163"/>
          <p14:tracePt t="100301" x="4687888" y="3848100"/>
          <p14:tracePt t="100330" x="4840288" y="3867150"/>
          <p14:tracePt t="100359" x="5357813" y="4044950"/>
          <p14:tracePt t="100385" x="5653088" y="4179888"/>
          <p14:tracePt t="100402" x="5768975" y="4241800"/>
          <p14:tracePt t="100431" x="5983288" y="4384675"/>
          <p14:tracePt t="100462" x="6018213" y="4411663"/>
          <p14:tracePt t="100661" x="6045200" y="4429125"/>
          <p14:tracePt t="100673" x="6062663" y="4438650"/>
          <p14:tracePt t="100687" x="6081713" y="4446588"/>
          <p14:tracePt t="100716" x="6126163" y="4446588"/>
          <p14:tracePt t="100722" x="6153150" y="4446588"/>
          <p14:tracePt t="100734" x="6170613" y="4446588"/>
          <p14:tracePt t="100763" x="6205538" y="4446588"/>
          <p14:tracePt t="100787" x="6224588" y="4446588"/>
          <p14:tracePt t="100803" x="6232525" y="4438650"/>
          <p14:tracePt t="100819" x="6251575" y="4429125"/>
          <p14:tracePt t="100848" x="6276975" y="4394200"/>
          <p14:tracePt t="101032" x="6276975" y="4384675"/>
          <p14:tracePt t="101043" x="6276975" y="4375150"/>
          <p14:tracePt t="101058" x="6276975" y="4367213"/>
          <p14:tracePt t="101069" x="6276975" y="4357688"/>
          <p14:tracePt t="101088" x="6276975" y="4348163"/>
          <p14:tracePt t="101118" x="6276975" y="4303713"/>
          <p14:tracePt t="101135" x="6276975" y="4276725"/>
          <p14:tracePt t="101164" x="6276975" y="4205288"/>
          <p14:tracePt t="101188" x="6286500" y="4197350"/>
          <p14:tracePt t="101204" x="6286500" y="4187825"/>
          <p14:tracePt t="101237" x="6296025" y="4187825"/>
          <p14:tracePt t="101357" x="6296025" y="4197350"/>
          <p14:tracePt t="101369" x="6303963" y="4197350"/>
          <p14:tracePt t="101387" x="6313488" y="4205288"/>
          <p14:tracePt t="101515" x="6313488" y="4224338"/>
          <p14:tracePt t="101526" x="6323013" y="4224338"/>
          <p14:tracePt t="101538" x="6323013" y="4232275"/>
          <p14:tracePt t="101566" x="6323013" y="4241800"/>
          <p14:tracePt t="101575" x="6330950" y="4241800"/>
          <p14:tracePt t="101590" x="6330950" y="4251325"/>
          <p14:tracePt t="101932" x="6330950" y="4259263"/>
          <p14:tracePt t="101959" x="6330950" y="4268788"/>
          <p14:tracePt t="101968" x="6340475" y="4268788"/>
          <p14:tracePt t="102151" x="6348413" y="4268788"/>
          <p14:tracePt t="102165" x="6367463" y="4276725"/>
          <p14:tracePt t="102175" x="6375400" y="4295775"/>
          <p14:tracePt t="102192" x="6394450" y="4303713"/>
          <p14:tracePt t="102219" x="6419850" y="4322763"/>
          <p14:tracePt t="102237" x="6446838" y="4330700"/>
          <p14:tracePt t="102256" x="6446838" y="4340225"/>
          <p14:tracePt t="102489" x="6446838" y="4330700"/>
          <p14:tracePt t="102510" x="6438900" y="4330700"/>
          <p14:tracePt t="102537" x="6438900" y="4322763"/>
          <p14:tracePt t="102557" x="6429375" y="4313238"/>
          <p14:tracePt t="102569" x="6419850" y="4313238"/>
          <p14:tracePt t="102593" x="6419850" y="4295775"/>
          <p14:tracePt t="102610" x="6419850" y="4286250"/>
          <p14:tracePt t="102638" x="6411913" y="4286250"/>
          <p14:tracePt t="103146" x="6394450" y="4286250"/>
          <p14:tracePt t="103162" x="6384925" y="4286250"/>
          <p14:tracePt t="103186" x="6384925" y="4268788"/>
          <p14:tracePt t="103196" x="6384925" y="4259263"/>
          <p14:tracePt t="103211" x="6419850" y="4241800"/>
          <p14:tracePt t="103239" x="6518275" y="4197350"/>
          <p14:tracePt t="103247" x="6581775" y="4179888"/>
          <p14:tracePt t="103259" x="6653213" y="4179888"/>
          <p14:tracePt t="103293" x="6823075" y="4205288"/>
          <p14:tracePt t="103311" x="6848475" y="4224338"/>
          <p14:tracePt t="103340" x="6911975" y="4276725"/>
          <p14:tracePt t="103358" x="6919913" y="4295775"/>
          <p14:tracePt t="103393" x="6946900" y="4313238"/>
          <p14:tracePt t="103495" x="6938963" y="4322763"/>
          <p14:tracePt t="103506" x="6919913" y="4330700"/>
          <p14:tracePt t="103526" x="6902450" y="4330700"/>
          <p14:tracePt t="103543" x="6831013" y="4330700"/>
          <p14:tracePt t="103558" x="6769100" y="4322763"/>
          <p14:tracePt t="103594" x="6465888" y="4259263"/>
          <p14:tracePt t="103626" x="6126163" y="4187825"/>
          <p14:tracePt t="103631" x="5919788" y="4160838"/>
          <p14:tracePt t="103643" x="5732463" y="4143375"/>
          <p14:tracePt t="103673" x="5465763" y="4125913"/>
          <p14:tracePt t="103678" x="5348288" y="4125913"/>
          <p14:tracePt t="103697" x="5268913" y="4125913"/>
          <p14:tracePt t="103726" x="5054600" y="4125913"/>
          <p14:tracePt t="103743" x="5000625" y="4116388"/>
          <p14:tracePt t="103773" x="4902200" y="4044950"/>
          <p14:tracePt t="103784" x="4894263" y="4027488"/>
          <p14:tracePt t="103797" x="4884738" y="4010025"/>
          <p14:tracePt t="103826" x="4884738" y="3990975"/>
          <p14:tracePt t="103869" x="4894263" y="3983038"/>
          <p14:tracePt t="104085" x="4875213" y="3983038"/>
          <p14:tracePt t="104097" x="4857750" y="3990975"/>
          <p14:tracePt t="104111" x="4840288" y="3990975"/>
          <p14:tracePt t="104128" x="4813300" y="3990975"/>
          <p14:tracePt t="104144" x="4795838" y="3983038"/>
          <p14:tracePt t="104160" x="4759325" y="3956050"/>
          <p14:tracePt t="104196" x="4732338" y="3929063"/>
          <p14:tracePt t="104213" x="4724400" y="3919538"/>
          <p14:tracePt t="104229" x="4714875" y="3911600"/>
          <p14:tracePt t="104468" x="4705350" y="3911600"/>
          <p14:tracePt t="104480" x="4697413" y="3911600"/>
          <p14:tracePt t="104497" x="4687888" y="3911600"/>
          <p14:tracePt t="104528" x="4679950" y="3911600"/>
          <p14:tracePt t="104615" x="4660900" y="3911600"/>
          <p14:tracePt t="104626" x="4660900" y="3919538"/>
          <p14:tracePt t="104637" x="4652963" y="3919538"/>
          <p14:tracePt t="104744" x="4652963" y="3929063"/>
          <p14:tracePt t="105144" x="4652963" y="3911600"/>
          <p14:tracePt t="105166" x="4643438" y="3902075"/>
          <p14:tracePt t="105177" x="4643438" y="3894138"/>
          <p14:tracePt t="105191" x="4643438" y="3884613"/>
          <p14:tracePt t="105262" x="4643438" y="3875088"/>
          <p14:tracePt t="105275" x="4633913" y="3848100"/>
          <p14:tracePt t="105285" x="4633913" y="3840163"/>
          <p14:tracePt t="105300" x="4625975" y="3840163"/>
          <p14:tracePt t="105392" x="4616450" y="3840163"/>
          <p14:tracePt t="105408" x="4608513" y="3848100"/>
          <p14:tracePt t="105431" x="4608513" y="3867150"/>
          <p14:tracePt t="105462" x="4608513" y="3875088"/>
          <p14:tracePt t="105551" x="4616450" y="3875088"/>
          <p14:tracePt t="105576" x="4625975" y="3875088"/>
          <p14:tracePt t="105646" x="4625975" y="3848100"/>
          <p14:tracePt t="105657" x="4625975" y="3822700"/>
          <p14:tracePt t="105679" x="4625975" y="3803650"/>
          <p14:tracePt t="105702" x="4625975" y="3776663"/>
          <p14:tracePt t="105746" x="4616450" y="3776663"/>
          <p14:tracePt t="105864" x="4616450" y="3795713"/>
          <p14:tracePt t="105877" x="4625975" y="3803650"/>
          <p14:tracePt t="105899" x="4625975" y="3813175"/>
          <p14:tracePt t="105914" x="4633913" y="3813175"/>
          <p14:tracePt t="105974" x="4633913" y="3803650"/>
          <p14:tracePt t="106504" x="4643438" y="3786188"/>
          <p14:tracePt t="106512" x="4670425" y="3724275"/>
          <p14:tracePt t="106535" x="4732338" y="3544888"/>
          <p14:tracePt t="106552" x="4751388" y="3465513"/>
          <p14:tracePt t="106567" x="4759325" y="3411538"/>
          <p14:tracePt t="106603" x="4768850" y="3348038"/>
          <p14:tracePt t="106622" x="4768850" y="3340100"/>
          <p14:tracePt t="106691" x="4768850" y="3330575"/>
          <p14:tracePt t="106765" x="4768850" y="3303588"/>
          <p14:tracePt t="106779" x="4768850" y="3276600"/>
          <p14:tracePt t="106788" x="4759325" y="3251200"/>
          <p14:tracePt t="106806" x="4751388" y="3232150"/>
          <p14:tracePt t="106822" x="4751388" y="3214688"/>
          <p14:tracePt t="106851" x="4741863" y="3197225"/>
          <p14:tracePt t="106994" x="4741863" y="3205163"/>
          <p14:tracePt t="107005" x="4751388" y="3214688"/>
          <p14:tracePt t="107027" x="4759325" y="3224213"/>
          <p14:tracePt t="107054" x="4768850" y="3224213"/>
          <p14:tracePt t="107069" x="4776788" y="3224213"/>
          <p14:tracePt t="107184" x="4776788" y="3214688"/>
          <p14:tracePt t="107200" x="4776788" y="3197225"/>
          <p14:tracePt t="107211" x="4776788" y="3179763"/>
          <p14:tracePt t="107223" x="4776788" y="3170238"/>
          <p14:tracePt t="107252" x="4776788" y="3152775"/>
          <p14:tracePt t="107283" x="4776788" y="3143250"/>
          <p14:tracePt t="107640" x="4776788" y="3133725"/>
          <p14:tracePt t="107651" x="4786313" y="3116263"/>
          <p14:tracePt t="107665" x="4795838" y="3089275"/>
          <p14:tracePt t="107685" x="4795838" y="3062288"/>
          <p14:tracePt t="107707" x="4803775" y="2990850"/>
          <p14:tracePt t="107735" x="4803775" y="2919413"/>
          <p14:tracePt t="107753" x="4803775" y="2867025"/>
          <p14:tracePt t="107783" x="4803775" y="2795588"/>
          <p14:tracePt t="107787" x="4803775" y="2776538"/>
          <p14:tracePt t="107807" x="4803775" y="2751138"/>
          <p14:tracePt t="107823" x="4803775" y="2724150"/>
          <p14:tracePt t="107852" x="4803775" y="2714625"/>
          <p14:tracePt t="107894" x="4803775" y="2732088"/>
          <p14:tracePt t="108746" x="4803775" y="2759075"/>
          <p14:tracePt t="108757" x="4803775" y="2776538"/>
          <p14:tracePt t="108771" x="4813300" y="2786063"/>
          <p14:tracePt t="108808" x="4822825" y="2803525"/>
          <p14:tracePt t="108817" x="4822825" y="2813050"/>
          <p14:tracePt t="108962" x="4830763" y="2813050"/>
          <p14:tracePt t="108988" x="4830763" y="2822575"/>
          <p14:tracePt t="109011" x="4830763" y="2830513"/>
          <p14:tracePt t="109022" x="4830763" y="2840038"/>
          <p14:tracePt t="109061" x="4830763" y="2847975"/>
          <p14:tracePt t="109264" x="4840288" y="2847975"/>
          <p14:tracePt t="109301" x="4840288" y="2857500"/>
          <p14:tracePt t="109312" x="4848225" y="2857500"/>
          <p14:tracePt t="109327" x="4848225" y="2874963"/>
          <p14:tracePt t="109346" x="4848225" y="2884488"/>
          <p14:tracePt t="109359" x="4848225" y="2894013"/>
          <p14:tracePt t="109387" x="4857750" y="2911475"/>
          <p14:tracePt t="109411" x="4857750" y="2919413"/>
          <p14:tracePt t="109433" x="4857750" y="2928938"/>
          <p14:tracePt t="109467" x="4857750" y="2938463"/>
          <p14:tracePt t="109602" x="4857750" y="2955925"/>
          <p14:tracePt t="109612" x="4857750" y="2965450"/>
          <p14:tracePt t="109628" x="4857750" y="2982913"/>
          <p14:tracePt t="109684" x="4857750" y="2990850"/>
          <p14:tracePt t="109732" x="4857750" y="3017838"/>
          <p14:tracePt t="109746" x="4857750" y="3036888"/>
          <p14:tracePt t="109759" x="4857750" y="3044825"/>
          <p14:tracePt t="109790" x="4857750" y="3054350"/>
          <p14:tracePt t="110082" x="4857750" y="3081338"/>
          <p14:tracePt t="110091" x="4857750" y="3098800"/>
          <p14:tracePt t="110112" x="4857750" y="3125788"/>
          <p14:tracePt t="110144" x="4857750" y="3179763"/>
          <p14:tracePt t="110162" x="4857750" y="3197225"/>
          <p14:tracePt t="110191" x="4857750" y="3232150"/>
          <p14:tracePt t="110215" x="4857750" y="3268663"/>
          <p14:tracePt t="110231" x="4857750" y="3276600"/>
          <p14:tracePt t="110247" x="4857750" y="3286125"/>
          <p14:tracePt t="110262" x="4857750" y="3303588"/>
          <p14:tracePt t="110292" x="4857750" y="3330575"/>
          <p14:tracePt t="110314" x="4848225" y="3348038"/>
          <p14:tracePt t="110329" x="4848225" y="3357563"/>
          <p14:tracePt t="110360" x="4848225" y="3402013"/>
          <p14:tracePt t="110369" x="4848225" y="3419475"/>
          <p14:tracePt t="110394" x="4830763" y="3446463"/>
          <p14:tracePt t="110416" x="4830763" y="3482975"/>
          <p14:tracePt t="110431" x="4822825" y="3482975"/>
          <p14:tracePt t="110460" x="4822825" y="3490913"/>
          <p14:tracePt t="110779" x="4813300" y="3517900"/>
          <p14:tracePt t="110791" x="4813300" y="3544888"/>
          <p14:tracePt t="110800" x="4803775" y="3562350"/>
          <p14:tracePt t="110817" x="4795838" y="3581400"/>
          <p14:tracePt t="110846" x="4795838" y="3598863"/>
          <p14:tracePt t="110860" x="4795838" y="3608388"/>
          <p14:tracePt t="111043" x="4795838" y="3589338"/>
          <p14:tracePt t="111067" x="4795838" y="3581400"/>
          <p14:tracePt t="111317" x="4786313" y="3589338"/>
          <p14:tracePt t="111344" x="4776788" y="3589338"/>
          <p14:tracePt t="111356" x="4776788" y="3598863"/>
          <p14:tracePt t="111653" x="4768850" y="3608388"/>
          <p14:tracePt t="111679" x="4768850" y="3625850"/>
          <p14:tracePt t="111701" x="4759325" y="3625850"/>
          <p14:tracePt t="111786" x="4768850" y="3616325"/>
          <p14:tracePt t="111978" x="4768850" y="3633788"/>
          <p14:tracePt t="111991" x="4759325" y="3643313"/>
          <p14:tracePt t="112004" x="4751388" y="3652838"/>
          <p14:tracePt t="112019" x="4751388" y="3670300"/>
          <p14:tracePt t="112049" x="4741863" y="3679825"/>
          <p14:tracePt t="112053" x="4732338" y="3687763"/>
          <p14:tracePt t="112080" x="4724400" y="3697288"/>
          <p14:tracePt t="112365" x="4724400" y="3714750"/>
          <p14:tracePt t="112389" x="4724400" y="3724275"/>
          <p14:tracePt t="112400" x="4714875" y="3724275"/>
          <p14:tracePt t="112424" x="4714875" y="3732213"/>
          <p14:tracePt t="112438" x="4714875" y="3741738"/>
          <p14:tracePt t="112466" x="4714875" y="3759200"/>
          <p14:tracePt t="112486" x="4714875" y="3768725"/>
          <p14:tracePt t="112628" x="4705350" y="3768725"/>
          <p14:tracePt t="112726" x="4697413" y="3786188"/>
          <p14:tracePt t="112747" x="4697413" y="3803650"/>
          <p14:tracePt t="112768" x="4687888" y="3813175"/>
          <p14:tracePt t="112797" x="4687888" y="3830638"/>
          <p14:tracePt t="112867" x="4679950" y="3830638"/>
          <p14:tracePt t="113145" x="4670425" y="3830638"/>
          <p14:tracePt t="113423" x="4670425" y="3840163"/>
          <p14:tracePt t="113445" x="4660900" y="3848100"/>
          <p14:tracePt t="113458" x="4660900" y="3857625"/>
          <p14:tracePt t="113473" x="4660900" y="3875088"/>
          <p14:tracePt t="113501" x="4660900" y="3884613"/>
          <p14:tracePt t="113508" x="4660900" y="3902075"/>
          <p14:tracePt t="113529" x="4660900" y="3911600"/>
          <p14:tracePt t="113554" x="4652963" y="3929063"/>
          <p14:tracePt t="113842" x="4652963" y="3919538"/>
          <p14:tracePt t="113998" x="4652963" y="3884613"/>
          <p14:tracePt t="114012" x="4643438" y="3857625"/>
          <p14:tracePt t="114026" x="4633913" y="3830638"/>
          <p14:tracePt t="114047" x="4633913" y="3822700"/>
          <p14:tracePt t="114070" x="4633913" y="3813175"/>
          <p14:tracePt t="114155" x="4625975" y="3813175"/>
          <p14:tracePt t="114167" x="4625975" y="3822700"/>
          <p14:tracePt t="114177" x="4616450" y="3822700"/>
          <p14:tracePt t="114193" x="4608513" y="3830638"/>
          <p14:tracePt t="114226" x="4608513" y="3840163"/>
          <p14:tracePt t="114297" x="4616450" y="3848100"/>
          <p14:tracePt t="114311" x="4616450" y="3857625"/>
          <p14:tracePt t="114327" x="4625975" y="3857625"/>
          <p14:tracePt t="114357" x="4633913" y="3867150"/>
          <p14:tracePt t="114363" x="4643438" y="3867150"/>
          <p14:tracePt t="114392" x="4652963" y="3867150"/>
          <p14:tracePt t="114575" x="4652963" y="3830638"/>
          <p14:tracePt t="114588" x="4643438" y="3803650"/>
          <p14:tracePt t="114606" x="4643438" y="3795713"/>
          <p14:tracePt t="114629" x="4643438" y="3786188"/>
          <p14:tracePt t="114754" x="4643438" y="3795713"/>
          <p14:tracePt t="114803" x="4643438" y="3803650"/>
          <p14:tracePt t="114863" x="4643438" y="3813175"/>
          <p14:tracePt t="114874" x="4643438" y="3822700"/>
          <p14:tracePt t="114888" x="4643438" y="3830638"/>
          <p14:tracePt t="114995" x="4652963" y="3830638"/>
          <p14:tracePt t="115029" x="4652963" y="3822700"/>
          <p14:tracePt t="115044" x="4652963" y="3803650"/>
          <p14:tracePt t="115056" x="4652963" y="3786188"/>
          <p14:tracePt t="115078" x="4652963" y="3776663"/>
          <p14:tracePt t="115116" x="4652963" y="3768725"/>
          <p14:tracePt t="115187" x="4652963" y="3776663"/>
          <p14:tracePt t="115213" x="4652963" y="3795713"/>
          <p14:tracePt t="115236" x="4652963" y="3803650"/>
          <p14:tracePt t="115247" x="4652963" y="3813175"/>
          <p14:tracePt t="115271" x="4652963" y="3822700"/>
          <p14:tracePt t="115333" x="4652963" y="3813175"/>
          <p14:tracePt t="115346" x="4652963" y="3795713"/>
          <p14:tracePt t="115355" x="4652963" y="3786188"/>
          <p14:tracePt t="115379" x="4652963" y="3768725"/>
          <p14:tracePt t="115395" x="4652963" y="3751263"/>
          <p14:tracePt t="115430" x="4643438" y="3741738"/>
          <p14:tracePt t="115442" x="4643438" y="3732213"/>
          <p14:tracePt t="115523" x="4633913" y="3732213"/>
          <p14:tracePt t="115561" x="4625975" y="3732213"/>
          <p14:tracePt t="115776" x="4625975" y="3741738"/>
          <p14:tracePt t="115787" x="4625975" y="3759200"/>
          <p14:tracePt t="115798" x="4633913" y="3786188"/>
          <p14:tracePt t="115813" x="4643438" y="3822700"/>
          <p14:tracePt t="115834" x="4652963" y="3848100"/>
          <p14:tracePt t="115849" x="4670425" y="3884613"/>
          <p14:tracePt t="115878" x="4670425" y="3894138"/>
          <p14:tracePt t="115896" x="4670425" y="3902075"/>
          <p14:tracePt t="115982" x="4679950" y="3902075"/>
          <p14:tracePt t="116041" x="4687888" y="3929063"/>
          <p14:tracePt t="116052" x="4697413" y="3946525"/>
          <p14:tracePt t="116066" x="4705350" y="3956050"/>
          <p14:tracePt t="116094" x="4714875" y="3973513"/>
          <p14:tracePt t="116101" x="4724400" y="3973513"/>
          <p14:tracePt t="116133" x="4724400" y="3983038"/>
          <p14:tracePt t="116293" x="4714875" y="3973513"/>
          <p14:tracePt t="116306" x="4714875" y="3965575"/>
          <p14:tracePt t="116317" x="4705350" y="3956050"/>
          <p14:tracePt t="116335" x="4697413" y="3938588"/>
          <p14:tracePt t="116352" x="4687888" y="3938588"/>
          <p14:tracePt t="116368" x="4687888" y="3929063"/>
          <p14:tracePt t="116435" x="4679950" y="3902075"/>
          <p14:tracePt t="116452" x="4670425" y="3894138"/>
          <p14:tracePt t="116461" x="4670425" y="3875088"/>
          <p14:tracePt t="116475" x="4670425" y="3867150"/>
          <p14:tracePt t="116493" x="4670425" y="3857625"/>
          <p14:tracePt t="116555" x="4670425" y="3848100"/>
          <p14:tracePt t="116593" x="4670425" y="3840163"/>
          <p14:tracePt t="116797" x="4670425" y="3830638"/>
          <p14:tracePt t="116820" x="4670425" y="3822700"/>
          <p14:tracePt t="116868" x="4670425" y="3813175"/>
          <p14:tracePt t="116939" x="4660900" y="3813175"/>
          <p14:tracePt t="116955" x="4652963" y="3813175"/>
          <p14:tracePt t="116965" x="4643438" y="3813175"/>
          <p14:tracePt t="116987" x="4633913" y="3813175"/>
          <p14:tracePt t="117001" x="4625975" y="3813175"/>
          <p14:tracePt t="117035" x="4625975" y="3822700"/>
          <p14:tracePt t="117062" x="4625975" y="3840163"/>
          <p14:tracePt t="117073" x="4625975" y="3848100"/>
          <p14:tracePt t="117086" x="4633913" y="3857625"/>
          <p14:tracePt t="117113" x="4643438" y="3875088"/>
          <p14:tracePt t="117138" x="4652963" y="3884613"/>
          <p14:tracePt t="117192" x="4660900" y="3884613"/>
          <p14:tracePt t="117208" x="4670425" y="3867150"/>
          <p14:tracePt t="117220" x="4670425" y="3857625"/>
          <p14:tracePt t="117238" x="4670425" y="3848100"/>
          <p14:tracePt t="117288" x="4670425" y="3840163"/>
          <p14:tracePt t="117314" x="4670425" y="3830638"/>
          <p14:tracePt t="117328" x="4670425" y="3822700"/>
          <p14:tracePt t="117340" x="4670425" y="3803650"/>
          <p14:tracePt t="117367" x="4652963" y="3786188"/>
          <p14:tracePt t="117386" x="4633913" y="3768725"/>
          <p14:tracePt t="117414" x="4625975" y="3768725"/>
          <p14:tracePt t="117518" x="4625975" y="3776663"/>
          <p14:tracePt t="117540" x="4625975" y="3795713"/>
          <p14:tracePt t="117554" x="4625975" y="3813175"/>
          <p14:tracePt t="117571" x="4625975" y="3840163"/>
          <p14:tracePt t="117600" x="4633913" y="3867150"/>
          <p14:tracePt t="117605" x="4633913" y="3875088"/>
          <p14:tracePt t="117640" x="4643438" y="3875088"/>
          <p14:tracePt t="117674" x="4652963" y="3875088"/>
          <p14:tracePt t="117696" x="4660900" y="3875088"/>
          <p14:tracePt t="117708" x="4660900" y="3867150"/>
          <p14:tracePt t="117722" x="4660900" y="3857625"/>
          <p14:tracePt t="117740" x="4670425" y="3857625"/>
          <p14:tracePt t="117769" x="4670425" y="3848100"/>
          <p14:tracePt t="117891" x="4670425" y="3840163"/>
          <p14:tracePt t="117952" x="4660900" y="3840163"/>
          <p14:tracePt t="117984" x="4652963" y="3840163"/>
          <p14:tracePt t="118081" x="4652963" y="3857625"/>
          <p14:tracePt t="118099" x="4652963" y="3875088"/>
          <p14:tracePt t="118108" x="4652963" y="3894138"/>
          <p14:tracePt t="118120" x="4652963" y="3902075"/>
          <p14:tracePt t="118142" x="4652963" y="3919538"/>
          <p14:tracePt t="118249" x="4660900" y="3919538"/>
          <p14:tracePt t="118276" x="4660900" y="3911600"/>
          <p14:tracePt t="118298" x="4660900" y="3902075"/>
          <p14:tracePt t="118372" x="4660900" y="3884613"/>
          <p14:tracePt t="118385" x="4660900" y="3867150"/>
          <p14:tracePt t="118395" x="4652963" y="3848100"/>
          <p14:tracePt t="118420" x="4652963" y="3840163"/>
          <p14:tracePt t="118442" x="4643438" y="3830638"/>
          <p14:tracePt t="118470" x="4633913" y="3830638"/>
          <p14:tracePt t="118514" x="4633913" y="3840163"/>
          <p14:tracePt t="118541" x="4633913" y="3848100"/>
          <p14:tracePt t="118551" x="4633913" y="3867150"/>
          <p14:tracePt t="118574" x="4633913" y="3884613"/>
          <p14:tracePt t="118589" x="4633913" y="3902075"/>
          <p14:tracePt t="118618" x="4633913" y="3911600"/>
          <p14:tracePt t="118790" x="4633913" y="3894138"/>
          <p14:tracePt t="118802" x="4633913" y="3875088"/>
          <p14:tracePt t="118817" x="4633913" y="3857625"/>
          <p14:tracePt t="118843" x="4625975" y="3822700"/>
          <p14:tracePt t="118887" x="4616450" y="3813175"/>
          <p14:tracePt t="119007" x="4616450" y="3822700"/>
          <p14:tracePt t="119018" x="4616450" y="3830638"/>
          <p14:tracePt t="119043" x="4616450" y="3840163"/>
          <p14:tracePt t="119074" x="4616450" y="3857625"/>
          <p14:tracePt t="119104" x="4625975" y="3867150"/>
          <p14:tracePt t="119142" x="4625975" y="3875088"/>
          <p14:tracePt t="119467" x="4625975" y="3884613"/>
          <p14:tracePt t="119478" x="4625975" y="3894138"/>
          <p14:tracePt t="119958" x="4625975" y="3902075"/>
          <p14:tracePt t="119969" x="4625975" y="3911600"/>
          <p14:tracePt t="119980" x="4625975" y="3919538"/>
          <p14:tracePt t="120832" x="4625975" y="3929063"/>
          <p14:tracePt t="121003" x="4633913" y="3929063"/>
          <p14:tracePt t="121372" x="4643438" y="3929063"/>
          <p14:tracePt t="121410" x="4643438" y="3938588"/>
          <p14:tracePt t="121422" x="4652963" y="3938588"/>
          <p14:tracePt t="121579" x="4652963" y="3946525"/>
          <p14:tracePt t="122179" x="4652963" y="3956050"/>
          <p14:tracePt t="122192" x="4660900" y="3956050"/>
          <p14:tracePt t="122204" x="4660900" y="3965575"/>
          <p14:tracePt t="122232" x="4660900" y="3983038"/>
          <p14:tracePt t="122257" x="4679950" y="4010025"/>
          <p14:tracePt t="122273" x="4687888" y="4044950"/>
          <p14:tracePt t="122303" x="4687888" y="4054475"/>
          <p14:tracePt t="122333" x="4697413" y="4062413"/>
          <p14:tracePt t="122349" x="4705350" y="4071938"/>
          <p14:tracePt t="122359" x="4705350" y="4081463"/>
          <p14:tracePt t="122397" x="4714875" y="4089400"/>
          <p14:tracePt t="122457" x="4724400" y="4089400"/>
          <p14:tracePt t="122586" x="4724400" y="4062413"/>
          <p14:tracePt t="122601" x="4714875" y="4010025"/>
          <p14:tracePt t="122613" x="4705350" y="3973513"/>
          <p14:tracePt t="122624" x="4697413" y="3956050"/>
          <p14:tracePt t="122638" x="4697413" y="3946525"/>
          <p14:tracePt t="122658" x="4697413" y="3938588"/>
          <p14:tracePt t="122694" x="4697413" y="3929063"/>
          <p14:tracePt t="122937" x="4697413" y="3911600"/>
          <p14:tracePt t="123019" x="4697413" y="3902075"/>
          <p14:tracePt t="123096" x="4697413" y="3894138"/>
          <p14:tracePt t="123105" x="4687888" y="3884613"/>
          <p14:tracePt t="123138" x="4687888" y="3875088"/>
          <p14:tracePt t="123250" x="4679950" y="3875088"/>
          <p14:tracePt t="123284" x="4670425" y="3867150"/>
          <p14:tracePt t="123295" x="4660900" y="3848100"/>
          <p14:tracePt t="123311" x="4652963" y="3840163"/>
          <p14:tracePt t="123336" x="4643438" y="3830638"/>
          <p14:tracePt t="123344" x="4643438" y="3822700"/>
          <p14:tracePt t="123361" x="4633913" y="3822700"/>
          <p14:tracePt t="123394" x="4633913" y="3813175"/>
          <p14:tracePt t="123525" x="4633913" y="3830638"/>
          <p14:tracePt t="123538" x="4652963" y="3857625"/>
          <p14:tracePt t="123550" x="4660900" y="3884613"/>
          <p14:tracePt t="123563" x="4670425" y="3929063"/>
          <p14:tracePt t="123590" x="4687888" y="3990975"/>
          <p14:tracePt t="123608" x="4687888" y="4000500"/>
          <p14:tracePt t="123637" x="4687888" y="4017963"/>
          <p14:tracePt t="123669" x="4687888" y="4027488"/>
          <p14:tracePt t="123838" x="4687888" y="4017963"/>
          <p14:tracePt t="123851" x="4687888" y="4000500"/>
          <p14:tracePt t="123863" x="4687888" y="3983038"/>
          <p14:tracePt t="123891" x="4670425" y="3929063"/>
          <p14:tracePt t="123897" x="4670425" y="3911600"/>
          <p14:tracePt t="123923" x="4652963" y="3875088"/>
          <p14:tracePt t="123941" x="4652963" y="3867150"/>
          <p14:tracePt t="123963" x="4643438" y="3857625"/>
          <p14:tracePt t="123992" x="4633913" y="3848100"/>
          <p14:tracePt t="124162" x="4633913" y="3857625"/>
          <p14:tracePt t="124175" x="4633913" y="3867150"/>
          <p14:tracePt t="124184" x="4633913" y="3884613"/>
          <p14:tracePt t="124197" x="4643438" y="3902075"/>
          <p14:tracePt t="124224" x="4652963" y="3919538"/>
          <p14:tracePt t="124236" x="4652963" y="3929063"/>
          <p14:tracePt t="124264" x="4652963" y="3938588"/>
          <p14:tracePt t="124693" x="4670425" y="3946525"/>
          <p14:tracePt t="124703" x="4697413" y="3965575"/>
          <p14:tracePt t="124714" x="4741863" y="3983038"/>
          <p14:tracePt t="124730" x="4803775" y="4000500"/>
          <p14:tracePt t="124764" x="5072063" y="4027488"/>
          <p14:tracePt t="124782" x="5197475" y="4037013"/>
          <p14:tracePt t="124797" x="5330825" y="4044950"/>
          <p14:tracePt t="124827" x="5634038" y="4054475"/>
          <p14:tracePt t="124844" x="5705475" y="4054475"/>
          <p14:tracePt t="124866" x="5786438" y="4054475"/>
          <p14:tracePt t="124895" x="5840413" y="4071938"/>
          <p14:tracePt t="124912" x="5848350" y="4071938"/>
          <p14:tracePt t="124942" x="5867400" y="4071938"/>
          <p14:tracePt t="124967" x="5875338" y="4062413"/>
          <p14:tracePt t="125159" x="5884863" y="4062413"/>
          <p14:tracePt t="125171" x="5894388" y="4062413"/>
          <p14:tracePt t="125184" x="5911850" y="4062413"/>
          <p14:tracePt t="125212" x="5946775" y="4071938"/>
          <p14:tracePt t="125230" x="5991225" y="4081463"/>
          <p14:tracePt t="125245" x="6010275" y="4089400"/>
          <p14:tracePt t="125268" x="6054725" y="4108450"/>
          <p14:tracePt t="125284" x="6062663" y="4116388"/>
          <p14:tracePt t="125311" x="6081713" y="4133850"/>
          <p14:tracePt t="125343" x="6099175" y="4160838"/>
          <p14:tracePt t="125349" x="6099175" y="4170363"/>
          <p14:tracePt t="125592" x="6099175" y="4179888"/>
          <p14:tracePt t="125603" x="6099175" y="4187825"/>
          <p14:tracePt t="125616" x="6108700" y="4214813"/>
          <p14:tracePt t="125644" x="6126163" y="4276725"/>
          <p14:tracePt t="125669" x="6143625" y="4330700"/>
          <p14:tracePt t="125685" x="6161088" y="4357688"/>
          <p14:tracePt t="125700" x="6188075" y="4402138"/>
          <p14:tracePt t="125716" x="6197600" y="4411663"/>
          <p14:tracePt t="125745" x="6224588" y="4419600"/>
          <p14:tracePt t="125750" x="6232525" y="4419600"/>
          <p14:tracePt t="126325" x="6232525" y="4411663"/>
          <p14:tracePt t="126363" x="6232525" y="4402138"/>
          <p14:tracePt t="126445" x="6232525" y="4394200"/>
          <p14:tracePt t="126456" x="6224588" y="4384675"/>
          <p14:tracePt t="126495" x="6224588" y="4375150"/>
          <p14:tracePt t="126592" x="6224588" y="4367213"/>
          <p14:tracePt t="126624" x="6215063" y="4367213"/>
          <p14:tracePt t="126735" x="6215063" y="4357688"/>
          <p14:tracePt t="127395" x="6215063" y="4348163"/>
          <p14:tracePt t="127443" x="6215063" y="4340225"/>
          <p14:tracePt t="127454" x="6224588" y="4340225"/>
          <p14:tracePt t="127668" x="6215063" y="4340225"/>
          <p14:tracePt t="129162" x="6224588" y="4340225"/>
          <p14:tracePt t="129174" x="6232525" y="4340225"/>
          <p14:tracePt t="129221" x="6242050" y="4340225"/>
          <p14:tracePt t="129329" x="6242050" y="4330700"/>
          <p14:tracePt t="129368" x="6242050" y="4322763"/>
          <p14:tracePt t="129380" x="6259513" y="4303713"/>
          <p14:tracePt t="129389" x="6269038" y="4286250"/>
          <p14:tracePt t="129401" x="6276975" y="4286250"/>
          <p14:tracePt t="129415" x="6276975" y="4268788"/>
          <p14:tracePt t="129444" x="6296025" y="4259263"/>
          <p14:tracePt t="129449" x="6296025" y="4251325"/>
          <p14:tracePt t="129462" x="6303963" y="4241800"/>
          <p14:tracePt t="129499" x="6303963" y="4232275"/>
          <p14:tracePt t="130112" x="6313488" y="4232275"/>
          <p14:tracePt t="130134" x="6323013" y="4232275"/>
          <p14:tracePt t="130145" x="6330950" y="4224338"/>
          <p14:tracePt t="130171" x="6340475" y="4214813"/>
          <p14:tracePt t="130194" x="6348413" y="4214813"/>
          <p14:tracePt t="130217" x="6348413" y="4205288"/>
          <p14:tracePt t="130628" x="6348413" y="4214813"/>
          <p14:tracePt t="130641" x="6340475" y="4224338"/>
          <p14:tracePt t="130652" x="6330950" y="4232275"/>
          <p14:tracePt t="130666" x="6323013" y="4251325"/>
          <p14:tracePt t="130690" x="6323013" y="4259263"/>
          <p14:tracePt t="130704" x="6313488" y="4259263"/>
          <p14:tracePt t="130760" x="6323013" y="4251325"/>
          <p14:tracePt t="130770" x="6340475" y="4224338"/>
          <p14:tracePt t="130789" x="6357938" y="4197350"/>
          <p14:tracePt t="130817" x="6384925" y="4170363"/>
          <p14:tracePt t="130822" x="6394450" y="4160838"/>
          <p14:tracePt t="130835" x="6402388" y="4160838"/>
          <p14:tracePt t="130864" x="6402388" y="4152900"/>
          <p14:tracePt t="130878" x="6411913" y="4152900"/>
          <p14:tracePt t="131082" x="6402388" y="4170363"/>
          <p14:tracePt t="131109" x="6394450" y="4179888"/>
          <p14:tracePt t="131122" x="6384925" y="4187825"/>
          <p14:tracePt t="131149" x="6375400" y="4205288"/>
          <p14:tracePt t="131154" x="6367463" y="4214813"/>
          <p14:tracePt t="131188" x="6357938" y="4232275"/>
          <p14:tracePt t="131204" x="6348413" y="4241800"/>
          <p14:tracePt t="131251" x="6340475" y="4251325"/>
          <p14:tracePt t="131407" x="6340475" y="4241800"/>
          <p14:tracePt t="131418" x="6348413" y="4241800"/>
          <p14:tracePt t="131435" x="6348413" y="4232275"/>
          <p14:tracePt t="131452" x="6357938" y="4224338"/>
          <p14:tracePt t="131468" x="6375400" y="4224338"/>
          <p14:tracePt t="131490" x="6375400" y="4214813"/>
          <p14:tracePt t="131506" x="6384925" y="4214813"/>
          <p14:tracePt t="131554" x="6384925" y="4205288"/>
          <p14:tracePt t="131649" x="6394450" y="4187825"/>
          <p14:tracePt t="131664" x="6394450" y="4179888"/>
          <p14:tracePt t="131672" x="6394450" y="4170363"/>
          <p14:tracePt t="131690" x="6402388" y="4170363"/>
          <p14:tracePt t="131928" x="6402388" y="4179888"/>
          <p14:tracePt t="131938" x="6394450" y="4187825"/>
          <p14:tracePt t="131967" x="6384925" y="4214813"/>
          <p14:tracePt t="131991" x="6367463" y="4241800"/>
          <p14:tracePt t="132007" x="6348413" y="4268788"/>
          <p14:tracePt t="132052" x="6340475" y="4276725"/>
          <p14:tracePt t="132068" x="6330950" y="4286250"/>
          <p14:tracePt t="132287" x="6340475" y="4286250"/>
          <p14:tracePt t="132299" x="6348413" y="4286250"/>
          <p14:tracePt t="132310" x="6367463" y="4268788"/>
          <p14:tracePt t="132324" x="6384925" y="4259263"/>
          <p14:tracePt t="132352" x="6402388" y="4241800"/>
          <p14:tracePt t="132389" x="6402388" y="4224338"/>
          <p14:tracePt t="132624" x="6411913" y="4214813"/>
          <p14:tracePt t="132637" x="6411913" y="4205288"/>
          <p14:tracePt t="132657" x="6419850" y="4205288"/>
          <p14:tracePt t="134400" x="6419850" y="4214813"/>
          <p14:tracePt t="134870" x="6438900" y="4197350"/>
          <p14:tracePt t="134881" x="6438900" y="4187825"/>
          <p14:tracePt t="134901" x="6438900" y="4179888"/>
          <p14:tracePt t="134919" x="6446838" y="4160838"/>
          <p14:tracePt t="134947" x="6446838" y="4152900"/>
          <p14:tracePt t="134953" x="6446838" y="4143375"/>
          <p14:tracePt t="134966" x="6456363" y="4133850"/>
          <p14:tracePt t="134981" x="6456363" y="4125913"/>
          <p14:tracePt t="135002" x="6465888" y="4108450"/>
          <p14:tracePt t="135018" x="6473825" y="4081463"/>
          <p14:tracePt t="135048" x="6483350" y="4062413"/>
          <p14:tracePt t="135102" x="6483350" y="4054475"/>
          <p14:tracePt t="135145" x="6510338" y="4000500"/>
          <p14:tracePt t="135157" x="6527800" y="3946525"/>
          <p14:tracePt t="135171" x="6537325" y="3894138"/>
          <p14:tracePt t="135183" x="6545263" y="3848100"/>
          <p14:tracePt t="135203" x="6545263" y="3822700"/>
          <p14:tracePt t="135219" x="6545263" y="3803650"/>
          <p14:tracePt t="135235" x="6545263" y="3795713"/>
          <p14:tracePt t="135327" x="6545263" y="3786188"/>
          <p14:tracePt t="135436" x="6545263" y="3803650"/>
          <p14:tracePt t="135448" x="6545263" y="3840163"/>
          <p14:tracePt t="135459" x="6537325" y="3875088"/>
          <p14:tracePt t="135482" x="6518275" y="3929063"/>
          <p14:tracePt t="135505" x="6510338" y="3965575"/>
          <p14:tracePt t="135532" x="6491288" y="4010025"/>
          <p14:tracePt t="135550" x="6491288" y="4027488"/>
          <p14:tracePt t="135568" x="6483350" y="4062413"/>
          <p14:tracePt t="135602" x="6483350" y="4081463"/>
          <p14:tracePt t="135618" x="6473825" y="4081463"/>
          <p14:tracePt t="135784" x="6473825" y="4062413"/>
          <p14:tracePt t="135794" x="6491288" y="4037013"/>
          <p14:tracePt t="135807" x="6491288" y="4027488"/>
          <p14:tracePt t="135822" x="6500813" y="4010025"/>
          <p14:tracePt t="135850" x="6510338" y="4000500"/>
          <p14:tracePt t="135857" x="6510338" y="3965575"/>
          <p14:tracePt t="135869" x="6518275" y="3938588"/>
          <p14:tracePt t="135902" x="6545263" y="3867150"/>
          <p14:tracePt t="135907" x="6554788" y="3822700"/>
          <p14:tracePt t="135920" x="6562725" y="3776663"/>
          <p14:tracePt t="135950" x="6572250" y="3697288"/>
          <p14:tracePt t="135956" x="6581775" y="3670300"/>
          <p14:tracePt t="135982" x="6581775" y="3633788"/>
          <p14:tracePt t="135988" x="6581775" y="3625850"/>
          <p14:tracePt t="136024" x="6581775" y="3616325"/>
          <p14:tracePt t="136132" x="6581775" y="3643313"/>
          <p14:tracePt t="136142" x="6581775" y="3679825"/>
          <p14:tracePt t="136154" x="6562725" y="3724275"/>
          <p14:tracePt t="136169" x="6554788" y="3759200"/>
          <p14:tracePt t="136205" x="6510338" y="3875088"/>
          <p14:tracePt t="136235" x="6491288" y="3902075"/>
          <p14:tracePt t="136241" x="6483350" y="3919538"/>
          <p14:tracePt t="136254" x="6483350" y="3938588"/>
          <p14:tracePt t="136282" x="6473825" y="3956050"/>
          <p14:tracePt t="136287" x="6465888" y="3956050"/>
          <p14:tracePt t="136307" x="6465888" y="3965575"/>
          <p14:tracePt t="136322" x="6456363" y="3973513"/>
          <p14:tracePt t="136351" x="6446838" y="4000500"/>
          <p14:tracePt t="136420" x="6446838" y="4010025"/>
          <p14:tracePt t="136469" x="6438900" y="4010025"/>
          <p14:tracePt t="136755" x="6438900" y="4027488"/>
          <p14:tracePt t="136768" x="6438900" y="4037013"/>
          <p14:tracePt t="136785" x="6438900" y="4044950"/>
          <p14:tracePt t="136808" x="6438900" y="4054475"/>
          <p14:tracePt t="137513" x="6446838" y="4044950"/>
          <p14:tracePt t="137526" x="6465888" y="4010025"/>
          <p14:tracePt t="137539" x="6483350" y="3983038"/>
          <p14:tracePt t="137570" x="6483350" y="3973513"/>
          <p14:tracePt t="137577" x="6491288" y="3973513"/>
          <p14:tracePt t="137588" x="6491288" y="3965575"/>
          <p14:tracePt t="137637" x="6491288" y="3956050"/>
          <p14:tracePt t="137670" x="6491288" y="3946525"/>
          <p14:tracePt t="137827" x="6491288" y="3956050"/>
          <p14:tracePt t="137839" x="6491288" y="3983038"/>
          <p14:tracePt t="137850" x="6483350" y="4010025"/>
          <p14:tracePt t="137873" x="6465888" y="4081463"/>
          <p14:tracePt t="137909" x="6394450" y="4205288"/>
          <p14:tracePt t="137939" x="6348413" y="4286250"/>
          <p14:tracePt t="137945" x="6323013" y="4303713"/>
          <p14:tracePt t="137969" x="6296025" y="4330700"/>
          <p14:tracePt t="137987" x="6269038" y="4340225"/>
          <p14:tracePt t="138011" x="6251575" y="4348163"/>
          <p14:tracePt t="138040" x="6224588" y="4357688"/>
          <p14:tracePt t="138058" x="6215063" y="4357688"/>
          <p14:tracePt t="138138" x="6197600" y="4357688"/>
          <p14:tracePt t="138149" x="6188075" y="4348163"/>
          <p14:tracePt t="138160" x="6180138" y="4348163"/>
          <p14:tracePt t="138187" x="6161088" y="4340225"/>
          <p14:tracePt t="138212" x="6161088" y="4330700"/>
          <p14:tracePt t="138246" x="6161088" y="4322763"/>
          <p14:tracePt t="138268" x="6161088" y="4313238"/>
          <p14:tracePt t="138308" x="6161088" y="4303713"/>
          <p14:tracePt t="138317" x="6161088" y="4295775"/>
          <p14:tracePt t="138535" x="6161088" y="4303713"/>
          <p14:tracePt t="138545" x="6161088" y="4322763"/>
          <p14:tracePt t="138559" x="6161088" y="4340225"/>
          <p14:tracePt t="138588" x="6161088" y="4384675"/>
          <p14:tracePt t="138613" x="6161088" y="4419600"/>
          <p14:tracePt t="138641" x="6161088" y="4438650"/>
          <p14:tracePt t="138645" x="6161088" y="4446588"/>
          <p14:tracePt t="138740" x="6161088" y="4429125"/>
          <p14:tracePt t="138751" x="6161088" y="4402138"/>
          <p14:tracePt t="138764" x="6161088" y="4375150"/>
          <p14:tracePt t="138777" x="6161088" y="4348163"/>
          <p14:tracePt t="138811" x="6161088" y="4303713"/>
          <p14:tracePt t="138834" x="6161088" y="4295775"/>
          <p14:tracePt t="138920" x="6161088" y="4286250"/>
          <p14:tracePt t="139028" x="6161088" y="4295775"/>
          <p14:tracePt t="139043" x="6161088" y="4330700"/>
          <p14:tracePt t="139050" x="6153150" y="4394200"/>
          <p14:tracePt t="139064" x="6143625" y="4456113"/>
          <p14:tracePt t="139090" x="6126163" y="4572000"/>
          <p14:tracePt t="139114" x="6116638" y="4589463"/>
          <p14:tracePt t="139141" x="6116638" y="4598988"/>
          <p14:tracePt t="139195" x="6116638" y="4554538"/>
          <p14:tracePt t="139214" x="6116638" y="4491038"/>
          <p14:tracePt t="139230" x="6126163" y="4429125"/>
          <p14:tracePt t="139246" x="6134100" y="4330700"/>
          <p14:tracePt t="139276" x="6134100" y="4295775"/>
          <p14:tracePt t="139282" x="6134100" y="4286250"/>
          <p14:tracePt t="139318" x="6134100" y="4276725"/>
          <p14:tracePt t="139354" x="6134100" y="4268788"/>
          <p14:tracePt t="139435" x="6143625" y="4241800"/>
          <p14:tracePt t="139446" x="6143625" y="4224338"/>
          <p14:tracePt t="139463" x="6143625" y="4214813"/>
          <p14:tracePt t="139544" x="6143625" y="4241800"/>
          <p14:tracePt t="139558" x="6143625" y="4276725"/>
          <p14:tracePt t="139570" x="6143625" y="4313238"/>
          <p14:tracePt t="139594" x="6143625" y="4394200"/>
          <p14:tracePt t="139617" x="6134100" y="4429125"/>
          <p14:tracePt t="139632" x="6134100" y="4438650"/>
          <p14:tracePt t="139662" x="6134100" y="4446588"/>
          <p14:tracePt t="139771" x="6134100" y="4438650"/>
          <p14:tracePt t="139784" x="6134100" y="4419600"/>
          <p14:tracePt t="139799" x="6134100" y="4394200"/>
          <p14:tracePt t="139817" x="6143625" y="4357688"/>
          <p14:tracePt t="139844" x="6188075" y="4214813"/>
          <p14:tracePt t="139863" x="6188075" y="4187825"/>
          <p14:tracePt t="139880" x="6197600" y="4160838"/>
          <p14:tracePt t="139976" x="6197600" y="4197350"/>
          <p14:tracePt t="139987" x="6188075" y="4241800"/>
          <p14:tracePt t="140017" x="6161088" y="4340225"/>
          <p14:tracePt t="140034" x="6153150" y="4384675"/>
          <p14:tracePt t="140049" x="6143625" y="4446588"/>
          <p14:tracePt t="140079" x="6143625" y="4465638"/>
          <p14:tracePt t="140085" x="6134100" y="4473575"/>
          <p14:tracePt t="140266" x="6134100" y="4465638"/>
          <p14:tracePt t="140279" x="6134100" y="4456113"/>
          <p14:tracePt t="140290" x="6134100" y="4429125"/>
          <p14:tracePt t="140319" x="6134100" y="4357688"/>
          <p14:tracePt t="140334" x="6134100" y="4330700"/>
          <p14:tracePt t="140364" x="6134100" y="4303713"/>
          <p14:tracePt t="140457" x="6134100" y="4322763"/>
          <p14:tracePt t="140469" x="6134100" y="4367213"/>
          <p14:tracePt t="140482" x="6134100" y="4438650"/>
          <p14:tracePt t="140518" x="6134100" y="4562475"/>
          <p14:tracePt t="140546" x="6134100" y="4572000"/>
          <p14:tracePt t="140614" x="6143625" y="4510088"/>
          <p14:tracePt t="140625" x="6153150" y="4384675"/>
          <p14:tracePt t="140636" x="6161088" y="4268788"/>
          <p14:tracePt t="140665" x="6161088" y="4133850"/>
          <p14:tracePt t="140682" x="6161088" y="4116388"/>
          <p14:tracePt t="140698" x="6161088" y="4108450"/>
          <p14:tracePt t="140805" x="6161088" y="4133850"/>
          <p14:tracePt t="140818" x="6161088" y="4170363"/>
          <p14:tracePt t="140832" x="6161088" y="4197350"/>
          <p14:tracePt t="140852" x="6161088" y="4232275"/>
          <p14:tracePt t="140867" x="6161088" y="4251325"/>
          <p14:tracePt t="140924" x="6170613" y="4251325"/>
          <p14:tracePt t="141000" x="6170613" y="4259263"/>
          <p14:tracePt t="141093" x="6170613" y="4232275"/>
          <p14:tracePt t="141106" x="6170613" y="4205288"/>
          <p14:tracePt t="141121" x="6170613" y="4187825"/>
          <p14:tracePt t="141151" x="6170613" y="4179888"/>
          <p14:tracePt t="141156" x="6170613" y="4170363"/>
          <p14:tracePt t="141217" x="6170613" y="4214813"/>
          <p14:tracePt t="141229" x="6170613" y="4322763"/>
          <p14:tracePt t="141239" x="6170613" y="4446588"/>
          <p14:tracePt t="141253" x="6180138" y="4554538"/>
          <p14:tracePt t="141282" x="6180138" y="4660900"/>
          <p14:tracePt t="141288" x="6180138" y="4670425"/>
          <p14:tracePt t="141320" x="6180138" y="4679950"/>
          <p14:tracePt t="141526" x="6180138" y="4670425"/>
          <p14:tracePt t="141601" x="6180138" y="4625975"/>
          <p14:tracePt t="141611" x="6180138" y="4572000"/>
          <p14:tracePt t="141624" x="6180138" y="4537075"/>
          <p14:tracePt t="141652" x="6180138" y="4510088"/>
          <p14:tracePt t="141681" x="6180138" y="4500563"/>
          <p14:tracePt t="141700" x="6170613" y="4500563"/>
          <p14:tracePt t="141756" x="6170613" y="4491038"/>
          <p14:tracePt t="141865" x="6170613" y="4429125"/>
          <p14:tracePt t="141876" x="6170613" y="4367213"/>
          <p14:tracePt t="141887" x="6170613" y="4330700"/>
          <p14:tracePt t="141923" x="6170613" y="4295775"/>
          <p14:tracePt t="142151" x="6170613" y="4303713"/>
          <p14:tracePt t="142308" x="6170613" y="4313238"/>
          <p14:tracePt t="142330" x="6170613" y="4322763"/>
          <p14:tracePt t="142394" x="6170613" y="4330700"/>
          <p14:tracePt t="142427" x="6170613" y="4340225"/>
          <p14:tracePt t="142476" x="6180138" y="4340225"/>
          <p14:tracePt t="142492" x="6188075" y="4340225"/>
          <p14:tracePt t="142535" x="6197600" y="4330700"/>
          <p14:tracePt t="142584" x="6205538" y="4322763"/>
          <p14:tracePt t="142610" x="6215063" y="4313238"/>
          <p14:tracePt t="142621" x="6224588" y="4313238"/>
          <p14:tracePt t="142643" x="6232525" y="4303713"/>
          <p14:tracePt t="142691" x="6242050" y="4303713"/>
          <p14:tracePt t="142861" x="6232525" y="4303713"/>
          <p14:tracePt t="142874" x="6224588" y="4303713"/>
          <p14:tracePt t="142895" x="6224588" y="4313238"/>
          <p14:tracePt t="142906" x="6215063" y="4313238"/>
          <p14:tracePt t="143003" x="6224588" y="4313238"/>
          <p14:tracePt t="143018" x="6232525" y="4313238"/>
          <p14:tracePt t="143042" x="6242050" y="4313238"/>
          <p14:tracePt t="143075" x="6251575" y="4313238"/>
          <p14:tracePt t="143220" x="6242050" y="4313238"/>
          <p14:tracePt t="143231" x="6232525" y="4313238"/>
          <p14:tracePt t="143247" x="6224588" y="4313238"/>
          <p14:tracePt t="143276" x="6215063" y="4322763"/>
          <p14:tracePt t="143305" x="6205538" y="4330700"/>
          <p14:tracePt t="143328" x="6205538" y="4340225"/>
          <p14:tracePt t="143354" x="6205538" y="4348163"/>
          <p14:tracePt t="143366" x="6215063" y="4348163"/>
          <p14:tracePt t="143378" x="6215063" y="4357688"/>
          <p14:tracePt t="143406" x="6232525" y="4357688"/>
          <p14:tracePt t="143449" x="6232525" y="4330700"/>
          <p14:tracePt t="143461" x="6242050" y="4286250"/>
          <p14:tracePt t="143490" x="6251575" y="4251325"/>
          <p14:tracePt t="143496" x="6251575" y="4241800"/>
          <p14:tracePt t="143593" x="6242050" y="4251325"/>
          <p14:tracePt t="143606" x="6232525" y="4268788"/>
          <p14:tracePt t="143619" x="6215063" y="4295775"/>
          <p14:tracePt t="143634" x="6205538" y="4313238"/>
          <p14:tracePt t="143660" x="6197600" y="4330700"/>
          <p14:tracePt t="143725" x="6205538" y="4330700"/>
          <p14:tracePt t="143742" x="6224588" y="4330700"/>
          <p14:tracePt t="143751" x="6232525" y="4330700"/>
          <p14:tracePt t="143763" x="6242050" y="4322763"/>
          <p14:tracePt t="143860" x="6242050" y="4313238"/>
          <p14:tracePt t="143956" x="6232525" y="4313238"/>
          <p14:tracePt t="143968" x="6224588" y="4313238"/>
          <p14:tracePt t="143980" x="6215063" y="4313238"/>
          <p14:tracePt t="144007" x="6205538" y="4322763"/>
          <p14:tracePt t="144032" x="6197600" y="4330700"/>
          <p14:tracePt t="144072" x="6197600" y="4348163"/>
          <p14:tracePt t="144094" x="6215063" y="4348163"/>
          <p14:tracePt t="144110" x="6224588" y="4357688"/>
          <p14:tracePt t="144132" x="6232525" y="4357688"/>
          <p14:tracePt t="144161" x="6242050" y="4357688"/>
          <p14:tracePt t="144183" x="6242050" y="4348163"/>
          <p14:tracePt t="144304" x="6232525" y="4348163"/>
          <p14:tracePt t="144326" x="6224588" y="4348163"/>
          <p14:tracePt t="144348" x="6215063" y="4348163"/>
          <p14:tracePt t="144435" x="6215063" y="4357688"/>
          <p14:tracePt t="144446" x="6215063" y="4367213"/>
          <p14:tracePt t="144459" x="6224588" y="4367213"/>
          <p14:tracePt t="144480" x="6232525" y="4367213"/>
          <p14:tracePt t="144497" x="6242050" y="4367213"/>
          <p14:tracePt t="144566" x="6242050" y="4348163"/>
          <p14:tracePt t="144580" x="6242050" y="4330700"/>
          <p14:tracePt t="144602" x="6242050" y="4322763"/>
          <p14:tracePt t="144642" x="6232525" y="4322763"/>
          <p14:tracePt t="144651" x="6224588" y="4322763"/>
          <p14:tracePt t="144759" x="6224588" y="4340225"/>
          <p14:tracePt t="144771" x="6215063" y="4367213"/>
          <p14:tracePt t="144784" x="6215063" y="4384675"/>
          <p14:tracePt t="144810" x="6205538" y="4384675"/>
          <p14:tracePt t="144916" x="6215063" y="4375150"/>
          <p14:tracePt t="144938" x="6224588" y="4367213"/>
          <p14:tracePt t="144949" x="6232525" y="4357688"/>
          <p14:tracePt t="145106" x="6242050" y="4348163"/>
          <p14:tracePt t="145132" x="6251575" y="4340225"/>
          <p14:tracePt t="145142" x="6259513" y="4330700"/>
          <p14:tracePt t="145165" x="6269038" y="4322763"/>
          <p14:tracePt t="145171" x="6286500" y="4322763"/>
          <p14:tracePt t="145184" x="6296025" y="4313238"/>
          <p14:tracePt t="145212" x="6313488" y="4303713"/>
          <p14:tracePt t="145218" x="6323013" y="4295775"/>
          <p14:tracePt t="145252" x="6330950" y="4286250"/>
          <p14:tracePt t="145385" x="6330950" y="4268788"/>
          <p14:tracePt t="145396" x="6330950" y="4259263"/>
          <p14:tracePt t="145409" x="6330950" y="4251325"/>
          <p14:tracePt t="145437" x="6330950" y="4241800"/>
          <p14:tracePt t="145542" x="6313488" y="4251325"/>
          <p14:tracePt t="145555" x="6303963" y="4268788"/>
          <p14:tracePt t="145568" x="6296025" y="4286250"/>
          <p14:tracePt t="145598" x="6286500" y="4322763"/>
          <p14:tracePt t="145603" x="6276975" y="4330700"/>
          <p14:tracePt t="145616" x="6276975" y="4340225"/>
          <p14:tracePt t="145684" x="6286500" y="4322763"/>
          <p14:tracePt t="145695" x="6303963" y="4303713"/>
          <p14:tracePt t="145710" x="6323013" y="4268788"/>
          <p14:tracePt t="145739" x="6340475" y="4214813"/>
          <p14:tracePt t="145767" x="6348413" y="4187825"/>
          <p14:tracePt t="145985" x="6348413" y="4197350"/>
          <p14:tracePt t="145999" x="6340475" y="4205288"/>
          <p14:tracePt t="146021" x="6340475" y="4214813"/>
          <p14:tracePt t="146040" x="6330950" y="4224338"/>
          <p14:tracePt t="146069" x="6330950" y="4241800"/>
          <p14:tracePt t="146094" x="6323013" y="4241800"/>
          <p14:tracePt t="146154" x="6323013" y="4232275"/>
          <p14:tracePt t="146165" x="6340475" y="4214813"/>
          <p14:tracePt t="146186" x="6348413" y="4170363"/>
          <p14:tracePt t="146216" x="6384925" y="4108450"/>
          <p14:tracePt t="146250" x="6384925" y="4098925"/>
          <p14:tracePt t="146320" x="6375400" y="4108450"/>
          <p14:tracePt t="146332" x="6357938" y="4116388"/>
          <p14:tracePt t="146346" x="6348413" y="4125913"/>
          <p14:tracePt t="146359" x="6340475" y="4152900"/>
          <p14:tracePt t="146386" x="6330950" y="4170363"/>
          <p14:tracePt t="146403" x="6323013" y="4170363"/>
          <p14:tracePt t="146419" x="6323013" y="4179888"/>
          <p14:tracePt t="146502" x="6323013" y="4187825"/>
          <p14:tracePt t="146610" x="6330950" y="4179888"/>
          <p14:tracePt t="146801" x="6330950" y="4197350"/>
          <p14:tracePt t="146813" x="6323013" y="4224338"/>
          <p14:tracePt t="146824" x="6313488" y="4268788"/>
          <p14:tracePt t="146843" x="6296025" y="4303713"/>
          <p14:tracePt t="146871" x="6286500" y="4340225"/>
          <p14:tracePt t="146935" x="6303963" y="4340225"/>
          <p14:tracePt t="146948" x="6313488" y="4322763"/>
          <p14:tracePt t="146958" x="6330950" y="4303713"/>
          <p14:tracePt t="146988" x="6330950" y="4295775"/>
          <p14:tracePt t="146995" x="6340475" y="4295775"/>
          <p14:tracePt t="147043" x="6340475" y="4286250"/>
          <p14:tracePt t="147248" x="6340475" y="4276725"/>
          <p14:tracePt t="147330" x="6348413" y="4276725"/>
          <p14:tracePt t="147342" x="6357938" y="4268788"/>
          <p14:tracePt t="148569" x="6357938" y="4259263"/>
          <p14:tracePt t="148597" x="6357938" y="4251325"/>
          <p14:tracePt t="148617" x="6402388" y="4143375"/>
          <p14:tracePt t="148630" x="6483350" y="4000500"/>
          <p14:tracePt t="148651" x="6626225" y="3786188"/>
          <p14:tracePt t="148666" x="6688138" y="3724275"/>
          <p14:tracePt t="148695" x="6732588" y="3687763"/>
          <p14:tracePt t="148700" x="6751638" y="3687763"/>
          <p14:tracePt t="148749" x="6751638" y="3697288"/>
          <p14:tracePt t="148761" x="6751638" y="3705225"/>
          <p14:tracePt t="148771" x="6751638" y="3724275"/>
          <p14:tracePt t="148785" x="6751638" y="3741738"/>
          <p14:tracePt t="148811" x="6751638" y="3751263"/>
          <p14:tracePt t="148848" x="6751638" y="3768725"/>
          <p14:tracePt t="148857" x="6751638" y="3776663"/>
          <p14:tracePt t="148883" x="6751638" y="3786188"/>
          <p14:tracePt t="148954" x="6724650" y="3813175"/>
          <p14:tracePt t="148964" x="6715125" y="3848100"/>
          <p14:tracePt t="148975" x="6697663" y="3875088"/>
          <p14:tracePt t="148998" x="6680200" y="3894138"/>
          <p14:tracePt t="149014" x="6661150" y="3919538"/>
          <p14:tracePt t="149050" x="6626225" y="3938588"/>
          <p14:tracePt t="149080" x="6616700" y="3938588"/>
          <p14:tracePt t="149098" x="6608763" y="3938588"/>
          <p14:tracePt t="149127" x="6599238" y="3938588"/>
          <p14:tracePt t="149134" x="6589713" y="3938588"/>
          <p14:tracePt t="149152" x="6581775" y="3929063"/>
          <p14:tracePt t="149182" x="6562725" y="3911600"/>
          <p14:tracePt t="149192" x="6562725" y="3902075"/>
          <p14:tracePt t="149278" x="6554788" y="3902075"/>
          <p14:tracePt t="149288" x="6545263" y="3902075"/>
          <p14:tracePt t="149303" x="6537325" y="3902075"/>
          <p14:tracePt t="149329" x="6527800" y="3902075"/>
          <p14:tracePt t="149338" x="6510338" y="3902075"/>
          <p14:tracePt t="149353" x="6510338" y="3911600"/>
          <p14:tracePt t="149382" x="6500813" y="3919538"/>
          <p14:tracePt t="149468" x="6500813" y="3946525"/>
          <p14:tracePt t="149482" x="6491288" y="3965575"/>
          <p14:tracePt t="149495" x="6483350" y="3983038"/>
          <p14:tracePt t="149506" x="6483350" y="3990975"/>
          <p14:tracePt t="149517" x="6483350" y="4000500"/>
          <p14:tracePt t="149552" x="6483350" y="4010025"/>
          <p14:tracePt t="149602" x="6483350" y="4017963"/>
          <p14:tracePt t="149638" x="6473825" y="4027488"/>
          <p14:tracePt t="149652" x="6465888" y="4037013"/>
          <p14:tracePt t="149662" x="6465888" y="4044950"/>
          <p14:tracePt t="149722" x="6465888" y="4054475"/>
          <p14:tracePt t="149750" x="6465888" y="4071938"/>
          <p14:tracePt t="149759" x="6465888" y="4081463"/>
          <p14:tracePt t="149772" x="6465888" y="4089400"/>
          <p14:tracePt t="149807" x="6465888" y="4098925"/>
          <p14:tracePt t="149831" x="6473825" y="4098925"/>
          <p14:tracePt t="149855" x="6483350" y="4098925"/>
          <p14:tracePt t="149878" x="6491288" y="4089400"/>
          <p14:tracePt t="149889" x="6500813" y="4081463"/>
          <p14:tracePt t="149901" x="6500813" y="4071938"/>
          <p14:tracePt t="149930" x="6510338" y="4054475"/>
          <p14:tracePt t="149955" x="6510338" y="4044950"/>
          <p14:tracePt t="149971" x="6510338" y="4037013"/>
          <p14:tracePt t="150024" x="6510338" y="4027488"/>
          <p14:tracePt t="150083" x="6510338" y="3990975"/>
          <p14:tracePt t="150097" x="6491288" y="3946525"/>
          <p14:tracePt t="150108" x="6473825" y="3919538"/>
          <p14:tracePt t="150133" x="6456363" y="3875088"/>
          <p14:tracePt t="150156" x="6438900" y="3867150"/>
          <p14:tracePt t="150184" x="6419850" y="3867150"/>
          <p14:tracePt t="150203" x="6411913" y="3867150"/>
          <p14:tracePt t="150231" x="6394450" y="3884613"/>
          <p14:tracePt t="150237" x="6394450" y="3919538"/>
          <p14:tracePt t="150256" x="6394450" y="3965575"/>
          <p14:tracePt t="150286" x="6384925" y="4098925"/>
          <p14:tracePt t="150302" x="6384925" y="4125913"/>
          <p14:tracePt t="150332" x="6384925" y="4152900"/>
          <p14:tracePt t="150394" x="6394450" y="4152900"/>
          <p14:tracePt t="150407" x="6411913" y="4133850"/>
          <p14:tracePt t="150420" x="6429375" y="4125913"/>
          <p14:tracePt t="150454" x="6465888" y="4081463"/>
          <p14:tracePt t="150472" x="6473825" y="4081463"/>
          <p14:tracePt t="150501" x="6473825" y="4071938"/>
          <p14:tracePt t="150541" x="6483350" y="4071938"/>
          <p14:tracePt t="150612" x="6483350" y="4062413"/>
          <p14:tracePt t="150696" x="6473825" y="4037013"/>
          <p14:tracePt t="150711" x="6465888" y="4017963"/>
          <p14:tracePt t="150721" x="6456363" y="4000500"/>
          <p14:tracePt t="150755" x="6446838" y="3990975"/>
          <p14:tracePt t="150887" x="6446838" y="4000500"/>
          <p14:tracePt t="150899" x="6446838" y="4027488"/>
          <p14:tracePt t="150918" x="6446838" y="4044950"/>
          <p14:tracePt t="150936" x="6456363" y="4071938"/>
          <p14:tracePt t="150958" x="6456363" y="4089400"/>
          <p14:tracePt t="150984" x="6465888" y="4098925"/>
          <p14:tracePt t="151033" x="6473825" y="4089400"/>
          <p14:tracePt t="151058" x="6491288" y="4062413"/>
          <p14:tracePt t="151073" x="6500813" y="4037013"/>
          <p14:tracePt t="151103" x="6510338" y="3983038"/>
          <p14:tracePt t="151108" x="6510338" y="3965575"/>
          <p14:tracePt t="151120" x="6510338" y="3956050"/>
          <p14:tracePt t="151156" x="6518275" y="3938588"/>
          <p14:tracePt t="151174" x="6510338" y="3911600"/>
          <p14:tracePt t="151203" x="6500813" y="3894138"/>
          <p14:tracePt t="151235" x="6483350" y="3884613"/>
          <p14:tracePt t="151298" x="6473825" y="3884613"/>
          <p14:tracePt t="151310" x="6473825" y="3894138"/>
          <p14:tracePt t="151323" x="6465888" y="3902075"/>
          <p14:tracePt t="151357" x="6438900" y="4010025"/>
          <p14:tracePt t="151375" x="6438900" y="4044950"/>
          <p14:tracePt t="151391" x="6438900" y="4081463"/>
          <p14:tracePt t="151406" x="6438900" y="4089400"/>
          <p14:tracePt t="151435" x="6438900" y="4108450"/>
          <p14:tracePt t="151440" x="6446838" y="4108450"/>
          <p14:tracePt t="151475" x="6456363" y="4108450"/>
          <p14:tracePt t="151514" x="6465888" y="4108450"/>
          <p14:tracePt t="151526" x="6473825" y="4098925"/>
          <p14:tracePt t="151548" x="6473825" y="4089400"/>
          <p14:tracePt t="151584" x="6473825" y="4081463"/>
          <p14:tracePt t="151596" x="6473825" y="4071938"/>
          <p14:tracePt t="151705" x="6473825" y="4027488"/>
          <p14:tracePt t="151715" x="6473825" y="4010025"/>
          <p14:tracePt t="151736" x="6473825" y="4000500"/>
          <p14:tracePt t="151760" x="6473825" y="3990975"/>
          <p14:tracePt t="151791" x="6465888" y="3990975"/>
          <p14:tracePt t="151900" x="6465888" y="4000500"/>
          <p14:tracePt t="153266" x="6465888" y="3965575"/>
          <p14:tracePt t="153278" x="6473825" y="3894138"/>
          <p14:tracePt t="153294" x="6500813" y="3786188"/>
          <p14:tracePt t="153304" x="6545263" y="3608388"/>
          <p14:tracePt t="153327" x="6626225" y="3071813"/>
          <p14:tracePt t="153343" x="6653213" y="2840038"/>
          <p14:tracePt t="153366" x="6661150" y="2544763"/>
          <p14:tracePt t="153395" x="6661150" y="2401888"/>
          <p14:tracePt t="153401" x="6661150" y="2339975"/>
          <p14:tracePt t="153427" x="6643688" y="2241550"/>
          <p14:tracePt t="153444" x="6626225" y="2214563"/>
          <p14:tracePt t="153466" x="6616700" y="2133600"/>
          <p14:tracePt t="153495" x="6608763" y="2116138"/>
          <p14:tracePt t="153500" x="6599238" y="2116138"/>
          <p14:tracePt t="153542" x="6599238" y="2108200"/>
          <p14:tracePt t="153773" x="6589713" y="2108200"/>
          <p14:tracePt t="153784" x="6581775" y="2098675"/>
          <p14:tracePt t="153812" x="6562725" y="2071688"/>
          <p14:tracePt t="153818" x="6554788" y="2054225"/>
          <p14:tracePt t="153866" x="6545263" y="2027238"/>
          <p14:tracePt t="153916" x="6545263" y="2036763"/>
          <p14:tracePt t="153927" x="6545263" y="2054225"/>
          <p14:tracePt t="153954" x="6545263" y="2062163"/>
          <p14:tracePt t="154155" x="6545263" y="2071688"/>
          <p14:tracePt t="154216" x="6545263" y="2081213"/>
          <p14:tracePt t="154241" x="6545263" y="2089150"/>
          <p14:tracePt t="154614" x="6545263" y="2098675"/>
          <p14:tracePt t="154624" x="6545263" y="2108200"/>
          <p14:tracePt t="154647" x="6545263" y="2116138"/>
          <p14:tracePt t="154673" x="6554788" y="2125663"/>
          <p14:tracePt t="154771" x="6554788" y="2143125"/>
          <p14:tracePt t="154783" x="6554788" y="2170113"/>
          <p14:tracePt t="154792" x="6554788" y="2179638"/>
          <p14:tracePt t="154816" x="6554788" y="2187575"/>
          <p14:tracePt t="154822" x="6562725" y="2197100"/>
          <p14:tracePt t="154834" x="6562725" y="2214563"/>
          <p14:tracePt t="154869" x="6562725" y="2241550"/>
          <p14:tracePt t="154887" x="6562725" y="2259013"/>
          <p14:tracePt t="154901" x="6572250" y="2286000"/>
          <p14:tracePt t="154931" x="6581775" y="2303463"/>
          <p14:tracePt t="154970" x="6581775" y="2312988"/>
          <p14:tracePt t="155382" x="6581775" y="2322513"/>
          <p14:tracePt t="155409" x="6589713" y="2330450"/>
          <p14:tracePt t="155418" x="6589713" y="2339975"/>
          <p14:tracePt t="155433" x="6599238" y="2339975"/>
          <p14:tracePt t="155442" x="6599238" y="2347913"/>
          <p14:tracePt t="155453" x="6608763" y="2374900"/>
          <p14:tracePt t="155473" x="6608763" y="2393950"/>
          <p14:tracePt t="155501" x="6616700" y="2428875"/>
          <p14:tracePt t="155781" x="6616700" y="2411413"/>
          <p14:tracePt t="155792" x="6616700" y="2401888"/>
          <p14:tracePt t="155805" x="6616700" y="2393950"/>
          <p14:tracePt t="155840" x="6616700" y="2384425"/>
          <p14:tracePt t="156030" x="6616700" y="2393950"/>
          <p14:tracePt t="156042" x="6616700" y="2411413"/>
          <p14:tracePt t="156055" x="6626225" y="2438400"/>
          <p14:tracePt t="156076" x="6634163" y="2465388"/>
          <p14:tracePt t="156091" x="6643688" y="2517775"/>
          <p14:tracePt t="156120" x="6661150" y="2562225"/>
          <p14:tracePt t="156138" x="6661150" y="2571750"/>
          <p14:tracePt t="156200" x="6661150" y="2581275"/>
          <p14:tracePt t="156258" x="6661150" y="2608263"/>
          <p14:tracePt t="156271" x="6661150" y="2633663"/>
          <p14:tracePt t="156285" x="6661150" y="2652713"/>
          <p14:tracePt t="156295" x="6661150" y="2670175"/>
          <p14:tracePt t="156309" x="6661150" y="2687638"/>
          <p14:tracePt t="156335" x="6670675" y="2705100"/>
          <p14:tracePt t="156352" x="6670675" y="2724150"/>
          <p14:tracePt t="156374" x="6670675" y="2741613"/>
          <p14:tracePt t="156404" x="6670675" y="2751138"/>
          <p14:tracePt t="156525" x="6670675" y="2759075"/>
          <p14:tracePt t="156584" x="6670675" y="2776538"/>
          <p14:tracePt t="156595" x="6670675" y="2803525"/>
          <p14:tracePt t="156608" x="6670675" y="2822575"/>
          <p14:tracePt t="156637" x="6670675" y="2840038"/>
          <p14:tracePt t="156703" x="6670675" y="2847975"/>
          <p14:tracePt t="156719" x="6670675" y="2867025"/>
          <p14:tracePt t="156729" x="6670675" y="2874963"/>
          <p14:tracePt t="156741" x="6670675" y="2884488"/>
          <p14:tracePt t="156775" x="6670675" y="2894013"/>
          <p14:tracePt t="156789" x="6670675" y="2901950"/>
          <p14:tracePt t="156946" x="6670675" y="2911475"/>
          <p14:tracePt t="156968" x="6670675" y="2919413"/>
          <p14:tracePt t="157027" x="6661150" y="2919413"/>
          <p14:tracePt t="157232" x="6661150" y="2946400"/>
          <p14:tracePt t="157248" x="6661150" y="2965450"/>
          <p14:tracePt t="157258" x="6661150" y="2973388"/>
          <p14:tracePt t="157280" x="6661150" y="2990850"/>
          <p14:tracePt t="157308" x="6661150" y="3036888"/>
          <p14:tracePt t="157318" x="6661150" y="3062288"/>
          <p14:tracePt t="157342" x="6661150" y="3108325"/>
          <p14:tracePt t="157357" x="6661150" y="3125788"/>
          <p14:tracePt t="157380" x="6661150" y="3179763"/>
          <p14:tracePt t="157408" x="6661150" y="3224213"/>
          <p14:tracePt t="157414" x="6661150" y="3251200"/>
          <p14:tracePt t="157438" x="6661150" y="3295650"/>
          <p14:tracePt t="157456" x="6661150" y="3313113"/>
          <p14:tracePt t="157479" x="6661150" y="3348038"/>
          <p14:tracePt t="157495" x="6661150" y="3375025"/>
          <p14:tracePt t="157525" x="6661150" y="3402013"/>
          <p14:tracePt t="157555" x="6661150" y="3446463"/>
          <p14:tracePt t="157561" x="6661150" y="3473450"/>
          <p14:tracePt t="157578" x="6661150" y="3500438"/>
          <p14:tracePt t="157594" x="6661150" y="3517900"/>
          <p14:tracePt t="157615" x="6661150" y="3536950"/>
          <p14:tracePt t="157636" x="6661150" y="3544888"/>
          <p14:tracePt t="157660" x="6653213" y="3571875"/>
          <p14:tracePt t="157680" x="6643688" y="3598863"/>
          <p14:tracePt t="157695" x="6643688" y="3616325"/>
          <p14:tracePt t="157724" x="6634163" y="3633788"/>
          <p14:tracePt t="157729" x="6626225" y="3643313"/>
          <p14:tracePt t="157777" x="6626225" y="3670300"/>
          <p14:tracePt t="157798" x="6626225" y="3679825"/>
          <p14:tracePt t="157869" x="6626225" y="3697288"/>
          <p14:tracePt t="157883" x="6616700" y="3705225"/>
          <p14:tracePt t="157896" x="6616700" y="3724275"/>
          <p14:tracePt t="157925" x="6608763" y="3732213"/>
          <p14:tracePt t="157930" x="6608763" y="3741738"/>
          <p14:tracePt t="157953" x="6599238" y="3741738"/>
          <p14:tracePt t="158434" x="6599238" y="3759200"/>
          <p14:tracePt t="158461" x="6599238" y="3768725"/>
          <p14:tracePt t="158480" x="6599238" y="3776663"/>
          <p14:tracePt t="158497" x="6599238" y="3795713"/>
          <p14:tracePt t="158527" x="6581775" y="3813175"/>
          <p14:tracePt t="158545" x="6581775" y="3830638"/>
          <p14:tracePt t="158580" x="6572250" y="3840163"/>
          <p14:tracePt t="158614" x="6572250" y="3848100"/>
          <p14:tracePt t="158663" x="6562725" y="3857625"/>
          <p14:tracePt t="158674" x="6554788" y="3867150"/>
          <p14:tracePt t="158723" x="6545263" y="3875088"/>
          <p14:tracePt t="158794" x="6537325" y="3875088"/>
          <p14:tracePt t="158811" x="6537325" y="3884613"/>
          <p14:tracePt t="158854" x="6527800" y="3884613"/>
          <p14:tracePt t="158868" x="6527800" y="3894138"/>
          <p14:tracePt t="158890" x="6518275" y="3894138"/>
          <p14:tracePt t="158914" x="6518275" y="3902075"/>
          <p14:tracePt t="158943" x="6510338" y="3902075"/>
          <p14:tracePt t="159011" x="6500813" y="3902075"/>
          <p14:tracePt t="159060" x="6491288" y="3902075"/>
          <p14:tracePt t="159073" x="6491288" y="3911600"/>
          <p14:tracePt t="159085" x="6483350" y="3911600"/>
          <p14:tracePt t="159156" x="6483350" y="3919538"/>
          <p14:tracePt t="159203" x="6483350" y="3938588"/>
          <p14:tracePt t="159215" x="6483350" y="3956050"/>
          <p14:tracePt t="159230" x="6483350" y="3965575"/>
          <p14:tracePt t="159260" x="6483350" y="3983038"/>
          <p14:tracePt t="159284" x="6483350" y="4000500"/>
          <p14:tracePt t="159300" x="6483350" y="4010025"/>
          <p14:tracePt t="159329" x="6483350" y="4027488"/>
          <p14:tracePt t="159337" x="6483350" y="4037013"/>
          <p14:tracePt t="159360" x="6483350" y="4044950"/>
          <p14:tracePt t="159366" x="6483350" y="4062413"/>
          <p14:tracePt t="159385" x="6491288" y="4071938"/>
          <p14:tracePt t="159443" x="6500813" y="4081463"/>
          <p14:tracePt t="159502" x="6510338" y="4089400"/>
          <p14:tracePt t="159529" x="6518275" y="4089400"/>
          <p14:tracePt t="159540" x="6518275" y="4098925"/>
          <p14:tracePt t="159636" x="6527800" y="4098925"/>
          <p14:tracePt t="159662" x="6527800" y="4089400"/>
          <p14:tracePt t="159685" x="6527800" y="4081463"/>
          <p14:tracePt t="159744" x="6527800" y="4071938"/>
          <p14:tracePt t="159770" x="6527800" y="4054475"/>
          <p14:tracePt t="159783" x="6527800" y="4037013"/>
          <p14:tracePt t="159805" x="6527800" y="4027488"/>
          <p14:tracePt t="159830" x="6527800" y="4010025"/>
          <p14:tracePt t="159848" x="6518275" y="3990975"/>
          <p14:tracePt t="159882" x="6518275" y="3973513"/>
          <p14:tracePt t="159999" x="6510338" y="3973513"/>
          <p14:tracePt t="160021" x="6500813" y="3973513"/>
          <p14:tracePt t="160046" x="6491288" y="3973513"/>
          <p14:tracePt t="160069" x="6483350" y="3973513"/>
          <p14:tracePt t="160129" x="6483350" y="3983038"/>
          <p14:tracePt t="160140" x="6483350" y="3990975"/>
          <p14:tracePt t="160166" x="6483350" y="4000500"/>
          <p14:tracePt t="160251" x="6483350" y="4017963"/>
          <p14:tracePt t="160274" x="6483350" y="4037013"/>
          <p14:tracePt t="160285" x="6491288" y="4037013"/>
          <p14:tracePt t="160296" x="6491288" y="4044950"/>
          <p14:tracePt t="160311" x="6500813" y="4044950"/>
          <p14:tracePt t="160359" x="6510338" y="4044950"/>
          <p14:tracePt t="160452" x="6510338" y="4037013"/>
          <p14:tracePt t="160466" x="6518275" y="4037013"/>
          <p14:tracePt t="160491" x="6518275" y="4027488"/>
          <p14:tracePt t="160576" x="6518275" y="4017963"/>
          <p14:tracePt t="160598" x="6518275" y="3973513"/>
          <p14:tracePt t="160617" x="6518275" y="3929063"/>
          <p14:tracePt t="160634" x="6518275" y="3911600"/>
          <p14:tracePt t="160650" x="6510338" y="3894138"/>
          <p14:tracePt t="163603" x="6510338" y="3911600"/>
          <p14:tracePt t="163628" x="6510338" y="3929063"/>
          <p14:tracePt t="163649" x="6500813" y="3946525"/>
          <p14:tracePt t="163661" x="6491288" y="3965575"/>
          <p14:tracePt t="163679" x="6491288" y="3990975"/>
          <p14:tracePt t="163700" x="6465888" y="4037013"/>
          <p14:tracePt t="163715" x="6456363" y="4054475"/>
          <p14:tracePt t="163744" x="6438900" y="4098925"/>
          <p14:tracePt t="163750" x="6419850" y="4108450"/>
          <p14:tracePt t="163776" x="6411913" y="4133850"/>
          <p14:tracePt t="163800" x="6394450" y="4152900"/>
          <p14:tracePt t="163815" x="6384925" y="4160838"/>
          <p14:tracePt t="163832" x="6367463" y="4187825"/>
          <p14:tracePt t="163860" x="6348413" y="4214813"/>
          <p14:tracePt t="163879" x="6330950" y="4224338"/>
          <p14:tracePt t="163900" x="6330950" y="4232275"/>
          <p14:tracePt t="163915" x="6313488" y="4251325"/>
          <p14:tracePt t="163931" x="6303963" y="4259263"/>
          <p14:tracePt t="163960" x="6276975" y="4276725"/>
          <p14:tracePt t="163966" x="6269038" y="4286250"/>
          <p14:tracePt t="163978" x="6259513" y="4295775"/>
          <p14:tracePt t="164000" x="6251575" y="4295775"/>
          <p14:tracePt t="164028" x="6251575" y="4303713"/>
          <p14:tracePt t="164170" x="6251575" y="4322763"/>
          <p14:tracePt t="164182" x="6242050" y="4330700"/>
          <p14:tracePt t="164198" x="6242050" y="4340225"/>
          <p14:tracePt t="164215" x="6232525" y="4357688"/>
          <p14:tracePt t="164244" x="6232525" y="4367213"/>
          <p14:tracePt t="164251" x="6224588" y="4375150"/>
          <p14:tracePt t="164264" x="6224588" y="4384675"/>
          <p14:tracePt t="164299" x="6224588" y="4394200"/>
          <p14:tracePt t="164305" x="6215063" y="4394200"/>
          <p14:tracePt t="164316" x="6215063" y="4402138"/>
          <p14:tracePt t="164345" x="6197600" y="4402138"/>
          <p14:tracePt t="164350" x="6188075" y="4411663"/>
          <p14:tracePt t="164378" x="6180138" y="4411663"/>
          <p14:tracePt t="164400" x="6161088" y="4411663"/>
          <p14:tracePt t="164416" x="6153150" y="4411663"/>
          <p14:tracePt t="164445" x="6143625" y="4411663"/>
          <p14:tracePt t="164453" x="6134100" y="4411663"/>
          <p14:tracePt t="164538" x="6134100" y="4402138"/>
          <p14:tracePt t="164551" x="6134100" y="4394200"/>
          <p14:tracePt t="164625" x="6134100" y="4367213"/>
          <p14:tracePt t="164636" x="6134100" y="4357688"/>
          <p14:tracePt t="164647" x="6143625" y="4330700"/>
          <p14:tracePt t="164677" x="6143625" y="4303713"/>
          <p14:tracePt t="164701" x="6153150" y="4286250"/>
          <p14:tracePt t="164736" x="6153150" y="4276725"/>
          <p14:tracePt t="164761" x="6161088" y="4251325"/>
          <p14:tracePt t="164767" x="6161088" y="4224338"/>
          <p14:tracePt t="164779" x="6170613" y="4197350"/>
          <p14:tracePt t="164801" x="6180138" y="4160838"/>
          <p14:tracePt t="164828" x="6188075" y="4116388"/>
          <p14:tracePt t="164877" x="6188075" y="4108450"/>
          <p14:tracePt t="164924" x="6197600" y="4037013"/>
          <p14:tracePt t="164936" x="6215063" y="3956050"/>
          <p14:tracePt t="164949" x="6232525" y="3894138"/>
          <p14:tracePt t="164977" x="6251575" y="3795713"/>
          <p14:tracePt t="164983" x="6259513" y="3776663"/>
          <p14:tracePt t="165002" x="6269038" y="3759200"/>
          <p14:tracePt t="165031" x="6286500" y="3687763"/>
          <p14:tracePt t="165049" x="6296025" y="3670300"/>
          <p14:tracePt t="165064" x="6296025" y="3652838"/>
          <p14:tracePt t="165100" x="6296025" y="3643313"/>
          <p14:tracePt t="165130" x="6296025" y="3633788"/>
          <p14:tracePt t="165180" x="6313488" y="3544888"/>
          <p14:tracePt t="165188" x="6323013" y="3490913"/>
          <p14:tracePt t="165203" x="6330950" y="3446463"/>
          <p14:tracePt t="165231" x="6340475" y="3394075"/>
          <p14:tracePt t="165237" x="6340475" y="3375025"/>
          <p14:tracePt t="165250" x="6348413" y="3357563"/>
          <p14:tracePt t="165278" x="6357938" y="3303588"/>
          <p14:tracePt t="165304" x="6367463" y="3259138"/>
          <p14:tracePt t="165332" x="6367463" y="3232150"/>
          <p14:tracePt t="165337" x="6367463" y="3224213"/>
          <p14:tracePt t="165358" x="6367463" y="3205163"/>
          <p14:tracePt t="165381" x="6367463" y="3160713"/>
          <p14:tracePt t="165403" x="6367463" y="3133725"/>
          <p14:tracePt t="165406" x="6367463" y="3108325"/>
          <p14:tracePt t="165432" x="6348413" y="3071813"/>
          <p14:tracePt t="165450" x="6348413" y="3054350"/>
          <p14:tracePt t="165479" x="6323013" y="2990850"/>
          <p14:tracePt t="165504" x="6313488" y="2928938"/>
          <p14:tracePt t="165519" x="6313488" y="2901950"/>
          <p14:tracePt t="165549" x="6286500" y="2840038"/>
          <p14:tracePt t="165566" x="6286500" y="2830513"/>
          <p14:tracePt t="165601" x="6276975" y="2803525"/>
          <p14:tracePt t="165607" x="6276975" y="2786063"/>
          <p14:tracePt t="165649" x="6269038" y="2687638"/>
          <p14:tracePt t="165666" x="6269038" y="2652713"/>
          <p14:tracePt t="165703" x="6269038" y="2562225"/>
          <p14:tracePt t="165709" x="6269038" y="2554288"/>
          <p14:tracePt t="165720" x="6269038" y="2544763"/>
          <p14:tracePt t="165947" x="6269038" y="2554288"/>
          <p14:tracePt t="165959" x="6269038" y="2571750"/>
          <p14:tracePt t="165982" x="6269038" y="2581275"/>
          <p14:tracePt t="166008" x="6259513" y="2581275"/>
          <p14:tracePt t="166022" x="6259513" y="2562225"/>
          <p14:tracePt t="166050" x="6251575" y="2527300"/>
          <p14:tracePt t="166055" x="6242050" y="2509838"/>
          <p14:tracePt t="166068" x="6242050" y="2490788"/>
          <p14:tracePt t="166126" x="6242050" y="2509838"/>
          <p14:tracePt t="166140" x="6259513" y="2571750"/>
          <p14:tracePt t="166154" x="6276975" y="2652713"/>
          <p14:tracePt t="166181" x="6313488" y="2786063"/>
          <p14:tracePt t="166187" x="6313488" y="2830513"/>
          <p14:tracePt t="166206" x="6323013" y="2884488"/>
          <p14:tracePt t="166222" x="6323013" y="2928938"/>
          <p14:tracePt t="166238" x="6323013" y="2938463"/>
          <p14:tracePt t="166308" x="6330950" y="2973388"/>
          <p14:tracePt t="166319" x="6340475" y="3009900"/>
          <p14:tracePt t="166328" x="6340475" y="3036888"/>
          <p14:tracePt t="166352" x="6348413" y="3081338"/>
          <p14:tracePt t="166368" x="6367463" y="3179763"/>
          <p14:tracePt t="166404" x="6384925" y="3276600"/>
          <p14:tracePt t="166434" x="6394450" y="3322638"/>
          <p14:tracePt t="166440" x="6394450" y="3340100"/>
          <p14:tracePt t="166453" x="6394450" y="3367088"/>
          <p14:tracePt t="166482" x="6394450" y="3411538"/>
          <p14:tracePt t="166488" x="6394450" y="3446463"/>
          <p14:tracePt t="166506" x="6394450" y="3465513"/>
          <p14:tracePt t="166522" x="6394450" y="3490913"/>
          <p14:tracePt t="166538" x="6394450" y="3536950"/>
          <p14:tracePt t="166566" x="6375400" y="3581400"/>
          <p14:tracePt t="166572" x="6375400" y="3608388"/>
          <p14:tracePt t="166605" x="6348413" y="3670300"/>
          <p14:tracePt t="166622" x="6348413" y="3697288"/>
          <p14:tracePt t="166652" x="6330950" y="3741738"/>
          <p14:tracePt t="166657" x="6323013" y="3768725"/>
          <p14:tracePt t="166669" x="6323013" y="3786188"/>
          <p14:tracePt t="166706" x="6303963" y="3875088"/>
          <p14:tracePt t="166734" x="6286500" y="3929063"/>
          <p14:tracePt t="166753" x="6276975" y="3965575"/>
          <p14:tracePt t="166769" x="6269038" y="3983038"/>
          <p14:tracePt t="166805" x="6242050" y="4044950"/>
          <p14:tracePt t="166811" x="6232525" y="4062413"/>
          <p14:tracePt t="166823" x="6215063" y="4089400"/>
          <p14:tracePt t="166853" x="6197600" y="4143375"/>
          <p14:tracePt t="166883" x="6180138" y="4187825"/>
          <p14:tracePt t="166906" x="6170613" y="4214813"/>
          <p14:tracePt t="166936" x="6153150" y="4259263"/>
          <p14:tracePt t="166943" x="6143625" y="4276725"/>
          <p14:tracePt t="166970" x="6143625" y="4286250"/>
          <p14:tracePt t="167113" x="6143625" y="4303713"/>
          <p14:tracePt t="167126" x="6134100" y="4303713"/>
          <p14:tracePt t="167140" x="6134100" y="4322763"/>
          <p14:tracePt t="167168" x="6134100" y="4330700"/>
          <p14:tracePt t="167267" x="6126163" y="4348163"/>
          <p14:tracePt t="167293" x="6126163" y="4357688"/>
          <p14:tracePt t="167306" x="6126163" y="4367213"/>
          <p14:tracePt t="167327" x="6126163" y="4375150"/>
          <p14:tracePt t="167342" x="6126163" y="4384675"/>
          <p14:tracePt t="167366" x="6116638" y="4384675"/>
          <p14:tracePt t="167401" x="6116638" y="4394200"/>
          <p14:tracePt t="167446" x="6116638" y="4402138"/>
          <p14:tracePt t="167474" x="6116638" y="4411663"/>
          <p14:tracePt t="167509" x="6108700" y="4411663"/>
          <p14:tracePt t="167616" x="6108700" y="4402138"/>
          <p14:tracePt t="167630" x="6108700" y="4384675"/>
          <p14:tracePt t="167641" x="6108700" y="4375150"/>
          <p14:tracePt t="167670" x="6126163" y="4340225"/>
          <p14:tracePt t="167688" x="6134100" y="4303713"/>
          <p14:tracePt t="167710" x="6134100" y="4286250"/>
          <p14:tracePt t="167739" x="6143625" y="4241800"/>
          <p14:tracePt t="167757" x="6143625" y="4232275"/>
          <p14:tracePt t="167773" x="6153150" y="4214813"/>
          <p14:tracePt t="167808" x="6153150" y="4170363"/>
          <p14:tracePt t="167826" x="6161088" y="4143375"/>
          <p14:tracePt t="167855" x="6180138" y="4054475"/>
          <p14:tracePt t="167885" x="6197600" y="4000500"/>
          <p14:tracePt t="167909" x="6205538" y="3983038"/>
          <p14:tracePt t="167937" x="6205538" y="3956050"/>
          <p14:tracePt t="167941" x="6205538" y="3929063"/>
          <p14:tracePt t="167957" x="6205538" y="3902075"/>
          <p14:tracePt t="167986" x="6205538" y="3822700"/>
          <p14:tracePt t="167992" x="6205538" y="3768725"/>
          <p14:tracePt t="168010" x="6215063" y="3724275"/>
          <p14:tracePt t="168027" x="6224588" y="3633788"/>
          <p14:tracePt t="168055" x="6232525" y="3571875"/>
          <p14:tracePt t="168061" x="6232525" y="3527425"/>
          <p14:tracePt t="168109" x="6251575" y="3402013"/>
          <p14:tracePt t="168139" x="6251575" y="3357563"/>
          <p14:tracePt t="168145" x="6251575" y="3340100"/>
          <p14:tracePt t="168158" x="6251575" y="3313113"/>
          <p14:tracePt t="168186" x="6251575" y="3259138"/>
          <p14:tracePt t="168192" x="6259513" y="3214688"/>
          <p14:tracePt t="168211" x="6259513" y="3170238"/>
          <p14:tracePt t="168227" x="6259513" y="3133725"/>
          <p14:tracePt t="168243" x="6269038" y="3089275"/>
          <p14:tracePt t="168271" x="6276975" y="3036888"/>
          <p14:tracePt t="168289" x="6286500" y="3000375"/>
          <p14:tracePt t="168311" x="6303963" y="2874963"/>
          <p14:tracePt t="168327" x="6340475" y="2697163"/>
          <p14:tracePt t="168356" x="6375400" y="2517775"/>
          <p14:tracePt t="168373" x="6394450" y="2455863"/>
          <p14:tracePt t="168409" x="6411913" y="2374900"/>
          <p14:tracePt t="168494" x="6411913" y="2366963"/>
          <p14:tracePt t="168509" x="6411913" y="2357438"/>
          <p14:tracePt t="168528" x="6411913" y="2347913"/>
          <p14:tracePt t="168555" x="6402388" y="2330450"/>
          <p14:tracePt t="168574" x="6394450" y="2312988"/>
          <p14:tracePt t="168610" x="6375400" y="2295525"/>
          <p14:tracePt t="168616" x="6367463" y="2295525"/>
          <p14:tracePt t="168628" x="6367463" y="2286000"/>
          <p14:tracePt t="168657" x="6348413" y="2286000"/>
          <p14:tracePt t="168711" x="6340475" y="2312988"/>
          <p14:tracePt t="168725" x="6330950" y="2347913"/>
          <p14:tracePt t="168734" x="6330950" y="2374900"/>
          <p14:tracePt t="168757" x="6330950" y="2428875"/>
          <p14:tracePt t="168775" x="6330950" y="2446338"/>
          <p14:tracePt t="168811" x="6330950" y="2500313"/>
          <p14:tracePt t="168817" x="6330950" y="2517775"/>
          <p14:tracePt t="168829" x="6330950" y="2527300"/>
          <p14:tracePt t="168857" x="6330950" y="2562225"/>
          <p14:tracePt t="168876" x="6330950" y="2581275"/>
          <p14:tracePt t="168911" x="6323013" y="2608263"/>
          <p14:tracePt t="168917" x="6323013" y="2616200"/>
          <p14:tracePt t="168929" x="6313488" y="2625725"/>
          <p14:tracePt t="168958" x="6313488" y="2633663"/>
          <p14:tracePt t="168974" x="6303963" y="2633663"/>
          <p14:tracePt t="169060" x="6296025" y="2625725"/>
          <p14:tracePt t="169073" x="6286500" y="2616200"/>
          <p14:tracePt t="169083" x="6286500" y="2608263"/>
          <p14:tracePt t="169114" x="6276975" y="2608263"/>
          <p14:tracePt t="169141" x="6276975" y="2598738"/>
          <p14:tracePt t="169159" x="6276975" y="2589213"/>
          <p14:tracePt t="169190" x="6269038" y="2554288"/>
          <p14:tracePt t="169214" x="6269038" y="2544763"/>
          <p14:tracePt t="169240" x="6269038" y="2536825"/>
          <p14:tracePt t="169287" x="6269038" y="2544763"/>
          <p14:tracePt t="169300" x="6276975" y="2562225"/>
          <p14:tracePt t="169315" x="6286500" y="2581275"/>
          <p14:tracePt t="169343" x="6303963" y="2652713"/>
          <p14:tracePt t="169349" x="6313488" y="2714625"/>
          <p14:tracePt t="169361" x="6330950" y="2768600"/>
          <p14:tracePt t="169390" x="6357938" y="2857500"/>
          <p14:tracePt t="169396" x="6375400" y="2901950"/>
          <p14:tracePt t="169415" x="6375400" y="2938463"/>
          <p14:tracePt t="169431" x="6384925" y="3027363"/>
          <p14:tracePt t="169459" x="6394450" y="3098800"/>
          <p14:tracePt t="169478" x="6402388" y="3170238"/>
          <p14:tracePt t="169512" x="6402388" y="3232150"/>
          <p14:tracePt t="169518" x="6402388" y="3268663"/>
          <p14:tracePt t="169529" x="6402388" y="3303588"/>
          <p14:tracePt t="169560" x="6402388" y="3375025"/>
          <p14:tracePt t="169566" x="6402388" y="3411538"/>
          <p14:tracePt t="169577" x="6394450" y="3438525"/>
          <p14:tracePt t="169613" x="6375400" y="3544888"/>
          <p14:tracePt t="169644" x="6357938" y="3616325"/>
          <p14:tracePt t="169649" x="6348413" y="3660775"/>
          <p14:tracePt t="169662" x="6340475" y="3714750"/>
          <p14:tracePt t="169691" x="6313488" y="3840163"/>
          <p14:tracePt t="169697" x="6296025" y="3911600"/>
          <p14:tracePt t="169716" x="6276975" y="3983038"/>
          <p14:tracePt t="169731" x="6251575" y="4089400"/>
          <p14:tracePt t="169760" x="6232525" y="4170363"/>
          <p14:tracePt t="169778" x="6215063" y="4232275"/>
          <p14:tracePt t="169794" x="6197600" y="4268788"/>
          <p14:tracePt t="169815" x="6180138" y="4367213"/>
          <p14:tracePt t="169844" x="6143625" y="4446588"/>
          <p14:tracePt t="169862" x="6126163" y="4500563"/>
          <p14:tracePt t="169890" x="6108700" y="4527550"/>
          <p14:tracePt t="169914" x="6108700" y="4545013"/>
          <p14:tracePt t="169943" x="6108700" y="4572000"/>
          <p14:tracePt t="169948" x="6099175" y="4581525"/>
          <p14:tracePt t="169976" x="6089650" y="4616450"/>
          <p14:tracePt t="169981" x="6089650" y="4633913"/>
          <p14:tracePt t="170015" x="6089650" y="4652963"/>
          <p14:tracePt t="170225" x="6089650" y="4643438"/>
          <p14:tracePt t="170235" x="6089650" y="4633913"/>
          <p14:tracePt t="170247" x="6089650" y="4625975"/>
          <p14:tracePt t="170276" x="6089650" y="4616450"/>
          <p14:tracePt t="170319" x="6089650" y="4608513"/>
          <p14:tracePt t="170356" x="6089650" y="4581525"/>
          <p14:tracePt t="170367" x="6099175" y="4554538"/>
          <p14:tracePt t="170380" x="6099175" y="4518025"/>
          <p14:tracePt t="170414" x="6099175" y="4491038"/>
          <p14:tracePt t="170420" x="6108700" y="4473575"/>
          <p14:tracePt t="170432" x="6108700" y="4465638"/>
          <p14:tracePt t="170461" x="6116638" y="4446588"/>
          <p14:tracePt t="170476" x="6116638" y="4429125"/>
          <p14:tracePt t="170492" x="6116638" y="4411663"/>
          <p14:tracePt t="170501" x="6116638" y="4394200"/>
          <p14:tracePt t="170517" x="6126163" y="4384675"/>
          <p14:tracePt t="170532" x="6134100" y="4367213"/>
          <p14:tracePt t="170561" x="6153150" y="4295775"/>
          <p14:tracePt t="170593" x="6161088" y="4241800"/>
          <p14:tracePt t="170599" x="6170613" y="4214813"/>
          <p14:tracePt t="170617" x="6170613" y="4187825"/>
          <p14:tracePt t="170646" x="6188075" y="4116388"/>
          <p14:tracePt t="170677" x="6188075" y="4081463"/>
          <p14:tracePt t="170681" x="6188075" y="4062413"/>
          <p14:tracePt t="170715" x="6197600" y="4010025"/>
          <p14:tracePt t="170719" x="6197600" y="3973513"/>
          <p14:tracePt t="170732" x="6197600" y="3938588"/>
          <p14:tracePt t="170762" x="6205538" y="3840163"/>
          <p14:tracePt t="170768" x="6215063" y="3795713"/>
          <p14:tracePt t="170780" x="6224588" y="3751263"/>
          <p14:tracePt t="170817" x="6242050" y="3643313"/>
          <p14:tracePt t="170833" x="6251575" y="3608388"/>
          <p14:tracePt t="170862" x="6276975" y="3465513"/>
          <p14:tracePt t="170893" x="6303963" y="3375025"/>
          <p14:tracePt t="170897" x="6313488" y="3322638"/>
          <p14:tracePt t="170917" x="6323013" y="3276600"/>
          <p14:tracePt t="170947" x="6357938" y="3098800"/>
          <p14:tracePt t="170957" x="6357938" y="3062288"/>
          <p14:tracePt t="170981" x="6367463" y="3036888"/>
          <p14:tracePt t="170997" x="6367463" y="2973388"/>
          <p14:tracePt t="171019" x="6367463" y="2911475"/>
          <p14:tracePt t="171034" x="6367463" y="2884488"/>
          <p14:tracePt t="171064" x="6367463" y="2822575"/>
          <p14:tracePt t="171091" x="6367463" y="2813050"/>
          <p14:tracePt t="171151" x="6357938" y="2776538"/>
          <p14:tracePt t="171164" x="6348413" y="2751138"/>
          <p14:tracePt t="171175" x="6340475" y="2732088"/>
          <p14:tracePt t="171197" x="6313488" y="2714625"/>
          <p14:tracePt t="171219" x="6303963" y="2705100"/>
          <p14:tracePt t="171235" x="6296025" y="2687638"/>
          <p14:tracePt t="171264" x="6286500" y="2670175"/>
          <p14:tracePt t="171283" x="6286500" y="2660650"/>
          <p14:tracePt t="171460" x="6286500" y="2643188"/>
          <p14:tracePt t="171498" x="6286500" y="2633663"/>
          <p14:tracePt t="171557" x="6296025" y="2660650"/>
          <p14:tracePt t="171569" x="6313488" y="2697163"/>
          <p14:tracePt t="171580" x="6340475" y="2751138"/>
          <p14:tracePt t="171618" x="6375400" y="2965450"/>
          <p14:tracePt t="171649" x="6384925" y="3081338"/>
          <p14:tracePt t="171655" x="6384925" y="3133725"/>
          <p14:tracePt t="171668" x="6384925" y="3170238"/>
          <p14:tracePt t="171696" x="6394450" y="3205163"/>
          <p14:tracePt t="171702" x="6394450" y="3232150"/>
          <p14:tracePt t="171721" x="6394450" y="3259138"/>
          <p14:tracePt t="171749" x="6402388" y="3357563"/>
          <p14:tracePt t="171755" x="6402388" y="3419475"/>
          <p14:tracePt t="171767" x="6402388" y="3482975"/>
          <p14:tracePt t="171783" x="6402388" y="3527425"/>
          <p14:tracePt t="171799" x="6402388" y="3616325"/>
          <p14:tracePt t="171821" x="6402388" y="3660775"/>
          <p14:tracePt t="171837" x="6402388" y="3786188"/>
          <p14:tracePt t="171866" x="6375400" y="3946525"/>
          <p14:tracePt t="171884" x="6357938" y="4108450"/>
          <p14:tracePt t="171919" x="6330950" y="4330700"/>
          <p14:tracePt t="171937" x="6323013" y="4367213"/>
          <p14:tracePt t="171966" x="6296025" y="4483100"/>
          <p14:tracePt t="171982" x="6286500" y="4527550"/>
          <p14:tracePt t="171992" x="6269038" y="4581525"/>
          <p14:tracePt t="172022" x="6242050" y="4652963"/>
          <p14:tracePt t="172038" x="6232525" y="4679950"/>
          <p14:tracePt t="172067" x="6188075" y="4741863"/>
          <p14:tracePt t="172085" x="6161088" y="4768850"/>
          <p14:tracePt t="172101" x="6143625" y="4786313"/>
          <p14:tracePt t="172122" x="6116638" y="4813300"/>
          <p14:tracePt t="172138" x="6108700" y="4830763"/>
          <p14:tracePt t="172167" x="6089650" y="4848225"/>
          <p14:tracePt t="172173" x="6089650" y="4857750"/>
          <p14:tracePt t="172185" x="6081713" y="4867275"/>
          <p14:tracePt t="172220" x="6072188" y="4875213"/>
          <p14:tracePt t="172302" x="6062663" y="4875213"/>
          <p14:tracePt t="172316" x="6062663" y="4857750"/>
          <p14:tracePt t="172329" x="6054725" y="4840288"/>
          <p14:tracePt t="172352" x="6054725" y="4822825"/>
          <p14:tracePt t="172369" x="6054725" y="4803775"/>
          <p14:tracePt t="172399" x="6054725" y="4759325"/>
          <p14:tracePt t="172423" x="6054725" y="4714875"/>
          <p14:tracePt t="172439" x="6054725" y="4687888"/>
          <p14:tracePt t="172468" x="6054725" y="4643438"/>
          <p14:tracePt t="172473" x="6054725" y="4625975"/>
          <p14:tracePt t="172486" x="6062663" y="4608513"/>
          <p14:tracePt t="172521" x="6062663" y="4598988"/>
          <p14:tracePt t="172533" x="6072188" y="4598988"/>
          <p14:tracePt t="172797" x="6081713" y="4598988"/>
          <p14:tracePt t="172808" x="6081713" y="4589463"/>
          <p14:tracePt t="172823" x="6099175" y="4589463"/>
          <p14:tracePt t="172840" x="6108700" y="4589463"/>
          <p14:tracePt t="172869" x="6126163" y="4589463"/>
          <p14:tracePt t="172885" x="6134100" y="4589463"/>
          <p14:tracePt t="172901" x="6134100" y="4581525"/>
          <p14:tracePt t="172938" x="6134100" y="4572000"/>
          <p14:tracePt t="172953" x="6143625" y="4572000"/>
          <p14:tracePt t="172986" x="6153150" y="4554538"/>
          <p14:tracePt t="173003" x="6153150" y="4527550"/>
          <p14:tracePt t="173025" x="6161088" y="4473575"/>
          <p14:tracePt t="173054" x="6170613" y="4446588"/>
          <p14:tracePt t="173072" x="6180138" y="4429125"/>
          <p14:tracePt t="173100" x="6180138" y="4419600"/>
          <p14:tracePt t="173125" x="6180138" y="4411663"/>
          <p14:tracePt t="173154" x="6197600" y="4367213"/>
          <p14:tracePt t="173172" x="6205538" y="4348163"/>
          <p14:tracePt t="173201" x="6215063" y="4313238"/>
          <p14:tracePt t="173207" x="6215063" y="4303713"/>
          <p14:tracePt t="173225" x="6224588" y="4295775"/>
          <p14:tracePt t="173325" x="6232525" y="4276725"/>
          <p14:tracePt t="173340" x="6242050" y="4268788"/>
          <p14:tracePt t="173588" x="6251575" y="4268788"/>
          <p14:tracePt t="173601" x="6259513" y="4259263"/>
          <p14:tracePt t="173624" x="6269038" y="4251325"/>
          <p14:tracePt t="173641" x="6286500" y="4251325"/>
          <p14:tracePt t="173658" x="6286500" y="4241800"/>
          <p14:tracePt t="173674" x="6303963" y="4224338"/>
          <p14:tracePt t="173703" x="6313488" y="4214813"/>
          <p14:tracePt t="173709" x="6323013" y="4205288"/>
          <p14:tracePt t="173756" x="6348413" y="4197350"/>
          <p14:tracePt t="173774" x="6348413" y="4187825"/>
          <p14:tracePt t="173803" x="6367463" y="4187825"/>
          <p14:tracePt t="173827" x="6375400" y="4179888"/>
          <p14:tracePt t="173844" x="6384925" y="4179888"/>
          <p14:tracePt t="173873" x="6394450" y="4170363"/>
          <p14:tracePt t="173878" x="6402388" y="4170363"/>
          <p14:tracePt t="173926" x="6419850" y="4160838"/>
          <p14:tracePt t="173943" x="6429375" y="4152900"/>
          <p14:tracePt t="173973" x="6438900" y="4152900"/>
          <p14:tracePt t="174036" x="6419850" y="4152900"/>
          <p14:tracePt t="174046" x="6402388" y="4160838"/>
          <p14:tracePt t="174059" x="6367463" y="4179888"/>
          <p14:tracePt t="174088" x="6296025" y="4214813"/>
          <p14:tracePt t="174094" x="6251575" y="4232275"/>
          <p14:tracePt t="174107" x="6197600" y="4251325"/>
          <p14:tracePt t="174129" x="6143625" y="4268788"/>
          <p14:tracePt t="174144" x="6018213" y="4295775"/>
          <p14:tracePt t="174173" x="5840413" y="4348163"/>
          <p14:tracePt t="174180" x="5741988" y="4384675"/>
          <p14:tracePt t="174191" x="5643563" y="4411663"/>
          <p14:tracePt t="174227" x="5456238" y="4473575"/>
          <p14:tracePt t="174233" x="5384800" y="4491038"/>
          <p14:tracePt t="174245" x="5322888" y="4491038"/>
          <p14:tracePt t="174274" x="5197475" y="4483100"/>
          <p14:tracePt t="174292" x="5160963" y="4465638"/>
          <p14:tracePt t="174327" x="5027613" y="4384675"/>
          <p14:tracePt t="174345" x="4991100" y="4348163"/>
          <p14:tracePt t="174374" x="4894263" y="4205288"/>
          <p14:tracePt t="174380" x="4875213" y="4133850"/>
          <p14:tracePt t="174623" x="4867275" y="4133850"/>
          <p14:tracePt t="174634" x="4857750" y="4133850"/>
          <p14:tracePt t="174646" x="4848225" y="4133850"/>
          <p14:tracePt t="174675" x="4822825" y="4089400"/>
          <p14:tracePt t="174693" x="4795838" y="4054475"/>
          <p14:tracePt t="174730" x="4786313" y="4037013"/>
          <p14:tracePt t="174747" x="4786313" y="4027488"/>
          <p14:tracePt t="174766" x="4786313" y="4017963"/>
          <p14:tracePt t="174862" x="4776788" y="4017963"/>
          <p14:tracePt t="174900" x="4768850" y="4010025"/>
          <p14:tracePt t="174910" x="4768850" y="4000500"/>
          <p14:tracePt t="174931" x="4759325" y="3990975"/>
          <p14:tracePt t="174960" x="4741863" y="3956050"/>
          <p14:tracePt t="174979" x="4732338" y="3946525"/>
          <p14:tracePt t="174994" x="4732338" y="3938588"/>
          <p14:tracePt t="175010" x="4714875" y="3919538"/>
          <p14:tracePt t="175032" x="4697413" y="3902075"/>
          <p14:tracePt t="175061" x="4687888" y="3902075"/>
          <p14:tracePt t="175070" x="4679950" y="3894138"/>
          <p14:tracePt t="175176" x="4679950" y="3884613"/>
          <p14:tracePt t="175186" x="4679950" y="3875088"/>
          <p14:tracePt t="175224" x="4670425" y="3867150"/>
          <p14:tracePt t="175656" x="4670425" y="3875088"/>
          <p14:tracePt t="175677" x="4670425" y="3884613"/>
          <p14:tracePt t="175742" x="4670425" y="3894138"/>
          <p14:tracePt t="175872" x="4679950" y="3894138"/>
          <p14:tracePt t="175919" x="4679950" y="3884613"/>
          <p14:tracePt t="176208" x="4679950" y="3867150"/>
          <p14:tracePt t="176222" x="4679950" y="3857625"/>
          <p14:tracePt t="176236" x="4679950" y="3848100"/>
          <p14:tracePt t="176266" x="4670425" y="3822700"/>
          <p14:tracePt t="176285" x="4660900" y="3822700"/>
          <p14:tracePt t="176329" x="4660900" y="3813175"/>
          <p14:tracePt t="176618" x="4652963" y="3813175"/>
          <p14:tracePt t="176784" x="4652963" y="3822700"/>
          <p14:tracePt t="176797" x="4652963" y="3830638"/>
          <p14:tracePt t="176807" x="4652963" y="3840163"/>
          <p14:tracePt t="176980" x="4652963" y="3857625"/>
          <p14:tracePt t="176991" x="4652963" y="3867150"/>
          <p14:tracePt t="177217" x="4652963" y="3875088"/>
          <p14:tracePt t="177363" x="4652963" y="3884613"/>
          <p14:tracePt t="177385" x="4660900" y="3884613"/>
          <p14:tracePt t="177395" x="4660900" y="3894138"/>
          <p14:tracePt t="177423" x="4670425" y="3894138"/>
          <p14:tracePt t="177442" x="4679950" y="3894138"/>
          <p14:tracePt t="177468" x="4687888" y="3902075"/>
          <p14:tracePt t="177591" x="4687888" y="3911600"/>
          <p14:tracePt t="177649" x="4687888" y="3919538"/>
          <p14:tracePt t="177796" x="4687888" y="3929063"/>
          <p14:tracePt t="183865" x="4697413" y="3938588"/>
          <p14:tracePt t="183877" x="4705350" y="3956050"/>
          <p14:tracePt t="183895" x="4732338" y="3965575"/>
          <p14:tracePt t="183913" x="4776788" y="3990975"/>
          <p14:tracePt t="183942" x="4822825" y="4000500"/>
          <p14:tracePt t="183948" x="4857750" y="4000500"/>
          <p14:tracePt t="183966" x="4911725" y="4010025"/>
          <p14:tracePt t="183982" x="4973638" y="4027488"/>
          <p14:tracePt t="183998" x="5170488" y="4116388"/>
          <p14:tracePt t="184026" x="5446713" y="4276725"/>
          <p14:tracePt t="184032" x="5589588" y="4357688"/>
          <p14:tracePt t="184045" x="5715000" y="4456113"/>
          <p14:tracePt t="184066" x="5902325" y="4581525"/>
          <p14:tracePt t="184095" x="6045200" y="4687888"/>
          <p14:tracePt t="184124" x="6126163" y="4741863"/>
          <p14:tracePt t="184143" x="6153150" y="4759325"/>
          <p14:tracePt t="184367" x="6153150" y="4776788"/>
          <p14:tracePt t="184378" x="6153150" y="4786313"/>
          <p14:tracePt t="184404" x="6161088" y="4786313"/>
          <p14:tracePt t="184418" x="6180138" y="4786313"/>
          <p14:tracePt t="184430" x="6197600" y="4786313"/>
          <p14:tracePt t="184465" x="6303963" y="4786313"/>
          <p14:tracePt t="184483" x="6340475" y="4776788"/>
          <p14:tracePt t="184499" x="6411913" y="4768850"/>
          <p14:tracePt t="184528" x="6491288" y="4751388"/>
          <p14:tracePt t="184546" x="6527800" y="4741863"/>
          <p14:tracePt t="184568" x="6589713" y="4724400"/>
          <p14:tracePt t="184584" x="6634163" y="4697413"/>
          <p14:tracePt t="184613" x="6661150" y="4679950"/>
          <p14:tracePt t="184630" x="6670675" y="4679950"/>
          <p14:tracePt t="184860" x="6661150" y="4679950"/>
          <p14:tracePt t="184871" x="6661150" y="4670425"/>
          <p14:tracePt t="184885" x="6653213" y="4670425"/>
          <p14:tracePt t="184913" x="6643688" y="4660900"/>
          <p14:tracePt t="184932" x="6626225" y="4652963"/>
          <p14:tracePt t="184947" x="6626225" y="4643438"/>
          <p14:tracePt t="185028" x="6616700" y="4643438"/>
          <p14:tracePt t="185066" x="6616700" y="4633913"/>
          <p14:tracePt t="185135" x="6616700" y="4625975"/>
          <p14:tracePt t="185389" x="6616700" y="4633913"/>
          <p14:tracePt t="185412" x="6608763" y="4633913"/>
          <p14:tracePt t="185941" x="6599238" y="4633913"/>
          <p14:tracePt t="185954" x="6581775" y="4625975"/>
          <p14:tracePt t="185972" x="6562725" y="4598988"/>
          <p14:tracePt t="186002" x="6518275" y="4537075"/>
          <p14:tracePt t="186032" x="6473825" y="4473575"/>
          <p14:tracePt t="186050" x="6446838" y="4419600"/>
          <p14:tracePt t="186074" x="6438900" y="4411663"/>
          <p14:tracePt t="186090" x="6419850" y="4384675"/>
          <p14:tracePt t="186119" x="6411913" y="4367213"/>
          <p14:tracePt t="186124" x="6402388" y="4367213"/>
          <p14:tracePt t="186483" x="6402388" y="4357688"/>
          <p14:tracePt t="186494" x="6402388" y="4340225"/>
          <p14:tracePt t="186507" x="6402388" y="4322763"/>
          <p14:tracePt t="186536" x="6384925" y="4286250"/>
          <p14:tracePt t="186554" x="6375400" y="4259263"/>
          <p14:tracePt t="186576" x="6375400" y="4251325"/>
          <p14:tracePt t="186605" x="6375400" y="4241800"/>
          <p14:tracePt t="186759" x="6375400" y="4224338"/>
          <p14:tracePt t="186781" x="6375400" y="4214813"/>
          <p14:tracePt t="186986" x="6367463" y="4214813"/>
          <p14:tracePt t="187094" x="6357938" y="4214813"/>
          <p14:tracePt t="187107" x="6348413" y="4214813"/>
          <p14:tracePt t="187132" x="6340475" y="4214813"/>
          <p14:tracePt t="187165" x="6340475" y="4224338"/>
          <p14:tracePt t="187624" x="6330950" y="4224338"/>
          <p14:tracePt t="187647" x="6313488" y="4224338"/>
          <p14:tracePt t="187660" x="6303963" y="4224338"/>
          <p14:tracePt t="187680" x="6296025" y="4232275"/>
          <p14:tracePt t="187696" x="6269038" y="4259263"/>
          <p14:tracePt t="187724" x="6242050" y="4276725"/>
          <p14:tracePt t="187742" x="6215063" y="4313238"/>
          <p14:tracePt t="187778" x="6197600" y="4340225"/>
          <p14:tracePt t="187867" x="6197600" y="4348163"/>
          <p14:tracePt t="187878" x="6197600" y="4357688"/>
          <p14:tracePt t="187907" x="6215063" y="4384675"/>
          <p14:tracePt t="187912" x="6215063" y="4394200"/>
          <p14:tracePt t="187940" x="6242050" y="4411663"/>
          <p14:tracePt t="187959" x="6259513" y="4411663"/>
          <p14:tracePt t="187981" x="6276975" y="4394200"/>
          <p14:tracePt t="187996" x="6296025" y="4367213"/>
          <p14:tracePt t="188026" x="6367463" y="4187825"/>
          <p14:tracePt t="188043" x="6384925" y="4133850"/>
          <p14:tracePt t="188059" x="6402388" y="4081463"/>
          <p14:tracePt t="188081" x="6402388" y="4071938"/>
          <p14:tracePt t="188128" x="6402388" y="4062413"/>
          <p14:tracePt t="188177" x="6419850" y="4017963"/>
          <p14:tracePt t="188188" x="6438900" y="3973513"/>
          <p14:tracePt t="188211" x="6446838" y="3956050"/>
          <p14:tracePt t="188322" x="6438900" y="3956050"/>
          <p14:tracePt t="188345" x="6429375" y="3956050"/>
          <p14:tracePt t="188358" x="6419850" y="3956050"/>
          <p14:tracePt t="188369" x="6402388" y="3965575"/>
          <p14:tracePt t="188382" x="6394450" y="3990975"/>
          <p14:tracePt t="188411" x="6357938" y="4037013"/>
          <p14:tracePt t="188417" x="6330950" y="4081463"/>
          <p14:tracePt t="188429" x="6323013" y="4098925"/>
          <p14:tracePt t="188445" x="6303963" y="4125913"/>
          <p14:tracePt t="188480" x="6269038" y="4197350"/>
          <p14:tracePt t="188498" x="6269038" y="4214813"/>
          <p14:tracePt t="188527" x="6251575" y="4268788"/>
          <p14:tracePt t="188558" x="6242050" y="4286250"/>
          <p14:tracePt t="188683" x="6242050" y="4295775"/>
          <p14:tracePt t="188705" x="6242050" y="4303713"/>
          <p14:tracePt t="188718" x="6251575" y="4303713"/>
          <p14:tracePt t="188731" x="6259513" y="4303713"/>
          <p14:tracePt t="188758" x="6276975" y="4303713"/>
          <p14:tracePt t="188764" x="6286500" y="4303713"/>
          <p14:tracePt t="188812" x="6303963" y="4303713"/>
          <p14:tracePt t="188817" x="6303963" y="4295775"/>
          <p14:tracePt t="188831" x="6313488" y="4286250"/>
          <p14:tracePt t="188859" x="6323013" y="4268788"/>
          <p14:tracePt t="188865" x="6330950" y="4259263"/>
          <p14:tracePt t="188882" x="6330950" y="4251325"/>
          <p14:tracePt t="188912" x="6340475" y="4232275"/>
          <p14:tracePt t="188943" x="6340475" y="4214813"/>
          <p14:tracePt t="188993" x="6340475" y="4205288"/>
          <p14:tracePt t="189079" x="6340475" y="4197350"/>
          <p14:tracePt t="189127" x="6357938" y="4170363"/>
          <p14:tracePt t="189139" x="6367463" y="4152900"/>
          <p14:tracePt t="189161" x="6367463" y="4143375"/>
          <p14:tracePt t="189175" x="6367463" y="4133850"/>
          <p14:tracePt t="189345" x="6367463" y="4143375"/>
          <p14:tracePt t="189415" x="6367463" y="4152900"/>
          <p14:tracePt t="189438" x="6357938" y="4152900"/>
          <p14:tracePt t="189465" x="6348413" y="4160838"/>
          <p14:tracePt t="189500" x="6348413" y="4170363"/>
          <p14:tracePt t="189514" x="6330950" y="4179888"/>
          <p14:tracePt t="189523" x="6330950" y="4187825"/>
          <p14:tracePt t="189534" x="6330950" y="4197350"/>
          <p14:tracePt t="189548" x="6323013" y="4197350"/>
          <p14:tracePt t="189632" x="6313488" y="4205288"/>
          <p14:tracePt t="189645" x="6303963" y="4214813"/>
          <p14:tracePt t="189663" x="6303963" y="4224338"/>
          <p14:tracePt t="189691" x="6296025" y="4224338"/>
          <p14:tracePt t="189704" x="6296025" y="4232275"/>
          <p14:tracePt t="189731" x="6276975" y="4241800"/>
          <p14:tracePt t="189749" x="6276975" y="4251325"/>
          <p14:tracePt t="189765" x="6259513" y="4259263"/>
          <p14:tracePt t="189787" x="6251575" y="4268788"/>
          <p14:tracePt t="189813" x="6251575" y="4276725"/>
          <p14:tracePt t="189883" x="6232525" y="4286250"/>
          <p14:tracePt t="189896" x="6224588" y="4286250"/>
          <p14:tracePt t="189918" x="6215063" y="4295775"/>
          <p14:tracePt t="189933" x="6205538" y="4303713"/>
          <p14:tracePt t="190303" x="6215063" y="4303713"/>
          <p14:tracePt t="190316" x="6224588" y="4303713"/>
          <p14:tracePt t="190334" x="6232525" y="4303713"/>
          <p14:tracePt t="190352" x="6242050" y="4303713"/>
          <p14:tracePt t="190366" x="6251575" y="4303713"/>
          <p14:tracePt t="190485" x="6259513" y="4303713"/>
          <p14:tracePt t="191145" x="6259513" y="4313238"/>
          <p14:tracePt t="191183" x="6259513" y="4322763"/>
          <p14:tracePt t="191263" x="6251575" y="4322763"/>
          <p14:tracePt t="191300" x="6242050" y="4322763"/>
          <p14:tracePt t="191313" x="6242050" y="4330700"/>
          <p14:tracePt t="191383" x="6242050" y="4340225"/>
          <p14:tracePt t="191399" x="6232525" y="4340225"/>
          <p14:tracePt t="191433" x="6224588" y="4340225"/>
          <p14:tracePt t="191831" x="6215063" y="4340225"/>
          <p14:tracePt t="192455" x="6215063" y="4357688"/>
          <p14:tracePt t="192672" x="6224588" y="4348163"/>
          <p14:tracePt t="192685" x="6232525" y="4330700"/>
          <p14:tracePt t="192697" x="6259513" y="4313238"/>
          <p14:tracePt t="192726" x="6323013" y="4232275"/>
          <p14:tracePt t="192735" x="6357938" y="4179888"/>
          <p14:tracePt t="192759" x="6419850" y="4116388"/>
          <p14:tracePt t="192775" x="6446838" y="4098925"/>
          <p14:tracePt t="192797" x="6456363" y="4081463"/>
          <p14:tracePt t="192812" x="6456363" y="4071938"/>
          <p14:tracePt t="193128" x="6446838" y="4071938"/>
          <p14:tracePt t="193150" x="6438900" y="4071938"/>
          <p14:tracePt t="193163" x="6438900" y="4081463"/>
          <p14:tracePt t="193178" x="6419850" y="4089400"/>
          <p14:tracePt t="193199" x="6411913" y="4089400"/>
          <p14:tracePt t="193214" x="6394450" y="4108450"/>
          <p14:tracePt t="193243" x="6384925" y="4116388"/>
          <p14:tracePt t="193246" x="6375400" y="4125913"/>
          <p14:tracePt t="193262" x="6375400" y="4133850"/>
          <p14:tracePt t="193297" x="6357938" y="4152900"/>
          <p14:tracePt t="193327" x="6348413" y="4160838"/>
          <p14:tracePt t="193334" x="6340475" y="4170363"/>
          <p14:tracePt t="193393" x="6323013" y="4187825"/>
          <p14:tracePt t="193404" x="6313488" y="4187825"/>
          <p14:tracePt t="193415" x="6303963" y="4197350"/>
          <p14:tracePt t="193445" x="6296025" y="4205288"/>
          <p14:tracePt t="193454" x="6286500" y="4214813"/>
          <p14:tracePt t="193477" x="6276975" y="4224338"/>
          <p14:tracePt t="193499" x="6259513" y="4232275"/>
          <p14:tracePt t="193515" x="6251575" y="4251325"/>
          <p14:tracePt t="193544" x="6242050" y="4259263"/>
          <p14:tracePt t="193549" x="6242050" y="4268788"/>
          <p14:tracePt t="193598" x="6242050" y="4276725"/>
          <p14:tracePt t="193729" x="6242050" y="4313238"/>
          <p14:tracePt t="193742" x="6242050" y="4340225"/>
          <p14:tracePt t="193751" x="6242050" y="4367213"/>
          <p14:tracePt t="193775" x="6242050" y="4384675"/>
          <p14:tracePt t="193781" x="6232525" y="4402138"/>
          <p14:tracePt t="193801" x="6232525" y="4429125"/>
          <p14:tracePt t="193968" x="6242050" y="4429125"/>
          <p14:tracePt t="193979" x="6242050" y="4438650"/>
          <p14:tracePt t="194006" x="6251575" y="4438650"/>
          <p14:tracePt t="194078" x="6259513" y="4429125"/>
          <p14:tracePt t="194088" x="6269038" y="4419600"/>
          <p14:tracePt t="194101" x="6269038" y="4402138"/>
          <p14:tracePt t="194129" x="6286500" y="4375150"/>
          <p14:tracePt t="194147" x="6296025" y="4348163"/>
          <p14:tracePt t="194163" x="6303963" y="4340225"/>
          <p14:tracePt t="194198" x="6313488" y="4313238"/>
          <p14:tracePt t="194234" x="6323013" y="4313238"/>
          <p14:tracePt t="194294" x="6330950" y="4295775"/>
          <p14:tracePt t="194304" x="6330950" y="4286250"/>
          <p14:tracePt t="194319" x="6340475" y="4276725"/>
          <p14:tracePt t="194346" x="6348413" y="4259263"/>
          <p14:tracePt t="194353" x="6357938" y="4251325"/>
          <p14:tracePt t="194392" x="6357938" y="4241800"/>
          <p14:tracePt t="194562" x="6357938" y="4232275"/>
          <p14:tracePt t="194764" x="6357938" y="4214813"/>
          <p14:tracePt t="194778" x="6340475" y="4187825"/>
          <p14:tracePt t="194787" x="6330950" y="4179888"/>
          <p14:tracePt t="194808" x="6330950" y="4170363"/>
          <p14:tracePt t="194917" x="6323013" y="4170363"/>
          <p14:tracePt t="194965" x="6313488" y="4170363"/>
          <p14:tracePt t="194991" x="6303963" y="4179888"/>
          <p14:tracePt t="195005" x="6296025" y="4179888"/>
          <p14:tracePt t="195026" x="6286500" y="4187825"/>
          <p14:tracePt t="195049" x="6276975" y="4197350"/>
          <p14:tracePt t="195075" x="6269038" y="4205288"/>
          <p14:tracePt t="195085" x="6259513" y="4214813"/>
          <p14:tracePt t="195111" x="6251575" y="4224338"/>
          <p14:tracePt t="195124" x="6251575" y="4232275"/>
          <p14:tracePt t="195137" x="6242050" y="4241800"/>
          <p14:tracePt t="195164" x="6232525" y="4241800"/>
          <p14:tracePt t="195172" x="6232525" y="4251325"/>
          <p14:tracePt t="195209" x="6224588" y="4251325"/>
          <p14:tracePt t="195400" x="6232525" y="4286250"/>
          <p14:tracePt t="195410" x="6232525" y="4313238"/>
          <p14:tracePt t="195423" x="6242050" y="4340225"/>
          <p14:tracePt t="195438" x="6259513" y="4348163"/>
          <p14:tracePt t="195465" x="6269038" y="4367213"/>
          <p14:tracePt t="195471" x="6269038" y="4375150"/>
          <p14:tracePt t="195484" x="6276975" y="4375150"/>
          <p14:tracePt t="195506" x="6286500" y="4375150"/>
          <p14:tracePt t="195521" x="6296025" y="4375150"/>
          <p14:tracePt t="195550" x="6303963" y="4375150"/>
          <p14:tracePt t="195568" x="6323013" y="4367213"/>
          <p14:tracePt t="195604" x="6348413" y="4330700"/>
          <p14:tracePt t="195621" x="6357938" y="4330700"/>
          <p14:tracePt t="195637" x="6357938" y="4313238"/>
          <p14:tracePt t="195653" x="6367463" y="4303713"/>
          <p14:tracePt t="195681" x="6367463" y="4295775"/>
          <p14:tracePt t="195687" x="6375400" y="4286250"/>
          <p14:tracePt t="195758" x="6384925" y="4276725"/>
          <p14:tracePt t="195773" x="6384925" y="4251325"/>
          <p14:tracePt t="195785" x="6384925" y="4241800"/>
          <p14:tracePt t="195806" x="6394450" y="4214813"/>
          <p14:tracePt t="195821" x="6394450" y="4197350"/>
          <p14:tracePt t="195850" x="6402388" y="4187825"/>
          <p14:tracePt t="195856" x="6402388" y="4179888"/>
          <p14:tracePt t="196082" x="6394450" y="4179888"/>
          <p14:tracePt t="196109" x="6384925" y="4179888"/>
          <p14:tracePt t="196132" x="6375400" y="4179888"/>
          <p14:tracePt t="196158" x="6367463" y="4179888"/>
          <p14:tracePt t="196168" x="6357938" y="4179888"/>
          <p14:tracePt t="196205" x="6348413" y="4179888"/>
          <p14:tracePt t="196226" x="6340475" y="4187825"/>
          <p14:tracePt t="196252" x="6330950" y="4205288"/>
          <p14:tracePt t="196277" x="6323013" y="4214813"/>
          <p14:tracePt t="196313" x="6323013" y="4224338"/>
          <p14:tracePt t="197406" x="6323013" y="4232275"/>
          <p14:tracePt t="197888" x="6330950" y="4232275"/>
          <p14:tracePt t="197910" x="6340475" y="4232275"/>
          <p14:tracePt t="197936" x="6348413" y="4232275"/>
          <p14:tracePt t="197959" x="6357938" y="4232275"/>
          <p14:tracePt t="197985" x="6367463" y="4232275"/>
          <p14:tracePt t="198104" x="6367463" y="4224338"/>
          <p14:tracePt t="198779" x="6375400" y="4224338"/>
          <p14:tracePt t="198786" x="6384925" y="4224338"/>
          <p14:tracePt t="198802" x="6402388" y="4224338"/>
          <p14:tracePt t="198816" x="6411913" y="4214813"/>
          <p14:tracePt t="198831" x="6419850" y="4205288"/>
          <p14:tracePt t="198849" x="6419850" y="4197350"/>
          <p14:tracePt t="198896" x="6224588" y="4330700"/>
          <p14:tracePt t="198909" x="5929313" y="4545013"/>
          <p14:tracePt t="198919" x="5589588" y="4776788"/>
          <p14:tracePt t="198933" x="5251450" y="5018088"/>
          <p14:tracePt t="198962" x="4670425" y="5375275"/>
          <p14:tracePt t="198968" x="4394200" y="5491163"/>
          <p14:tracePt t="198980" x="4170363" y="5599113"/>
          <p14:tracePt t="199016" x="3848100" y="5643563"/>
          <p14:tracePt t="199021" x="3714750" y="5643563"/>
          <p14:tracePt t="199047" x="3482975" y="5661025"/>
          <p14:tracePt t="199052" x="3375025" y="5688013"/>
          <p14:tracePt t="199065" x="3286125" y="5724525"/>
          <p14:tracePt t="199080" x="3187700" y="5768975"/>
          <p14:tracePt t="199116" x="2982913" y="5867400"/>
          <p14:tracePt t="199122" x="2965450" y="5867400"/>
          <p14:tracePt t="199328" x="2946400" y="5875338"/>
          <p14:tracePt t="199338" x="2938463" y="5894388"/>
          <p14:tracePt t="199353" x="2919413" y="5894388"/>
          <p14:tracePt t="199367" x="2901950" y="5894388"/>
          <p14:tracePt t="199395" x="2822575" y="5813425"/>
          <p14:tracePt t="199419" x="2660650" y="5375275"/>
          <p14:tracePt t="199435" x="2527300" y="4956175"/>
          <p14:tracePt t="199450" x="2500313" y="4867275"/>
          <p14:tracePt t="199466" x="2482850" y="4822825"/>
          <p14:tracePt t="199496" x="2473325" y="4795838"/>
          <p14:tracePt t="199544" x="2473325" y="4786313"/>
          <p14:tracePt t="199582" x="2465388" y="4741863"/>
          <p14:tracePt t="199594" x="2465388" y="4724400"/>
          <p14:tracePt t="199607" x="2455863" y="4724400"/>
          <p14:tracePt t="199620" x="2455863" y="4714875"/>
          <p14:tracePt t="199834" x="2473325" y="4724400"/>
          <p14:tracePt t="199845" x="2473325" y="4732338"/>
          <p14:tracePt t="199867" x="2490788" y="4759325"/>
          <p14:tracePt t="199883" x="2500313" y="4776788"/>
          <p14:tracePt t="199899" x="2509838" y="4795838"/>
          <p14:tracePt t="199921" x="2509838" y="4813300"/>
          <p14:tracePt t="199950" x="2517775" y="4822825"/>
          <p14:tracePt t="199956" x="2517775" y="4840288"/>
          <p14:tracePt t="199968" x="2517775" y="4857750"/>
          <p14:tracePt t="199983" x="2490788" y="4884738"/>
          <p14:tracePt t="199999" x="2428875" y="4965700"/>
          <p14:tracePt t="200021" x="2384425" y="4983163"/>
          <p14:tracePt t="200050" x="2205038" y="5045075"/>
          <p14:tracePt t="200068" x="2133600" y="5054600"/>
          <p14:tracePt t="200097" x="1893888" y="5072063"/>
          <p14:tracePt t="200122" x="1731963" y="5072063"/>
          <p14:tracePt t="200149" x="1571625" y="5062538"/>
          <p14:tracePt t="200168" x="1500188" y="5054600"/>
          <p14:tracePt t="200197" x="1330325" y="5089525"/>
          <p14:tracePt t="200203" x="1285875" y="5116513"/>
          <p14:tracePt t="200222" x="1258888" y="5160963"/>
          <p14:tracePt t="200251" x="1196975" y="5251450"/>
          <p14:tracePt t="200257" x="1179513" y="5276850"/>
          <p14:tracePt t="200458" x="1179513" y="5286375"/>
          <p14:tracePt t="200469" x="1169988" y="5313363"/>
          <p14:tracePt t="200485" x="1143000" y="5330825"/>
          <p14:tracePt t="200521" x="1071563" y="5429250"/>
          <p14:tracePt t="200539" x="1000125" y="5429250"/>
          <p14:tracePt t="200568" x="965200" y="5429250"/>
          <p14:tracePt t="200599" x="946150" y="5419725"/>
          <p14:tracePt t="200605" x="938213" y="5402263"/>
          <p14:tracePt t="200627" x="928688" y="5394325"/>
          <p14:tracePt t="201011" x="928688" y="5384800"/>
          <p14:tracePt t="201132" x="928688" y="5375275"/>
          <p14:tracePt t="201145" x="938213" y="5375275"/>
          <p14:tracePt t="201157" x="955675" y="5367338"/>
          <p14:tracePt t="201324" x="1054100" y="5330825"/>
          <p14:tracePt t="201334" x="1384300" y="5160963"/>
          <p14:tracePt t="201357" x="1812925" y="4911725"/>
          <p14:tracePt t="201374" x="2847975" y="4214813"/>
          <p14:tracePt t="201402" x="4438650" y="3419475"/>
          <p14:tracePt t="201408" x="4848225" y="3295650"/>
          <p14:tracePt t="201427" x="5251450" y="3214688"/>
          <p14:tracePt t="201454" x="5991225" y="3062288"/>
          <p14:tracePt t="201472" x="6438900" y="2982913"/>
          <p14:tracePt t="201489" x="6554788" y="2919413"/>
          <p14:tracePt t="201525" x="6804025" y="2625725"/>
          <p14:tracePt t="201556" x="6848475" y="2527300"/>
          <p14:tracePt t="201574" x="6867525" y="2500313"/>
          <p14:tracePt t="201602" x="6894513" y="2482850"/>
          <p14:tracePt t="201627" x="6902450" y="2482850"/>
          <p14:tracePt t="201656" x="6902450" y="2509838"/>
          <p14:tracePt t="201662" x="6902450" y="2517775"/>
          <p14:tracePt t="201703" x="6894513" y="2527300"/>
          <p14:tracePt t="201900" x="6858000" y="2670175"/>
          <p14:tracePt t="201912" x="6796088" y="2928938"/>
          <p14:tracePt t="201928" x="6724650" y="3214688"/>
          <p14:tracePt t="201957" x="6616700" y="3786188"/>
          <p14:tracePt t="201963" x="6572250" y="4044950"/>
          <p14:tracePt t="201976" x="6545263" y="4268788"/>
          <p14:tracePt t="201991" x="6510338" y="4456113"/>
          <p14:tracePt t="202026" x="6465888" y="4894263"/>
          <p14:tracePt t="202032" x="6456363" y="5010150"/>
          <p14:tracePt t="202045" x="6438900" y="5116513"/>
          <p14:tracePt t="202073" x="6411913" y="5286375"/>
          <p14:tracePt t="202105" x="6367463" y="5419725"/>
          <p14:tracePt t="202129" x="6357938" y="5446713"/>
          <p14:tracePt t="202158" x="6348413" y="5456238"/>
          <p14:tracePt t="202271" x="6348413" y="5446713"/>
          <p14:tracePt t="202298" x="6348413" y="5429250"/>
          <p14:tracePt t="202309" x="6348413" y="5411788"/>
          <p14:tracePt t="202330" x="6340475" y="5394325"/>
          <p14:tracePt t="202359" x="6330950" y="5340350"/>
          <p14:tracePt t="202370" x="6330950" y="5303838"/>
          <p14:tracePt t="202383" x="6330950" y="5251450"/>
          <p14:tracePt t="202407" x="6323013" y="5116513"/>
          <p14:tracePt t="202430" x="6303963" y="4983163"/>
          <p14:tracePt t="202445" x="6296025" y="4938713"/>
          <p14:tracePt t="202474" x="6286500" y="4884738"/>
          <p14:tracePt t="202480" x="6286500" y="4875213"/>
          <p14:tracePt t="202529" x="6286500" y="4857750"/>
          <p14:tracePt t="202548" x="6286500" y="4848225"/>
          <p14:tracePt t="202861" x="6286500" y="4840288"/>
          <p14:tracePt t="202884" x="6286500" y="4830763"/>
          <p14:tracePt t="202899" x="6276975" y="4830763"/>
          <p14:tracePt t="202910" x="6276975" y="4822825"/>
          <p14:tracePt t="202932" x="6276975" y="4813300"/>
          <p14:tracePt t="202947" x="6276975" y="4795838"/>
          <p14:tracePt t="202977" x="6276975" y="4786313"/>
          <p14:tracePt t="202995" x="6276975" y="4776788"/>
          <p14:tracePt t="203030" x="6276975" y="4768850"/>
          <p14:tracePt t="203042" x="6276975" y="4759325"/>
          <p14:tracePt t="203065" x="6286500" y="4751388"/>
          <p14:tracePt t="203101" x="6286500" y="4741863"/>
          <p14:tracePt t="203318" x="6286500" y="4732338"/>
          <p14:tracePt t="203486" x="6286500" y="4714875"/>
          <p14:tracePt t="203510" x="6286500" y="4705350"/>
          <p14:tracePt t="203523" x="6286500" y="4697413"/>
          <p14:tracePt t="203535" x="6286500" y="4687888"/>
          <p14:tracePt t="203563" x="6286500" y="4670425"/>
          <p14:tracePt t="203595" x="6286500" y="4652963"/>
          <p14:tracePt t="203631" x="6296025" y="4633913"/>
          <p14:tracePt t="203662" x="6303963" y="4608513"/>
          <p14:tracePt t="203668" x="6313488" y="4598988"/>
          <p14:tracePt t="203681" x="6313488" y="4589463"/>
          <p14:tracePt t="203710" x="6313488" y="4572000"/>
          <p14:tracePt t="203715" x="6313488" y="4562475"/>
          <p14:tracePt t="203734" x="6313488" y="4554538"/>
          <p14:tracePt t="203750" x="6313488" y="4545013"/>
          <p14:tracePt t="203979" x="6313488" y="4527550"/>
          <p14:tracePt t="204004" x="6313488" y="4500563"/>
          <p14:tracePt t="204014" x="6313488" y="4473575"/>
          <p14:tracePt t="204035" x="6323013" y="4429125"/>
          <p14:tracePt t="204051" x="6330950" y="4384675"/>
          <p14:tracePt t="204080" x="6357938" y="4276725"/>
          <p14:tracePt t="204085" x="6357938" y="4268788"/>
          <p14:tracePt t="204133" x="6357938" y="4251325"/>
          <p14:tracePt t="204376" x="6357938" y="4241800"/>
          <p14:tracePt t="204412" x="6357938" y="4232275"/>
          <p14:tracePt t="204424" x="6357938" y="4224338"/>
          <p14:tracePt t="204437" x="6367463" y="4224338"/>
          <p14:tracePt t="204466" x="6367463" y="4214813"/>
          <p14:tracePt t="204568" x="6375400" y="4205288"/>
          <p14:tracePt t="204581" x="6384925" y="4197350"/>
          <p14:tracePt t="204603" x="6394450" y="4187825"/>
          <p14:tracePt t="204642" x="6394450" y="4179888"/>
          <p14:tracePt t="205157" x="6402388" y="4170363"/>
          <p14:tracePt t="205169" x="6419850" y="4143375"/>
          <p14:tracePt t="205185" x="6429375" y="4116388"/>
          <p14:tracePt t="205215" x="6465888" y="4027488"/>
          <p14:tracePt t="205239" x="6473825" y="4017963"/>
          <p14:tracePt t="205266" x="6473825" y="4010025"/>
          <p14:tracePt t="205590" x="6473825" y="4017963"/>
          <p14:tracePt t="205614" x="6473825" y="4027488"/>
          <p14:tracePt t="205624" x="6473825" y="4037013"/>
          <p14:tracePt t="205641" x="6473825" y="4044950"/>
          <p14:tracePt t="205697" x="6473825" y="4054475"/>
          <p14:tracePt t="205791" x="6473825" y="4062413"/>
          <p14:tracePt t="208053" x="6473825" y="4071938"/>
          <p14:tracePt t="209160" x="6473825" y="4081463"/>
          <p14:tracePt t="209278" x="6456363" y="4108450"/>
          <p14:tracePt t="209291" x="6446838" y="4116388"/>
          <p14:tracePt t="209303" x="6446838" y="4125913"/>
          <p14:tracePt t="209332" x="6438900" y="4133850"/>
          <p14:tracePt t="209340" x="6438900" y="4143375"/>
          <p14:tracePt t="209356" x="6429375" y="4152900"/>
          <p14:tracePt t="209375" x="6429375" y="4160838"/>
          <p14:tracePt t="209390" x="6419850" y="4187825"/>
          <p14:tracePt t="209402" x="6402388" y="4214813"/>
          <p14:tracePt t="209431" x="6340475" y="4330700"/>
          <p14:tracePt t="209456" x="6323013" y="4357688"/>
          <p14:tracePt t="209472" x="6286500" y="4402138"/>
          <p14:tracePt t="209501" x="6276975" y="4419600"/>
          <p14:tracePt t="209519" x="6259513" y="4419600"/>
          <p14:tracePt t="209555" x="6251575" y="4419600"/>
          <p14:tracePt t="209577" x="6242050" y="4419600"/>
          <p14:tracePt t="209603" x="6232525" y="4419600"/>
          <p14:tracePt t="209617" x="6224588" y="4419600"/>
          <p14:tracePt t="209639" x="6215063" y="4419600"/>
          <p14:tracePt t="209657" x="6205538" y="4419600"/>
          <p14:tracePt t="209673" x="6197600" y="4419600"/>
          <p14:tracePt t="209690" x="6188075" y="4419600"/>
          <p14:tracePt t="209819" x="6180138" y="4419600"/>
          <p14:tracePt t="209832" x="6180138" y="4411663"/>
          <p14:tracePt t="209952" x="6180138" y="4402138"/>
          <p14:tracePt t="210022" x="6180138" y="4394200"/>
          <p14:tracePt t="210167" x="6180138" y="4384675"/>
          <p14:tracePt t="210431" x="6180138" y="4367213"/>
          <p14:tracePt t="210453" x="6188075" y="4357688"/>
          <p14:tracePt t="212416" x="6197600" y="4357688"/>
          <p14:tracePt t="212464" x="6197600" y="4367213"/>
          <p14:tracePt t="212476" x="6205538" y="4367213"/>
          <p14:tracePt t="212498" x="6215063" y="4375150"/>
          <p14:tracePt t="212515" x="6215063" y="4384675"/>
          <p14:tracePt t="212531" x="6224588" y="4384675"/>
          <p14:tracePt t="212907" x="6232525" y="4384675"/>
          <p14:tracePt t="212929" x="6242050" y="4384675"/>
          <p14:tracePt t="212945" x="6242050" y="4375150"/>
          <p14:tracePt t="212956" x="6242050" y="4367213"/>
          <p14:tracePt t="212971" x="6251575" y="4367213"/>
          <p14:tracePt t="213000" x="6269038" y="4357688"/>
          <p14:tracePt t="213005" x="6269038" y="4348163"/>
          <p14:tracePt t="213018" x="6276975" y="4340225"/>
          <p14:tracePt t="213047" x="6296025" y="4322763"/>
          <p14:tracePt t="213052" x="6296025" y="4313238"/>
          <p14:tracePt t="213070" x="6303963" y="4303713"/>
          <p14:tracePt t="213086" x="6313488" y="4286250"/>
          <p14:tracePt t="213130" x="6323013" y="4276725"/>
          <p14:tracePt t="213195" x="6323013" y="4259263"/>
          <p14:tracePt t="213205" x="6330950" y="4241800"/>
          <p14:tracePt t="213221" x="6340475" y="4232275"/>
          <p14:tracePt t="213235" x="6340475" y="4224338"/>
          <p14:tracePt t="213269" x="6348413" y="4205288"/>
          <p14:tracePt t="213300" x="6348413" y="4197350"/>
          <p14:tracePt t="213555" x="6348413" y="4205288"/>
          <p14:tracePt t="213568" x="6340475" y="4214813"/>
          <p14:tracePt t="213580" x="6330950" y="4214813"/>
          <p14:tracePt t="213603" x="6330950" y="4232275"/>
          <p14:tracePt t="213619" x="6323013" y="4241800"/>
          <p14:tracePt t="213783" x="6323013" y="4251325"/>
          <p14:tracePt t="214010" x="6330950" y="4251325"/>
          <p14:tracePt t="214059" x="6330950" y="4241800"/>
          <p14:tracePt t="214108" x="6330950" y="4214813"/>
          <p14:tracePt t="214119" x="6340475" y="4205288"/>
          <p14:tracePt t="214136" x="6340475" y="4197350"/>
          <p14:tracePt t="214197" x="6330950" y="4197350"/>
          <p14:tracePt t="214218" x="6323013" y="4197350"/>
          <p14:tracePt t="214239" x="6313488" y="4197350"/>
          <p14:tracePt t="214253" x="6313488" y="4205288"/>
          <p14:tracePt t="214275" x="6303963" y="4205288"/>
          <p14:tracePt t="214292" x="6303963" y="4214813"/>
          <p14:tracePt t="214384" x="6303963" y="4224338"/>
          <p14:tracePt t="214395" x="6323013" y="4224338"/>
          <p14:tracePt t="214408" x="6330950" y="4224338"/>
          <p14:tracePt t="214435" x="6357938" y="4214813"/>
          <p14:tracePt t="214455" x="6367463" y="4205288"/>
          <p14:tracePt t="214476" x="6367463" y="4197350"/>
          <p14:tracePt t="214504" x="6375400" y="4187825"/>
          <p14:tracePt t="214527" x="6375400" y="4179888"/>
          <p14:tracePt t="214603" x="6367463" y="4179888"/>
          <p14:tracePt t="214613" x="6357938" y="4179888"/>
          <p14:tracePt t="214624" x="6348413" y="4179888"/>
          <p14:tracePt t="214652" x="6330950" y="4187825"/>
          <p14:tracePt t="214677" x="6303963" y="4214813"/>
          <p14:tracePt t="214703" x="6286500" y="4241800"/>
          <p14:tracePt t="214722" x="6269038" y="4286250"/>
          <p14:tracePt t="214753" x="6269038" y="4303713"/>
          <p14:tracePt t="214829" x="6276975" y="4303713"/>
          <p14:tracePt t="214839" x="6296025" y="4303713"/>
          <p14:tracePt t="214855" x="6313488" y="4303713"/>
          <p14:tracePt t="214878" x="6330950" y="4303713"/>
          <p14:tracePt t="214905" x="6340475" y="4286250"/>
          <p14:tracePt t="214911" x="6340475" y="4276725"/>
          <p14:tracePt t="214952" x="6348413" y="4259263"/>
          <p14:tracePt t="215046" x="6340475" y="4259263"/>
          <p14:tracePt t="215057" x="6330950" y="4259263"/>
          <p14:tracePt t="215076" x="6323013" y="4259263"/>
          <p14:tracePt t="215093" x="6303963" y="4286250"/>
          <p14:tracePt t="215109" x="6296025" y="4303713"/>
          <p14:tracePt t="215143" x="6296025" y="4313238"/>
          <p14:tracePt t="215214" x="6313488" y="4303713"/>
          <p14:tracePt t="215225" x="6323013" y="4303713"/>
          <p14:tracePt t="215239" x="6340475" y="4286250"/>
          <p14:tracePt t="215276" x="6357938" y="4251325"/>
          <p14:tracePt t="215293" x="6375400" y="4232275"/>
          <p14:tracePt t="215323" x="6384925" y="4197350"/>
          <p14:tracePt t="215340" x="6384925" y="4187825"/>
          <p14:tracePt t="215384" x="6375400" y="4187825"/>
          <p14:tracePt t="215394" x="6357938" y="4197350"/>
          <p14:tracePt t="215409" x="6340475" y="4224338"/>
          <p14:tracePt t="215424" x="6313488" y="4251325"/>
          <p14:tracePt t="215440" x="6276975" y="4295775"/>
          <p14:tracePt t="215477" x="6232525" y="4394200"/>
          <p14:tracePt t="215480" x="6224588" y="4402138"/>
          <p14:tracePt t="215538" x="6259513" y="4394200"/>
          <p14:tracePt t="215554" x="6286500" y="4384675"/>
          <p14:tracePt t="215562" x="6313488" y="4367213"/>
          <p14:tracePt t="215579" x="6330950" y="4348163"/>
          <p14:tracePt t="215595" x="6340475" y="4340225"/>
          <p14:tracePt t="215624" x="6348413" y="4322763"/>
          <p14:tracePt t="215717" x="6330950" y="4330700"/>
          <p14:tracePt t="215729" x="6323013" y="4330700"/>
          <p14:tracePt t="215744" x="6313488" y="4348163"/>
          <p14:tracePt t="215778" x="6296025" y="4357688"/>
          <p14:tracePt t="215784" x="6286500" y="4367213"/>
          <p14:tracePt t="215825" x="6286500" y="4375150"/>
          <p14:tracePt t="215851" x="6286500" y="4384675"/>
          <p14:tracePt t="215946" x="6296025" y="4357688"/>
          <p14:tracePt t="215957" x="6313488" y="4330700"/>
          <p14:tracePt t="215971" x="6323013" y="4313238"/>
          <p14:tracePt t="215984" x="6323013" y="4295775"/>
          <p14:tracePt t="216009" x="6330950" y="4259263"/>
          <p14:tracePt t="216033" x="6330950" y="4251325"/>
          <p14:tracePt t="216129" x="6323013" y="4241800"/>
          <p14:tracePt t="216140" x="6303963" y="4241800"/>
          <p14:tracePt t="216151" x="6286500" y="4241800"/>
          <p14:tracePt t="216180" x="6242050" y="4286250"/>
          <p14:tracePt t="216196" x="6232525" y="4295775"/>
          <p14:tracePt t="216212" x="6224588" y="4313238"/>
          <p14:tracePt t="216241" x="6224588" y="4322763"/>
          <p14:tracePt t="216259" x="6251575" y="4313238"/>
          <p14:tracePt t="216281" x="6276975" y="4303713"/>
          <p14:tracePt t="216297" x="6367463" y="4241800"/>
          <p14:tracePt t="216326" x="6411913" y="4187825"/>
          <p14:tracePt t="216344" x="6411913" y="4179888"/>
          <p14:tracePt t="216379" x="6411913" y="4170363"/>
          <p14:tracePt t="216440" x="6402388" y="4170363"/>
          <p14:tracePt t="216454" x="6384925" y="4179888"/>
          <p14:tracePt t="216464" x="6375400" y="4187825"/>
          <p14:tracePt t="216481" x="6367463" y="4205288"/>
          <p14:tracePt t="216510" x="6348413" y="4224338"/>
          <p14:tracePt t="216515" x="6340475" y="4224338"/>
          <p14:tracePt t="216557" x="6340475" y="4232275"/>
          <p14:tracePt t="216571" x="6340475" y="4241800"/>
          <p14:tracePt t="216633" x="6340475" y="4259263"/>
          <p14:tracePt t="216643" x="6340475" y="4268788"/>
          <p14:tracePt t="216679" x="6340475" y="4276725"/>
          <p14:tracePt t="216685" x="6340475" y="4286250"/>
          <p14:tracePt t="216775" x="6348413" y="4268788"/>
          <p14:tracePt t="216786" x="6348413" y="4259263"/>
          <p14:tracePt t="216813" x="6348413" y="4251325"/>
          <p14:tracePt t="216834" x="6348413" y="4241800"/>
          <p14:tracePt t="216968" x="6340475" y="4241800"/>
          <p14:tracePt t="216980" x="6340475" y="4251325"/>
          <p14:tracePt t="217760" x="6340475" y="4259263"/>
          <p14:tracePt t="217787" x="6340475" y="4268788"/>
          <p14:tracePt t="217800" x="6340475" y="4276725"/>
          <p14:tracePt t="217809" x="6340475" y="4286250"/>
          <p14:tracePt t="218532" x="6340475" y="4295775"/>
          <p14:tracePt t="220264" x="6330950" y="4303713"/>
          <p14:tracePt t="220275" x="6323013" y="4313238"/>
          <p14:tracePt t="220293" x="6313488" y="4313238"/>
          <p14:tracePt t="220311" x="6286500" y="4330700"/>
          <p14:tracePt t="220340" x="6276975" y="4340225"/>
          <p14:tracePt t="220358" x="6269038" y="4340225"/>
          <p14:tracePt t="220381" x="6259513" y="4340225"/>
          <p14:tracePt t="220538" x="6276975" y="4330700"/>
          <p14:tracePt t="220551" x="6296025" y="4313238"/>
          <p14:tracePt t="220572" x="6340475" y="4295775"/>
          <p14:tracePt t="220596" x="6357938" y="4286250"/>
          <p14:tracePt t="220611" x="6419850" y="4276725"/>
          <p14:tracePt t="220640" x="6491288" y="4259263"/>
          <p14:tracePt t="220646" x="6554788" y="4259263"/>
          <p14:tracePt t="220659" x="6626225" y="4259263"/>
          <p14:tracePt t="220694" x="6938963" y="4313238"/>
          <p14:tracePt t="220724" x="7143750" y="4357688"/>
          <p14:tracePt t="220755" x="7313613" y="4367213"/>
          <p14:tracePt t="220957" x="7331075" y="4367213"/>
          <p14:tracePt t="220971" x="7348538" y="4357688"/>
          <p14:tracePt t="220983" x="7385050" y="4357688"/>
          <p14:tracePt t="220997" x="7412038" y="4357688"/>
          <p14:tracePt t="221012" x="7439025" y="4348163"/>
          <p14:tracePt t="221028" x="7491413" y="4348163"/>
          <p14:tracePt t="221043" x="7510463" y="4348163"/>
          <p14:tracePt t="221059" x="7537450" y="4357688"/>
          <p14:tracePt t="221095" x="7589838" y="4394200"/>
          <p14:tracePt t="221112" x="7599363" y="4394200"/>
          <p14:tracePt t="221142" x="7608888" y="4394200"/>
          <p14:tracePt t="221308" x="7608888" y="4402138"/>
          <p14:tracePt t="221320" x="7616825" y="4411663"/>
          <p14:tracePt t="221331" x="7626350" y="4419600"/>
          <p14:tracePt t="221345" x="7634288" y="4429125"/>
          <p14:tracePt t="221374" x="7653338" y="4465638"/>
          <p14:tracePt t="221380" x="7661275" y="4473575"/>
          <p14:tracePt t="221398" x="7670800" y="4491038"/>
          <p14:tracePt t="221428" x="7688263" y="4518025"/>
          <p14:tracePt t="221458" x="7697788" y="4527550"/>
          <p14:tracePt t="221465" x="7705725" y="4527550"/>
          <p14:tracePt t="221487" x="7715250" y="4527550"/>
          <p14:tracePt t="221557" x="7724775" y="4527550"/>
          <p14:tracePt t="221881" x="7751763" y="4527550"/>
          <p14:tracePt t="221896" x="7777163" y="4518025"/>
          <p14:tracePt t="221908" x="7796213" y="4510088"/>
          <p14:tracePt t="221931" x="7804150" y="4510088"/>
          <p14:tracePt t="222053" x="7813675" y="4510088"/>
          <p14:tracePt t="222087" x="7823200" y="4510088"/>
          <p14:tracePt t="222098" x="7831138" y="4510088"/>
          <p14:tracePt t="222112" x="7848600" y="4510088"/>
          <p14:tracePt t="222135" x="7858125" y="4510088"/>
          <p14:tracePt t="222148" x="7867650" y="4510088"/>
          <p14:tracePt t="222176" x="7867650" y="4500563"/>
          <p14:tracePt t="222410" x="7875588" y="4500563"/>
          <p14:tracePt t="222459" x="7885113" y="4491038"/>
          <p14:tracePt t="222470" x="7894638" y="4483100"/>
          <p14:tracePt t="222485" x="7902575" y="4473575"/>
          <p14:tracePt t="222502" x="7912100" y="4446588"/>
          <p14:tracePt t="222518" x="7929563" y="4429125"/>
          <p14:tracePt t="222535" x="7939088" y="4429125"/>
          <p14:tracePt t="222567" x="7947025" y="4429125"/>
          <p14:tracePt t="223025" x="7947025" y="4375150"/>
          <p14:tracePt t="223038" x="7956550" y="4322763"/>
          <p14:tracePt t="223051" x="7966075" y="4259263"/>
          <p14:tracePt t="223066" x="7983538" y="4179888"/>
          <p14:tracePt t="223102" x="8010525" y="4037013"/>
          <p14:tracePt t="223108" x="8010525" y="4017963"/>
          <p14:tracePt t="223120" x="8018463" y="4000500"/>
          <p14:tracePt t="223136" x="8027988" y="3983038"/>
          <p14:tracePt t="223164" x="8037513" y="3919538"/>
          <p14:tracePt t="223170" x="8045450" y="3894138"/>
          <p14:tracePt t="223183" x="8054975" y="3867150"/>
          <p14:tracePt t="223205" x="8081963" y="3803650"/>
          <p14:tracePt t="223234" x="8099425" y="3768725"/>
          <p14:tracePt t="223240" x="8099425" y="3759200"/>
          <p14:tracePt t="223265" x="8099425" y="3751263"/>
          <p14:tracePt t="223326" x="8099425" y="3759200"/>
          <p14:tracePt t="223339" x="8099425" y="3776663"/>
          <p14:tracePt t="223516" x="8116888" y="3776663"/>
          <p14:tracePt t="223528" x="8126413" y="3776663"/>
          <p14:tracePt t="223544" x="8143875" y="3768725"/>
          <p14:tracePt t="223568" x="8188325" y="3751263"/>
          <p14:tracePt t="223604" x="8242300" y="3724275"/>
          <p14:tracePt t="223624" x="8251825" y="3724275"/>
          <p14:tracePt t="223651" x="8259763" y="3687763"/>
          <p14:tracePt t="223682" x="8269288" y="3670300"/>
          <p14:tracePt t="223687" x="8269288" y="3652838"/>
          <p14:tracePt t="223706" x="8269288" y="3633788"/>
          <p14:tracePt t="223735" x="8269288" y="3598863"/>
          <p14:tracePt t="223766" x="8269288" y="3581400"/>
          <p14:tracePt t="223772" x="8269288" y="3571875"/>
          <p14:tracePt t="223805" x="8269288" y="3536950"/>
          <p14:tracePt t="223835" x="8269288" y="3500438"/>
          <p14:tracePt t="223854" x="8269288" y="3465513"/>
          <p14:tracePt t="223881" x="8269288" y="3429000"/>
          <p14:tracePt t="223906" x="8277225" y="3402013"/>
          <p14:tracePt t="223921" x="8277225" y="3394075"/>
          <p14:tracePt t="223951" x="8277225" y="3375025"/>
          <p14:tracePt t="224263" x="8277225" y="3357563"/>
          <p14:tracePt t="224274" x="8277225" y="3348038"/>
          <p14:tracePt t="224285" x="8277225" y="3340100"/>
          <p14:tracePt t="224307" x="8277225" y="3330575"/>
          <p14:tracePt t="224326" x="8277225" y="3322638"/>
          <p14:tracePt t="224695" x="8286750" y="3295650"/>
          <p14:tracePt t="224706" x="8296275" y="3251200"/>
          <p14:tracePt t="224718" x="8313738" y="3179763"/>
          <p14:tracePt t="224741" x="8323263" y="3108325"/>
          <p14:tracePt t="224770" x="8331200" y="3017838"/>
          <p14:tracePt t="224788" x="8331200" y="3000375"/>
          <p14:tracePt t="224810" x="8331200" y="2973388"/>
          <p14:tracePt t="224849" x="8331200" y="2965450"/>
          <p14:tracePt t="224935" x="8331200" y="2955925"/>
          <p14:tracePt t="225150" x="8331200" y="2919413"/>
          <p14:tracePt t="225162" x="8331200" y="2901950"/>
          <p14:tracePt t="225188" x="8331200" y="2894013"/>
          <p14:tracePt t="225311" x="8331200" y="2901950"/>
          <p14:tracePt t="225321" x="8331200" y="2928938"/>
          <p14:tracePt t="225342" x="8331200" y="3027363"/>
          <p14:tracePt t="225360" x="8331200" y="3081338"/>
          <p14:tracePt t="225374" x="8331200" y="3125788"/>
          <p14:tracePt t="225410" x="8331200" y="3179763"/>
          <p14:tracePt t="225428" x="8323263" y="3197225"/>
          <p14:tracePt t="225457" x="8323263" y="3224213"/>
          <p14:tracePt t="225475" x="8323263" y="3259138"/>
          <p14:tracePt t="225511" x="8304213" y="3375025"/>
          <p14:tracePt t="225517" x="8304213" y="3402013"/>
          <p14:tracePt t="225527" x="8296275" y="3419475"/>
          <p14:tracePt t="225558" x="8296275" y="3438525"/>
          <p14:tracePt t="225595" x="8296275" y="3455988"/>
          <p14:tracePt t="225611" x="8286750" y="3482975"/>
          <p14:tracePt t="225621" x="8277225" y="3517900"/>
          <p14:tracePt t="225634" x="8277225" y="3544888"/>
          <p14:tracePt t="225656" x="8277225" y="3598863"/>
          <p14:tracePt t="225674" x="8277225" y="3616325"/>
          <p14:tracePt t="225711" x="8277225" y="3633788"/>
          <p14:tracePt t="225741" x="8269288" y="3633788"/>
          <p14:tracePt t="225753" x="8269288" y="3643313"/>
          <p14:tracePt t="225790" x="8259763" y="3679825"/>
          <p14:tracePt t="225802" x="8259763" y="3714750"/>
          <p14:tracePt t="225815" x="8259763" y="3751263"/>
          <p14:tracePt t="225842" x="8259763" y="3822700"/>
          <p14:tracePt t="225861" x="8251825" y="3867150"/>
          <p14:tracePt t="225888" x="8232775" y="3911600"/>
          <p14:tracePt t="225913" x="8232775" y="3956050"/>
          <p14:tracePt t="225928" x="8224838" y="3983038"/>
          <p14:tracePt t="225959" x="8205788" y="4037013"/>
          <p14:tracePt t="225976" x="8205788" y="4062413"/>
          <p14:tracePt t="225992" x="8188325" y="4108450"/>
          <p14:tracePt t="226014" x="8188325" y="4125913"/>
          <p14:tracePt t="226029" x="8180388" y="4179888"/>
          <p14:tracePt t="226059" x="8161338" y="4214813"/>
          <p14:tracePt t="226077" x="8153400" y="4251325"/>
          <p14:tracePt t="226112" x="8143875" y="4276725"/>
          <p14:tracePt t="226117" x="8134350" y="4286250"/>
          <p14:tracePt t="226141" x="8126413" y="4313238"/>
          <p14:tracePt t="226159" x="8116888" y="4330700"/>
          <p14:tracePt t="226189" x="8108950" y="4375150"/>
          <p14:tracePt t="226214" x="8099425" y="4384675"/>
          <p14:tracePt t="226230" x="8089900" y="4384675"/>
          <p14:tracePt t="226246" x="8081963" y="4394200"/>
          <p14:tracePt t="226274" x="8072438" y="4402138"/>
          <p14:tracePt t="226292" x="8062913" y="4411663"/>
          <p14:tracePt t="226314" x="8037513" y="4419600"/>
          <p14:tracePt t="226330" x="8018463" y="4429125"/>
          <p14:tracePt t="226366" x="8010525" y="4429125"/>
          <p14:tracePt t="226451" x="8001000" y="4446588"/>
          <p14:tracePt t="226474" x="8001000" y="4456113"/>
          <p14:tracePt t="226651" x="8001000" y="4446588"/>
          <p14:tracePt t="226666" x="8018463" y="4394200"/>
          <p14:tracePt t="226678" x="8037513" y="4348163"/>
          <p14:tracePt t="226714" x="8081963" y="4214813"/>
          <p14:tracePt t="226731" x="8089900" y="4187825"/>
          <p14:tracePt t="226761" x="8116888" y="4125913"/>
          <p14:tracePt t="226779" x="8126413" y="4098925"/>
          <p14:tracePt t="226814" x="8153400" y="4017963"/>
          <p14:tracePt t="226820" x="8161338" y="3983038"/>
          <p14:tracePt t="226843" x="8170863" y="3956050"/>
          <p14:tracePt t="226862" x="8188325" y="3894138"/>
          <p14:tracePt t="226879" x="8205788" y="3840163"/>
          <p14:tracePt t="226915" x="8215313" y="3786188"/>
          <p14:tracePt t="226932" x="8232775" y="3732213"/>
          <p14:tracePt t="226962" x="8242300" y="3660775"/>
          <p14:tracePt t="226967" x="8251825" y="3633788"/>
          <p14:tracePt t="226979" x="8251825" y="3598863"/>
          <p14:tracePt t="227015" x="8277225" y="3517900"/>
          <p14:tracePt t="227046" x="8286750" y="3465513"/>
          <p14:tracePt t="227052" x="8296275" y="3455988"/>
          <p14:tracePt t="227065" x="8296275" y="3438525"/>
          <p14:tracePt t="227093" x="8304213" y="3411538"/>
          <p14:tracePt t="227185" x="8304213" y="3402013"/>
          <p14:tracePt t="227277" x="8304213" y="3340100"/>
          <p14:tracePt t="227292" x="8304213" y="3276600"/>
          <p14:tracePt t="227303" x="8304213" y="3232150"/>
          <p14:tracePt t="227319" x="8304213" y="3205163"/>
          <p14:tracePt t="227347" x="8304213" y="3179763"/>
          <p14:tracePt t="227352" x="8304213" y="3170238"/>
          <p14:tracePt t="227422" x="8304213" y="3160713"/>
          <p14:tracePt t="227449" x="8304213" y="3143250"/>
          <p14:tracePt t="227461" x="8304213" y="3116263"/>
          <p14:tracePt t="227471" x="8304213" y="3098800"/>
          <p14:tracePt t="227482" x="8304213" y="3071813"/>
          <p14:tracePt t="227497" x="8304213" y="3062288"/>
          <p14:tracePt t="227542" x="8304213" y="3054350"/>
          <p14:tracePt t="227602" x="8304213" y="3044825"/>
          <p14:tracePt t="227638" x="8304213" y="3009900"/>
          <p14:tracePt t="227650" x="8304213" y="2973388"/>
          <p14:tracePt t="227664" x="8304213" y="2946400"/>
          <p14:tracePt t="227681" x="8304213" y="2938463"/>
          <p14:tracePt t="227717" x="8304213" y="2928938"/>
          <p14:tracePt t="227748" x="8304213" y="2919413"/>
          <p14:tracePt t="227855" x="8304213" y="2884488"/>
          <p14:tracePt t="227867" x="8304213" y="2857500"/>
          <p14:tracePt t="227895" x="8313738" y="2822575"/>
          <p14:tracePt t="227920" x="8313738" y="2813050"/>
          <p14:tracePt t="227939" x="8313738" y="2803525"/>
          <p14:tracePt t="228095" x="8323263" y="2822575"/>
          <p14:tracePt t="228108" x="8323263" y="2830513"/>
          <p14:tracePt t="228122" x="8323263" y="2840038"/>
          <p14:tracePt t="228154" x="8323263" y="2847975"/>
          <p14:tracePt t="228181" x="8323263" y="2857500"/>
          <p14:tracePt t="228193" x="8323263" y="2867025"/>
          <p14:tracePt t="228203" x="8323263" y="2874963"/>
          <p14:tracePt t="228220" x="8323263" y="2894013"/>
          <p14:tracePt t="228249" x="8323263" y="2928938"/>
          <p14:tracePt t="228255" x="8323263" y="2946400"/>
          <p14:tracePt t="228267" x="8323263" y="2965450"/>
          <p14:tracePt t="228283" x="8323263" y="2982913"/>
          <p14:tracePt t="228318" x="8331200" y="2990850"/>
          <p14:tracePt t="228430" x="8331200" y="3036888"/>
          <p14:tracePt t="228445" x="8331200" y="3071813"/>
          <p14:tracePt t="228456" x="8331200" y="3098800"/>
          <p14:tracePt t="228470" x="8331200" y="3116263"/>
          <p14:tracePt t="228497" x="8331200" y="3143250"/>
          <p14:tracePt t="228540" x="8331200" y="3152775"/>
          <p14:tracePt t="228599" x="8331200" y="3187700"/>
          <p14:tracePt t="228618" x="8331200" y="3241675"/>
          <p14:tracePt t="228625" x="8323263" y="3276600"/>
          <p14:tracePt t="228639" x="8313738" y="3313113"/>
          <p14:tracePt t="228666" x="8304213" y="3357563"/>
          <p14:tracePt t="228974" x="8304213" y="3419475"/>
          <p14:tracePt t="228987" x="8304213" y="3527425"/>
          <p14:tracePt t="229000" x="8304213" y="3616325"/>
          <p14:tracePt t="229023" x="8304213" y="3670300"/>
          <p14:tracePt t="229038" x="8304213" y="3732213"/>
          <p14:tracePt t="229068" x="8304213" y="3786188"/>
          <p14:tracePt t="229098" x="8286750" y="3840163"/>
          <p14:tracePt t="229123" x="8277225" y="3894138"/>
          <p14:tracePt t="229139" x="8269288" y="3919538"/>
          <p14:tracePt t="229155" x="8251825" y="3973513"/>
          <p14:tracePt t="229170" x="8242300" y="3990975"/>
          <p14:tracePt t="229199" x="8224838" y="4037013"/>
          <p14:tracePt t="229205" x="8224838" y="4062413"/>
          <p14:tracePt t="229224" x="8224838" y="4081463"/>
          <p14:tracePt t="229250" x="8205788" y="4125913"/>
          <p14:tracePt t="229269" x="8188325" y="4187825"/>
          <p14:tracePt t="229299" x="8170863" y="4286250"/>
          <p14:tracePt t="229324" x="8161338" y="4313238"/>
          <p14:tracePt t="229353" x="8153400" y="4348163"/>
          <p14:tracePt t="229359" x="8143875" y="4348163"/>
          <p14:tracePt t="229371" x="8143875" y="4357688"/>
          <p14:tracePt t="229398" x="8126413" y="4394200"/>
          <p14:tracePt t="229424" x="8116888" y="4402138"/>
          <p14:tracePt t="229440" x="8108950" y="4429125"/>
          <p14:tracePt t="229455" x="8099425" y="4429125"/>
          <p14:tracePt t="229484" x="8089900" y="4446588"/>
          <p14:tracePt t="229503" x="8081963" y="4465638"/>
          <p14:tracePt t="229525" x="8062913" y="4483100"/>
          <p14:tracePt t="229540" x="8062913" y="4491038"/>
          <p14:tracePt t="229585" x="8054975" y="4500563"/>
          <p14:tracePt t="229590" x="8054975" y="4510088"/>
          <p14:tracePt t="229603" x="8045450" y="4510088"/>
          <p14:tracePt t="229708" x="8027988" y="4510088"/>
          <p14:tracePt t="229718" x="8027988" y="4500563"/>
          <p14:tracePt t="229729" x="8018463" y="4500563"/>
          <p14:tracePt t="229742" x="8018463" y="4491038"/>
          <p14:tracePt t="229769" x="8001000" y="4491038"/>
          <p14:tracePt t="230294" x="8010525" y="4473575"/>
          <p14:tracePt t="230320" x="8010525" y="4465638"/>
          <p14:tracePt t="230369" x="8018463" y="4446588"/>
          <p14:tracePt t="230382" x="8018463" y="4438650"/>
          <p14:tracePt t="230404" x="8027988" y="4411663"/>
          <p14:tracePt t="230428" x="8045450" y="4367213"/>
          <p14:tracePt t="230443" x="8045450" y="4357688"/>
          <p14:tracePt t="230473" x="8054975" y="4348163"/>
          <p14:tracePt t="230500" x="8054975" y="4340225"/>
          <p14:tracePt t="230538" x="8062913" y="4322763"/>
          <p14:tracePt t="230548" x="8072438" y="4286250"/>
          <p14:tracePt t="230565" x="8081963" y="4286250"/>
          <p14:tracePt t="230575" x="8081963" y="4268788"/>
          <p14:tracePt t="230603" x="8099425" y="4251325"/>
          <p14:tracePt t="230628" x="8099425" y="4241800"/>
          <p14:tracePt t="230692" x="8116888" y="4179888"/>
          <p14:tracePt t="230705" x="8134350" y="4143375"/>
          <p14:tracePt t="230727" x="8170863" y="4062413"/>
          <p14:tracePt t="230744" x="8180388" y="4044950"/>
          <p14:tracePt t="230773" x="8188325" y="4027488"/>
          <p14:tracePt t="230804" x="8197850" y="4017963"/>
          <p14:tracePt t="230812" x="8197850" y="4010025"/>
          <p14:tracePt t="230830" x="8205788" y="4010025"/>
          <p14:tracePt t="230857" x="8205788" y="3990975"/>
          <p14:tracePt t="230863" x="8205788" y="3983038"/>
          <p14:tracePt t="231161" x="8205788" y="3965575"/>
          <p14:tracePt t="231174" x="8215313" y="3929063"/>
          <p14:tracePt t="231183" x="8224838" y="3884613"/>
          <p14:tracePt t="231208" x="8232775" y="3840163"/>
          <p14:tracePt t="231230" x="8251825" y="3759200"/>
          <p14:tracePt t="231245" x="8251825" y="3741738"/>
          <p14:tracePt t="231274" x="8251825" y="3679825"/>
          <p14:tracePt t="231305" x="8269288" y="3616325"/>
          <p14:tracePt t="231330" x="8277225" y="3581400"/>
          <p14:tracePt t="231359" x="8277225" y="3544888"/>
          <p14:tracePt t="231365" x="8286750" y="3527425"/>
          <p14:tracePt t="231378" x="8296275" y="3517900"/>
          <p14:tracePt t="231406" x="8296275" y="3490913"/>
          <p14:tracePt t="231411" x="8304213" y="3482975"/>
          <p14:tracePt t="231430" x="8313738" y="3473450"/>
          <p14:tracePt t="231445" x="8313738" y="3465513"/>
          <p14:tracePt t="231785" x="8313738" y="3455988"/>
          <p14:tracePt t="231798" x="8313738" y="3438525"/>
          <p14:tracePt t="231810" x="8313738" y="3411538"/>
          <p14:tracePt t="231831" x="8313738" y="3367088"/>
          <p14:tracePt t="231847" x="8323263" y="3214688"/>
          <p14:tracePt t="231875" x="8331200" y="3108325"/>
          <p14:tracePt t="231892" x="8331200" y="3054350"/>
          <p14:tracePt t="231929" x="8340725" y="3009900"/>
          <p14:tracePt t="231959" x="8340725" y="3000375"/>
          <p14:tracePt t="231978" x="8340725" y="2990850"/>
          <p14:tracePt t="231994" x="8348663" y="2990850"/>
          <p14:tracePt t="232026" x="8348663" y="2946400"/>
          <p14:tracePt t="232039" x="8348663" y="2919413"/>
          <p14:tracePt t="232062" x="8348663" y="2911475"/>
          <p14:tracePt t="232087" x="8348663" y="2901950"/>
          <p14:tracePt t="232197" x="8358188" y="2901950"/>
          <p14:tracePt t="232229" x="8367713" y="2901950"/>
          <p14:tracePt t="232267" x="8375650" y="2901950"/>
          <p14:tracePt t="232288" x="8375650" y="2911475"/>
          <p14:tracePt t="232331" x="8375650" y="2919413"/>
          <p14:tracePt t="232736" x="8385175" y="2938463"/>
          <p14:tracePt t="232747" x="8385175" y="2946400"/>
          <p14:tracePt t="232758" x="8385175" y="2955925"/>
          <p14:tracePt t="232781" x="8385175" y="2973388"/>
          <p14:tracePt t="232799" x="8385175" y="2982913"/>
          <p14:tracePt t="232817" x="8385175" y="2990850"/>
          <p14:tracePt t="232835" x="8385175" y="3009900"/>
          <p14:tracePt t="232864" x="8385175" y="3054350"/>
          <p14:tracePt t="232870" x="8385175" y="3098800"/>
          <p14:tracePt t="232895" x="8358188" y="3187700"/>
          <p14:tracePt t="232912" x="8348663" y="3241675"/>
          <p14:tracePt t="232934" x="8348663" y="3286125"/>
          <p14:tracePt t="232964" x="8340725" y="3322638"/>
          <p14:tracePt t="232995" x="8340725" y="3357563"/>
          <p14:tracePt t="233001" x="8331200" y="3402013"/>
          <p14:tracePt t="233013" x="8323263" y="3438525"/>
          <p14:tracePt t="233036" x="8304213" y="3536950"/>
          <p14:tracePt t="233064" x="8286750" y="3608388"/>
          <p14:tracePt t="233070" x="8277225" y="3625850"/>
          <p14:tracePt t="233094" x="8269288" y="3643313"/>
          <p14:tracePt t="233337" x="8269288" y="3670300"/>
          <p14:tracePt t="233349" x="8269288" y="3724275"/>
          <p14:tracePt t="233359" x="8259763" y="3786188"/>
          <p14:tracePt t="233384" x="8242300" y="3894138"/>
          <p14:tracePt t="233399" x="8232775" y="3965575"/>
          <p14:tracePt t="233435" x="8205788" y="4108450"/>
          <p14:tracePt t="233466" x="8180388" y="4214813"/>
          <p14:tracePt t="233485" x="8170863" y="4241800"/>
          <p14:tracePt t="233513" x="8143875" y="4303713"/>
          <p14:tracePt t="233537" x="8134350" y="4322763"/>
          <p14:tracePt t="233566" x="8116888" y="4348163"/>
          <p14:tracePt t="233597" x="8108950" y="4367213"/>
          <p14:tracePt t="233603" x="8108950" y="4375150"/>
          <p14:tracePt t="233637" x="8089900" y="4402138"/>
          <p14:tracePt t="233682" x="8072438" y="4438650"/>
          <p14:tracePt t="233709" x="8062913" y="4446588"/>
          <p14:tracePt t="233734" x="8054975" y="4446588"/>
          <p14:tracePt t="233771" x="8045450" y="4446588"/>
          <p14:tracePt t="233783" x="8037513" y="4446588"/>
          <p14:tracePt t="233829" x="8037513" y="4456113"/>
          <p14:tracePt t="233925" x="8027988" y="4465638"/>
          <p14:tracePt t="233974" x="8018463" y="4465638"/>
          <p14:tracePt t="233985" x="8018463" y="4473575"/>
          <p14:tracePt t="234008" x="8018463" y="4483100"/>
          <p14:tracePt t="234045" x="8010525" y="4491038"/>
          <p14:tracePt t="234368" x="8010525" y="4465638"/>
          <p14:tracePt t="234380" x="8018463" y="4402138"/>
          <p14:tracePt t="234401" x="8045450" y="4340225"/>
          <p14:tracePt t="234418" x="8099425" y="4232275"/>
          <p14:tracePt t="234441" x="8116888" y="4187825"/>
          <p14:tracePt t="234456" x="8126413" y="4170363"/>
          <p14:tracePt t="234485" x="8143875" y="4133850"/>
          <p14:tracePt t="234491" x="8153400" y="4116388"/>
          <p14:tracePt t="234503" x="8170863" y="4081463"/>
          <p14:tracePt t="234538" x="8215313" y="3956050"/>
          <p14:tracePt t="234556" x="8232775" y="3919538"/>
          <p14:tracePt t="234586" x="8269288" y="3840163"/>
          <p14:tracePt t="234603" x="8277225" y="3813175"/>
          <p14:tracePt t="234639" x="8296275" y="3759200"/>
          <p14:tracePt t="234645" x="8296275" y="3732213"/>
          <p14:tracePt t="234657" x="8304213" y="3705225"/>
          <p14:tracePt t="234686" x="8313738" y="3652838"/>
          <p14:tracePt t="234695" x="8323263" y="3625850"/>
          <p14:tracePt t="234706" x="8331200" y="3598863"/>
          <p14:tracePt t="234719" x="8331200" y="3581400"/>
          <p14:tracePt t="234742" x="8331200" y="3562350"/>
          <p14:tracePt t="234757" x="8340725" y="3536950"/>
          <p14:tracePt t="234786" x="8340725" y="3527425"/>
          <p14:tracePt t="234792" x="8348663" y="3527425"/>
          <p14:tracePt t="234836" x="8348663" y="3517900"/>
          <p14:tracePt t="234874" x="8348663" y="3429000"/>
          <p14:tracePt t="234885" x="8358188" y="3357563"/>
          <p14:tracePt t="234896" x="8358188" y="3286125"/>
          <p14:tracePt t="234918" x="8358188" y="3232150"/>
          <p14:tracePt t="234942" x="8358188" y="3214688"/>
          <p14:tracePt t="235209" x="8358188" y="3187700"/>
          <p14:tracePt t="235224" x="8358188" y="3152775"/>
          <p14:tracePt t="235239" x="8358188" y="3089275"/>
          <p14:tracePt t="235257" x="8375650" y="2982913"/>
          <p14:tracePt t="235287" x="8375650" y="2946400"/>
          <p14:tracePt t="235305" x="8375650" y="2928938"/>
          <p14:tracePt t="235341" x="8385175" y="2919413"/>
          <p14:tracePt t="235391" x="8385175" y="2884488"/>
          <p14:tracePt t="235404" x="8385175" y="2867025"/>
          <p14:tracePt t="235414" x="8394700" y="2857500"/>
          <p14:tracePt t="235443" x="8394700" y="2847975"/>
          <p14:tracePt t="235571" x="8394700" y="2867025"/>
          <p14:tracePt t="235581" x="8394700" y="2884488"/>
          <p14:tracePt t="235593" x="8375650" y="2919413"/>
          <p14:tracePt t="235608" x="8348663" y="2973388"/>
          <p14:tracePt t="235622" x="8313738" y="3044825"/>
          <p14:tracePt t="235644" x="8180388" y="3214688"/>
          <p14:tracePt t="235673" x="7983538" y="3340100"/>
          <p14:tracePt t="235691" x="7823200" y="3438525"/>
          <p14:tracePt t="235707" x="7751763" y="3473450"/>
          <p14:tracePt t="235742" x="7518400" y="3571875"/>
          <p14:tracePt t="235760" x="7456488" y="3589338"/>
          <p14:tracePt t="235776" x="7331075" y="3625850"/>
          <p14:tracePt t="235805" x="7232650" y="3660775"/>
          <p14:tracePt t="235811" x="7180263" y="3679825"/>
          <p14:tracePt t="235823" x="7143750" y="3687763"/>
          <p14:tracePt t="235845" x="7099300" y="3697288"/>
          <p14:tracePt t="235861" x="7037388" y="3751263"/>
          <p14:tracePt t="235890" x="6973888" y="3803650"/>
          <p14:tracePt t="235895" x="6946900" y="3830638"/>
          <p14:tracePt t="235908" x="6929438" y="3857625"/>
          <p14:tracePt t="235944" x="6894513" y="3875088"/>
          <p14:tracePt t="235974" x="6884988" y="3875088"/>
          <p14:tracePt t="236196" x="6848475" y="3938588"/>
          <p14:tracePt t="236207" x="6796088" y="4017963"/>
          <p14:tracePt t="236244" x="6643688" y="4170363"/>
          <p14:tracePt t="236275" x="6572250" y="4197350"/>
          <p14:tracePt t="236280" x="6545263" y="4197350"/>
          <p14:tracePt t="236293" x="6510338" y="4197350"/>
          <p14:tracePt t="236322" x="6473825" y="4170363"/>
          <p14:tracePt t="236327" x="6456363" y="4160838"/>
          <p14:tracePt t="236346" x="6438900" y="4143375"/>
          <p14:tracePt t="236362" x="6429375" y="4133850"/>
          <p14:tracePt t="236390" x="6394450" y="4116388"/>
          <p14:tracePt t="236421" x="6384925" y="4108450"/>
          <p14:tracePt t="236594" x="6384925" y="4098925"/>
          <p14:tracePt t="236606" x="6384925" y="4089400"/>
          <p14:tracePt t="236616" x="6384925" y="4054475"/>
          <p14:tracePt t="236629" x="6394450" y="4044950"/>
          <p14:tracePt t="236654" x="6394450" y="4037013"/>
          <p14:tracePt t="236679" x="6402388" y="4027488"/>
          <p14:tracePt t="236708" x="6419850" y="4000500"/>
          <p14:tracePt t="236716" x="6429375" y="4000500"/>
          <p14:tracePt t="236748" x="6438900" y="3990975"/>
          <p14:tracePt t="236870" x="6446838" y="3990975"/>
          <p14:tracePt t="236977" x="6446838" y="4000500"/>
          <p14:tracePt t="237002" x="6446838" y="4010025"/>
          <p14:tracePt t="237011" x="6446838" y="4027488"/>
          <p14:tracePt t="237038" x="6456363" y="4037013"/>
          <p14:tracePt t="237050" x="6465888" y="4044950"/>
          <p14:tracePt t="237077" x="6510338" y="4044950"/>
          <p14:tracePt t="237095" x="6537325" y="4037013"/>
          <p14:tracePt t="237124" x="6759575" y="3946525"/>
          <p14:tracePt t="237148" x="6965950" y="3902075"/>
          <p14:tracePt t="237164" x="7089775" y="3894138"/>
          <p14:tracePt t="237180" x="7197725" y="3884613"/>
          <p14:tracePt t="237196" x="7419975" y="3884613"/>
          <p14:tracePt t="237224" x="7616825" y="3867150"/>
          <p14:tracePt t="237233" x="7715250" y="3857625"/>
          <p14:tracePt t="237249" x="7813675" y="3840163"/>
          <p14:tracePt t="237264" x="7885113" y="3822700"/>
          <p14:tracePt t="237294" x="8010525" y="3803650"/>
          <p14:tracePt t="237311" x="8037513" y="3795713"/>
          <p14:tracePt t="237347" x="8054975" y="3795713"/>
          <p14:tracePt t="237377" x="8045450" y="3795713"/>
          <p14:tracePt t="237386" x="8037513" y="3795713"/>
          <p14:tracePt t="237407" x="8027988" y="3795713"/>
          <p14:tracePt t="237531" x="8027988" y="3813175"/>
          <p14:tracePt t="237543" x="8037513" y="3830638"/>
          <p14:tracePt t="237554" x="8037513" y="3848100"/>
          <p14:tracePt t="237567" x="8045450" y="3875088"/>
          <p14:tracePt t="237594" x="8054975" y="3902075"/>
          <p14:tracePt t="237780" x="8054975" y="3919538"/>
          <p14:tracePt t="237796" x="8062913" y="3938588"/>
          <p14:tracePt t="237811" x="8062913" y="3956050"/>
          <p14:tracePt t="237828" x="8089900" y="3990975"/>
          <p14:tracePt t="237851" x="8108950" y="4027488"/>
          <p14:tracePt t="237867" x="8116888" y="4089400"/>
          <p14:tracePt t="237895" x="8116888" y="4116388"/>
          <p14:tracePt t="237912" x="8116888" y="4133850"/>
          <p14:tracePt t="237950" x="8089900" y="4170363"/>
          <p14:tracePt t="237979" x="8081963" y="4197350"/>
          <p14:tracePt t="237985" x="8062913" y="4214813"/>
          <p14:tracePt t="237998" x="8062913" y="4232275"/>
          <p14:tracePt t="238026" x="8045450" y="4251325"/>
          <p14:tracePt t="238051" x="8037513" y="4276725"/>
          <p14:tracePt t="238078" x="8027988" y="4303713"/>
          <p14:tracePt t="238097" x="8027988" y="4340225"/>
          <p14:tracePt t="238113" x="8027988" y="4367213"/>
          <p14:tracePt t="238149" x="8001000" y="4456113"/>
          <p14:tracePt t="238166" x="7991475" y="4491038"/>
          <p14:tracePt t="238200" x="7983538" y="4510088"/>
          <p14:tracePt t="238420" x="7983538" y="4500563"/>
          <p14:tracePt t="238432" x="7983538" y="4491038"/>
          <p14:tracePt t="238450" x="7991475" y="4483100"/>
          <p14:tracePt t="238469" x="8001000" y="4473575"/>
          <p14:tracePt t="238496" x="8001000" y="4456113"/>
          <p14:tracePt t="238514" x="8010525" y="4438650"/>
          <p14:tracePt t="238586" x="8010525" y="4456113"/>
          <p14:tracePt t="238599" x="8010525" y="4510088"/>
          <p14:tracePt t="238613" x="7991475" y="4545013"/>
          <p14:tracePt t="238624" x="7983538" y="4589463"/>
          <p14:tracePt t="238637" x="7974013" y="4608513"/>
          <p14:tracePt t="238653" x="7966075" y="4633913"/>
          <p14:tracePt t="238668" x="7956550" y="4643438"/>
          <p14:tracePt t="238684" x="7939088" y="4652963"/>
          <p14:tracePt t="238713" x="7929563" y="4670425"/>
          <p14:tracePt t="238732" x="7920038" y="4679950"/>
          <p14:tracePt t="238752" x="7912100" y="4679950"/>
          <p14:tracePt t="238768" x="7902575" y="4697413"/>
          <p14:tracePt t="238812" x="7894638" y="4697413"/>
          <p14:tracePt t="238949" x="7894638" y="4687888"/>
          <p14:tracePt t="238961" x="7894638" y="4679950"/>
          <p14:tracePt t="238984" x="7894638" y="4660900"/>
          <p14:tracePt t="239012" x="7894638" y="4643438"/>
          <p14:tracePt t="239032" x="7894638" y="4633913"/>
          <p14:tracePt t="239141" x="7894638" y="4625975"/>
          <p14:tracePt t="239200" x="7885113" y="4616450"/>
          <p14:tracePt t="239211" x="7875588" y="4616450"/>
          <p14:tracePt t="239238" x="7867650" y="4616450"/>
          <p14:tracePt t="239333" x="7867650" y="4625975"/>
          <p14:tracePt t="239346" x="7867650" y="4633913"/>
          <p14:tracePt t="239356" x="7867650" y="4643438"/>
          <p14:tracePt t="239393" x="7867650" y="4652963"/>
          <p14:tracePt t="239427" x="7885113" y="4652963"/>
          <p14:tracePt t="239441" x="7902575" y="4652963"/>
          <p14:tracePt t="239456" x="7920038" y="4633913"/>
          <p14:tracePt t="239483" x="7947025" y="4581525"/>
          <p14:tracePt t="239501" x="7966075" y="4554538"/>
          <p14:tracePt t="239530" x="7966075" y="4545013"/>
          <p14:tracePt t="239561" x="7966075" y="4537075"/>
          <p14:tracePt t="239584" x="7947025" y="4527550"/>
          <p14:tracePt t="239595" x="7929563" y="4518025"/>
          <p14:tracePt t="239622" x="7920038" y="4518025"/>
          <p14:tracePt t="239634" x="7912100" y="4518025"/>
          <p14:tracePt t="239658" x="7902575" y="4518025"/>
          <p14:tracePt t="239674" x="7894638" y="4518025"/>
          <p14:tracePt t="239695" x="7885113" y="4518025"/>
          <p14:tracePt t="239713" x="7875588" y="4518025"/>
          <p14:tracePt t="239735" x="7867650" y="4527550"/>
          <p14:tracePt t="239757" x="7858125" y="4545013"/>
          <p14:tracePt t="239779" x="7848600" y="4562475"/>
          <p14:tracePt t="239795" x="7848600" y="4572000"/>
          <p14:tracePt t="239816" x="7848600" y="4589463"/>
          <p14:tracePt t="239837" x="7848600" y="4598988"/>
          <p14:tracePt t="239858" x="7848600" y="4608513"/>
          <p14:tracePt t="239900" x="7858125" y="4625975"/>
          <p14:tracePt t="239915" x="7867650" y="4633913"/>
          <p14:tracePt t="239953" x="7894638" y="4633913"/>
          <p14:tracePt t="240017" x="7902575" y="4616450"/>
          <p14:tracePt t="240031" x="7902575" y="4589463"/>
          <p14:tracePt t="240054" x="7912100" y="4572000"/>
          <p14:tracePt t="240072" x="7912100" y="4562475"/>
          <p14:tracePt t="240099" x="7912100" y="4554538"/>
          <p14:tracePt t="240159" x="7902575" y="4545013"/>
          <p14:tracePt t="240187" x="7894638" y="4545013"/>
          <p14:tracePt t="240209" x="7885113" y="4545013"/>
          <p14:tracePt t="240235" x="7875588" y="4545013"/>
          <p14:tracePt t="240245" x="7867650" y="4554538"/>
          <p14:tracePt t="240258" x="7867650" y="4562475"/>
          <p14:tracePt t="240286" x="7858125" y="4572000"/>
          <p14:tracePt t="240294" x="7858125" y="4581525"/>
          <p14:tracePt t="240318" x="7848600" y="4608513"/>
          <p14:tracePt t="240356" x="7848600" y="4616450"/>
          <p14:tracePt t="240381" x="7848600" y="4625975"/>
          <p14:tracePt t="240403" x="7848600" y="4633913"/>
          <p14:tracePt t="240432" x="7867650" y="4633913"/>
          <p14:tracePt t="240438" x="7875588" y="4633913"/>
          <p14:tracePt t="240456" x="7885113" y="4633913"/>
          <p14:tracePt t="240472" x="7894638" y="4633913"/>
          <p14:tracePt t="240517" x="7894638" y="4625975"/>
          <p14:tracePt t="240629" x="7894638" y="4616450"/>
          <p14:tracePt t="240704" x="7875588" y="4572000"/>
          <p14:tracePt t="240716" x="7867650" y="4527550"/>
          <p14:tracePt t="240727" x="7858125" y="4518025"/>
          <p14:tracePt t="240757" x="7848600" y="4510088"/>
          <p14:tracePt t="240777" x="7840663" y="4510088"/>
          <p14:tracePt t="240942" x="7840663" y="4518025"/>
          <p14:tracePt t="241098" x="7848600" y="4518025"/>
          <p14:tracePt t="241147" x="7858125" y="4518025"/>
          <p14:tracePt t="241423" x="7867650" y="4527550"/>
          <p14:tracePt t="241434" x="7867650" y="4537075"/>
          <p14:tracePt t="241445" x="7875588" y="4537075"/>
          <p14:tracePt t="241494" x="7885113" y="4537075"/>
          <p14:tracePt t="241615" x="7885113" y="4527550"/>
          <p14:tracePt t="241629" x="7885113" y="4518025"/>
          <p14:tracePt t="241658" x="7875588" y="4518025"/>
          <p14:tracePt t="241664" x="7867650" y="4518025"/>
          <p14:tracePt t="241677" x="7858125" y="4518025"/>
          <p14:tracePt t="241705" x="7848600" y="4545013"/>
          <p14:tracePt t="241711" x="7840663" y="4562475"/>
          <p14:tracePt t="241734" x="7840663" y="4589463"/>
          <p14:tracePt t="241759" x="7840663" y="4625975"/>
          <p14:tracePt t="241790" x="7840663" y="4652963"/>
          <p14:tracePt t="241799" x="7840663" y="4660900"/>
          <p14:tracePt t="241823" x="7858125" y="4679950"/>
          <p14:tracePt t="241859" x="7885113" y="4687888"/>
          <p14:tracePt t="241879" x="7902575" y="4679950"/>
          <p14:tracePt t="241893" x="7902575" y="4670425"/>
          <p14:tracePt t="241921" x="7920038" y="4652963"/>
          <p14:tracePt t="241927" x="7920038" y="4633913"/>
          <p14:tracePt t="241939" x="7920038" y="4625975"/>
          <p14:tracePt t="241962" x="7920038" y="4616450"/>
          <p14:tracePt t="242132" x="7912100" y="4581525"/>
          <p14:tracePt t="242148" x="7894638" y="4562475"/>
          <p14:tracePt t="242160" x="7885113" y="4545013"/>
          <p14:tracePt t="242191" x="7867650" y="4545013"/>
          <p14:tracePt t="242222" x="7858125" y="4545013"/>
          <p14:tracePt t="242277" x="7858125" y="4554538"/>
          <p14:tracePt t="242291" x="7858125" y="4562475"/>
          <p14:tracePt t="242419" x="7867650" y="4562475"/>
          <p14:tracePt t="243239" x="7867650" y="4554538"/>
          <p14:tracePt t="243251" x="7875588" y="4554538"/>
          <p14:tracePt t="243274" x="7885113" y="4545013"/>
          <p14:tracePt t="243297" x="7894638" y="4527550"/>
          <p14:tracePt t="243327" x="7902575" y="4500563"/>
          <p14:tracePt t="243344" x="7912100" y="4491038"/>
          <p14:tracePt t="243366" x="7920038" y="4456113"/>
          <p14:tracePt t="243382" x="7920038" y="4446588"/>
          <p14:tracePt t="243417" x="7920038" y="4438650"/>
          <p14:tracePt t="243553" x="7929563" y="4438650"/>
          <p14:tracePt t="243877" x="7929563" y="4429125"/>
          <p14:tracePt t="243912" x="7929563" y="4419600"/>
          <p14:tracePt t="243928" x="7939088" y="4411663"/>
          <p14:tracePt t="243935" x="7939088" y="4402138"/>
          <p14:tracePt t="243947" x="7947025" y="4394200"/>
          <p14:tracePt t="243969" x="7947025" y="4375150"/>
          <p14:tracePt t="244012" x="7947025" y="4357688"/>
          <p14:tracePt t="244032" x="7956550" y="4357688"/>
          <p14:tracePt t="244138" x="7966075" y="4313238"/>
          <p14:tracePt t="244152" x="7974013" y="4286250"/>
          <p14:tracePt t="244167" x="7983538" y="4268788"/>
          <p14:tracePt t="244184" x="7983538" y="4251325"/>
          <p14:tracePt t="244200" x="8001000" y="4224338"/>
          <p14:tracePt t="244216" x="8010525" y="4214813"/>
          <p14:tracePt t="244245" x="8010525" y="4197350"/>
          <p14:tracePt t="244380" x="8010525" y="4205288"/>
          <p14:tracePt t="244402" x="8010525" y="4224338"/>
          <p14:tracePt t="244414" x="8010525" y="4232275"/>
          <p14:tracePt t="244428" x="8010525" y="4241800"/>
          <p14:tracePt t="244447" x="8010525" y="4251325"/>
          <p14:tracePt t="244512" x="8018463" y="4241800"/>
          <p14:tracePt t="244523" x="8027988" y="4224338"/>
          <p14:tracePt t="244546" x="8037513" y="4197350"/>
          <p14:tracePt t="244570" x="8054975" y="4125913"/>
          <p14:tracePt t="244585" x="8062913" y="4081463"/>
          <p14:tracePt t="244615" x="8062913" y="4062413"/>
          <p14:tracePt t="244679" x="8062913" y="4081463"/>
          <p14:tracePt t="244690" x="8045450" y="4116388"/>
          <p14:tracePt t="244706" x="8027988" y="4160838"/>
          <p14:tracePt t="244730" x="8018463" y="4214813"/>
          <p14:tracePt t="244735" x="8010525" y="4259263"/>
          <p14:tracePt t="244748" x="8001000" y="4313238"/>
          <p14:tracePt t="244770" x="8001000" y="4384675"/>
          <p14:tracePt t="244797" x="8001000" y="4394200"/>
          <p14:tracePt t="244816" x="8010525" y="4402138"/>
          <p14:tracePt t="244833" x="8018463" y="4402138"/>
          <p14:tracePt t="244868" x="8062913" y="4322763"/>
          <p14:tracePt t="244873" x="8072438" y="4286250"/>
          <p14:tracePt t="244886" x="8081963" y="4232275"/>
          <p14:tracePt t="244915" x="8089900" y="4143375"/>
          <p14:tracePt t="244921" x="8089900" y="4116388"/>
          <p14:tracePt t="244933" x="8089900" y="4098925"/>
          <p14:tracePt t="244969" x="8099425" y="4089400"/>
          <p14:tracePt t="244986" x="8099425" y="4081463"/>
          <p14:tracePt t="245052" x="8089900" y="4098925"/>
          <p14:tracePt t="245064" x="8081963" y="4143375"/>
          <p14:tracePt t="245078" x="8062913" y="4187825"/>
          <p14:tracePt t="245093" x="8054975" y="4232275"/>
          <p14:tracePt t="245103" x="8045450" y="4268788"/>
          <p14:tracePt t="245118" x="8037513" y="4295775"/>
          <p14:tracePt t="245147" x="8037513" y="4322763"/>
          <p14:tracePt t="245200" x="8037513" y="4303713"/>
          <p14:tracePt t="245211" x="8037513" y="4276725"/>
          <p14:tracePt t="245221" x="8054975" y="4241800"/>
          <p14:tracePt t="245234" x="8072438" y="4197350"/>
          <p14:tracePt t="245270" x="8108950" y="4037013"/>
          <p14:tracePt t="245300" x="8116888" y="3990975"/>
          <p14:tracePt t="245318" x="8116888" y="3983038"/>
          <p14:tracePt t="245380" x="8108950" y="3990975"/>
          <p14:tracePt t="245391" x="8099425" y="4010025"/>
          <p14:tracePt t="245403" x="8081963" y="4054475"/>
          <p14:tracePt t="245432" x="8037513" y="4160838"/>
          <p14:tracePt t="245438" x="8027988" y="4205288"/>
          <p14:tracePt t="245450" x="8018463" y="4232275"/>
          <p14:tracePt t="245472" x="8010525" y="4241800"/>
          <p14:tracePt t="245521" x="8018463" y="4224338"/>
          <p14:tracePt t="245535" x="8027988" y="4187825"/>
          <p14:tracePt t="245547" x="8045450" y="4133850"/>
          <p14:tracePt t="245573" x="8072438" y="3983038"/>
          <p14:tracePt t="245588" x="8072438" y="3902075"/>
          <p14:tracePt t="245618" x="8089900" y="3759200"/>
          <p14:tracePt t="245648" x="8089900" y="3741738"/>
          <p14:tracePt t="245655" x="8089900" y="3732213"/>
          <p14:tracePt t="245725" x="8089900" y="3741738"/>
          <p14:tracePt t="245740" x="8072438" y="3786188"/>
          <p14:tracePt t="245751" x="8054975" y="3840163"/>
          <p14:tracePt t="245773" x="8018463" y="3946525"/>
          <p14:tracePt t="245789" x="8018463" y="3973513"/>
          <p14:tracePt t="245818" x="8018463" y="3990975"/>
          <p14:tracePt t="245844" x="8018463" y="3983038"/>
          <p14:tracePt t="245859" x="8027988" y="3946525"/>
          <p14:tracePt t="245874" x="8045450" y="3902075"/>
          <p14:tracePt t="245902" x="8081963" y="3776663"/>
          <p14:tracePt t="245908" x="8099425" y="3697288"/>
          <p14:tracePt t="245921" x="8108950" y="3633788"/>
          <p14:tracePt t="245936" x="8116888" y="3598863"/>
          <p14:tracePt t="245972" x="8116888" y="3571875"/>
          <p14:tracePt t="246016" x="8116888" y="3589338"/>
          <p14:tracePt t="246028" x="8116888" y="3625850"/>
          <p14:tracePt t="246052" x="8099425" y="3776663"/>
          <p14:tracePt t="246074" x="8081963" y="3911600"/>
          <p14:tracePt t="246103" x="8081963" y="3965575"/>
          <p14:tracePt t="246121" x="8081963" y="3973513"/>
          <p14:tracePt t="246168" x="8089900" y="3965575"/>
          <p14:tracePt t="246186" x="8099425" y="3938588"/>
          <p14:tracePt t="246195" x="8116888" y="3894138"/>
          <p14:tracePt t="246208" x="8134350" y="3857625"/>
          <p14:tracePt t="246234" x="8153400" y="3768725"/>
          <p14:tracePt t="246272" x="8153400" y="3732213"/>
          <p14:tracePt t="246303" x="8153400" y="3724275"/>
          <p14:tracePt t="246401" x="8153400" y="3732213"/>
          <p14:tracePt t="246422" x="8161338" y="3732213"/>
          <p14:tracePt t="246433" x="8161338" y="3759200"/>
          <p14:tracePt t="246453" x="8170863" y="3776663"/>
          <p14:tracePt t="246476" x="8180388" y="3813175"/>
          <p14:tracePt t="246491" x="8188325" y="3813175"/>
          <p14:tracePt t="246529" x="8197850" y="3803650"/>
          <p14:tracePt t="246553" x="8205788" y="3732213"/>
          <p14:tracePt t="246575" x="8224838" y="3429000"/>
          <p14:tracePt t="246591" x="8269288" y="3017838"/>
          <p14:tracePt t="246620" x="8269288" y="2928938"/>
          <p14:tracePt t="246637" x="8269288" y="2919413"/>
          <p14:tracePt t="246676" x="8259763" y="3000375"/>
          <p14:tracePt t="246688" x="8251825" y="3071813"/>
          <p14:tracePt t="246699" x="8242300" y="3133725"/>
          <p14:tracePt t="246722" x="8232775" y="3179763"/>
          <p14:tracePt t="246738" x="8232775" y="3268663"/>
          <p14:tracePt t="246774" x="8232775" y="3295650"/>
          <p14:tracePt t="246869" x="8232775" y="3276600"/>
          <p14:tracePt t="246881" x="8232775" y="3241675"/>
          <p14:tracePt t="246892" x="8232775" y="3205163"/>
          <p14:tracePt t="246921" x="8232775" y="3179763"/>
          <p14:tracePt t="246927" x="8242300" y="3160713"/>
          <p14:tracePt t="246974" x="8259763" y="3143250"/>
          <p14:tracePt t="246992" x="8269288" y="3152775"/>
          <p14:tracePt t="247022" x="8286750" y="3214688"/>
          <p14:tracePt t="247040" x="8286750" y="3224213"/>
          <p14:tracePt t="247075" x="8286750" y="3232150"/>
          <p14:tracePt t="247133" x="8286750" y="3224213"/>
          <p14:tracePt t="247146" x="8286750" y="3197225"/>
          <p14:tracePt t="247158" x="8286750" y="3179763"/>
          <p14:tracePt t="247177" x="8286750" y="3170238"/>
          <p14:tracePt t="247218" x="8286750" y="3160713"/>
          <p14:tracePt t="247384" x="8286750" y="3152775"/>
          <p14:tracePt t="247444" x="8286750" y="3108325"/>
          <p14:tracePt t="247458" x="8286750" y="3071813"/>
          <p14:tracePt t="247469" x="8286750" y="3054350"/>
          <p14:tracePt t="247481" x="8296275" y="3044825"/>
          <p14:tracePt t="247530" x="8296275" y="3036888"/>
          <p14:tracePt t="247660" x="8304213" y="3036888"/>
          <p14:tracePt t="247707" x="8304213" y="3044825"/>
          <p14:tracePt t="247734" x="8304213" y="3062288"/>
          <p14:tracePt t="247746" x="8304213" y="3081338"/>
          <p14:tracePt t="247759" x="8304213" y="3089275"/>
          <p14:tracePt t="247780" x="8304213" y="3098800"/>
          <p14:tracePt t="247844" x="8304213" y="2955925"/>
          <p14:tracePt t="247985" x="8304213" y="2965450"/>
          <p14:tracePt t="247997" x="8304213" y="2982913"/>
          <p14:tracePt t="248012" x="8304213" y="3009900"/>
          <p14:tracePt t="248041" x="8304213" y="3054350"/>
          <p14:tracePt t="248058" x="8304213" y="3062288"/>
          <p14:tracePt t="248081" x="8304213" y="3071813"/>
          <p14:tracePt t="248212" x="8304213" y="3062288"/>
          <p14:tracePt t="248225" x="8304213" y="3036888"/>
          <p14:tracePt t="248242" x="8304213" y="3000375"/>
          <p14:tracePt t="248251" x="8304213" y="2973388"/>
          <p14:tracePt t="248281" x="8313738" y="2938463"/>
          <p14:tracePt t="248297" x="8323263" y="2928938"/>
          <p14:tracePt t="248342" x="8323263" y="2919413"/>
          <p14:tracePt t="248396" x="8323263" y="2911475"/>
          <p14:tracePt t="248408" x="8331200" y="2911475"/>
          <p14:tracePt t="248417" x="8331200" y="2901950"/>
          <p14:tracePt t="248488" x="8331200" y="2894013"/>
          <p14:tracePt t="248515" x="8340725" y="2894013"/>
          <p14:tracePt t="248816" x="8348663" y="2894013"/>
          <p14:tracePt t="248841" x="8358188" y="2894013"/>
          <p14:tracePt t="248849" x="8358188" y="2901950"/>
          <p14:tracePt t="248863" x="8358188" y="2911475"/>
          <p14:tracePt t="248910" x="8358188" y="2919413"/>
          <p14:tracePt t="248920" x="8358188" y="2938463"/>
          <p14:tracePt t="248936" x="8358188" y="2955925"/>
          <p14:tracePt t="248959" x="8358188" y="3000375"/>
          <p14:tracePt t="248985" x="8340725" y="3054350"/>
          <p14:tracePt t="249000" x="8331200" y="3098800"/>
          <p14:tracePt t="249029" x="8323263" y="3152775"/>
          <p14:tracePt t="249035" x="8323263" y="3179763"/>
          <p14:tracePt t="249047" x="8313738" y="3197225"/>
          <p14:tracePt t="249083" x="8313738" y="3259138"/>
          <p14:tracePt t="249100" x="8313738" y="3276600"/>
          <p14:tracePt t="249129" x="8313738" y="3286125"/>
          <p14:tracePt t="249282" x="8313738" y="3303588"/>
          <p14:tracePt t="249297" x="8313738" y="3313113"/>
          <p14:tracePt t="249307" x="8313738" y="3330575"/>
          <p14:tracePt t="249320" x="8313738" y="3367088"/>
          <p14:tracePt t="249344" x="8313738" y="3455988"/>
          <p14:tracePt t="249363" x="8304213" y="3500438"/>
          <p14:tracePt t="249386" x="8296275" y="3616325"/>
          <p14:tracePt t="249402" x="8277225" y="3714750"/>
          <p14:tracePt t="249417" x="8277225" y="3741738"/>
          <p14:tracePt t="249447" x="8269288" y="3776663"/>
          <p14:tracePt t="249452" x="8269288" y="3795713"/>
          <p14:tracePt t="249486" x="8259763" y="3867150"/>
          <p14:tracePt t="249515" x="8242300" y="3946525"/>
          <p14:tracePt t="249546" x="8232775" y="4010025"/>
          <p14:tracePt t="249552" x="8232775" y="4027488"/>
          <p14:tracePt t="249584" x="8215313" y="4062413"/>
          <p14:tracePt t="249615" x="8197850" y="4081463"/>
          <p14:tracePt t="249718" x="8188325" y="4098925"/>
          <p14:tracePt t="249730" x="8180388" y="4125913"/>
          <p14:tracePt t="249751" x="8180388" y="4133850"/>
          <p14:tracePt t="249930" x="8170863" y="4133850"/>
          <p14:tracePt t="249945" x="8161338" y="4143375"/>
          <p14:tracePt t="249964" x="8153400" y="4152900"/>
          <p14:tracePt t="249988" x="8134350" y="4160838"/>
          <p14:tracePt t="250004" x="8126413" y="4170363"/>
          <p14:tracePt t="250033" x="8089900" y="4205288"/>
          <p14:tracePt t="250038" x="8062913" y="4232275"/>
          <p14:tracePt t="250051" x="8045450" y="4259263"/>
          <p14:tracePt t="250066" x="8027988" y="4286250"/>
          <p14:tracePt t="250088" x="7991475" y="4330700"/>
          <p14:tracePt t="250117" x="7966075" y="4367213"/>
          <p14:tracePt t="250135" x="7947025" y="4375150"/>
          <p14:tracePt t="250281" x="7947025" y="4384675"/>
          <p14:tracePt t="250352" x="7939088" y="4394200"/>
          <p14:tracePt t="250378" x="7939088" y="4402138"/>
          <p14:tracePt t="250389" x="7929563" y="4402138"/>
          <p14:tracePt t="250546" x="7929563" y="4419600"/>
          <p14:tracePt t="250556" x="7929563" y="4429125"/>
          <p14:tracePt t="250568" x="7929563" y="4438650"/>
          <p14:tracePt t="251014" x="7929563" y="4446588"/>
          <p14:tracePt t="251062" x="7929563" y="4456113"/>
          <p14:tracePt t="251073" x="7929563" y="4465638"/>
          <p14:tracePt t="251301" x="7929563" y="4473575"/>
          <p14:tracePt t="251376" x="7929563" y="4483100"/>
          <p14:tracePt t="251420" x="7920038" y="4483100"/>
          <p14:tracePt t="251447" x="7920038" y="4491038"/>
          <p14:tracePt t="251506" x="7912100" y="4491038"/>
          <p14:tracePt t="251662" x="7902575" y="4500563"/>
          <p14:tracePt t="251678" x="7894638" y="4500563"/>
          <p14:tracePt t="251700" x="7885113" y="4510088"/>
          <p14:tracePt t="251733" x="7885113" y="4518025"/>
          <p14:tracePt t="251781" x="7885113" y="4527550"/>
          <p14:tracePt t="251796" x="7885113" y="4545013"/>
          <p14:tracePt t="251823" x="7894638" y="4572000"/>
          <p14:tracePt t="251829" x="7894638" y="4581525"/>
          <p14:tracePt t="251841" x="7902575" y="4598988"/>
          <p14:tracePt t="251878" x="7912100" y="4608513"/>
          <p14:tracePt t="252045" x="7902575" y="4589463"/>
          <p14:tracePt t="252059" x="7902575" y="4581525"/>
          <p14:tracePt t="252072" x="7894638" y="4572000"/>
          <p14:tracePt t="252082" x="7885113" y="4554538"/>
          <p14:tracePt t="252120" x="7875588" y="4554538"/>
          <p14:tracePt t="252154" x="7875588" y="4545013"/>
          <p14:tracePt t="252250" x="7885113" y="4545013"/>
          <p14:tracePt t="252265" x="7894638" y="4562475"/>
          <p14:tracePt t="252276" x="7894638" y="4572000"/>
          <p14:tracePt t="252295" x="7902575" y="4581525"/>
          <p14:tracePt t="252311" x="7912100" y="4608513"/>
          <p14:tracePt t="252340" x="7920038" y="4616450"/>
          <p14:tracePt t="252467" x="7920038" y="4608513"/>
          <p14:tracePt t="252477" x="7912100" y="4589463"/>
          <p14:tracePt t="252508" x="7902575" y="4581525"/>
          <p14:tracePt t="252912" x="7894638" y="4581525"/>
          <p14:tracePt t="252926" x="7885113" y="4581525"/>
          <p14:tracePt t="252935" x="7875588" y="4572000"/>
          <p14:tracePt t="252959" x="7875588" y="4562475"/>
          <p14:tracePt t="252985" x="7867650" y="4562475"/>
          <p14:tracePt t="253105" x="7875588" y="4572000"/>
          <p14:tracePt t="253116" x="7885113" y="4598988"/>
          <p14:tracePt t="253128" x="7894638" y="4616450"/>
          <p14:tracePt t="253156" x="7902575" y="4643438"/>
          <p14:tracePt t="253175" x="7912100" y="4652963"/>
          <p14:tracePt t="253295" x="7912100" y="4643438"/>
          <p14:tracePt t="253309" x="7902575" y="4625975"/>
          <p14:tracePt t="253321" x="7894638" y="4616450"/>
          <p14:tracePt t="253344" x="7885113" y="4598988"/>
          <p14:tracePt t="253360" x="7885113" y="4589463"/>
          <p14:tracePt t="253776" x="7875588" y="4572000"/>
          <p14:tracePt t="253790" x="7867650" y="4562475"/>
          <p14:tracePt t="253803" x="7848600" y="4545013"/>
          <p14:tracePt t="253824" x="7840663" y="4537075"/>
          <p14:tracePt t="253850" x="7831138" y="4537075"/>
          <p14:tracePt t="253946" x="7840663" y="4554538"/>
          <p14:tracePt t="253959" x="7840663" y="4572000"/>
          <p14:tracePt t="253969" x="7848600" y="4581525"/>
          <p14:tracePt t="254000" x="7867650" y="4608513"/>
          <p14:tracePt t="254015" x="7875588" y="4608513"/>
          <p14:tracePt t="254032" x="7875588" y="4616450"/>
          <p14:tracePt t="254100" x="7875588" y="4608513"/>
          <p14:tracePt t="254128" x="7875588" y="4598988"/>
          <p14:tracePt t="254210" x="7875588" y="4589463"/>
          <p14:tracePt t="254221" x="7875588" y="4581525"/>
          <p14:tracePt t="254237" x="7867650" y="4581525"/>
          <p14:tracePt t="254249" x="7867650" y="4572000"/>
          <p14:tracePt t="254277" x="7858125" y="4572000"/>
          <p14:tracePt t="254332" x="7858125" y="4581525"/>
          <p14:tracePt t="254344" x="7867650" y="4581525"/>
          <p14:tracePt t="254355" x="7867650" y="4598988"/>
          <p14:tracePt t="254379" x="7875588" y="4616450"/>
          <p14:tracePt t="254401" x="7885113" y="4625975"/>
          <p14:tracePt t="254485" x="7885113" y="4616450"/>
          <p14:tracePt t="254528" x="7885113" y="4608513"/>
          <p14:tracePt t="254534" x="7885113" y="4589463"/>
          <p14:tracePt t="254561" x="7875588" y="4572000"/>
          <p14:tracePt t="254581" x="7867650" y="4562475"/>
          <p14:tracePt t="254739" x="7875588" y="4572000"/>
          <p14:tracePt t="254750" x="7875588" y="4581525"/>
          <p14:tracePt t="254763" x="7885113" y="4589463"/>
          <p14:tracePt t="254800" x="7894638" y="4598988"/>
          <p14:tracePt t="254944" x="7894638" y="4581525"/>
          <p14:tracePt t="254955" x="7894638" y="4572000"/>
          <p14:tracePt t="254966" x="7885113" y="4562475"/>
          <p14:tracePt t="255025" x="7875588" y="4562475"/>
          <p14:tracePt t="255089" x="7875588" y="4572000"/>
          <p14:tracePt t="255100" x="7875588" y="4581525"/>
          <p14:tracePt t="255113" x="7894638" y="4589463"/>
          <p14:tracePt t="255135" x="7912100" y="4608513"/>
          <p14:tracePt t="255231" x="7912100" y="4572000"/>
          <p14:tracePt t="255242" x="7912100" y="4537075"/>
          <p14:tracePt t="255258" x="7912100" y="4500563"/>
          <p14:tracePt t="255282" x="7912100" y="4465638"/>
          <p14:tracePt t="255304" x="7902575" y="4465638"/>
          <p14:tracePt t="255320" x="7902575" y="4456113"/>
          <p14:tracePt t="255349" x="7875588" y="4456113"/>
          <p14:tracePt t="255380" x="7858125" y="4473575"/>
          <p14:tracePt t="255404" x="7858125" y="4510088"/>
          <p14:tracePt t="255420" x="7848600" y="4537075"/>
          <p14:tracePt t="255449" x="7848600" y="4581525"/>
          <p14:tracePt t="255467" x="7848600" y="4589463"/>
          <p14:tracePt t="255502" x="7875588" y="4625975"/>
          <p14:tracePt t="255533" x="7885113" y="4625975"/>
          <p14:tracePt t="255550" x="7894638" y="4625975"/>
          <p14:tracePt t="255580" x="7902575" y="4598988"/>
          <p14:tracePt t="255616" x="7902575" y="4589463"/>
          <p14:tracePt t="255714" x="7902575" y="4581525"/>
          <p14:tracePt t="255736" x="7902575" y="4572000"/>
          <p14:tracePt t="255750" x="7894638" y="4572000"/>
          <p14:tracePt t="255764" x="7885113" y="4572000"/>
          <p14:tracePt t="255795" x="7885113" y="4581525"/>
          <p14:tracePt t="255843" x="7885113" y="4598988"/>
          <p14:tracePt t="255857" x="7885113" y="4616450"/>
          <p14:tracePt t="255870" x="7894638" y="4643438"/>
          <p14:tracePt t="255903" x="7902575" y="4652963"/>
          <p14:tracePt t="255906" x="7912100" y="4652963"/>
          <p14:tracePt t="255951" x="7920038" y="4652963"/>
          <p14:tracePt t="255965" x="7920038" y="4643438"/>
          <p14:tracePt t="255982" x="7920038" y="4608513"/>
          <p14:tracePt t="256006" x="7929563" y="4545013"/>
          <p14:tracePt t="256021" x="7929563" y="4510088"/>
          <p14:tracePt t="256051" x="7929563" y="4491038"/>
          <p14:tracePt t="256084" x="7920038" y="4491038"/>
          <p14:tracePt t="256119" x="7912100" y="4491038"/>
          <p14:tracePt t="256137" x="7902575" y="4491038"/>
          <p14:tracePt t="256166" x="7902575" y="4510088"/>
          <p14:tracePt t="256171" x="7902575" y="4537075"/>
          <p14:tracePt t="256184" x="7902575" y="4554538"/>
          <p14:tracePt t="256206" x="7920038" y="4589463"/>
          <p14:tracePt t="256221" x="7920038" y="4608513"/>
          <p14:tracePt t="256251" x="7929563" y="4616450"/>
          <p14:tracePt t="256315" x="7939088" y="4598988"/>
          <p14:tracePt t="256325" x="7939088" y="4572000"/>
          <p14:tracePt t="256337" x="7939088" y="4518025"/>
          <p14:tracePt t="256367" x="7939088" y="4429125"/>
          <p14:tracePt t="256372" x="7939088" y="4411663"/>
          <p14:tracePt t="256383" x="7920038" y="4402138"/>
          <p14:tracePt t="256405" x="7920038" y="4394200"/>
          <p14:tracePt t="256434" x="7885113" y="4394200"/>
          <p14:tracePt t="256445" x="7875588" y="4402138"/>
          <p14:tracePt t="256467" x="7867650" y="4411663"/>
          <p14:tracePt t="256505" x="7867650" y="4429125"/>
          <p14:tracePt t="256543" x="7867650" y="4446588"/>
          <p14:tracePt t="256555" x="7867650" y="4465638"/>
          <p14:tracePt t="256565" x="7875588" y="4491038"/>
          <p14:tracePt t="256575" x="7885113" y="4510088"/>
          <p14:tracePt t="256604" x="7885113" y="4527550"/>
          <p14:tracePt t="256635" x="7894638" y="4527550"/>
          <p14:tracePt t="256650" x="7902575" y="4527550"/>
          <p14:tracePt t="256699" x="7912100" y="4518025"/>
          <p14:tracePt t="256710" x="7912100" y="4510088"/>
          <p14:tracePt t="256731" x="7912100" y="4500563"/>
          <p14:tracePt t="256758" x="7912100" y="4491038"/>
          <p14:tracePt t="256782" x="7902575" y="4483100"/>
          <p14:tracePt t="256806" x="7875588" y="4483100"/>
          <p14:tracePt t="256851" x="7867650" y="4491038"/>
          <p14:tracePt t="256891" x="7867650" y="4500563"/>
          <p14:tracePt t="256912" x="7867650" y="4527550"/>
          <p14:tracePt t="256927" x="7885113" y="4562475"/>
          <p14:tracePt t="256939" x="7894638" y="4581525"/>
          <p14:tracePt t="256967" x="7920038" y="4625975"/>
          <p14:tracePt t="256971" x="7929563" y="4625975"/>
          <p14:tracePt t="257007" x="7929563" y="4633913"/>
          <p14:tracePt t="257285" x="7920038" y="4633913"/>
          <p14:tracePt t="257296" x="7912100" y="4633913"/>
          <p14:tracePt t="257309" x="7902575" y="4633913"/>
          <p14:tracePt t="257765" x="7902575" y="4660900"/>
          <p14:tracePt t="257780" x="7902575" y="4705350"/>
          <p14:tracePt t="257792" x="7902575" y="4768850"/>
          <p14:tracePt t="257811" x="7902575" y="4848225"/>
          <p14:tracePt t="257827" x="7902575" y="5054600"/>
          <p14:tracePt t="257856" x="7912100" y="5241925"/>
          <p14:tracePt t="257873" x="7920038" y="5340350"/>
          <p14:tracePt t="257889" x="7920038" y="5367338"/>
          <p14:tracePt t="257911" x="7920038" y="5375275"/>
          <p14:tracePt t="257938" x="7920038" y="5384800"/>
          <p14:tracePt t="258069" x="7912100" y="5384800"/>
          <p14:tracePt t="258189" x="7894638" y="5367338"/>
          <p14:tracePt t="258199" x="7875588" y="5340350"/>
          <p14:tracePt t="258213" x="7867650" y="5322888"/>
          <p14:tracePt t="258241" x="7858125" y="5295900"/>
          <p14:tracePt t="258270" x="7848600" y="5295900"/>
          <p14:tracePt t="258290" x="7848600" y="5286375"/>
          <p14:tracePt t="258370" x="7840663" y="5268913"/>
          <p14:tracePt t="258380" x="7823200" y="5259388"/>
          <p14:tracePt t="258391" x="7813675" y="5251450"/>
          <p14:tracePt t="258412" x="7796213" y="5241925"/>
          <p14:tracePt t="258428" x="7796213" y="5224463"/>
          <p14:tracePt t="258457" x="7769225" y="5205413"/>
          <p14:tracePt t="258474" x="7769225" y="5197475"/>
          <p14:tracePt t="258547" x="7769225" y="5180013"/>
          <p14:tracePt t="258559" x="7777163" y="5153025"/>
          <p14:tracePt t="258574" x="7786688" y="5126038"/>
          <p14:tracePt t="258585" x="7796213" y="5116513"/>
          <p14:tracePt t="258613" x="7813675" y="5089525"/>
          <p14:tracePt t="258871" x="7831138" y="5081588"/>
          <p14:tracePt t="258884" x="7831138" y="5072063"/>
          <p14:tracePt t="258912" x="7848600" y="5062538"/>
          <p14:tracePt t="258929" x="7858125" y="5062538"/>
          <p14:tracePt t="258933" x="7875588" y="5054600"/>
          <p14:tracePt t="259137" x="7867650" y="5062538"/>
          <p14:tracePt t="259149" x="7848600" y="5062538"/>
          <p14:tracePt t="259163" x="7840663" y="5072063"/>
          <p14:tracePt t="259190" x="7804150" y="5089525"/>
          <p14:tracePt t="259196" x="7796213" y="5099050"/>
          <p14:tracePt t="259215" x="7777163" y="5108575"/>
          <p14:tracePt t="259230" x="7759700" y="5116513"/>
          <p14:tracePt t="259259" x="7742238" y="5133975"/>
          <p14:tracePt t="259265" x="7732713" y="5143500"/>
          <p14:tracePt t="259277" x="7724775" y="5153025"/>
          <p14:tracePt t="259313" x="7705725" y="5170488"/>
          <p14:tracePt t="259319" x="7697788" y="5180013"/>
          <p14:tracePt t="259424" x="7705725" y="5180013"/>
          <p14:tracePt t="259437" x="7724775" y="5180013"/>
          <p14:tracePt t="259452" x="7742238" y="5180013"/>
          <p14:tracePt t="259476" x="7769225" y="5170488"/>
          <p14:tracePt t="259493" x="7786688" y="5160963"/>
          <p14:tracePt t="259516" x="7823200" y="5133975"/>
          <p14:tracePt t="259532" x="7848600" y="5099050"/>
          <p14:tracePt t="259547" x="7867650" y="5072063"/>
          <p14:tracePt t="259576" x="7875588" y="5027613"/>
          <p14:tracePt t="259581" x="7885113" y="5000625"/>
          <p14:tracePt t="259594" x="7894638" y="4991100"/>
          <p14:tracePt t="259616" x="7894638" y="4983163"/>
          <p14:tracePt t="259631" x="7894638" y="4973638"/>
          <p14:tracePt t="259762" x="7894638" y="4983163"/>
          <p14:tracePt t="259776" x="7885113" y="4983163"/>
          <p14:tracePt t="259785" x="7875588" y="4991100"/>
          <p14:tracePt t="259814" x="7848600" y="4991100"/>
          <p14:tracePt t="259845" x="7823200" y="5010150"/>
          <p14:tracePt t="259851" x="7804150" y="5010150"/>
          <p14:tracePt t="259875" x="7769225" y="5027613"/>
          <p14:tracePt t="259893" x="7759700" y="5037138"/>
          <p14:tracePt t="259917" x="7732713" y="5054600"/>
          <p14:tracePt t="259933" x="7715250" y="5072063"/>
          <p14:tracePt t="259961" x="7697788" y="5099050"/>
          <p14:tracePt t="259967" x="7680325" y="5108575"/>
          <p14:tracePt t="259979" x="7670800" y="5133975"/>
          <p14:tracePt t="260015" x="7653338" y="5180013"/>
          <p14:tracePt t="260045" x="7653338" y="5187950"/>
          <p14:tracePt t="260073" x="7653338" y="5197475"/>
          <p14:tracePt t="260100" x="7670800" y="5205413"/>
          <p14:tracePt t="260110" x="7688263" y="5214938"/>
          <p14:tracePt t="260121" x="7705725" y="5224463"/>
          <p14:tracePt t="260134" x="7715250" y="5224463"/>
          <p14:tracePt t="260161" x="7751763" y="5224463"/>
          <p14:tracePt t="260193" x="7777163" y="5214938"/>
          <p14:tracePt t="260199" x="7786688" y="5205413"/>
          <p14:tracePt t="260218" x="7823200" y="5180013"/>
          <p14:tracePt t="260233" x="7858125" y="5160963"/>
          <p14:tracePt t="260249" x="7894638" y="5116513"/>
          <p14:tracePt t="260278" x="7947025" y="5037138"/>
          <p14:tracePt t="260295" x="7956550" y="5027613"/>
          <p14:tracePt t="260318" x="7956550" y="5018088"/>
          <p14:tracePt t="260334" x="7956550" y="5010150"/>
          <p14:tracePt t="260356" x="7966075" y="5010150"/>
          <p14:tracePt t="260437" x="7966075" y="5000625"/>
          <p14:tracePt t="260577" x="7947025" y="4991100"/>
          <p14:tracePt t="260593" x="7929563" y="4991100"/>
          <p14:tracePt t="260603" x="7912100" y="4973638"/>
          <p14:tracePt t="260619" x="7902575" y="4973638"/>
          <p14:tracePt t="260634" x="7885113" y="4965700"/>
          <p14:tracePt t="260650" x="7875588" y="4965700"/>
          <p14:tracePt t="260679" x="7848600" y="4965700"/>
          <p14:tracePt t="260717" x="7823200" y="4965700"/>
          <p14:tracePt t="260722" x="7813675" y="4973638"/>
          <p14:tracePt t="260748" x="7796213" y="4983163"/>
          <p14:tracePt t="260779" x="7769225" y="5000625"/>
          <p14:tracePt t="260785" x="7769225" y="5018088"/>
          <p14:tracePt t="260797" x="7759700" y="5037138"/>
          <p14:tracePt t="260820" x="7742238" y="5072063"/>
          <p14:tracePt t="260835" x="7724775" y="5089525"/>
          <p14:tracePt t="260865" x="7715250" y="5116513"/>
          <p14:tracePt t="260963" x="7715250" y="5133975"/>
          <p14:tracePt t="260978" x="7715250" y="5160963"/>
          <p14:tracePt t="260988" x="7724775" y="5170488"/>
          <p14:tracePt t="261000" x="7724775" y="5180013"/>
          <p14:tracePt t="261021" x="7742238" y="5187950"/>
          <p14:tracePt t="261048" x="7769225" y="5187950"/>
          <p14:tracePt t="261066" x="7786688" y="5187950"/>
          <p14:tracePt t="261096" x="7875588" y="5143500"/>
          <p14:tracePt t="261121" x="7912100" y="5133975"/>
          <p14:tracePt t="261150" x="7939088" y="5133975"/>
          <p14:tracePt t="261156" x="7947025" y="5133975"/>
          <p14:tracePt t="261168" x="7956550" y="5133975"/>
          <p14:tracePt t="261196" x="7991475" y="5133975"/>
          <p14:tracePt t="261221" x="8018463" y="5126038"/>
          <p14:tracePt t="261237" x="8027988" y="5116513"/>
          <p14:tracePt t="261252" x="8045450" y="5116513"/>
          <p14:tracePt t="261281" x="8062913" y="5099050"/>
          <p14:tracePt t="261422" x="8054975" y="5099050"/>
          <p14:tracePt t="261434" x="8045450" y="5099050"/>
          <p14:tracePt t="261444" x="8037513" y="5099050"/>
          <p14:tracePt t="261468" x="8018463" y="5099050"/>
          <p14:tracePt t="261497" x="8001000" y="5099050"/>
          <p14:tracePt t="261503" x="7983538" y="5099050"/>
          <p14:tracePt t="261537" x="7966075" y="5099050"/>
          <p14:tracePt t="261567" x="7929563" y="5116513"/>
          <p14:tracePt t="261597" x="7912100" y="5116513"/>
          <p14:tracePt t="261603" x="7894638" y="5126038"/>
          <p14:tracePt t="261622" x="7885113" y="5126038"/>
          <p14:tracePt t="261877" x="7875588" y="5126038"/>
          <p14:tracePt t="261888" x="7867650" y="5126038"/>
          <p14:tracePt t="261903" x="7848600" y="5126038"/>
          <p14:tracePt t="261923" x="7840663" y="5126038"/>
          <p14:tracePt t="261939" x="7804150" y="5116513"/>
          <p14:tracePt t="261968" x="7759700" y="5099050"/>
          <p14:tracePt t="261976" x="7732713" y="5089525"/>
          <p14:tracePt t="261999" x="7680325" y="5089525"/>
          <p14:tracePt t="262024" x="7643813" y="5089525"/>
          <p14:tracePt t="262052" x="7616825" y="5089525"/>
          <p14:tracePt t="262058" x="7616825" y="5099050"/>
          <p14:tracePt t="262071" x="7599363" y="5099050"/>
          <p14:tracePt t="262100" x="7599363" y="5108575"/>
          <p14:tracePt t="262124" x="7599363" y="5116513"/>
          <p14:tracePt t="262167" x="7599363" y="5126038"/>
          <p14:tracePt t="262177" x="7599363" y="5133975"/>
          <p14:tracePt t="262188" x="7599363" y="5143500"/>
          <p14:tracePt t="262222" x="7634288" y="5170488"/>
          <p14:tracePt t="262227" x="7653338" y="5170488"/>
          <p14:tracePt t="262251" x="7697788" y="5180013"/>
          <p14:tracePt t="262269" x="7715250" y="5180013"/>
          <p14:tracePt t="262286" x="7769225" y="5180013"/>
          <p14:tracePt t="262323" x="7894638" y="5133975"/>
          <p14:tracePt t="262339" x="7920038" y="5108575"/>
          <p14:tracePt t="262356" x="7966075" y="5072063"/>
          <p14:tracePt t="262385" x="7974013" y="5054600"/>
          <p14:tracePt t="262501" x="7974013" y="5045075"/>
          <p14:tracePt t="262526" x="7966075" y="5037138"/>
          <p14:tracePt t="262539" x="7956550" y="5027613"/>
          <p14:tracePt t="262549" x="7929563" y="5027613"/>
          <p14:tracePt t="262572" x="7920038" y="5018088"/>
          <p14:tracePt t="262588" x="7894638" y="5010150"/>
          <p14:tracePt t="262623" x="7867650" y="5010150"/>
          <p14:tracePt t="262648" x="7858125" y="5010150"/>
          <p14:tracePt t="262669" x="7848600" y="5010150"/>
          <p14:tracePt t="262687" x="7840663" y="5018088"/>
          <p14:tracePt t="262723" x="7823200" y="5045075"/>
          <p14:tracePt t="262729" x="7813675" y="5054600"/>
          <p14:tracePt t="263140" x="7813675" y="5045075"/>
          <p14:tracePt t="263151" x="7813675" y="5037138"/>
          <p14:tracePt t="263162" x="7813675" y="5018088"/>
          <p14:tracePt t="263177" x="7823200" y="4991100"/>
          <p14:tracePt t="263202" x="7840663" y="4911725"/>
          <p14:tracePt t="263227" x="7840663" y="4803775"/>
          <p14:tracePt t="263243" x="7848600" y="4768850"/>
          <p14:tracePt t="263272" x="7858125" y="4741863"/>
          <p14:tracePt t="263290" x="7858125" y="4732338"/>
          <p14:tracePt t="263486" x="7867650" y="4732338"/>
          <p14:tracePt t="263702" x="7867650" y="4724400"/>
          <p14:tracePt t="263729" x="7867650" y="4714875"/>
          <p14:tracePt t="263741" x="7867650" y="4705350"/>
          <p14:tracePt t="263751" x="7867650" y="4687888"/>
          <p14:tracePt t="263765" x="7875588" y="4679950"/>
          <p14:tracePt t="263778" x="7885113" y="4660900"/>
          <p14:tracePt t="263805" x="7885113" y="4633913"/>
          <p14:tracePt t="263838" x="7894638" y="4633913"/>
          <p14:tracePt t="263861" x="7894638" y="4625975"/>
          <p14:tracePt t="264446" x="7902575" y="4633913"/>
          <p14:tracePt t="264462" x="7912100" y="4643438"/>
          <p14:tracePt t="264479" x="7912100" y="4652963"/>
          <p14:tracePt t="264494" x="7920038" y="4660900"/>
          <p14:tracePt t="264701" x="7920038" y="4652963"/>
          <p14:tracePt t="264714" x="7912100" y="4643438"/>
          <p14:tracePt t="265434" x="7902575" y="4643438"/>
          <p14:tracePt t="265625" x="7894638" y="4625975"/>
          <p14:tracePt t="265636" x="7894638" y="4616450"/>
          <p14:tracePt t="265652" x="7885113" y="4616450"/>
          <p14:tracePt t="265682" x="7885113" y="4608513"/>
          <p14:tracePt t="265951" x="7885113" y="4598988"/>
          <p14:tracePt t="265962" x="7894638" y="4598988"/>
          <p14:tracePt t="266021" x="7894638" y="4589463"/>
          <p14:tracePt t="266098" x="7894638" y="4598988"/>
          <p14:tracePt t="266107" x="7894638" y="4608513"/>
          <p14:tracePt t="266647" x="7894638" y="4616450"/>
          <p14:tracePt t="266657" x="7902575" y="4616450"/>
          <p14:tracePt t="266673" x="7902575" y="4625975"/>
          <p14:tracePt t="266701" x="7912100" y="4633913"/>
          <p14:tracePt t="266734" x="7920038" y="4633913"/>
          <p14:tracePt t="268777" x="7920038" y="4643438"/>
          <p14:tracePt t="271130" x="7929563" y="4643438"/>
          <p14:tracePt t="271179" x="7939088" y="4633913"/>
          <p14:tracePt t="271213" x="7939088" y="4625975"/>
          <p14:tracePt t="271225" x="7947025" y="4625975"/>
          <p14:tracePt t="271358" x="7939088" y="4616450"/>
          <p14:tracePt t="271396" x="7929563" y="4616450"/>
          <p14:tracePt t="271407" x="7920038" y="4616450"/>
          <p14:tracePt t="271422" x="7912100" y="4616450"/>
          <p14:tracePt t="271457" x="7885113" y="4643438"/>
          <p14:tracePt t="271488" x="7875588" y="4652963"/>
          <p14:tracePt t="271494" x="7875588" y="4670425"/>
          <p14:tracePt t="271538" x="7875588" y="4679950"/>
          <p14:tracePt t="271549" x="7894638" y="4687888"/>
          <p14:tracePt t="271565" x="7902575" y="4687888"/>
          <p14:tracePt t="271577" x="7920038" y="4687888"/>
          <p14:tracePt t="271604" x="7947025" y="4687888"/>
          <p14:tracePt t="271626" x="7956550" y="4679950"/>
          <p14:tracePt t="271659" x="7966075" y="4652963"/>
          <p14:tracePt t="271689" x="7974013" y="4616450"/>
          <p14:tracePt t="271695" x="7974013" y="4608513"/>
          <p14:tracePt t="271719" x="7983538" y="4581525"/>
          <p14:tracePt t="271737" x="7983538" y="4572000"/>
          <p14:tracePt t="271761" x="7983538" y="4562475"/>
          <p14:tracePt t="271852" x="7974013" y="4562475"/>
          <p14:tracePt t="271863" x="7956550" y="4562475"/>
          <p14:tracePt t="271878" x="7939088" y="4562475"/>
          <p14:tracePt t="271906" x="7912100" y="4572000"/>
          <p14:tracePt t="271911" x="7902575" y="4589463"/>
          <p14:tracePt t="271924" x="7885113" y="4598988"/>
          <p14:tracePt t="271939" x="7875588" y="4616450"/>
          <p14:tracePt t="271962" x="7858125" y="4633913"/>
          <p14:tracePt t="271991" x="7858125" y="4652963"/>
          <p14:tracePt t="272023" x="7858125" y="4660900"/>
          <p14:tracePt t="272039" x="7858125" y="4679950"/>
          <p14:tracePt t="272062" x="7867650" y="4697413"/>
          <p14:tracePt t="272077" x="7885113" y="4705350"/>
          <p14:tracePt t="272093" x="7902575" y="4705350"/>
          <p14:tracePt t="272122" x="7912100" y="4705350"/>
          <p14:tracePt t="272140" x="7929563" y="4679950"/>
          <p14:tracePt t="272163" x="7939088" y="4616450"/>
          <p14:tracePt t="272191" x="7947025" y="4545013"/>
          <p14:tracePt t="272209" x="7947025" y="4510088"/>
          <p14:tracePt t="272225" x="7947025" y="4483100"/>
          <p14:tracePt t="272260" x="7947025" y="4473575"/>
          <p14:tracePt t="272319" x="7939088" y="4465638"/>
          <p14:tracePt t="272331" x="7929563" y="4465638"/>
          <p14:tracePt t="272345" x="7920038" y="4465638"/>
          <p14:tracePt t="272363" x="7912100" y="4465638"/>
          <p14:tracePt t="272378" x="7894638" y="4465638"/>
          <p14:tracePt t="272407" x="7894638" y="4473575"/>
          <p14:tracePt t="272437" x="7894638" y="4500563"/>
          <p14:tracePt t="272442" x="7894638" y="4527550"/>
          <p14:tracePt t="272463" x="7894638" y="4554538"/>
          <p14:tracePt t="272479" x="7894638" y="4598988"/>
          <p14:tracePt t="272508" x="7912100" y="4625975"/>
          <p14:tracePt t="272514" x="7920038" y="4633913"/>
          <p14:tracePt t="272549" x="7929563" y="4633913"/>
          <p14:tracePt t="272563" x="7939088" y="4633913"/>
          <p14:tracePt t="272578" x="7939088" y="4616450"/>
          <p14:tracePt t="272608" x="7956550" y="4581525"/>
          <p14:tracePt t="272623" x="7956550" y="4572000"/>
          <p14:tracePt t="272703" x="7947025" y="4562475"/>
          <p14:tracePt t="272719" x="7939088" y="4562475"/>
          <p14:tracePt t="272742" x="7929563" y="4562475"/>
          <p14:tracePt t="272765" x="7920038" y="4562475"/>
          <p14:tracePt t="272793" x="7902575" y="4589463"/>
          <p14:tracePt t="272810" x="7894638" y="4608513"/>
          <p14:tracePt t="272826" x="7885113" y="4660900"/>
          <p14:tracePt t="272862" x="7885113" y="4724400"/>
          <p14:tracePt t="272891" x="7885113" y="4751388"/>
          <p14:tracePt t="272910" x="7902575" y="4759325"/>
          <p14:tracePt t="272940" x="7920038" y="4751388"/>
          <p14:tracePt t="272945" x="7939088" y="4732338"/>
          <p14:tracePt t="272964" x="7939088" y="4714875"/>
          <p14:tracePt t="272993" x="7966075" y="4625975"/>
          <p14:tracePt t="273011" x="7966075" y="4598988"/>
          <p14:tracePt t="273040" x="7966075" y="4572000"/>
          <p14:tracePt t="273066" x="7956550" y="4562475"/>
          <p14:tracePt t="273082" x="7947025" y="4554538"/>
          <p14:tracePt t="273109" x="7929563" y="4545013"/>
          <p14:tracePt t="273115" x="7920038" y="4545013"/>
          <p14:tracePt t="273128" x="7912100" y="4545013"/>
          <p14:tracePt t="273162" x="7885113" y="4554538"/>
          <p14:tracePt t="273180" x="7875588" y="4562475"/>
          <p14:tracePt t="273210" x="7848600" y="4633913"/>
          <p14:tracePt t="273240" x="7848600" y="4652963"/>
          <p14:tracePt t="273247" x="7848600" y="4679950"/>
          <p14:tracePt t="273265" x="7848600" y="4697413"/>
          <p14:tracePt t="273281" x="7848600" y="4724400"/>
          <p14:tracePt t="273310" x="7875588" y="4751388"/>
          <p14:tracePt t="273328" x="7885113" y="4759325"/>
          <p14:tracePt t="273364" x="7920038" y="4751388"/>
          <p14:tracePt t="273370" x="7929563" y="4732338"/>
          <p14:tracePt t="273395" x="7966075" y="4643438"/>
          <p14:tracePt t="273412" x="7974013" y="4589463"/>
          <p14:tracePt t="273441" x="7983538" y="4527550"/>
          <p14:tracePt t="273466" x="7983538" y="4510088"/>
          <p14:tracePt t="273486" x="7983538" y="4500563"/>
          <p14:tracePt t="273511" x="7966075" y="4483100"/>
          <p14:tracePt t="273516" x="7956550" y="4473575"/>
          <p14:tracePt t="273528" x="7947025" y="4456113"/>
          <p14:tracePt t="273564" x="7912100" y="4456113"/>
          <p14:tracePt t="273582" x="7902575" y="4465638"/>
          <p14:tracePt t="273597" x="7885113" y="4465638"/>
          <p14:tracePt t="273626" x="7867650" y="4510088"/>
          <p14:tracePt t="273632" x="7858125" y="4537075"/>
          <p14:tracePt t="273664" x="7848600" y="4608513"/>
          <p14:tracePt t="273670" x="7848600" y="4643438"/>
          <p14:tracePt t="273683" x="7848600" y="4670425"/>
          <p14:tracePt t="273711" x="7867650" y="4714875"/>
          <p14:tracePt t="273717" x="7875588" y="4724400"/>
          <p14:tracePt t="273729" x="7885113" y="4724400"/>
          <p14:tracePt t="273764" x="7894638" y="4724400"/>
          <p14:tracePt t="273795" x="7912100" y="4714875"/>
          <p14:tracePt t="273800" x="7912100" y="4687888"/>
          <p14:tracePt t="273826" x="7929563" y="4643438"/>
          <p14:tracePt t="273864" x="7929563" y="4625975"/>
          <p14:tracePt t="273989" x="7920038" y="4625975"/>
          <p14:tracePt t="274459" x="7912100" y="4633913"/>
          <p14:tracePt t="274469" x="7902575" y="4633913"/>
          <p14:tracePt t="274497" x="7894638" y="4643438"/>
          <p14:tracePt t="274531" x="7885113" y="4643438"/>
          <p14:tracePt t="274653" x="7885113" y="4652963"/>
          <p14:tracePt t="274664" x="7902575" y="4660900"/>
          <p14:tracePt t="274674" x="7912100" y="4670425"/>
          <p14:tracePt t="274687" x="7920038" y="4670425"/>
          <p14:tracePt t="274795" x="7920038" y="4660900"/>
          <p14:tracePt t="274820" x="7920038" y="4652963"/>
          <p14:tracePt t="274833" x="7912100" y="4633913"/>
          <p14:tracePt t="274854" x="7902575" y="4633913"/>
          <p14:tracePt t="274893" x="7894638" y="4633913"/>
          <p14:tracePt t="274915" x="7885113" y="4633913"/>
          <p14:tracePt t="274939" x="7885113" y="4643438"/>
          <p14:tracePt t="275132" x="7894638" y="4633913"/>
          <p14:tracePt t="275144" x="7894638" y="4616450"/>
          <p14:tracePt t="275168" x="7902575" y="4589463"/>
          <p14:tracePt t="275199" x="7902575" y="4554538"/>
          <p14:tracePt t="275348" x="7902575" y="4562475"/>
          <p14:tracePt t="275359" x="7894638" y="4589463"/>
          <p14:tracePt t="275372" x="7894638" y="4625975"/>
          <p14:tracePt t="275399" x="7885113" y="4679950"/>
          <p14:tracePt t="275430" x="7885113" y="4697413"/>
          <p14:tracePt t="275672" x="7875588" y="4697413"/>
          <p14:tracePt t="276730" x="7875588" y="4687888"/>
          <p14:tracePt t="277571" x="7875588" y="4679950"/>
          <p14:tracePt t="277584" x="7875588" y="4670425"/>
          <p14:tracePt t="277608" x="7875588" y="4660900"/>
          <p14:tracePt t="277834" x="7875588" y="4652963"/>
          <p14:tracePt t="277945" x="7875588" y="4643438"/>
          <p14:tracePt t="278195" x="7875588" y="4633913"/>
          <p14:tracePt t="279050" x="7885113" y="4633913"/>
          <p14:tracePt t="279063" x="7894638" y="4625975"/>
          <p14:tracePt t="279079" x="7902575" y="4616450"/>
          <p14:tracePt t="279095" x="7912100" y="4608513"/>
          <p14:tracePt t="279111" x="7929563" y="4608513"/>
          <p14:tracePt t="279140" x="7947025" y="4581525"/>
          <p14:tracePt t="279178" x="7956550" y="4572000"/>
          <p14:tracePt t="279290" x="7956550" y="4562475"/>
          <p14:tracePt t="279301" x="7947025" y="4562475"/>
          <p14:tracePt t="279328" x="7947025" y="4554538"/>
          <p14:tracePt t="279342" x="7939088" y="4554538"/>
          <p14:tracePt t="279361" x="7929563" y="4545013"/>
          <p14:tracePt t="279390" x="7920038" y="4545013"/>
          <p14:tracePt t="279432" x="7912100" y="4545013"/>
          <p14:tracePt t="279507" x="7902575" y="4554538"/>
          <p14:tracePt t="279518" x="7894638" y="4572000"/>
          <p14:tracePt t="279528" x="7894638" y="4589463"/>
          <p14:tracePt t="279544" x="7885113" y="4608513"/>
          <p14:tracePt t="279579" x="7885113" y="4643438"/>
          <p14:tracePt t="279651" x="7894638" y="4643438"/>
          <p14:tracePt t="279673" x="7902575" y="4643438"/>
          <p14:tracePt t="279697" x="7912100" y="4643438"/>
          <p14:tracePt t="279917" x="7912100" y="4625975"/>
          <p14:tracePt t="279929" x="7920038" y="4608513"/>
          <p14:tracePt t="279944" x="7920038" y="4598988"/>
          <p14:tracePt t="279961" x="7920038" y="4589463"/>
          <p14:tracePt t="280013" x="7920038" y="4581525"/>
          <p14:tracePt t="280021" x="7912100" y="4572000"/>
          <p14:tracePt t="280046" x="7894638" y="4572000"/>
          <p14:tracePt t="280062" x="7875588" y="4572000"/>
          <p14:tracePt t="280086" x="7867650" y="4572000"/>
          <p14:tracePt t="280118" x="7867650" y="4581525"/>
          <p14:tracePt t="280156" x="7867650" y="4589463"/>
          <p14:tracePt t="280167" x="7867650" y="4598988"/>
          <p14:tracePt t="280185" x="7875588" y="4616450"/>
          <p14:tracePt t="280213" x="7885113" y="4643438"/>
          <p14:tracePt t="280219" x="7894638" y="4652963"/>
          <p14:tracePt t="280245" x="7902575" y="4660900"/>
          <p14:tracePt t="280275" x="7912100" y="4660900"/>
          <p14:tracePt t="280298" x="7920038" y="4643438"/>
          <p14:tracePt t="280313" x="7939088" y="4633913"/>
          <p14:tracePt t="280331" x="7939088" y="4616450"/>
          <p14:tracePt t="280348" x="7956550" y="4589463"/>
          <p14:tracePt t="280363" x="7956550" y="4581525"/>
          <p14:tracePt t="280413" x="7956550" y="4572000"/>
          <p14:tracePt t="280455" x="7947025" y="4562475"/>
          <p14:tracePt t="280466" x="7947025" y="4554538"/>
          <p14:tracePt t="280484" x="7939088" y="4554538"/>
          <p14:tracePt t="280514" x="7920038" y="4545013"/>
          <p14:tracePt t="280533" x="7912100" y="4545013"/>
          <p14:tracePt t="280561" x="7894638" y="4554538"/>
          <p14:tracePt t="280566" x="7885113" y="4562475"/>
          <p14:tracePt t="280586" x="7875588" y="4581525"/>
          <p14:tracePt t="280614" x="7875588" y="4633913"/>
          <p14:tracePt t="280645" x="7875588" y="4679950"/>
          <p14:tracePt t="280651" x="7875588" y="4697413"/>
          <p14:tracePt t="280664" x="7885113" y="4705350"/>
          <p14:tracePt t="280685" x="7885113" y="4714875"/>
          <p14:tracePt t="280700" x="7894638" y="4714875"/>
          <p14:tracePt t="280745" x="7912100" y="4705350"/>
          <p14:tracePt t="280757" x="7920038" y="4679950"/>
          <p14:tracePt t="280784" x="7920038" y="4643438"/>
          <p14:tracePt t="280814" x="7920038" y="4625975"/>
          <p14:tracePt t="280865" x="7920038" y="4616450"/>
          <p14:tracePt t="280900" x="7920038" y="4608513"/>
          <p14:tracePt t="280910" x="7920038" y="4598988"/>
          <p14:tracePt t="280924" x="7912100" y="4589463"/>
          <p14:tracePt t="280937" x="7902575" y="4589463"/>
          <p14:tracePt t="280956" x="7902575" y="4581525"/>
          <p14:tracePt t="280984" x="7885113" y="4581525"/>
          <p14:tracePt t="281022" x="7875588" y="4581525"/>
          <p14:tracePt t="281057" x="7875588" y="4589463"/>
          <p14:tracePt t="281104" x="7875588" y="4598988"/>
          <p14:tracePt t="281129" x="7875588" y="4616450"/>
          <p14:tracePt t="281139" x="7875588" y="4625975"/>
          <p14:tracePt t="281153" x="7885113" y="4625975"/>
          <p14:tracePt t="281183" x="7885113" y="4633913"/>
          <p14:tracePt t="281286" x="7894638" y="4633913"/>
          <p14:tracePt t="282883" x="7902575" y="4633913"/>
          <p14:tracePt t="283219" x="7912100" y="4633913"/>
          <p14:tracePt t="283245" x="7912100" y="4625975"/>
          <p14:tracePt t="283269" x="7920038" y="4625975"/>
          <p14:tracePt t="283279" x="7929563" y="4625975"/>
          <p14:tracePt t="283413" x="7929563" y="4616450"/>
          <p14:tracePt t="283472" x="7920038" y="4616450"/>
          <p14:tracePt t="283497" x="7912100" y="4616450"/>
          <p14:tracePt t="283510" x="7912100" y="4625975"/>
          <p14:tracePt t="283524" x="7894638" y="4633913"/>
          <p14:tracePt t="283553" x="7885113" y="4670425"/>
          <p14:tracePt t="283558" x="7875588" y="4679950"/>
          <p14:tracePt t="283571" x="7875588" y="4687888"/>
          <p14:tracePt t="283593" x="7875588" y="4697413"/>
          <p14:tracePt t="283665" x="7885113" y="4697413"/>
          <p14:tracePt t="283678" x="7894638" y="4687888"/>
          <p14:tracePt t="283692" x="7902575" y="4687888"/>
          <p14:tracePt t="283722" x="7912100" y="4670425"/>
          <p14:tracePt t="283761" x="7912100" y="4660900"/>
          <p14:tracePt t="283857" x="7920038" y="4616450"/>
          <p14:tracePt t="283870" x="7929563" y="4589463"/>
          <p14:tracePt t="283880" x="7939088" y="4562475"/>
          <p14:tracePt t="284095" x="7956550" y="4537075"/>
          <p14:tracePt t="284111" x="7947025" y="4562475"/>
          <p14:tracePt t="285456" x="7966075" y="4545013"/>
          <p14:tracePt t="285466" x="7974013" y="4527550"/>
          <p14:tracePt t="285480" x="7983538" y="4518025"/>
          <p14:tracePt t="285499" x="7983538" y="4510088"/>
          <p14:tracePt t="285528" x="7991475" y="4500563"/>
          <p14:tracePt t="285648" x="7983538" y="4500563"/>
          <p14:tracePt t="285672" x="7974013" y="4510088"/>
          <p14:tracePt t="285697" x="7966075" y="4510088"/>
          <p14:tracePt t="285710" x="7956550" y="4518025"/>
          <p14:tracePt t="285732" x="7956550" y="4527550"/>
          <p14:tracePt t="285768" x="7956550" y="4537075"/>
          <p14:tracePt t="285780" x="7956550" y="4554538"/>
          <p14:tracePt t="285800" x="7956550" y="4562475"/>
          <p14:tracePt t="285829" x="7966075" y="4589463"/>
          <p14:tracePt t="285846" x="7974013" y="4598988"/>
          <p14:tracePt t="285910" x="7983538" y="4598988"/>
          <p14:tracePt t="285923" x="7991475" y="4598988"/>
          <p14:tracePt t="285946" x="7991475" y="4589463"/>
          <p14:tracePt t="285985" x="7991475" y="4581525"/>
          <p14:tracePt t="286044" x="7983538" y="4572000"/>
          <p14:tracePt t="286066" x="7974013" y="4572000"/>
          <p14:tracePt t="286093" x="7966075" y="4572000"/>
          <p14:tracePt t="286114" x="7956550" y="4572000"/>
          <p14:tracePt t="286141" x="7947025" y="4572000"/>
          <p14:tracePt t="286163" x="7947025" y="4581525"/>
          <p14:tracePt t="286179" x="7947025" y="4589463"/>
          <p14:tracePt t="286202" x="7939088" y="4598988"/>
          <p14:tracePt t="286230" x="7939088" y="4616450"/>
          <p14:tracePt t="286262" x="7939088" y="4633913"/>
          <p14:tracePt t="286276" x="7939088" y="4643438"/>
          <p14:tracePt t="286379" x="7939088" y="4633913"/>
          <p14:tracePt t="286536" x="7929563" y="4625975"/>
          <p14:tracePt t="286549" x="7920038" y="4616450"/>
          <p14:tracePt t="286564" x="7912100" y="4608513"/>
          <p14:tracePt t="286574" x="7902575" y="4608513"/>
          <p14:tracePt t="286602" x="7894638" y="4608513"/>
          <p14:tracePt t="286632" x="7885113" y="4608513"/>
          <p14:tracePt t="286740" x="7894638" y="4616450"/>
          <p14:tracePt t="286752" x="7902575" y="4616450"/>
          <p14:tracePt t="286779" x="7920038" y="4625975"/>
          <p14:tracePt t="286790" x="7929563" y="4625975"/>
          <p14:tracePt t="286803" x="7939088" y="4625975"/>
          <p14:tracePt t="286818" x="7947025" y="4625975"/>
          <p14:tracePt t="287005" x="7939088" y="4625975"/>
          <p14:tracePt t="287055" x="7939088" y="4616450"/>
          <p14:tracePt t="287524" x="7929563" y="4616450"/>
          <p14:tracePt t="287584" x="7920038" y="4616450"/>
          <p14:tracePt t="287693" x="7920038" y="4598988"/>
          <p14:tracePt t="287789" x="7912100" y="4598988"/>
          <p14:tracePt t="287800" x="7902575" y="4598988"/>
          <p14:tracePt t="287810" x="7902575" y="4608513"/>
          <p14:tracePt t="287824" x="7894638" y="4608513"/>
          <p14:tracePt t="287852" x="7894638" y="4616450"/>
          <p14:tracePt t="288039" x="7902575" y="4616450"/>
          <p14:tracePt t="288077" x="7912100" y="4616450"/>
          <p14:tracePt t="288255" x="7902575" y="4616450"/>
          <p14:tracePt t="288267" x="7885113" y="4608513"/>
          <p14:tracePt t="288283" x="7875588" y="4598988"/>
          <p14:tracePt t="288292" x="7867650" y="4598988"/>
          <p14:tracePt t="288307" x="7858125" y="4598988"/>
          <p14:tracePt t="288328" x="7840663" y="4598988"/>
          <p14:tracePt t="288470" x="7848600" y="4581525"/>
          <p14:tracePt t="288485" x="7858125" y="4572000"/>
          <p14:tracePt t="288496" x="7875588" y="4562475"/>
          <p14:tracePt t="288906" x="7885113" y="4572000"/>
          <p14:tracePt t="288920" x="7894638" y="4581525"/>
          <p14:tracePt t="288939" x="7912100" y="4581525"/>
          <p14:tracePt t="288957" x="7920038" y="4581525"/>
          <p14:tracePt t="289059" x="7912100" y="4581525"/>
          <p14:tracePt t="289097" x="7902575" y="4581525"/>
          <p14:tracePt t="289133" x="7894638" y="4581525"/>
          <p14:tracePt t="289157" x="7885113" y="4581525"/>
          <p14:tracePt t="289171" x="7875588" y="4581525"/>
          <p14:tracePt t="289291" x="7885113" y="4581525"/>
          <p14:tracePt t="289315" x="7894638" y="4581525"/>
          <p14:tracePt t="290791" x="7894638" y="4572000"/>
          <p14:tracePt t="290801" x="7912100" y="4545013"/>
          <p14:tracePt t="290816" x="7929563" y="4510088"/>
          <p14:tracePt t="290831" x="7939088" y="4473575"/>
          <p14:tracePt t="290861" x="7991475" y="4330700"/>
          <p14:tracePt t="290890" x="8010525" y="4268788"/>
          <p14:tracePt t="290916" x="8018463" y="4214813"/>
          <p14:tracePt t="290933" x="8027988" y="4197350"/>
          <p14:tracePt t="290949" x="8045450" y="4143375"/>
          <p14:tracePt t="290978" x="8054975" y="4098925"/>
          <p14:tracePt t="290984" x="8062913" y="4081463"/>
          <p14:tracePt t="290996" x="8062913" y="4062413"/>
          <p14:tracePt t="291019" x="8062913" y="4044950"/>
          <p14:tracePt t="291298" x="8062913" y="4000500"/>
          <p14:tracePt t="291310" x="8081963" y="3938588"/>
          <p14:tracePt t="291321" x="8089900" y="3875088"/>
          <p14:tracePt t="291335" x="8108950" y="3813175"/>
          <p14:tracePt t="291364" x="8126413" y="3714750"/>
          <p14:tracePt t="291395" x="8134350" y="3643313"/>
          <p14:tracePt t="291419" x="8134350" y="3608388"/>
          <p14:tracePt t="291512" x="8143875" y="3608388"/>
          <p14:tracePt t="291789" x="8143875" y="3589338"/>
          <p14:tracePt t="291802" x="8161338" y="3581400"/>
          <p14:tracePt t="291820" x="8161338" y="3571875"/>
          <p14:tracePt t="291837" x="8180388" y="3554413"/>
          <p14:tracePt t="291853" x="8180388" y="3544888"/>
          <p14:tracePt t="291881" x="8188325" y="3544888"/>
          <p14:tracePt t="292137" x="8197850" y="3544888"/>
          <p14:tracePt t="292331" x="8197850" y="3517900"/>
          <p14:tracePt t="292342" x="8205788" y="3482975"/>
          <p14:tracePt t="292354" x="8224838" y="3455988"/>
          <p14:tracePt t="292382" x="8232775" y="3411538"/>
          <p14:tracePt t="292421" x="8251825" y="3367088"/>
          <p14:tracePt t="292510" x="8259763" y="3340100"/>
          <p14:tracePt t="292522" x="8259763" y="3322638"/>
          <p14:tracePt t="292533" x="8269288" y="3303588"/>
          <p14:tracePt t="292559" x="8269288" y="3295650"/>
          <p14:tracePt t="292640" x="8277225" y="3251200"/>
          <p14:tracePt t="292655" x="8286750" y="3232150"/>
          <p14:tracePt t="292669" x="8296275" y="3214688"/>
          <p14:tracePt t="292686" x="8296275" y="3197225"/>
          <p14:tracePt t="292702" x="8304213" y="3179763"/>
          <p14:tracePt t="292763" x="8304213" y="3170238"/>
          <p14:tracePt t="292812" x="8313738" y="3170238"/>
          <p14:tracePt t="292845" x="8323263" y="3089275"/>
          <p14:tracePt t="292857" x="8331200" y="3027363"/>
          <p14:tracePt t="292871" x="8340725" y="3000375"/>
          <p14:tracePt t="292887" x="8348663" y="2990850"/>
          <p14:tracePt t="292922" x="8367713" y="2901950"/>
          <p14:tracePt t="292944" x="8367713" y="2894013"/>
          <p14:tracePt t="293085" x="8367713" y="2884488"/>
          <p14:tracePt t="293230" x="8358188" y="2884488"/>
          <p14:tracePt t="293245" x="8348663" y="2894013"/>
          <p14:tracePt t="293257" x="8340725" y="2901950"/>
          <p14:tracePt t="293286" x="8340725" y="2911475"/>
          <p14:tracePt t="293292" x="8323263" y="2938463"/>
          <p14:tracePt t="293306" x="8313738" y="2955925"/>
          <p14:tracePt t="293327" x="8304213" y="2990850"/>
          <p14:tracePt t="293342" x="8304213" y="3009900"/>
          <p14:tracePt t="293371" x="8296275" y="3017838"/>
          <p14:tracePt t="293582" x="8296275" y="3054350"/>
          <p14:tracePt t="293593" x="8296275" y="3062288"/>
          <p14:tracePt t="293605" x="8296275" y="3071813"/>
          <p14:tracePt t="293629" x="8296275" y="3081338"/>
          <p14:tracePt t="293723" x="8286750" y="3098800"/>
          <p14:tracePt t="293739" x="8277225" y="3116263"/>
          <p14:tracePt t="293749" x="8277225" y="3125788"/>
          <p14:tracePt t="293774" x="8269288" y="3160713"/>
          <p14:tracePt t="293789" x="8259763" y="3179763"/>
          <p14:tracePt t="293825" x="8259763" y="3197225"/>
          <p14:tracePt t="293831" x="8259763" y="3214688"/>
          <p14:tracePt t="293871" x="8251825" y="3241675"/>
          <p14:tracePt t="293891" x="8242300" y="3259138"/>
          <p14:tracePt t="293905" x="8242300" y="3268663"/>
          <p14:tracePt t="293928" x="8242300" y="3276600"/>
          <p14:tracePt t="293943" x="8242300" y="3303588"/>
          <p14:tracePt t="293973" x="8242300" y="3313113"/>
          <p14:tracePt t="294025" x="8242300" y="3322638"/>
          <p14:tracePt t="294040" x="8242300" y="3330575"/>
          <p14:tracePt t="294060" x="8242300" y="3340100"/>
          <p14:tracePt t="294074" x="8251825" y="3348038"/>
          <p14:tracePt t="294087" x="8259763" y="3357563"/>
          <p14:tracePt t="294134" x="8269288" y="3357563"/>
          <p14:tracePt t="294181" x="8277225" y="3348038"/>
          <p14:tracePt t="294204" x="8286750" y="3348038"/>
          <p14:tracePt t="294216" x="8296275" y="3340100"/>
          <p14:tracePt t="294264" x="8304213" y="3330575"/>
          <p14:tracePt t="294301" x="8313738" y="3330575"/>
          <p14:tracePt t="294339" x="8323263" y="3330575"/>
          <p14:tracePt t="294363" x="8331200" y="3330575"/>
          <p14:tracePt t="294395" x="8340725" y="3330575"/>
          <p14:tracePt t="294434" x="8340725" y="3322638"/>
          <p14:tracePt t="294445" x="8348663" y="3313113"/>
          <p14:tracePt t="294472" x="8348663" y="3303588"/>
          <p14:tracePt t="294491" x="8358188" y="3303588"/>
          <p14:tracePt t="294518" x="8358188" y="3295650"/>
          <p14:tracePt t="294563" x="8358188" y="3276600"/>
          <p14:tracePt t="294579" x="8358188" y="3251200"/>
          <p14:tracePt t="294590" x="8358188" y="3224213"/>
          <p14:tracePt t="294607" x="8358188" y="3205163"/>
          <p14:tracePt t="294630" x="8358188" y="3170238"/>
          <p14:tracePt t="294658" x="8358188" y="3143250"/>
          <p14:tracePt t="294664" x="8358188" y="3125788"/>
          <p14:tracePt t="294688" x="8358188" y="3098800"/>
          <p14:tracePt t="294706" x="8358188" y="3081338"/>
          <p14:tracePt t="294730" x="8358188" y="3071813"/>
          <p14:tracePt t="294774" x="8358188" y="3062288"/>
          <p14:tracePt t="294865" x="8358188" y="3027363"/>
          <p14:tracePt t="294876" x="8358188" y="3000375"/>
          <p14:tracePt t="294905" x="8358188" y="2982913"/>
          <p14:tracePt t="294951" x="8358188" y="2973388"/>
          <p14:tracePt t="295061" x="8358188" y="2946400"/>
          <p14:tracePt t="295072" x="8358188" y="2928938"/>
          <p14:tracePt t="295091" x="8358188" y="2911475"/>
          <p14:tracePt t="295227" x="8340725" y="2911475"/>
          <p14:tracePt t="295248" x="8331200" y="2911475"/>
          <p14:tracePt t="295260" x="8323263" y="2911475"/>
          <p14:tracePt t="295275" x="8313738" y="2911475"/>
          <p14:tracePt t="295293" x="8304213" y="2911475"/>
          <p14:tracePt t="295465" x="8304213" y="2919413"/>
          <p14:tracePt t="295525" x="8304213" y="2955925"/>
          <p14:tracePt t="295539" x="8304213" y="2982913"/>
          <p14:tracePt t="295562" x="8304213" y="3017838"/>
          <p14:tracePt t="295592" x="8304213" y="3036888"/>
          <p14:tracePt t="295631" x="8304213" y="3044825"/>
          <p14:tracePt t="295636" x="8304213" y="3054350"/>
          <p14:tracePt t="295649" x="8304213" y="3071813"/>
          <p14:tracePt t="295677" x="8304213" y="3125788"/>
          <p14:tracePt t="295683" x="8304213" y="3152775"/>
          <p14:tracePt t="295696" x="8304213" y="3179763"/>
          <p14:tracePt t="295732" x="8304213" y="3232150"/>
          <p14:tracePt t="295753" x="8304213" y="3241675"/>
          <p14:tracePt t="295780" x="8304213" y="3259138"/>
          <p14:tracePt t="295795" x="8304213" y="3286125"/>
          <p14:tracePt t="295811" x="8304213" y="3303588"/>
          <p14:tracePt t="295833" x="8296275" y="3348038"/>
          <p14:tracePt t="295936" x="8304213" y="3348038"/>
          <p14:tracePt t="295972" x="8313738" y="3348038"/>
          <p14:tracePt t="295996" x="8323263" y="3348038"/>
          <p14:tracePt t="296011" x="8331200" y="3348038"/>
          <p14:tracePt t="296092" x="8340725" y="3330575"/>
          <p14:tracePt t="296105" x="8340725" y="3313113"/>
          <p14:tracePt t="296114" x="8340725" y="3303588"/>
          <p14:tracePt t="296140" x="8340725" y="3295650"/>
          <p14:tracePt t="296153" x="8348663" y="3276600"/>
          <p14:tracePt t="296166" x="8358188" y="3268663"/>
          <p14:tracePt t="296195" x="8358188" y="3251200"/>
          <p14:tracePt t="296283" x="8358188" y="3241675"/>
          <p14:tracePt t="296299" x="8358188" y="3205163"/>
          <p14:tracePt t="296309" x="8358188" y="3125788"/>
          <p14:tracePt t="296335" x="8358188" y="2982913"/>
          <p14:tracePt t="296351" x="8358188" y="2938463"/>
          <p14:tracePt t="296380" x="8358188" y="2894013"/>
          <p14:tracePt t="296418" x="8358188" y="2884488"/>
          <p14:tracePt t="296453" x="8367713" y="2884488"/>
          <p14:tracePt t="296668" x="8375650" y="2813050"/>
          <p14:tracePt t="296684" x="8375650" y="2776538"/>
          <p14:tracePt t="296694" x="8375650" y="2759075"/>
          <p14:tracePt t="296716" x="8375650" y="2751138"/>
          <p14:tracePt t="296737" x="8375650" y="2741613"/>
          <p14:tracePt t="296801" x="8375650" y="2732088"/>
          <p14:tracePt t="297016" x="8375650" y="2741613"/>
          <p14:tracePt t="297029" x="8375650" y="2768600"/>
          <p14:tracePt t="297042" x="8375650" y="2803525"/>
          <p14:tracePt t="297055" x="8358188" y="2840038"/>
          <p14:tracePt t="297083" x="8331200" y="2884488"/>
          <p14:tracePt t="297089" x="8323263" y="2894013"/>
          <p14:tracePt t="297101" x="8323263" y="2901950"/>
          <p14:tracePt t="297341" x="8323263" y="2911475"/>
          <p14:tracePt t="297390" x="8323263" y="2928938"/>
          <p14:tracePt t="297403" x="8323263" y="2938463"/>
          <p14:tracePt t="297416" x="8323263" y="2946400"/>
          <p14:tracePt t="297441" x="8323263" y="2955925"/>
          <p14:tracePt t="297469" x="8323263" y="2990850"/>
          <p14:tracePt t="297487" x="8323263" y="3036888"/>
          <p14:tracePt t="297515" x="8304213" y="3108325"/>
          <p14:tracePt t="297521" x="8304213" y="3143250"/>
          <p14:tracePt t="297540" x="8304213" y="3179763"/>
          <p14:tracePt t="297556" x="8296275" y="3214688"/>
          <p14:tracePt t="297571" x="8296275" y="3268663"/>
          <p14:tracePt t="297600" x="8286750" y="3303588"/>
          <p14:tracePt t="297618" x="8286750" y="3348038"/>
          <p14:tracePt t="297640" x="8286750" y="3357563"/>
          <p14:tracePt t="297656" x="8286750" y="3367088"/>
          <p14:tracePt t="297785" x="8286750" y="3375025"/>
          <p14:tracePt t="297798" x="8286750" y="3384550"/>
          <p14:tracePt t="297812" x="8286750" y="3394075"/>
          <p14:tracePt t="297894" x="8296275" y="3384550"/>
          <p14:tracePt t="297907" x="8296275" y="3375025"/>
          <p14:tracePt t="297920" x="8304213" y="3367088"/>
          <p14:tracePt t="297941" x="8313738" y="3357563"/>
          <p14:tracePt t="297968" x="8313738" y="3348038"/>
          <p14:tracePt t="297987" x="8323263" y="3348038"/>
          <p14:tracePt t="298003" x="8331200" y="3330575"/>
          <p14:tracePt t="298039" x="8340725" y="3322638"/>
          <p14:tracePt t="298070" x="8340725" y="3313113"/>
          <p14:tracePt t="298098" x="8348663" y="3313113"/>
          <p14:tracePt t="298109" x="8348663" y="3303588"/>
          <p14:tracePt t="298124" x="8358188" y="3295650"/>
          <p14:tracePt t="298147" x="8358188" y="3286125"/>
          <p14:tracePt t="298170" x="8358188" y="3268663"/>
          <p14:tracePt t="298188" x="8358188" y="3259138"/>
          <p14:tracePt t="298217" x="8358188" y="3224213"/>
          <p14:tracePt t="298223" x="8358188" y="3197225"/>
          <p14:tracePt t="298241" x="8358188" y="3170238"/>
          <p14:tracePt t="298257" x="8358188" y="3098800"/>
          <p14:tracePt t="298272" x="8367713" y="3054350"/>
          <p14:tracePt t="298301" x="8375650" y="3009900"/>
          <p14:tracePt t="298306" x="8375650" y="2982913"/>
          <p14:tracePt t="298319" x="8385175" y="2955925"/>
          <p14:tracePt t="298341" x="8385175" y="2901950"/>
          <p14:tracePt t="298370" x="8394700" y="2847975"/>
          <p14:tracePt t="298376" x="8394700" y="2830513"/>
          <p14:tracePt t="298401" x="8394700" y="2822575"/>
          <p14:tracePt t="298580" x="8394700" y="2830513"/>
          <p14:tracePt t="298591" x="8394700" y="2840038"/>
          <p14:tracePt t="298603" x="8385175" y="2847975"/>
          <p14:tracePt t="298640" x="8367713" y="2867025"/>
          <p14:tracePt t="298657" x="8358188" y="2867025"/>
          <p14:tracePt t="298686" x="8348663" y="2874963"/>
          <p14:tracePt t="298785" x="8348663" y="2884488"/>
          <p14:tracePt t="298798" x="8348663" y="2911475"/>
          <p14:tracePt t="298819" x="8358188" y="2946400"/>
          <p14:tracePt t="298842" x="8358188" y="2965450"/>
          <p14:tracePt t="298871" x="8358188" y="2973388"/>
          <p14:tracePt t="298906" x="8358188" y="2982913"/>
          <p14:tracePt t="298920" x="8358188" y="3009900"/>
          <p14:tracePt t="298942" x="8348663" y="3044825"/>
          <p14:tracePt t="298969" x="8340725" y="3081338"/>
          <p14:tracePt t="298988" x="8340725" y="3125788"/>
          <p14:tracePt t="299018" x="8331200" y="3170238"/>
          <p14:tracePt t="299042" x="8323263" y="3224213"/>
          <p14:tracePt t="299071" x="8323263" y="3276600"/>
          <p14:tracePt t="299077" x="8323263" y="3303588"/>
          <p14:tracePt t="299090" x="8323263" y="3313113"/>
          <p14:tracePt t="299118" x="8323263" y="3330575"/>
          <p14:tracePt t="299301" x="8331200" y="3330575"/>
          <p14:tracePt t="299312" x="8340725" y="3330575"/>
          <p14:tracePt t="299350" x="8348663" y="3322638"/>
          <p14:tracePt t="299928" x="8348663" y="3330575"/>
          <p14:tracePt t="299942" x="8348663" y="3348038"/>
          <p14:tracePt t="299949" x="8348663" y="3357563"/>
          <p14:tracePt t="299962" x="8348663" y="3367088"/>
          <p14:tracePt t="299989" x="8348663" y="3394075"/>
          <p14:tracePt t="300008" x="8340725" y="3419475"/>
          <p14:tracePt t="300044" x="8340725" y="3438525"/>
          <p14:tracePt t="300261" x="8331200" y="3446463"/>
          <p14:tracePt t="300310" x="8323263" y="3482975"/>
          <p14:tracePt t="300323" x="8304213" y="3509963"/>
          <p14:tracePt t="300333" x="8286750" y="3517900"/>
          <p14:tracePt t="300347" x="8286750" y="3536950"/>
          <p14:tracePt t="300375" x="8277225" y="3536950"/>
          <p14:tracePt t="300517" x="8259763" y="3544888"/>
          <p14:tracePt t="300550" x="8251825" y="3544888"/>
          <p14:tracePt t="300636" x="8251825" y="3554413"/>
          <p14:tracePt t="300660" x="8251825" y="3562350"/>
          <p14:tracePt t="300706" x="8242300" y="3589338"/>
          <p14:tracePt t="300718" x="8232775" y="3608388"/>
          <p14:tracePt t="300747" x="8215313" y="3660775"/>
          <p14:tracePt t="300777" x="8205788" y="3714750"/>
          <p14:tracePt t="300795" x="8205788" y="3724275"/>
          <p14:tracePt t="300823" x="8197850" y="3732213"/>
          <p14:tracePt t="300874" x="8197850" y="3776663"/>
          <p14:tracePt t="300886" x="8188325" y="3822700"/>
          <p14:tracePt t="300909" x="8170863" y="3875088"/>
          <p14:tracePt t="300947" x="8134350" y="3990975"/>
          <p14:tracePt t="300958" x="8126413" y="4017963"/>
          <p14:tracePt t="300971" x="8108950" y="4044950"/>
          <p14:tracePt t="300995" x="8099425" y="4081463"/>
          <p14:tracePt t="301024" x="8072438" y="4125913"/>
          <p14:tracePt t="301049" x="8054975" y="4170363"/>
          <p14:tracePt t="301065" x="8027988" y="4214813"/>
          <p14:tracePt t="301080" x="8018463" y="4232275"/>
          <p14:tracePt t="301109" x="8001000" y="4259263"/>
          <p14:tracePt t="301115" x="7983538" y="4276725"/>
          <p14:tracePt t="301149" x="7974013" y="4295775"/>
          <p14:tracePt t="301165" x="7966075" y="4303713"/>
          <p14:tracePt t="301193" x="7956550" y="4330700"/>
          <p14:tracePt t="301211" x="7956550" y="4340225"/>
          <p14:tracePt t="301247" x="7939088" y="4384675"/>
          <p14:tracePt t="301266" x="7939088" y="4394200"/>
          <p14:tracePt t="301294" x="7929563" y="4402138"/>
          <p14:tracePt t="301402" x="7939088" y="4402138"/>
          <p14:tracePt t="301727" x="7929563" y="4402138"/>
          <p14:tracePt t="301741" x="7920038" y="4402138"/>
          <p14:tracePt t="301754" x="7902575" y="4402138"/>
          <p14:tracePt t="301767" x="7875588" y="4402138"/>
          <p14:tracePt t="301795" x="7804150" y="4411663"/>
          <p14:tracePt t="301801" x="7777163" y="4419600"/>
          <p14:tracePt t="301813" x="7742238" y="4419600"/>
          <p14:tracePt t="301848" x="7670800" y="4419600"/>
          <p14:tracePt t="301866" x="7653338" y="4419600"/>
          <p14:tracePt t="301895" x="7626350" y="4402138"/>
          <p14:tracePt t="301900" x="7608888" y="4402138"/>
          <p14:tracePt t="301948" x="7599363" y="4402138"/>
          <p14:tracePt t="301958" x="7589838" y="4402138"/>
          <p14:tracePt t="301984" x="7581900" y="4402138"/>
          <p14:tracePt t="302011" x="7572375" y="4411663"/>
          <p14:tracePt t="302017" x="7572375" y="4419600"/>
          <p14:tracePt t="302223" x="7562850" y="4419600"/>
          <p14:tracePt t="302233" x="7545388" y="4429125"/>
          <p14:tracePt t="302251" x="7518400" y="4438650"/>
          <p14:tracePt t="302267" x="7500938" y="4438650"/>
          <p14:tracePt t="302283" x="7446963" y="4438650"/>
          <p14:tracePt t="302312" x="7394575" y="4419600"/>
          <p14:tracePt t="302318" x="7375525" y="4411663"/>
          <p14:tracePt t="302330" x="7358063" y="4402138"/>
          <p14:tracePt t="302352" x="7331075" y="4394200"/>
          <p14:tracePt t="302380" x="7323138" y="4384675"/>
          <p14:tracePt t="302435" x="7323138" y="4375150"/>
          <p14:tracePt t="302450" x="7313613" y="4375150"/>
          <p14:tracePt t="302511" x="7313613" y="4367213"/>
          <p14:tracePt t="302678" x="7313613" y="4348163"/>
          <p14:tracePt t="302807" x="7304088" y="4348163"/>
          <p14:tracePt t="302823" x="7296150" y="4348163"/>
          <p14:tracePt t="302835" x="7286625" y="4348163"/>
          <p14:tracePt t="302854" x="7269163" y="4348163"/>
          <p14:tracePt t="302870" x="7251700" y="4348163"/>
          <p14:tracePt t="302885" x="7242175" y="4340225"/>
          <p14:tracePt t="302914" x="7232650" y="4330700"/>
          <p14:tracePt t="302920" x="7224713" y="4330700"/>
          <p14:tracePt t="302976" x="7224713" y="4322763"/>
          <p14:tracePt t="303121" x="7232650" y="4330700"/>
          <p14:tracePt t="303149" x="7232650" y="4340225"/>
          <p14:tracePt t="303183" x="7232650" y="4348163"/>
          <p14:tracePt t="303241" x="7232650" y="4367213"/>
          <p14:tracePt t="303252" x="7224713" y="4367213"/>
          <p14:tracePt t="303268" x="7215188" y="4384675"/>
          <p14:tracePt t="303286" x="7205663" y="4384675"/>
          <p14:tracePt t="303313" x="7180263" y="4411663"/>
          <p14:tracePt t="303332" x="7161213" y="4419600"/>
          <p14:tracePt t="303356" x="7143750" y="4419600"/>
          <p14:tracePt t="303371" x="7134225" y="4419600"/>
          <p14:tracePt t="303400" x="7116763" y="4429125"/>
          <p14:tracePt t="303418" x="7116763" y="4438650"/>
          <p14:tracePt t="303470" x="7108825" y="4438650"/>
          <p14:tracePt t="303614" x="7099300" y="4438650"/>
          <p14:tracePt t="304216" x="7099300" y="4419600"/>
          <p14:tracePt t="304231" x="7126288" y="4367213"/>
          <p14:tracePt t="304239" x="7180263" y="4276725"/>
          <p14:tracePt t="304257" x="7304088" y="4125913"/>
          <p14:tracePt t="304273" x="7500938" y="3894138"/>
          <p14:tracePt t="304289" x="7912100" y="3438525"/>
          <p14:tracePt t="304317" x="8277225" y="3027363"/>
          <p14:tracePt t="304336" x="8402638" y="2894013"/>
          <p14:tracePt t="304359" x="8616950" y="2616200"/>
          <p14:tracePt t="304373" x="8661400" y="2536825"/>
          <p14:tracePt t="304389" x="8688388" y="2473325"/>
          <p14:tracePt t="304418" x="8715375" y="2374900"/>
          <p14:tracePt t="304436" x="8715375" y="2366963"/>
          <p14:tracePt t="304459" x="8715375" y="2357438"/>
          <p14:tracePt t="304527" x="8742363" y="2276475"/>
          <p14:tracePt t="304538" x="8759825" y="2232025"/>
          <p14:tracePt t="304558" x="8777288" y="2187575"/>
          <p14:tracePt t="304573" x="8796338" y="2160588"/>
          <p14:tracePt t="304589" x="8831263" y="2098675"/>
          <p14:tracePt t="304618" x="8858250" y="2081213"/>
          <p14:tracePt t="304636" x="8867775" y="2081213"/>
          <p14:tracePt t="304658" x="8875713" y="2081213"/>
          <p14:tracePt t="304687" x="8875713" y="2133600"/>
          <p14:tracePt t="304706" x="8875713" y="2170113"/>
          <p14:tracePt t="304756" x="8848725" y="2303463"/>
          <p14:tracePt t="304787" x="8804275" y="2401888"/>
          <p14:tracePt t="304793" x="8777288" y="2465388"/>
          <p14:tracePt t="304806" x="8751888" y="2517775"/>
          <p14:tracePt t="304834" x="8705850" y="2625725"/>
          <p14:tracePt t="304859" x="8670925" y="2705100"/>
          <p14:tracePt t="304875" x="8643938" y="2768600"/>
          <p14:tracePt t="304904" x="8609013" y="2840038"/>
          <p14:tracePt t="304935" x="8528050" y="2990850"/>
          <p14:tracePt t="304959" x="8501063" y="3044825"/>
          <p14:tracePt t="304975" x="8456613" y="3143250"/>
          <p14:tracePt t="305004" x="8412163" y="3214688"/>
          <p14:tracePt t="305012" x="8402638" y="3232150"/>
          <p14:tracePt t="305023" x="8394700" y="3251200"/>
          <p14:tracePt t="305057" x="8394700" y="3259138"/>
          <p14:tracePt t="305236" x="8394700" y="3268663"/>
          <p14:tracePt t="305248" x="8385175" y="3276600"/>
          <p14:tracePt t="305260" x="8385175" y="3286125"/>
          <p14:tracePt t="305290" x="8375650" y="3295650"/>
          <p14:tracePt t="305587" x="8375650" y="3276600"/>
          <p14:tracePt t="305599" x="8375650" y="3268663"/>
          <p14:tracePt t="305648" x="8375650" y="3259138"/>
          <p14:tracePt t="308337" x="8375650" y="3251200"/>
          <p14:tracePt t="308348" x="8375650" y="3205163"/>
          <p14:tracePt t="308372" x="8375650" y="3116263"/>
          <p14:tracePt t="308402" x="8375650" y="2894013"/>
          <p14:tracePt t="308408" x="8375650" y="2874963"/>
          <p14:tracePt t="308421" x="8375650" y="2857500"/>
          <p14:tracePt t="308449" x="8375650" y="2840038"/>
          <p14:tracePt t="308473" x="8367713" y="2840038"/>
          <p14:tracePt t="308564" x="8367713" y="2830513"/>
          <p14:tracePt t="308590" x="8367713" y="2652713"/>
          <p14:tracePt t="308603" x="8358188" y="2473325"/>
          <p14:tracePt t="308613" x="8358188" y="2347913"/>
          <p14:tracePt t="308636" x="8358188" y="2214563"/>
          <p14:tracePt t="308652" x="8358188" y="2036763"/>
          <p14:tracePt t="308674" x="8358188" y="1990725"/>
          <p14:tracePt t="308948" x="8358188" y="2000250"/>
          <p14:tracePt t="308975" x="8367713" y="2000250"/>
          <p14:tracePt t="309033" x="8367713" y="2009775"/>
          <p14:tracePt t="309131" x="8367713" y="2036763"/>
          <p14:tracePt t="309142" x="8367713" y="2062163"/>
          <p14:tracePt t="309154" x="8375650" y="2081213"/>
          <p14:tracePt t="309176" x="8375650" y="2108200"/>
          <p14:tracePt t="309191" x="8385175" y="2152650"/>
          <p14:tracePt t="309220" x="8385175" y="2170113"/>
          <p14:tracePt t="309238" x="8394700" y="2179638"/>
          <p14:tracePt t="309443" x="8394700" y="2152650"/>
          <p14:tracePt t="309456" x="8385175" y="2125663"/>
          <p14:tracePt t="309475" x="8375650" y="2089150"/>
          <p14:tracePt t="309492" x="8358188" y="2009775"/>
          <p14:tracePt t="309508" x="8358188" y="1982788"/>
          <p14:tracePt t="309537" x="8340725" y="1946275"/>
          <p14:tracePt t="309540" x="8340725" y="1928813"/>
          <p14:tracePt t="309563" x="8340725" y="1919288"/>
          <p14:tracePt t="309790" x="8340725" y="1911350"/>
          <p14:tracePt t="309984" x="8323263" y="1822450"/>
          <p14:tracePt t="309996" x="8304213" y="1731963"/>
          <p14:tracePt t="310010" x="8296275" y="1679575"/>
          <p14:tracePt t="310039" x="8277225" y="1633538"/>
          <p14:tracePt t="310115" x="8277225" y="1625600"/>
          <p14:tracePt t="310222" x="8277225" y="1616075"/>
          <p14:tracePt t="310405" x="8269288" y="1608138"/>
          <p14:tracePt t="310416" x="8269288" y="1598613"/>
          <p14:tracePt t="310427" x="8251825" y="1581150"/>
          <p14:tracePt t="310456" x="8232775" y="1536700"/>
          <p14:tracePt t="310480" x="8188325" y="1490663"/>
          <p14:tracePt t="310510" x="8161338" y="1465263"/>
          <p14:tracePt t="310515" x="8134350" y="1446213"/>
          <p14:tracePt t="310527" x="8126413" y="1438275"/>
          <p14:tracePt t="310557" x="8089900" y="1411288"/>
          <p14:tracePt t="310563" x="8081963" y="1393825"/>
          <p14:tracePt t="310581" x="8062913" y="1384300"/>
          <p14:tracePt t="310609" x="8037513" y="1357313"/>
          <p14:tracePt t="310642" x="8018463" y="1357313"/>
          <p14:tracePt t="310647" x="8010525" y="1357313"/>
          <p14:tracePt t="310659" x="8001000" y="1357313"/>
          <p14:tracePt t="310681" x="7991475" y="1357313"/>
          <p14:tracePt t="310696" x="7983538" y="1357313"/>
          <p14:tracePt t="310726" x="7966075" y="1357313"/>
          <p14:tracePt t="310753" x="7956550" y="1357313"/>
          <p14:tracePt t="310781" x="7947025" y="1357313"/>
          <p14:tracePt t="310797" x="7939088" y="1357313"/>
          <p14:tracePt t="310813" x="7920038" y="1357313"/>
          <p14:tracePt t="310842" x="7912100" y="1357313"/>
          <p14:tracePt t="310880" x="7902575" y="1357313"/>
          <p14:tracePt t="310887" x="7902575" y="1366838"/>
          <p14:tracePt t="311211" x="7912100" y="1366838"/>
          <p14:tracePt t="311225" x="7920038" y="1366838"/>
          <p14:tracePt t="311234" x="7947025" y="1366838"/>
          <p14:tracePt t="311258" x="8001000" y="1366838"/>
          <p14:tracePt t="311281" x="8037513" y="1366838"/>
          <p14:tracePt t="311311" x="8161338" y="1446213"/>
          <p14:tracePt t="311343" x="8304213" y="1625600"/>
          <p14:tracePt t="311380" x="8466138" y="2054225"/>
          <p14:tracePt t="311398" x="8501063" y="2268538"/>
          <p14:tracePt t="311428" x="8589963" y="2982913"/>
          <p14:tracePt t="311444" x="8599488" y="3179763"/>
          <p14:tracePt t="311460" x="8599488" y="3571875"/>
          <p14:tracePt t="311482" x="8599488" y="3741738"/>
          <p14:tracePt t="311498" x="8599488" y="4187825"/>
          <p14:tracePt t="311514" x="8572500" y="4419600"/>
          <p14:tracePt t="311529" x="8528050" y="4608513"/>
          <p14:tracePt t="311532" x="8491538" y="4768850"/>
          <p14:tracePt t="311559" x="8447088" y="4929188"/>
          <p14:tracePt t="311583" x="8412163" y="4919663"/>
          <p14:tracePt t="311786" x="8412163" y="4894263"/>
          <p14:tracePt t="311797" x="8402638" y="4867275"/>
          <p14:tracePt t="311815" x="8394700" y="4822825"/>
          <p14:tracePt t="311845" x="8367713" y="4714875"/>
          <p14:tracePt t="311863" x="8348663" y="4670425"/>
          <p14:tracePt t="311886" x="8313738" y="4554538"/>
          <p14:tracePt t="311914" x="8277225" y="4348163"/>
          <p14:tracePt t="311920" x="8259763" y="4241800"/>
          <p14:tracePt t="311933" x="8224838" y="4143375"/>
          <p14:tracePt t="311962" x="8180388" y="3983038"/>
          <p14:tracePt t="311967" x="8161338" y="3919538"/>
          <p14:tracePt t="311985" x="8143875" y="3857625"/>
          <p14:tracePt t="312001" x="8116888" y="3759200"/>
          <p14:tracePt t="312017" x="8108950" y="3705225"/>
          <p14:tracePt t="312046" x="8089900" y="3625850"/>
          <p14:tracePt t="312054" x="8081963" y="3598863"/>
          <p14:tracePt t="312086" x="8072438" y="3554413"/>
          <p14:tracePt t="312117" x="8072438" y="3544888"/>
          <p14:tracePt t="312146" x="8072438" y="3536950"/>
          <p14:tracePt t="312194" x="8072438" y="3527425"/>
          <p14:tracePt t="312361" x="8072438" y="3517900"/>
          <p14:tracePt t="312377" x="8072438" y="3509963"/>
          <p14:tracePt t="312446" x="8081963" y="3509963"/>
          <p14:tracePt t="312462" x="8099425" y="3500438"/>
          <p14:tracePt t="312473" x="8116888" y="3500438"/>
          <p14:tracePt t="312488" x="8134350" y="3500438"/>
          <p14:tracePt t="312516" x="8153400" y="3500438"/>
          <p14:tracePt t="312534" x="8161338" y="3500438"/>
          <p14:tracePt t="312606" x="8170863" y="3500438"/>
          <p14:tracePt t="312725" x="8180388" y="3500438"/>
          <p14:tracePt t="312746" x="8188325" y="3500438"/>
          <p14:tracePt t="312855" x="8197850" y="3500438"/>
          <p14:tracePt t="312869" x="8215313" y="3500438"/>
          <p14:tracePt t="312892" x="8224838" y="3500438"/>
          <p14:tracePt t="313409" x="8232775" y="3500438"/>
          <p14:tracePt t="313445" x="8232775" y="3509963"/>
          <p14:tracePt t="313479" x="8232775" y="3517900"/>
          <p14:tracePt t="313506" x="8232775" y="3527425"/>
          <p14:tracePt t="313528" x="8242300" y="3536950"/>
          <p14:tracePt t="313555" x="8242300" y="3544888"/>
          <p14:tracePt t="313588" x="8242300" y="3562350"/>
          <p14:tracePt t="313603" x="8242300" y="3571875"/>
          <p14:tracePt t="313625" x="8242300" y="3581400"/>
          <p14:tracePt t="313641" x="8242300" y="3589338"/>
          <p14:tracePt t="313743" x="8242300" y="3616325"/>
          <p14:tracePt t="313758" x="8242300" y="3625850"/>
          <p14:tracePt t="313771" x="8242300" y="3633788"/>
          <p14:tracePt t="313815" x="8232775" y="3652838"/>
          <p14:tracePt t="313831" x="8224838" y="3670300"/>
          <p14:tracePt t="313841" x="8224838" y="3697288"/>
          <p14:tracePt t="313856" x="8215313" y="3724275"/>
          <p14:tracePt t="313891" x="8188325" y="3803650"/>
          <p14:tracePt t="313908" x="8180388" y="3822700"/>
          <p14:tracePt t="313938" x="8153400" y="3875088"/>
          <p14:tracePt t="313955" x="8143875" y="3894138"/>
          <p14:tracePt t="313992" x="8126413" y="3938588"/>
          <p14:tracePt t="313997" x="8116888" y="3956050"/>
          <p14:tracePt t="314009" x="8099425" y="3973513"/>
          <p14:tracePt t="314038" x="8089900" y="4010025"/>
          <p14:tracePt t="314056" x="8072438" y="4037013"/>
          <p14:tracePt t="314072" x="8062913" y="4054475"/>
          <p14:tracePt t="314094" x="8045450" y="4108450"/>
          <p14:tracePt t="314109" x="8045450" y="4125913"/>
          <p14:tracePt t="314139" x="8037513" y="4160838"/>
          <p14:tracePt t="314144" x="8027988" y="4179888"/>
          <p14:tracePt t="314156" x="8027988" y="4197350"/>
          <p14:tracePt t="314193" x="8010525" y="4241800"/>
          <p14:tracePt t="314223" x="8001000" y="4276725"/>
          <p14:tracePt t="314228" x="7991475" y="4295775"/>
          <p14:tracePt t="314241" x="7983538" y="4303713"/>
          <p14:tracePt t="314270" x="7983538" y="4313238"/>
          <p14:tracePt t="314275" x="7983538" y="4322763"/>
          <p14:tracePt t="314295" x="7974013" y="4322763"/>
          <p14:tracePt t="314339" x="7974013" y="4348163"/>
          <p14:tracePt t="314345" x="7974013" y="4375150"/>
          <p14:tracePt t="314358" x="7966075" y="4402138"/>
          <p14:tracePt t="314391" x="7956550" y="4438650"/>
          <p14:tracePt t="314396" x="7956550" y="4456113"/>
          <p14:tracePt t="314410" x="7956550" y="4465638"/>
          <p14:tracePt t="314439" x="7956550" y="4483100"/>
          <p14:tracePt t="314445" x="7956550" y="4491038"/>
          <p14:tracePt t="314469" x="7947025" y="4510088"/>
          <p14:tracePt t="314493" x="7947025" y="4518025"/>
          <p14:tracePt t="314585" x="7956550" y="4518025"/>
          <p14:tracePt t="314624" x="7966075" y="4518025"/>
          <p14:tracePt t="314659" x="7974013" y="4518025"/>
          <p14:tracePt t="314682" x="7983538" y="4518025"/>
          <p14:tracePt t="314694" x="7991475" y="4518025"/>
          <p14:tracePt t="314718" x="8001000" y="4500563"/>
          <p14:tracePt t="314731" x="8010525" y="4483100"/>
          <p14:tracePt t="314743" x="8027988" y="4456113"/>
          <p14:tracePt t="314758" x="8037513" y="4419600"/>
          <p14:tracePt t="314793" x="8081963" y="4125913"/>
          <p14:tracePt t="314811" x="8116888" y="3919538"/>
          <p14:tracePt t="314840" x="8161338" y="3741738"/>
          <p14:tracePt t="314871" x="8188325" y="3643313"/>
          <p14:tracePt t="314876" x="8197850" y="3598863"/>
          <p14:tracePt t="314896" x="8215313" y="3544888"/>
          <p14:tracePt t="314923" x="8242300" y="3482975"/>
          <p14:tracePt t="314941" x="8251825" y="3438525"/>
          <p14:tracePt t="314959" x="8259763" y="3411538"/>
          <p14:tracePt t="314993" x="8269288" y="3367088"/>
          <p14:tracePt t="314999" x="8269288" y="3340100"/>
          <p14:tracePt t="315011" x="8269288" y="3303588"/>
          <p14:tracePt t="315040" x="8277225" y="3259138"/>
          <p14:tracePt t="315046" x="8277225" y="3251200"/>
          <p14:tracePt t="315058" x="8286750" y="3232150"/>
          <p14:tracePt t="315094" x="8296275" y="3197225"/>
          <p14:tracePt t="315104" x="8296275" y="3179763"/>
          <p14:tracePt t="315128" x="8304213" y="3170238"/>
          <p14:tracePt t="315143" x="8304213" y="3160713"/>
          <p14:tracePt t="315158" x="8313738" y="3152775"/>
          <p14:tracePt t="315197" x="8323263" y="3152775"/>
          <p14:tracePt t="315225" x="8331200" y="3143250"/>
          <p14:tracePt t="315257" x="8331200" y="3160713"/>
          <p14:tracePt t="315273" x="8331200" y="3179763"/>
          <p14:tracePt t="315283" x="8331200" y="3205163"/>
          <p14:tracePt t="315298" x="8331200" y="3232150"/>
          <p14:tracePt t="315325" x="8331200" y="3286125"/>
          <p14:tracePt t="315343" x="8313738" y="3340100"/>
          <p14:tracePt t="315372" x="8296275" y="3411538"/>
          <p14:tracePt t="315396" x="8259763" y="3490913"/>
          <p14:tracePt t="315412" x="8242300" y="3544888"/>
          <p14:tracePt t="315428" x="8215313" y="3652838"/>
          <p14:tracePt t="315456" x="8197850" y="3724275"/>
          <p14:tracePt t="315462" x="8188325" y="3741738"/>
          <p14:tracePt t="315475" x="8188325" y="3751263"/>
          <p14:tracePt t="315496" x="8180388" y="3751263"/>
          <p14:tracePt t="315667" x="8180388" y="3759200"/>
          <p14:tracePt t="315679" x="8170863" y="3776663"/>
          <p14:tracePt t="315696" x="8161338" y="3795713"/>
          <p14:tracePt t="315727" x="8134350" y="3894138"/>
          <p14:tracePt t="315757" x="8116888" y="3938588"/>
          <p14:tracePt t="315776" x="8099425" y="3973513"/>
          <p14:tracePt t="315798" x="8099425" y="3983038"/>
          <p14:tracePt t="315813" x="8089900" y="4000500"/>
          <p14:tracePt t="315843" x="8081963" y="4027488"/>
          <p14:tracePt t="315848" x="8081963" y="4037013"/>
          <p14:tracePt t="315896" x="8072438" y="4027488"/>
          <p14:tracePt t="316066" x="8072438" y="4037013"/>
          <p14:tracePt t="316078" x="8072438" y="4054475"/>
          <p14:tracePt t="316097" x="8072438" y="4081463"/>
          <p14:tracePt t="316127" x="8045450" y="4143375"/>
          <p14:tracePt t="316157" x="8027988" y="4179888"/>
          <p14:tracePt t="316175" x="8027988" y="4187825"/>
          <p14:tracePt t="316200" x="8018463" y="4187825"/>
          <p14:tracePt t="316248" x="8001000" y="4187825"/>
          <p14:tracePt t="316260" x="7991475" y="4187825"/>
          <p14:tracePt t="316268" x="7983538" y="4187825"/>
          <p14:tracePt t="316300" x="7974013" y="4187825"/>
          <p14:tracePt t="316402" x="7966075" y="4179888"/>
          <p14:tracePt t="316425" x="7956550" y="4179888"/>
          <p14:tracePt t="316436" x="7947025" y="4179888"/>
          <p14:tracePt t="316462" x="7939088" y="4179888"/>
          <p14:tracePt t="316485" x="7929563" y="4179888"/>
          <p14:tracePt t="316511" x="7929563" y="4187825"/>
          <p14:tracePt t="316531" x="7929563" y="4197350"/>
          <p14:tracePt t="316547" x="7912100" y="4232275"/>
          <p14:tracePt t="316576" x="7902575" y="4286250"/>
          <p14:tracePt t="316582" x="7902575" y="4313238"/>
          <p14:tracePt t="316600" x="7902575" y="4322763"/>
          <p14:tracePt t="316616" x="7894638" y="4348163"/>
          <p14:tracePt t="316701" x="7894638" y="4357688"/>
          <p14:tracePt t="316761" x="7894638" y="4375150"/>
          <p14:tracePt t="316786" x="7894638" y="4384675"/>
          <p14:tracePt t="317112" x="7885113" y="4384675"/>
          <p14:tracePt t="317219" x="7875588" y="4375150"/>
          <p14:tracePt t="317231" x="7867650" y="4375150"/>
          <p14:tracePt t="317241" x="7858125" y="4375150"/>
          <p14:tracePt t="317265" x="7848600" y="4375150"/>
          <p14:tracePt t="317281" x="7840663" y="4384675"/>
          <p14:tracePt t="317303" x="7831138" y="4384675"/>
          <p14:tracePt t="317506" x="7796213" y="4384675"/>
          <p14:tracePt t="317517" x="7759700" y="4394200"/>
          <p14:tracePt t="317535" x="7688263" y="4429125"/>
          <p14:tracePt t="317564" x="7429500" y="4554538"/>
          <p14:tracePt t="317602" x="7161213" y="4598988"/>
          <p14:tracePt t="317619" x="7089775" y="4598988"/>
          <p14:tracePt t="317649" x="6973888" y="4545013"/>
          <p14:tracePt t="317654" x="6919913" y="4510088"/>
          <p14:tracePt t="317666" x="6884988" y="4491038"/>
          <p14:tracePt t="317702" x="6804025" y="4438650"/>
          <p14:tracePt t="317722" x="6796088" y="4429125"/>
          <p14:tracePt t="317744" x="6796088" y="4419600"/>
          <p14:tracePt t="317821" x="6796088" y="4429125"/>
          <p14:tracePt t="317832" x="6796088" y="4438650"/>
          <p14:tracePt t="317843" x="6796088" y="4456113"/>
          <p14:tracePt t="317868" x="6796088" y="4483100"/>
          <p14:tracePt t="317883" x="6796088" y="4491038"/>
          <p14:tracePt t="317905" x="6796088" y="4510088"/>
          <p14:tracePt t="318132" x="6786563" y="4510088"/>
          <p14:tracePt t="318145" x="6777038" y="4510088"/>
          <p14:tracePt t="318155" x="6751638" y="4527550"/>
          <p14:tracePt t="318169" x="6742113" y="4537075"/>
          <p14:tracePt t="318205" x="6688138" y="4537075"/>
          <p14:tracePt t="318222" x="6661150" y="4527550"/>
          <p14:tracePt t="318251" x="6608763" y="4491038"/>
          <p14:tracePt t="318269" x="6581775" y="4473575"/>
          <p14:tracePt t="318305" x="6562725" y="4465638"/>
          <p14:tracePt t="318335" x="6554788" y="4456113"/>
          <p14:tracePt t="318529" x="6545263" y="4456113"/>
          <p14:tracePt t="318541" x="6537325" y="4456113"/>
          <p14:tracePt t="318555" x="6527800" y="4456113"/>
          <p14:tracePt t="318583" x="6518275" y="4446588"/>
          <p14:tracePt t="318599" x="6510338" y="4429125"/>
          <p14:tracePt t="318612" x="6510338" y="4419600"/>
          <p14:tracePt t="318625" x="6500813" y="4411663"/>
          <p14:tracePt t="318653" x="6491288" y="4384675"/>
          <p14:tracePt t="318671" x="6473825" y="4375150"/>
          <p14:tracePt t="318706" x="6465888" y="4375150"/>
          <p14:tracePt t="318712" x="6456363" y="4367213"/>
          <p14:tracePt t="318724" x="6446838" y="4367213"/>
          <p14:tracePt t="318996" x="6429375" y="4357688"/>
          <p14:tracePt t="319007" x="6429375" y="4348163"/>
          <p14:tracePt t="319023" x="6419850" y="4348163"/>
          <p14:tracePt t="319037" x="6402388" y="4330700"/>
          <p14:tracePt t="319044" x="6394450" y="4330700"/>
          <p14:tracePt t="319058" x="6375400" y="4313238"/>
          <p14:tracePt t="319085" x="6357938" y="4295775"/>
          <p14:tracePt t="319111" x="6357938" y="4286250"/>
          <p14:tracePt t="319125" x="6357938" y="4276725"/>
          <p14:tracePt t="319525" x="6348413" y="4276725"/>
          <p14:tracePt t="320257" x="6330950" y="4276725"/>
          <p14:tracePt t="320284" x="6323013" y="4276725"/>
          <p14:tracePt t="320311" x="6313488" y="4276725"/>
          <p14:tracePt t="320331" x="6303963" y="4276725"/>
          <p14:tracePt t="320344" x="6296025" y="4276725"/>
          <p14:tracePt t="320361" x="6296025" y="4268788"/>
          <p14:tracePt t="320375" x="6286500" y="4268788"/>
          <p14:tracePt t="320442" x="6276975" y="4268788"/>
          <p14:tracePt t="320536" x="6269038" y="4268788"/>
          <p14:tracePt t="320559" x="6259513" y="4268788"/>
          <p14:tracePt t="320609" x="6251575" y="4268788"/>
          <p14:tracePt t="320788" x="6251575" y="4286250"/>
          <p14:tracePt t="320802" x="6251575" y="4295775"/>
          <p14:tracePt t="320814" x="6251575" y="4303713"/>
          <p14:tracePt t="320845" x="6242050" y="4330700"/>
          <p14:tracePt t="320851" x="6205538" y="4357688"/>
          <p14:tracePt t="320862" x="6153150" y="4384675"/>
          <p14:tracePt t="320891" x="6027738" y="4384675"/>
          <p14:tracePt t="320897" x="5938838" y="4384675"/>
          <p14:tracePt t="320916" x="5830888" y="4375150"/>
          <p14:tracePt t="320945" x="5491163" y="4214813"/>
          <p14:tracePt t="320963" x="5375275" y="4133850"/>
          <p14:tracePt t="320992" x="5143500" y="3938588"/>
          <p14:tracePt t="321016" x="5062538" y="3911600"/>
          <p14:tracePt t="321045" x="5018088" y="3894138"/>
          <p14:tracePt t="321316" x="5000625" y="3902075"/>
          <p14:tracePt t="321326" x="4983163" y="3911600"/>
          <p14:tracePt t="321347" x="4956175" y="3919538"/>
          <p14:tracePt t="321365" x="4902200" y="3929063"/>
          <p14:tracePt t="321392" x="4848225" y="3929063"/>
          <p14:tracePt t="321416" x="4813300" y="3929063"/>
          <p14:tracePt t="321433" x="4803775" y="3919538"/>
          <p14:tracePt t="321462" x="4786313" y="3902075"/>
          <p14:tracePt t="321493" x="4786313" y="3894138"/>
          <p14:tracePt t="321499" x="4776788" y="3884613"/>
          <p14:tracePt t="321532" x="4776788" y="3875088"/>
          <p14:tracePt t="321667" x="4768850" y="3875088"/>
          <p14:tracePt t="321678" x="4759325" y="3875088"/>
          <p14:tracePt t="321700" x="4751388" y="3875088"/>
          <p14:tracePt t="321718" x="4741863" y="3875088"/>
          <p14:tracePt t="321747" x="4732338" y="3875088"/>
          <p14:tracePt t="321752" x="4724400" y="3875088"/>
          <p14:tracePt t="321778" x="4714875" y="3875088"/>
          <p14:tracePt t="321799" x="4705350" y="3875088"/>
          <p14:tracePt t="321809" x="4697413" y="3875088"/>
          <p14:tracePt t="322171" x="4687888" y="3875088"/>
          <p14:tracePt t="322193" x="4679950" y="3867150"/>
          <p14:tracePt t="322220" x="4670425" y="3857625"/>
          <p14:tracePt t="322230" x="4660900" y="3857625"/>
          <p14:tracePt t="322253" x="4660900" y="3848100"/>
          <p14:tracePt t="322268" x="4652963" y="3848100"/>
          <p14:tracePt t="322296" x="4652963" y="3840163"/>
          <p14:tracePt t="322349" x="4643438" y="3830638"/>
          <p14:tracePt t="322375" x="4643438" y="3822700"/>
          <p14:tracePt t="322409" x="4633913" y="3813175"/>
          <p14:tracePt t="322437" x="4625975" y="3813175"/>
          <p14:tracePt t="322711" x="4625975" y="3822700"/>
          <p14:tracePt t="322723" x="4633913" y="3840163"/>
          <p14:tracePt t="322750" x="4633913" y="3857625"/>
          <p14:tracePt t="322782" x="4633913" y="3875088"/>
          <p14:tracePt t="322808" x="4643438" y="3884613"/>
          <p14:tracePt t="322831" x="4652963" y="3894138"/>
          <p14:tracePt t="322855" x="4652963" y="3902075"/>
          <p14:tracePt t="322883" x="4660900" y="3911600"/>
          <p14:tracePt t="322890" x="4660900" y="3919538"/>
          <p14:tracePt t="322902" x="4660900" y="3929063"/>
          <p14:tracePt t="322931" x="4660900" y="3946525"/>
          <p14:tracePt t="322954" x="4660900" y="3956050"/>
          <p14:tracePt t="323157" x="4670425" y="3956050"/>
          <p14:tracePt t="323166" x="4670425" y="3965575"/>
          <p14:tracePt t="323566" x="4679950" y="3919538"/>
          <p14:tracePt t="323792" x="4679950" y="3911600"/>
          <p14:tracePt t="323821" x="4679950" y="3902075"/>
          <p14:tracePt t="323830" x="4679950" y="3894138"/>
          <p14:tracePt t="323843" x="4679950" y="3875088"/>
          <p14:tracePt t="323870" x="4670425" y="3848100"/>
          <p14:tracePt t="323876" x="4670425" y="3840163"/>
          <p14:tracePt t="323889" x="4670425" y="3830638"/>
          <p14:tracePt t="323927" x="4670425" y="3822700"/>
          <p14:tracePt t="324019" x="4670425" y="3813175"/>
          <p14:tracePt t="324175" x="4679950" y="3786188"/>
          <p14:tracePt t="324189" x="4687888" y="3768725"/>
          <p14:tracePt t="324224" x="4697413" y="3759200"/>
          <p14:tracePt t="324489" x="4697413" y="3768725"/>
          <p14:tracePt t="324608" x="4697413" y="3776663"/>
          <p14:tracePt t="324625" x="4697413" y="3786188"/>
          <p14:tracePt t="324634" x="4687888" y="3795713"/>
          <p14:tracePt t="324656" x="4687888" y="3803650"/>
          <p14:tracePt t="324676" x="4679950" y="3813175"/>
          <p14:tracePt t="324764" x="4679950" y="3822700"/>
          <p14:tracePt t="324779" x="4679950" y="3840163"/>
          <p14:tracePt t="324826" x="4687888" y="3848100"/>
          <p14:tracePt t="324946" x="4687888" y="3840163"/>
          <p14:tracePt t="324960" x="4687888" y="3822700"/>
          <p14:tracePt t="324969" x="4687888" y="3813175"/>
          <p14:tracePt t="324992" x="4687888" y="3795713"/>
          <p14:tracePt t="325008" x="4679950" y="3768725"/>
          <p14:tracePt t="325030" x="4670425" y="3759200"/>
          <p14:tracePt t="325116" x="4660900" y="3759200"/>
          <p14:tracePt t="325137" x="4652963" y="3768725"/>
          <p14:tracePt t="325151" x="4643438" y="3795713"/>
          <p14:tracePt t="325164" x="4643438" y="3840163"/>
          <p14:tracePt t="325190" x="4643438" y="3911600"/>
          <p14:tracePt t="325209" x="4660900" y="3956050"/>
          <p14:tracePt t="325231" x="4679950" y="3973513"/>
          <p14:tracePt t="325286" x="4679950" y="3965575"/>
          <p14:tracePt t="325295" x="4679950" y="3938588"/>
          <p14:tracePt t="325309" x="4687888" y="3902075"/>
          <p14:tracePt t="325331" x="4697413" y="3786188"/>
          <p14:tracePt t="325347" x="4697413" y="3741738"/>
          <p14:tracePt t="325376" x="4697413" y="3724275"/>
          <p14:tracePt t="325382" x="4697413" y="3714750"/>
          <p14:tracePt t="325500" x="4687888" y="3732213"/>
          <p14:tracePt t="325512" x="4687888" y="3741738"/>
          <p14:tracePt t="325529" x="4687888" y="3751263"/>
          <p14:tracePt t="325548" x="4687888" y="3759200"/>
          <p14:tracePt t="325576" x="4687888" y="3776663"/>
          <p14:tracePt t="325596" x="4697413" y="3786188"/>
          <p14:tracePt t="325619" x="4705350" y="3786188"/>
          <p14:tracePt t="325656" x="4714875" y="3786188"/>
          <p14:tracePt t="325764" x="4714875" y="3776663"/>
          <p14:tracePt t="325777" x="4705350" y="3776663"/>
          <p14:tracePt t="325799" x="4697413" y="3776663"/>
          <p14:tracePt t="325869" x="4697413" y="3786188"/>
          <p14:tracePt t="325884" x="4697413" y="3803650"/>
          <p14:tracePt t="325906" x="4697413" y="3813175"/>
          <p14:tracePt t="325933" x="4705350" y="3813175"/>
          <p14:tracePt t="326014" x="4705350" y="3803650"/>
          <p14:tracePt t="326029" x="4705350" y="3786188"/>
          <p14:tracePt t="326042" x="4705350" y="3759200"/>
          <p14:tracePt t="326065" x="4705350" y="3741738"/>
          <p14:tracePt t="326094" x="4705350" y="3732213"/>
          <p14:tracePt t="326183" x="4724400" y="3732213"/>
          <p14:tracePt t="326209" x="4732338" y="3732213"/>
          <p14:tracePt t="326232" x="4751388" y="3732213"/>
          <p14:tracePt t="326271" x="4759325" y="3732213"/>
          <p14:tracePt t="326424" x="4751388" y="3732213"/>
          <p14:tracePt t="326438" x="4741863" y="3732213"/>
          <p14:tracePt t="326458" x="4732338" y="3732213"/>
          <p14:tracePt t="326486" x="4724400" y="3732213"/>
          <p14:tracePt t="326518" x="4714875" y="3732213"/>
          <p14:tracePt t="326536" x="4714875" y="3724275"/>
          <p14:tracePt t="326686" x="4714875" y="3741738"/>
          <p14:tracePt t="326701" x="4714875" y="3759200"/>
          <p14:tracePt t="326715" x="4714875" y="3776663"/>
          <p14:tracePt t="326762" x="4714875" y="3786188"/>
          <p14:tracePt t="326942" x="4714875" y="3795713"/>
          <p14:tracePt t="326963" x="4705350" y="3803650"/>
          <p14:tracePt t="326975" x="4687888" y="3840163"/>
          <p14:tracePt t="326999" x="4679950" y="3857625"/>
          <p14:tracePt t="327014" x="4633913" y="3919538"/>
          <p14:tracePt t="327037" x="4608513" y="3956050"/>
          <p14:tracePt t="327052" x="4598988" y="3965575"/>
          <p14:tracePt t="327082" x="4589463" y="3965575"/>
          <p14:tracePt t="327087" x="4581525" y="3965575"/>
          <p14:tracePt t="327113" x="4581525" y="3973513"/>
          <p14:tracePt t="327219" x="4589463" y="3973513"/>
          <p14:tracePt t="327230" x="4598988" y="3983038"/>
          <p14:tracePt t="327240" x="4598988" y="3990975"/>
          <p14:tracePt t="327254" x="4608513" y="3990975"/>
          <p14:tracePt t="327282" x="4608513" y="4000500"/>
          <p14:tracePt t="327290" x="4616450" y="4000500"/>
          <p14:tracePt t="327386" x="4616450" y="3990975"/>
          <p14:tracePt t="327397" x="4616450" y="3965575"/>
          <p14:tracePt t="327408" x="4616450" y="3946525"/>
          <p14:tracePt t="327438" x="4616450" y="3902075"/>
          <p14:tracePt t="327453" x="4616450" y="3894138"/>
          <p14:tracePt t="327498" x="4616450" y="3875088"/>
          <p14:tracePt t="327518" x="4616450" y="3867150"/>
          <p14:tracePt t="327538" x="4608513" y="3840163"/>
          <p14:tracePt t="327554" x="4598988" y="3822700"/>
          <p14:tracePt t="327570" x="4598988" y="3813175"/>
          <p14:tracePt t="327614" x="4598988" y="3803650"/>
          <p14:tracePt t="327688" x="4598988" y="3813175"/>
          <p14:tracePt t="327700" x="4616450" y="3840163"/>
          <p14:tracePt t="327711" x="4633913" y="3884613"/>
          <p14:tracePt t="327739" x="4679950" y="3973513"/>
          <p14:tracePt t="327768" x="4705350" y="4027488"/>
          <p14:tracePt t="327786" x="4705350" y="4037013"/>
          <p14:tracePt t="327792" x="4705350" y="4044950"/>
          <p14:tracePt t="327867" x="4705350" y="4037013"/>
          <p14:tracePt t="327878" x="4705350" y="4027488"/>
          <p14:tracePt t="327888" x="4697413" y="3990975"/>
          <p14:tracePt t="327905" x="4679950" y="3956050"/>
          <p14:tracePt t="327938" x="4633913" y="3822700"/>
          <p14:tracePt t="327956" x="4625975" y="3795713"/>
          <p14:tracePt t="327985" x="4616450" y="3759200"/>
          <p14:tracePt t="328016" x="4616450" y="3751263"/>
          <p14:tracePt t="328154" x="4616450" y="3759200"/>
          <p14:tracePt t="328165" x="4616450" y="3786188"/>
          <p14:tracePt t="328186" x="4625975" y="3813175"/>
          <p14:tracePt t="328203" x="4633913" y="3848100"/>
          <p14:tracePt t="328239" x="4643438" y="3857625"/>
          <p14:tracePt t="328300" x="4643438" y="3848100"/>
          <p14:tracePt t="328311" x="4643438" y="3822700"/>
          <p14:tracePt t="328340" x="4608513" y="3714750"/>
          <p14:tracePt t="328357" x="4581525" y="3608388"/>
          <p14:tracePt t="328373" x="4572000" y="3571875"/>
          <p14:tracePt t="328402" x="4562475" y="3562350"/>
          <p14:tracePt t="328477" x="4562475" y="3571875"/>
          <p14:tracePt t="328492" x="4562475" y="3589338"/>
          <p14:tracePt t="328505" x="4572000" y="3625850"/>
          <p14:tracePt t="328540" x="4598988" y="3776663"/>
          <p14:tracePt t="328558" x="4598988" y="3795713"/>
          <p14:tracePt t="328574" x="4608513" y="3813175"/>
          <p14:tracePt t="328682" x="4608513" y="3786188"/>
          <p14:tracePt t="328693" x="4608513" y="3741738"/>
          <p14:tracePt t="328709" x="4598988" y="3687763"/>
          <p14:tracePt t="328740" x="4598988" y="3652838"/>
          <p14:tracePt t="328746" x="4598988" y="3643313"/>
          <p14:tracePt t="328816" x="4598988" y="3660775"/>
          <p14:tracePt t="328829" x="4598988" y="3697288"/>
          <p14:tracePt t="328842" x="4598988" y="3732213"/>
          <p14:tracePt t="328872" x="4598988" y="3813175"/>
          <p14:tracePt t="328877" x="4598988" y="3867150"/>
          <p14:tracePt t="328890" x="4608513" y="3902075"/>
          <p14:tracePt t="328919" x="4608513" y="3938588"/>
          <p14:tracePt t="328925" x="4608513" y="3946525"/>
          <p14:tracePt t="329018" x="4608513" y="3911600"/>
          <p14:tracePt t="329034" x="4608513" y="3867150"/>
          <p14:tracePt t="329046" x="4608513" y="3803650"/>
          <p14:tracePt t="329073" x="4608513" y="3608388"/>
          <p14:tracePt t="329090" x="4608513" y="3509963"/>
          <p14:tracePt t="329119" x="4608513" y="3259138"/>
          <p14:tracePt t="329144" x="4598988" y="3197225"/>
          <p14:tracePt t="329173" x="4589463" y="3160713"/>
          <p14:tracePt t="329178" x="4589463" y="3152775"/>
          <p14:tracePt t="329191" x="4589463" y="3143250"/>
          <p14:tracePt t="329271" x="4589463" y="3152775"/>
          <p14:tracePt t="329282" x="4589463" y="3160713"/>
          <p14:tracePt t="329487" x="4581525" y="3160713"/>
          <p14:tracePt t="329550" x="4589463" y="3179763"/>
          <p14:tracePt t="329562" x="4598988" y="3197225"/>
          <p14:tracePt t="329576" x="4608513" y="3224213"/>
          <p14:tracePt t="329606" x="4633913" y="3313113"/>
          <p14:tracePt t="329612" x="4643438" y="3375025"/>
          <p14:tracePt t="329625" x="4643438" y="3438525"/>
          <p14:tracePt t="329646" x="4643438" y="3482975"/>
          <p14:tracePt t="329675" x="4652963" y="3652838"/>
          <p14:tracePt t="329681" x="4652963" y="3687763"/>
          <p14:tracePt t="329693" x="4652963" y="3741738"/>
          <p14:tracePt t="329722" x="4652963" y="3786188"/>
          <p14:tracePt t="329746" x="4652963" y="3795713"/>
          <p14:tracePt t="329762" x="4652963" y="3803650"/>
          <p14:tracePt t="329934" x="4652963" y="3840163"/>
          <p14:tracePt t="329944" x="4652963" y="3867150"/>
          <p14:tracePt t="329956" x="4652963" y="3884613"/>
          <p14:tracePt t="329978" x="4652963" y="3902075"/>
          <p14:tracePt t="329994" x="4652963" y="3929063"/>
          <p14:tracePt t="330023" x="4652963" y="3938588"/>
          <p14:tracePt t="330029" x="4652963" y="3946525"/>
          <p14:tracePt t="330047" x="4643438" y="3965575"/>
          <p14:tracePt t="330064" x="4633913" y="4017963"/>
          <p14:tracePt t="330079" x="4633913" y="4037013"/>
          <p14:tracePt t="330113" x="4633913" y="4044950"/>
          <p14:tracePt t="330161" x="4643438" y="3938588"/>
          <p14:tracePt t="330173" x="4660900" y="3822700"/>
          <p14:tracePt t="330184" x="4679950" y="3741738"/>
          <p14:tracePt t="330197" x="4679950" y="3705225"/>
          <p14:tracePt t="330223" x="4687888" y="3687763"/>
          <p14:tracePt t="330331" x="4687888" y="3732213"/>
          <p14:tracePt t="330340" x="4687888" y="3776663"/>
          <p14:tracePt t="330356" x="4687888" y="3822700"/>
          <p14:tracePt t="330367" x="4687888" y="3857625"/>
          <p14:tracePt t="330394" x="4670425" y="3938588"/>
          <p14:tracePt t="330425" x="4660900" y="4000500"/>
          <p14:tracePt t="330449" x="4643438" y="4037013"/>
          <p14:tracePt t="330464" x="4633913" y="4054475"/>
          <p14:tracePt t="330493" x="4608513" y="4098925"/>
          <p14:tracePt t="330498" x="4608513" y="4108450"/>
          <p14:tracePt t="330511" x="4598988" y="4125913"/>
          <p14:tracePt t="330546" x="4589463" y="4133850"/>
          <p14:tracePt t="330679" x="4616450" y="4108450"/>
          <p14:tracePt t="330694" x="4643438" y="4037013"/>
          <p14:tracePt t="330703" x="4652963" y="3990975"/>
          <p14:tracePt t="330727" x="4670425" y="3938588"/>
          <p14:tracePt t="330749" x="4670425" y="3919538"/>
          <p14:tracePt t="330765" x="4670425" y="3875088"/>
          <p14:tracePt t="330794" x="4670425" y="3830638"/>
          <p14:tracePt t="330799" x="4670425" y="3822700"/>
          <p14:tracePt t="330812" x="4670425" y="3813175"/>
          <p14:tracePt t="330907" x="4670425" y="3830638"/>
          <p14:tracePt t="330919" x="4670425" y="3857625"/>
          <p14:tracePt t="330930" x="4670425" y="3875088"/>
          <p14:tracePt t="330950" x="4670425" y="3894138"/>
          <p14:tracePt t="330979" x="4643438" y="3973513"/>
          <p14:tracePt t="331010" x="4633913" y="4027488"/>
          <p14:tracePt t="331016" x="4625975" y="4062413"/>
          <p14:tracePt t="331048" x="4608513" y="4133850"/>
          <p14:tracePt t="331054" x="4598988" y="4160838"/>
          <p14:tracePt t="331066" x="4598988" y="4170363"/>
          <p14:tracePt t="331095" x="4589463" y="4179888"/>
          <p14:tracePt t="331135" x="4589463" y="4152900"/>
          <p14:tracePt t="331150" x="4598988" y="4098925"/>
          <p14:tracePt t="331179" x="4625975" y="3983038"/>
          <p14:tracePt t="331185" x="4643438" y="3938588"/>
          <p14:tracePt t="331199" x="4660900" y="3884613"/>
          <p14:tracePt t="331226" x="4679950" y="3803650"/>
          <p14:tracePt t="331232" x="4687888" y="3795713"/>
          <p14:tracePt t="331251" x="4687888" y="3786188"/>
          <p14:tracePt t="331295" x="4687888" y="3776663"/>
          <p14:tracePt t="331326" x="4687888" y="3786188"/>
          <p14:tracePt t="331337" x="4670425" y="3813175"/>
          <p14:tracePt t="331352" x="4660900" y="3840163"/>
          <p14:tracePt t="331366" x="4652963" y="3875088"/>
          <p14:tracePt t="331396" x="4633913" y="3919538"/>
          <p14:tracePt t="331401" x="4625975" y="3938588"/>
          <p14:tracePt t="331415" x="4625975" y="3946525"/>
          <p14:tracePt t="331505" x="4625975" y="3929063"/>
          <p14:tracePt t="331521" x="4625975" y="3911600"/>
          <p14:tracePt t="331533" x="4625975" y="3902075"/>
          <p14:tracePt t="331551" x="4625975" y="3894138"/>
          <p14:tracePt t="331602" x="4625975" y="3902075"/>
          <p14:tracePt t="331617" x="4625975" y="3929063"/>
          <p14:tracePt t="331630" x="4625975" y="3946525"/>
          <p14:tracePt t="331651" x="4625975" y="3973513"/>
          <p14:tracePt t="331695" x="4625975" y="3983038"/>
          <p14:tracePt t="331701" x="4616450" y="3983038"/>
          <p14:tracePt t="331809" x="4616450" y="3965575"/>
          <p14:tracePt t="331820" x="4616450" y="3956050"/>
          <p14:tracePt t="331849" x="4616450" y="3946525"/>
          <p14:tracePt t="331929" x="4616450" y="3956050"/>
          <p14:tracePt t="331954" x="4616450" y="3965575"/>
          <p14:tracePt t="331965" x="4616450" y="3973513"/>
          <p14:tracePt t="332061" x="4616450" y="3956050"/>
          <p14:tracePt t="332074" x="4616450" y="3929063"/>
          <p14:tracePt t="332097" x="4616450" y="3830638"/>
          <p14:tracePt t="332127" x="4616450" y="3697288"/>
          <p14:tracePt t="332133" x="4616450" y="3643313"/>
          <p14:tracePt t="332151" x="4616450" y="3608388"/>
          <p14:tracePt t="332167" x="4616450" y="3554413"/>
          <p14:tracePt t="332183" x="4598988" y="3482975"/>
          <p14:tracePt t="332212" x="4581525" y="3384550"/>
          <p14:tracePt t="332218" x="4562475" y="3348038"/>
          <p14:tracePt t="332230" x="4545013" y="3295650"/>
          <p14:tracePt t="332251" x="4545013" y="3268663"/>
          <p14:tracePt t="332267" x="4527550" y="3214688"/>
          <p14:tracePt t="332296" x="4518025" y="3179763"/>
          <p14:tracePt t="332305" x="4518025" y="3170238"/>
          <p14:tracePt t="332316" x="4518025" y="3160713"/>
          <p14:tracePt t="332349" x="4518025" y="3152775"/>
          <p14:tracePt t="332578" x="4518025" y="3143250"/>
          <p14:tracePt t="332588" x="4518025" y="3125788"/>
          <p14:tracePt t="332600" x="4510088" y="3108325"/>
          <p14:tracePt t="332629" x="4491038" y="3054350"/>
          <p14:tracePt t="332652" x="4483100" y="2965450"/>
          <p14:tracePt t="332681" x="4465638" y="2884488"/>
          <p14:tracePt t="332687" x="4456113" y="2857500"/>
          <p14:tracePt t="332700" x="4438650" y="2830513"/>
          <p14:tracePt t="332729" x="4429125" y="2786063"/>
          <p14:tracePt t="332734" x="4419600" y="2768600"/>
          <p14:tracePt t="332753" x="4419600" y="2759075"/>
          <p14:tracePt t="332768" x="4402138" y="2741613"/>
          <p14:tracePt t="332798" x="4357688" y="2660650"/>
          <p14:tracePt t="332807" x="4348163" y="2652713"/>
          <p14:tracePt t="332831" x="4340225" y="2633663"/>
          <p14:tracePt t="332853" x="4330700" y="2625725"/>
          <p14:tracePt t="332913" x="4348163" y="2652713"/>
          <p14:tracePt t="332929" x="4384675" y="2697163"/>
          <p14:tracePt t="332935" x="4411663" y="2732088"/>
          <p14:tracePt t="332953" x="4429125" y="2759075"/>
          <p14:tracePt t="332982" x="4456113" y="2795588"/>
          <p14:tracePt t="332988" x="4473575" y="2822575"/>
          <p14:tracePt t="333000" x="4483100" y="2857500"/>
          <p14:tracePt t="333029" x="4518025" y="2928938"/>
          <p14:tracePt t="333035" x="4537075" y="2965450"/>
          <p14:tracePt t="333053" x="4537075" y="3000375"/>
          <p14:tracePt t="333069" x="4545013" y="3044825"/>
          <p14:tracePt t="333098" x="4572000" y="3170238"/>
          <p14:tracePt t="333116" x="4589463" y="3232150"/>
          <p14:tracePt t="333152" x="4616450" y="3554413"/>
          <p14:tracePt t="333171" x="4625975" y="3652838"/>
          <p14:tracePt t="333198" x="4633913" y="3830638"/>
          <p14:tracePt t="333204" x="4633913" y="3902075"/>
          <p14:tracePt t="333229" x="4633913" y="4010025"/>
          <p14:tracePt t="333254" x="4633913" y="4027488"/>
          <p14:tracePt t="333420" x="4633913" y="4044950"/>
          <p14:tracePt t="333432" x="4633913" y="4062413"/>
          <p14:tracePt t="333454" x="4633913" y="4089400"/>
          <p14:tracePt t="333484" x="4633913" y="4116388"/>
          <p14:tracePt t="333515" x="4625975" y="4179888"/>
          <p14:tracePt t="333554" x="4608513" y="4251325"/>
          <p14:tracePt t="333584" x="4598988" y="4276725"/>
          <p14:tracePt t="333590" x="4589463" y="4295775"/>
          <p14:tracePt t="333602" x="4572000" y="4303713"/>
          <p14:tracePt t="333631" x="4554538" y="4330700"/>
          <p14:tracePt t="333637" x="4554538" y="4340225"/>
          <p14:tracePt t="333656" x="4537075" y="4357688"/>
          <p14:tracePt t="333684" x="4518025" y="4375150"/>
          <p14:tracePt t="333702" x="4518025" y="4384675"/>
          <p14:tracePt t="333816" x="4518025" y="4367213"/>
          <p14:tracePt t="333830" x="4527550" y="4357688"/>
          <p14:tracePt t="333839" x="4527550" y="4348163"/>
          <p14:tracePt t="333923" x="4537075" y="4303713"/>
          <p14:tracePt t="333937" x="4545013" y="4251325"/>
          <p14:tracePt t="333955" x="4554538" y="4197350"/>
          <p14:tracePt t="333972" x="4562475" y="4098925"/>
          <p14:tracePt t="334001" x="4572000" y="4071938"/>
          <p14:tracePt t="334021" x="4572000" y="4062413"/>
          <p14:tracePt t="334057" x="4572000" y="4010025"/>
          <p14:tracePt t="334070" x="4581525" y="3983038"/>
          <p14:tracePt t="334078" x="4589463" y="3965575"/>
          <p14:tracePt t="334102" x="4589463" y="3956050"/>
          <p14:tracePt t="334107" x="4589463" y="3946525"/>
          <p14:tracePt t="334133" x="4598988" y="3929063"/>
          <p14:tracePt t="334140" x="4598988" y="3919538"/>
          <p14:tracePt t="334261" x="4598988" y="3929063"/>
          <p14:tracePt t="334272" x="4598988" y="3956050"/>
          <p14:tracePt t="334283" x="4598988" y="3973513"/>
          <p14:tracePt t="334305" x="4598988" y="4000500"/>
          <p14:tracePt t="334321" x="4598988" y="4044950"/>
          <p14:tracePt t="334357" x="4581525" y="4116388"/>
          <p14:tracePt t="334374" x="4581525" y="4133850"/>
          <p14:tracePt t="334404" x="4581525" y="4152900"/>
          <p14:tracePt t="334433" x="4572000" y="4152900"/>
          <p14:tracePt t="334476" x="4572000" y="4108450"/>
          <p14:tracePt t="334489" x="4572000" y="4044950"/>
          <p14:tracePt t="334499" x="4572000" y="3973513"/>
          <p14:tracePt t="334521" x="4581525" y="3884613"/>
          <p14:tracePt t="334537" x="4598988" y="3759200"/>
          <p14:tracePt t="334559" x="4608513" y="3741738"/>
          <p14:tracePt t="334588" x="4608513" y="3732213"/>
          <p14:tracePt t="334645" x="4608513" y="3759200"/>
          <p14:tracePt t="334657" x="4608513" y="3822700"/>
          <p14:tracePt t="334671" x="4589463" y="3867150"/>
          <p14:tracePt t="334690" x="4581525" y="3919538"/>
          <p14:tracePt t="334706" x="4545013" y="4037013"/>
          <p14:tracePt t="334721" x="4537075" y="4071938"/>
          <p14:tracePt t="334757" x="4518025" y="4152900"/>
          <p14:tracePt t="334775" x="4510088" y="4197350"/>
          <p14:tracePt t="334804" x="4510088" y="4214813"/>
          <p14:tracePt t="334822" x="4510088" y="4224338"/>
          <p14:tracePt t="334873" x="4510088" y="4205288"/>
          <p14:tracePt t="334883" x="4518025" y="4179888"/>
          <p14:tracePt t="334907" x="4518025" y="4152900"/>
          <p14:tracePt t="334922" x="4554538" y="4098925"/>
          <p14:tracePt t="334958" x="4554538" y="4062413"/>
          <p14:tracePt t="335067" x="4562475" y="4017963"/>
          <p14:tracePt t="335078" x="4572000" y="3990975"/>
          <p14:tracePt t="335091" x="4581525" y="3973513"/>
          <p14:tracePt t="335121" x="4581525" y="3956050"/>
          <p14:tracePt t="335128" x="4581525" y="3946525"/>
          <p14:tracePt t="335171" x="4581525" y="4062413"/>
          <p14:tracePt t="335186" x="4581525" y="4214813"/>
          <p14:tracePt t="335197" x="4581525" y="4322763"/>
          <p14:tracePt t="335219" x="4581525" y="4429125"/>
          <p14:tracePt t="335238" x="4581525" y="4446588"/>
          <p14:tracePt t="335261" x="4581525" y="4456113"/>
          <p14:tracePt t="335318" x="4581525" y="4411663"/>
          <p14:tracePt t="335331" x="4589463" y="4340225"/>
          <p14:tracePt t="335343" x="4598988" y="4251325"/>
          <p14:tracePt t="335361" x="4608513" y="4152900"/>
          <p14:tracePt t="335377" x="4616450" y="4071938"/>
          <p14:tracePt t="335405" x="4625975" y="4010025"/>
          <p14:tracePt t="335424" x="4625975" y="4000500"/>
          <p14:tracePt t="335461" x="4625975" y="4010025"/>
          <p14:tracePt t="335475" x="4616450" y="4062413"/>
          <p14:tracePt t="335489" x="4598988" y="4125913"/>
          <p14:tracePt t="335499" x="4581525" y="4205288"/>
          <p14:tracePt t="335524" x="4554538" y="4295775"/>
          <p14:tracePt t="335539" x="4554538" y="4313238"/>
          <p14:tracePt t="335562" x="4554538" y="4322763"/>
          <p14:tracePt t="335607" x="4554538" y="4295775"/>
          <p14:tracePt t="335625" x="4554538" y="4241800"/>
          <p14:tracePt t="335640" x="4562475" y="4179888"/>
          <p14:tracePt t="335662" x="4572000" y="4108450"/>
          <p14:tracePt t="335677" x="4572000" y="4098925"/>
          <p14:tracePt t="335706" x="4572000" y="4089400"/>
          <p14:tracePt t="335740" x="4572000" y="4098925"/>
          <p14:tracePt t="335762" x="4554538" y="4187825"/>
          <p14:tracePt t="335791" x="4518025" y="4295775"/>
          <p14:tracePt t="335809" x="4500563" y="4330700"/>
          <p14:tracePt t="335897" x="4500563" y="4295775"/>
          <p14:tracePt t="335908" x="4500563" y="4251325"/>
          <p14:tracePt t="335923" x="4510088" y="4224338"/>
          <p14:tracePt t="335941" x="4518025" y="4187825"/>
          <p14:tracePt t="335962" x="4518025" y="4179888"/>
          <p14:tracePt t="335991" x="4518025" y="4170363"/>
          <p14:tracePt t="336136" x="4518025" y="4143375"/>
          <p14:tracePt t="336147" x="4527550" y="4125913"/>
          <p14:tracePt t="336171" x="4537075" y="4116388"/>
          <p14:tracePt t="336220" x="4537075" y="4098925"/>
          <p14:tracePt t="336232" x="4537075" y="4089400"/>
          <p14:tracePt t="336243" x="4545013" y="4081463"/>
          <p14:tracePt t="336292" x="4545013" y="4071938"/>
          <p14:tracePt t="336302" x="4554538" y="4054475"/>
          <p14:tracePt t="336326" x="4554538" y="4044950"/>
          <p14:tracePt t="336342" x="4554538" y="4037013"/>
          <p14:tracePt t="336462" x="4554538" y="4044950"/>
          <p14:tracePt t="336471" x="4554538" y="4062413"/>
          <p14:tracePt t="336493" x="4554538" y="4081463"/>
          <p14:tracePt t="336523" x="4554538" y="4152900"/>
          <p14:tracePt t="336541" x="4554538" y="4187825"/>
          <p14:tracePt t="336563" x="4554538" y="4241800"/>
          <p14:tracePt t="336579" x="4545013" y="4259263"/>
          <p14:tracePt t="336608" x="4537075" y="4268788"/>
          <p14:tracePt t="336661" x="4537075" y="4251325"/>
          <p14:tracePt t="336677" x="4537075" y="4224338"/>
          <p14:tracePt t="336688" x="4537075" y="4187825"/>
          <p14:tracePt t="336711" x="4545013" y="4062413"/>
          <p14:tracePt t="336739" x="4554538" y="3990975"/>
          <p14:tracePt t="336764" x="4562475" y="3973513"/>
          <p14:tracePt t="336793" x="4562475" y="3965575"/>
          <p14:tracePt t="336818" x="4562475" y="3956050"/>
          <p14:tracePt t="336928" x="4562475" y="3965575"/>
          <p14:tracePt t="336941" x="4562475" y="3983038"/>
          <p14:tracePt t="336954" x="4562475" y="4010025"/>
          <p14:tracePt t="336966" x="4562475" y="4044950"/>
          <p14:tracePt t="336993" x="4537075" y="4125913"/>
          <p14:tracePt t="337024" x="4527550" y="4205288"/>
          <p14:tracePt t="337042" x="4518025" y="4214813"/>
          <p14:tracePt t="337064" x="4518025" y="4224338"/>
          <p14:tracePt t="337133" x="4518025" y="4187825"/>
          <p14:tracePt t="337144" x="4527550" y="4143375"/>
          <p14:tracePt t="337165" x="4537075" y="4071938"/>
          <p14:tracePt t="337181" x="4554538" y="3983038"/>
          <p14:tracePt t="337196" x="4554538" y="3956050"/>
          <p14:tracePt t="337225" x="4562475" y="3946525"/>
          <p14:tracePt t="337244" x="4562475" y="3938588"/>
          <p14:tracePt t="337265" x="4562475" y="3929063"/>
          <p14:tracePt t="337388" x="4562475" y="3938588"/>
          <p14:tracePt t="337401" x="4562475" y="3965575"/>
          <p14:tracePt t="337413" x="4562475" y="4000500"/>
          <p14:tracePt t="337442" x="4545013" y="4133850"/>
          <p14:tracePt t="337447" x="4537075" y="4197350"/>
          <p14:tracePt t="337466" x="4527550" y="4251325"/>
          <p14:tracePt t="337482" x="4518025" y="4276725"/>
          <p14:tracePt t="337510" x="4518025" y="4286250"/>
          <p14:tracePt t="337542" x="4518025" y="4295775"/>
          <p14:tracePt t="337975" x="4527550" y="4259263"/>
          <p14:tracePt t="337990" x="4562475" y="4205288"/>
          <p14:tracePt t="338013" x="4670425" y="4089400"/>
          <p14:tracePt t="338030" x="4741863" y="4010025"/>
          <p14:tracePt t="338046" x="4919663" y="3848100"/>
          <p14:tracePt t="338068" x="5089525" y="3732213"/>
          <p14:tracePt t="338084" x="5170488" y="3697288"/>
          <p14:tracePt t="338112" x="5303838" y="3670300"/>
          <p14:tracePt t="338420" x="5313363" y="3670300"/>
          <p14:tracePt t="338431" x="5322888" y="3660775"/>
          <p14:tracePt t="338446" x="5340350" y="3660775"/>
          <p14:tracePt t="338468" x="5384800" y="3660775"/>
          <p14:tracePt t="338499" x="5446713" y="3660775"/>
          <p14:tracePt t="338504" x="5483225" y="3670300"/>
          <p14:tracePt t="338517" x="5537200" y="3679825"/>
          <p14:tracePt t="338546" x="5626100" y="3724275"/>
          <p14:tracePt t="338551" x="5680075" y="3759200"/>
          <p14:tracePt t="338570" x="5741988" y="3803650"/>
          <p14:tracePt t="338586" x="5776913" y="3848100"/>
          <p14:tracePt t="338601" x="5848350" y="3919538"/>
          <p14:tracePt t="338631" x="5875338" y="3938588"/>
          <p14:tracePt t="338636" x="5875338" y="3946525"/>
          <p14:tracePt t="338671" x="5875338" y="3956050"/>
          <p14:tracePt t="338825" x="5875338" y="3946525"/>
          <p14:tracePt t="338840" x="5848350" y="3946525"/>
          <p14:tracePt t="338869" x="5786438" y="3938588"/>
          <p14:tracePt t="338886" x="5670550" y="3929063"/>
          <p14:tracePt t="338915" x="5510213" y="3929063"/>
          <p14:tracePt t="338933" x="5241925" y="3973513"/>
          <p14:tracePt t="338949" x="5072063" y="4037013"/>
          <p14:tracePt t="338971" x="4884738" y="4108450"/>
          <p14:tracePt t="338987" x="4652963" y="4224338"/>
          <p14:tracePt t="339016" x="4491038" y="4303713"/>
          <p14:tracePt t="339022" x="4438650" y="4330700"/>
          <p14:tracePt t="339034" x="4402138" y="4348163"/>
          <p14:tracePt t="339069" x="4348163" y="4375150"/>
          <p14:tracePt t="339087" x="4340225" y="4375150"/>
          <p14:tracePt t="339428" x="4340225" y="4367213"/>
          <p14:tracePt t="339441" x="4330700" y="4340225"/>
          <p14:tracePt t="339454" x="4330700" y="4303713"/>
          <p14:tracePt t="339473" x="4330700" y="4276725"/>
          <p14:tracePt t="339500" x="4330700" y="4241800"/>
          <p14:tracePt t="339518" x="4340225" y="4241800"/>
          <p14:tracePt t="339549" x="4367213" y="4214813"/>
          <p14:tracePt t="339574" x="4394200" y="4205288"/>
          <p14:tracePt t="339602" x="4411663" y="4205288"/>
          <p14:tracePt t="339620" x="4419600" y="4205288"/>
          <p14:tracePt t="339636" x="4429125" y="4205288"/>
          <p14:tracePt t="339671" x="4446588" y="4197350"/>
          <p14:tracePt t="339693" x="4446588" y="4187825"/>
          <p14:tracePt t="339718" x="4465638" y="4170363"/>
          <p14:tracePt t="339896" x="4456113" y="4170363"/>
          <p14:tracePt t="339919" x="4456113" y="4160838"/>
          <p14:tracePt t="339945" x="4456113" y="4152900"/>
          <p14:tracePt t="339957" x="4456113" y="4143375"/>
          <p14:tracePt t="339975" x="4456113" y="4133850"/>
          <p14:tracePt t="339990" x="4465638" y="4116388"/>
          <p14:tracePt t="340019" x="4491038" y="4071938"/>
          <p14:tracePt t="340037" x="4510088" y="4062413"/>
          <p14:tracePt t="340053" x="4518025" y="4054475"/>
          <p14:tracePt t="340075" x="4527550" y="4044950"/>
          <p14:tracePt t="340090" x="4527550" y="4037013"/>
          <p14:tracePt t="340223" x="4527550" y="4010025"/>
          <p14:tracePt t="340234" x="4527550" y="3983038"/>
          <p14:tracePt t="340245" x="4518025" y="3956050"/>
          <p14:tracePt t="340276" x="4518025" y="3857625"/>
          <p14:tracePt t="340291" x="4510088" y="3813175"/>
          <p14:tracePt t="340307" x="4500563" y="3714750"/>
          <p14:tracePt t="340336" x="4491038" y="3643313"/>
          <p14:tracePt t="340342" x="4483100" y="3616325"/>
          <p14:tracePt t="340354" x="4483100" y="3608388"/>
          <p14:tracePt t="340376" x="4473575" y="3581400"/>
          <p14:tracePt t="340606" x="4473575" y="3562350"/>
          <p14:tracePt t="340620" x="4473575" y="3536950"/>
          <p14:tracePt t="340629" x="4473575" y="3509963"/>
          <p14:tracePt t="340641" x="4473575" y="3455988"/>
          <p14:tracePt t="340656" x="4473575" y="3384550"/>
          <p14:tracePt t="340677" x="4473575" y="3286125"/>
          <p14:tracePt t="340704" x="4446588" y="3062288"/>
          <p14:tracePt t="340722" x="4438650" y="3036888"/>
          <p14:tracePt t="340753" x="4419600" y="3000375"/>
          <p14:tracePt t="340777" x="4411663" y="2982913"/>
          <p14:tracePt t="340821" x="4411663" y="2965450"/>
          <p14:tracePt t="340859" x="4411663" y="2955925"/>
          <p14:tracePt t="340978" x="4419600" y="2965450"/>
          <p14:tracePt t="340992" x="4429125" y="2982913"/>
          <p14:tracePt t="341004" x="4438650" y="2990850"/>
          <p14:tracePt t="341025" x="4465638" y="3044825"/>
          <p14:tracePt t="341040" x="4483100" y="3071813"/>
          <p14:tracePt t="341076" x="4510088" y="3170238"/>
          <p14:tracePt t="341094" x="4518025" y="3205163"/>
          <p14:tracePt t="341110" x="4537075" y="3259138"/>
          <p14:tracePt t="341138" x="4562475" y="3384550"/>
          <p14:tracePt t="341144" x="4572000" y="3438525"/>
          <p14:tracePt t="341157" x="4581525" y="3482975"/>
          <p14:tracePt t="341178" x="4581525" y="3536950"/>
          <p14:tracePt t="341207" x="4589463" y="3652838"/>
          <p14:tracePt t="341238" x="4589463" y="3697288"/>
          <p14:tracePt t="341244" x="4589463" y="3705225"/>
          <p14:tracePt t="341257" x="4589463" y="3714750"/>
          <p14:tracePt t="341279" x="4589463" y="3751263"/>
          <p14:tracePt t="341294" x="4589463" y="3768725"/>
          <p14:tracePt t="341323" x="4589463" y="3795713"/>
          <p14:tracePt t="341329" x="4589463" y="3813175"/>
          <p14:tracePt t="341376" x="4589463" y="3822700"/>
          <p14:tracePt t="341557" x="4589463" y="3830638"/>
          <p14:tracePt t="341569" x="4589463" y="3840163"/>
          <p14:tracePt t="341580" x="4589463" y="3857625"/>
          <p14:tracePt t="341609" x="4589463" y="3911600"/>
          <p14:tracePt t="341626" x="4589463" y="3929063"/>
          <p14:tracePt t="341656" x="4581525" y="3973513"/>
          <p14:tracePt t="341680" x="4572000" y="4017963"/>
          <p14:tracePt t="341709" x="4554538" y="4062413"/>
          <p14:tracePt t="341715" x="4537075" y="4108450"/>
          <p14:tracePt t="341727" x="4537075" y="4133850"/>
          <p14:tracePt t="341756" x="4537075" y="4187825"/>
          <p14:tracePt t="341761" x="4527550" y="4205288"/>
          <p14:tracePt t="341780" x="4518025" y="4214813"/>
          <p14:tracePt t="341796" x="4510088" y="4251325"/>
          <p14:tracePt t="341891" x="4510088" y="4232275"/>
          <p14:tracePt t="341902" x="4510088" y="4214813"/>
          <p14:tracePt t="341916" x="4518025" y="4197350"/>
          <p14:tracePt t="341929" x="4527550" y="4170363"/>
          <p14:tracePt t="341957" x="4545013" y="4108450"/>
          <p14:tracePt t="341963" x="4562475" y="4081463"/>
          <p14:tracePt t="341981" x="4572000" y="4054475"/>
          <p14:tracePt t="342011" x="4572000" y="4027488"/>
          <p14:tracePt t="342146" x="4572000" y="4054475"/>
          <p14:tracePt t="342158" x="4572000" y="4116388"/>
          <p14:tracePt t="342169" x="4562475" y="4187825"/>
          <p14:tracePt t="342182" x="4554538" y="4268788"/>
          <p14:tracePt t="342211" x="4518025" y="4411663"/>
          <p14:tracePt t="342217" x="4518025" y="4456113"/>
          <p14:tracePt t="342229" x="4510088" y="4483100"/>
          <p14:tracePt t="342258" x="4500563" y="4510088"/>
          <p14:tracePt t="342349" x="4500563" y="4500563"/>
          <p14:tracePt t="342359" x="4500563" y="4465638"/>
          <p14:tracePt t="342381" x="4500563" y="4429125"/>
          <p14:tracePt t="342398" x="4510088" y="4340225"/>
          <p14:tracePt t="342420" x="4527550" y="4241800"/>
          <p14:tracePt t="342440" x="4537075" y="4214813"/>
          <p14:tracePt t="342461" x="4537075" y="4160838"/>
          <p14:tracePt t="342486" x="4545013" y="4152900"/>
          <p14:tracePt t="342507" x="4545013" y="4143375"/>
          <p14:tracePt t="342615" x="4545013" y="4152900"/>
          <p14:tracePt t="342626" x="4537075" y="4179888"/>
          <p14:tracePt t="342637" x="4527550" y="4187825"/>
          <p14:tracePt t="342649" x="4518025" y="4205288"/>
          <p14:tracePt t="342680" x="4500563" y="4241800"/>
          <p14:tracePt t="342699" x="4500563" y="4251325"/>
          <p14:tracePt t="342727" x="4491038" y="4251325"/>
          <p14:tracePt t="342757" x="4491038" y="4241800"/>
          <p14:tracePt t="342768" x="4491038" y="4214813"/>
          <p14:tracePt t="342783" x="4500563" y="4179888"/>
          <p14:tracePt t="342799" x="4510088" y="4125913"/>
          <p14:tracePt t="342828" x="4527550" y="4037013"/>
          <p14:tracePt t="342833" x="4537075" y="4000500"/>
          <p14:tracePt t="342846" x="4545013" y="3973513"/>
          <p14:tracePt t="342881" x="4545013" y="3956050"/>
          <p14:tracePt t="342891" x="4545013" y="3946525"/>
          <p14:tracePt t="342950" x="4545013" y="3965575"/>
          <p14:tracePt t="342960" x="4545013" y="4017963"/>
          <p14:tracePt t="342980" x="4527550" y="4098925"/>
          <p14:tracePt t="342998" x="4483100" y="4251325"/>
          <p14:tracePt t="343028" x="4473575" y="4367213"/>
          <p14:tracePt t="343047" x="4465638" y="4402138"/>
          <p14:tracePt t="343081" x="4465638" y="4411663"/>
          <p14:tracePt t="343155" x="4465638" y="4402138"/>
          <p14:tracePt t="343165" x="4465638" y="4394200"/>
          <p14:tracePt t="343182" x="4465638" y="4367213"/>
          <p14:tracePt t="343199" x="4483100" y="4340225"/>
          <p14:tracePt t="343215" x="4537075" y="4268788"/>
          <p14:tracePt t="343244" x="4697413" y="4133850"/>
          <p14:tracePt t="343250" x="4822825" y="4062413"/>
          <p14:tracePt t="343263" x="5000625" y="4000500"/>
          <p14:tracePt t="343285" x="5419725" y="3919538"/>
          <p14:tracePt t="343313" x="5786438" y="3946525"/>
          <p14:tracePt t="343345" x="6010275" y="4010025"/>
          <p14:tracePt t="343539" x="6018213" y="4010025"/>
          <p14:tracePt t="343552" x="6027738" y="4010025"/>
          <p14:tracePt t="343574" x="6037263" y="4010025"/>
          <p14:tracePt t="343587" x="6054725" y="4010025"/>
          <p14:tracePt t="343610" x="6062663" y="4010025"/>
          <p14:tracePt t="343632" x="6081713" y="4010025"/>
          <p14:tracePt t="343648" x="6099175" y="4010025"/>
          <p14:tracePt t="343683" x="6134100" y="4054475"/>
          <p14:tracePt t="343714" x="6143625" y="4098925"/>
          <p14:tracePt t="343732" x="6153150" y="4116388"/>
          <p14:tracePt t="343762" x="6153150" y="4125913"/>
          <p14:tracePt t="343983" x="6153150" y="4133850"/>
          <p14:tracePt t="343999" x="6153150" y="4143375"/>
          <p14:tracePt t="344022" x="6153150" y="4152900"/>
          <p14:tracePt t="344047" x="6161088" y="4152900"/>
          <p14:tracePt t="344055" x="6170613" y="4160838"/>
          <p14:tracePt t="344067" x="6180138" y="4160838"/>
          <p14:tracePt t="344087" x="6188075" y="4170363"/>
          <p14:tracePt t="344117" x="6232525" y="4187825"/>
          <p14:tracePt t="344147" x="6259513" y="4187825"/>
          <p14:tracePt t="344153" x="6269038" y="4187825"/>
          <p14:tracePt t="344187" x="6296025" y="4179888"/>
          <p14:tracePt t="344216" x="6313488" y="4152900"/>
          <p14:tracePt t="344402" x="6323013" y="4160838"/>
          <p14:tracePt t="344429" x="6323013" y="4170363"/>
          <p14:tracePt t="344440" x="6330950" y="4170363"/>
          <p14:tracePt t="344452" x="6340475" y="4170363"/>
          <p14:tracePt t="344486" x="6348413" y="4179888"/>
          <p14:tracePt t="344517" x="6357938" y="4187825"/>
          <p14:tracePt t="344548" x="6367463" y="4187825"/>
          <p14:tracePt t="344752" x="6367463" y="4197350"/>
          <p14:tracePt t="344766" x="6367463" y="4205288"/>
          <p14:tracePt t="344777" x="6367463" y="4232275"/>
          <p14:tracePt t="344802" x="6367463" y="4241800"/>
          <p14:tracePt t="344820" x="6367463" y="4251325"/>
          <p14:tracePt t="344836" x="6357938" y="4259263"/>
          <p14:tracePt t="344865" x="6348413" y="4268788"/>
          <p14:tracePt t="344870" x="6340475" y="4286250"/>
          <p14:tracePt t="344889" x="6330950" y="4286250"/>
          <p14:tracePt t="344918" x="6323013" y="4295775"/>
          <p14:tracePt t="344933" x="6313488" y="4295775"/>
          <p14:tracePt t="344981" x="6313488" y="4303713"/>
          <p14:tracePt t="345065" x="6330950" y="4276725"/>
          <p14:tracePt t="345079" x="6340475" y="4259263"/>
          <p14:tracePt t="345089" x="6357938" y="4251325"/>
          <p14:tracePt t="345118" x="6375400" y="4224338"/>
          <p14:tracePt t="345124" x="6402388" y="4205288"/>
          <p14:tracePt t="345149" x="6419850" y="4197350"/>
          <p14:tracePt t="345187" x="6429375" y="4187825"/>
          <p14:tracePt t="345296" x="6419850" y="4187825"/>
          <p14:tracePt t="345308" x="6402388" y="4187825"/>
          <p14:tracePt t="345320" x="6384925" y="4197350"/>
          <p14:tracePt t="345350" x="6340475" y="4241800"/>
          <p14:tracePt t="345355" x="6330950" y="4268788"/>
          <p14:tracePt t="345368" x="6303963" y="4286250"/>
          <p14:tracePt t="345390" x="6286500" y="4322763"/>
          <p14:tracePt t="345406" x="6286500" y="4330700"/>
          <p14:tracePt t="345435" x="6286500" y="4340225"/>
          <p14:tracePt t="345533" x="6286500" y="4322763"/>
          <p14:tracePt t="345545" x="6303963" y="4295775"/>
          <p14:tracePt t="345567" x="6323013" y="4268788"/>
          <p14:tracePt t="345590" x="6348413" y="4214813"/>
          <p14:tracePt t="345619" x="6357938" y="4187825"/>
          <p14:tracePt t="345653" x="6357938" y="4179888"/>
          <p14:tracePt t="345694" x="6348413" y="4160838"/>
          <p14:tracePt t="345703" x="6340475" y="4160838"/>
          <p14:tracePt t="345714" x="6330950" y="4160838"/>
          <p14:tracePt t="345738" x="6303963" y="4160838"/>
          <p14:tracePt t="345767" x="6276975" y="4197350"/>
          <p14:tracePt t="345773" x="6259513" y="4232275"/>
          <p14:tracePt t="345791" x="6259513" y="4259263"/>
          <p14:tracePt t="345820" x="6251575" y="4276725"/>
          <p14:tracePt t="345882" x="6259513" y="4286250"/>
          <p14:tracePt t="345893" x="6276975" y="4286250"/>
          <p14:tracePt t="345907" x="6296025" y="4286250"/>
          <p14:tracePt t="345936" x="6330950" y="4276725"/>
          <p14:tracePt t="345942" x="6340475" y="4259263"/>
          <p14:tracePt t="345955" x="6357938" y="4251325"/>
          <p14:tracePt t="345990" x="6375400" y="4214813"/>
          <p14:tracePt t="346021" x="6375400" y="4205288"/>
          <p14:tracePt t="346172" x="6367463" y="4232275"/>
          <p14:tracePt t="346185" x="6348413" y="4276725"/>
          <p14:tracePt t="346195" x="6340475" y="4313238"/>
          <p14:tracePt t="346209" x="6340475" y="4348163"/>
          <p14:tracePt t="346237" x="6323013" y="4394200"/>
          <p14:tracePt t="346266" x="6323013" y="4402138"/>
          <p14:tracePt t="346411" x="6323013" y="4394200"/>
          <p14:tracePt t="346422" x="6323013" y="4384675"/>
          <p14:tracePt t="346433" x="6323013" y="4375150"/>
          <p14:tracePt t="346455" x="6323013" y="4367213"/>
          <p14:tracePt t="346472" x="6330950" y="4367213"/>
          <p14:tracePt t="346591" x="6323013" y="4367213"/>
          <p14:tracePt t="346602" x="6313488" y="4367213"/>
          <p14:tracePt t="346624" x="6303963" y="4367213"/>
          <p14:tracePt t="346655" x="6296025" y="4367213"/>
          <p14:tracePt t="346736" x="6303963" y="4357688"/>
          <p14:tracePt t="346747" x="6323013" y="4340225"/>
          <p14:tracePt t="346758" x="6340475" y="4330700"/>
          <p14:tracePt t="346794" x="6375400" y="4286250"/>
          <p14:tracePt t="346799" x="6384925" y="4276725"/>
          <p14:tracePt t="346812" x="6394450" y="4268788"/>
          <p14:tracePt t="346840" x="6402388" y="4251325"/>
          <p14:tracePt t="346905" x="6402388" y="4241800"/>
          <p14:tracePt t="346914" x="6402388" y="4224338"/>
          <p14:tracePt t="346929" x="6394450" y="4224338"/>
          <p14:tracePt t="346944" x="6375400" y="4224338"/>
          <p14:tracePt t="346972" x="6348413" y="4251325"/>
          <p14:tracePt t="346996" x="6323013" y="4295775"/>
          <p14:tracePt t="347012" x="6313488" y="4340225"/>
          <p14:tracePt t="347041" x="6313488" y="4357688"/>
          <p14:tracePt t="347060" x="6313488" y="4367213"/>
          <p14:tracePt t="347098" x="6323013" y="4367213"/>
          <p14:tracePt t="347108" x="6330950" y="4367213"/>
          <p14:tracePt t="347127" x="6348413" y="4357688"/>
          <p14:tracePt t="347143" x="6367463" y="4348163"/>
          <p14:tracePt t="347172" x="6394450" y="4295775"/>
          <p14:tracePt t="347196" x="6394450" y="4286250"/>
          <p14:tracePt t="347289" x="6384925" y="4268788"/>
          <p14:tracePt t="347303" x="6357938" y="4259263"/>
          <p14:tracePt t="347313" x="6357938" y="4251325"/>
          <p14:tracePt t="347328" x="6340475" y="4241800"/>
          <p14:tracePt t="347357" x="6330950" y="4241800"/>
          <p14:tracePt t="347364" x="6313488" y="4241800"/>
          <p14:tracePt t="347376" x="6303963" y="4251325"/>
          <p14:tracePt t="347397" x="6276975" y="4286250"/>
          <p14:tracePt t="347413" x="6269038" y="4295775"/>
          <p14:tracePt t="347442" x="6269038" y="4303713"/>
          <p14:tracePt t="347493" x="6286500" y="4303713"/>
          <p14:tracePt t="347503" x="6303963" y="4303713"/>
          <p14:tracePt t="347517" x="6323013" y="4295775"/>
          <p14:tracePt t="347530" x="6348413" y="4295775"/>
          <p14:tracePt t="347558" x="6357938" y="4286250"/>
          <p14:tracePt t="347626" x="6357938" y="4276725"/>
          <p14:tracePt t="347649" x="6357938" y="4224338"/>
          <p14:tracePt t="347659" x="6357938" y="4197350"/>
          <p14:tracePt t="347671" x="6348413" y="4179888"/>
          <p14:tracePt t="347695" x="6340475" y="4170363"/>
          <p14:tracePt t="347727" x="6323013" y="4160838"/>
          <p14:tracePt t="347733" x="6313488" y="4160838"/>
          <p14:tracePt t="347746" x="6296025" y="4170363"/>
          <p14:tracePt t="347774" x="6276975" y="4205288"/>
          <p14:tracePt t="347780" x="6259513" y="4232275"/>
          <p14:tracePt t="347799" x="6259513" y="4241800"/>
          <p14:tracePt t="347828" x="6251575" y="4259263"/>
          <p14:tracePt t="347903" x="6259513" y="4268788"/>
          <p14:tracePt t="347916" x="6269038" y="4268788"/>
          <p14:tracePt t="347929" x="6286500" y="4268788"/>
          <p14:tracePt t="347946" x="6296025" y="4268788"/>
          <p14:tracePt t="347962" x="6303963" y="4259263"/>
          <p14:tracePt t="347978" x="6330950" y="4241800"/>
          <p14:tracePt t="347999" x="6340475" y="4232275"/>
          <p14:tracePt t="348028" x="6348413" y="4224338"/>
          <p14:tracePt t="348201" x="6340475" y="4224338"/>
          <p14:tracePt t="348215" x="6330950" y="4224338"/>
          <p14:tracePt t="348227" x="6323013" y="4241800"/>
          <p14:tracePt t="348247" x="6303963" y="4259263"/>
          <p14:tracePt t="348263" x="6296025" y="4313238"/>
          <p14:tracePt t="348298" x="6286500" y="4348163"/>
          <p14:tracePt t="348304" x="6286500" y="4367213"/>
          <p14:tracePt t="348329" x="6286500" y="4384675"/>
          <p14:tracePt t="348348" x="6296025" y="4384675"/>
          <p14:tracePt t="348376" x="6313488" y="4375150"/>
          <p14:tracePt t="348383" x="6323013" y="4357688"/>
          <p14:tracePt t="348401" x="6340475" y="4340225"/>
          <p14:tracePt t="348416" x="6348413" y="4313238"/>
          <p14:tracePt t="348432" x="6375400" y="4251325"/>
          <p14:tracePt t="348461" x="6384925" y="4214813"/>
          <p14:tracePt t="348469" x="6394450" y="4214813"/>
          <p14:tracePt t="348480" x="6394450" y="4205288"/>
          <p14:tracePt t="348576" x="6394450" y="4197350"/>
          <p14:tracePt t="348587" x="6367463" y="4187825"/>
          <p14:tracePt t="348600" x="6357938" y="4187825"/>
          <p14:tracePt t="348630" x="6340475" y="4187825"/>
          <p14:tracePt t="348647" x="6330950" y="4187825"/>
          <p14:tracePt t="348672" x="6330950" y="4197350"/>
          <p14:tracePt t="348695" x="6330950" y="4205288"/>
          <p14:tracePt t="348719" x="6323013" y="4224338"/>
          <p14:tracePt t="348732" x="6323013" y="4241800"/>
          <p14:tracePt t="348750" x="6323013" y="4251325"/>
          <p14:tracePt t="348764" x="6323013" y="4276725"/>
          <p14:tracePt t="348781" x="6323013" y="4286250"/>
          <p14:tracePt t="348841" x="6330950" y="4286250"/>
          <p14:tracePt t="348851" x="6330950" y="4268788"/>
          <p14:tracePt t="348866" x="6340475" y="4251325"/>
          <p14:tracePt t="348900" x="6348413" y="4224338"/>
          <p14:tracePt t="348931" x="6348413" y="4214813"/>
          <p14:tracePt t="349606" x="6340475" y="4214813"/>
          <p14:tracePt t="349621" x="6340475" y="4224338"/>
          <p14:tracePt t="349633" x="6330950" y="4232275"/>
          <p14:tracePt t="349656" x="6323013" y="4241800"/>
          <p14:tracePt t="349715" x="6323013" y="4251325"/>
          <p14:tracePt t="349730" x="6313488" y="4251325"/>
          <p14:tracePt t="349800" x="6313488" y="4259263"/>
          <p14:tracePt t="349812" x="6303963" y="4268788"/>
          <p14:tracePt t="349826" x="6296025" y="4276725"/>
          <p14:tracePt t="349838" x="6296025" y="4286250"/>
          <p14:tracePt t="349865" x="6296025" y="4295775"/>
          <p14:tracePt t="349968" x="6303963" y="4295775"/>
          <p14:tracePt t="349995" x="6313488" y="4295775"/>
          <p14:tracePt t="350017" x="6323013" y="4286250"/>
          <p14:tracePt t="350028" x="6323013" y="4276725"/>
          <p14:tracePt t="350038" x="6340475" y="4276725"/>
          <p14:tracePt t="350054" x="6340475" y="4259263"/>
          <p14:tracePt t="350069" x="6348413" y="4259263"/>
          <p14:tracePt t="350104" x="6367463" y="4232275"/>
          <p14:tracePt t="350185" x="6384925" y="4205288"/>
          <p14:tracePt t="350196" x="6384925" y="4197350"/>
          <p14:tracePt t="350212" x="6394450" y="4179888"/>
          <p14:tracePt t="350580" x="6411913" y="4116388"/>
          <p14:tracePt t="350595" x="6429375" y="4054475"/>
          <p14:tracePt t="350665" x="6429375" y="4062413"/>
          <p14:tracePt t="350774" x="6438900" y="4054475"/>
          <p14:tracePt t="350797" x="6446838" y="4037013"/>
          <p14:tracePt t="350813" x="6446838" y="4027488"/>
          <p14:tracePt t="350838" x="6456363" y="4017963"/>
          <p14:tracePt t="350871" x="6465888" y="4017963"/>
          <p14:tracePt t="351099" x="6456363" y="4017963"/>
          <p14:tracePt t="351111" x="6446838" y="4017963"/>
          <p14:tracePt t="351125" x="6438900" y="4017963"/>
          <p14:tracePt t="351155" x="6429375" y="4027488"/>
          <p14:tracePt t="351186" x="6429375" y="4037013"/>
          <p14:tracePt t="351294" x="6438900" y="4037013"/>
          <p14:tracePt t="351304" x="6446838" y="4037013"/>
          <p14:tracePt t="351317" x="6446838" y="4044950"/>
          <p14:tracePt t="351328" x="6456363" y="4044950"/>
          <p14:tracePt t="351567" x="6446838" y="4044950"/>
          <p14:tracePt t="351592" x="6438900" y="4044950"/>
          <p14:tracePt t="351905" x="6438900" y="4062413"/>
          <p14:tracePt t="351916" x="6438900" y="4089400"/>
          <p14:tracePt t="351929" x="6419850" y="4125913"/>
          <p14:tracePt t="351958" x="6384925" y="4179888"/>
          <p14:tracePt t="351963" x="6367463" y="4197350"/>
          <p14:tracePt t="351976" x="6357938" y="4205288"/>
          <p14:tracePt t="352011" x="6340475" y="4224338"/>
          <p14:tracePt t="352023" x="6330950" y="4241800"/>
          <p14:tracePt t="352036" x="6323013" y="4259263"/>
          <p14:tracePt t="352061" x="6296025" y="4286250"/>
          <p14:tracePt t="352076" x="6286500" y="4303713"/>
          <p14:tracePt t="352112" x="6242050" y="4367213"/>
          <p14:tracePt t="352141" x="6224588" y="4375150"/>
          <p14:tracePt t="352159" x="6224588" y="4384675"/>
          <p14:tracePt t="352359" x="6215063" y="4384675"/>
          <p14:tracePt t="352370" x="6205538" y="4394200"/>
          <p14:tracePt t="352408" x="6197600" y="4394200"/>
          <p14:tracePt t="353756" x="6251575" y="4384675"/>
          <p14:tracePt t="353765" x="6348413" y="4340225"/>
          <p14:tracePt t="353782" x="6491288" y="4259263"/>
          <p14:tracePt t="353819" x="7286625" y="3786188"/>
          <p14:tracePt t="353824" x="7537450" y="3660775"/>
          <p14:tracePt t="353866" x="7983538" y="3509963"/>
          <p14:tracePt t="353898" x="8161338" y="3509963"/>
          <p14:tracePt t="353921" x="8188325" y="3509963"/>
          <p14:tracePt t="353937" x="8242300" y="3509963"/>
          <p14:tracePt t="353966" x="8286750" y="3509963"/>
          <p14:tracePt t="353972" x="8304213" y="3517900"/>
          <p14:tracePt t="353998" x="8323263" y="3527425"/>
          <p14:tracePt t="354022" x="8340725" y="3527425"/>
          <p14:tracePt t="354198" x="8340725" y="3554413"/>
          <p14:tracePt t="354211" x="8331200" y="3589338"/>
          <p14:tracePt t="354224" x="8323263" y="3616325"/>
          <p14:tracePt t="354252" x="8313738" y="3670300"/>
          <p14:tracePt t="354281" x="8313738" y="3679825"/>
          <p14:tracePt t="354344" x="8304213" y="3670300"/>
          <p14:tracePt t="354356" x="8296275" y="3643313"/>
          <p14:tracePt t="354369" x="8296275" y="3625850"/>
          <p14:tracePt t="354399" x="8286750" y="3598863"/>
          <p14:tracePt t="354425" x="8286750" y="3589338"/>
          <p14:tracePt t="354630" x="8277225" y="3625850"/>
          <p14:tracePt t="354642" x="8277225" y="3652838"/>
          <p14:tracePt t="354657" x="8269288" y="3679825"/>
          <p14:tracePt t="354672" x="8269288" y="3697288"/>
          <p14:tracePt t="354700" x="8269288" y="3714750"/>
          <p14:tracePt t="354707" x="8259763" y="3732213"/>
          <p14:tracePt t="354724" x="8259763" y="3741738"/>
          <p14:tracePt t="354740" x="8251825" y="3759200"/>
          <p14:tracePt t="354769" x="8232775" y="3803650"/>
          <p14:tracePt t="354775" x="8224838" y="3840163"/>
          <p14:tracePt t="354823" x="8205788" y="3902075"/>
          <p14:tracePt t="354829" x="8197850" y="3911600"/>
          <p14:tracePt t="354841" x="8188325" y="3929063"/>
          <p14:tracePt t="354870" x="8170863" y="3965575"/>
          <p14:tracePt t="354888" x="8161338" y="3973513"/>
          <p14:tracePt t="354923" x="8143875" y="4017963"/>
          <p14:tracePt t="354955" x="8116888" y="4054475"/>
          <p14:tracePt t="354983" x="8108950" y="4071938"/>
          <p14:tracePt t="355002" x="8099425" y="4089400"/>
          <p14:tracePt t="355025" x="8081963" y="4108450"/>
          <p14:tracePt t="355055" x="8062913" y="4143375"/>
          <p14:tracePt t="355064" x="8045450" y="4160838"/>
          <p14:tracePt t="355075" x="8037513" y="4170363"/>
          <p14:tracePt t="355090" x="8037513" y="4187825"/>
          <p14:tracePt t="355124" x="8010525" y="4205288"/>
          <p14:tracePt t="355155" x="8001000" y="4214813"/>
          <p14:tracePt t="355161" x="7991475" y="4232275"/>
          <p14:tracePt t="355186" x="7983538" y="4241800"/>
          <p14:tracePt t="355204" x="7983538" y="4259263"/>
          <p14:tracePt t="355226" x="7956550" y="4286250"/>
          <p14:tracePt t="355256" x="7929563" y="4340225"/>
          <p14:tracePt t="355273" x="7929563" y="4357688"/>
          <p14:tracePt t="355289" x="7920038" y="4357688"/>
          <p14:tracePt t="355304" x="7920038" y="4367213"/>
          <p14:tracePt t="355411" x="7920038" y="4394200"/>
          <p14:tracePt t="355426" x="7929563" y="4419600"/>
          <p14:tracePt t="355440" x="7929563" y="4446588"/>
          <p14:tracePt t="355459" x="7947025" y="4473575"/>
          <p14:tracePt t="355485" x="7974013" y="4510088"/>
          <p14:tracePt t="355503" x="7974013" y="4518025"/>
          <p14:tracePt t="355527" x="7983538" y="4527550"/>
          <p14:tracePt t="355559" x="7991475" y="4537075"/>
          <p14:tracePt t="355736" x="8010525" y="4554538"/>
          <p14:tracePt t="355751" x="8018463" y="4572000"/>
          <p14:tracePt t="355764" x="8037513" y="4581525"/>
          <p14:tracePt t="355776" x="8045450" y="4589463"/>
          <p14:tracePt t="355803" x="8054975" y="4589463"/>
          <p14:tracePt t="355881" x="8062913" y="4581525"/>
          <p14:tracePt t="355892" x="8072438" y="4537075"/>
          <p14:tracePt t="355907" x="8072438" y="4518025"/>
          <p14:tracePt t="355928" x="8072438" y="4500563"/>
          <p14:tracePt t="355944" x="8081963" y="4465638"/>
          <p14:tracePt t="355973" x="8089900" y="4438650"/>
          <p14:tracePt t="355978" x="8089900" y="4419600"/>
          <p14:tracePt t="355991" x="8089900" y="4411663"/>
          <p14:tracePt t="356027" x="8099425" y="4322763"/>
          <p14:tracePt t="356044" x="8099425" y="4286250"/>
          <p14:tracePt t="356073" x="8116888" y="4179888"/>
          <p14:tracePt t="356078" x="8116888" y="4143375"/>
          <p14:tracePt t="356091" x="8116888" y="4089400"/>
          <p14:tracePt t="356126" x="8143875" y="3875088"/>
          <p14:tracePt t="356156" x="8153400" y="3741738"/>
          <p14:tracePt t="356174" x="8161338" y="3643313"/>
          <p14:tracePt t="356191" x="8170863" y="3616325"/>
          <p14:tracePt t="356227" x="8180388" y="3571875"/>
          <p14:tracePt t="356232" x="8188325" y="3554413"/>
          <p14:tracePt t="356258" x="8197850" y="3544888"/>
          <p14:tracePt t="356277" x="8215313" y="3527425"/>
          <p14:tracePt t="356305" x="8232775" y="3527425"/>
          <p14:tracePt t="356424" x="8251825" y="3509963"/>
          <p14:tracePt t="356435" x="8251825" y="3490913"/>
          <p14:tracePt t="356459" x="8259763" y="3473450"/>
          <p14:tracePt t="356482" x="8259763" y="3465513"/>
          <p14:tracePt t="356508" x="8269288" y="3465513"/>
          <p14:tracePt t="356688" x="8259763" y="3473450"/>
          <p14:tracePt t="356710" x="8259763" y="3482975"/>
          <p14:tracePt t="356736" x="8251825" y="3490913"/>
          <p14:tracePt t="356854" x="8242300" y="3509963"/>
          <p14:tracePt t="356866" x="8242300" y="3527425"/>
          <p14:tracePt t="356894" x="8242300" y="3536950"/>
          <p14:tracePt t="356910" x="8242300" y="3554413"/>
          <p14:tracePt t="356932" x="8242300" y="3571875"/>
          <p14:tracePt t="356947" x="8242300" y="3581400"/>
          <p14:tracePt t="356963" x="8232775" y="3589338"/>
          <p14:tracePt t="356992" x="8224838" y="3643313"/>
          <p14:tracePt t="357010" x="8224838" y="3670300"/>
          <p14:tracePt t="357033" x="8197850" y="3768725"/>
          <p14:tracePt t="357048" x="8197850" y="3795713"/>
          <p14:tracePt t="357077" x="8188325" y="3840163"/>
          <p14:tracePt t="357083" x="8180388" y="3867150"/>
          <p14:tracePt t="357130" x="8161338" y="3983038"/>
          <p14:tracePt t="357136" x="8161338" y="4027488"/>
          <p14:tracePt t="357148" x="8153400" y="4089400"/>
          <p14:tracePt t="357177" x="8134350" y="4170363"/>
          <p14:tracePt t="357183" x="8134350" y="4187825"/>
          <p14:tracePt t="357195" x="8134350" y="4205288"/>
          <p14:tracePt t="357230" x="8126413" y="4232275"/>
          <p14:tracePt t="357325" x="8126413" y="4276725"/>
          <p14:tracePt t="357338" x="8134350" y="4348163"/>
          <p14:tracePt t="357349" x="8153400" y="4419600"/>
          <p14:tracePt t="357377" x="8242300" y="4598988"/>
          <p14:tracePt t="357407" x="8358188" y="4759325"/>
          <p14:tracePt t="359392" x="8348663" y="4795838"/>
          <p14:tracePt t="359402" x="8323263" y="4822825"/>
          <p14:tracePt t="359439" x="8251825" y="4875213"/>
          <p14:tracePt t="359445" x="8205788" y="4894263"/>
          <p14:tracePt t="359471" x="8108950" y="4902200"/>
          <p14:tracePt t="359477" x="8037513" y="4902200"/>
          <p14:tracePt t="359500" x="7894638" y="4902200"/>
          <p14:tracePt t="359518" x="7804150" y="4884738"/>
          <p14:tracePt t="359542" x="7589838" y="4813300"/>
          <p14:tracePt t="359557" x="7466013" y="4776788"/>
          <p14:tracePt t="359561" x="7340600" y="4732338"/>
          <p14:tracePt t="359574" x="7215188" y="4687888"/>
          <p14:tracePt t="359602" x="6902450" y="4625975"/>
          <p14:tracePt t="359608" x="6751638" y="4616450"/>
          <p14:tracePt t="359621" x="6608763" y="4616450"/>
          <p14:tracePt t="359642" x="6242050" y="4687888"/>
          <p14:tracePt t="359671" x="5911850" y="4830763"/>
          <p14:tracePt t="359688" x="5768975" y="4911725"/>
          <p14:tracePt t="359718" x="5581650" y="5072063"/>
          <p14:tracePt t="359932" x="5572125" y="5081588"/>
          <p14:tracePt t="359945" x="5554663" y="5099050"/>
          <p14:tracePt t="359959" x="5537200" y="5108575"/>
          <p14:tracePt t="359987" x="5419725" y="5153025"/>
          <p14:tracePt t="359993" x="5313363" y="5197475"/>
          <p14:tracePt t="360006" x="5116513" y="5276850"/>
          <p14:tracePt t="360041" x="4187825" y="5697538"/>
          <p14:tracePt t="360073" x="3509963" y="5973763"/>
          <p14:tracePt t="360080" x="3160713" y="6143625"/>
          <p14:tracePt t="360103" x="2581275" y="6429375"/>
          <p14:tracePt t="360140" x="2133600" y="6643688"/>
          <p14:tracePt t="360158" x="2071688" y="6670675"/>
          <p14:tracePt t="360187" x="2027238" y="6688138"/>
          <p14:tracePt t="360880" x="1839913" y="6510338"/>
          <p14:tracePt t="360894" x="1847850" y="6510338"/>
          <p14:tracePt t="360923" x="1874838" y="6510338"/>
          <p14:tracePt t="360928" x="1884363" y="6510338"/>
          <p14:tracePt t="360947" x="1893888" y="6510338"/>
          <p14:tracePt t="360976" x="1928813" y="6491288"/>
          <p14:tracePt t="360982" x="1955800" y="6483350"/>
          <p14:tracePt t="361167" x="1955800" y="6473825"/>
          <p14:tracePt t="361183" x="1955800" y="6465888"/>
          <p14:tracePt t="361205" x="1955800" y="6446838"/>
          <p14:tracePt t="361216" x="1982788" y="6429375"/>
          <p14:tracePt t="361228" x="1990725" y="6402388"/>
          <p14:tracePt t="361248" x="2017713" y="6375400"/>
          <p14:tracePt t="361264" x="2044700" y="6340475"/>
          <p14:tracePt t="361292" x="2098675" y="6259513"/>
          <p14:tracePt t="361324" x="2098675" y="6251575"/>
          <p14:tracePt t="361373" x="2098675" y="6224588"/>
          <p14:tracePt t="361383" x="2081213" y="6180138"/>
          <p14:tracePt t="361398" x="2062163" y="6153150"/>
          <p14:tracePt t="361424" x="2009775" y="6062663"/>
          <p14:tracePt t="361449" x="1928813" y="5983288"/>
          <p14:tracePt t="361478" x="1847850" y="5911850"/>
          <p14:tracePt t="361484" x="1822450" y="5875338"/>
          <p14:tracePt t="361495" x="1785938" y="5857875"/>
          <p14:tracePt t="361524" x="1741488" y="5830888"/>
          <p14:tracePt t="361548" x="1731963" y="5813425"/>
          <p14:tracePt t="361564" x="1731963" y="5803900"/>
          <p14:tracePt t="361772" x="1731963" y="5813425"/>
          <p14:tracePt t="361784" x="1724025" y="5830888"/>
          <p14:tracePt t="361796" x="1714500" y="5830888"/>
          <p14:tracePt t="361825" x="1714500" y="5840413"/>
          <p14:tracePt t="362312" x="1714500" y="5830888"/>
          <p14:tracePt t="362322" x="1714500" y="5813425"/>
          <p14:tracePt t="362350" x="1714500" y="5776913"/>
          <p14:tracePt t="362367" x="1714500" y="5768975"/>
          <p14:tracePt t="362383" x="1714500" y="5751513"/>
          <p14:tracePt t="362576" x="1714500" y="5741988"/>
          <p14:tracePt t="362625" x="1724025" y="5741988"/>
          <p14:tracePt t="362637" x="1731963" y="5741988"/>
          <p14:tracePt t="362673" x="1741488" y="5741988"/>
          <p14:tracePt t="362695" x="1751013" y="5741988"/>
          <p14:tracePt t="363646" x="1758950" y="5741988"/>
          <p14:tracePt t="363656" x="1768475" y="5741988"/>
          <p14:tracePt t="363671" x="1776413" y="5741988"/>
          <p14:tracePt t="363700" x="1785938" y="5741988"/>
          <p14:tracePt t="363706" x="1795463" y="5741988"/>
          <p14:tracePt t="363719" x="1803400" y="5741988"/>
          <p14:tracePt t="363754" x="1812925" y="5741988"/>
          <p14:tracePt t="363769" x="1822450" y="5741988"/>
          <p14:tracePt t="363778" x="1830388" y="5741988"/>
          <p14:tracePt t="363827" x="1839913" y="574198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2|0.3|0.2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4|0.3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8|0.4|0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0.3|0.3|0.4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4|0.3|0.3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3|0.3|1.1|4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4|0.3|0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318</Words>
  <Application>Microsoft Office PowerPoint</Application>
  <PresentationFormat>On-screen Show (4:3)</PresentationFormat>
  <Paragraphs>41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Default Design</vt:lpstr>
      <vt:lpstr>Development of Female Genital System</vt:lpstr>
      <vt:lpstr>OVARY</vt:lpstr>
      <vt:lpstr>OVARY</vt:lpstr>
      <vt:lpstr>PowerPoint Presentation</vt:lpstr>
      <vt:lpstr> GENITAL DUCTS</vt:lpstr>
      <vt:lpstr> GENITAL DUCTS</vt:lpstr>
      <vt:lpstr>Genital duct in the female</vt:lpstr>
      <vt:lpstr>Genital duct in the female</vt:lpstr>
      <vt:lpstr>Vagina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female genital sytem</dc:title>
  <dc:creator>Prof. Saeed Abuel Makarem</dc:creator>
  <cp:lastModifiedBy>Windows User</cp:lastModifiedBy>
  <cp:revision>36</cp:revision>
  <dcterms:created xsi:type="dcterms:W3CDTF">2005-09-03T19:37:28Z</dcterms:created>
  <dcterms:modified xsi:type="dcterms:W3CDTF">2020-03-27T09:03:14Z</dcterms:modified>
</cp:coreProperties>
</file>