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1" r:id="rId2"/>
    <p:sldId id="313" r:id="rId3"/>
    <p:sldId id="291" r:id="rId4"/>
    <p:sldId id="292" r:id="rId5"/>
    <p:sldId id="287" r:id="rId6"/>
    <p:sldId id="294" r:id="rId7"/>
    <p:sldId id="256" r:id="rId8"/>
    <p:sldId id="283" r:id="rId9"/>
    <p:sldId id="284" r:id="rId10"/>
    <p:sldId id="295" r:id="rId11"/>
  </p:sldIdLst>
  <p:sldSz cx="9144000" cy="6858000" type="screen4x3"/>
  <p:notesSz cx="7053263" cy="93567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51" autoAdjust="0"/>
    <p:restoredTop sz="94660"/>
  </p:normalViewPr>
  <p:slideViewPr>
    <p:cSldViewPr>
      <p:cViewPr varScale="1">
        <p:scale>
          <a:sx n="54" d="100"/>
          <a:sy n="54" d="100"/>
        </p:scale>
        <p:origin x="4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Dr.Al-Fayez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86825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8886825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/>
            </a:lvl1pPr>
          </a:lstStyle>
          <a:p>
            <a:pPr>
              <a:defRPr/>
            </a:pPr>
            <a:fld id="{A5A76346-8740-4A42-9BC9-C384362C48DE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827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97325" y="0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Dr.Al-Fayez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7450" y="701675"/>
            <a:ext cx="4678363" cy="3508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850" y="4445000"/>
            <a:ext cx="5643563" cy="421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997325" y="8886825"/>
            <a:ext cx="3055938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886825"/>
            <a:ext cx="3055937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763" tIns="46881" rIns="93763" bIns="4688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/>
            </a:lvl1pPr>
          </a:lstStyle>
          <a:p>
            <a:pPr>
              <a:defRPr/>
            </a:pPr>
            <a:fld id="{C9454E94-6453-48F0-B67C-0BFC6FC5328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47084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/>
              <a:t>Dr.Al-Fayez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F6E185-32DD-4B06-BFA9-0DA1900EA652}" type="slidenum">
              <a:rPr lang="ar-SA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717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504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A8F8A-1D4E-44FE-A6AD-0F062598F3F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14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31105-F4DE-4855-8ECE-F07757A7257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81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44136-A667-4B01-8E2B-932CCE3CFB9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47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8805-3762-4383-9E1C-3E14C001C40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D1437-D9B0-4B52-9A38-A1A8AC387B8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9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7713-9BE6-43FA-BCD0-E88C8D1688E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2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FA24-70BF-445C-A1D8-D4DEDB377F8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02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05A7F-524F-4754-B7CB-193F92360BB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98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0332-BEF5-4E6F-A928-ECC9291B06E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22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B7830-D863-4278-B3BE-70BCEA95CBB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13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EA00-CC7D-4F25-B4FA-E2CAB592288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08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CA985-B241-43B3-B751-48F85D113F1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39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963BDBC-57AC-44E4-A9DF-01FF3B2A15F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hyperlink" Target="http://cats.med.uvm.edu/cats_teachingmod/gross_anatomy/abdomen/movies/ridges.dcr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6858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3600" b="1" smtClean="0"/>
              <a:t>Development of Female Genital System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867400"/>
            <a:ext cx="2819400" cy="8382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en-US" sz="2800" b="1" smtClean="0"/>
              <a:t>Prof. Musaad Al-Fayez</a:t>
            </a:r>
          </a:p>
        </p:txBody>
      </p:sp>
      <p:pic>
        <p:nvPicPr>
          <p:cNvPr id="4100" name="Picture 5" descr="IMG48ju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333" r="1666" b="2222"/>
          <a:stretch>
            <a:fillRect/>
          </a:stretch>
        </p:blipFill>
        <p:spPr bwMode="auto">
          <a:xfrm>
            <a:off x="1600200" y="762000"/>
            <a:ext cx="6324600" cy="492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3962400" y="63246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3962400" y="6096000"/>
            <a:ext cx="3733800" cy="954088"/>
          </a:xfrm>
          <a:prstGeom prst="rect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Dr.Jamila  EL-Medany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00"/>
    </mc:Choice>
    <mc:Fallback>
      <p:transition spd="slow" advTm="10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407" x="955675" y="4965700"/>
          <p14:tracePt t="70720" x="965200" y="4956175"/>
          <p14:tracePt t="70732" x="973138" y="4911725"/>
          <p14:tracePt t="70748" x="1009650" y="4822825"/>
          <p14:tracePt t="70780" x="1322388" y="4037013"/>
          <p14:tracePt t="70832" x="1893888" y="3116263"/>
          <p14:tracePt t="70895" x="2393950" y="2598738"/>
          <p14:tracePt t="70926" x="2589213" y="2455863"/>
          <p14:tracePt t="70990" x="2697163" y="2446338"/>
          <p14:tracePt t="71199" x="2705100" y="2419350"/>
          <p14:tracePt t="71213" x="2741613" y="2357438"/>
          <p14:tracePt t="71253" x="3303588" y="1608138"/>
          <p14:tracePt t="71302" x="4044950" y="866775"/>
          <p14:tracePt t="71333" x="4268788" y="847725"/>
          <p14:tracePt t="71394" x="4384675" y="919163"/>
          <p14:tracePt t="71457" x="4394200" y="973138"/>
          <p14:tracePt t="71519" x="4394200" y="965200"/>
          <p14:tracePt t="71581" x="4394200" y="938213"/>
          <p14:tracePt t="71629" x="4394200" y="911225"/>
          <p14:tracePt t="71676" x="4394200" y="901700"/>
          <p14:tracePt t="71944" x="4402138" y="911225"/>
          <p14:tracePt t="71969" x="4402138" y="919163"/>
          <p14:tracePt t="72004" x="4411663" y="928688"/>
          <p14:tracePt t="72066" x="4429125" y="946150"/>
          <p14:tracePt t="72223" x="4429125" y="965200"/>
          <p14:tracePt t="72233" x="4411663" y="965200"/>
          <p14:tracePt t="72286" x="4394200" y="982663"/>
          <p14:tracePt t="72316" x="4394200" y="990600"/>
          <p14:tracePt t="72379" x="4402138" y="1009650"/>
          <p14:tracePt t="72426" x="4429125" y="1027113"/>
          <p14:tracePt t="72457" x="4438650" y="1044575"/>
          <p14:tracePt t="72519" x="4518025" y="1179513"/>
          <p14:tracePt t="72582" x="4598988" y="1303338"/>
          <p14:tracePt t="72701" x="4581525" y="1303338"/>
          <p14:tracePt t="72714" x="4572000" y="1285875"/>
          <p14:tracePt t="72754" x="4562475" y="1268413"/>
          <p14:tracePt t="72816" x="4884738" y="696913"/>
          <p14:tracePt t="72864" x="5313363" y="312738"/>
          <p14:tracePt t="72895" x="5537200" y="250825"/>
          <p14:tracePt t="72941" x="5653088" y="276225"/>
          <p14:tracePt t="72973" x="5653088" y="285750"/>
          <p14:tracePt t="73021" x="5626100" y="411163"/>
          <p14:tracePt t="73082" x="5483225" y="588963"/>
          <p14:tracePt t="73170" x="5473700" y="598488"/>
          <p14:tracePt t="73181" x="5465763" y="615950"/>
          <p14:tracePt t="73223" x="5411788" y="669925"/>
          <p14:tracePt t="73285" x="5394325" y="687388"/>
          <p14:tracePt t="73348" x="5419725" y="704850"/>
          <p14:tracePt t="73394" x="5518150" y="758825"/>
          <p14:tracePt t="73456" x="5688013" y="839788"/>
          <p14:tracePt t="73488" x="5732463" y="795338"/>
          <p14:tracePt t="73672" x="5741988" y="795338"/>
          <p14:tracePt t="73684" x="5768975" y="812800"/>
          <p14:tracePt t="73708" x="5840413" y="812800"/>
          <p14:tracePt t="73755" x="6045200" y="785813"/>
          <p14:tracePt t="73785" x="6259513" y="731838"/>
          <p14:tracePt t="73833" x="6402388" y="714375"/>
          <p14:tracePt t="73894" x="6473825" y="731838"/>
          <p14:tracePt t="73942" x="6483350" y="731838"/>
          <p14:tracePt t="74131" x="6483350" y="741363"/>
          <p14:tracePt t="74141" x="6491288" y="750888"/>
          <p14:tracePt t="74192" x="6608763" y="973138"/>
          <p14:tracePt t="74254" x="6786563" y="1455738"/>
          <p14:tracePt t="74316" x="6813550" y="1581150"/>
          <p14:tracePt t="74348" x="6813550" y="1562100"/>
          <p14:tracePt t="74396" x="6796088" y="1473200"/>
          <p14:tracePt t="74490" x="6796088" y="1438275"/>
          <p14:tracePt t="74520" x="6786563" y="1393825"/>
          <p14:tracePt t="74582" x="6777038" y="1374775"/>
          <p14:tracePt t="74630" x="6769100" y="1473200"/>
          <p14:tracePt t="74633" x="6769100" y="1500188"/>
          <p14:tracePt t="74692" x="6769100" y="1562100"/>
          <p14:tracePt t="75257" x="6759575" y="1562100"/>
          <p14:tracePt t="75317" x="6751638" y="1562100"/>
          <p14:tracePt t="75654" x="6751638" y="1554163"/>
          <p14:tracePt t="75859" x="6751638" y="1544638"/>
          <p14:tracePt t="75871" x="6759575" y="1544638"/>
          <p14:tracePt t="75893" x="6759575" y="1536700"/>
          <p14:tracePt t="75940" x="6769100" y="1527175"/>
          <p14:tracePt t="76050" x="6769100" y="1517650"/>
          <p14:tracePt t="76241" x="6777038" y="1509713"/>
          <p14:tracePt t="76290" x="6777038" y="1500188"/>
          <p14:tracePt t="76565" x="6786563" y="1500188"/>
          <p14:tracePt t="76602" x="6786563" y="1490663"/>
          <p14:tracePt t="76625" x="6796088" y="1490663"/>
          <p14:tracePt t="76673" x="6796088" y="1482725"/>
          <p14:tracePt t="77120" x="6786563" y="1490663"/>
          <p14:tracePt t="77129" x="6769100" y="1500188"/>
          <p14:tracePt t="77160" x="6742113" y="1517650"/>
          <p14:tracePt t="77206" x="6688138" y="1544638"/>
          <p14:tracePt t="77269" x="6572250" y="1598613"/>
          <p14:tracePt t="77331" x="6367463" y="1751013"/>
          <p14:tracePt t="77393" x="6323013" y="1795463"/>
          <p14:tracePt t="77455" x="6340475" y="1795463"/>
          <p14:tracePt t="77696" x="6340475" y="1803400"/>
          <p14:tracePt t="77755" x="6340475" y="1812925"/>
          <p14:tracePt t="77874" x="6340475" y="1822450"/>
          <p14:tracePt t="77934" x="6340475" y="1830388"/>
          <p14:tracePt t="77970" x="6340475" y="1839913"/>
          <p14:tracePt t="78272" x="6340475" y="1847850"/>
          <p14:tracePt t="78295" x="6340475" y="1857375"/>
          <p14:tracePt t="78325" x="6340475" y="1874838"/>
          <p14:tracePt t="78363" x="6348413" y="1955800"/>
          <p14:tracePt t="78395" x="6357938" y="2044700"/>
          <p14:tracePt t="78428" x="6375400" y="2108200"/>
          <p14:tracePt t="78449" x="6384925" y="2133600"/>
          <p14:tracePt t="78654" x="6384925" y="2143125"/>
          <p14:tracePt t="78677" x="6384925" y="2152650"/>
          <p14:tracePt t="78710" x="6402388" y="2160588"/>
          <p14:tracePt t="78765" x="6402388" y="2170113"/>
          <p14:tracePt t="78797" x="6411913" y="2170113"/>
          <p14:tracePt t="78823" x="6411913" y="2179638"/>
          <p14:tracePt t="78882" x="6419850" y="2179638"/>
          <p14:tracePt t="78907" x="6419850" y="2187575"/>
          <p14:tracePt t="80298" x="6419850" y="2197100"/>
          <p14:tracePt t="80600" x="6419850" y="2205038"/>
          <p14:tracePt t="80719" x="6419850" y="2214563"/>
          <p14:tracePt t="80743" x="6419850" y="2224088"/>
          <p14:tracePt t="80758" x="6419850" y="2232025"/>
          <p14:tracePt t="80788" x="6419850" y="2259013"/>
          <p14:tracePt t="80806" x="6419850" y="2276475"/>
          <p14:tracePt t="80837" x="6419850" y="2312988"/>
          <p14:tracePt t="80858" x="6419850" y="2322513"/>
          <p14:tracePt t="80905" x="6419850" y="2330450"/>
          <p14:tracePt t="80921" x="6419850" y="2339975"/>
          <p14:tracePt t="80958" x="6419850" y="2347913"/>
          <p14:tracePt t="80989" x="6419850" y="2357438"/>
          <p14:tracePt t="81236" x="6419850" y="2366963"/>
          <p14:tracePt t="81260" x="6419850" y="2384425"/>
          <p14:tracePt t="81289" x="6419850" y="2401888"/>
          <p14:tracePt t="81320" x="6402388" y="2446338"/>
          <p14:tracePt t="81359" x="6402388" y="2500313"/>
          <p14:tracePt t="81375" x="6411913" y="2509838"/>
          <p14:tracePt t="81391" x="6419850" y="2544763"/>
          <p14:tracePt t="81422" x="6429375" y="2571750"/>
          <p14:tracePt t="81437" x="6429375" y="2581275"/>
          <p14:tracePt t="81460" x="6429375" y="2608263"/>
          <p14:tracePt t="81667" x="6429375" y="2616200"/>
          <p14:tracePt t="81679" x="6429375" y="2633663"/>
          <p14:tracePt t="81720" x="6429375" y="2660650"/>
          <p14:tracePt t="81752" x="6429375" y="2670175"/>
          <p14:tracePt t="81813" x="6429375" y="2687638"/>
          <p14:tracePt t="82903" x="6429375" y="2670175"/>
          <p14:tracePt t="82915" x="6429375" y="2643188"/>
          <p14:tracePt t="82961" x="6429375" y="2554288"/>
          <p14:tracePt t="83024" x="6429375" y="2509838"/>
          <p14:tracePt t="83134" x="6429375" y="2419350"/>
          <p14:tracePt t="83182" x="6438900" y="2393950"/>
          <p14:tracePt t="83243" x="6438900" y="2384425"/>
          <p14:tracePt t="84081" x="6438900" y="2393950"/>
          <p14:tracePt t="84103" x="6438900" y="2401888"/>
          <p14:tracePt t="84118" x="6438900" y="2411413"/>
          <p14:tracePt t="84144" x="6438900" y="2419350"/>
          <p14:tracePt t="84367" x="6438900" y="2428875"/>
          <p14:tracePt t="84403" x="6438900" y="2438400"/>
          <p14:tracePt t="84442" x="6429375" y="2438400"/>
          <p14:tracePt t="84496" x="6429375" y="2446338"/>
          <p14:tracePt t="84739" x="6429375" y="2438400"/>
          <p14:tracePt t="84764" x="6429375" y="2428875"/>
          <p14:tracePt t="84796" x="6429375" y="2419350"/>
          <p14:tracePt t="84843" x="6429375" y="2411413"/>
          <p14:tracePt t="85362" x="6429375" y="2419350"/>
          <p14:tracePt t="85411" x="6429375" y="2428875"/>
          <p14:tracePt t="85447" x="6429375" y="2438400"/>
          <p14:tracePt t="85499" x="6419850" y="2455863"/>
          <p14:tracePt t="85532" x="6411913" y="2455863"/>
          <p14:tracePt t="85676" x="6411913" y="2446338"/>
          <p14:tracePt t="85686" x="6411913" y="2438400"/>
          <p14:tracePt t="85720" x="6394450" y="2411413"/>
          <p14:tracePt t="85767" x="6394450" y="2366963"/>
          <p14:tracePt t="85854" x="6394450" y="2374900"/>
          <p14:tracePt t="85879" x="6402388" y="2419350"/>
          <p14:tracePt t="85925" x="6402388" y="2517775"/>
          <p14:tracePt t="85957" x="6402388" y="2589213"/>
          <p14:tracePt t="85988" x="6402388" y="2608263"/>
          <p14:tracePt t="86073" x="6402388" y="2616200"/>
          <p14:tracePt t="86107" x="6411913" y="2616200"/>
          <p14:tracePt t="86119" x="6411913" y="2625725"/>
          <p14:tracePt t="86147" x="6411913" y="2633663"/>
          <p14:tracePt t="86179" x="6419850" y="2652713"/>
          <p14:tracePt t="86211" x="6419850" y="2660650"/>
          <p14:tracePt t="86359" x="6419850" y="2652713"/>
          <p14:tracePt t="86371" x="6419850" y="2633663"/>
          <p14:tracePt t="86401" x="6419850" y="2589213"/>
          <p14:tracePt t="86437" x="6419850" y="2517775"/>
          <p14:tracePt t="86469" x="6419850" y="2500313"/>
          <p14:tracePt t="86501" x="6419850" y="2490788"/>
          <p14:tracePt t="86552" x="6419850" y="2482850"/>
          <p14:tracePt t="86936" x="6419850" y="2473325"/>
          <p14:tracePt t="86948" x="6419850" y="2455863"/>
          <p14:tracePt t="86971" x="6419850" y="2393950"/>
          <p14:tracePt t="87003" x="6419850" y="2268538"/>
          <p14:tracePt t="87021" x="6429375" y="2170113"/>
          <p14:tracePt t="87051" x="6429375" y="2108200"/>
          <p14:tracePt t="87073" x="6429375" y="2081213"/>
          <p14:tracePt t="87089" x="6429375" y="2071688"/>
          <p14:tracePt t="87105" x="6429375" y="2062163"/>
          <p14:tracePt t="87136" x="6429375" y="2054225"/>
          <p14:tracePt t="87297" x="6438900" y="2054225"/>
          <p14:tracePt t="87393" x="6438900" y="2036763"/>
          <p14:tracePt t="87404" x="6438900" y="2017713"/>
          <p14:tracePt t="87435" x="6438900" y="1973263"/>
          <p14:tracePt t="87473" x="6446838" y="1911350"/>
          <p14:tracePt t="87504" x="6446838" y="1884363"/>
          <p14:tracePt t="87535" x="6446838" y="1874838"/>
          <p14:tracePt t="87620" x="6446838" y="1866900"/>
          <p14:tracePt t="87630" x="6446838" y="1857375"/>
          <p14:tracePt t="87669" x="6438900" y="1857375"/>
          <p14:tracePt t="87688" x="6429375" y="1857375"/>
          <p14:tracePt t="87705" x="6419850" y="1857375"/>
          <p14:tracePt t="87720" x="6411913" y="1857375"/>
          <p14:tracePt t="87752" x="6384925" y="1866900"/>
          <p14:tracePt t="87783" x="6367463" y="1884363"/>
          <p14:tracePt t="87814" x="6340475" y="1919288"/>
          <p14:tracePt t="87845" x="6323013" y="1946275"/>
          <p14:tracePt t="87877" x="6303963" y="1990725"/>
          <p14:tracePt t="87908" x="6296025" y="2044700"/>
          <p14:tracePt t="87938" x="6286500" y="2071688"/>
          <p14:tracePt t="87970" x="6269038" y="2143125"/>
          <p14:tracePt t="87985" x="6269038" y="2152650"/>
          <p14:tracePt t="88016" x="6259513" y="2179638"/>
          <p14:tracePt t="88047" x="6259513" y="2214563"/>
          <p14:tracePt t="88078" x="6259513" y="2295525"/>
          <p14:tracePt t="88095" x="6259513" y="2322513"/>
          <p14:tracePt t="88111" x="6259513" y="2366963"/>
          <p14:tracePt t="88143" x="6269038" y="2419350"/>
          <p14:tracePt t="88176" x="6269038" y="2490788"/>
          <p14:tracePt t="88192" x="6276975" y="2517775"/>
          <p14:tracePt t="88223" x="6303963" y="2608263"/>
          <p14:tracePt t="88254" x="6313488" y="2660650"/>
          <p14:tracePt t="88276" x="6330950" y="2679700"/>
          <p14:tracePt t="88306" x="6367463" y="2705100"/>
          <p14:tracePt t="88322" x="6384925" y="2705100"/>
          <p14:tracePt t="88338" x="6411913" y="2705100"/>
          <p14:tracePt t="88375" x="6473825" y="2687638"/>
          <p14:tracePt t="88407" x="6500813" y="2652713"/>
          <p14:tracePt t="88422" x="6537325" y="2616200"/>
          <p14:tracePt t="88438" x="6537325" y="2598738"/>
          <p14:tracePt t="88460" x="6562725" y="2536825"/>
          <p14:tracePt t="88475" x="6581775" y="2500313"/>
          <p14:tracePt t="88491" x="6581775" y="2465388"/>
          <p14:tracePt t="88507" x="6581775" y="2411413"/>
          <p14:tracePt t="88523" x="6581775" y="2303463"/>
          <p14:tracePt t="88554" x="6572250" y="2160588"/>
          <p14:tracePt t="88576" x="6545263" y="2036763"/>
          <p14:tracePt t="88591" x="6510338" y="1919288"/>
          <p14:tracePt t="88622" x="6491288" y="1830388"/>
          <p14:tracePt t="88639" x="6465888" y="1741488"/>
          <p14:tracePt t="88676" x="6456363" y="1670050"/>
          <p14:tracePt t="88707" x="6429375" y="1589088"/>
          <p14:tracePt t="88739" x="6384925" y="1473200"/>
          <p14:tracePt t="88770" x="6348413" y="1411288"/>
          <p14:tracePt t="88800" x="6313488" y="1339850"/>
          <p14:tracePt t="88832" x="6286500" y="1276350"/>
          <p14:tracePt t="88863" x="6276975" y="1258888"/>
          <p14:tracePt t="88894" x="6259513" y="1250950"/>
          <p14:tracePt t="88925" x="6251575" y="1250950"/>
          <p14:tracePt t="88942" x="6232525" y="1258888"/>
          <p14:tracePt t="88957" x="6224588" y="1276350"/>
          <p14:tracePt t="88977" x="6197600" y="1330325"/>
          <p14:tracePt t="89008" x="6180138" y="1384300"/>
          <p14:tracePt t="89024" x="6161088" y="1465263"/>
          <p14:tracePt t="89055" x="6134100" y="1562100"/>
          <p14:tracePt t="89077" x="6108700" y="1697038"/>
          <p14:tracePt t="89093" x="6089650" y="1776413"/>
          <p14:tracePt t="89109" x="6072188" y="1911350"/>
          <p14:tracePt t="89139" x="6062663" y="2009775"/>
          <p14:tracePt t="89156" x="6062663" y="2108200"/>
          <p14:tracePt t="89178" x="6062663" y="2160588"/>
          <p14:tracePt t="89193" x="6062663" y="2259013"/>
          <p14:tracePt t="89224" x="6072188" y="2384425"/>
          <p14:tracePt t="89228" x="6081713" y="2438400"/>
          <p14:tracePt t="89256" x="6089650" y="2536825"/>
          <p14:tracePt t="89278" x="6126163" y="2625725"/>
          <p14:tracePt t="89309" x="6161088" y="2705100"/>
          <p14:tracePt t="89325" x="6224588" y="2803525"/>
          <p14:tracePt t="89356" x="6269038" y="2857500"/>
          <p14:tracePt t="89377" x="6313488" y="2874963"/>
          <p14:tracePt t="89409" x="6402388" y="2894013"/>
          <p14:tracePt t="89440" x="6456363" y="2894013"/>
          <p14:tracePt t="89456" x="6510338" y="2867025"/>
          <p14:tracePt t="89477" x="6608763" y="2795588"/>
          <p14:tracePt t="89494" x="6724650" y="2660650"/>
          <p14:tracePt t="89524" x="6813550" y="2500313"/>
          <p14:tracePt t="89540" x="6894513" y="2347913"/>
          <p14:tracePt t="89577" x="6946900" y="2098675"/>
          <p14:tracePt t="89608" x="6946900" y="1874838"/>
          <p14:tracePt t="89639" x="6894513" y="1446213"/>
          <p14:tracePt t="89671" x="6823075" y="1285875"/>
          <p14:tracePt t="89716" x="6653213" y="1160463"/>
          <p14:tracePt t="89746" x="6545263" y="1152525"/>
          <p14:tracePt t="89778" x="6491288" y="1152525"/>
          <p14:tracePt t="89809" x="6465888" y="1152525"/>
          <p14:tracePt t="89841" x="6429375" y="1160463"/>
          <p14:tracePt t="89871" x="6384925" y="1187450"/>
          <p14:tracePt t="89902" x="6296025" y="1303338"/>
          <p14:tracePt t="89933" x="6232525" y="1401763"/>
          <p14:tracePt t="89964" x="6153150" y="1554163"/>
          <p14:tracePt t="89996" x="6072188" y="1768475"/>
          <p14:tracePt t="90022" x="6037263" y="1938338"/>
          <p14:tracePt t="90055" x="6027738" y="2089150"/>
          <p14:tracePt t="90079" x="6027738" y="2160588"/>
          <p14:tracePt t="90095" x="6037263" y="2205038"/>
          <p14:tracePt t="90125" x="6045200" y="2268538"/>
          <p14:tracePt t="90141" x="6054725" y="2303463"/>
          <p14:tracePt t="90178" x="6108700" y="2438400"/>
          <p14:tracePt t="90208" x="6143625" y="2482850"/>
          <p14:tracePt t="90240" x="6215063" y="2571750"/>
          <p14:tracePt t="90256" x="6251575" y="2589213"/>
          <p14:tracePt t="90288" x="6357938" y="2660650"/>
          <p14:tracePt t="90308" x="6384925" y="2679700"/>
          <p14:tracePt t="90339" x="6491288" y="2705100"/>
          <p14:tracePt t="90378" x="6589713" y="2714625"/>
          <p14:tracePt t="90395" x="6616700" y="2705100"/>
          <p14:tracePt t="90424" x="6661150" y="2679700"/>
          <p14:tracePt t="90441" x="6688138" y="2652713"/>
          <p14:tracePt t="90485" x="6742113" y="2536825"/>
          <p14:tracePt t="90502" x="6786563" y="2411413"/>
          <p14:tracePt t="90531" x="6831013" y="2286000"/>
          <p14:tracePt t="90563" x="6840538" y="2062163"/>
          <p14:tracePt t="90579" x="6840538" y="1965325"/>
          <p14:tracePt t="90595" x="6823075" y="1768475"/>
          <p14:tracePt t="90611" x="6804025" y="1670050"/>
          <p14:tracePt t="90642" x="6688138" y="1419225"/>
          <p14:tracePt t="90657" x="6626225" y="1357313"/>
          <p14:tracePt t="90680" x="6518275" y="1268413"/>
          <p14:tracePt t="90711" x="6402388" y="1214438"/>
          <p14:tracePt t="90726" x="6357938" y="1204913"/>
          <p14:tracePt t="90742" x="6259513" y="1204913"/>
          <p14:tracePt t="90779" x="6054725" y="1258888"/>
          <p14:tracePt t="90809" x="5929313" y="1339850"/>
          <p14:tracePt t="90841" x="5751513" y="1554163"/>
          <p14:tracePt t="90873" x="5608638" y="2017713"/>
          <p14:tracePt t="90898" x="5562600" y="2303463"/>
          <p14:tracePt t="90929" x="5562600" y="2500313"/>
          <p14:tracePt t="90945" x="5589588" y="2652713"/>
          <p14:tracePt t="90979" x="5643563" y="2759075"/>
          <p14:tracePt t="91010" x="5759450" y="2874963"/>
          <p14:tracePt t="91041" x="5902325" y="2901950"/>
          <p14:tracePt t="91073" x="6000750" y="2911475"/>
          <p14:tracePt t="91090" x="6089650" y="2911475"/>
          <p14:tracePt t="91121" x="6153150" y="2894013"/>
          <p14:tracePt t="91137" x="6205538" y="2867025"/>
          <p14:tracePt t="91179" x="6296025" y="2795588"/>
          <p14:tracePt t="91211" x="6384925" y="2670175"/>
          <p14:tracePt t="91242" x="6402388" y="2608263"/>
          <p14:tracePt t="91246" x="6402388" y="2598738"/>
          <p14:tracePt t="91260" x="6402388" y="2589213"/>
          <p14:tracePt t="91303" x="6402388" y="2571750"/>
          <p14:tracePt t="91334" x="6402388" y="2536825"/>
          <p14:tracePt t="92491" x="6402388" y="2544763"/>
          <p14:tracePt t="93586" x="6394450" y="2544763"/>
          <p14:tracePt t="93705" x="6394450" y="2554288"/>
          <p14:tracePt t="101242" x="6394450" y="2562225"/>
          <p14:tracePt t="101892" x="6394450" y="2571750"/>
          <p14:tracePt t="101974" x="6394450" y="2581275"/>
          <p14:tracePt t="102022" x="6394450" y="2589213"/>
          <p14:tracePt t="102048" x="6394450" y="2598738"/>
          <p14:tracePt t="102081" x="6394450" y="2608263"/>
          <p14:tracePt t="102108" x="6402388" y="2625725"/>
          <p14:tracePt t="102137" x="6411913" y="26527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4800b1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3333" b="23874"/>
          <a:stretch>
            <a:fillRect/>
          </a:stretch>
        </p:blipFill>
        <p:spPr>
          <a:xfrm>
            <a:off x="152400" y="1143000"/>
            <a:ext cx="8763000" cy="49990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5"/>
    </mc:Choice>
    <mc:Fallback>
      <p:transition spd="slow" advTm="2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3" x="7116763" y="2322513"/>
          <p14:tracePt t="1397" x="6840538" y="2179638"/>
          <p14:tracePt t="5457" x="6367463" y="1847850"/>
          <p14:tracePt t="5471" x="6330950" y="1866900"/>
          <p14:tracePt t="5504" x="6224588" y="1893888"/>
          <p14:tracePt t="5536" x="6081713" y="1893888"/>
          <p14:tracePt t="5569" x="5875338" y="1893888"/>
          <p14:tracePt t="5591" x="5705475" y="1928813"/>
          <p14:tracePt t="5622" x="5518150" y="1965325"/>
          <p14:tracePt t="5638" x="5394325" y="1990725"/>
          <p14:tracePt t="5668" x="5322888" y="2000250"/>
          <p14:tracePt t="5690" x="5295900" y="2000250"/>
          <p14:tracePt t="5705" x="5286375" y="1990725"/>
          <p14:tracePt t="5721" x="5276850" y="1982788"/>
          <p14:tracePt t="5752" x="5259388" y="1919288"/>
          <p14:tracePt t="5790" x="5232400" y="1776413"/>
          <p14:tracePt t="5820" x="5232400" y="1652588"/>
          <p14:tracePt t="5851" x="5232400" y="1633538"/>
          <p14:tracePt t="5884" x="5232400" y="1625600"/>
          <p14:tracePt t="5937" x="5224463" y="1670050"/>
          <p14:tracePt t="5968" x="5143500" y="1866900"/>
          <p14:tracePt t="5992" x="5062538" y="2009775"/>
          <p14:tracePt t="6008" x="5000625" y="2125663"/>
          <p14:tracePt t="6023" x="4965700" y="2179638"/>
          <p14:tracePt t="6053" x="4902200" y="2268538"/>
          <p14:tracePt t="6069" x="4848225" y="2384425"/>
          <p14:tracePt t="6091" x="4822825" y="2428875"/>
          <p14:tracePt t="6107" x="4786313" y="2536825"/>
          <p14:tracePt t="6138" x="4768850" y="2625725"/>
          <p14:tracePt t="6370" x="4732338" y="2625725"/>
          <p14:tracePt t="6382" x="4687888" y="2643188"/>
          <p14:tracePt t="6420" x="4125913" y="3098800"/>
          <p14:tracePt t="6467" x="3303588" y="3803650"/>
          <p14:tracePt t="6500" x="3187700" y="3867150"/>
          <p14:tracePt t="6515" x="3133725" y="3875088"/>
          <p14:tracePt t="6549" x="3071813" y="3919538"/>
          <p14:tracePt t="6593" x="2928938" y="3973513"/>
          <p14:tracePt t="6640" x="2714625" y="3956050"/>
          <p14:tracePt t="6689" x="2517775" y="3938588"/>
          <p14:tracePt t="6751" x="2419350" y="3965575"/>
          <p14:tracePt t="6937" x="2384425" y="3965575"/>
          <p14:tracePt t="6946" x="2347913" y="3965575"/>
          <p14:tracePt t="7002" x="2170113" y="3473450"/>
          <p14:tracePt t="7033" x="2160588" y="2598738"/>
          <p14:tracePt t="7080" x="2205038" y="2312988"/>
          <p14:tracePt t="7142" x="2205038" y="2295525"/>
          <p14:tracePt t="7204" x="2251075" y="2276475"/>
          <p14:tracePt t="7253" x="2347913" y="2251075"/>
          <p14:tracePt t="7314" x="2411413" y="2214563"/>
          <p14:tracePt t="7362" x="2455863" y="2170113"/>
          <p14:tracePt t="7393" x="2465388" y="2170113"/>
          <p14:tracePt t="7525" x="2465388" y="2179638"/>
          <p14:tracePt t="7549" x="2490788" y="2232025"/>
          <p14:tracePt t="7594" x="2536825" y="2330450"/>
          <p14:tracePt t="7658" x="2598738" y="2473325"/>
          <p14:tracePt t="7689" x="2616200" y="2509838"/>
          <p14:tracePt t="7734" x="2643188" y="2544763"/>
          <p14:tracePt t="7782" x="2643188" y="2554288"/>
          <p14:tracePt t="7813" x="2643188" y="2633663"/>
          <p14:tracePt t="7875" x="2643188" y="2660650"/>
          <p14:tracePt t="8065" x="2643188" y="2670175"/>
          <p14:tracePt t="8080" x="2652713" y="2687638"/>
          <p14:tracePt t="8111" x="2660650" y="2705100"/>
          <p14:tracePt t="8174" x="2660650" y="2741613"/>
          <p14:tracePt t="8256" x="2652713" y="2741613"/>
          <p14:tracePt t="8268" x="2643188" y="2741613"/>
          <p14:tracePt t="8317" x="2643188" y="2751138"/>
          <p14:tracePt t="8375" x="2643188" y="2759075"/>
          <p14:tracePt t="8438" x="2670175" y="2919413"/>
          <p14:tracePt t="8469" x="2697163" y="3027363"/>
          <p14:tracePt t="8502" x="2741613" y="3179763"/>
          <p14:tracePt t="8548" x="2830513" y="3330575"/>
          <p14:tracePt t="8580" x="2901950" y="3438525"/>
          <p14:tracePt t="8625" x="2965450" y="3536950"/>
          <p14:tracePt t="8689" x="3054350" y="3697288"/>
          <p14:tracePt t="8750" x="3081338" y="3751263"/>
          <p14:tracePt t="8880" x="3098800" y="3759200"/>
          <p14:tracePt t="8908" x="3108325" y="3776663"/>
          <p14:tracePt t="8953" x="3116263" y="3786188"/>
          <p14:tracePt t="9206" x="3116263" y="3776663"/>
          <p14:tracePt t="9236" x="3116263" y="3705225"/>
          <p14:tracePt t="9283" x="3027363" y="3482975"/>
          <p14:tracePt t="9346" x="2965450" y="3375025"/>
          <p14:tracePt t="9408" x="2911475" y="3251200"/>
          <p14:tracePt t="9454" x="2857500" y="3133725"/>
          <p14:tracePt t="9517" x="2759075" y="2928938"/>
          <p14:tracePt t="9548" x="2732088" y="2867025"/>
          <p14:tracePt t="9581" x="2670175" y="2776538"/>
          <p14:tracePt t="9641" x="2562225" y="2643188"/>
          <p14:tracePt t="9704" x="2465388" y="2536825"/>
          <p14:tracePt t="9766" x="2393950" y="2455863"/>
          <p14:tracePt t="9814" x="2384425" y="2446338"/>
          <p14:tracePt t="9876" x="2393950" y="2465388"/>
          <p14:tracePt t="9938" x="2428875" y="2509838"/>
          <p14:tracePt t="9987" x="2438400" y="2544763"/>
          <p14:tracePt t="10032" x="2455863" y="2608263"/>
          <p14:tracePt t="10080" x="2490788" y="2724150"/>
          <p14:tracePt t="10125" x="2517775" y="2822575"/>
          <p14:tracePt t="10174" x="2571750" y="2946400"/>
          <p14:tracePt t="10219" x="2670175" y="3125788"/>
          <p14:tracePt t="10250" x="2724150" y="3232150"/>
          <p14:tracePt t="10312" x="2786063" y="3500438"/>
          <p14:tracePt t="10360" x="2813050" y="3544888"/>
          <p14:tracePt t="10610" x="2822575" y="3571875"/>
          <p14:tracePt t="10622" x="2830513" y="3581400"/>
          <p14:tracePt t="10658" x="2867025" y="3633788"/>
          <p14:tracePt t="10688" x="2901950" y="3670300"/>
          <p14:tracePt t="10691" x="2919413" y="3697288"/>
          <p14:tracePt t="10750" x="2965450" y="3768725"/>
          <p14:tracePt t="10798" x="2990850" y="3830638"/>
          <p14:tracePt t="10845" x="3027363" y="3911600"/>
          <p14:tracePt t="10892" x="3044825" y="3990975"/>
          <p14:tracePt t="10953" x="3044825" y="4044950"/>
          <p14:tracePt t="11016" x="3017838" y="4187825"/>
          <p14:tracePt t="11079" x="2946400" y="4295775"/>
          <p14:tracePt t="11126" x="2874963" y="4340225"/>
          <p14:tracePt t="11157" x="2822575" y="4348163"/>
          <p14:tracePt t="11206" x="2679700" y="4276725"/>
          <p14:tracePt t="11209" x="2643188" y="4251325"/>
          <p14:tracePt t="11252" x="2465388" y="4125913"/>
          <p14:tracePt t="11298" x="2276475" y="3973513"/>
          <p14:tracePt t="11345" x="2214563" y="3875088"/>
          <p14:tracePt t="11391" x="2214563" y="3776663"/>
          <p14:tracePt t="11453" x="2251075" y="3527425"/>
          <p14:tracePt t="11515" x="2312988" y="3330575"/>
          <p14:tracePt t="11578" x="2419350" y="3116263"/>
          <p14:tracePt t="11595" x="2446338" y="3044825"/>
          <p14:tracePt t="11642" x="2500313" y="2928938"/>
          <p14:tracePt t="11672" x="2544763" y="2840038"/>
          <p14:tracePt t="11720" x="2608263" y="2633663"/>
          <p14:tracePt t="11766" x="2643188" y="2509838"/>
          <p14:tracePt t="11814" x="2670175" y="2446338"/>
          <p14:tracePt t="11859" x="2697163" y="2374900"/>
          <p14:tracePt t="11891" x="2714625" y="2347913"/>
          <p14:tracePt t="11954" x="2724150" y="2347913"/>
          <p14:tracePt t="12087" x="2724150" y="2366963"/>
          <p14:tracePt t="12111" x="2732088" y="2384425"/>
          <p14:tracePt t="12158" x="2741613" y="2419350"/>
          <p14:tracePt t="12204" x="2741613" y="2446338"/>
          <p14:tracePt t="12266" x="2741613" y="2473325"/>
          <p14:tracePt t="12328" x="2741613" y="2482850"/>
          <p14:tracePt t="12374" x="2759075" y="2490788"/>
          <p14:tracePt t="12627" x="2759075" y="2482850"/>
          <p14:tracePt t="12643" x="2768600" y="2482850"/>
          <p14:tracePt t="12674" x="2768600" y="2465388"/>
          <p14:tracePt t="12706" x="2768600" y="2455863"/>
          <p14:tracePt t="12816" x="2751138" y="2465388"/>
          <p14:tracePt t="12863" x="2724150" y="2509838"/>
          <p14:tracePt t="12910" x="2724150" y="2517775"/>
          <p14:tracePt t="12941" x="2732088" y="2527300"/>
          <p14:tracePt t="13002" x="2776538" y="2536825"/>
          <p14:tracePt t="13034" x="2786063" y="2500313"/>
          <p14:tracePt t="13096" x="2795588" y="2393950"/>
          <p14:tracePt t="13222" x="2732088" y="2500313"/>
          <p14:tracePt t="13283" x="2724150" y="2536825"/>
          <p14:tracePt t="13345" x="2768600" y="2554288"/>
          <p14:tracePt t="13408" x="2776538" y="2544763"/>
          <p14:tracePt t="13439" x="2776538" y="2473325"/>
          <p14:tracePt t="13500" x="2759075" y="2455863"/>
          <p14:tracePt t="13564" x="2732088" y="2500313"/>
          <p14:tracePt t="13595" x="2732088" y="2517775"/>
          <p14:tracePt t="13642" x="2751138" y="2554288"/>
          <p14:tracePt t="13704" x="2768600" y="2527300"/>
          <p14:tracePt t="13735" x="2786063" y="2473325"/>
          <p14:tracePt t="13797" x="2786063" y="2465388"/>
          <p14:tracePt t="13911" x="2786063" y="2473325"/>
          <p14:tracePt t="14081" x="2776538" y="2473325"/>
          <p14:tracePt t="14546" x="2776538" y="2482850"/>
          <p14:tracePt t="14751" x="2776538" y="2473325"/>
          <p14:tracePt t="14789" x="2786063" y="2482850"/>
          <p14:tracePt t="14798" x="2795588" y="2490788"/>
          <p14:tracePt t="14832" x="2822575" y="2527300"/>
          <p14:tracePt t="14896" x="2867025" y="2571750"/>
          <p14:tracePt t="14958" x="2894013" y="2598738"/>
          <p14:tracePt t="15004" x="2911475" y="2616200"/>
          <p14:tracePt t="15052" x="2928938" y="2633663"/>
          <p14:tracePt t="15083" x="2946400" y="2633663"/>
          <p14:tracePt t="15115" x="2946400" y="2625725"/>
          <p14:tracePt t="15341" x="2955925" y="2625725"/>
          <p14:tracePt t="15376" x="2965450" y="2625725"/>
          <p14:tracePt t="15411" x="2982913" y="2633663"/>
          <p14:tracePt t="15442" x="2990850" y="2633663"/>
          <p14:tracePt t="15490" x="3009900" y="2643188"/>
          <p14:tracePt t="15521" x="3017838" y="2643188"/>
          <p14:tracePt t="15783" x="3027363" y="2643188"/>
          <p14:tracePt t="15796" x="3036888" y="2643188"/>
          <p14:tracePt t="15850" x="3098800" y="2652713"/>
          <p14:tracePt t="15897" x="3232150" y="2660650"/>
          <p14:tracePt t="15944" x="3402013" y="2687638"/>
          <p14:tracePt t="16180" x="3429000" y="2687638"/>
          <p14:tracePt t="16191" x="3465513" y="2687638"/>
          <p14:tracePt t="16234" x="3670300" y="2705100"/>
          <p14:tracePt t="16282" x="4143375" y="2830513"/>
          <p14:tracePt t="16313" x="4394200" y="2867025"/>
          <p14:tracePt t="16361" x="4562475" y="2867025"/>
          <p14:tracePt t="16421" x="4616450" y="2830513"/>
          <p14:tracePt t="16453" x="4643438" y="2803525"/>
          <p14:tracePt t="16587" x="4643438" y="2813050"/>
          <p14:tracePt t="16624" x="4679950" y="2938463"/>
          <p14:tracePt t="16686" x="4840288" y="3133725"/>
          <p14:tracePt t="16718" x="4848225" y="3143250"/>
          <p14:tracePt t="16900" x="4867275" y="3143250"/>
          <p14:tracePt t="16911" x="4875213" y="3143250"/>
          <p14:tracePt t="16952" x="4956175" y="3143250"/>
          <p14:tracePt t="16984" x="5133975" y="3179763"/>
          <p14:tracePt t="17046" x="5483225" y="3322638"/>
          <p14:tracePt t="17108" x="5732463" y="3402013"/>
          <p14:tracePt t="17331" x="5759450" y="3402013"/>
          <p14:tracePt t="17344" x="5768975" y="3402013"/>
          <p14:tracePt t="17375" x="5803900" y="3402013"/>
          <p14:tracePt t="17436" x="5991225" y="3419475"/>
          <p14:tracePt t="17499" x="6072188" y="3446463"/>
          <p14:tracePt t="17547" x="6062663" y="3446463"/>
          <p14:tracePt t="17578" x="6054725" y="3446463"/>
          <p14:tracePt t="17730" x="6054725" y="3438525"/>
          <p14:tracePt t="17743" x="6062663" y="3429000"/>
          <p14:tracePt t="17781" x="6099175" y="3402013"/>
          <p14:tracePt t="17969" x="6116638" y="3394075"/>
          <p14:tracePt t="17980" x="6143625" y="3375025"/>
          <p14:tracePt t="18018" x="6296025" y="3340100"/>
          <p14:tracePt t="18065" x="6456363" y="3348038"/>
          <p14:tracePt t="18095" x="6473825" y="3357563"/>
          <p14:tracePt t="18141" x="6483350" y="3357563"/>
          <p14:tracePt t="18268" x="6456363" y="3357563"/>
          <p14:tracePt t="18362" x="6456363" y="3330575"/>
          <p14:tracePt t="18408" x="6456363" y="3251200"/>
          <p14:tracePt t="18469" x="6438900" y="3179763"/>
          <p14:tracePt t="18500" x="6419850" y="3125788"/>
          <p14:tracePt t="18562" x="6367463" y="3062288"/>
          <p14:tracePt t="18610" x="6330950" y="3017838"/>
          <p14:tracePt t="18641" x="6323013" y="3009900"/>
          <p14:tracePt t="18870" x="6323013" y="2990850"/>
          <p14:tracePt t="18884" x="6323013" y="2982913"/>
          <p14:tracePt t="18924" x="6313488" y="2884488"/>
          <p14:tracePt t="18986" x="6303963" y="2670175"/>
          <p14:tracePt t="19033" x="6303963" y="2625725"/>
          <p14:tracePt t="19204" x="6303963" y="2633663"/>
          <p14:tracePt t="19220" x="6303963" y="2643188"/>
          <p14:tracePt t="19267" x="6303963" y="2670175"/>
          <p14:tracePt t="19314" x="6303963" y="2687638"/>
          <p14:tracePt t="19431" x="6303963" y="2705100"/>
          <p14:tracePt t="19447" x="6303963" y="2724150"/>
          <p14:tracePt t="19501" x="6323013" y="2768600"/>
          <p14:tracePt t="19532" x="6330950" y="2795588"/>
          <p14:tracePt t="19595" x="6340475" y="2795588"/>
          <p14:tracePt t="19759" x="6348413" y="2795588"/>
          <p14:tracePt t="19784" x="6357938" y="2803525"/>
          <p14:tracePt t="19815" x="6375400" y="2822575"/>
          <p14:tracePt t="19876" x="6411913" y="2884488"/>
          <p14:tracePt t="19880" x="6419850" y="2894013"/>
          <p14:tracePt t="19925" x="6429375" y="2911475"/>
          <p14:tracePt t="19971" x="6429375" y="2919413"/>
          <p14:tracePt t="20383" x="6429375" y="2911475"/>
          <p14:tracePt t="20395" x="6429375" y="2894013"/>
          <p14:tracePt t="20435" x="6429375" y="2840038"/>
          <p14:tracePt t="20483" x="6429375" y="2803525"/>
          <p14:tracePt t="20577" x="6429375" y="2795588"/>
          <p14:tracePt t="20647" x="6438900" y="2795588"/>
          <p14:tracePt t="20900" x="6438900" y="2776538"/>
          <p14:tracePt t="20912" x="6446838" y="2741613"/>
          <p14:tracePt t="20942" x="6456363" y="2679700"/>
          <p14:tracePt t="20988" x="6473825" y="2652713"/>
          <p14:tracePt t="21069" x="6483350" y="2652713"/>
          <p14:tracePt t="21129" x="6510338" y="2633663"/>
          <p14:tracePt t="21177" x="6527800" y="2633663"/>
          <p14:tracePt t="21365" x="6527800" y="2625725"/>
          <p14:tracePt t="21377" x="6537325" y="2625725"/>
          <p14:tracePt t="21426" x="6562725" y="2598738"/>
          <p14:tracePt t="21458" x="6572250" y="2589213"/>
          <p14:tracePt t="21490" x="6581775" y="2589213"/>
          <p14:tracePt t="21537" x="6608763" y="2581275"/>
          <p14:tracePt t="21584" x="6643688" y="2616200"/>
          <p14:tracePt t="21648" x="6680200" y="2759075"/>
          <p14:tracePt t="21710" x="6715125" y="2795588"/>
          <p14:tracePt t="21758" x="6724650" y="2697163"/>
          <p14:tracePt t="21789" x="6724650" y="2687638"/>
          <p14:tracePt t="21821" x="6724650" y="2679700"/>
          <p14:tracePt t="21882" x="6688138" y="2598738"/>
          <p14:tracePt t="21886" x="6670675" y="2581275"/>
          <p14:tracePt t="21930" x="6537325" y="2446338"/>
          <p14:tracePt t="21991" x="6276975" y="2125663"/>
          <p14:tracePt t="22054" x="6027738" y="1901825"/>
          <p14:tracePt t="22101" x="5938838" y="1901825"/>
          <p14:tracePt t="22162" x="5919788" y="1928813"/>
          <p14:tracePt t="22225" x="5919788" y="1973263"/>
          <p14:tracePt t="22256" x="5911850" y="2000250"/>
          <p14:tracePt t="22303" x="5911850" y="2017713"/>
          <p14:tracePt t="22366" x="6072188" y="2089150"/>
          <p14:tracePt t="22428" x="6367463" y="2286000"/>
          <p14:tracePt t="22458" x="6446838" y="2411413"/>
          <p14:tracePt t="22507" x="6599238" y="2751138"/>
          <p14:tracePt t="22552" x="6626225" y="2840038"/>
          <p14:tracePt t="22600" x="6634163" y="28479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7200" dirty="0">
                <a:solidFill>
                  <a:srgbClr val="FF0000"/>
                </a:solidFill>
                <a:latin typeface="+mn-lt"/>
              </a:rPr>
              <a:t>Objectives </a:t>
            </a:r>
          </a:p>
        </p:txBody>
      </p:sp>
      <p:sp>
        <p:nvSpPr>
          <p:cNvPr id="512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4196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FF0000"/>
                </a:solidFill>
              </a:rPr>
              <a:t>By </a:t>
            </a:r>
            <a:r>
              <a:rPr lang="en-US" sz="2800" b="1" u="sng" dirty="0">
                <a:solidFill>
                  <a:srgbClr val="FF0000"/>
                </a:solidFill>
              </a:rPr>
              <a:t>the end of the lecture, </a:t>
            </a:r>
            <a:r>
              <a:rPr lang="en-US" sz="2800" b="1" u="sng" dirty="0" smtClean="0">
                <a:solidFill>
                  <a:srgbClr val="FF0000"/>
                </a:solidFill>
              </a:rPr>
              <a:t>you </a:t>
            </a:r>
            <a:r>
              <a:rPr lang="en-US" sz="2800" b="1" u="sng" dirty="0">
                <a:solidFill>
                  <a:srgbClr val="FF0000"/>
                </a:solidFill>
              </a:rPr>
              <a:t>should be able to:</a:t>
            </a:r>
          </a:p>
          <a:p>
            <a:pPr>
              <a:defRPr/>
            </a:pPr>
            <a:r>
              <a:rPr lang="en-US" sz="2800" dirty="0"/>
              <a:t>Describe the development of gonads (</a:t>
            </a:r>
            <a:r>
              <a:rPr lang="en-US" sz="2800" dirty="0" smtClean="0"/>
              <a:t>indifferent &amp; different).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Describe the development of the female gonad (ovary</a:t>
            </a:r>
            <a:r>
              <a:rPr lang="en-US" sz="2800" dirty="0" smtClean="0"/>
              <a:t>) and the </a:t>
            </a:r>
            <a:r>
              <a:rPr lang="en-US" sz="2800" dirty="0"/>
              <a:t>internal genital organs </a:t>
            </a:r>
            <a:r>
              <a:rPr lang="en-US" sz="2800" dirty="0" smtClean="0"/>
              <a:t>(uterus, uterine tubes and </a:t>
            </a:r>
            <a:r>
              <a:rPr lang="en-US" sz="2800" dirty="0"/>
              <a:t>vagina).</a:t>
            </a:r>
          </a:p>
          <a:p>
            <a:pPr>
              <a:defRPr/>
            </a:pPr>
            <a:r>
              <a:rPr lang="en-US" sz="2800" dirty="0"/>
              <a:t>Describe the development of the external genitalia. </a:t>
            </a:r>
          </a:p>
          <a:p>
            <a:pPr>
              <a:defRPr/>
            </a:pPr>
            <a:r>
              <a:rPr lang="en-US" sz="2800" dirty="0"/>
              <a:t>List the main congenital </a:t>
            </a:r>
            <a:r>
              <a:rPr lang="en-US" sz="2800" dirty="0" smtClean="0"/>
              <a:t>anomalies of female genital system.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6"/>
    </mc:Choice>
    <mc:Fallback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858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b="1" smtClean="0"/>
              <a:t>Development of Genital System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1336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Y chromosome. </a:t>
            </a:r>
          </a:p>
          <a:p>
            <a:pPr eaLnBrk="1" hangingPunct="1">
              <a:defRPr/>
            </a:pPr>
            <a:r>
              <a:rPr lang="en-US" sz="2800" dirty="0" smtClean="0"/>
              <a:t>Testis-determining factor (TDF) gene.</a:t>
            </a:r>
          </a:p>
          <a:p>
            <a:pPr eaLnBrk="1" hangingPunct="1">
              <a:defRPr/>
            </a:pPr>
            <a:r>
              <a:rPr lang="en-US" sz="2800" dirty="0" smtClean="0"/>
              <a:t>TDF = Male.</a:t>
            </a:r>
          </a:p>
          <a:p>
            <a:pPr eaLnBrk="1" hangingPunct="1">
              <a:defRPr/>
            </a:pPr>
            <a:r>
              <a:rPr lang="en-US" sz="2800" dirty="0" smtClean="0"/>
              <a:t>No TDF = Female.</a:t>
            </a:r>
          </a:p>
        </p:txBody>
      </p:sp>
      <p:pic>
        <p:nvPicPr>
          <p:cNvPr id="5124" name="Picture 5" descr="IMG4v8g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6795" r="8824" b="7143"/>
          <a:stretch>
            <a:fillRect/>
          </a:stretch>
        </p:blipFill>
        <p:spPr bwMode="auto">
          <a:xfrm>
            <a:off x="152400" y="3124200"/>
            <a:ext cx="8763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75"/>
    </mc:Choice>
    <mc:Fallback>
      <p:transition spd="slow" advTm="13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5709" x="6411913" y="2643188"/>
          <p14:tracePt t="5737" x="6411913" y="2598738"/>
          <p14:tracePt t="5769" x="6394450" y="2536825"/>
          <p14:tracePt t="5786" x="6375400" y="2509838"/>
          <p14:tracePt t="5822" x="6251575" y="2455863"/>
          <p14:tracePt t="5854" x="6081713" y="2428875"/>
          <p14:tracePt t="5884" x="6010275" y="2411413"/>
          <p14:tracePt t="5928" x="5991225" y="2384425"/>
          <p14:tracePt t="5959" x="5991225" y="2366963"/>
          <p14:tracePt t="5991" x="5991225" y="2339975"/>
          <p14:tracePt t="6022" x="6000750" y="2339975"/>
          <p14:tracePt t="6094" x="6010275" y="2339975"/>
          <p14:tracePt t="6129" x="6010275" y="2357438"/>
          <p14:tracePt t="6141" x="6018213" y="2401888"/>
          <p14:tracePt t="6157" x="6018213" y="2446338"/>
          <p14:tracePt t="6172" x="6018213" y="2517775"/>
          <p14:tracePt t="6187" x="6018213" y="2598738"/>
          <p14:tracePt t="6204" x="6000750" y="2786063"/>
          <p14:tracePt t="6234" x="5965825" y="2990850"/>
          <p14:tracePt t="6238" x="5946775" y="3062288"/>
          <p14:tracePt t="6252" x="5938838" y="3089275"/>
          <p14:tracePt t="6454" x="5919788" y="3098800"/>
          <p14:tracePt t="6468" x="5911850" y="3116263"/>
          <p14:tracePt t="6500" x="5840413" y="3197225"/>
          <p14:tracePt t="6547" x="5643563" y="3402013"/>
          <p14:tracePt t="6609" x="5394325" y="3465513"/>
          <p14:tracePt t="6655" x="5313363" y="3322638"/>
          <p14:tracePt t="6687" x="5160963" y="3081338"/>
          <p14:tracePt t="6750" x="4857750" y="2697163"/>
          <p14:tracePt t="6753" x="4813300" y="2652713"/>
          <p14:tracePt t="6812" x="4724400" y="2571750"/>
          <p14:tracePt t="7043" x="4705350" y="2571750"/>
          <p14:tracePt t="7055" x="4679950" y="2571750"/>
          <p14:tracePt t="7079" x="4625975" y="2562225"/>
          <p14:tracePt t="7141" x="4295775" y="2384425"/>
          <p14:tracePt t="7204" x="4027488" y="2125663"/>
          <p14:tracePt t="7266" x="3884613" y="1901825"/>
          <p14:tracePt t="7269" x="3884613" y="1893888"/>
          <p14:tracePt t="7297" x="3884613" y="1884363"/>
          <p14:tracePt t="7360" x="3894138" y="1884363"/>
          <p14:tracePt t="7582" x="3894138" y="1874838"/>
          <p14:tracePt t="8241" x="3894138" y="1857375"/>
          <p14:tracePt t="8256" x="3894138" y="1839913"/>
          <p14:tracePt t="8287" x="3894138" y="1795463"/>
          <p14:tracePt t="8335" x="3911600" y="1741488"/>
          <p14:tracePt t="8382" x="3919538" y="1724025"/>
          <p14:tracePt t="8443" x="3946525" y="1687513"/>
          <p14:tracePt t="8506" x="3946525" y="1679575"/>
          <p14:tracePt t="11784" x="3946525" y="1687513"/>
          <p14:tracePt t="11806" x="3938588" y="1697038"/>
          <p14:tracePt t="11836" x="3938588" y="1704975"/>
          <p14:tracePt t="11882" x="3911600" y="1724025"/>
          <p14:tracePt t="11930" x="3894138" y="1731963"/>
          <p14:tracePt t="11976" x="3884613" y="1731963"/>
          <p14:tracePt t="12143" x="3884613" y="1724025"/>
          <p14:tracePt t="12167" x="3884613" y="1714500"/>
          <p14:tracePt t="12210" x="3884613" y="1697038"/>
          <p14:tracePt t="12242" x="3884613" y="1687513"/>
          <p14:tracePt t="12288" x="3894138" y="1679575"/>
          <p14:tracePt t="12346" x="3894138" y="1670050"/>
          <p14:tracePt t="13126" x="3894138" y="1660525"/>
          <p14:tracePt t="13150" x="3894138" y="1652588"/>
          <p14:tracePt t="13212" x="3894138" y="1643063"/>
          <p14:tracePt t="13461" x="3902075" y="1625600"/>
          <p14:tracePt t="13475" x="3902075" y="1633538"/>
          <p14:tracePt t="14182" x="3902075" y="1643063"/>
          <p14:tracePt t="15096" x="3902075" y="1652588"/>
          <p14:tracePt t="15124" x="3902075" y="1660525"/>
          <p14:tracePt t="15359" x="3902075" y="1679575"/>
          <p14:tracePt t="15373" x="3902075" y="1687513"/>
          <p14:tracePt t="15394" x="3894138" y="1731963"/>
          <p14:tracePt t="15426" x="3894138" y="1803400"/>
          <p14:tracePt t="15449" x="3894138" y="1911350"/>
          <p14:tracePt t="15481" x="3894138" y="2179638"/>
          <p14:tracePt t="15512" x="3902075" y="2366963"/>
          <p14:tracePt t="15549" x="3929063" y="2562225"/>
          <p14:tracePt t="15579" x="3946525" y="2652713"/>
          <p14:tracePt t="15611" x="3956050" y="2679700"/>
          <p14:tracePt t="15841" x="3956050" y="2687638"/>
          <p14:tracePt t="15853" x="3956050" y="2714625"/>
          <p14:tracePt t="15895" x="3956050" y="2786063"/>
          <p14:tracePt t="15926" x="3956050" y="2867025"/>
          <p14:tracePt t="15973" x="3956050" y="2982913"/>
          <p14:tracePt t="16035" x="3956050" y="3108325"/>
          <p14:tracePt t="16247" x="3956050" y="3116263"/>
          <p14:tracePt t="16259" x="3946525" y="3133725"/>
          <p14:tracePt t="16302" x="3929063" y="3259138"/>
          <p14:tracePt t="16365" x="3884613" y="3589338"/>
          <p14:tracePt t="16369" x="3875088" y="3633788"/>
          <p14:tracePt t="16412" x="3857625" y="3768725"/>
          <p14:tracePt t="16474" x="3857625" y="3929063"/>
          <p14:tracePt t="16536" x="3857625" y="3938588"/>
          <p14:tracePt t="16704" x="3848100" y="3956050"/>
          <p14:tracePt t="16716" x="3830638" y="3973513"/>
          <p14:tracePt t="16726" x="3803650" y="4000500"/>
          <p14:tracePt t="16770" x="3751263" y="4116388"/>
          <p14:tracePt t="16818" x="3705225" y="4303713"/>
          <p14:tracePt t="16880" x="3724275" y="4367213"/>
          <p14:tracePt t="16942" x="3848100" y="4027488"/>
          <p14:tracePt t="17004" x="3848100" y="3973513"/>
          <p14:tracePt t="17100" x="3813175" y="3973513"/>
          <p14:tracePt t="17129" x="3786188" y="3973513"/>
          <p14:tracePt t="17191" x="3705225" y="3973513"/>
          <p14:tracePt t="17238" x="3679825" y="3973513"/>
          <p14:tracePt t="17270" x="3670300" y="3973513"/>
          <p14:tracePt t="17332" x="3687763" y="3884613"/>
          <p14:tracePt t="17594" x="3679825" y="3884613"/>
          <p14:tracePt t="17604" x="3660775" y="3884613"/>
          <p14:tracePt t="17632" x="3652838" y="3884613"/>
          <p14:tracePt t="17664" x="3616325" y="3875088"/>
          <p14:tracePt t="17694" x="3598863" y="3875088"/>
          <p14:tracePt t="17756" x="3562350" y="3875088"/>
          <p14:tracePt t="17819" x="3509963" y="3875088"/>
          <p14:tracePt t="17881" x="3500438" y="3875088"/>
          <p14:tracePt t="18107" x="3490913" y="3875088"/>
          <p14:tracePt t="18121" x="3482975" y="3875088"/>
          <p14:tracePt t="18163" x="3429000" y="3875088"/>
          <p14:tracePt t="18226" x="3367088" y="3894138"/>
          <p14:tracePt t="18257" x="3340100" y="3911600"/>
          <p14:tracePt t="18289" x="3322638" y="3919538"/>
          <p14:tracePt t="18320" x="3313113" y="3929063"/>
          <p14:tracePt t="18398" x="3330575" y="3911600"/>
          <p14:tracePt t="18612" x="3322638" y="3911600"/>
          <p14:tracePt t="18623" x="3313113" y="3911600"/>
          <p14:tracePt t="18653" x="3295650" y="3911600"/>
          <p14:tracePt t="18670" x="3286125" y="3911600"/>
          <p14:tracePt t="19044" x="3276600" y="3911600"/>
          <p14:tracePt t="19056" x="3268663" y="3911600"/>
          <p14:tracePt t="19072" x="3268663" y="3919538"/>
          <p14:tracePt t="19101" x="3259138" y="3929063"/>
          <p14:tracePt t="19119" x="3241675" y="3938588"/>
          <p14:tracePt t="19155" x="3224213" y="3956050"/>
          <p14:tracePt t="19187" x="3214688" y="3956050"/>
          <p14:tracePt t="19404" x="3205163" y="3956050"/>
          <p14:tracePt t="19429" x="3187700" y="3956050"/>
          <p14:tracePt t="19456" x="3179763" y="3956050"/>
          <p14:tracePt t="19501" x="3133725" y="3956050"/>
          <p14:tracePt t="19563" x="3071813" y="3965575"/>
          <p14:tracePt t="19612" x="3036888" y="3965575"/>
          <p14:tracePt t="19658" x="3036888" y="3983038"/>
          <p14:tracePt t="19862" x="3027363" y="3983038"/>
          <p14:tracePt t="19872" x="3017838" y="3983038"/>
          <p14:tracePt t="19910" x="3000375" y="3965575"/>
          <p14:tracePt t="19957" x="2973388" y="3929063"/>
          <p14:tracePt t="20017" x="2965450" y="3911600"/>
          <p14:tracePt t="20136" x="2973388" y="3911600"/>
          <p14:tracePt t="20158" x="2973388" y="3919538"/>
          <p14:tracePt t="20189" x="2990850" y="3938588"/>
          <p14:tracePt t="20251" x="3000375" y="3938588"/>
          <p14:tracePt t="20346" x="3000375" y="3875088"/>
          <p14:tracePt t="20408" x="3000375" y="3822700"/>
          <p14:tracePt t="20456" x="2973388" y="3795713"/>
          <p14:tracePt t="20517" x="2894013" y="3786188"/>
          <p14:tracePt t="20580" x="2795588" y="3830638"/>
          <p14:tracePt t="20627" x="2776538" y="3867150"/>
          <p14:tracePt t="20657" x="2776538" y="3875088"/>
          <p14:tracePt t="20703" x="2813050" y="3902075"/>
          <p14:tracePt t="20766" x="2840038" y="3902075"/>
          <p14:tracePt t="20829" x="2840038" y="3894138"/>
          <p14:tracePt t="20876" x="2840038" y="3884613"/>
          <p14:tracePt t="21122" x="2847975" y="3875088"/>
          <p14:tracePt t="21145" x="2857500" y="3867150"/>
          <p14:tracePt t="21175" x="2874963" y="3857625"/>
          <p14:tracePt t="21192" x="2894013" y="3857625"/>
          <p14:tracePt t="21253" x="2901950" y="3848100"/>
          <p14:tracePt t="21360" x="2901950" y="3840163"/>
          <p14:tracePt t="21397" x="2901950" y="3830638"/>
          <p14:tracePt t="21426" x="2901950" y="3795713"/>
          <p14:tracePt t="21487" x="2901950" y="3786188"/>
          <p14:tracePt t="21519" x="2894013" y="3768725"/>
          <p14:tracePt t="21583" x="2822575" y="3776663"/>
          <p14:tracePt t="21628" x="2759075" y="3848100"/>
          <p14:tracePt t="21660" x="2751138" y="3857625"/>
          <p14:tracePt t="21690" x="2751138" y="3875088"/>
          <p14:tracePt t="21737" x="2776538" y="3902075"/>
          <p14:tracePt t="21799" x="2847975" y="3911600"/>
          <p14:tracePt t="21847" x="2884488" y="3875088"/>
          <p14:tracePt t="21909" x="2894013" y="3848100"/>
          <p14:tracePt t="22057" x="2894013" y="3830638"/>
          <p14:tracePt t="22071" x="2894013" y="3813175"/>
          <p14:tracePt t="22112" x="2894013" y="3803650"/>
          <p14:tracePt t="22174" x="2867025" y="3813175"/>
          <p14:tracePt t="22222" x="2857500" y="3822700"/>
          <p14:tracePt t="22332" x="2894013" y="3830638"/>
          <p14:tracePt t="24340" x="2894013" y="3840163"/>
          <p14:tracePt t="24637" x="2901950" y="3840163"/>
          <p14:tracePt t="24733" x="2901950" y="3830638"/>
          <p14:tracePt t="24818" x="2911475" y="3830638"/>
          <p14:tracePt t="24831" x="2911475" y="3822700"/>
          <p14:tracePt t="24868" x="2919413" y="3822700"/>
          <p14:tracePt t="24916" x="2928938" y="3822700"/>
          <p14:tracePt t="24964" x="2938463" y="3803650"/>
          <p14:tracePt t="25012" x="2946400" y="3803650"/>
          <p14:tracePt t="25040" x="2955925" y="3795713"/>
          <p14:tracePt t="25087" x="2965450" y="3795713"/>
          <p14:tracePt t="25150" x="2965450" y="3786188"/>
          <p14:tracePt t="25197" x="2973388" y="3776663"/>
          <p14:tracePt t="25244" x="2990850" y="3768725"/>
          <p14:tracePt t="25275" x="3000375" y="3759200"/>
          <p14:tracePt t="25321" x="3009900" y="3759200"/>
          <p14:tracePt t="25353" x="3009900" y="3751263"/>
          <p14:tracePt t="25669" x="3009900" y="3741738"/>
          <p14:tracePt t="25850" x="3009900" y="3732213"/>
          <p14:tracePt t="25864" x="3009900" y="3724275"/>
          <p14:tracePt t="25901" x="2990850" y="3724275"/>
          <p14:tracePt t="25964" x="2955925" y="3724275"/>
          <p14:tracePt t="26012" x="2938463" y="3724275"/>
          <p14:tracePt t="26042" x="2928938" y="3724275"/>
          <p14:tracePt t="26090" x="2928938" y="3732213"/>
          <p14:tracePt t="26168" x="2928938" y="3768725"/>
          <p14:tracePt t="26213" x="2928938" y="3776663"/>
          <p14:tracePt t="26262" x="2928938" y="3786188"/>
          <p14:tracePt t="26323" x="2955925" y="3795713"/>
          <p14:tracePt t="26355" x="2965450" y="3795713"/>
          <p14:tracePt t="26511" x="2955925" y="3795713"/>
          <p14:tracePt t="28046" x="2955925" y="3803650"/>
          <p14:tracePt t="28394" x="2955925" y="3813175"/>
          <p14:tracePt t="29860" x="2965450" y="3813175"/>
          <p14:tracePt t="29894" x="2973388" y="3813175"/>
          <p14:tracePt t="29932" x="2982913" y="3813175"/>
          <p14:tracePt t="31683" x="2982913" y="3822700"/>
          <p14:tracePt t="31742" x="3027363" y="3751263"/>
          <p14:tracePt t="31757" x="3116263" y="3536950"/>
          <p14:tracePt t="31791" x="3589338" y="2393950"/>
          <p14:tracePt t="31822" x="3857625" y="1795463"/>
          <p14:tracePt t="31870" x="4152900" y="1187450"/>
          <p14:tracePt t="31931" x="4295775" y="1000125"/>
          <p14:tracePt t="31979" x="4394200" y="1036638"/>
          <p14:tracePt t="32114" x="4394200" y="1027113"/>
          <p14:tracePt t="32126" x="4394200" y="1009650"/>
          <p14:tracePt t="32159" x="4394200" y="938213"/>
          <p14:tracePt t="32192" x="4429125" y="839788"/>
          <p14:tracePt t="32239" x="4581525" y="776288"/>
          <p14:tracePt t="32285" x="4813300" y="893763"/>
          <p14:tracePt t="32348" x="4973638" y="1303338"/>
          <p14:tracePt t="32411" x="5010150" y="1608138"/>
          <p14:tracePt t="32442" x="5018088" y="1660525"/>
          <p14:tracePt t="32608" x="5027613" y="1660525"/>
          <p14:tracePt t="32621" x="5037138" y="1670050"/>
          <p14:tracePt t="32661" x="5153025" y="1704975"/>
          <p14:tracePt t="32724" x="5537200" y="1884363"/>
          <p14:tracePt t="32772" x="5626100" y="1928813"/>
          <p14:tracePt t="32818" x="5634038" y="1928813"/>
          <p14:tracePt t="32967" x="5608638" y="1928813"/>
          <p14:tracePt t="32981" x="5581650" y="1928813"/>
          <p14:tracePt t="33021" x="5473700" y="1928813"/>
          <p14:tracePt t="33083" x="5357813" y="1911350"/>
          <p14:tracePt t="33146" x="5268913" y="1866900"/>
          <p14:tracePt t="33194" x="5205413" y="1830388"/>
          <p14:tracePt t="33255" x="5126038" y="1785938"/>
          <p14:tracePt t="33303" x="5116513" y="1785938"/>
          <p14:tracePt t="33495" x="5126038" y="1776413"/>
          <p14:tracePt t="33807" x="5116513" y="1776413"/>
          <p14:tracePt t="33824" x="5108575" y="1776413"/>
          <p14:tracePt t="33856" x="5054600" y="1776413"/>
          <p14:tracePt t="33919" x="4973638" y="1785938"/>
          <p14:tracePt t="33981" x="4840288" y="1795463"/>
          <p14:tracePt t="34044" x="4670425" y="1812925"/>
          <p14:tracePt t="34075" x="4608513" y="1839913"/>
          <p14:tracePt t="34139" x="4572000" y="1866900"/>
          <p14:tracePt t="34313" x="4554538" y="1866900"/>
          <p14:tracePt t="34322" x="4545013" y="1866900"/>
          <p14:tracePt t="34358" x="4510088" y="1847850"/>
          <p14:tracePt t="34405" x="4429125" y="1776413"/>
          <p14:tracePt t="34435" x="4375150" y="1731963"/>
          <p14:tracePt t="34468" x="4322763" y="1714500"/>
          <p14:tracePt t="34514" x="4276725" y="1704975"/>
          <p14:tracePt t="34544" x="4241800" y="1704975"/>
          <p14:tracePt t="34592" x="4187825" y="1704975"/>
          <p14:tracePt t="34636" x="4116388" y="1714500"/>
          <p14:tracePt t="34652" x="4089400" y="1731963"/>
          <p14:tracePt t="34666" x="4062413" y="1731963"/>
          <p14:tracePt t="34725" x="3983038" y="1758950"/>
          <p14:tracePt t="34773" x="3946525" y="1758950"/>
          <p14:tracePt t="34835" x="3929063" y="1731963"/>
          <p14:tracePt t="34866" x="3929063" y="1724025"/>
          <p14:tracePt t="35141" x="3929063" y="1731963"/>
          <p14:tracePt t="35164" x="3929063" y="1741488"/>
          <p14:tracePt t="35499" x="3929063" y="1751013"/>
          <p14:tracePt t="35814" x="3929063" y="1758950"/>
          <p14:tracePt t="36630" x="3938588" y="1758950"/>
          <p14:tracePt t="36653" x="3956050" y="1758950"/>
          <p14:tracePt t="36665" x="3965575" y="1758950"/>
          <p14:tracePt t="36702" x="3983038" y="1758950"/>
          <p14:tracePt t="36735" x="4010025" y="1751013"/>
          <p14:tracePt t="36766" x="4037013" y="1751013"/>
          <p14:tracePt t="36781" x="4044950" y="1751013"/>
          <p14:tracePt t="36804" x="4062413" y="1751013"/>
          <p14:tracePt t="36820" x="4071938" y="1751013"/>
          <p14:tracePt t="36850" x="4098925" y="1751013"/>
          <p14:tracePt t="36882" x="4125913" y="1751013"/>
          <p14:tracePt t="36905" x="4143375" y="1751013"/>
          <p14:tracePt t="36920" x="4160838" y="1751013"/>
          <p14:tracePt t="36952" x="4197350" y="1751013"/>
          <p14:tracePt t="36966" x="4214813" y="1751013"/>
          <p14:tracePt t="37003" x="4259263" y="1751013"/>
          <p14:tracePt t="37157" x="4259263" y="1741488"/>
          <p14:tracePt t="37168" x="4276725" y="1741488"/>
          <p14:tracePt t="37202" x="4322763" y="1714500"/>
          <p14:tracePt t="37265" x="4510088" y="1679575"/>
          <p14:tracePt t="37327" x="4741863" y="1687513"/>
          <p14:tracePt t="37359" x="4857750" y="1724025"/>
          <p14:tracePt t="37421" x="5072063" y="1768475"/>
          <p14:tracePt t="37453" x="5089525" y="1768475"/>
          <p14:tracePt t="37515" x="5099050" y="1768475"/>
          <p14:tracePt t="37637" x="5099050" y="1812925"/>
          <p14:tracePt t="37656" x="5081588" y="1919288"/>
          <p14:tracePt t="37717" x="4081463" y="3375025"/>
          <p14:tracePt t="37779" x="3527425" y="3911600"/>
          <p14:tracePt t="37842" x="3455988" y="3911600"/>
          <p14:tracePt t="37904" x="3446463" y="3919538"/>
          <p14:tracePt t="37966" x="3465513" y="3929063"/>
          <p14:tracePt t="38029" x="3536950" y="3973513"/>
          <p14:tracePt t="38092" x="3562350" y="4027488"/>
          <p14:tracePt t="38139" x="3608388" y="4010025"/>
          <p14:tracePt t="38298" x="3598863" y="4027488"/>
          <p14:tracePt t="38309" x="3581400" y="4044950"/>
          <p14:tracePt t="38358" x="3517900" y="4170363"/>
          <p14:tracePt t="38420" x="3394075" y="4411663"/>
          <p14:tracePt t="38451" x="3357563" y="4473575"/>
          <p14:tracePt t="38499" x="3322638" y="4500563"/>
          <p14:tracePt t="38561" x="3313113" y="4500563"/>
          <p14:tracePt t="38610" x="3295650" y="4500563"/>
          <p14:tracePt t="38687" x="3295650" y="4483100"/>
          <p14:tracePt t="38733" x="3330575" y="4394200"/>
          <p14:tracePt t="38886" x="3330575" y="4411663"/>
          <p14:tracePt t="38897" x="3322638" y="4429125"/>
          <p14:tracePt t="38937" x="3295650" y="4545013"/>
          <p14:tracePt t="38969" x="3251200" y="4705350"/>
          <p14:tracePt t="39016" x="3224213" y="4884738"/>
          <p14:tracePt t="39046" x="3205163" y="4929188"/>
          <p14:tracePt t="39093" x="3187700" y="4965700"/>
          <p14:tracePt t="39318" x="3160713" y="4991100"/>
          <p14:tracePt t="39328" x="3116263" y="5037138"/>
          <p14:tracePt t="39375" x="2919413" y="5303838"/>
          <p14:tracePt t="39437" x="2830513" y="5429250"/>
          <p14:tracePt t="39485" x="2768600" y="5483225"/>
          <p14:tracePt t="39516" x="2759075" y="5483225"/>
          <p14:tracePt t="39605" x="2759075" y="5473700"/>
          <p14:tracePt t="39619" x="2759075" y="5465763"/>
          <p14:tracePt t="39656" x="2768600" y="5402263"/>
          <p14:tracePt t="39704" x="2776538" y="5348288"/>
          <p14:tracePt t="39765" x="2803525" y="5251450"/>
          <p14:tracePt t="39813" x="2840038" y="5081588"/>
          <p14:tracePt t="39845" x="2874963" y="4929188"/>
          <p14:tracePt t="39892" x="2894013" y="4840288"/>
          <p14:tracePt t="39954" x="2911475" y="4741863"/>
          <p14:tracePt t="40015" x="2911475" y="4625975"/>
          <p14:tracePt t="40063" x="2911475" y="4537075"/>
          <p14:tracePt t="40094" x="2938463" y="4456113"/>
          <p14:tracePt t="40142" x="3017838" y="4251325"/>
          <p14:tracePt t="40172" x="3044825" y="4160838"/>
          <p14:tracePt t="40204" x="3054350" y="4160838"/>
          <p14:tracePt t="40265" x="3062288" y="4179888"/>
          <p14:tracePt t="40327" x="3062288" y="4205288"/>
          <p14:tracePt t="40553" x="3062288" y="4197350"/>
          <p14:tracePt t="40568" x="3062288" y="4187825"/>
          <p14:tracePt t="40596" x="3062288" y="4170363"/>
          <p14:tracePt t="40641" x="3054350" y="4160838"/>
          <p14:tracePt t="40704" x="3044825" y="4143375"/>
          <p14:tracePt t="40735" x="3036888" y="4133850"/>
          <p14:tracePt t="40781" x="3027363" y="4108450"/>
          <p14:tracePt t="40828" x="3027363" y="4089400"/>
          <p14:tracePt t="40891" x="3017838" y="4081463"/>
          <p14:tracePt t="43002" x="3017838" y="4071938"/>
          <p14:tracePt t="43349" x="3017838" y="4081463"/>
          <p14:tracePt t="43473" x="3017838" y="4089400"/>
          <p14:tracePt t="43735" x="3027363" y="4089400"/>
          <p14:tracePt t="43746" x="3036888" y="4089400"/>
          <p14:tracePt t="43892" x="3036888" y="4098925"/>
          <p14:tracePt t="44405" x="3044825" y="4098925"/>
          <p14:tracePt t="44421" x="3054350" y="4089400"/>
          <p14:tracePt t="44438" x="3062288" y="4089400"/>
          <p14:tracePt t="44484" x="3108325" y="4062413"/>
          <p14:tracePt t="44546" x="3133725" y="4054475"/>
          <p14:tracePt t="44609" x="3143250" y="4054475"/>
          <p14:tracePt t="44670" x="3143250" y="4044950"/>
          <p14:tracePt t="44874" x="3143250" y="4037013"/>
          <p14:tracePt t="44898" x="3152775" y="4027488"/>
          <p14:tracePt t="44937" x="3179763" y="4000500"/>
          <p14:tracePt t="44985" x="3232150" y="3946525"/>
          <p14:tracePt t="45046" x="3313113" y="3803650"/>
          <p14:tracePt t="45109" x="3367088" y="3625850"/>
          <p14:tracePt t="45157" x="3384550" y="3554413"/>
          <p14:tracePt t="45219" x="3394075" y="3517900"/>
          <p14:tracePt t="45380" x="3394075" y="3455988"/>
          <p14:tracePt t="45389" x="3419475" y="3330575"/>
          <p14:tracePt t="45423" x="3482975" y="2822575"/>
          <p14:tracePt t="45484" x="3751263" y="1625600"/>
          <p14:tracePt t="45532" x="3848100" y="1473200"/>
          <p14:tracePt t="45579" x="3857625" y="1473200"/>
          <p14:tracePt t="46051" x="3867150" y="1473200"/>
          <p14:tracePt t="46087" x="3867150" y="1482725"/>
          <p14:tracePt t="46114" x="3875088" y="1500188"/>
          <p14:tracePt t="46185" x="3894138" y="1571625"/>
          <p14:tracePt t="46247" x="3902075" y="1581150"/>
          <p14:tracePt t="46494" x="3902075" y="1608138"/>
          <p14:tracePt t="46519" x="3902075" y="1616075"/>
          <p14:tracePt t="46553" x="3902075" y="1633538"/>
          <p14:tracePt t="46592" x="3919538" y="1670050"/>
          <p14:tracePt t="46654" x="3929063" y="1697038"/>
          <p14:tracePt t="50442" x="3929063" y="1704975"/>
          <p14:tracePt t="52134" x="3911600" y="1704975"/>
          <p14:tracePt t="52147" x="3894138" y="1714500"/>
          <p14:tracePt t="52164" x="3848100" y="1731963"/>
          <p14:tracePt t="52195" x="3697288" y="1812925"/>
          <p14:tracePt t="52227" x="3562350" y="1884363"/>
          <p14:tracePt t="52249" x="3473450" y="1938338"/>
          <p14:tracePt t="52265" x="3429000" y="1965325"/>
          <p14:tracePt t="52296" x="3340100" y="2009775"/>
          <p14:tracePt t="52312" x="3313113" y="2017713"/>
          <p14:tracePt t="52328" x="3276600" y="2027238"/>
          <p14:tracePt t="52350" x="3251200" y="2036763"/>
          <p14:tracePt t="52366" x="3232150" y="2036763"/>
          <p14:tracePt t="52396" x="3214688" y="2036763"/>
          <p14:tracePt t="52428" x="3197225" y="2036763"/>
          <p14:tracePt t="52615" x="3187700" y="2036763"/>
          <p14:tracePt t="52627" x="3170238" y="2044700"/>
          <p14:tracePt t="52679" x="3000375" y="2108200"/>
          <p14:tracePt t="52712" x="2840038" y="2125663"/>
          <p14:tracePt t="52759" x="2687638" y="2125663"/>
          <p14:tracePt t="52820" x="2608263" y="2125663"/>
          <p14:tracePt t="52882" x="2544763" y="2143125"/>
          <p14:tracePt t="52944" x="2509838" y="2143125"/>
          <p14:tracePt t="53157" x="2490788" y="2160588"/>
          <p14:tracePt t="53168" x="2482850" y="2179638"/>
          <p14:tracePt t="53211" x="2419350" y="2179638"/>
          <p14:tracePt t="53243" x="2374900" y="2170113"/>
          <p14:tracePt t="53289" x="2339975" y="2152650"/>
          <p14:tracePt t="53337" x="2330450" y="2152650"/>
          <p14:tracePt t="53541" x="2322513" y="2152650"/>
          <p14:tracePt t="53577" x="2312988" y="2152650"/>
          <p14:tracePt t="54343" x="2322513" y="2152650"/>
          <p14:tracePt t="54537" x="2339975" y="2152650"/>
          <p14:tracePt t="54548" x="2366963" y="2152650"/>
          <p14:tracePt t="54570" x="2401888" y="2152650"/>
          <p14:tracePt t="54602" x="2741613" y="2224088"/>
          <p14:tracePt t="54620" x="3268663" y="2357438"/>
          <p14:tracePt t="54656" x="4125913" y="2554288"/>
          <p14:tracePt t="54687" x="4572000" y="2633663"/>
          <p14:tracePt t="54719" x="4983163" y="2759075"/>
          <p14:tracePt t="54756" x="5143500" y="2822575"/>
          <p14:tracePt t="54787" x="5180013" y="2830513"/>
          <p14:tracePt t="54982" x="5187950" y="2830513"/>
          <p14:tracePt t="54992" x="5197475" y="2830513"/>
          <p14:tracePt t="55009" x="5205413" y="2830513"/>
          <p14:tracePt t="55055" x="5473700" y="2973388"/>
          <p14:tracePt t="55117" x="6126163" y="3581400"/>
          <p14:tracePt t="55149" x="6357938" y="3857625"/>
          <p14:tracePt t="55211" x="6473825" y="3919538"/>
          <p14:tracePt t="55400" x="6545263" y="3946525"/>
          <p14:tracePt t="55413" x="6626225" y="3973513"/>
          <p14:tracePt t="55447" x="6840538" y="4089400"/>
          <p14:tracePt t="55508" x="7446963" y="4500563"/>
          <p14:tracePt t="55571" x="7500938" y="4537075"/>
          <p14:tracePt t="55665" x="7500938" y="4510088"/>
          <p14:tracePt t="55758" x="7500938" y="4500563"/>
          <p14:tracePt t="56014" x="7500938" y="4491038"/>
          <p14:tracePt t="56061" x="7500938" y="4483100"/>
          <p14:tracePt t="56084" x="7500938" y="4473575"/>
          <p14:tracePt t="56119" x="7473950" y="4446588"/>
          <p14:tracePt t="56181" x="7419975" y="4322763"/>
          <p14:tracePt t="56230" x="7385050" y="4259263"/>
          <p14:tracePt t="56275" x="7385050" y="4241800"/>
          <p14:tracePt t="56600" x="7375525" y="4232275"/>
          <p14:tracePt t="56612" x="7367588" y="4214813"/>
          <p14:tracePt t="56637" x="7358063" y="4179888"/>
          <p14:tracePt t="56698" x="7348538" y="4116388"/>
          <p14:tracePt t="56746" x="7348538" y="4071938"/>
          <p14:tracePt t="56775" x="7358063" y="4062413"/>
          <p14:tracePt t="56807" x="7394575" y="4054475"/>
          <p14:tracePt t="56838" x="7419975" y="4054475"/>
          <p14:tracePt t="56884" x="7446963" y="4054475"/>
          <p14:tracePt t="56947" x="7456488" y="4054475"/>
          <p14:tracePt t="57108" x="7456488" y="4044950"/>
          <p14:tracePt t="57140" x="7456488" y="4037013"/>
          <p14:tracePt t="57167" x="7456488" y="4027488"/>
          <p14:tracePt t="57198" x="7466013" y="4027488"/>
          <p14:tracePt t="57275" x="7483475" y="4010025"/>
          <p14:tracePt t="57292" x="7491413" y="4000500"/>
          <p14:tracePt t="57353" x="7527925" y="3983038"/>
          <p14:tracePt t="57695" x="7527925" y="3973513"/>
          <p14:tracePt t="58100" x="7527925" y="3965575"/>
          <p14:tracePt t="58125" x="7527925" y="3956050"/>
          <p14:tracePt t="58140" x="7518400" y="3956050"/>
          <p14:tracePt t="58176" x="7518400" y="3938588"/>
          <p14:tracePt t="58208" x="7510463" y="3929063"/>
          <p14:tracePt t="58239" x="7500938" y="3902075"/>
          <p14:tracePt t="58262" x="7491413" y="3894138"/>
          <p14:tracePt t="58401" x="7500938" y="3894138"/>
          <p14:tracePt t="58413" x="7510463" y="3902075"/>
          <p14:tracePt t="58447" x="7527925" y="3911600"/>
          <p14:tracePt t="58510" x="7572375" y="3875088"/>
          <p14:tracePt t="58541" x="7581900" y="3813175"/>
          <p14:tracePt t="58587" x="7626350" y="3751263"/>
          <p14:tracePt t="58635" x="7643813" y="3741738"/>
          <p14:tracePt t="58696" x="7661275" y="3759200"/>
          <p14:tracePt t="58744" x="7670800" y="3759200"/>
          <p14:tracePt t="58791" x="7670800" y="3768725"/>
          <p14:tracePt t="58837" x="7680325" y="3768725"/>
          <p14:tracePt t="60274" x="7680325" y="3786188"/>
          <p14:tracePt t="60288" x="7670800" y="3786188"/>
          <p14:tracePt t="60313" x="7670800" y="3795713"/>
          <p14:tracePt t="60370" x="7661275" y="3803650"/>
          <p14:tracePt t="60386" x="7653338" y="3813175"/>
          <p14:tracePt t="60414" x="7643813" y="3830638"/>
          <p14:tracePt t="60431" x="7643813" y="3840163"/>
          <p14:tracePt t="60468" x="7626350" y="3857625"/>
          <p14:tracePt t="60499" x="7616825" y="3867150"/>
          <p14:tracePt t="60531" x="7572375" y="3919538"/>
          <p14:tracePt t="60547" x="7554913" y="3938588"/>
          <p14:tracePt t="60586" x="7518400" y="3965575"/>
          <p14:tracePt t="60790" x="7518400" y="3956050"/>
          <p14:tracePt t="60803" x="7527925" y="3946525"/>
          <p14:tracePt t="60831" x="7537450" y="3938588"/>
          <p14:tracePt t="60851" x="7537450" y="3929063"/>
          <p14:tracePt t="60924" x="7562850" y="3911600"/>
          <p14:tracePt t="60934" x="7599363" y="3894138"/>
          <p14:tracePt t="60947" x="7608888" y="3875088"/>
          <p14:tracePt t="60984" x="7634288" y="3857625"/>
          <p14:tracePt t="62566" x="7634288" y="3867150"/>
          <p14:tracePt t="62577" x="7634288" y="3875088"/>
          <p14:tracePt t="62606" x="7608888" y="3902075"/>
          <p14:tracePt t="62638" x="7589838" y="3938588"/>
          <p14:tracePt t="62655" x="7527925" y="3990975"/>
          <p14:tracePt t="62677" x="7473950" y="4017963"/>
          <p14:tracePt t="62692" x="7456488" y="4037013"/>
          <p14:tracePt t="62708" x="7439025" y="4037013"/>
          <p14:tracePt t="62724" x="7419975" y="4037013"/>
          <p14:tracePt t="63573" x="7402513" y="4037013"/>
          <p14:tracePt t="63589" x="7394575" y="4037013"/>
          <p14:tracePt t="63624" x="7348538" y="4037013"/>
          <p14:tracePt t="63655" x="7304088" y="4037013"/>
          <p14:tracePt t="63693" x="7215188" y="4044950"/>
          <p14:tracePt t="63739" x="7037388" y="4098925"/>
          <p14:tracePt t="63771" x="6884988" y="4152900"/>
          <p14:tracePt t="63833" x="6831013" y="4179888"/>
          <p14:tracePt t="64020" x="6759575" y="4143375"/>
          <p14:tracePt t="64031" x="6653213" y="4098925"/>
          <p14:tracePt t="64082" x="5608638" y="3813175"/>
          <p14:tracePt t="64145" x="4537075" y="3241675"/>
          <p14:tracePt t="64177" x="4224338" y="3017838"/>
          <p14:tracePt t="64239" x="3795713" y="2822575"/>
          <p14:tracePt t="64301" x="3670300" y="2759075"/>
          <p14:tracePt t="64500" x="3625850" y="2732088"/>
          <p14:tracePt t="64512" x="3562350" y="2697163"/>
          <p14:tracePt t="64553" x="3081338" y="2384425"/>
          <p14:tracePt t="64599" x="2062163" y="1724025"/>
          <p14:tracePt t="64661" x="1393825" y="1598613"/>
          <p14:tracePt t="64708" x="1196975" y="1731963"/>
          <p14:tracePt t="64739" x="1125538" y="1795463"/>
          <p14:tracePt t="64801" x="1125538" y="1839913"/>
          <p14:tracePt t="64942" x="1125538" y="1866900"/>
          <p14:tracePt t="64973" x="1108075" y="1884363"/>
          <p14:tracePt t="65020" x="1036638" y="1901825"/>
          <p14:tracePt t="65081" x="911225" y="1982788"/>
          <p14:tracePt t="65144" x="822325" y="2241550"/>
          <p14:tracePt t="65206" x="758825" y="2482850"/>
          <p14:tracePt t="65237" x="758825" y="2509838"/>
          <p14:tracePt t="65285" x="758825" y="2517775"/>
          <p14:tracePt t="65346" x="758825" y="2527300"/>
          <p14:tracePt t="65395" x="803275" y="2536825"/>
          <p14:tracePt t="65578" x="839788" y="2571750"/>
          <p14:tracePt t="65592" x="874713" y="2608263"/>
          <p14:tracePt t="65643" x="1241425" y="2847975"/>
          <p14:tracePt t="65674" x="1428750" y="2990850"/>
          <p14:tracePt t="65721" x="1455738" y="3009900"/>
          <p14:tracePt t="65768" x="1465263" y="3009900"/>
          <p14:tracePt t="65830" x="1527175" y="3000375"/>
          <p14:tracePt t="65892" x="1589088" y="2965450"/>
          <p14:tracePt t="65954" x="1598613" y="2955925"/>
          <p14:tracePt t="66073" x="1598613" y="2946400"/>
          <p14:tracePt t="66096" x="1589088" y="2919413"/>
          <p14:tracePt t="66144" x="1581150" y="2830513"/>
          <p14:tracePt t="66190" x="1571625" y="2803525"/>
          <p14:tracePt t="66251" x="1571625" y="2795588"/>
          <p14:tracePt t="66552" x="1554163" y="2795588"/>
          <p14:tracePt t="66574" x="1544638" y="2795588"/>
          <p14:tracePt t="66648" x="1544638" y="2786063"/>
          <p14:tracePt t="66673" x="1554163" y="2776538"/>
          <p14:tracePt t="66705" x="1571625" y="2768600"/>
          <p14:tracePt t="66753" x="1633538" y="2768600"/>
          <p14:tracePt t="66783" x="1679575" y="2768600"/>
          <p14:tracePt t="66815" x="1724025" y="2759075"/>
          <p14:tracePt t="66877" x="1768475" y="2751138"/>
          <p14:tracePt t="67164" x="1768475" y="2741613"/>
          <p14:tracePt t="67178" x="1768475" y="2732088"/>
          <p14:tracePt t="67222" x="1776413" y="2724150"/>
          <p14:tracePt t="67739" x="1785938" y="2724150"/>
          <p14:tracePt t="68137" x="1812925" y="2724150"/>
          <p14:tracePt t="68148" x="1857375" y="2732088"/>
          <p14:tracePt t="68186" x="2081213" y="2795588"/>
          <p14:tracePt t="68232" x="2608263" y="2982913"/>
          <p14:tracePt t="68248" x="3098800" y="3232150"/>
          <p14:tracePt t="68310" x="4286250" y="4098925"/>
          <p14:tracePt t="68373" x="4697413" y="4322763"/>
          <p14:tracePt t="68435" x="4724400" y="4313238"/>
          <p14:tracePt t="68546" x="4697413" y="4313238"/>
          <p14:tracePt t="68557" x="4687888" y="4313238"/>
          <p14:tracePt t="68577" x="4670425" y="4313238"/>
          <p14:tracePt t="68624" x="4714875" y="4330700"/>
          <p14:tracePt t="68655" x="4929188" y="4357688"/>
          <p14:tracePt t="68716" x="5394325" y="4625975"/>
          <p14:tracePt t="68779" x="5732463" y="4884738"/>
          <p14:tracePt t="68841" x="5902325" y="4911725"/>
          <p14:tracePt t="68904" x="5929313" y="4884738"/>
          <p14:tracePt t="69040" x="5938838" y="4884738"/>
          <p14:tracePt t="69048" x="5946775" y="4884738"/>
          <p14:tracePt t="69091" x="5991225" y="4884738"/>
          <p14:tracePt t="69139" x="6037263" y="4867275"/>
          <p14:tracePt t="69170" x="6037263" y="4857750"/>
          <p14:tracePt t="69202" x="6045200" y="4857750"/>
          <p14:tracePt t="69495" x="6045200" y="4848225"/>
          <p14:tracePt t="69504" x="6045200" y="4840288"/>
          <p14:tracePt t="69545" x="6045200" y="4803775"/>
          <p14:tracePt t="69608" x="6062663" y="4776788"/>
          <p14:tracePt t="69641" x="6089650" y="4759325"/>
          <p14:tracePt t="69672" x="6099175" y="4759325"/>
          <p14:tracePt t="69719" x="6126163" y="4759325"/>
          <p14:tracePt t="69925" x="6126163" y="4751388"/>
          <p14:tracePt t="69985" x="6116638" y="4741863"/>
          <p14:tracePt t="70009" x="6108700" y="4741863"/>
          <p14:tracePt t="70047" x="6089650" y="4724400"/>
          <p14:tracePt t="70109" x="5991225" y="4724400"/>
          <p14:tracePt t="70172" x="5894388" y="4786313"/>
          <p14:tracePt t="70220" x="5848350" y="4919663"/>
          <p14:tracePt t="70250" x="5956300" y="5072063"/>
          <p14:tracePt t="70282" x="6143625" y="5153025"/>
          <p14:tracePt t="70343" x="6518275" y="5224463"/>
          <p14:tracePt t="70406" x="6777038" y="5062538"/>
          <p14:tracePt t="70438" x="6831013" y="5000625"/>
          <p14:tracePt t="70484" x="6875463" y="4965700"/>
          <p14:tracePt t="70547" x="6965950" y="4983163"/>
          <p14:tracePt t="70594" x="7037388" y="5027613"/>
          <p14:tracePt t="70656" x="7089775" y="5027613"/>
          <p14:tracePt t="70815" x="7108825" y="5027613"/>
          <p14:tracePt t="70824" x="7126288" y="5037138"/>
          <p14:tracePt t="70875" x="7269163" y="5170488"/>
          <p14:tracePt t="70907" x="7358063" y="5259388"/>
          <p14:tracePt t="70969" x="7537450" y="5419725"/>
          <p14:tracePt t="71032" x="7608888" y="5429250"/>
          <p14:tracePt t="71080" x="7608888" y="5367338"/>
          <p14:tracePt t="71127" x="7608888" y="5268913"/>
          <p14:tracePt t="71188" x="7518400" y="5224463"/>
          <p14:tracePt t="71249" x="7323138" y="5276850"/>
          <p14:tracePt t="71298" x="7205663" y="5330825"/>
          <p14:tracePt t="71344" x="7153275" y="5357813"/>
          <p14:tracePt t="71393" x="7099300" y="5367338"/>
          <p14:tracePt t="71422" x="7081838" y="5375275"/>
          <p14:tracePt t="71468" x="7037388" y="5384800"/>
          <p14:tracePt t="71516" x="7018338" y="5419725"/>
          <p14:tracePt t="71562" x="7010400" y="5446713"/>
          <p14:tracePt t="71625" x="7180263" y="5473700"/>
          <p14:tracePt t="71687" x="7456488" y="4991100"/>
          <p14:tracePt t="71717" x="7483475" y="4822825"/>
          <p14:tracePt t="71780" x="7491413" y="4776788"/>
          <p14:tracePt t="71859" x="7473950" y="4776788"/>
          <p14:tracePt t="71921" x="7439025" y="4786313"/>
          <p14:tracePt t="72086" x="7439025" y="4795838"/>
          <p14:tracePt t="72183" x="7439025" y="4803775"/>
          <p14:tracePt t="72193" x="7439025" y="4813300"/>
          <p14:tracePt t="72249" x="7412038" y="4848225"/>
          <p14:tracePt t="72297" x="7402513" y="4867275"/>
          <p14:tracePt t="72358" x="7375525" y="4902200"/>
          <p14:tracePt t="72391" x="7358063" y="4919663"/>
          <p14:tracePt t="72421" x="7348538" y="4929188"/>
          <p14:tracePt t="72484" x="7340600" y="4938713"/>
          <p14:tracePt t="72515" x="7331075" y="4946650"/>
          <p14:tracePt t="72561" x="7313613" y="4956175"/>
          <p14:tracePt t="72829" x="7304088" y="4956175"/>
          <p14:tracePt t="72841" x="7304088" y="4965700"/>
          <p14:tracePt t="72891" x="7277100" y="4983163"/>
          <p14:tracePt t="72922" x="7269163" y="5000625"/>
          <p14:tracePt t="72969" x="7251700" y="5027613"/>
          <p14:tracePt t="73032" x="7224713" y="5045075"/>
          <p14:tracePt t="73078" x="7224713" y="5054600"/>
          <p14:tracePt t="73116" x="7215188" y="5054600"/>
          <p14:tracePt t="73156" x="7205663" y="5072063"/>
          <p14:tracePt t="73219" x="7197725" y="5099050"/>
          <p14:tracePt t="73282" x="7180263" y="5126038"/>
          <p14:tracePt t="73313" x="7153275" y="5133975"/>
          <p14:tracePt t="73360" x="7153275" y="5153025"/>
          <p14:tracePt t="73465" x="7161213" y="5160963"/>
          <p14:tracePt t="73477" x="7161213" y="5170488"/>
          <p14:tracePt t="73504" x="7170738" y="5187950"/>
          <p14:tracePt t="73599" x="7180263" y="5160963"/>
          <p14:tracePt t="74005" x="7180263" y="5170488"/>
          <p14:tracePt t="74053" x="7180263" y="5180013"/>
          <p14:tracePt t="74607" x="7170738" y="5180013"/>
          <p14:tracePt t="75302" x="7161213" y="5180013"/>
          <p14:tracePt t="75313" x="7153275" y="5180013"/>
          <p14:tracePt t="75343" x="7143750" y="5197475"/>
          <p14:tracePt t="75396" x="7134225" y="5205413"/>
          <p14:tracePt t="75427" x="7134225" y="5214938"/>
          <p14:tracePt t="75489" x="7153275" y="5224463"/>
          <p14:tracePt t="75552" x="7170738" y="5224463"/>
          <p14:tracePt t="75615" x="7188200" y="5197475"/>
          <p14:tracePt t="75647" x="7197725" y="5187950"/>
          <p14:tracePt t="75708" x="7215188" y="5160963"/>
          <p14:tracePt t="75756" x="7224713" y="5160963"/>
          <p14:tracePt t="75835" x="7170738" y="5160963"/>
          <p14:tracePt t="75896" x="7116763" y="5170488"/>
          <p14:tracePt t="75959" x="7116763" y="5187950"/>
          <p14:tracePt t="75990" x="7134225" y="5205413"/>
          <p14:tracePt t="76052" x="7242175" y="5197475"/>
          <p14:tracePt t="76084" x="7286625" y="5072063"/>
          <p14:tracePt t="76146" x="7304088" y="4919663"/>
          <p14:tracePt t="76177" x="7259638" y="4902200"/>
          <p14:tracePt t="76240" x="7037388" y="5000625"/>
          <p14:tracePt t="76288" x="6894513" y="5205413"/>
          <p14:tracePt t="76334" x="6823075" y="5357813"/>
          <p14:tracePt t="76365" x="6831013" y="5402263"/>
          <p14:tracePt t="76427" x="7018338" y="5491163"/>
          <p14:tracePt t="76489" x="7215188" y="5473700"/>
          <p14:tracePt t="76552" x="7242175" y="5446713"/>
          <p14:tracePt t="76631" x="7242175" y="5438775"/>
          <p14:tracePt t="76682" x="7242175" y="5429250"/>
          <p14:tracePt t="76754" x="7259638" y="5367338"/>
          <p14:tracePt t="76768" x="7269163" y="5322888"/>
          <p14:tracePt t="76818" x="7304088" y="5276850"/>
          <p14:tracePt t="76880" x="7331075" y="5251450"/>
          <p14:tracePt t="77152" x="7323138" y="5241925"/>
          <p14:tracePt t="77163" x="7313613" y="5224463"/>
          <p14:tracePt t="77210" x="7269163" y="5205413"/>
          <p14:tracePt t="77272" x="7205663" y="5197475"/>
          <p14:tracePt t="77335" x="7153275" y="5214938"/>
          <p14:tracePt t="77397" x="7134225" y="5241925"/>
          <p14:tracePt t="77445" x="7062788" y="5259388"/>
          <p14:tracePt t="77476" x="6991350" y="5241925"/>
          <p14:tracePt t="77538" x="6688138" y="5108575"/>
          <p14:tracePt t="77570" x="6465888" y="5099050"/>
          <p14:tracePt t="77601" x="6188075" y="5116513"/>
          <p14:tracePt t="77663" x="6045200" y="5153025"/>
          <p14:tracePt t="77918" x="6037263" y="5153025"/>
          <p14:tracePt t="77933" x="6027738" y="5153025"/>
          <p14:tracePt t="77976" x="5965825" y="5160963"/>
          <p14:tracePt t="78007" x="5919788" y="5160963"/>
          <p14:tracePt t="78069" x="5884863" y="5143500"/>
          <p14:tracePt t="78117" x="5875338" y="5133975"/>
          <p14:tracePt t="78521" x="5875338" y="5126038"/>
          <p14:tracePt t="78605" x="5875338" y="5116513"/>
          <p14:tracePt t="78746" x="5884863" y="5108575"/>
          <p14:tracePt t="78795" x="5894388" y="5108575"/>
          <p14:tracePt t="78820" x="5902325" y="5108575"/>
          <p14:tracePt t="78834" x="5919788" y="5108575"/>
          <p14:tracePt t="78864" x="5956300" y="5099050"/>
          <p14:tracePt t="78881" x="6018213" y="5089525"/>
          <p14:tracePt t="78904" x="6099175" y="5089525"/>
          <p14:tracePt t="78934" x="6197600" y="5072063"/>
          <p14:tracePt t="78948" x="6242050" y="5072063"/>
          <p14:tracePt t="79001" x="6429375" y="5072063"/>
          <p14:tracePt t="79064" x="6562725" y="5099050"/>
          <p14:tracePt t="79126" x="6653213" y="5108575"/>
          <p14:tracePt t="79301" x="6661150" y="5108575"/>
          <p14:tracePt t="79323" x="6680200" y="5108575"/>
          <p14:tracePt t="79362" x="6813550" y="5133975"/>
          <p14:tracePt t="79409" x="7108825" y="5286375"/>
          <p14:tracePt t="79439" x="7232650" y="5375275"/>
          <p14:tracePt t="79501" x="7412038" y="5500688"/>
          <p14:tracePt t="79549" x="7439025" y="5510213"/>
          <p14:tracePt t="79579" x="7456488" y="5510213"/>
          <p14:tracePt t="79627" x="7527925" y="5500688"/>
          <p14:tracePt t="79658" x="7554913" y="5491163"/>
          <p14:tracePt t="79720" x="7562850" y="5491163"/>
          <p14:tracePt t="79768" x="7572375" y="5491163"/>
          <p14:tracePt t="79829" x="7572375" y="5456238"/>
          <p14:tracePt t="79860" x="7572375" y="5402263"/>
          <p14:tracePt t="79892" x="7572375" y="5313363"/>
          <p14:tracePt t="79955" x="7554913" y="5232400"/>
          <p14:tracePt t="80001" x="7491413" y="5153025"/>
          <p14:tracePt t="80049" x="7412038" y="5099050"/>
          <p14:tracePt t="80110" x="7304088" y="5062538"/>
          <p14:tracePt t="80173" x="7215188" y="5027613"/>
          <p14:tracePt t="80237" x="7108825" y="5170488"/>
          <p14:tracePt t="80267" x="7045325" y="5276850"/>
          <p14:tracePt t="80313" x="6929438" y="5456238"/>
          <p14:tracePt t="80376" x="6867525" y="5545138"/>
          <p14:tracePt t="80454" x="6965950" y="5634038"/>
          <p14:tracePt t="80487" x="7062788" y="5688013"/>
          <p14:tracePt t="80533" x="7153275" y="5697538"/>
          <p14:tracePt t="80580" x="7286625" y="5670550"/>
          <p14:tracePt t="80642" x="7385050" y="5456238"/>
          <p14:tracePt t="80702" x="7385050" y="5419725"/>
          <p14:tracePt t="80740" x="7385050" y="5411788"/>
          <p14:tracePt t="80796" x="7367588" y="5357813"/>
          <p14:tracePt t="80859" x="7323138" y="5303838"/>
          <p14:tracePt t="80892" x="7323138" y="5295900"/>
          <p14:tracePt t="81000" x="7286625" y="5268913"/>
          <p14:tracePt t="81521" x="7286625" y="5276850"/>
          <p14:tracePt t="81858" x="7286625" y="5286375"/>
          <p14:tracePt t="82135" x="7277100" y="5286375"/>
          <p14:tracePt t="82146" x="7259638" y="5276850"/>
          <p14:tracePt t="82184" x="7251700" y="5259388"/>
          <p14:tracePt t="82232" x="7242175" y="5251450"/>
          <p14:tracePt t="82804" x="7232650" y="5241925"/>
          <p14:tracePt t="82819" x="7215188" y="5214938"/>
          <p14:tracePt t="82841" x="7205663" y="5180013"/>
          <p14:tracePt t="82873" x="7197725" y="5160963"/>
          <p14:tracePt t="83236" x="7188200" y="5160963"/>
          <p14:tracePt t="83250" x="7180263" y="5160963"/>
          <p14:tracePt t="83285" x="7180263" y="5153025"/>
          <p14:tracePt t="83310" x="7180263" y="5062538"/>
          <p14:tracePt t="83342" x="7215188" y="4919663"/>
          <p14:tracePt t="83374" x="7313613" y="4643438"/>
          <p14:tracePt t="83390" x="7340600" y="4581525"/>
          <p14:tracePt t="83412" x="7375525" y="4518025"/>
          <p14:tracePt t="83428" x="7385050" y="4510088"/>
          <p14:tracePt t="83489" x="7394575" y="4491038"/>
          <p14:tracePt t="83511" x="7394575" y="4483100"/>
          <p14:tracePt t="83557" x="7402513" y="4483100"/>
          <p14:tracePt t="83923" x="7402513" y="4473575"/>
          <p14:tracePt t="83934" x="7402513" y="4465638"/>
          <p14:tracePt t="83980" x="7412038" y="4402138"/>
          <p14:tracePt t="84043" x="7446963" y="4241800"/>
          <p14:tracePt t="84105" x="7456488" y="4170363"/>
          <p14:tracePt t="84137" x="7466013" y="4152900"/>
          <p14:tracePt t="84184" x="7466013" y="4143375"/>
          <p14:tracePt t="84262" x="7466013" y="4152900"/>
          <p14:tracePt t="84451" x="7466013" y="4143375"/>
          <p14:tracePt t="84462" x="7473950" y="4125913"/>
          <p14:tracePt t="84513" x="7518400" y="4054475"/>
          <p14:tracePt t="84576" x="7537450" y="4017963"/>
          <p14:tracePt t="84638" x="7562850" y="3983038"/>
          <p14:tracePt t="84700" x="7572375" y="3973513"/>
          <p14:tracePt t="84834" x="7599363" y="3938588"/>
          <p14:tracePt t="84846" x="7608888" y="3911600"/>
          <p14:tracePt t="84887" x="7616825" y="3894138"/>
          <p14:tracePt t="84936" x="7634288" y="3848100"/>
          <p14:tracePt t="85589" x="7634288" y="3857625"/>
          <p14:tracePt t="86129" x="7634288" y="3867150"/>
          <p14:tracePt t="86382" x="7616825" y="3867150"/>
          <p14:tracePt t="86394" x="7581900" y="3867150"/>
          <p14:tracePt t="86449" x="7161213" y="3929063"/>
          <p14:tracePt t="86480" x="6510338" y="4089400"/>
          <p14:tracePt t="86528" x="6116638" y="4160838"/>
          <p14:tracePt t="86590" x="5822950" y="4224338"/>
          <p14:tracePt t="86637" x="5626100" y="4268788"/>
          <p14:tracePt t="86653" x="5599113" y="4268788"/>
          <p14:tracePt t="86715" x="5562600" y="4268788"/>
          <p14:tracePt t="86935" x="5562600" y="4259263"/>
          <p14:tracePt t="86994" x="5518150" y="4251325"/>
          <p14:tracePt t="87006" x="5456238" y="4251325"/>
          <p14:tracePt t="87045" x="5259388" y="4259263"/>
          <p14:tracePt t="87107" x="5081588" y="4276725"/>
          <p14:tracePt t="87170" x="5037138" y="4276725"/>
          <p14:tracePt t="87217" x="5027613" y="4276725"/>
          <p14:tracePt t="87312" x="5000625" y="4322763"/>
          <p14:tracePt t="87373" x="4973638" y="4375150"/>
          <p14:tracePt t="87434" x="5133975" y="4384675"/>
          <p14:tracePt t="87496" x="5456238" y="4384675"/>
          <p14:tracePt t="87529" x="5491163" y="4367213"/>
          <p14:tracePt t="87590" x="5510213" y="4357688"/>
          <p14:tracePt t="87668" x="5500688" y="4357688"/>
          <p14:tracePt t="87825" x="5491163" y="4348163"/>
          <p14:tracePt t="87835" x="5483225" y="4340225"/>
          <p14:tracePt t="87888" x="5438775" y="4322763"/>
          <p14:tracePt t="87950" x="5394325" y="4295775"/>
          <p14:tracePt t="88013" x="5268913" y="4268788"/>
          <p14:tracePt t="88060" x="5224463" y="4251325"/>
          <p14:tracePt t="88091" x="5153025" y="4224338"/>
          <p14:tracePt t="88138" x="5054600" y="4224338"/>
          <p14:tracePt t="88200" x="4956175" y="4224338"/>
          <p14:tracePt t="88248" x="4867275" y="4224338"/>
          <p14:tracePt t="88309" x="4776788" y="4251325"/>
          <p14:tracePt t="88371" x="4705350" y="4313238"/>
          <p14:tracePt t="88434" x="4697413" y="4340225"/>
          <p14:tracePt t="88651" x="4679950" y="4340225"/>
          <p14:tracePt t="88665" x="4643438" y="4340225"/>
          <p14:tracePt t="88701" x="4527550" y="4340225"/>
          <p14:tracePt t="88763" x="4295775" y="4465638"/>
          <p14:tracePt t="88811" x="4116388" y="4572000"/>
          <p14:tracePt t="88872" x="4010025" y="4625975"/>
          <p14:tracePt t="88934" x="3946525" y="4670425"/>
          <p14:tracePt t="88997" x="3929063" y="4724400"/>
          <p14:tracePt t="89044" x="3902075" y="4786313"/>
          <p14:tracePt t="89090" x="3902075" y="4803775"/>
          <p14:tracePt t="89180" x="3902075" y="4813300"/>
          <p14:tracePt t="89201" x="3902075" y="4822825"/>
          <p14:tracePt t="89263" x="3929063" y="4857750"/>
          <p14:tracePt t="89325" x="3965575" y="4867275"/>
          <p14:tracePt t="89356" x="3983038" y="4867275"/>
          <p14:tracePt t="89418" x="4010025" y="4867275"/>
          <p14:tracePt t="89481" x="4054475" y="4875213"/>
          <p14:tracePt t="89543" x="4098925" y="4875213"/>
          <p14:tracePt t="89605" x="4160838" y="4884738"/>
          <p14:tracePt t="89667" x="4241800" y="4884738"/>
          <p14:tracePt t="89715" x="4322763" y="4884738"/>
          <p14:tracePt t="89746" x="4375150" y="4884738"/>
          <p14:tracePt t="89808" x="4446588" y="4884738"/>
          <p14:tracePt t="89840" x="4465638" y="4884738"/>
          <p14:tracePt t="89902" x="4518025" y="4884738"/>
          <p14:tracePt t="89933" x="4537075" y="4884738"/>
          <p14:tracePt t="89982" x="4581525" y="4875213"/>
          <p14:tracePt t="90042" x="4616450" y="4875213"/>
          <p14:tracePt t="90090" x="4652963" y="4848225"/>
          <p14:tracePt t="90319" x="4670425" y="4840288"/>
          <p14:tracePt t="90343" x="4679950" y="4840288"/>
          <p14:tracePt t="90357" x="4705350" y="4840288"/>
          <p14:tracePt t="90387" x="4732338" y="4848225"/>
          <p14:tracePt t="90404" x="4786313" y="4867275"/>
          <p14:tracePt t="90426" x="4813300" y="4884738"/>
          <p14:tracePt t="90442" x="4894263" y="4911725"/>
          <p14:tracePt t="90473" x="4983163" y="4938713"/>
          <p14:tracePt t="90489" x="5045075" y="4956175"/>
          <p14:tracePt t="90526" x="5116513" y="4965700"/>
          <p14:tracePt t="90556" x="5160963" y="4965700"/>
          <p14:tracePt t="90587" x="5214938" y="4973638"/>
          <p14:tracePt t="90605" x="5241925" y="4973638"/>
          <p14:tracePt t="90638" x="5295900" y="4973638"/>
          <p14:tracePt t="90651" x="5303838" y="4983163"/>
          <p14:tracePt t="90683" x="5357813" y="4983163"/>
          <p14:tracePt t="90701" x="5367338" y="4983163"/>
          <p14:tracePt t="90727" x="5402263" y="4973638"/>
          <p14:tracePt t="90743" x="5429250" y="4965700"/>
          <p14:tracePt t="90774" x="5456238" y="4946650"/>
          <p14:tracePt t="90805" x="5500688" y="4911725"/>
          <p14:tracePt t="90827" x="5510213" y="4911725"/>
          <p14:tracePt t="90858" x="5518150" y="4902200"/>
          <p14:tracePt t="90875" x="5527675" y="4894263"/>
          <p14:tracePt t="90905" x="5527675" y="4884738"/>
          <p14:tracePt t="91004" x="5537200" y="4867275"/>
          <p14:tracePt t="91016" x="5537200" y="4830763"/>
          <p14:tracePt t="91056" x="5554663" y="4776788"/>
          <p14:tracePt t="91104" x="5562600" y="4776788"/>
          <p14:tracePt t="91136" x="5581650" y="4751388"/>
          <p14:tracePt t="91197" x="5616575" y="4705350"/>
          <p14:tracePt t="91259" x="5616575" y="4697413"/>
          <p14:tracePt t="91307" x="5616575" y="4660900"/>
          <p14:tracePt t="91369" x="5599113" y="4510088"/>
          <p14:tracePt t="91416" x="5562600" y="4456113"/>
          <p14:tracePt t="91477" x="5510213" y="4411663"/>
          <p14:tracePt t="91510" x="5438775" y="4394200"/>
          <p14:tracePt t="91572" x="5322888" y="4375150"/>
          <p14:tracePt t="91603" x="5241925" y="4367213"/>
          <p14:tracePt t="91635" x="5160963" y="4348163"/>
          <p14:tracePt t="91667" x="5054600" y="4340225"/>
          <p14:tracePt t="91714" x="4938713" y="4340225"/>
          <p14:tracePt t="91761" x="4840288" y="4340225"/>
          <p14:tracePt t="91807" x="4768850" y="4340225"/>
          <p14:tracePt t="91853" x="4714875" y="4340225"/>
          <p14:tracePt t="91856" x="4705350" y="4340225"/>
          <p14:tracePt t="91916" x="4633913" y="4357688"/>
          <p14:tracePt t="91947" x="4608513" y="4375150"/>
          <p14:tracePt t="91995" x="4537075" y="4411663"/>
          <p14:tracePt t="92041" x="4473575" y="4446588"/>
          <p14:tracePt t="92073" x="4419600" y="4483100"/>
          <p14:tracePt t="92119" x="4348163" y="4562475"/>
          <p14:tracePt t="92182" x="4276725" y="4652963"/>
          <p14:tracePt t="92213" x="4232275" y="4679950"/>
          <p14:tracePt t="92260" x="4187825" y="4751388"/>
          <p14:tracePt t="92322" x="4170363" y="4867275"/>
          <p14:tracePt t="92370" x="4152900" y="4991100"/>
          <p14:tracePt t="92374" x="4152900" y="5000625"/>
          <p14:tracePt t="92417" x="4152900" y="5010150"/>
          <p14:tracePt t="92480" x="4152900" y="5018088"/>
          <p14:tracePt t="92511" x="4160838" y="5037138"/>
          <p14:tracePt t="92541" x="4214813" y="5072063"/>
          <p14:tracePt t="92603" x="4268788" y="5099050"/>
          <p14:tracePt t="92652" x="4322763" y="5099050"/>
          <p14:tracePt t="92683" x="4402138" y="5099050"/>
          <p14:tracePt t="92743" x="4527550" y="5099050"/>
          <p14:tracePt t="92791" x="4697413" y="5062538"/>
          <p14:tracePt t="92822" x="4848225" y="5027613"/>
          <p14:tracePt t="92868" x="5010150" y="5000625"/>
          <p14:tracePt t="92916" x="5160963" y="4956175"/>
          <p14:tracePt t="92977" x="5295900" y="4929188"/>
          <p14:tracePt t="93010" x="5340350" y="4929188"/>
          <p14:tracePt t="93071" x="5411788" y="4902200"/>
          <p14:tracePt t="93103" x="5483225" y="4884738"/>
          <p14:tracePt t="93165" x="5562600" y="4857750"/>
          <p14:tracePt t="93227" x="5608638" y="4840288"/>
          <p14:tracePt t="93259" x="5634038" y="4840288"/>
          <p14:tracePt t="93321" x="5670550" y="4840288"/>
          <p14:tracePt t="93352" x="5680075" y="4840288"/>
          <p14:tracePt t="93414" x="5688013" y="4830763"/>
          <p14:tracePt t="93488" x="5688013" y="4822825"/>
          <p14:tracePt t="93548" x="5688013" y="4813300"/>
          <p14:tracePt t="93562" x="5697538" y="4803775"/>
          <p14:tracePt t="93603" x="5697538" y="4786313"/>
          <p14:tracePt t="93651" x="5705475" y="4768850"/>
          <p14:tracePt t="93681" x="5705475" y="4714875"/>
          <p14:tracePt t="93728" x="5705475" y="4660900"/>
          <p14:tracePt t="93775" x="5688013" y="4598988"/>
          <p14:tracePt t="93822" x="5643563" y="4545013"/>
          <p14:tracePt t="93852" x="5589588" y="4518025"/>
          <p14:tracePt t="93914" x="5456238" y="4500563"/>
          <p14:tracePt t="93946" x="5394325" y="4500563"/>
          <p14:tracePt t="93978" x="5348288" y="4500563"/>
          <p14:tracePt t="94009" x="5268913" y="4510088"/>
          <p14:tracePt t="94073" x="5099050" y="4554538"/>
          <p14:tracePt t="94133" x="4938713" y="4554538"/>
          <p14:tracePt t="94196" x="4848225" y="4554538"/>
          <p14:tracePt t="94244" x="4776788" y="4554538"/>
          <p14:tracePt t="94274" x="4724400" y="4554538"/>
          <p14:tracePt t="94337" x="4652963" y="4554538"/>
          <p14:tracePt t="94399" x="4562475" y="4581525"/>
          <p14:tracePt t="94430" x="4500563" y="4608513"/>
          <p14:tracePt t="94492" x="4402138" y="4633913"/>
          <p14:tracePt t="94555" x="4348163" y="4670425"/>
          <p14:tracePt t="94618" x="4286250" y="4732338"/>
          <p14:tracePt t="94650" x="4251325" y="4768850"/>
          <p14:tracePt t="94712" x="4214813" y="4830763"/>
          <p14:tracePt t="94775" x="4205288" y="4902200"/>
          <p14:tracePt t="94822" x="4205288" y="4965700"/>
          <p14:tracePt t="94883" x="4214813" y="5018088"/>
          <p14:tracePt t="94946" x="4295775" y="5054600"/>
          <p14:tracePt t="94978" x="4357688" y="5081588"/>
          <p14:tracePt t="95040" x="4510088" y="5089525"/>
          <p14:tracePt t="95087" x="4652963" y="5089525"/>
          <p14:tracePt t="95118" x="4724400" y="5081588"/>
          <p14:tracePt t="95165" x="4911725" y="5037138"/>
          <p14:tracePt t="95227" x="5214938" y="5000625"/>
          <p14:tracePt t="95259" x="5330825" y="4991100"/>
          <p14:tracePt t="95321" x="5537200" y="4991100"/>
          <p14:tracePt t="95384" x="5661025" y="4991100"/>
          <p14:tracePt t="95387" x="5680075" y="4991100"/>
          <p14:tracePt t="95446" x="5741988" y="4983163"/>
          <p14:tracePt t="95508" x="5776913" y="4956175"/>
          <p14:tracePt t="95555" x="5803900" y="4946650"/>
          <p14:tracePt t="95603" x="5813425" y="4919663"/>
          <p14:tracePt t="95635" x="5830888" y="4911725"/>
          <p14:tracePt t="95650" x="5830888" y="4902200"/>
          <p14:tracePt t="95697" x="5830888" y="4894263"/>
          <p14:tracePt t="95728" x="5830888" y="4795838"/>
          <p14:tracePt t="95790" x="5776913" y="4554538"/>
          <p14:tracePt t="95838" x="5680075" y="4419600"/>
          <p14:tracePt t="95885" x="5491163" y="4276725"/>
          <p14:tracePt t="95932" x="5295900" y="4205288"/>
          <p14:tracePt t="95993" x="4991100" y="4224338"/>
          <p14:tracePt t="96041" x="4768850" y="4268788"/>
          <p14:tracePt t="96088" x="4633913" y="4295775"/>
          <p14:tracePt t="96149" x="4518025" y="4330700"/>
          <p14:tracePt t="96211" x="4367213" y="4402138"/>
          <p14:tracePt t="96274" x="4197350" y="4545013"/>
          <p14:tracePt t="96305" x="4152900" y="4589463"/>
          <p14:tracePt t="96367" x="4062413" y="4679950"/>
          <p14:tracePt t="96415" x="4044950" y="4697413"/>
          <p14:tracePt t="96477" x="4037013" y="4759325"/>
          <p14:tracePt t="96539" x="4027488" y="4848225"/>
          <p14:tracePt t="96601" x="4027488" y="4902200"/>
          <p14:tracePt t="96663" x="4027488" y="4919663"/>
          <p14:tracePt t="96726" x="4027488" y="4938713"/>
          <p14:tracePt t="96851" x="4027488" y="4946650"/>
          <p14:tracePt t="96868" x="4037013" y="4956175"/>
          <p14:tracePt t="96930" x="4062413" y="5000625"/>
          <p14:tracePt t="96961" x="4089400" y="5010150"/>
          <p14:tracePt t="97024" x="4187825" y="5018088"/>
          <p14:tracePt t="97055" x="4251325" y="5018088"/>
          <p14:tracePt t="97118" x="4384675" y="4991100"/>
          <p14:tracePt t="97180" x="4697413" y="4875213"/>
          <p14:tracePt t="97242" x="4946650" y="4830763"/>
          <p14:tracePt t="97274" x="5045075" y="4830763"/>
          <p14:tracePt t="97322" x="5143500" y="4803775"/>
          <p14:tracePt t="97383" x="5214938" y="4795838"/>
          <p14:tracePt t="97415" x="5232400" y="4795838"/>
          <p14:tracePt t="97476" x="5303838" y="4803775"/>
          <p14:tracePt t="97525" x="5394325" y="4803775"/>
          <p14:tracePt t="97586" x="5438775" y="4803775"/>
          <p14:tracePt t="97955" x="5456238" y="4803775"/>
          <p14:tracePt t="97965" x="5465763" y="4803775"/>
          <p14:tracePt t="98011" x="5491163" y="4795838"/>
          <p14:tracePt t="98059" x="5500688" y="4786313"/>
          <p14:tracePt t="98152" x="5518150" y="4786313"/>
          <p14:tracePt t="98183" x="5527675" y="4786313"/>
          <p14:tracePt t="98337" x="5537200" y="4786313"/>
          <p14:tracePt t="98364" x="5545138" y="4786313"/>
          <p14:tracePt t="98386" x="5554663" y="4786313"/>
          <p14:tracePt t="98770" x="5554663" y="4776788"/>
          <p14:tracePt t="98952" x="5562600" y="4776788"/>
          <p14:tracePt t="99239" x="5562600" y="4759325"/>
          <p14:tracePt t="99251" x="5545138" y="4751388"/>
          <p14:tracePt t="99301" x="5348288" y="4598988"/>
          <p14:tracePt t="99333" x="5187950" y="4491038"/>
          <p14:tracePt t="99395" x="4857750" y="4375150"/>
          <p14:tracePt t="99426" x="4687888" y="4367213"/>
          <p14:tracePt t="99489" x="4313238" y="4367213"/>
          <p14:tracePt t="99492" x="4251325" y="4367213"/>
          <p14:tracePt t="99536" x="4125913" y="4384675"/>
          <p14:tracePt t="99567" x="4081463" y="4394200"/>
          <p14:tracePt t="99629" x="4054475" y="4429125"/>
          <p14:tracePt t="99874" x="4037013" y="4429125"/>
          <p14:tracePt t="99888" x="4000500" y="4429125"/>
          <p14:tracePt t="99926" x="3894138" y="4429125"/>
          <p14:tracePt t="99989" x="3633788" y="4456113"/>
          <p14:tracePt t="100020" x="3517900" y="4456113"/>
          <p14:tracePt t="100053" x="3473450" y="4456113"/>
          <p14:tracePt t="100099" x="3402013" y="4465638"/>
          <p14:tracePt t="100146" x="3348038" y="4483100"/>
          <p14:tracePt t="100176" x="3330575" y="4483100"/>
          <p14:tracePt t="100402" x="3322638" y="4483100"/>
          <p14:tracePt t="100417" x="3303588" y="4483100"/>
          <p14:tracePt t="100474" x="3241675" y="4473575"/>
          <p14:tracePt t="100505" x="3214688" y="4465638"/>
          <p14:tracePt t="100551" x="3152775" y="4438650"/>
          <p14:tracePt t="100599" x="3098800" y="4419600"/>
          <p14:tracePt t="100646" x="3071813" y="4411663"/>
          <p14:tracePt t="100692" x="3044825" y="4394200"/>
          <p14:tracePt t="100724" x="3027363" y="4394200"/>
          <p14:tracePt t="100786" x="3027363" y="4384675"/>
          <p14:tracePt t="100849" x="3036888" y="4375150"/>
          <p14:tracePt t="100966" x="3027363" y="4375150"/>
          <p14:tracePt t="100991" x="3009900" y="4367213"/>
          <p14:tracePt t="101022" x="2990850" y="4340225"/>
          <p14:tracePt t="101083" x="2955925" y="4286250"/>
          <p14:tracePt t="101162" x="2946400" y="4286250"/>
          <p14:tracePt t="101266" x="2938463" y="4286250"/>
          <p14:tracePt t="101279" x="2938463" y="4295775"/>
          <p14:tracePt t="101318" x="2928938" y="4295775"/>
          <p14:tracePt t="101397" x="2919413" y="4295775"/>
          <p14:tracePt t="101412" x="2911475" y="4286250"/>
          <p14:tracePt t="101458" x="2901950" y="4286250"/>
          <p14:tracePt t="101506" x="2901950" y="4276725"/>
          <p14:tracePt t="101592" x="2901950" y="4268788"/>
          <p14:tracePt t="102442" x="2901950" y="4259263"/>
          <p14:tracePt t="104386" x="2901950" y="4232275"/>
          <p14:tracePt t="104399" x="2901950" y="4224338"/>
          <p14:tracePt t="104419" x="2901950" y="4205288"/>
          <p14:tracePt t="104458" x="2901950" y="4179888"/>
          <p14:tracePt t="104505" x="2901950" y="4170363"/>
          <p14:tracePt t="104531" x="2901950" y="4152900"/>
          <p14:tracePt t="104559" x="2911475" y="4125913"/>
          <p14:tracePt t="104572" x="2911475" y="4116388"/>
          <p14:tracePt t="104618" x="2928938" y="4027488"/>
          <p14:tracePt t="104652" x="2938463" y="3946525"/>
          <p14:tracePt t="104712" x="2965450" y="3840163"/>
          <p14:tracePt t="104975" x="2982913" y="3803650"/>
          <p14:tracePt t="104987" x="2982913" y="3786188"/>
          <p14:tracePt t="105027" x="2990850" y="3768725"/>
          <p14:tracePt t="105372" x="2990850" y="3776663"/>
          <p14:tracePt t="105410" x="2990850" y="3786188"/>
          <p14:tracePt t="105422" x="2990850" y="3795713"/>
          <p14:tracePt t="105459" x="2990850" y="3840163"/>
          <p14:tracePt t="105475" x="2990850" y="3867150"/>
          <p14:tracePt t="105522" x="2990850" y="3911600"/>
          <p14:tracePt t="105538" x="2990850" y="3938588"/>
          <p14:tracePt t="105560" x="2990850" y="3983038"/>
          <p14:tracePt t="105575" x="2990850" y="4010025"/>
          <p14:tracePt t="105591" x="2990850" y="4037013"/>
          <p14:tracePt t="105622" x="2990850" y="4062413"/>
          <p14:tracePt t="105659" x="2982913" y="4089400"/>
          <p14:tracePt t="105690" x="2973388" y="4108450"/>
          <p14:tracePt t="105721" x="2973388" y="4116388"/>
          <p14:tracePt t="105815" x="2973388" y="4133850"/>
          <p14:tracePt t="105828" x="2973388" y="4152900"/>
          <p14:tracePt t="105844" x="2973388" y="4170363"/>
          <p14:tracePt t="105861" x="2973388" y="4187825"/>
          <p14:tracePt t="105877" x="2965450" y="4214813"/>
          <p14:tracePt t="105908" x="2965450" y="4232275"/>
          <p14:tracePt t="105923" x="2965450" y="4241800"/>
          <p14:tracePt t="105961" x="2965450" y="4251325"/>
          <p14:tracePt t="106045" x="2965450" y="4259263"/>
          <p14:tracePt t="106450" x="2982913" y="4259263"/>
          <p14:tracePt t="106463" x="3017838" y="4259263"/>
          <p14:tracePt t="106493" x="3143250" y="4259263"/>
          <p14:tracePt t="106524" x="3357563" y="4259263"/>
          <p14:tracePt t="106563" x="4116388" y="4286250"/>
          <p14:tracePt t="106579" x="4276725" y="4303713"/>
          <p14:tracePt t="106611" x="4554538" y="4330700"/>
          <p14:tracePt t="106626" x="4625975" y="4340225"/>
          <p14:tracePt t="106642" x="4705350" y="4340225"/>
          <p14:tracePt t="106663" x="4732338" y="4348163"/>
          <p14:tracePt t="106680" x="4776788" y="4348163"/>
          <p14:tracePt t="106710" x="4795838" y="4348163"/>
          <p14:tracePt t="106726" x="4803775" y="4348163"/>
          <p14:tracePt t="106742" x="4813300" y="4357688"/>
          <p14:tracePt t="106837" x="4822825" y="4367213"/>
          <p14:tracePt t="106861" x="4830763" y="4375150"/>
          <p14:tracePt t="106877" x="4830763" y="4384675"/>
          <p14:tracePt t="107087" x="4840288" y="4402138"/>
          <p14:tracePt t="107101" x="4848225" y="4402138"/>
          <p14:tracePt t="107146" x="4867275" y="4465638"/>
          <p14:tracePt t="107194" x="4875213" y="4545013"/>
          <p14:tracePt t="107240" x="4875213" y="4589463"/>
          <p14:tracePt t="107271" x="4875213" y="4598988"/>
          <p14:tracePt t="107377" x="4875213" y="4608513"/>
          <p14:tracePt t="107397" x="4884738" y="4608513"/>
          <p14:tracePt t="107474" x="4894263" y="4608513"/>
          <p14:tracePt t="107505" x="4894263" y="4616450"/>
          <p14:tracePt t="107553" x="4902200" y="4625975"/>
          <p14:tracePt t="107604" x="4902200" y="4633913"/>
          <p14:tracePt t="107633" x="4875213" y="4670425"/>
          <p14:tracePt t="107648" x="4857750" y="4687888"/>
          <p14:tracePt t="107710" x="4679950" y="4848225"/>
          <p14:tracePt t="107773" x="4500563" y="4875213"/>
          <p14:tracePt t="107835" x="4446588" y="4875213"/>
          <p14:tracePt t="107867" x="4438650" y="4875213"/>
          <p14:tracePt t="107928" x="4429125" y="4867275"/>
          <p14:tracePt t="108035" x="4419600" y="4867275"/>
          <p14:tracePt t="108070" x="4411663" y="4884738"/>
          <p14:tracePt t="108073" x="4394200" y="4902200"/>
          <p14:tracePt t="108132" x="4330700" y="4919663"/>
          <p14:tracePt t="108180" x="4286250" y="4919663"/>
          <p14:tracePt t="108241" x="4214813" y="4919663"/>
          <p14:tracePt t="108289" x="4179888" y="4919663"/>
          <p14:tracePt t="108350" x="4125913" y="4919663"/>
          <p14:tracePt t="108382" x="4098925" y="4929188"/>
          <p14:tracePt t="108428" x="4017963" y="4938713"/>
          <p14:tracePt t="108476" x="4010025" y="4929188"/>
          <p14:tracePt t="108649" x="3973513" y="4929188"/>
          <p14:tracePt t="108659" x="3929063" y="4938713"/>
          <p14:tracePt t="108694" x="3795713" y="4983163"/>
          <p14:tracePt t="108757" x="3438525" y="5197475"/>
          <p14:tracePt t="108788" x="3384550" y="5232400"/>
          <p14:tracePt t="108836" x="3268663" y="5313363"/>
          <p14:tracePt t="108897" x="3160713" y="5340350"/>
          <p14:tracePt t="108960" x="3125788" y="5340350"/>
          <p14:tracePt t="109023" x="3116263" y="5348288"/>
          <p14:tracePt t="109085" x="3089275" y="5375275"/>
          <p14:tracePt t="109147" x="3081338" y="5394325"/>
          <p14:tracePt t="109195" x="3062288" y="5394325"/>
          <p14:tracePt t="109256" x="3044825" y="5411788"/>
          <p14:tracePt t="109464" x="3044825" y="5402263"/>
          <p14:tracePt t="109968" x="3044825" y="5394325"/>
          <p14:tracePt t="110209" x="3044825" y="5384800"/>
          <p14:tracePt t="110256" x="3054350" y="5384800"/>
          <p14:tracePt t="110270" x="3054350" y="5375275"/>
          <p14:tracePt t="110300" x="3062288" y="5375275"/>
          <p14:tracePt t="110317" x="3071813" y="5367338"/>
          <p14:tracePt t="110347" x="3089275" y="5357813"/>
          <p14:tracePt t="110370" x="3116263" y="5330825"/>
          <p14:tracePt t="110385" x="3133725" y="5330825"/>
          <p14:tracePt t="110417" x="3251200" y="5251450"/>
          <p14:tracePt t="110432" x="3313113" y="5214938"/>
          <p14:tracePt t="110448" x="3490913" y="5099050"/>
          <p14:tracePt t="110470" x="3608388" y="5045075"/>
          <p14:tracePt t="110486" x="3875088" y="4919663"/>
          <p14:tracePt t="110501" x="4017963" y="4875213"/>
          <p14:tracePt t="110760" x="4027488" y="4875213"/>
          <p14:tracePt t="110771" x="4037013" y="4875213"/>
          <p14:tracePt t="110800" x="4089400" y="4875213"/>
          <p14:tracePt t="110846" x="4348163" y="4875213"/>
          <p14:tracePt t="110908" x="4741863" y="4911725"/>
          <p14:tracePt t="110972" x="4902200" y="4919663"/>
          <p14:tracePt t="111033" x="4965700" y="4919663"/>
          <p14:tracePt t="111096" x="5037138" y="4902200"/>
          <p14:tracePt t="111128" x="5054600" y="4902200"/>
          <p14:tracePt t="111131" x="5072063" y="4902200"/>
          <p14:tracePt t="111190" x="5116513" y="4884738"/>
          <p14:tracePt t="111222" x="5160963" y="4840288"/>
          <p14:tracePt t="111409" x="5160963" y="4830763"/>
          <p14:tracePt t="111433" x="5170488" y="4822825"/>
          <p14:tracePt t="111457" x="5187950" y="4795838"/>
          <p14:tracePt t="111502" x="5241925" y="4759325"/>
          <p14:tracePt t="111564" x="5303838" y="4714875"/>
          <p14:tracePt t="111627" x="5313363" y="4705350"/>
          <p14:tracePt t="112141" x="5313363" y="4714875"/>
          <p14:tracePt t="112201" x="5313363" y="4724400"/>
          <p14:tracePt t="112274" x="5322888" y="4724400"/>
          <p14:tracePt t="112297" x="5330825" y="4724400"/>
          <p14:tracePt t="112323" x="5340350" y="4724400"/>
          <p14:tracePt t="112501" x="5348288" y="4724400"/>
          <p14:tracePt t="112539" x="5357813" y="4724400"/>
          <p14:tracePt t="112561" x="5375275" y="4724400"/>
          <p14:tracePt t="112621" x="5394325" y="4724400"/>
          <p14:tracePt t="112910" x="5402263" y="4724400"/>
          <p14:tracePt t="112920" x="5429250" y="4724400"/>
          <p14:tracePt t="112966" x="5465763" y="4714875"/>
          <p14:tracePt t="113029" x="5527675" y="4714875"/>
          <p14:tracePt t="113091" x="5545138" y="4714875"/>
          <p14:tracePt t="113631" x="5554663" y="4714875"/>
          <p14:tracePt t="113665" x="5562600" y="4714875"/>
          <p14:tracePt t="113739" x="5572125" y="4724400"/>
          <p14:tracePt t="114530" x="5581650" y="4724400"/>
          <p14:tracePt t="114542" x="5589588" y="4724400"/>
          <p14:tracePt t="114578" x="5634038" y="4732338"/>
          <p14:tracePt t="114594" x="5661025" y="4732338"/>
          <p14:tracePt t="114610" x="5688013" y="4732338"/>
          <p14:tracePt t="114626" x="5768975" y="4732338"/>
          <p14:tracePt t="114657" x="5848350" y="4732338"/>
          <p14:tracePt t="114660" x="5884863" y="4732338"/>
          <p14:tracePt t="114679" x="5929313" y="4732338"/>
          <p14:tracePt t="114695" x="5956300" y="4724400"/>
          <p14:tracePt t="114726" x="6027738" y="4705350"/>
          <p14:tracePt t="114741" x="6045200" y="4705350"/>
          <p14:tracePt t="114779" x="6108700" y="4687888"/>
          <p14:tracePt t="114809" x="6143625" y="4660900"/>
          <p14:tracePt t="114986" x="6161088" y="4652963"/>
          <p14:tracePt t="114997" x="6197600" y="4633913"/>
          <p14:tracePt t="115039" x="6367463" y="4581525"/>
          <p14:tracePt t="115102" x="6688138" y="4545013"/>
          <p14:tracePt t="115133" x="6902450" y="4572000"/>
          <p14:tracePt t="115180" x="7081838" y="4589463"/>
          <p14:tracePt t="115242" x="7153275" y="4589463"/>
          <p14:tracePt t="115417" x="7161213" y="4581525"/>
          <p14:tracePt t="115431" x="7180263" y="4572000"/>
          <p14:tracePt t="115463" x="7242175" y="4545013"/>
          <p14:tracePt t="115524" x="7466013" y="4402138"/>
          <p14:tracePt t="115587" x="7491413" y="4313238"/>
          <p14:tracePt t="115634" x="7491413" y="4268788"/>
          <p14:tracePt t="115666" x="7491413" y="4259263"/>
          <p14:tracePt t="115696" x="7500938" y="4241800"/>
          <p14:tracePt t="115758" x="7527925" y="4197350"/>
          <p14:tracePt t="115806" x="7537450" y="4197350"/>
          <p14:tracePt t="115993" x="7537450" y="4179888"/>
          <p14:tracePt t="116007" x="7545388" y="4152900"/>
          <p14:tracePt t="116037" x="7562850" y="4108450"/>
          <p14:tracePt t="116080" x="7572375" y="4071938"/>
          <p14:tracePt t="116111" x="7572375" y="4062413"/>
          <p14:tracePt t="116144" x="7581900" y="4054475"/>
          <p14:tracePt t="116197" x="7589838" y="4044950"/>
          <p14:tracePt t="116227" x="7599363" y="4037013"/>
          <p14:tracePt t="116280" x="7608888" y="4010025"/>
          <p14:tracePt t="116358" x="7616825" y="3990975"/>
          <p14:tracePt t="116569" x="7616825" y="3983038"/>
          <p14:tracePt t="116583" x="7616825" y="3973513"/>
          <p14:tracePt t="116625" x="7626350" y="3946525"/>
          <p14:tracePt t="116657" x="7634288" y="3938588"/>
          <p14:tracePt t="116704" x="7634288" y="3929063"/>
          <p14:tracePt t="116752" x="7643813" y="3911600"/>
          <p14:tracePt t="116797" x="7661275" y="3894138"/>
          <p14:tracePt t="116846" x="7661275" y="3867150"/>
          <p14:tracePt t="116892" x="7661275" y="3857625"/>
          <p14:tracePt t="117075" x="7643813" y="3857625"/>
          <p14:tracePt t="117086" x="7608888" y="3857625"/>
          <p14:tracePt t="117127" x="7537450" y="3857625"/>
          <p14:tracePt t="117174" x="7518400" y="3867150"/>
          <p14:tracePt t="117314" x="7527925" y="3867150"/>
          <p14:tracePt t="117379" x="7527925" y="3875088"/>
          <p14:tracePt t="117388" x="7527925" y="3902075"/>
          <p14:tracePt t="117420" x="7527925" y="3956050"/>
          <p14:tracePt t="117467" x="7483475" y="4062413"/>
          <p14:tracePt t="117513" x="7296150" y="4276725"/>
          <p14:tracePt t="117576" x="7116763" y="4465638"/>
          <p14:tracePt t="117624" x="7045325" y="4608513"/>
          <p14:tracePt t="117654" x="7027863" y="4643438"/>
          <p14:tracePt t="117700" x="6973888" y="4705350"/>
          <p14:tracePt t="117748" x="6938963" y="4759325"/>
          <p14:tracePt t="118071" x="6938963" y="4768850"/>
          <p14:tracePt t="118082" x="6929438" y="4768850"/>
          <p14:tracePt t="118139" x="6894513" y="4822825"/>
          <p14:tracePt t="118201" x="6831013" y="4938713"/>
          <p14:tracePt t="118263" x="6813550" y="4965700"/>
          <p14:tracePt t="118311" x="6804025" y="5000625"/>
          <p14:tracePt t="118373" x="6751638" y="5072063"/>
          <p14:tracePt t="118404" x="6715125" y="5126038"/>
          <p14:tracePt t="118467" x="6608763" y="5241925"/>
          <p14:tracePt t="118513" x="6589713" y="5259388"/>
          <p14:tracePt t="118683" x="6572250" y="5251450"/>
          <p14:tracePt t="118697" x="6537325" y="5214938"/>
          <p14:tracePt t="118747" x="6108700" y="5054600"/>
          <p14:tracePt t="118778" x="5634038" y="4965700"/>
          <p14:tracePt t="118826" x="5214938" y="4902200"/>
          <p14:tracePt t="118872" x="5000625" y="4902200"/>
          <p14:tracePt t="118903" x="4867275" y="4884738"/>
          <p14:tracePt t="118965" x="4786313" y="4848225"/>
          <p14:tracePt t="118997" x="4786313" y="4840288"/>
          <p14:tracePt t="119499" x="4795838" y="4840288"/>
          <p14:tracePt t="119510" x="4813300" y="4840288"/>
          <p14:tracePt t="119548" x="4848225" y="4822825"/>
          <p14:tracePt t="119586" x="4894263" y="4813300"/>
          <p14:tracePt t="119603" x="4902200" y="4813300"/>
          <p14:tracePt t="119619" x="4919663" y="4813300"/>
          <p14:tracePt t="119650" x="4946650" y="4813300"/>
          <p14:tracePt t="119666" x="4983163" y="4813300"/>
          <p14:tracePt t="119687" x="5010150" y="4813300"/>
          <p14:tracePt t="119704" x="5072063" y="4813300"/>
          <p14:tracePt t="119734" x="5126038" y="4803775"/>
          <p14:tracePt t="119750" x="5153025" y="4803775"/>
          <p14:tracePt t="119787" x="5224463" y="4795838"/>
          <p14:tracePt t="119968" x="5232400" y="4795838"/>
          <p14:tracePt t="119978" x="5241925" y="4795838"/>
          <p14:tracePt t="120018" x="5367338" y="4776788"/>
          <p14:tracePt t="120033" x="5438775" y="4776788"/>
          <p14:tracePt t="120081" x="5813425" y="4795838"/>
          <p14:tracePt t="120112" x="5965825" y="4840288"/>
          <p14:tracePt t="120174" x="6010275" y="4848225"/>
          <p14:tracePt t="120269" x="6010275" y="4857750"/>
          <p14:tracePt t="120315" x="6010275" y="4867275"/>
          <p14:tracePt t="120365" x="6027738" y="4875213"/>
          <p14:tracePt t="120410" x="6089650" y="4894263"/>
          <p14:tracePt t="120455" x="6116638" y="4902200"/>
          <p14:tracePt t="120487" x="6126163" y="4902200"/>
          <p14:tracePt t="120797" x="6126163" y="4919663"/>
          <p14:tracePt t="120808" x="6143625" y="4938713"/>
          <p14:tracePt t="120850" x="6232525" y="5062538"/>
          <p14:tracePt t="120912" x="6456363" y="5303838"/>
          <p14:tracePt t="120975" x="6572250" y="5394325"/>
          <p14:tracePt t="121007" x="6581775" y="5357813"/>
          <p14:tracePt t="121217" x="6589713" y="5367338"/>
          <p14:tracePt t="121228" x="6599238" y="5375275"/>
          <p14:tracePt t="121273" x="6634163" y="5394325"/>
          <p14:tracePt t="121320" x="6670675" y="5411788"/>
          <p14:tracePt t="121367" x="6680200" y="5411788"/>
          <p14:tracePt t="121527" x="6680200" y="5394325"/>
          <p14:tracePt t="121541" x="6680200" y="5384800"/>
          <p14:tracePt t="121585" x="6670675" y="5348288"/>
          <p14:tracePt t="121634" x="6661150" y="5330825"/>
          <p14:tracePt t="121960" x="6661150" y="5322888"/>
          <p14:tracePt t="121972" x="6661150" y="5313363"/>
          <p14:tracePt t="122011" x="6661150" y="5241925"/>
          <p14:tracePt t="122042" x="6661150" y="5197475"/>
          <p14:tracePt t="122098" x="6670675" y="5180013"/>
          <p14:tracePt t="122113" x="6680200" y="5180013"/>
          <p14:tracePt t="122160" x="6688138" y="5180013"/>
          <p14:tracePt t="122206" x="6715125" y="5180013"/>
          <p14:tracePt t="122511" x="6705600" y="5180013"/>
          <p14:tracePt t="122537" x="6697663" y="5180013"/>
          <p14:tracePt t="122568" x="6688138" y="5180013"/>
          <p14:tracePt t="122629" x="6653213" y="5197475"/>
          <p14:tracePt t="122676" x="6634163" y="5205413"/>
          <p14:tracePt t="122724" x="6626225" y="5205413"/>
          <p14:tracePt t="122770" x="6626225" y="5224463"/>
          <p14:tracePt t="122817" x="6634163" y="5224463"/>
          <p14:tracePt t="122931" x="6653213" y="5224463"/>
          <p14:tracePt t="122943" x="6661150" y="5224463"/>
          <p14:tracePt t="122989" x="6705600" y="5197475"/>
          <p14:tracePt t="123037" x="6715125" y="5180013"/>
          <p14:tracePt t="123084" x="6715125" y="5160963"/>
          <p14:tracePt t="123145" x="6697663" y="5143500"/>
          <p14:tracePt t="123193" x="6670675" y="5133975"/>
          <p14:tracePt t="123271" x="6634163" y="5153025"/>
          <p14:tracePt t="123332" x="6616700" y="5180013"/>
          <p14:tracePt t="123412" x="6634163" y="5214938"/>
          <p14:tracePt t="123473" x="6670675" y="5214938"/>
          <p14:tracePt t="123551" x="6670675" y="5180013"/>
          <p14:tracePt t="123598" x="6626225" y="5160963"/>
          <p14:tracePt t="123645" x="6562725" y="5187950"/>
          <p14:tracePt t="123707" x="6545263" y="5205413"/>
          <p14:tracePt t="123755" x="6581775" y="5276850"/>
          <p14:tracePt t="123785" x="6626225" y="5322888"/>
          <p14:tracePt t="123847" x="6697663" y="5340350"/>
          <p14:tracePt t="123879" x="6751638" y="5303838"/>
          <p14:tracePt t="123926" x="6759575" y="5286375"/>
          <p14:tracePt t="123958" x="6769100" y="5286375"/>
          <p14:tracePt t="124019" x="6840538" y="5224463"/>
          <p14:tracePt t="124081" x="6867525" y="5205413"/>
          <p14:tracePt t="124192" x="6867525" y="5197475"/>
          <p14:tracePt t="124215" x="6875463" y="5197475"/>
          <p14:tracePt t="124253" x="6919913" y="5205413"/>
          <p14:tracePt t="124315" x="7072313" y="5295900"/>
          <p14:tracePt t="124363" x="7143750" y="5348288"/>
          <p14:tracePt t="124394" x="7161213" y="5357813"/>
          <p14:tracePt t="124601" x="7188200" y="5357813"/>
          <p14:tracePt t="124613" x="7197725" y="5348288"/>
          <p14:tracePt t="124645" x="7224713" y="5330825"/>
          <p14:tracePt t="124808" x="7224713" y="5322888"/>
          <p14:tracePt t="124841" x="7232650" y="5322888"/>
          <p14:tracePt t="124866" x="7242175" y="5322888"/>
          <p14:tracePt t="124926" x="7269163" y="5322888"/>
          <p14:tracePt t="126293" x="7242175" y="5303838"/>
          <p14:tracePt t="126304" x="7188200" y="5276850"/>
          <p14:tracePt t="126344" x="6973888" y="5180013"/>
          <p14:tracePt t="126407" x="6384925" y="5089525"/>
          <p14:tracePt t="126468" x="5973763" y="5116513"/>
          <p14:tracePt t="126530" x="5929313" y="51260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Gonads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458200" cy="26670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Sex of the embryo is determined genetically at the time of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r>
              <a:rPr lang="en-US" dirty="0" smtClean="0"/>
              <a:t>Gonads do not acquire male or female morphological characteristics until the 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 </a:t>
            </a:r>
            <a:r>
              <a:rPr lang="en-US" dirty="0" smtClean="0"/>
              <a:t>of development.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90"/>
    </mc:Choice>
    <mc:Fallback>
      <p:transition spd="slow" advTm="2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871" x="5919788" y="5126038"/>
          <p14:tracePt t="4969" x="5919788" y="5116513"/>
          <p14:tracePt t="4981" x="5919788" y="5108575"/>
          <p14:tracePt t="4996" x="5919788" y="5081588"/>
          <p14:tracePt t="5041" x="5919788" y="4983163"/>
          <p14:tracePt t="5104" x="5911850" y="4741863"/>
          <p14:tracePt t="5152" x="5894388" y="4625975"/>
          <p14:tracePt t="5213" x="5884863" y="4589463"/>
          <p14:tracePt t="5293" x="5875338" y="4545013"/>
          <p14:tracePt t="5495" x="5867400" y="4545013"/>
          <p14:tracePt t="5522" x="5848350" y="4545013"/>
          <p14:tracePt t="5558" x="5822950" y="4510088"/>
          <p14:tracePt t="5620" x="5741988" y="4402138"/>
          <p14:tracePt t="5683" x="5643563" y="4259263"/>
          <p14:tracePt t="5745" x="5599113" y="4187825"/>
          <p14:tracePt t="5808" x="5572125" y="4160838"/>
          <p14:tracePt t="5871" x="5554663" y="4160838"/>
          <p14:tracePt t="6073" x="5545138" y="4152900"/>
          <p14:tracePt t="6085" x="5537200" y="4143375"/>
          <p14:tracePt t="6136" x="5491163" y="4044950"/>
          <p14:tracePt t="6199" x="5375275" y="3803650"/>
          <p14:tracePt t="6261" x="5357813" y="3633788"/>
          <p14:tracePt t="6323" x="5375275" y="3536950"/>
          <p14:tracePt t="6386" x="5446713" y="3509963"/>
          <p14:tracePt t="6433" x="5483225" y="3509963"/>
          <p14:tracePt t="6511" x="5473700" y="3509963"/>
          <p14:tracePt t="6636" x="5473700" y="3500438"/>
          <p14:tracePt t="6648" x="5465763" y="3490913"/>
          <p14:tracePt t="6699" x="5438775" y="3438525"/>
          <p14:tracePt t="6747" x="5411788" y="3411538"/>
          <p14:tracePt t="6855" x="5411788" y="3402013"/>
          <p14:tracePt t="6886" x="5419725" y="3402013"/>
          <p14:tracePt t="7164" x="5411788" y="3402013"/>
          <p14:tracePt t="7224" x="5402263" y="3402013"/>
          <p14:tracePt t="7515" x="5411788" y="3402013"/>
          <p14:tracePt t="7526" x="5429250" y="3394075"/>
          <p14:tracePt t="7546" x="5438775" y="3394075"/>
          <p14:tracePt t="7579" x="5483225" y="3384550"/>
          <p14:tracePt t="7601" x="5510213" y="3375025"/>
          <p14:tracePt t="7617" x="5537200" y="3367088"/>
          <p14:tracePt t="7633" x="5545138" y="3357563"/>
          <p14:tracePt t="7790" x="5545138" y="3348038"/>
          <p14:tracePt t="7801" x="5554663" y="3340100"/>
          <p14:tracePt t="7831" x="5599113" y="3303588"/>
          <p14:tracePt t="7877" x="5803900" y="3259138"/>
          <p14:tracePt t="7940" x="5938838" y="3268663"/>
          <p14:tracePt t="8211" x="5929313" y="3268663"/>
          <p14:tracePt t="8233" x="5919788" y="3251200"/>
          <p14:tracePt t="8269" x="5875338" y="3205163"/>
          <p14:tracePt t="8332" x="5848350" y="3170238"/>
          <p14:tracePt t="8427" x="5857875" y="3170238"/>
          <p14:tracePt t="8535" x="5848350" y="3170238"/>
          <p14:tracePt t="8572" x="5840413" y="3170238"/>
          <p14:tracePt t="8598" x="5840413" y="3160713"/>
          <p14:tracePt t="8659" x="5803900" y="3133725"/>
          <p14:tracePt t="8707" x="5803900" y="3125788"/>
          <p14:tracePt t="8943" x="5813425" y="3125788"/>
          <p14:tracePt t="8966" x="5822950" y="3125788"/>
          <p14:tracePt t="8990" x="5840413" y="3125788"/>
          <p14:tracePt t="9037" x="5938838" y="3125788"/>
          <p14:tracePt t="9054" x="5983288" y="3133725"/>
          <p14:tracePt t="9085" x="6045200" y="3152775"/>
          <p14:tracePt t="9104" x="6072188" y="3152775"/>
          <p14:tracePt t="9120" x="6089650" y="3152775"/>
          <p14:tracePt t="9136" x="6161088" y="3160713"/>
          <p14:tracePt t="9167" x="6205538" y="3170238"/>
          <p14:tracePt t="9204" x="6259513" y="3170238"/>
          <p14:tracePt t="9363" x="6276975" y="3160713"/>
          <p14:tracePt t="9373" x="6286500" y="3152775"/>
          <p14:tracePt t="9404" x="6323013" y="3133725"/>
          <p14:tracePt t="9420" x="6357938" y="3125788"/>
          <p14:tracePt t="9451" x="6419850" y="3125788"/>
          <p14:tracePt t="9467" x="6429375" y="3125788"/>
          <p14:tracePt t="9504" x="6446838" y="3143250"/>
          <p14:tracePt t="9535" x="6446838" y="3187700"/>
          <p14:tracePt t="9567" x="6446838" y="3251200"/>
          <p14:tracePt t="9598" x="6438900" y="3268663"/>
          <p14:tracePt t="9630" x="6419850" y="3295650"/>
          <p14:tracePt t="9660" x="6402388" y="3313113"/>
          <p14:tracePt t="9691" x="6384925" y="3348038"/>
          <p14:tracePt t="9717" x="6357938" y="3367088"/>
          <p14:tracePt t="9733" x="6348413" y="3367088"/>
          <p14:tracePt t="9764" x="6313488" y="3367088"/>
          <p14:tracePt t="9780" x="6303963" y="3367088"/>
          <p14:tracePt t="9806" x="6276975" y="3367088"/>
          <p14:tracePt t="9837" x="6269038" y="3367088"/>
          <p14:tracePt t="9853" x="6259513" y="3367088"/>
          <p14:tracePt t="9868" x="6251575" y="3367088"/>
          <p14:tracePt t="9905" x="6242050" y="3367088"/>
          <p14:tracePt t="9999" x="6251575" y="3367088"/>
          <p14:tracePt t="10011" x="6259513" y="3367088"/>
          <p14:tracePt t="10155" x="6259513" y="3357563"/>
          <p14:tracePt t="10239" x="6251575" y="3367088"/>
          <p14:tracePt t="10251" x="6232525" y="3375025"/>
          <p14:tracePt t="10287" x="6143625" y="3394075"/>
          <p14:tracePt t="10335" x="5983288" y="3394075"/>
          <p14:tracePt t="10383" x="5813425" y="3411538"/>
          <p14:tracePt t="10414" x="5705475" y="3446463"/>
          <p14:tracePt t="10476" x="5572125" y="3500438"/>
          <p14:tracePt t="10718" x="5562600" y="3500438"/>
          <p14:tracePt t="10742" x="5545138" y="3500438"/>
          <p14:tracePt t="10754" x="5545138" y="3509963"/>
          <p14:tracePt t="10784" x="5518150" y="3509963"/>
          <p14:tracePt t="10807" x="5483225" y="3517900"/>
          <p14:tracePt t="10823" x="5465763" y="3527425"/>
          <p14:tracePt t="10839" x="5419725" y="3536950"/>
          <p14:tracePt t="10870" x="5394325" y="3544888"/>
          <p14:tracePt t="10886" x="5375275" y="3544888"/>
          <p14:tracePt t="10908" x="5357813" y="3544888"/>
          <p14:tracePt t="10923" x="5340350" y="3544888"/>
          <p14:tracePt t="11174" x="5330825" y="3544888"/>
          <p14:tracePt t="11185" x="5322888" y="3544888"/>
          <p14:tracePt t="11211" x="5313363" y="3544888"/>
          <p14:tracePt t="11692" x="5313363" y="3554413"/>
          <p14:tracePt t="12004" x="5322888" y="3554413"/>
          <p14:tracePt t="12040" x="5330825" y="3554413"/>
          <p14:tracePt t="12377" x="5330825" y="3544888"/>
          <p14:tracePt t="12413" x="5330825" y="3536950"/>
          <p14:tracePt t="12447" x="5330825" y="3527425"/>
          <p14:tracePt t="12474" x="5340350" y="3527425"/>
          <p14:tracePt t="12494" x="5348288" y="3517900"/>
          <p14:tracePt t="12543" x="5375275" y="3517900"/>
          <p14:tracePt t="12591" x="5394325" y="3517900"/>
          <p14:tracePt t="12725" x="5411788" y="3509963"/>
          <p14:tracePt t="12736" x="5429250" y="3509963"/>
          <p14:tracePt t="12963" x="5438775" y="3509963"/>
          <p14:tracePt t="12974" x="5446713" y="3509963"/>
          <p14:tracePt t="13011" x="5491163" y="3509963"/>
          <p14:tracePt t="13073" x="5884863" y="3509963"/>
          <p14:tracePt t="13105" x="6054725" y="3517900"/>
          <p14:tracePt t="13167" x="6394450" y="3544888"/>
          <p14:tracePt t="13230" x="6419850" y="3544888"/>
          <p14:tracePt t="13383" x="6429375" y="3544888"/>
          <p14:tracePt t="13409" x="6446838" y="3544888"/>
          <p14:tracePt t="13434" x="6491288" y="3544888"/>
          <p14:tracePt t="13450" x="6518275" y="3544888"/>
          <p14:tracePt t="13512" x="6653213" y="3544888"/>
          <p14:tracePt t="13574" x="6680200" y="3544888"/>
          <p14:tracePt t="13637" x="6688138" y="3527425"/>
          <p14:tracePt t="13745" x="6688138" y="3517900"/>
          <p14:tracePt t="13756" x="6697663" y="3509963"/>
          <p14:tracePt t="13795" x="6804025" y="3465513"/>
          <p14:tracePt t="13842" x="7010400" y="3438525"/>
          <p14:tracePt t="13889" x="7116763" y="3455988"/>
          <p14:tracePt t="13950" x="7251700" y="3544888"/>
          <p14:tracePt t="13982" x="7286625" y="3544888"/>
          <p14:tracePt t="14013" x="7331075" y="3527425"/>
          <p14:tracePt t="14224" x="7323138" y="3536950"/>
          <p14:tracePt t="14235" x="7304088" y="3536950"/>
          <p14:tracePt t="14279" x="7161213" y="3562350"/>
          <p14:tracePt t="14341" x="6572250" y="3581400"/>
          <p14:tracePt t="14372" x="6045200" y="3670300"/>
          <p14:tracePt t="14434" x="5357813" y="3857625"/>
          <p14:tracePt t="14466" x="5187950" y="3867150"/>
          <p14:tracePt t="14528" x="5126038" y="3840163"/>
          <p14:tracePt t="14730" x="5108575" y="3840163"/>
          <p14:tracePt t="14741" x="5089525" y="3840163"/>
          <p14:tracePt t="14781" x="5037138" y="3857625"/>
          <p14:tracePt t="14842" x="4946650" y="3875088"/>
          <p14:tracePt t="14904" x="4911725" y="3894138"/>
          <p14:tracePt t="15013" x="4867275" y="3946525"/>
          <p14:tracePt t="15060" x="4848225" y="3965575"/>
          <p14:tracePt t="15436" x="4840288" y="3965575"/>
          <p14:tracePt t="15496" x="4884738" y="3956050"/>
          <p14:tracePt t="15507" x="4991100" y="3919538"/>
          <p14:tracePt t="15561" x="5857875" y="3714750"/>
          <p14:tracePt t="15609" x="6732588" y="3643313"/>
          <p14:tracePt t="15640" x="7045325" y="3724275"/>
          <p14:tracePt t="15701" x="7251700" y="3786188"/>
          <p14:tracePt t="15883" x="7251700" y="3776663"/>
          <p14:tracePt t="15906" x="7269163" y="3776663"/>
          <p14:tracePt t="15931" x="7367588" y="3768725"/>
          <p14:tracePt t="15962" x="7518400" y="3795713"/>
          <p14:tracePt t="15965" x="7589838" y="3822700"/>
          <p14:tracePt t="15994" x="7705725" y="3857625"/>
          <p14:tracePt t="16019" x="7751763" y="3884613"/>
          <p14:tracePt t="16034" x="7759700" y="3894138"/>
          <p14:tracePt t="16065" x="7777163" y="3902075"/>
          <p14:tracePt t="16229" x="7769225" y="3894138"/>
          <p14:tracePt t="16244" x="7751763" y="3894138"/>
          <p14:tracePt t="16273" x="7732713" y="3875088"/>
          <p14:tracePt t="16458" x="7732713" y="3867150"/>
          <p14:tracePt t="16470" x="7742238" y="3840163"/>
          <p14:tracePt t="16521" x="7769225" y="3732213"/>
          <p14:tracePt t="16584" x="7813675" y="3643313"/>
          <p14:tracePt t="16615" x="7840663" y="3598863"/>
          <p14:tracePt t="16662" x="7875588" y="3571875"/>
          <p14:tracePt t="16709" x="7902575" y="3571875"/>
          <p14:tracePt t="16740" x="7912100" y="3571875"/>
          <p14:tracePt t="16802" x="7939088" y="3571875"/>
          <p14:tracePt t="16849" x="7947025" y="3554413"/>
          <p14:tracePt t="16897" x="7947025" y="3544888"/>
          <p14:tracePt t="16958" x="7947025" y="3517900"/>
          <p14:tracePt t="17177" x="7947025" y="3500438"/>
          <p14:tracePt t="17189" x="7956550" y="3482975"/>
          <p14:tracePt t="17240" x="7974013" y="3384550"/>
          <p14:tracePt t="17272" x="7974013" y="3241675"/>
          <p14:tracePt t="17319" x="7947025" y="3160713"/>
          <p14:tracePt t="17381" x="7804150" y="3179763"/>
          <p14:tracePt t="17443" x="7661275" y="3455988"/>
          <p14:tracePt t="17505" x="7634288" y="3589338"/>
          <p14:tracePt t="17567" x="7670800" y="3687763"/>
          <p14:tracePt t="17630" x="7858125" y="3751263"/>
          <p14:tracePt t="17678" x="7894638" y="3751263"/>
          <p14:tracePt t="17812" x="7894638" y="3724275"/>
          <p14:tracePt t="17848" x="7867650" y="3679825"/>
          <p14:tracePt t="17880" x="7840663" y="3643313"/>
          <p14:tracePt t="17927" x="7804150" y="3616325"/>
          <p14:tracePt t="17988" x="7670800" y="3652838"/>
          <p14:tracePt t="18050" x="7634288" y="3714750"/>
          <p14:tracePt t="18114" x="7724775" y="3822700"/>
          <p14:tracePt t="18161" x="7751763" y="3822700"/>
          <p14:tracePt t="18208" x="7742238" y="3786188"/>
          <p14:tracePt t="18254" x="7581900" y="3751263"/>
          <p14:tracePt t="18285" x="7296150" y="3857625"/>
          <p14:tracePt t="18347" x="6608763" y="4232275"/>
          <p14:tracePt t="18395" x="6286500" y="4456113"/>
          <p14:tracePt t="18456" x="6161088" y="4572000"/>
          <p14:tracePt t="18641" x="6143625" y="4572000"/>
          <p14:tracePt t="18653" x="6116638" y="4562475"/>
          <p14:tracePt t="18707" x="5786438" y="4554538"/>
          <p14:tracePt t="18769" x="5153025" y="4510088"/>
          <p14:tracePt t="18801" x="4956175" y="4446588"/>
          <p14:tracePt t="18863" x="4776788" y="4394200"/>
          <p14:tracePt t="18895" x="4697413" y="4357688"/>
          <p14:tracePt t="18940" x="4660900" y="4340225"/>
          <p14:tracePt t="18988" x="4660900" y="4330700"/>
          <p14:tracePt t="19206" x="4643438" y="4330700"/>
          <p14:tracePt t="19219" x="4625975" y="4330700"/>
          <p14:tracePt t="19270" x="4545013" y="4286250"/>
          <p14:tracePt t="19333" x="4518025" y="4232275"/>
          <p14:tracePt t="19435" x="4518025" y="4224338"/>
          <p14:tracePt t="19879" x="4510088" y="4224338"/>
          <p14:tracePt t="19914" x="4510088" y="4214813"/>
          <p14:tracePt t="19954" x="4510088" y="4187825"/>
          <p14:tracePt t="20001" x="4510088" y="4152900"/>
          <p14:tracePt t="20048" x="4510088" y="4143375"/>
          <p14:tracePt t="20094" x="4510088" y="4133850"/>
          <p14:tracePt t="20467" x="4500563" y="4133850"/>
          <p14:tracePt t="20502" x="4491038" y="4125913"/>
          <p14:tracePt t="20527" x="4483100" y="4108450"/>
          <p14:tracePt t="20550" x="4483100" y="4098925"/>
          <p14:tracePt t="20607" x="4483100" y="4081463"/>
          <p14:tracePt t="22963" x="4483100" y="4071938"/>
          <p14:tracePt t="23216" x="4483100" y="4062413"/>
          <p14:tracePt t="24347" x="4483100" y="4054475"/>
          <p14:tracePt t="24357" x="4491038" y="4044950"/>
          <p14:tracePt t="24399" x="4518025" y="4000500"/>
          <p14:tracePt t="24430" x="4562475" y="3929063"/>
          <p14:tracePt t="24493" x="4741863" y="3670300"/>
          <p14:tracePt t="24524" x="5027613" y="3402013"/>
          <p14:tracePt t="24586" x="5626100" y="3054350"/>
          <p14:tracePt t="24634" x="5776913" y="3036888"/>
          <p14:tracePt t="24664" x="5795963" y="3044825"/>
          <p14:tracePt t="24838" x="5813425" y="3044825"/>
          <p14:tracePt t="24848" x="5830888" y="3044825"/>
          <p14:tracePt t="24898" x="6054725" y="3054350"/>
          <p14:tracePt t="24959" x="6572250" y="3143250"/>
          <p14:tracePt t="25022" x="7000875" y="3268663"/>
          <p14:tracePt t="25054" x="7072313" y="3268663"/>
          <p14:tracePt t="25101" x="7072313" y="3259138"/>
          <p14:tracePt t="25208" x="7072313" y="3251200"/>
          <p14:tracePt t="25232" x="7072313" y="3241675"/>
          <p14:tracePt t="25272" x="7072313" y="3224213"/>
          <p14:tracePt t="25335" x="7205663" y="3224213"/>
          <p14:tracePt t="25398" x="7358063" y="3303588"/>
          <p14:tracePt t="25429" x="7385050" y="3313113"/>
          <p14:tracePt t="25477" x="7394575" y="3313113"/>
          <p14:tracePt t="25761" x="7385050" y="3313113"/>
          <p14:tracePt t="25774" x="7375525" y="3286125"/>
          <p14:tracePt t="25816" x="7367588" y="3259138"/>
          <p14:tracePt t="25847" x="7367588" y="3251200"/>
          <p14:tracePt t="25895" x="7367588" y="3286125"/>
          <p14:tracePt t="25942" x="7402513" y="3465513"/>
          <p14:tracePt t="25987" x="7402513" y="3581400"/>
          <p14:tracePt t="26036" x="7402513" y="3652838"/>
          <p14:tracePt t="26037" x="7402513" y="3670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304800"/>
            <a:ext cx="4643438" cy="563563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Gonads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3962400" cy="66294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Genital system are developed from two longitudinal ridges of mesoderm which run down the entire length of the dorsal body wall. </a:t>
            </a:r>
          </a:p>
          <a:p>
            <a:pPr eaLnBrk="1" hangingPunct="1">
              <a:defRPr/>
            </a:pPr>
            <a:r>
              <a:rPr lang="en-US" sz="2800" dirty="0" smtClean="0"/>
              <a:t>These ridges are called </a:t>
            </a:r>
            <a:r>
              <a:rPr lang="en-US" sz="2800" b="1" u="sng" dirty="0" smtClean="0">
                <a:solidFill>
                  <a:srgbClr val="0070C0"/>
                </a:solidFill>
              </a:rPr>
              <a:t>urogenital ridges</a:t>
            </a:r>
            <a:r>
              <a:rPr lang="en-US" sz="2800" b="1" dirty="0" smtClean="0">
                <a:solidFill>
                  <a:srgbClr val="0070C0"/>
                </a:solidFill>
              </a:rPr>
              <a:t>. </a:t>
            </a:r>
          </a:p>
          <a:p>
            <a:pPr eaLnBrk="1" hangingPunct="1">
              <a:defRPr/>
            </a:pP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0000"/>
                </a:solidFill>
              </a:rPr>
              <a:t>medial region </a:t>
            </a:r>
            <a:r>
              <a:rPr lang="en-US" sz="2800" dirty="0" smtClean="0"/>
              <a:t>of this ridge differentiates into the </a:t>
            </a:r>
            <a:r>
              <a:rPr lang="en-US" sz="2800" b="1" u="sng" dirty="0" smtClean="0"/>
              <a:t>genital ridge</a:t>
            </a:r>
            <a:r>
              <a:rPr lang="en-US" sz="2800" b="1" dirty="0" smtClean="0"/>
              <a:t> </a:t>
            </a:r>
            <a:r>
              <a:rPr lang="en-US" sz="2800" dirty="0" smtClean="0"/>
              <a:t>where the gonads develop. </a:t>
            </a:r>
          </a:p>
        </p:txBody>
      </p:sp>
      <p:pic>
        <p:nvPicPr>
          <p:cNvPr id="4" name="Picture 7" descr="7B0FAB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15367" r="25566" b="58505"/>
          <a:stretch>
            <a:fillRect/>
          </a:stretch>
        </p:blipFill>
        <p:spPr bwMode="auto">
          <a:xfrm>
            <a:off x="4191000" y="990600"/>
            <a:ext cx="480060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20"/>
    </mc:Choice>
    <mc:Fallback>
      <p:transition spd="slow" advTm="8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303" x="7402513" y="3660775"/>
          <p14:tracePt t="4382" x="7394575" y="3660775"/>
          <p14:tracePt t="4420" x="7385050" y="3660775"/>
          <p14:tracePt t="4504" x="7375525" y="3660775"/>
          <p14:tracePt t="4515" x="7367588" y="3660775"/>
          <p14:tracePt t="4555" x="7358063" y="3660775"/>
          <p14:tracePt t="4599" x="7348538" y="3660775"/>
          <p14:tracePt t="7673" x="7340600" y="3660775"/>
          <p14:tracePt t="7683" x="7331075" y="3660775"/>
          <p14:tracePt t="7756" x="7340600" y="3660775"/>
          <p14:tracePt t="7769" x="7358063" y="3660775"/>
          <p14:tracePt t="7816" x="7554913" y="3571875"/>
          <p14:tracePt t="7847" x="7715250" y="3473450"/>
          <p14:tracePt t="7910" x="7947025" y="3394075"/>
          <p14:tracePt t="7957" x="7956550" y="3402013"/>
          <p14:tracePt t="8003" x="7939088" y="3419475"/>
          <p14:tracePt t="8237" x="7929563" y="3419475"/>
          <p14:tracePt t="8260" x="7920038" y="3419475"/>
          <p14:tracePt t="8298" x="7875588" y="3402013"/>
          <p14:tracePt t="8361" x="7742238" y="3419475"/>
          <p14:tracePt t="8392" x="7608888" y="3571875"/>
          <p14:tracePt t="8455" x="7402513" y="4000500"/>
          <p14:tracePt t="8486" x="7358063" y="4108450"/>
          <p14:tracePt t="8548" x="7331075" y="4197350"/>
          <p14:tracePt t="8704" x="7323138" y="4197350"/>
          <p14:tracePt t="8717" x="7304088" y="4214813"/>
          <p14:tracePt t="8767" x="7180263" y="4295775"/>
          <p14:tracePt t="8830" x="6831013" y="4545013"/>
          <p14:tracePt t="8892" x="6599238" y="4660900"/>
          <p14:tracePt t="8923" x="6500813" y="4705350"/>
          <p14:tracePt t="8986" x="6438900" y="4643438"/>
          <p14:tracePt t="9048" x="6419850" y="4491038"/>
          <p14:tracePt t="9111" x="6394450" y="4125913"/>
          <p14:tracePt t="9173" x="6394450" y="4071938"/>
          <p14:tracePt t="9252" x="6375400" y="4125913"/>
          <p14:tracePt t="9314" x="6313488" y="4251325"/>
          <p14:tracePt t="9345" x="6303963" y="4286250"/>
          <p14:tracePt t="9568" x="6215063" y="4330700"/>
          <p14:tracePt t="9580" x="6116638" y="4394200"/>
          <p14:tracePt t="9625" x="5867400" y="4518025"/>
          <p14:tracePt t="9657" x="5776913" y="4572000"/>
          <p14:tracePt t="9719" x="5732463" y="4572000"/>
          <p14:tracePt t="9767" x="5705475" y="4554538"/>
          <p14:tracePt t="9797" x="5697538" y="4545013"/>
          <p14:tracePt t="9859" x="5688013" y="4545013"/>
          <p14:tracePt t="9907" x="5643563" y="4545013"/>
          <p14:tracePt t="9937" x="5616575" y="4554538"/>
          <p14:tracePt t="9999" x="5581650" y="4581525"/>
          <p14:tracePt t="10046" x="5572125" y="4581525"/>
          <p14:tracePt t="10241" x="5581650" y="4581525"/>
          <p14:tracePt t="10350" x="5589588" y="4581525"/>
          <p14:tracePt t="10480" x="5608638" y="4581525"/>
          <p14:tracePt t="10492" x="5608638" y="4589463"/>
          <p14:tracePt t="10520" x="5616575" y="4598988"/>
          <p14:tracePt t="10551" x="5626100" y="4598988"/>
          <p14:tracePt t="14083" x="5626100" y="4562475"/>
          <p14:tracePt t="14093" x="5626100" y="4545013"/>
          <p14:tracePt t="14112" x="5626100" y="4518025"/>
          <p14:tracePt t="14165" x="5634038" y="4456113"/>
          <p14:tracePt t="14251" x="5643563" y="4419600"/>
          <p14:tracePt t="14289" x="5661025" y="4375150"/>
          <p14:tracePt t="14321" x="5661025" y="4357688"/>
          <p14:tracePt t="14622" x="5661025" y="4330700"/>
          <p14:tracePt t="14635" x="5661025" y="4303713"/>
          <p14:tracePt t="14667" x="5661025" y="4241800"/>
          <p14:tracePt t="14697" x="5680075" y="4160838"/>
          <p14:tracePt t="14759" x="5697538" y="4044950"/>
          <p14:tracePt t="14791" x="5715000" y="3965575"/>
          <p14:tracePt t="14838" x="5732463" y="3840163"/>
          <p14:tracePt t="14884" x="5741988" y="3741738"/>
          <p14:tracePt t="14932" x="5751513" y="3679825"/>
          <p14:tracePt t="15080" x="5751513" y="3670300"/>
          <p14:tracePt t="15104" x="5751513" y="3660775"/>
          <p14:tracePt t="15317" x="5751513" y="3652838"/>
          <p14:tracePt t="15328" x="5751513" y="3625850"/>
          <p14:tracePt t="15369" x="5759450" y="3465513"/>
          <p14:tracePt t="15401" x="5759450" y="3375025"/>
          <p14:tracePt t="15449" x="5786438" y="3322638"/>
          <p14:tracePt t="15496" x="5795963" y="3276600"/>
          <p14:tracePt t="15667" x="5795963" y="3232150"/>
          <p14:tracePt t="15678" x="5795963" y="3197225"/>
          <p14:tracePt t="15736" x="5795963" y="3081338"/>
          <p14:tracePt t="15768" x="5795963" y="3062288"/>
          <p14:tracePt t="17009" x="5795963" y="3071813"/>
          <p14:tracePt t="17023" x="5803900" y="3071813"/>
          <p14:tracePt t="17370" x="5803900" y="3081338"/>
          <p14:tracePt t="17408" x="5803900" y="3089275"/>
          <p14:tracePt t="17455" x="5803900" y="3108325"/>
          <p14:tracePt t="17466" x="5803900" y="3125788"/>
          <p14:tracePt t="17504" x="5803900" y="3170238"/>
          <p14:tracePt t="17536" x="5803900" y="3197225"/>
          <p14:tracePt t="17598" x="5803900" y="3303588"/>
          <p14:tracePt t="17601" x="5803900" y="3330575"/>
          <p14:tracePt t="17646" x="5795963" y="3411538"/>
          <p14:tracePt t="17706" x="5786438" y="3455988"/>
          <p14:tracePt t="17769" x="5776913" y="3482975"/>
          <p14:tracePt t="17816" x="5776913" y="3490913"/>
          <p14:tracePt t="18501" x="5776913" y="3500438"/>
          <p14:tracePt t="18523" x="5776913" y="3509963"/>
          <p14:tracePt t="18548" x="5776913" y="3517900"/>
          <p14:tracePt t="18590" x="5776913" y="3527425"/>
          <p14:tracePt t="19040" x="5768975" y="3527425"/>
          <p14:tracePt t="19218" x="5768975" y="3509963"/>
          <p14:tracePt t="19232" x="5759450" y="3500438"/>
          <p14:tracePt t="19261" x="5751513" y="3465513"/>
          <p14:tracePt t="19307" x="5751513" y="3438525"/>
          <p14:tracePt t="19459" x="5751513" y="3446463"/>
          <p14:tracePt t="19471" x="5751513" y="3473450"/>
          <p14:tracePt t="19526" x="5751513" y="3554413"/>
          <p14:tracePt t="19588" x="5732463" y="3608388"/>
          <p14:tracePt t="19592" x="5732463" y="3616325"/>
          <p14:tracePt t="19650" x="5732463" y="3670300"/>
          <p14:tracePt t="19713" x="5715000" y="3768725"/>
          <p14:tracePt t="19744" x="5715000" y="3813175"/>
          <p14:tracePt t="19792" x="5697538" y="3894138"/>
          <p14:tracePt t="19854" x="5688013" y="3946525"/>
          <p14:tracePt t="19885" x="5688013" y="3983038"/>
          <p14:tracePt t="19934" x="5680075" y="4027488"/>
          <p14:tracePt t="19979" x="5680075" y="4037013"/>
          <p14:tracePt t="20041" x="5680075" y="4098925"/>
          <p14:tracePt t="20089" x="5680075" y="4214813"/>
          <p14:tracePt t="20149" x="5680075" y="4259263"/>
          <p14:tracePt t="20276" x="5680075" y="4268788"/>
          <p14:tracePt t="20290" x="5680075" y="4286250"/>
          <p14:tracePt t="20305" x="5670550" y="4295775"/>
          <p14:tracePt t="20353" x="5661025" y="4348163"/>
          <p14:tracePt t="20383" x="5661025" y="4402138"/>
          <p14:tracePt t="20431" x="5643563" y="4581525"/>
          <p14:tracePt t="20492" x="5643563" y="4660900"/>
          <p14:tracePt t="20555" x="5634038" y="4724400"/>
          <p14:tracePt t="20617" x="5634038" y="4732338"/>
          <p14:tracePt t="20679" x="5634038" y="4795838"/>
          <p14:tracePt t="20711" x="5634038" y="4803775"/>
          <p14:tracePt t="20773" x="5634038" y="4813300"/>
          <p14:tracePt t="20805" x="5634038" y="4840288"/>
          <p14:tracePt t="20867" x="5634038" y="4867275"/>
          <p14:tracePt t="20899" x="5616575" y="4894263"/>
          <p14:tracePt t="20960" x="5616575" y="4919663"/>
          <p14:tracePt t="20992" x="5616575" y="4929188"/>
          <p14:tracePt t="21081" x="5616575" y="4938713"/>
          <p14:tracePt t="21102" x="5616575" y="4965700"/>
          <p14:tracePt t="21164" x="5616575" y="5010150"/>
          <p14:tracePt t="21194" x="5616575" y="5027613"/>
          <p14:tracePt t="21241" x="5616575" y="5045075"/>
          <p14:tracePt t="21405" x="5616575" y="5054600"/>
          <p14:tracePt t="21415" x="5616575" y="5062538"/>
          <p14:tracePt t="21460" x="5616575" y="5089525"/>
          <p14:tracePt t="21523" x="5616575" y="5108575"/>
          <p14:tracePt t="21570" x="5616575" y="5116513"/>
          <p14:tracePt t="21601" x="5616575" y="5126038"/>
          <p14:tracePt t="21788" x="5616575" y="5116513"/>
          <p14:tracePt t="21884" x="5616575" y="5108575"/>
          <p14:tracePt t="21920" x="5616575" y="5089525"/>
          <p14:tracePt t="21948" x="5616575" y="5062538"/>
          <p14:tracePt t="22010" x="5616575" y="5000625"/>
          <p14:tracePt t="22042" x="5626100" y="4991100"/>
          <p14:tracePt t="22089" x="5634038" y="4919663"/>
          <p14:tracePt t="22136" x="5653088" y="4803775"/>
          <p14:tracePt t="22138" x="5653088" y="4786313"/>
          <p14:tracePt t="22169" x="5653088" y="4759325"/>
          <p14:tracePt t="22229" x="5653088" y="4697413"/>
          <p14:tracePt t="22277" x="5653088" y="4687888"/>
          <p14:tracePt t="22325" x="5653088" y="4652963"/>
          <p14:tracePt t="22386" x="5653088" y="4581525"/>
          <p14:tracePt t="22448" x="5653088" y="4572000"/>
          <p14:tracePt t="22510" x="5653088" y="4562475"/>
          <p14:tracePt t="22606" x="5653088" y="4537075"/>
          <p14:tracePt t="22652" x="5653088" y="4500563"/>
          <p14:tracePt t="22655" x="5653088" y="4491038"/>
          <p14:tracePt t="22682" x="5643563" y="4491038"/>
          <p14:tracePt t="22774" x="5643563" y="4483100"/>
          <p14:tracePt t="23167" x="5643563" y="4473575"/>
          <p14:tracePt t="23181" x="5643563" y="4465638"/>
          <p14:tracePt t="23213" x="5643563" y="4446588"/>
          <p14:tracePt t="23251" x="5643563" y="4402138"/>
          <p14:tracePt t="23298" x="5643563" y="4384675"/>
          <p14:tracePt t="23345" x="5643563" y="4348163"/>
          <p14:tracePt t="23392" x="5643563" y="4330700"/>
          <p14:tracePt t="23506" x="5643563" y="4322763"/>
          <p14:tracePt t="23925" x="5643563" y="4303713"/>
          <p14:tracePt t="23948" x="5643563" y="4295775"/>
          <p14:tracePt t="23968" x="5643563" y="4286250"/>
          <p14:tracePt t="24000" x="5634038" y="4276725"/>
          <p14:tracePt t="24033" x="5634038" y="4268788"/>
          <p14:tracePt t="24055" x="5634038" y="4259263"/>
          <p14:tracePt t="24100" x="5634038" y="4251325"/>
          <p14:tracePt t="24117" x="5634038" y="4241800"/>
          <p14:tracePt t="24308" x="5634038" y="4214813"/>
          <p14:tracePt t="24319" x="5634038" y="4187825"/>
          <p14:tracePt t="24371" x="5634038" y="4125913"/>
          <p14:tracePt t="24419" x="5634038" y="4089400"/>
          <p14:tracePt t="24450" x="5634038" y="4062413"/>
          <p14:tracePt t="24512" x="5634038" y="4054475"/>
          <p14:tracePt t="24908" x="5634038" y="4044950"/>
          <p14:tracePt t="24935" x="5634038" y="4027488"/>
          <p14:tracePt t="24967" x="5643563" y="4000500"/>
          <p14:tracePt t="25030" x="5661025" y="3919538"/>
          <p14:tracePt t="25078" x="5670550" y="3902075"/>
          <p14:tracePt t="25139" x="5670550" y="3911600"/>
          <p14:tracePt t="25365" x="5670550" y="3902075"/>
          <p14:tracePt t="25376" x="5670550" y="3875088"/>
          <p14:tracePt t="25421" x="5697538" y="3759200"/>
          <p14:tracePt t="25483" x="5715000" y="3598863"/>
          <p14:tracePt t="25547" x="5732463" y="3473450"/>
          <p14:tracePt t="25578" x="5741988" y="3429000"/>
          <p14:tracePt t="25624" x="5751513" y="3375025"/>
          <p14:tracePt t="25686" x="5759450" y="3367088"/>
          <p14:tracePt t="25845" x="5759450" y="3348038"/>
          <p14:tracePt t="25857" x="5768975" y="3303588"/>
          <p14:tracePt t="25905" x="5822950" y="3009900"/>
          <p14:tracePt t="25937" x="5830888" y="2928938"/>
          <p14:tracePt t="25984" x="5848350" y="2847975"/>
          <p14:tracePt t="26045" x="5857875" y="2759075"/>
          <p14:tracePt t="26108" x="5867400" y="2660650"/>
          <p14:tracePt t="26170" x="5867400" y="2581275"/>
          <p14:tracePt t="26218" x="5867400" y="2571750"/>
          <p14:tracePt t="26313" x="5867400" y="2589213"/>
          <p14:tracePt t="26324" x="5867400" y="2598738"/>
          <p14:tracePt t="26528" x="5867400" y="2571750"/>
          <p14:tracePt t="26541" x="5867400" y="2544763"/>
          <p14:tracePt t="26593" x="5875338" y="2473325"/>
          <p14:tracePt t="26624" x="5875338" y="2465388"/>
          <p14:tracePt t="26672" x="5875338" y="2455863"/>
          <p14:tracePt t="27117" x="5875338" y="2446338"/>
          <p14:tracePt t="27202" x="5875338" y="2438400"/>
          <p14:tracePt t="27525" x="5875338" y="2428875"/>
          <p14:tracePt t="27550" x="5875338" y="2419350"/>
          <p14:tracePt t="27562" x="5875338" y="2411413"/>
          <p14:tracePt t="27838" x="5875338" y="2428875"/>
          <p14:tracePt t="27849" x="5875338" y="2438400"/>
          <p14:tracePt t="27891" x="5875338" y="2465388"/>
          <p14:tracePt t="27921" x="5875338" y="2490788"/>
          <p14:tracePt t="27984" x="5875338" y="2554288"/>
          <p14:tracePt t="28045" x="5875338" y="2589213"/>
          <p14:tracePt t="28093" x="5867400" y="2643188"/>
          <p14:tracePt t="28154" x="5867400" y="2705100"/>
          <p14:tracePt t="28216" x="5857875" y="2786063"/>
          <p14:tracePt t="28279" x="5857875" y="2946400"/>
          <p14:tracePt t="28340" x="5822950" y="3187700"/>
          <p14:tracePt t="28403" x="5813425" y="3295650"/>
          <p14:tracePt t="28570" x="5803900" y="3313113"/>
          <p14:tracePt t="28581" x="5795963" y="3330575"/>
          <p14:tracePt t="28622" x="5786438" y="3429000"/>
          <p14:tracePt t="28684" x="5786438" y="3724275"/>
          <p14:tracePt t="28747" x="5768975" y="4027488"/>
          <p14:tracePt t="28795" x="5768975" y="4108450"/>
          <p14:tracePt t="28857" x="5768975" y="4179888"/>
          <p14:tracePt t="28919" x="5768975" y="4224338"/>
          <p14:tracePt t="29170" x="5768975" y="4232275"/>
          <p14:tracePt t="29185" x="5759450" y="4232275"/>
          <p14:tracePt t="29217" x="5759450" y="4286250"/>
          <p14:tracePt t="29264" x="5759450" y="4357688"/>
          <p14:tracePt t="29325" x="5759450" y="4402138"/>
          <p14:tracePt t="29387" x="5751513" y="4446588"/>
          <p14:tracePt t="29419" x="5751513" y="4456113"/>
          <p14:tracePt t="29498" x="5751513" y="4465638"/>
          <p14:tracePt t="30574" x="5751513" y="4473575"/>
          <p14:tracePt t="30586" x="5751513" y="4483100"/>
          <p14:tracePt t="30615" x="5751513" y="4500563"/>
          <p14:tracePt t="30673" x="5751513" y="4510088"/>
          <p14:tracePt t="30790" x="5751513" y="4518025"/>
          <p14:tracePt t="30803" x="5751513" y="4527550"/>
          <p14:tracePt t="30841" x="5751513" y="4554538"/>
          <p14:tracePt t="30888" x="5751513" y="4572000"/>
          <p14:tracePt t="31630" x="5751513" y="4545013"/>
          <p14:tracePt t="31645" x="5751513" y="4500563"/>
          <p14:tracePt t="31687" x="5751513" y="4303713"/>
          <p14:tracePt t="31733" x="5759450" y="4205288"/>
          <p14:tracePt t="31765" x="5768975" y="4133850"/>
          <p14:tracePt t="31827" x="5786438" y="4044950"/>
          <p14:tracePt t="31875" x="5786438" y="4027488"/>
          <p14:tracePt t="31921" x="5795963" y="3946525"/>
          <p14:tracePt t="31952" x="5795963" y="3902075"/>
          <p14:tracePt t="32002" x="5803900" y="3786188"/>
          <p14:tracePt t="32061" x="5803900" y="3697288"/>
          <p14:tracePt t="32092" x="5822950" y="3608388"/>
          <p14:tracePt t="32155" x="5822950" y="3544888"/>
          <p14:tracePt t="32185" x="5830888" y="3536950"/>
          <p14:tracePt t="32233" x="5840413" y="3536950"/>
          <p14:tracePt t="32449" x="5840413" y="3527425"/>
          <p14:tracePt t="32470" x="5840413" y="3517900"/>
          <p14:tracePt t="32514" x="5840413" y="3509963"/>
          <p14:tracePt t="32687" x="5840413" y="3500438"/>
          <p14:tracePt t="32701" x="5840413" y="3490913"/>
          <p14:tracePt t="32750" x="5840413" y="3473450"/>
          <p14:tracePt t="32797" x="5840413" y="3465513"/>
          <p14:tracePt t="33011" x="5840413" y="3482975"/>
          <p14:tracePt t="33026" x="5840413" y="3490913"/>
          <p14:tracePt t="33063" x="5840413" y="3536950"/>
          <p14:tracePt t="33172" x="5840413" y="3517900"/>
          <p14:tracePt t="33203" x="5840413" y="3490913"/>
          <p14:tracePt t="33265" x="5840413" y="3473450"/>
          <p14:tracePt t="33361" x="5840413" y="3482975"/>
          <p14:tracePt t="33421" x="5840413" y="3509963"/>
          <p14:tracePt t="33438" x="5840413" y="3527425"/>
          <p14:tracePt t="33498" x="5840413" y="3598863"/>
          <p14:tracePt t="33530" x="5830888" y="3633788"/>
          <p14:tracePt t="33592" x="5768975" y="3741738"/>
          <p14:tracePt t="33640" x="5732463" y="3840163"/>
          <p14:tracePt t="33671" x="5724525" y="3894138"/>
          <p14:tracePt t="33717" x="5697538" y="3990975"/>
          <p14:tracePt t="33780" x="5670550" y="4081463"/>
          <p14:tracePt t="33811" x="5661025" y="4108450"/>
          <p14:tracePt t="33857" x="5643563" y="4160838"/>
          <p14:tracePt t="33920" x="5626100" y="4224338"/>
          <p14:tracePt t="33951" x="5626100" y="4232275"/>
          <p14:tracePt t="34188" x="5626100" y="4259263"/>
          <p14:tracePt t="34201" x="5626100" y="4295775"/>
          <p14:tracePt t="34232" x="5626100" y="4375150"/>
          <p14:tracePt t="34295" x="5634038" y="4465638"/>
          <p14:tracePt t="34298" x="5634038" y="4473575"/>
          <p14:tracePt t="34429" x="5643563" y="4473575"/>
          <p14:tracePt t="34441" x="5643563" y="4465638"/>
          <p14:tracePt t="34482" x="5653088" y="4446588"/>
          <p14:tracePt t="34514" x="5661025" y="4411663"/>
          <p14:tracePt t="34562" x="5670550" y="4402138"/>
          <p14:tracePt t="36084" x="5670550" y="4384675"/>
          <p14:tracePt t="36096" x="5680075" y="4330700"/>
          <p14:tracePt t="36125" x="5776913" y="4071938"/>
          <p14:tracePt t="36157" x="5946775" y="3660775"/>
          <p14:tracePt t="36209" x="6018213" y="3482975"/>
          <p14:tracePt t="36271" x="6027738" y="3429000"/>
          <p14:tracePt t="36319" x="6027738" y="3411538"/>
          <p14:tracePt t="36481" x="6027738" y="3384550"/>
          <p14:tracePt t="36495" x="6027738" y="3375025"/>
          <p14:tracePt t="36538" x="6027738" y="3357563"/>
          <p14:tracePt t="36601" x="6010275" y="3295650"/>
          <p14:tracePt t="36632" x="5991225" y="3259138"/>
          <p14:tracePt t="36680" x="5965825" y="3214688"/>
          <p14:tracePt t="36726" x="5946775" y="3179763"/>
          <p14:tracePt t="36774" x="5946775" y="3170238"/>
          <p14:tracePt t="36963" x="5946775" y="3160713"/>
          <p14:tracePt t="36973" x="5946775" y="3152775"/>
          <p14:tracePt t="37024" x="5919788" y="3027363"/>
          <p14:tracePt t="37085" x="5902325" y="2938463"/>
          <p14:tracePt t="37148" x="5902325" y="2874963"/>
          <p14:tracePt t="37211" x="5894388" y="2867025"/>
          <p14:tracePt t="37356" x="5894388" y="2874963"/>
          <p14:tracePt t="37395" x="5894388" y="2884488"/>
          <p14:tracePt t="37417" x="5894388" y="2901950"/>
          <p14:tracePt t="37477" x="5894388" y="2973388"/>
          <p14:tracePt t="37523" x="5894388" y="3000375"/>
          <p14:tracePt t="37555" x="5894388" y="3027363"/>
          <p14:tracePt t="37601" x="5894388" y="3081338"/>
          <p14:tracePt t="37663" x="5894388" y="3098800"/>
          <p14:tracePt t="37726" x="5884863" y="3179763"/>
          <p14:tracePt t="37774" x="5884863" y="3197225"/>
          <p14:tracePt t="37821" x="5884863" y="3205163"/>
          <p14:tracePt t="37882" x="5867400" y="3259138"/>
          <p14:tracePt t="37945" x="5867400" y="3313113"/>
          <p14:tracePt t="37976" x="5857875" y="3322638"/>
          <p14:tracePt t="38040" x="5857875" y="3340100"/>
          <p14:tracePt t="38102" x="5857875" y="3357563"/>
          <p14:tracePt t="38424" x="5857875" y="3367088"/>
          <p14:tracePt t="38438" x="5857875" y="3375025"/>
          <p14:tracePt t="38476" x="5848350" y="3402013"/>
          <p14:tracePt t="38539" x="5840413" y="3473450"/>
          <p14:tracePt t="38601" x="5830888" y="3571875"/>
          <p14:tracePt t="38649" x="5830888" y="3633788"/>
          <p14:tracePt t="38711" x="5830888" y="3714750"/>
          <p14:tracePt t="38758" x="5830888" y="3776663"/>
          <p14:tracePt t="38820" x="5822950" y="3867150"/>
          <p14:tracePt t="39026" x="5813425" y="3867150"/>
          <p14:tracePt t="39061" x="5813425" y="3875088"/>
          <p14:tracePt t="39087" x="5813425" y="3894138"/>
          <p14:tracePt t="39118" x="5813425" y="3919538"/>
          <p14:tracePt t="39168" x="5813425" y="3973513"/>
          <p14:tracePt t="39237" x="5822950" y="4010025"/>
          <p14:tracePt t="39300" x="5822950" y="4044950"/>
          <p14:tracePt t="39696" x="5822950" y="4054475"/>
          <p14:tracePt t="39711" x="5822950" y="4062413"/>
          <p14:tracePt t="39756" x="5822950" y="4089400"/>
          <p14:tracePt t="39818" x="5822950" y="4152900"/>
          <p14:tracePt t="39881" x="5822950" y="4187825"/>
          <p14:tracePt t="39912" x="5822950" y="4197350"/>
          <p14:tracePt t="39973" x="5822950" y="4224338"/>
          <p14:tracePt t="40005" x="5813425" y="4241800"/>
          <p14:tracePt t="40067" x="5813425" y="4276725"/>
          <p14:tracePt t="40115" x="5813425" y="4295775"/>
          <p14:tracePt t="40274" x="5813425" y="4303713"/>
          <p14:tracePt t="40287" x="5813425" y="4322763"/>
          <p14:tracePt t="40333" x="5813425" y="4429125"/>
          <p14:tracePt t="40396" x="5813425" y="4697413"/>
          <p14:tracePt t="40426" x="5813425" y="4776788"/>
          <p14:tracePt t="40488" x="5803900" y="4894263"/>
          <p14:tracePt t="40551" x="5786438" y="5018088"/>
          <p14:tracePt t="40582" x="5776913" y="5054600"/>
          <p14:tracePt t="40645" x="5768975" y="5116513"/>
          <p14:tracePt t="40770" x="5759450" y="5133975"/>
          <p14:tracePt t="40922" x="5759450" y="5143500"/>
          <p14:tracePt t="40933" x="5759450" y="5160963"/>
          <p14:tracePt t="40974" x="5759450" y="5205413"/>
          <p14:tracePt t="41036" x="5759450" y="5251450"/>
          <p14:tracePt t="41098" x="5759450" y="5268913"/>
          <p14:tracePt t="41146" x="5741988" y="5313363"/>
          <p14:tracePt t="41179" x="5732463" y="5348288"/>
          <p14:tracePt t="41240" x="5715000" y="5429250"/>
          <p14:tracePt t="41288" x="5697538" y="5491163"/>
          <p14:tracePt t="41319" x="5697538" y="5510213"/>
          <p14:tracePt t="41429" x="5688013" y="5510213"/>
          <p14:tracePt t="41499" x="5688013" y="5518150"/>
          <p14:tracePt t="41523" x="5680075" y="5518150"/>
          <p14:tracePt t="41553" x="5680075" y="5537200"/>
          <p14:tracePt t="41763" x="5670550" y="5537200"/>
          <p14:tracePt t="42914" x="5670550" y="5527675"/>
          <p14:tracePt t="43659" x="5670550" y="5518150"/>
          <p14:tracePt t="43755" x="5670550" y="5500688"/>
          <p14:tracePt t="43766" x="5680075" y="5491163"/>
          <p14:tracePt t="43795" x="5680075" y="5473700"/>
          <p14:tracePt t="43841" x="5688013" y="5438775"/>
          <p14:tracePt t="43889" x="5697538" y="5375275"/>
          <p14:tracePt t="43950" x="5732463" y="5018088"/>
          <p14:tracePt t="44012" x="5776913" y="4714875"/>
          <p14:tracePt t="44075" x="5786438" y="4616450"/>
          <p14:tracePt t="44137" x="5786438" y="4608513"/>
          <p14:tracePt t="44230" x="5786438" y="4598988"/>
          <p14:tracePt t="44451" x="5786438" y="4589463"/>
          <p14:tracePt t="44461" x="5786438" y="4562475"/>
          <p14:tracePt t="44512" x="5786438" y="4322763"/>
          <p14:tracePt t="44543" x="5786438" y="4108450"/>
          <p14:tracePt t="44590" x="5795963" y="3822700"/>
          <p14:tracePt t="44652" x="5803900" y="3652838"/>
          <p14:tracePt t="44715" x="5803900" y="3633788"/>
          <p14:tracePt t="44746" x="5803900" y="3625850"/>
          <p14:tracePt t="44796" x="5813425" y="3625850"/>
          <p14:tracePt t="44856" x="5813425" y="3643313"/>
          <p14:tracePt t="45002" x="5813425" y="3652838"/>
          <p14:tracePt t="45016" x="5813425" y="3660775"/>
          <p14:tracePt t="45059" x="5803900" y="3697288"/>
          <p14:tracePt t="45121" x="5741988" y="3759200"/>
          <p14:tracePt t="45167" x="5732463" y="3795713"/>
          <p14:tracePt t="45199" x="5724525" y="3795713"/>
          <p14:tracePt t="45304" x="5724525" y="3813175"/>
          <p14:tracePt t="45339" x="5705475" y="3840163"/>
          <p14:tracePt t="45401" x="5680075" y="3894138"/>
          <p14:tracePt t="45463" x="5653088" y="3956050"/>
          <p14:tracePt t="45495" x="5653088" y="3965575"/>
          <p14:tracePt t="45542" x="5643563" y="3973513"/>
          <p14:tracePt t="45573" x="5634038" y="3990975"/>
          <p14:tracePt t="45605" x="5626100" y="4017963"/>
          <p14:tracePt t="45636" x="5626100" y="4027488"/>
          <p14:tracePt t="45683" x="5616575" y="4037013"/>
          <p14:tracePt t="46767" x="5616575" y="4044950"/>
          <p14:tracePt t="46778" x="5616575" y="4062413"/>
          <p14:tracePt t="46818" x="5616575" y="4089400"/>
          <p14:tracePt t="46850" x="5616575" y="4116388"/>
          <p14:tracePt t="46882" x="5616575" y="4125913"/>
          <p14:tracePt t="46934" x="5616575" y="4133850"/>
          <p14:tracePt t="47378" x="5616575" y="4143375"/>
          <p14:tracePt t="47392" x="5616575" y="4152900"/>
          <p14:tracePt t="47420" x="5608638" y="4160838"/>
          <p14:tracePt t="47452" x="5608638" y="4179888"/>
          <p14:tracePt t="47468" x="5608638" y="4187825"/>
          <p14:tracePt t="47484" x="5608638" y="4197350"/>
          <p14:tracePt t="47507" x="5608638" y="4205288"/>
          <p14:tracePt t="47551" x="5599113" y="4224338"/>
          <p14:tracePt t="47567" x="5599113" y="4232275"/>
          <p14:tracePt t="47606" x="5599113" y="4276725"/>
          <p14:tracePt t="47622" x="5589588" y="4295775"/>
          <p14:tracePt t="47654" x="5589588" y="4303713"/>
          <p14:tracePt t="47669" x="5589588" y="4322763"/>
          <p14:tracePt t="47706" x="5589588" y="4340225"/>
          <p14:tracePt t="47738" x="5589588" y="4348163"/>
          <p14:tracePt t="47824" x="5589588" y="4375150"/>
          <p14:tracePt t="47847" x="5589588" y="4411663"/>
          <p14:tracePt t="47905" x="5599113" y="4465638"/>
          <p14:tracePt t="47936" x="5608638" y="4483100"/>
          <p14:tracePt t="47998" x="5608638" y="4491038"/>
          <p14:tracePt t="48196" x="5608638" y="4500563"/>
          <p14:tracePt t="48206" x="5608638" y="4510088"/>
          <p14:tracePt t="48248" x="5608638" y="4554538"/>
          <p14:tracePt t="48296" x="5608638" y="4660900"/>
          <p14:tracePt t="48357" x="5608638" y="4759325"/>
          <p14:tracePt t="48405" x="5608638" y="4813300"/>
          <p14:tracePt t="48452" x="5608638" y="4867275"/>
          <p14:tracePt t="48499" x="5599113" y="4911725"/>
          <p14:tracePt t="48546" x="5599113" y="4929188"/>
          <p14:tracePt t="48577" x="5599113" y="4938713"/>
          <p14:tracePt t="48623" x="5589588" y="4956175"/>
          <p14:tracePt t="49133" x="5581650" y="4956175"/>
          <p14:tracePt t="50223" x="5581650" y="4946650"/>
          <p14:tracePt t="50237" x="5581650" y="4938713"/>
          <p14:tracePt t="50260" x="5581650" y="4929188"/>
          <p14:tracePt t="50334" x="5589588" y="4929188"/>
          <p14:tracePt t="50359" x="5599113" y="4929188"/>
          <p14:tracePt t="50389" x="5608638" y="4929188"/>
          <p14:tracePt t="50571" x="5608638" y="4919663"/>
          <p14:tracePt t="50619" x="5608638" y="4911725"/>
          <p14:tracePt t="50729" x="5608638" y="4902200"/>
          <p14:tracePt t="50765" x="5616575" y="4884738"/>
          <p14:tracePt t="50782" x="5626100" y="4875213"/>
          <p14:tracePt t="50829" x="5626100" y="4867275"/>
          <p14:tracePt t="50943" x="5626100" y="4857750"/>
          <p14:tracePt t="58975" x="5626100" y="4848225"/>
          <p14:tracePt t="59024" x="5626100" y="4840288"/>
          <p14:tracePt t="59035" x="5626100" y="4822825"/>
          <p14:tracePt t="59076" x="5626100" y="4768850"/>
          <p14:tracePt t="59140" x="5626100" y="4652963"/>
          <p14:tracePt t="59142" x="5626100" y="4633913"/>
          <p14:tracePt t="59202" x="5626100" y="4554538"/>
          <p14:tracePt t="59264" x="5626100" y="4537075"/>
          <p14:tracePt t="59611" x="5626100" y="4527550"/>
          <p14:tracePt t="59635" x="5626100" y="4510088"/>
          <p14:tracePt t="59672" x="5626100" y="4438650"/>
          <p14:tracePt t="59734" x="5634038" y="4384675"/>
          <p14:tracePt t="59829" x="5634038" y="4367213"/>
          <p14:tracePt t="59876" x="5634038" y="4330700"/>
          <p14:tracePt t="59937" x="5643563" y="4276725"/>
          <p14:tracePt t="59985" x="5643563" y="4259263"/>
          <p14:tracePt t="60046" x="5653088" y="4232275"/>
          <p14:tracePt t="60236" x="5653088" y="4224338"/>
          <p14:tracePt t="60283" x="5653088" y="4214813"/>
          <p14:tracePt t="60307" x="5653088" y="4205288"/>
          <p14:tracePt t="60345" x="5653088" y="4197350"/>
          <p14:tracePt t="60375" x="5653088" y="4187825"/>
          <p14:tracePt t="60571" x="5661025" y="4187825"/>
          <p14:tracePt t="60871" x="5661025" y="4179888"/>
          <p14:tracePt t="61808" x="5661025" y="4187825"/>
          <p14:tracePt t="61856" x="5661025" y="4197350"/>
          <p14:tracePt t="61902" x="5661025" y="4205288"/>
          <p14:tracePt t="61927" x="5661025" y="4214813"/>
          <p14:tracePt t="61952" x="5661025" y="4232275"/>
          <p14:tracePt t="61984" x="5661025" y="4241800"/>
          <p14:tracePt t="62017" x="5661025" y="4268788"/>
          <p14:tracePt t="62032" x="5661025" y="4276725"/>
          <p14:tracePt t="62054" x="5661025" y="4295775"/>
          <p14:tracePt t="62068" x="5661025" y="4303713"/>
          <p14:tracePt t="62100" x="5661025" y="4340225"/>
          <p14:tracePt t="62117" x="5661025" y="4348163"/>
          <p14:tracePt t="62131" x="5661025" y="4367213"/>
          <p14:tracePt t="62169" x="5661025" y="4384675"/>
          <p14:tracePt t="62201" x="5661025" y="4394200"/>
          <p14:tracePt t="62396" x="5661025" y="4402138"/>
          <p14:tracePt t="62457" x="5661025" y="4419600"/>
          <p14:tracePt t="62469" x="5661025" y="4438650"/>
          <p14:tracePt t="62501" x="5661025" y="4483100"/>
          <p14:tracePt t="62547" x="5661025" y="4562475"/>
          <p14:tracePt t="62579" x="5661025" y="4598988"/>
          <p14:tracePt t="62641" x="5643563" y="4714875"/>
          <p14:tracePt t="62688" x="5643563" y="4813300"/>
          <p14:tracePt t="62720" x="5643563" y="4902200"/>
          <p14:tracePt t="62781" x="5643563" y="5018088"/>
          <p14:tracePt t="62813" x="5643563" y="5062538"/>
          <p14:tracePt t="62875" x="5634038" y="5143500"/>
          <p14:tracePt t="62923" x="5634038" y="5160963"/>
          <p14:tracePt t="62968" x="5634038" y="5205413"/>
          <p14:tracePt t="63016" x="5634038" y="5214938"/>
          <p14:tracePt t="63094" x="5634038" y="5205413"/>
          <p14:tracePt t="63239" x="5634038" y="5214938"/>
          <p14:tracePt t="63247" x="5626100" y="5214938"/>
          <p14:tracePt t="63284" x="5626100" y="5224463"/>
          <p14:tracePt t="63344" x="5634038" y="5286375"/>
          <p14:tracePt t="63392" x="5634038" y="5303838"/>
          <p14:tracePt t="63500" x="5634038" y="5295900"/>
          <p14:tracePt t="63522" x="5634038" y="5286375"/>
          <p14:tracePt t="63579" x="5634038" y="5224463"/>
          <p14:tracePt t="63610" x="5634038" y="5170488"/>
          <p14:tracePt t="63672" x="5634038" y="5126038"/>
          <p14:tracePt t="63734" x="5643563" y="4983163"/>
          <p14:tracePt t="63796" x="5653088" y="4911725"/>
          <p14:tracePt t="63845" x="5653088" y="4848225"/>
          <p14:tracePt t="63905" x="5653088" y="4786313"/>
          <p14:tracePt t="63937" x="5653088" y="4768850"/>
          <p14:tracePt t="63983" x="5661025" y="4759325"/>
          <p14:tracePt t="64046" x="5661025" y="4714875"/>
          <p14:tracePt t="64108" x="5688013" y="4473575"/>
          <p14:tracePt t="64170" x="5697538" y="4384675"/>
          <p14:tracePt t="64519" x="5697538" y="4375150"/>
          <p14:tracePt t="64530" x="5688013" y="4367213"/>
          <p14:tracePt t="64581" x="5680075" y="4276725"/>
          <p14:tracePt t="64644" x="5661025" y="4232275"/>
          <p14:tracePt t="64772" x="5661025" y="4214813"/>
          <p14:tracePt t="64783" x="5661025" y="4197350"/>
          <p14:tracePt t="64810" x="5661025" y="4187825"/>
          <p14:tracePt t="64847" x="5661025" y="4170363"/>
          <p14:tracePt t="64878" x="5661025" y="4152900"/>
          <p14:tracePt t="64940" x="5661025" y="4089400"/>
          <p14:tracePt t="64972" x="5661025" y="4062413"/>
          <p14:tracePt t="65418" x="5661025" y="4054475"/>
          <p14:tracePt t="65431" x="5661025" y="4044950"/>
          <p14:tracePt t="65458" x="5661025" y="4027488"/>
          <p14:tracePt t="65490" x="5661025" y="4017963"/>
          <p14:tracePt t="65507" x="5661025" y="4000500"/>
          <p14:tracePt t="65560" x="5653088" y="3990975"/>
          <p14:tracePt t="65576" x="5653088" y="3983038"/>
          <p14:tracePt t="65606" x="5653088" y="3973513"/>
          <p14:tracePt t="66237" x="5653088" y="3983038"/>
          <p14:tracePt t="66248" x="5653088" y="4000500"/>
          <p14:tracePt t="66290" x="5653088" y="4017963"/>
          <p14:tracePt t="66353" x="5653088" y="4044950"/>
          <p14:tracePt t="66402" x="5653088" y="4116388"/>
          <p14:tracePt t="66463" x="5653088" y="4224338"/>
          <p14:tracePt t="66525" x="5653088" y="4357688"/>
          <p14:tracePt t="66587" x="5653088" y="4527550"/>
          <p14:tracePt t="66650" x="5653088" y="4652963"/>
          <p14:tracePt t="66698" x="5643563" y="4759325"/>
          <p14:tracePt t="66729" x="5643563" y="4795838"/>
          <p14:tracePt t="66790" x="5634038" y="4840288"/>
          <p14:tracePt t="66838" x="5634038" y="4857750"/>
          <p14:tracePt t="67005" x="5616575" y="4902200"/>
          <p14:tracePt t="67017" x="5616575" y="4919663"/>
          <p14:tracePt t="67072" x="5616575" y="4965700"/>
          <p14:tracePt t="67134" x="5589588" y="5108575"/>
          <p14:tracePt t="67196" x="5572125" y="5322888"/>
          <p14:tracePt t="67228" x="5572125" y="5357813"/>
          <p14:tracePt t="67260" x="5572125" y="5375275"/>
          <p14:tracePt t="67509" x="5572125" y="5367338"/>
          <p14:tracePt t="67547" x="5572125" y="5357813"/>
          <p14:tracePt t="67951" x="5581650" y="5348288"/>
          <p14:tracePt t="67966" x="5589588" y="5348288"/>
          <p14:tracePt t="67995" x="5599113" y="5348288"/>
          <p14:tracePt t="68041" x="5608638" y="5357813"/>
          <p14:tracePt t="68104" x="5616575" y="5367338"/>
          <p14:tracePt t="68166" x="5616575" y="5384800"/>
          <p14:tracePt t="68338" x="5616575" y="5375275"/>
          <p14:tracePt t="68349" x="5616575" y="5367338"/>
          <p14:tracePt t="68401" x="5616575" y="5251450"/>
          <p14:tracePt t="68433" x="5626100" y="5187950"/>
          <p14:tracePt t="68480" x="5626100" y="5116513"/>
          <p14:tracePt t="68526" x="5634038" y="5054600"/>
          <p14:tracePt t="68589" x="5634038" y="4946650"/>
          <p14:tracePt t="68620" x="5643563" y="4902200"/>
          <p14:tracePt t="68683" x="5653088" y="4776788"/>
          <p14:tracePt t="68745" x="5670550" y="4652963"/>
          <p14:tracePt t="68807" x="5680075" y="4608513"/>
          <p14:tracePt t="69009" x="5680075" y="4598988"/>
          <p14:tracePt t="69022" x="5680075" y="4589463"/>
          <p14:tracePt t="69059" x="5688013" y="4518025"/>
          <p14:tracePt t="69089" x="5697538" y="4411663"/>
          <p14:tracePt t="69152" x="5759450" y="4000500"/>
          <p14:tracePt t="69214" x="5786438" y="3705225"/>
          <p14:tracePt t="69276" x="5795963" y="3402013"/>
          <p14:tracePt t="69308" x="5803900" y="3357563"/>
          <p14:tracePt t="69432" x="5803900" y="3375025"/>
          <p14:tracePt t="69442" x="5803900" y="3384550"/>
          <p14:tracePt t="69600" x="5803900" y="3394075"/>
          <p14:tracePt t="69644" x="5803900" y="3384550"/>
          <p14:tracePt t="69668" x="5803900" y="3357563"/>
          <p14:tracePt t="69730" x="5803900" y="3170238"/>
          <p14:tracePt t="69792" x="5803900" y="3036888"/>
          <p14:tracePt t="69839" x="5803900" y="2965450"/>
          <p14:tracePt t="69871" x="5803900" y="2928938"/>
          <p14:tracePt t="69933" x="5803900" y="2894013"/>
          <p14:tracePt t="70282" x="5803900" y="2911475"/>
          <p14:tracePt t="70293" x="5803900" y="2919413"/>
          <p14:tracePt t="70325" x="5803900" y="2938463"/>
          <p14:tracePt t="70372" x="5822950" y="3009900"/>
          <p14:tracePt t="70403" x="5822950" y="3089275"/>
          <p14:tracePt t="70446" x="5822950" y="3160713"/>
          <p14:tracePt t="70484" x="5822950" y="3232150"/>
          <p14:tracePt t="70530" x="5813425" y="3384550"/>
          <p14:tracePt t="70561" x="5795963" y="3473450"/>
          <p14:tracePt t="70608" x="5786438" y="3598863"/>
          <p14:tracePt t="70639" x="5786438" y="3705225"/>
          <p14:tracePt t="70685" x="5768975" y="3938588"/>
          <p14:tracePt t="70748" x="5768975" y="3973513"/>
          <p14:tracePt t="70954" x="5759450" y="3983038"/>
          <p14:tracePt t="70968" x="5751513" y="4017963"/>
          <p14:tracePt t="70999" x="5741988" y="4081463"/>
          <p14:tracePt t="71048" x="5705475" y="4313238"/>
          <p14:tracePt t="71094" x="5697538" y="4411663"/>
          <p14:tracePt t="71142" x="5680075" y="4545013"/>
          <p14:tracePt t="71157" x="5680075" y="4608513"/>
          <p14:tracePt t="71229" x="5670550" y="4741863"/>
          <p14:tracePt t="71277" x="5670550" y="4786313"/>
          <p14:tracePt t="71356" x="5670550" y="4803775"/>
          <p14:tracePt t="71386" x="5670550" y="4813300"/>
          <p14:tracePt t="71603" x="5670550" y="4822825"/>
          <p14:tracePt t="71613" x="5670550" y="4840288"/>
          <p14:tracePt t="71668" x="5670550" y="4946650"/>
          <p14:tracePt t="71731" x="5670550" y="5116513"/>
          <p14:tracePt t="71794" x="5670550" y="5232400"/>
          <p14:tracePt t="71855" x="5653088" y="5330825"/>
          <p14:tracePt t="71902" x="5653088" y="5357813"/>
          <p14:tracePt t="71936" x="5653088" y="5367338"/>
          <p14:tracePt t="72142" x="5653088" y="5375275"/>
          <p14:tracePt t="72153" x="5643563" y="5375275"/>
          <p14:tracePt t="72187" x="5643563" y="5384800"/>
          <p14:tracePt t="72232" x="5643563" y="5394325"/>
          <p14:tracePt t="72622" x="5643563" y="5384800"/>
          <p14:tracePt t="73738" x="5643563" y="5375275"/>
          <p14:tracePt t="73763" x="5643563" y="5357813"/>
          <p14:tracePt t="73776" x="5643563" y="5322888"/>
          <p14:tracePt t="73808" x="5661025" y="5251450"/>
          <p14:tracePt t="73811" x="5670550" y="5205413"/>
          <p14:tracePt t="73826" x="5680075" y="5170488"/>
          <p14:tracePt t="73856" x="5680075" y="5126038"/>
          <p14:tracePt t="73878" x="5688013" y="5081588"/>
          <p14:tracePt t="73895" x="5688013" y="5037138"/>
          <p14:tracePt t="73925" x="5697538" y="4965700"/>
          <p14:tracePt t="73941" x="5705475" y="4902200"/>
          <p14:tracePt t="73956" x="5705475" y="4867275"/>
          <p14:tracePt t="73979" x="5715000" y="4803775"/>
          <p14:tracePt t="73994" x="5715000" y="4751388"/>
          <p14:tracePt t="74025" x="5724525" y="4652963"/>
          <p14:tracePt t="74041" x="5724525" y="4572000"/>
          <p14:tracePt t="74077" x="5732463" y="4446588"/>
          <p14:tracePt t="74109" x="5741988" y="4357688"/>
          <p14:tracePt t="74253" x="5741988" y="4367213"/>
          <p14:tracePt t="74313" x="5741988" y="4330700"/>
          <p14:tracePt t="74326" x="5751513" y="4251325"/>
          <p14:tracePt t="74355" x="5768975" y="3983038"/>
          <p14:tracePt t="74393" x="5848350" y="3348038"/>
          <p14:tracePt t="74425" x="5894388" y="2911475"/>
          <p14:tracePt t="74442" x="5902325" y="2830513"/>
          <p14:tracePt t="74458" x="5911850" y="2714625"/>
          <p14:tracePt t="74480" x="5911850" y="2679700"/>
          <p14:tracePt t="74496" x="5919788" y="2625725"/>
          <p14:tracePt t="74527" x="5919788" y="2571750"/>
          <p14:tracePt t="74542" x="5919788" y="2509838"/>
          <p14:tracePt t="74579" x="5919788" y="2465388"/>
          <p14:tracePt t="74651" x="5919788" y="2455863"/>
          <p14:tracePt t="74819" x="5919788" y="2446338"/>
          <p14:tracePt t="74831" x="5919788" y="2438400"/>
          <p14:tracePt t="74916" x="5919788" y="2446338"/>
          <p14:tracePt t="74940" x="5919788" y="2455863"/>
          <p14:tracePt t="74972" x="5911850" y="2500313"/>
          <p14:tracePt t="75003" x="5902325" y="2554288"/>
          <p14:tracePt t="75066" x="5894388" y="2616200"/>
          <p14:tracePt t="75097" x="5884863" y="2652713"/>
          <p14:tracePt t="75144" x="5884863" y="2697163"/>
          <p14:tracePt t="75206" x="5884863" y="2795588"/>
          <p14:tracePt t="75268" x="5884863" y="2901950"/>
          <p14:tracePt t="75330" x="5884863" y="2928938"/>
          <p14:tracePt t="75526" x="5884863" y="2946400"/>
          <p14:tracePt t="75538" x="5875338" y="2965450"/>
          <p14:tracePt t="75581" x="5867400" y="3133725"/>
          <p14:tracePt t="75644" x="5813425" y="3616325"/>
          <p14:tracePt t="75706" x="5759450" y="4071938"/>
          <p14:tracePt t="75738" x="5741988" y="4313238"/>
          <p14:tracePt t="75770" x="5715000" y="4510088"/>
          <p14:tracePt t="75831" x="5670550" y="4714875"/>
          <p14:tracePt t="75894" x="5670550" y="4732338"/>
          <p14:tracePt t="75941" x="5670550" y="4768850"/>
          <p14:tracePt t="76101" x="5670550" y="4776788"/>
          <p14:tracePt t="76114" x="5661025" y="4786313"/>
          <p14:tracePt t="76151" x="5661025" y="4795838"/>
          <p14:tracePt t="76204" x="5661025" y="4857750"/>
          <p14:tracePt t="76267" x="5661025" y="4946650"/>
          <p14:tracePt t="76330" x="5653088" y="5072063"/>
          <p14:tracePt t="76361" x="5643563" y="5133975"/>
          <p14:tracePt t="76424" x="5634038" y="5197475"/>
          <p14:tracePt t="76455" x="5626100" y="5214938"/>
          <p14:tracePt t="76503" x="5616575" y="5224463"/>
          <p14:tracePt t="76534" x="5616575" y="5276850"/>
          <p14:tracePt t="76596" x="5616575" y="5384800"/>
          <p14:tracePt t="76627" x="5616575" y="5394325"/>
          <p14:tracePt t="76720" x="5616575" y="5411788"/>
          <p14:tracePt t="76782" x="5616575" y="5429250"/>
          <p14:tracePt t="76955" x="5616575" y="5456238"/>
          <p14:tracePt t="76970" x="5616575" y="5465763"/>
          <p14:tracePt t="77017" x="5616575" y="5483225"/>
          <p14:tracePt t="77126" x="5608638" y="54832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4800b1"/>
          <p:cNvPicPr>
            <a:picLocks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7806" r="3479" b="23216"/>
          <a:stretch>
            <a:fillRect/>
          </a:stretch>
        </p:blipFill>
        <p:spPr>
          <a:xfrm>
            <a:off x="-34925" y="685800"/>
            <a:ext cx="8839200" cy="5491163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60"/>
    </mc:Choice>
    <mc:Fallback>
      <p:transition spd="slow" advTm="3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7" x="5599113" y="5483225"/>
          <p14:tracePt t="1948" x="5599113" y="5473700"/>
          <p14:tracePt t="1959" x="5599113" y="5456238"/>
          <p14:tracePt t="2001" x="5626100" y="5411788"/>
          <p14:tracePt t="2048" x="5688013" y="5340350"/>
          <p14:tracePt t="2109" x="5759450" y="5259388"/>
          <p14:tracePt t="2172" x="5830888" y="5187950"/>
          <p14:tracePt t="2218" x="5911850" y="5089525"/>
          <p14:tracePt t="2394" x="5911850" y="5081588"/>
          <p14:tracePt t="2416" x="5911850" y="5072063"/>
          <p14:tracePt t="2453" x="5946775" y="4983163"/>
          <p14:tracePt t="2501" x="6126163" y="4679950"/>
          <p14:tracePt t="2549" x="6296025" y="4419600"/>
          <p14:tracePt t="2594" x="6394450" y="4295775"/>
          <p14:tracePt t="2642" x="6545263" y="4125913"/>
          <p14:tracePt t="2673" x="6581775" y="4071938"/>
          <p14:tracePt t="2862" x="6581775" y="4037013"/>
          <p14:tracePt t="2873" x="6589713" y="4000500"/>
          <p14:tracePt t="2924" x="6670675" y="3687763"/>
          <p14:tracePt t="2972" x="6777038" y="3295650"/>
          <p14:tracePt t="3002" x="6840538" y="3125788"/>
          <p14:tracePt t="3065" x="6894513" y="2965450"/>
          <p14:tracePt t="3112" x="6911975" y="2973388"/>
          <p14:tracePt t="3304" x="6911975" y="2965450"/>
          <p14:tracePt t="3316" x="6919913" y="2946400"/>
          <p14:tracePt t="3340" x="6929438" y="2919413"/>
          <p14:tracePt t="3372" x="6956425" y="2822575"/>
          <p14:tracePt t="3389" x="6965950" y="2803525"/>
          <p14:tracePt t="3404" x="6965950" y="2786063"/>
          <p14:tracePt t="3426" x="6965950" y="2759075"/>
          <p14:tracePt t="3442" x="6965950" y="2741613"/>
          <p14:tracePt t="3473" x="6965950" y="2732088"/>
          <p14:tracePt t="3798" x="6965950" y="2724150"/>
          <p14:tracePt t="3810" x="6956425" y="2714625"/>
          <p14:tracePt t="3842" x="6946900" y="2705100"/>
          <p14:tracePt t="3874" x="6938963" y="2697163"/>
          <p14:tracePt t="4480" x="6938963" y="2687638"/>
          <p14:tracePt t="4494" x="6938963" y="2679700"/>
          <p14:tracePt t="4528" x="6938963" y="2652713"/>
          <p14:tracePt t="4590" x="6938963" y="2643188"/>
          <p14:tracePt t="4653" x="6929438" y="2643188"/>
          <p14:tracePt t="4700" x="6919913" y="2633663"/>
          <p14:tracePt t="4818" x="6902450" y="2633663"/>
          <p14:tracePt t="4828" x="6894513" y="2633663"/>
          <p14:tracePt t="4886" x="6840538" y="2633663"/>
          <p14:tracePt t="4934" x="6804025" y="2633663"/>
          <p14:tracePt t="4996" x="6769100" y="2608263"/>
          <p14:tracePt t="5059" x="6751638" y="2608263"/>
          <p14:tracePt t="5239" x="6742113" y="2608263"/>
          <p14:tracePt t="5249" x="6732588" y="2608263"/>
          <p14:tracePt t="5293" x="6715125" y="2608263"/>
          <p14:tracePt t="5356" x="6680200" y="2598738"/>
          <p14:tracePt t="5584" x="6670675" y="2598738"/>
          <p14:tracePt t="5610" x="6661150" y="2598738"/>
          <p14:tracePt t="5838" x="6653213" y="2589213"/>
          <p14:tracePt t="5863" x="6653213" y="2581275"/>
          <p14:tracePt t="5890" x="6643688" y="2571750"/>
          <p14:tracePt t="5905" x="6634163" y="2571750"/>
          <p14:tracePt t="5946" x="6634163" y="2562225"/>
          <p14:tracePt t="5978" x="6626225" y="2562225"/>
          <p14:tracePt t="6161" x="6626225" y="2571750"/>
          <p14:tracePt t="6187" x="6626225" y="2598738"/>
          <p14:tracePt t="6197" x="6626225" y="2616200"/>
          <p14:tracePt t="6219" x="6626225" y="2643188"/>
          <p14:tracePt t="6281" x="6626225" y="2714625"/>
          <p14:tracePt t="6312" x="6634163" y="2751138"/>
          <p14:tracePt t="6375" x="6634163" y="2776538"/>
          <p14:tracePt t="6406" x="6634163" y="2786063"/>
          <p14:tracePt t="6455" x="6634163" y="2795588"/>
          <p14:tracePt t="6522" x="6643688" y="2795588"/>
          <p14:tracePt t="6535" x="6643688" y="2803525"/>
          <p14:tracePt t="6592" x="6688138" y="2813050"/>
          <p14:tracePt t="6595" x="6724650" y="2803525"/>
          <p14:tracePt t="6766" x="6724650" y="2795588"/>
          <p14:tracePt t="6797" x="6732588" y="2795588"/>
          <p14:tracePt t="6828" x="6751638" y="2795588"/>
          <p14:tracePt t="6890" x="6804025" y="2786063"/>
          <p14:tracePt t="6952" x="6823075" y="2786063"/>
          <p14:tracePt t="7014" x="6831013" y="2776538"/>
          <p14:tracePt t="7050" x="6831013" y="2768600"/>
          <p14:tracePt t="7194" x="6840538" y="2759075"/>
          <p14:tracePt t="7206" x="6848475" y="2759075"/>
          <p14:tracePt t="7249" x="6875463" y="2751138"/>
          <p14:tracePt t="7281" x="6884988" y="2751138"/>
          <p14:tracePt t="7343" x="6884988" y="2741613"/>
          <p14:tracePt t="7406" x="6884988" y="2714625"/>
          <p14:tracePt t="7454" x="6884988" y="2705100"/>
          <p14:tracePt t="7518" x="6884988" y="2697163"/>
          <p14:tracePt t="7649" x="6884988" y="2705100"/>
          <p14:tracePt t="7663" x="6894513" y="2732088"/>
          <p14:tracePt t="7718" x="6902450" y="2776538"/>
          <p14:tracePt t="7749" x="6902450" y="2813050"/>
          <p14:tracePt t="7782" x="6902450" y="2840038"/>
          <p14:tracePt t="7828" x="6902450" y="2857500"/>
          <p14:tracePt t="7915" x="6902450" y="2884488"/>
          <p14:tracePt t="7968" x="6894513" y="2938463"/>
          <p14:tracePt t="8032" x="6894513" y="2955925"/>
          <p14:tracePt t="8094" x="6867525" y="3108325"/>
          <p14:tracePt t="8125" x="6858000" y="3143250"/>
          <p14:tracePt t="8186" x="6840538" y="3232150"/>
          <p14:tracePt t="8396" x="6840538" y="3251200"/>
          <p14:tracePt t="8466" x="6840538" y="3259138"/>
          <p14:tracePt t="8492" x="6840538" y="3268663"/>
          <p14:tracePt t="8517" x="6840538" y="3276600"/>
          <p14:tracePt t="8564" x="6823075" y="3313113"/>
          <p14:tracePt t="8611" x="6823075" y="3367088"/>
          <p14:tracePt t="8658" x="6804025" y="3411538"/>
          <p14:tracePt t="8661" x="6796088" y="3419475"/>
          <p14:tracePt t="8688" x="6786563" y="3446463"/>
          <p14:tracePt t="8763" x="6759575" y="3544888"/>
          <p14:tracePt t="8825" x="6732588" y="3616325"/>
          <p14:tracePt t="8887" x="6705600" y="3633788"/>
          <p14:tracePt t="8919" x="6697663" y="3633788"/>
          <p14:tracePt t="8967" x="6661150" y="3633788"/>
          <p14:tracePt t="9014" x="6634163" y="3608388"/>
          <p14:tracePt t="9075" x="6608763" y="3589338"/>
          <p14:tracePt t="9123" x="6589713" y="3589338"/>
          <p14:tracePt t="9154" x="6581775" y="3554413"/>
          <p14:tracePt t="9308" x="6572250" y="3554413"/>
          <p14:tracePt t="9366" x="6562725" y="3554413"/>
          <p14:tracePt t="9392" x="6554788" y="3554413"/>
          <p14:tracePt t="9407" x="6545263" y="3544888"/>
          <p14:tracePt t="9445" x="6527800" y="3517900"/>
          <p14:tracePt t="9463" x="6518275" y="3482975"/>
          <p14:tracePt t="9476" x="6518275" y="3473450"/>
          <p14:tracePt t="9508" x="6510338" y="3446463"/>
          <p14:tracePt t="9536" x="6510338" y="3419475"/>
          <p14:tracePt t="9583" x="6500813" y="3411538"/>
          <p14:tracePt t="10076" x="6500813" y="3429000"/>
          <p14:tracePt t="10090" x="6500813" y="3438525"/>
          <p14:tracePt t="10135" x="6527800" y="3482975"/>
          <p14:tracePt t="10197" x="6572250" y="3598863"/>
          <p14:tracePt t="10245" x="6616700" y="3679825"/>
          <p14:tracePt t="10276" x="6634163" y="3705225"/>
          <p14:tracePt t="10323" x="6670675" y="3724275"/>
          <p14:tracePt t="10385" x="6697663" y="3724275"/>
          <p14:tracePt t="10433" x="6742113" y="3687763"/>
          <p14:tracePt t="10494" x="6796088" y="3643313"/>
          <p14:tracePt t="10495" x="6804025" y="3633788"/>
          <p14:tracePt t="10557" x="6840538" y="3536950"/>
          <p14:tracePt t="10605" x="6840538" y="3170238"/>
          <p14:tracePt t="10666" x="6840538" y="2803525"/>
          <p14:tracePt t="10697" x="6840538" y="2714625"/>
          <p14:tracePt t="10700" x="6840538" y="2679700"/>
          <p14:tracePt t="10758" x="6840538" y="2517775"/>
          <p14:tracePt t="10789" x="6840538" y="2482850"/>
          <p14:tracePt t="10851" x="6840538" y="2465388"/>
          <p14:tracePt t="10977" x="6840538" y="2455863"/>
          <p14:tracePt t="11107" x="6831013" y="2446338"/>
          <p14:tracePt t="11119" x="6823075" y="2428875"/>
          <p14:tracePt t="11165" x="6804025" y="2366963"/>
          <p14:tracePt t="11228" x="6804025" y="2357438"/>
          <p14:tracePt t="11259" x="6813550" y="2366963"/>
          <p14:tracePt t="11321" x="6848475" y="2465388"/>
          <p14:tracePt t="11384" x="6875463" y="2562225"/>
          <p14:tracePt t="11432" x="6875463" y="2571750"/>
          <p14:tracePt t="11478" x="6884988" y="2670175"/>
          <p14:tracePt t="11526" x="6884988" y="2741613"/>
          <p14:tracePt t="11573" x="6902450" y="2768600"/>
          <p14:tracePt t="11743" x="6902450" y="2776538"/>
          <p14:tracePt t="11769" x="6902450" y="2803525"/>
          <p14:tracePt t="11780" x="6911975" y="2830513"/>
          <p14:tracePt t="11808" x="6919913" y="2901950"/>
          <p14:tracePt t="11856" x="6929438" y="3081338"/>
          <p14:tracePt t="11872" x="6929438" y="3108325"/>
          <p14:tracePt t="11932" x="6894513" y="3251200"/>
          <p14:tracePt t="11995" x="6813550" y="3473450"/>
          <p14:tracePt t="12058" x="6751638" y="3608388"/>
          <p14:tracePt t="12119" x="6688138" y="3705225"/>
          <p14:tracePt t="12151" x="6643688" y="3768725"/>
          <p14:tracePt t="12183" x="6608763" y="3803650"/>
          <p14:tracePt t="12213" x="6562725" y="3830638"/>
          <p14:tracePt t="12261" x="6510338" y="3848100"/>
          <p14:tracePt t="12293" x="6483350" y="3848100"/>
          <p14:tracePt t="12309" x="6465888" y="3840163"/>
          <p14:tracePt t="12341" x="6446838" y="3813175"/>
          <p14:tracePt t="12402" x="6419850" y="3751263"/>
          <p14:tracePt t="12433" x="6419850" y="3741738"/>
          <p14:tracePt t="12465" x="6419850" y="3732213"/>
          <p14:tracePt t="12609" x="6419850" y="3724275"/>
          <p14:tracePt t="12622" x="6429375" y="3724275"/>
          <p14:tracePt t="12644" x="6438900" y="3724275"/>
          <p14:tracePt t="12685" x="6446838" y="3724275"/>
          <p14:tracePt t="12733" x="6465888" y="3724275"/>
          <p14:tracePt t="12794" x="6483350" y="3724275"/>
          <p14:tracePt t="12856" x="6518275" y="3724275"/>
          <p14:tracePt t="12919" x="6537325" y="3724275"/>
          <p14:tracePt t="13041" x="6545263" y="3714750"/>
          <p14:tracePt t="13197" x="6545263" y="3705225"/>
          <p14:tracePt t="13244" x="6554788" y="3697288"/>
          <p14:tracePt t="13256" x="6562725" y="3687763"/>
          <p14:tracePt t="13316" x="6562725" y="3679825"/>
          <p14:tracePt t="13532" x="6572250" y="3660775"/>
          <p14:tracePt t="13783" x="6581775" y="3660775"/>
          <p14:tracePt t="13796" x="6589713" y="3660775"/>
          <p14:tracePt t="13840" x="6616700" y="3670300"/>
          <p14:tracePt t="13888" x="6626225" y="3670300"/>
          <p14:tracePt t="14085" x="6634163" y="3660775"/>
          <p14:tracePt t="14098" x="6643688" y="3652838"/>
          <p14:tracePt t="14141" x="6653213" y="3625850"/>
          <p14:tracePt t="14173" x="6653213" y="3608388"/>
          <p14:tracePt t="14190" x="6653213" y="3598863"/>
          <p14:tracePt t="14221" x="6670675" y="3490913"/>
          <p14:tracePt t="14244" x="6688138" y="3394075"/>
          <p14:tracePt t="14274" x="6697663" y="3340100"/>
          <p14:tracePt t="14290" x="6705600" y="3286125"/>
          <p14:tracePt t="14321" x="6715125" y="3224213"/>
          <p14:tracePt t="14343" x="6732588" y="3160713"/>
          <p14:tracePt t="14359" x="6732588" y="3081338"/>
          <p14:tracePt t="14390" x="6751638" y="3009900"/>
          <p14:tracePt t="14406" x="6751638" y="2955925"/>
          <p14:tracePt t="14422" x="6759575" y="2857500"/>
          <p14:tracePt t="14444" x="6759575" y="2813050"/>
          <p14:tracePt t="14459" x="6759575" y="2732088"/>
          <p14:tracePt t="14490" x="6759575" y="2679700"/>
          <p14:tracePt t="14506" x="6759575" y="2643188"/>
          <p14:tracePt t="14543" x="6759575" y="2633663"/>
          <p14:tracePt t="14614" x="6769100" y="2633663"/>
          <p14:tracePt t="14662" x="6769100" y="2643188"/>
          <p14:tracePt t="14818" x="6769100" y="2652713"/>
          <p14:tracePt t="14842" x="6777038" y="2652713"/>
          <p14:tracePt t="14858" x="6786563" y="2652713"/>
          <p14:tracePt t="14904" x="6804025" y="2660650"/>
          <p14:tracePt t="14936" x="6813550" y="2679700"/>
          <p14:tracePt t="15164" x="6823075" y="2679700"/>
          <p14:tracePt t="15179" x="6831013" y="2679700"/>
          <p14:tracePt t="15218" x="6840538" y="2670175"/>
          <p14:tracePt t="15249" x="6848475" y="2670175"/>
          <p14:tracePt t="15312" x="6858000" y="2670175"/>
          <p14:tracePt t="15489" x="6867525" y="2660650"/>
          <p14:tracePt t="15502" x="6875463" y="2660650"/>
          <p14:tracePt t="15547" x="6902450" y="2687638"/>
          <p14:tracePt t="15594" x="6919913" y="2795588"/>
          <p14:tracePt t="15625" x="6919913" y="2847975"/>
          <p14:tracePt t="15686" x="6911975" y="3027363"/>
          <p14:tracePt t="15749" x="6894513" y="3205163"/>
          <p14:tracePt t="15796" x="6823075" y="3527425"/>
          <p14:tracePt t="15844" x="6742113" y="3894138"/>
          <p14:tracePt t="15875" x="6670675" y="4054475"/>
          <p14:tracePt t="15921" x="6616700" y="4125913"/>
          <p14:tracePt t="15968" x="6581775" y="4143375"/>
          <p14:tracePt t="16000" x="6572250" y="4116388"/>
          <p14:tracePt t="16046" x="6537325" y="3857625"/>
          <p14:tracePt t="16108" x="6518275" y="3411538"/>
          <p14:tracePt t="16172" x="6518275" y="3098800"/>
          <p14:tracePt t="16219" x="6518275" y="3089275"/>
          <p14:tracePt t="16329" x="6518275" y="3036888"/>
          <p14:tracePt t="16345" x="6527800" y="2990850"/>
          <p14:tracePt t="16376" x="6545263" y="2840038"/>
          <p14:tracePt t="16437" x="6562725" y="2562225"/>
          <p14:tracePt t="16468" x="6562725" y="2517775"/>
          <p14:tracePt t="16531" x="6562725" y="2509838"/>
          <p14:tracePt t="16797" x="6562725" y="2490788"/>
          <p14:tracePt t="16810" x="6562725" y="2482850"/>
          <p14:tracePt t="16860" x="6562725" y="2455863"/>
          <p14:tracePt t="16922" x="6572250" y="2446338"/>
          <p14:tracePt t="16985" x="6572250" y="2438400"/>
          <p14:tracePt t="18347" x="6562725" y="2438400"/>
          <p14:tracePt t="18358" x="6518275" y="2438400"/>
          <p14:tracePt t="18395" x="6296025" y="2490788"/>
          <p14:tracePt t="18443" x="5411788" y="2633663"/>
          <p14:tracePt t="18473" x="5251450" y="2589213"/>
          <p14:tracePt t="18535" x="4973638" y="2562225"/>
          <p14:tracePt t="18566" x="4803775" y="2652713"/>
          <p14:tracePt t="18614" x="4741863" y="2670175"/>
          <p14:tracePt t="18827" x="4732338" y="2660650"/>
          <p14:tracePt t="18839" x="4724400" y="2652713"/>
          <p14:tracePt t="18893" x="4527550" y="2643188"/>
          <p14:tracePt t="18925" x="4224338" y="2705100"/>
          <p14:tracePt t="18987" x="3902075" y="2732088"/>
          <p14:tracePt t="19019" x="3724275" y="2759075"/>
          <p14:tracePt t="19080" x="3536950" y="2786063"/>
          <p14:tracePt t="19143" x="3438525" y="2830513"/>
          <p14:tracePt t="19318" x="3429000" y="2830513"/>
          <p14:tracePt t="19330" x="3419475" y="2830513"/>
          <p14:tracePt t="19363" x="3367088" y="2830513"/>
          <p14:tracePt t="19410" x="3187700" y="2813050"/>
          <p14:tracePt t="19471" x="2830513" y="2776538"/>
          <p14:tracePt t="19519" x="2625725" y="2741613"/>
          <p14:tracePt t="19581" x="2589213" y="2687638"/>
          <p14:tracePt t="19834" x="2581275" y="2687638"/>
          <p14:tracePt t="19845" x="2562225" y="2705100"/>
          <p14:tracePt t="19880" x="2536825" y="2751138"/>
          <p14:tracePt t="19941" x="2384425" y="2982913"/>
          <p14:tracePt t="19972" x="2303463" y="3133725"/>
          <p14:tracePt t="20034" x="2259013" y="3251200"/>
          <p14:tracePt t="20082" x="2259013" y="3259138"/>
          <p14:tracePt t="20207" x="2259013" y="3268663"/>
          <p14:tracePt t="20218" x="2259013" y="3276600"/>
          <p14:tracePt t="20269" x="2303463" y="3367088"/>
          <p14:tracePt t="20301" x="2330450" y="3419475"/>
          <p14:tracePt t="20363" x="2419350" y="3643313"/>
          <p14:tracePt t="20425" x="2473325" y="3857625"/>
          <p14:tracePt t="20457" x="2482850" y="3938588"/>
          <p14:tracePt t="20488" x="2482850" y="4044950"/>
          <p14:tracePt t="20551" x="2465388" y="4179888"/>
          <p14:tracePt t="20598" x="2393950" y="4411663"/>
          <p14:tracePt t="20645" x="2259013" y="4598988"/>
          <p14:tracePt t="20676" x="2205038" y="4643438"/>
          <p14:tracePt t="20737" x="2098675" y="4589463"/>
          <p14:tracePt t="20768" x="2044700" y="4545013"/>
          <p14:tracePt t="20771" x="2027238" y="4500563"/>
          <p14:tracePt t="20815" x="1928813" y="4357688"/>
          <p14:tracePt t="20861" x="1803400" y="4170363"/>
          <p14:tracePt t="20893" x="1768475" y="4081463"/>
          <p14:tracePt t="20964" x="1758950" y="3929063"/>
          <p14:tracePt t="21027" x="1758950" y="3697288"/>
          <p14:tracePt t="21089" x="1758950" y="3394075"/>
          <p14:tracePt t="21121" x="1758950" y="3303588"/>
          <p14:tracePt t="21184" x="1758950" y="3133725"/>
          <p14:tracePt t="21231" x="1758950" y="3017838"/>
          <p14:tracePt t="21277" x="1758950" y="2928938"/>
          <p14:tracePt t="21340" x="1785938" y="2874963"/>
          <p14:tracePt t="21402" x="1830388" y="2830513"/>
          <p14:tracePt t="21612" x="1822450" y="2822575"/>
          <p14:tracePt t="21634" x="1812925" y="2803525"/>
          <p14:tracePt t="21669" x="1785938" y="2786063"/>
          <p14:tracePt t="21701" x="1751013" y="2759075"/>
          <p14:tracePt t="21747" x="1697038" y="2724150"/>
          <p14:tracePt t="21810" x="1616075" y="2705100"/>
          <p14:tracePt t="21870" x="1562100" y="2724150"/>
          <p14:tracePt t="21933" x="1527175" y="2776538"/>
          <p14:tracePt t="21980" x="1509713" y="2847975"/>
          <p14:tracePt t="22011" x="1500188" y="2901950"/>
          <p14:tracePt t="22073" x="1482725" y="3108325"/>
          <p14:tracePt t="22136" x="1482725" y="3367088"/>
          <p14:tracePt t="22167" x="1509713" y="3544888"/>
          <p14:tracePt t="22217" x="1616075" y="3732213"/>
          <p14:tracePt t="22277" x="1919288" y="4027488"/>
          <p14:tracePt t="22308" x="2089150" y="4160838"/>
          <p14:tracePt t="22355" x="2339975" y="4205288"/>
          <p14:tracePt t="22417" x="2589213" y="4232275"/>
          <p14:tracePt t="22465" x="2660650" y="4232275"/>
          <p14:tracePt t="22525" x="2724150" y="4044950"/>
          <p14:tracePt t="22587" x="2776538" y="3776663"/>
          <p14:tracePt t="22619" x="2786063" y="3697288"/>
          <p14:tracePt t="22681" x="2795588" y="3608388"/>
          <p14:tracePt t="22743" x="2795588" y="3527425"/>
          <p14:tracePt t="22790" x="2786063" y="3509963"/>
          <p14:tracePt t="23003" x="2768600" y="3500438"/>
          <p14:tracePt t="23015" x="2768600" y="3482975"/>
          <p14:tracePt t="23057" x="2724150" y="3384550"/>
          <p14:tracePt t="23119" x="2697163" y="3116263"/>
          <p14:tracePt t="23181" x="2679700" y="3071813"/>
          <p14:tracePt t="23245" x="2670175" y="3054350"/>
          <p14:tracePt t="23276" x="2652713" y="3017838"/>
          <p14:tracePt t="23338" x="2633663" y="2928938"/>
          <p14:tracePt t="23341" x="2625725" y="2911475"/>
          <p14:tracePt t="23369" x="2616200" y="2874963"/>
          <p14:tracePt t="23432" x="2589213" y="2795588"/>
          <p14:tracePt t="23654" x="2589213" y="2776538"/>
          <p14:tracePt t="23678" x="2589213" y="2759075"/>
          <p14:tracePt t="23714" x="2571750" y="2705100"/>
          <p14:tracePt t="23761" x="2527300" y="2660650"/>
          <p14:tracePt t="23792" x="2500313" y="2643188"/>
          <p14:tracePt t="23854" x="2473325" y="2616200"/>
          <p14:tracePt t="23857" x="2473325" y="2608263"/>
          <p14:tracePt t="23901" x="2465388" y="2589213"/>
          <p14:tracePt t="23932" x="2455863" y="2571750"/>
          <p14:tracePt t="24026" x="2455863" y="2554288"/>
          <p14:tracePt t="24036" x="2446338" y="2544763"/>
          <p14:tracePt t="24088" x="2411413" y="2490788"/>
          <p14:tracePt t="24120" x="2393950" y="2482850"/>
          <p14:tracePt t="24182" x="2384425" y="2482850"/>
          <p14:tracePt t="24276" x="2384425" y="2473325"/>
          <p14:tracePt t="24420" x="2384425" y="2465388"/>
          <p14:tracePt t="24458" x="2384425" y="2455863"/>
          <p14:tracePt t="24480" x="2384425" y="2446338"/>
          <p14:tracePt t="24791" x="2374900" y="2446338"/>
          <p14:tracePt t="24829" x="2366963" y="2446338"/>
          <p14:tracePt t="24840" x="2366963" y="2455863"/>
          <p14:tracePt t="24876" x="2357438" y="2455863"/>
          <p14:tracePt t="24907" x="2357438" y="2465388"/>
          <p14:tracePt t="24924" x="2357438" y="2473325"/>
          <p14:tracePt t="24997" x="2357438" y="2482850"/>
          <p14:tracePt t="25007" x="2357438" y="2490788"/>
          <p14:tracePt t="25037" x="2357438" y="2500313"/>
          <p14:tracePt t="25100" x="2357438" y="2517775"/>
          <p14:tracePt t="25132" x="2366963" y="2517775"/>
          <p14:tracePt t="25194" x="2374900" y="2517775"/>
          <p14:tracePt t="25273" x="2374900" y="2482850"/>
          <p14:tracePt t="25334" x="2339975" y="2438400"/>
          <p14:tracePt t="25382" x="2322513" y="2438400"/>
          <p14:tracePt t="25460" x="2322513" y="2490788"/>
          <p14:tracePt t="25522" x="2347913" y="2616200"/>
          <p14:tracePt t="25585" x="2411413" y="2724150"/>
          <p14:tracePt t="25632" x="2428875" y="2724150"/>
          <p14:tracePt t="25704" x="2428875" y="2714625"/>
          <p14:tracePt t="25726" x="2428875" y="2687638"/>
          <p14:tracePt t="25787" x="2419350" y="2616200"/>
          <p14:tracePt t="25849" x="2401888" y="2589213"/>
          <p14:tracePt t="25897" x="2384425" y="2589213"/>
          <p14:tracePt t="25992" x="2384425" y="2598738"/>
          <p14:tracePt t="26022" x="2393950" y="2616200"/>
          <p14:tracePt t="26083" x="2411413" y="2633663"/>
          <p14:tracePt t="26114" x="2428875" y="2633663"/>
          <p14:tracePt t="26245" x="2419350" y="2633663"/>
          <p14:tracePt t="26376" x="2419350" y="2643188"/>
          <p14:tracePt t="26402" x="2419350" y="2652713"/>
          <p14:tracePt t="26428" x="2428875" y="2660650"/>
          <p14:tracePt t="26475" x="2455863" y="2660650"/>
          <p14:tracePt t="26536" x="2455863" y="2652713"/>
          <p14:tracePt t="26569" x="2419350" y="2589213"/>
          <p14:tracePt t="26616" x="2384425" y="2536825"/>
          <p14:tracePt t="26677" x="2347913" y="2527300"/>
          <p14:tracePt t="26739" x="2339975" y="2536825"/>
          <p14:tracePt t="26800" x="2347913" y="2589213"/>
          <p14:tracePt t="26832" x="2366963" y="2608263"/>
          <p14:tracePt t="26929" x="2366963" y="2598738"/>
          <p14:tracePt t="26973" x="2366963" y="2544763"/>
          <p14:tracePt t="27035" x="2366963" y="2473325"/>
          <p14:tracePt t="27066" x="2357438" y="2465388"/>
          <p14:tracePt t="27160" x="2357438" y="2482850"/>
          <p14:tracePt t="27223" x="2357438" y="2554288"/>
          <p14:tracePt t="27285" x="2366963" y="2571750"/>
          <p14:tracePt t="27348" x="2366963" y="2527300"/>
          <p14:tracePt t="27410" x="2366963" y="2419350"/>
          <p14:tracePt t="27441" x="2366963" y="2411413"/>
          <p14:tracePt t="27488" x="2366963" y="2401888"/>
          <p14:tracePt t="27535" x="2366963" y="2428875"/>
          <p14:tracePt t="27596" x="2366963" y="2536825"/>
          <p14:tracePt t="27644" x="2401888" y="2589213"/>
          <p14:tracePt t="27675" x="2411413" y="2589213"/>
          <p14:tracePt t="27722" x="2411413" y="2562225"/>
          <p14:tracePt t="27770" x="2401888" y="2517775"/>
          <p14:tracePt t="27832" x="2384425" y="2509838"/>
          <p14:tracePt t="27894" x="2366963" y="2517775"/>
          <p14:tracePt t="27956" x="2366963" y="2544763"/>
          <p14:tracePt t="28004" x="2393950" y="2581275"/>
          <p14:tracePt t="28033" x="2411413" y="2581275"/>
          <p14:tracePt t="28130" x="2411413" y="2571750"/>
          <p14:tracePt t="28159" x="2401888" y="2562225"/>
          <p14:tracePt t="28206" x="2384425" y="2544763"/>
          <p14:tracePt t="28284" x="2384425" y="2571750"/>
          <p14:tracePt t="28347" x="2438400" y="2633663"/>
          <p14:tracePt t="28378" x="2465388" y="2652713"/>
          <p14:tracePt t="28425" x="2482850" y="2652713"/>
          <p14:tracePt t="28487" x="2438400" y="2589213"/>
          <p14:tracePt t="28536" x="2393950" y="2571750"/>
          <p14:tracePt t="28597" x="2366963" y="2571750"/>
          <p14:tracePt t="28659" x="2366963" y="2581275"/>
          <p14:tracePt t="28722" x="2393950" y="2652713"/>
          <p14:tracePt t="28784" x="2428875" y="2687638"/>
          <p14:tracePt t="28875" x="2411413" y="2660650"/>
          <p14:tracePt t="28884" x="2393950" y="2643188"/>
          <p14:tracePt t="28925" x="2357438" y="2608263"/>
          <p14:tracePt t="28987" x="2339975" y="2598738"/>
          <p14:tracePt t="29067" x="2374900" y="2616200"/>
          <p14:tracePt t="29127" x="2401888" y="2633663"/>
          <p14:tracePt t="29223" x="2347913" y="2608263"/>
          <p14:tracePt t="29269" x="2330450" y="2589213"/>
          <p14:tracePt t="29379" x="2384425" y="2643188"/>
          <p14:tracePt t="29441" x="2428875" y="2687638"/>
          <p14:tracePt t="29502" x="2438400" y="2697163"/>
          <p14:tracePt t="29597" x="2357438" y="2509838"/>
          <p14:tracePt t="29644" x="2312988" y="2428875"/>
          <p14:tracePt t="29690" x="2303463" y="2419350"/>
          <p14:tracePt t="29753" x="2330450" y="2455863"/>
          <p14:tracePt t="29815" x="2438400" y="2643188"/>
          <p14:tracePt t="29831" x="2455863" y="2670175"/>
          <p14:tracePt t="29893" x="2465388" y="2679700"/>
          <p14:tracePt t="29971" x="2455863" y="2660650"/>
          <p14:tracePt t="30033" x="2357438" y="2509838"/>
          <p14:tracePt t="30095" x="2330450" y="2446338"/>
          <p14:tracePt t="30158" x="2357438" y="2465388"/>
          <p14:tracePt t="30221" x="2438400" y="2554288"/>
          <p14:tracePt t="30283" x="2473325" y="2598738"/>
          <p14:tracePt t="30345" x="2482850" y="2598738"/>
          <p14:tracePt t="30408" x="2438400" y="2536825"/>
          <p14:tracePt t="30439" x="2419350" y="2500313"/>
          <p14:tracePt t="30486" x="2411413" y="2482850"/>
          <p14:tracePt t="30576" x="2411413" y="2490788"/>
          <p14:tracePt t="30589" x="2419350" y="2500313"/>
          <p14:tracePt t="30627" x="2446338" y="2562225"/>
          <p14:tracePt t="30674" x="2490788" y="2660650"/>
          <p14:tracePt t="30705" x="2500313" y="2687638"/>
          <p14:tracePt t="30751" x="2517775" y="2714625"/>
          <p14:tracePt t="30799" x="2517775" y="2724150"/>
          <p14:tracePt t="30860" x="2411413" y="2616200"/>
          <p14:tracePt t="30922" x="2322513" y="2473325"/>
          <p14:tracePt t="30954" x="2312988" y="2473325"/>
          <p14:tracePt t="31048" x="2312988" y="2482850"/>
          <p14:tracePt t="31110" x="2322513" y="2581275"/>
          <p14:tracePt t="31172" x="2384425" y="2697163"/>
          <p14:tracePt t="31234" x="2438400" y="2751138"/>
          <p14:tracePt t="31266" x="2455863" y="2768600"/>
          <p14:tracePt t="31328" x="2465388" y="2768600"/>
          <p14:tracePt t="31439" x="2455863" y="2732088"/>
          <p14:tracePt t="31486" x="2419350" y="2670175"/>
          <p14:tracePt t="31532" x="2419350" y="2652713"/>
          <p14:tracePt t="31563" x="2419350" y="2643188"/>
          <p14:tracePt t="31610" x="2419350" y="2633663"/>
          <p14:tracePt t="31656" x="2419350" y="2643188"/>
          <p14:tracePt t="31704" x="2446338" y="2679700"/>
          <p14:tracePt t="31750" x="2455863" y="2687638"/>
          <p14:tracePt t="31839" x="2446338" y="2679700"/>
          <p14:tracePt t="31876" x="2411413" y="2652713"/>
          <p14:tracePt t="31937" x="2393950" y="2633663"/>
          <p14:tracePt t="32091" x="2401888" y="2633663"/>
          <p14:tracePt t="32114" x="2411413" y="2643188"/>
          <p14:tracePt t="32142" x="2419350" y="2652713"/>
          <p14:tracePt t="34479" x="2419350" y="2660650"/>
          <p14:tracePt t="34515" x="2419350" y="2670175"/>
          <p14:tracePt t="35801" x="2419350" y="2660650"/>
          <p14:tracePt t="35921" x="2419350" y="2643188"/>
          <p14:tracePt t="35932" x="2419350" y="2625725"/>
          <p14:tracePt t="35963" x="2411413" y="2608263"/>
          <p14:tracePt t="36025" x="2393950" y="2562225"/>
          <p14:tracePt t="36086" x="2393950" y="2517775"/>
          <p14:tracePt t="36148" x="2393950" y="2509838"/>
          <p14:tracePt t="36471" x="2393950" y="2500313"/>
          <p14:tracePt t="36496" x="2393950" y="2482850"/>
          <p14:tracePt t="36525" x="2384425" y="2465388"/>
          <p14:tracePt t="36587" x="2384425" y="2438400"/>
          <p14:tracePt t="36688" x="2384425" y="2428875"/>
          <p14:tracePt t="36759" x="2393950" y="2428875"/>
          <p14:tracePt t="36964" x="2393950" y="2419350"/>
          <p14:tracePt t="37023" x="2393950" y="2411413"/>
          <p14:tracePt t="37048" x="2393950" y="2401888"/>
          <p14:tracePt t="37095" x="2401888" y="2401888"/>
          <p14:tracePt t="37203" x="2401888" y="2393950"/>
          <p14:tracePt t="37371" x="2411413" y="2384425"/>
          <p14:tracePt t="37446" x="2419350" y="2384425"/>
          <p14:tracePt t="37491" x="2428875" y="2384425"/>
          <p14:tracePt t="37507" x="2428875" y="2393950"/>
          <p14:tracePt t="37540" x="2438400" y="2401888"/>
          <p14:tracePt t="37569" x="2438400" y="2411413"/>
          <p14:tracePt t="37614" x="2438400" y="2419350"/>
          <p14:tracePt t="37673" x="2438400" y="2428875"/>
          <p14:tracePt t="37708" x="2438400" y="2438400"/>
          <p14:tracePt t="37721" x="2438400" y="2446338"/>
          <p14:tracePt t="37768" x="2438400" y="2465388"/>
          <p14:tracePt t="37830" x="2438400" y="2509838"/>
          <p14:tracePt t="37892" x="2438400" y="25447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429000" cy="868362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Gonads</a:t>
            </a:r>
            <a:endParaRPr lang="en-US" altLang="en-US" smtClean="0"/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3657600" cy="36576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 gonads begin to develop during the </a:t>
            </a:r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/>
              <a:t>  week in the </a:t>
            </a:r>
            <a:r>
              <a:rPr lang="en-US" sz="2800" b="1" u="sng" dirty="0" smtClean="0">
                <a:solidFill>
                  <a:srgbClr val="FF0000"/>
                </a:solidFill>
              </a:rPr>
              <a:t>genital ridge.</a:t>
            </a:r>
            <a:endParaRPr lang="en-US" sz="2800" b="1" u="sng" dirty="0" smtClean="0">
              <a:solidFill>
                <a:srgbClr val="FF0000"/>
              </a:solidFill>
              <a:hlinkClick r:id="rId5"/>
            </a:endParaRPr>
          </a:p>
          <a:p>
            <a:pPr eaLnBrk="1" hangingPunct="1">
              <a:defRPr/>
            </a:pPr>
            <a:r>
              <a:rPr lang="en-US" sz="2800" dirty="0" smtClean="0"/>
              <a:t>First the gonads are undifferentiated and have a cortex and a medulla. </a:t>
            </a:r>
          </a:p>
        </p:txBody>
      </p:sp>
      <p:pic>
        <p:nvPicPr>
          <p:cNvPr id="4" name="Picture 7" descr="7B0FABE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1" t="21066" r="26323" b="62112"/>
          <a:stretch>
            <a:fillRect/>
          </a:stretch>
        </p:blipFill>
        <p:spPr bwMode="auto">
          <a:xfrm>
            <a:off x="3886200" y="304800"/>
            <a:ext cx="50292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54"/>
    </mc:Choice>
    <mc:Fallback>
      <p:transition spd="slow" advTm="3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713" x="6348413" y="3697288"/>
          <p14:tracePt t="725" x="6357938" y="3697288"/>
          <p14:tracePt t="763" x="6357938" y="3687763"/>
          <p14:tracePt t="794" x="6357938" y="3679825"/>
          <p14:tracePt t="1014" x="6357938" y="3670300"/>
          <p14:tracePt t="1099" x="6357938" y="3660775"/>
          <p14:tracePt t="1110" x="6357938" y="3652838"/>
          <p14:tracePt t="1196" x="6357938" y="3643313"/>
          <p14:tracePt t="1937" x="6367463" y="3643313"/>
          <p14:tracePt t="2155" x="6367463" y="3652838"/>
          <p14:tracePt t="2454" x="6348413" y="3670300"/>
          <p14:tracePt t="2468" x="6323013" y="3670300"/>
          <p14:tracePt t="2499" x="6286500" y="3679825"/>
          <p14:tracePt t="2802" x="6276975" y="3679825"/>
          <p14:tracePt t="2813" x="6269038" y="3679825"/>
          <p14:tracePt t="2853" x="6205538" y="3697288"/>
          <p14:tracePt t="2885" x="6153150" y="3724275"/>
          <p14:tracePt t="2902" x="6143625" y="3732213"/>
          <p14:tracePt t="2938" x="6134100" y="3732213"/>
          <p14:tracePt t="3114" x="6143625" y="3732213"/>
          <p14:tracePt t="3127" x="6161088" y="3724275"/>
          <p14:tracePt t="3168" x="6205538" y="3679825"/>
          <p14:tracePt t="3200" x="6232525" y="3643313"/>
          <p14:tracePt t="3262" x="6232525" y="3625850"/>
          <p14:tracePt t="3293" x="6232525" y="3616325"/>
          <p14:tracePt t="3427" x="6232525" y="3608388"/>
          <p14:tracePt t="3525" x="6224588" y="3608388"/>
          <p14:tracePt t="10293" x="6215063" y="3608388"/>
          <p14:tracePt t="10364" x="6205538" y="3608388"/>
          <p14:tracePt t="10390" x="6197600" y="3608388"/>
          <p14:tracePt t="10509" x="6197600" y="3633788"/>
          <p14:tracePt t="10522" x="6197600" y="3687763"/>
          <p14:tracePt t="10559" x="6205538" y="3867150"/>
          <p14:tracePt t="10592" x="6215063" y="3938588"/>
          <p14:tracePt t="10638" x="6215063" y="3946525"/>
          <p14:tracePt t="10730" x="6215063" y="3938588"/>
          <p14:tracePt t="10954" x="6224588" y="3919538"/>
          <p14:tracePt t="11207" x="6232525" y="3919538"/>
          <p14:tracePt t="11517" x="6242050" y="3919538"/>
          <p14:tracePt t="11565" x="6242050" y="3929063"/>
          <p14:tracePt t="11650" x="6232525" y="3929063"/>
          <p14:tracePt t="11794" x="6224588" y="3929063"/>
          <p14:tracePt t="11817" x="6215063" y="3929063"/>
          <p14:tracePt t="11829" x="6205538" y="3929063"/>
          <p14:tracePt t="11877" x="6205538" y="3919538"/>
          <p14:tracePt t="11986" x="6205538" y="3911600"/>
          <p14:tracePt t="12227" x="6197600" y="3911600"/>
          <p14:tracePt t="12237" x="6197600" y="3902075"/>
          <p14:tracePt t="12266" x="6188075" y="3902075"/>
          <p14:tracePt t="12298" x="6170613" y="3884613"/>
          <p14:tracePt t="12329" x="6161088" y="3875088"/>
          <p14:tracePt t="12394" x="6161088" y="3867150"/>
          <p14:tracePt t="17567" x="6161088" y="3857625"/>
          <p14:tracePt t="17596" x="6180138" y="3867150"/>
          <p14:tracePt t="17604" x="6197600" y="3875088"/>
          <p14:tracePt t="17635" x="6269038" y="3938588"/>
          <p14:tracePt t="17652" x="6357938" y="4027488"/>
          <p14:tracePt t="17688" x="6419850" y="4071938"/>
          <p14:tracePt t="17719" x="6473825" y="4125913"/>
          <p14:tracePt t="17751" x="6500813" y="4133850"/>
          <p14:tracePt t="17806" x="6500813" y="4143375"/>
          <p14:tracePt t="17832" x="6510338" y="4143375"/>
          <p14:tracePt t="17868" x="6527800" y="4133850"/>
          <p14:tracePt t="17890" x="6545263" y="4125913"/>
          <p14:tracePt t="17906" x="6554788" y="4108450"/>
          <p14:tracePt t="17937" x="6562725" y="4108450"/>
          <p14:tracePt t="17964" x="6572250" y="4108450"/>
          <p14:tracePt t="17991" x="6581775" y="4108450"/>
          <p14:tracePt t="18006" x="6581775" y="4098925"/>
          <p14:tracePt t="18203" x="6581775" y="4089400"/>
          <p14:tracePt t="18229" x="6589713" y="4089400"/>
          <p14:tracePt t="18300" x="6608763" y="4071938"/>
          <p14:tracePt t="18312" x="6616700" y="4044950"/>
          <p14:tracePt t="18352" x="6626225" y="4037013"/>
          <p14:tracePt t="18698" x="6626225" y="4044950"/>
          <p14:tracePt t="18707" x="6616700" y="4062413"/>
          <p14:tracePt t="18758" x="6589713" y="4116388"/>
          <p14:tracePt t="18821" x="6537325" y="4170363"/>
          <p14:tracePt t="18853" x="6518275" y="4197350"/>
          <p14:tracePt t="18901" x="6491288" y="4214813"/>
          <p14:tracePt t="18946" x="6465888" y="4232275"/>
          <p14:tracePt t="18994" x="6438900" y="4251325"/>
          <p14:tracePt t="19055" x="6402388" y="4259263"/>
          <p14:tracePt t="19104" x="6357938" y="4259263"/>
          <p14:tracePt t="19149" x="6340475" y="4268788"/>
          <p14:tracePt t="19211" x="6286500" y="4251325"/>
          <p14:tracePt t="19274" x="6242050" y="4224338"/>
          <p14:tracePt t="19336" x="6197600" y="4187825"/>
          <p14:tracePt t="19398" x="6143625" y="4152900"/>
          <p14:tracePt t="19460" x="6108700" y="4108450"/>
          <p14:tracePt t="19522" x="6081713" y="4071938"/>
          <p14:tracePt t="19585" x="6081713" y="4044950"/>
          <p14:tracePt t="19646" x="6072188" y="4017963"/>
          <p14:tracePt t="19650" x="6072188" y="4010025"/>
          <p14:tracePt t="19896" x="6062663" y="4000500"/>
          <p14:tracePt t="19910" x="6062663" y="3990975"/>
          <p14:tracePt t="19961" x="6027738" y="3911600"/>
          <p14:tracePt t="20023" x="5983288" y="3822700"/>
          <p14:tracePt t="20054" x="5956300" y="3776663"/>
          <p14:tracePt t="20117" x="5938838" y="3732213"/>
          <p14:tracePt t="20149" x="5929313" y="3732213"/>
          <p14:tracePt t="20221" x="5919788" y="3714750"/>
          <p14:tracePt t="20273" x="5902325" y="3670300"/>
          <p14:tracePt t="20320" x="5902325" y="3652838"/>
          <p14:tracePt t="20351" x="5894388" y="3652838"/>
          <p14:tracePt t="20397" x="5894388" y="3633788"/>
          <p14:tracePt t="20429" x="5884863" y="3625850"/>
          <p14:tracePt t="20725" x="5884863" y="3616325"/>
          <p14:tracePt t="20737" x="5884863" y="3608388"/>
          <p14:tracePt t="20773" x="5875338" y="3598863"/>
          <p14:tracePt t="20820" x="5867400" y="3581400"/>
          <p14:tracePt t="20853" x="5857875" y="3562350"/>
          <p14:tracePt t="20898" x="5848350" y="3544888"/>
          <p14:tracePt t="20947" x="5848350" y="3536950"/>
          <p14:tracePt t="21360" x="5848350" y="3544888"/>
          <p14:tracePt t="21387" x="5848350" y="3554413"/>
          <p14:tracePt t="21590" x="5857875" y="3554413"/>
          <p14:tracePt t="21602" x="5875338" y="3562350"/>
          <p14:tracePt t="21616" x="5911850" y="3571875"/>
          <p14:tracePt t="21677" x="6054725" y="3697288"/>
          <p14:tracePt t="21739" x="6143625" y="3759200"/>
          <p14:tracePt t="21787" x="6170613" y="3759200"/>
          <p14:tracePt t="21848" x="6180138" y="3759200"/>
          <p14:tracePt t="21911" x="6224588" y="3776663"/>
          <p14:tracePt t="21959" x="6276975" y="3803650"/>
          <p14:tracePt t="21989" x="6296025" y="3822700"/>
          <p14:tracePt t="22051" x="6323013" y="3830638"/>
          <p14:tracePt t="22099" x="6330950" y="3830638"/>
          <p14:tracePt t="22178" x="6330950" y="3840163"/>
          <p14:tracePt t="22335" x="6348413" y="3840163"/>
          <p14:tracePt t="22357" x="6357938" y="3840163"/>
          <p14:tracePt t="26116" x="6357938" y="3830638"/>
          <p14:tracePt t="26128" x="6340475" y="3830638"/>
          <p14:tracePt t="26157" x="6323013" y="3822700"/>
          <p14:tracePt t="26174" x="6296025" y="3813175"/>
          <p14:tracePt t="26211" x="6242050" y="3803650"/>
          <p14:tracePt t="26242" x="6180138" y="3795713"/>
          <p14:tracePt t="26274" x="6134100" y="3786188"/>
          <p14:tracePt t="26306" x="6099175" y="3768725"/>
          <p14:tracePt t="26367" x="6089650" y="3768725"/>
          <p14:tracePt t="26630" x="6089650" y="3759200"/>
          <p14:tracePt t="26655" x="6089650" y="3751263"/>
          <p14:tracePt t="26691" x="6027738" y="3741738"/>
          <p14:tracePt t="26752" x="5848350" y="3741738"/>
          <p14:tracePt t="26801" x="5732463" y="3741738"/>
          <p14:tracePt t="26848" x="5680075" y="3741738"/>
          <p14:tracePt t="26908" x="5653088" y="3741738"/>
          <p14:tracePt t="26940" x="5643563" y="3741738"/>
          <p14:tracePt t="26986" x="5643563" y="3724275"/>
          <p14:tracePt t="27173" x="5643563" y="3714750"/>
          <p14:tracePt t="27184" x="5626100" y="3705225"/>
          <p14:tracePt t="27238" x="5483225" y="3598863"/>
          <p14:tracePt t="27301" x="5295900" y="3517900"/>
          <p14:tracePt t="27348" x="5259388" y="3517900"/>
          <p14:tracePt t="27458" x="5259388" y="3536950"/>
          <p14:tracePt t="27582" x="5295900" y="3490913"/>
          <p14:tracePt t="27660" x="5295900" y="3482975"/>
          <p14:tracePt t="27690" x="5295900" y="3473450"/>
          <p14:tracePt t="27749" x="5276850" y="3490913"/>
          <p14:tracePt t="27799" x="5259388" y="3544888"/>
          <p14:tracePt t="27862" x="5241925" y="3643313"/>
          <p14:tracePt t="27893" x="5241925" y="3732213"/>
          <p14:tracePt t="27955" x="5251450" y="3848100"/>
          <p14:tracePt t="27987" x="5268913" y="3902075"/>
          <p14:tracePt t="28035" x="5276850" y="3929063"/>
          <p14:tracePt t="28132" x="5276850" y="3911600"/>
          <p14:tracePt t="28172" x="5259388" y="3813175"/>
          <p14:tracePt t="28204" x="5232400" y="3697288"/>
          <p14:tracePt t="28266" x="5205413" y="3473450"/>
          <p14:tracePt t="28329" x="5197475" y="3402013"/>
          <p14:tracePt t="28392" x="5197475" y="3446463"/>
          <p14:tracePt t="28453" x="5241925" y="3724275"/>
          <p14:tracePt t="28516" x="5286375" y="3990975"/>
          <p14:tracePt t="28578" x="5295900" y="4125913"/>
          <p14:tracePt t="28640" x="5295900" y="4143375"/>
          <p14:tracePt t="28702" x="5295900" y="4108450"/>
          <p14:tracePt t="28765" x="5214938" y="3867150"/>
          <p14:tracePt t="28768" x="5214938" y="3822700"/>
          <p14:tracePt t="28826" x="5187950" y="3759200"/>
          <p14:tracePt t="28924" x="5187950" y="3776663"/>
          <p14:tracePt t="28953" x="5187950" y="3840163"/>
          <p14:tracePt t="29014" x="5197475" y="3946525"/>
          <p14:tracePt t="29062" x="5205413" y="4010025"/>
          <p14:tracePt t="29093" x="5205413" y="4062413"/>
          <p14:tracePt t="29154" x="5205413" y="4133850"/>
          <p14:tracePt t="29249" x="5205413" y="4179888"/>
          <p14:tracePt t="29311" x="5205413" y="4187825"/>
          <p14:tracePt t="29373" x="5205413" y="4160838"/>
          <p14:tracePt t="29435" x="5197475" y="3973513"/>
          <p14:tracePt t="29483" x="5197475" y="3759200"/>
          <p14:tracePt t="29513" x="5205413" y="3616325"/>
          <p14:tracePt t="29560" x="5205413" y="3581400"/>
          <p14:tracePt t="29669" x="5214938" y="3581400"/>
          <p14:tracePt t="29700" x="5214938" y="3598863"/>
          <p14:tracePt t="29763" x="5232400" y="3679825"/>
          <p14:tracePt t="29767" x="5232400" y="3697288"/>
          <p14:tracePt t="29811" x="5232400" y="3732213"/>
          <p14:tracePt t="29873" x="5232400" y="3813175"/>
          <p14:tracePt t="29921" x="5232400" y="3894138"/>
          <p14:tracePt t="29951" x="5232400" y="3938588"/>
          <p14:tracePt t="30013" x="5224463" y="4017963"/>
          <p14:tracePt t="30075" x="5224463" y="4081463"/>
          <p14:tracePt t="30138" x="5214938" y="4160838"/>
          <p14:tracePt t="30169" x="5214938" y="4187825"/>
          <p14:tracePt t="30231" x="5205413" y="4259263"/>
          <p14:tracePt t="30293" x="5205413" y="4357688"/>
          <p14:tracePt t="30355" x="5205413" y="4402138"/>
          <p14:tracePt t="30418" x="5205413" y="4446588"/>
          <p14:tracePt t="30655" x="5205413" y="4473575"/>
          <p14:tracePt t="30665" x="5214938" y="4510088"/>
          <p14:tracePt t="30701" x="5241925" y="4616450"/>
          <p14:tracePt t="30763" x="5251450" y="4714875"/>
          <p14:tracePt t="30794" x="5251450" y="4724400"/>
          <p14:tracePt t="30880" x="5251450" y="4732338"/>
          <p14:tracePt t="31217" x="5251450" y="4724400"/>
          <p14:tracePt t="31325" x="5251450" y="4714875"/>
          <p14:tracePt t="31468" x="5251450" y="4705350"/>
          <p14:tracePt t="31564" x="5251450" y="4697413"/>
          <p14:tracePt t="31650" x="5251450" y="4679950"/>
          <p14:tracePt t="31661" x="5251450" y="4625975"/>
          <p14:tracePt t="31694" x="5241925" y="4572000"/>
          <p14:tracePt t="31715" x="5241925" y="4545013"/>
          <p14:tracePt t="31762" x="5241925" y="4537075"/>
          <p14:tracePt t="32874" x="5241925" y="4527550"/>
          <p14:tracePt t="32884" x="5251450" y="4518025"/>
          <p14:tracePt t="32919" x="5322888" y="4456113"/>
          <p14:tracePt t="32950" x="5786438" y="4197350"/>
          <p14:tracePt t="33280" x="5776913" y="4197350"/>
          <p14:tracePt t="33316" x="5776913" y="4187825"/>
          <p14:tracePt t="33350" x="5813425" y="4179888"/>
          <p14:tracePt t="33383" x="6054725" y="4170363"/>
          <p14:tracePt t="33400" x="6108700" y="4170363"/>
          <p14:tracePt t="33714" x="6116638" y="4160838"/>
          <p14:tracePt t="33727" x="6126163" y="4152900"/>
          <p14:tracePt t="33753" x="6161088" y="4089400"/>
          <p14:tracePt t="33770" x="6161088" y="4054475"/>
          <p14:tracePt t="33787" x="6170613" y="3990975"/>
          <p14:tracePt t="33824" x="6180138" y="3946525"/>
          <p14:tracePt t="33840" x="6180138" y="3938588"/>
          <p14:tracePt t="34013" x="6180138" y="3929063"/>
          <p14:tracePt t="34037" x="6180138" y="3919538"/>
          <p14:tracePt t="34057" x="6180138" y="3911600"/>
          <p14:tracePt t="34103" x="6259513" y="3741738"/>
          <p14:tracePt t="34165" x="6456363" y="3482975"/>
          <p14:tracePt t="34213" x="6473825" y="3473450"/>
          <p14:tracePt t="34458" x="6473825" y="3465513"/>
          <p14:tracePt t="34468" x="6483350" y="3465513"/>
          <p14:tracePt t="34495" x="6537325" y="3438525"/>
          <p14:tracePt t="34525" x="6626225" y="3402013"/>
          <p14:tracePt t="34588" x="6715125" y="3429000"/>
          <p14:tracePt t="34781" x="6705600" y="3419475"/>
          <p14:tracePt t="34792" x="6705600" y="3411538"/>
          <p14:tracePt t="34829" x="6715125" y="3411538"/>
          <p14:tracePt t="34885" x="6848475" y="3384550"/>
          <p14:tracePt t="34948" x="6965950" y="3384550"/>
          <p14:tracePt t="35358" x="6965950" y="3375025"/>
          <p14:tracePt t="35372" x="6965950" y="3357563"/>
          <p14:tracePt t="35419" x="6965950" y="3384550"/>
          <p14:tracePt t="35584" x="6965950" y="3375025"/>
          <p14:tracePt t="35622" x="6965950" y="3367088"/>
          <p14:tracePt t="35644" x="6973888" y="3348038"/>
          <p14:tracePt t="35673" x="6983413" y="3330575"/>
          <p14:tracePt t="35725" x="6991350" y="3303588"/>
          <p14:tracePt t="35805" x="6991350" y="3295650"/>
          <p14:tracePt t="35866" x="6991350" y="3241675"/>
          <p14:tracePt t="35898" x="6983413" y="3214688"/>
          <p14:tracePt t="35945" x="6983413" y="3205163"/>
          <p14:tracePt t="36112" x="6983413" y="3197225"/>
          <p14:tracePt t="36125" x="6983413" y="3170238"/>
          <p14:tracePt t="36164" x="6973888" y="3044825"/>
          <p14:tracePt t="36226" x="6946900" y="2911475"/>
          <p14:tracePt t="36288" x="6919913" y="2894013"/>
          <p14:tracePt t="36546" x="6911975" y="2894013"/>
          <p14:tracePt t="36562" x="6911975" y="2884488"/>
          <p14:tracePt t="36602" x="6884988" y="2795588"/>
          <p14:tracePt t="36664" x="6884988" y="2714625"/>
          <p14:tracePt t="36695" x="6894513" y="2724150"/>
          <p14:tracePt t="36757" x="6983413" y="2857500"/>
          <p14:tracePt t="36805" x="7027863" y="3116263"/>
          <p14:tracePt t="36836" x="7027863" y="3214688"/>
          <p14:tracePt t="36897" x="7054850" y="3411538"/>
          <p14:tracePt t="36929" x="7062788" y="3455988"/>
          <p14:tracePt t="36991" x="7099300" y="3562350"/>
          <p14:tracePt t="37054" x="7099300" y="3616325"/>
          <p14:tracePt t="37115" x="7099300" y="3633788"/>
          <p14:tracePt t="37421" x="7099300" y="3643313"/>
          <p14:tracePt t="37435" x="7099300" y="3670300"/>
          <p14:tracePt t="37477" x="7108825" y="37417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886200" cy="9144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Gonads</a:t>
            </a:r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4038600" cy="51054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In embryos with an </a:t>
            </a:r>
            <a:r>
              <a:rPr lang="en-US" sz="2800" b="1" dirty="0" smtClean="0"/>
              <a:t>XX</a:t>
            </a:r>
            <a:r>
              <a:rPr lang="en-US" sz="2800" dirty="0" smtClean="0"/>
              <a:t> chromosome complex, the </a:t>
            </a:r>
            <a:r>
              <a:rPr lang="en-US" sz="2800" b="1" dirty="0" smtClean="0">
                <a:solidFill>
                  <a:srgbClr val="FF0000"/>
                </a:solidFill>
              </a:rPr>
              <a:t>cortex </a:t>
            </a:r>
            <a:r>
              <a:rPr lang="en-US" sz="2800" dirty="0" smtClean="0"/>
              <a:t>normally differentiates into an ovary, and the </a:t>
            </a:r>
            <a:r>
              <a:rPr lang="en-US" sz="2800" u="sng" dirty="0" smtClean="0">
                <a:solidFill>
                  <a:srgbClr val="FF0000"/>
                </a:solidFill>
              </a:rPr>
              <a:t>medulla </a:t>
            </a:r>
            <a:r>
              <a:rPr lang="en-US" dirty="0" smtClean="0">
                <a:solidFill>
                  <a:srgbClr val="FF0000"/>
                </a:solidFill>
              </a:rPr>
              <a:t>regresses</a:t>
            </a:r>
            <a:r>
              <a:rPr lang="en-US" sz="2800" dirty="0" smtClean="0"/>
              <a:t>.</a:t>
            </a:r>
          </a:p>
          <a:p>
            <a:pPr eaLnBrk="1" hangingPunct="1">
              <a:defRPr/>
            </a:pPr>
            <a:r>
              <a:rPr lang="en-US" sz="2800" dirty="0" smtClean="0"/>
              <a:t>In embryos with an </a:t>
            </a:r>
            <a:r>
              <a:rPr lang="en-US" sz="2800" b="1" dirty="0" smtClean="0"/>
              <a:t>XY</a:t>
            </a:r>
            <a:r>
              <a:rPr lang="en-US" sz="2800" dirty="0" smtClean="0"/>
              <a:t> complex, the medulla differentiates into a testis and the cortex regresses. </a:t>
            </a:r>
          </a:p>
        </p:txBody>
      </p:sp>
      <p:pic>
        <p:nvPicPr>
          <p:cNvPr id="12292" name="Picture 2" descr="IMG48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/>
          <a:stretch>
            <a:fillRect/>
          </a:stretch>
        </p:blipFill>
        <p:spPr bwMode="auto">
          <a:xfrm>
            <a:off x="4343400" y="228600"/>
            <a:ext cx="4648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08"/>
    </mc:Choice>
    <mc:Fallback>
      <p:transition spd="slow" advTm="7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339" x="7108825" y="3751263"/>
          <p14:tracePt t="4350" x="7089775" y="3759200"/>
          <p14:tracePt t="4391" x="7037388" y="3768725"/>
          <p14:tracePt t="4423" x="6956425" y="3724275"/>
          <p14:tracePt t="4469" x="6804025" y="3571875"/>
          <p14:tracePt t="4501" x="6742113" y="3500438"/>
          <p14:tracePt t="4548" x="6697663" y="3465513"/>
          <p14:tracePt t="4595" x="6688138" y="3419475"/>
          <p14:tracePt t="4795" x="6680200" y="3419475"/>
          <p14:tracePt t="4808" x="6661150" y="3419475"/>
          <p14:tracePt t="4859" x="6527800" y="3340100"/>
          <p14:tracePt t="4908" x="6259513" y="3197225"/>
          <p14:tracePt t="4938" x="6027738" y="3081338"/>
          <p14:tracePt t="5000" x="5795963" y="2867025"/>
          <p14:tracePt t="5062" x="5705475" y="2813050"/>
          <p14:tracePt t="5110" x="5697538" y="2795588"/>
          <p14:tracePt t="5311" x="5670550" y="2795588"/>
          <p14:tracePt t="5322" x="5643563" y="2795588"/>
          <p14:tracePt t="5375" x="5465763" y="2795588"/>
          <p14:tracePt t="5408" x="5367338" y="2795588"/>
          <p14:tracePt t="5469" x="5232400" y="2776538"/>
          <p14:tracePt t="5532" x="5224463" y="2776538"/>
          <p14:tracePt t="5594" x="5251450" y="2822575"/>
          <p14:tracePt t="5655" x="5295900" y="2911475"/>
          <p14:tracePt t="5704" x="5394325" y="3054350"/>
          <p14:tracePt t="5751" x="5589588" y="3313113"/>
          <p14:tracePt t="5797" x="5697538" y="3357563"/>
          <p14:tracePt t="5983" x="5741988" y="3429000"/>
          <p14:tracePt t="5995" x="5803900" y="3500438"/>
          <p14:tracePt t="6049" x="6259513" y="3983038"/>
          <p14:tracePt t="6097" x="6572250" y="4313238"/>
          <p14:tracePt t="6143" x="6688138" y="4483100"/>
          <p14:tracePt t="6191" x="6697663" y="4660900"/>
          <p14:tracePt t="6251" x="6705600" y="4795838"/>
          <p14:tracePt t="6314" x="6742113" y="4768850"/>
          <p14:tracePt t="6546" x="6732588" y="4768850"/>
          <p14:tracePt t="6560" x="6715125" y="4768850"/>
          <p14:tracePt t="6596" x="6661150" y="4751388"/>
          <p14:tracePt t="6645" x="6608763" y="4732338"/>
          <p14:tracePt t="6691" x="6545263" y="4724400"/>
          <p14:tracePt t="6736" x="6518275" y="4705350"/>
          <p14:tracePt t="6991" x="6518275" y="4697413"/>
          <p14:tracePt t="7159" x="6510338" y="4697413"/>
          <p14:tracePt t="7197" x="6500813" y="4697413"/>
          <p14:tracePt t="7244" x="6491288" y="4697413"/>
          <p14:tracePt t="7279" x="6483350" y="4697413"/>
          <p14:tracePt t="7318" x="6473825" y="4697413"/>
          <p14:tracePt t="7387" x="6473825" y="4705350"/>
          <p14:tracePt t="7422" x="6473825" y="4724400"/>
          <p14:tracePt t="8370" x="6465888" y="4724400"/>
          <p14:tracePt t="8384" x="6456363" y="4724400"/>
          <p14:tracePt t="8421" x="6446838" y="4724400"/>
          <p14:tracePt t="8437" x="6438900" y="4724400"/>
          <p14:tracePt t="8479" x="6429375" y="4724400"/>
          <p14:tracePt t="8500" x="6429375" y="4714875"/>
          <p14:tracePt t="8522" x="6429375" y="4705350"/>
          <p14:tracePt t="8538" x="6419850" y="4697413"/>
          <p14:tracePt t="8647" x="6419850" y="4687888"/>
          <p14:tracePt t="9847" x="6419850" y="4670425"/>
          <p14:tracePt t="9884" x="6419850" y="4660900"/>
          <p14:tracePt t="10688" x="6411913" y="4660900"/>
          <p14:tracePt t="10711" x="6402388" y="4660900"/>
          <p14:tracePt t="11587" x="6402388" y="4643438"/>
          <p14:tracePt t="11624" x="6394450" y="4633913"/>
          <p14:tracePt t="11635" x="6394450" y="4625975"/>
          <p14:tracePt t="11665" x="6394450" y="4598988"/>
          <p14:tracePt t="11682" x="6394450" y="4581525"/>
          <p14:tracePt t="11713" x="6394450" y="4554538"/>
          <p14:tracePt t="11735" x="6394450" y="4545013"/>
          <p14:tracePt t="11767" x="6394450" y="4527550"/>
          <p14:tracePt t="11841" x="6394450" y="4537075"/>
          <p14:tracePt t="12116" x="6394450" y="4527550"/>
          <p14:tracePt t="12127" x="6394450" y="4510088"/>
          <p14:tracePt t="12165" x="6394450" y="4473575"/>
          <p14:tracePt t="12213" x="6394450" y="4438650"/>
          <p14:tracePt t="12245" x="6394450" y="4429125"/>
          <p14:tracePt t="14815" x="6394450" y="4438650"/>
          <p14:tracePt t="14841" x="6402388" y="4446588"/>
          <p14:tracePt t="14864" x="6411913" y="4446588"/>
          <p14:tracePt t="14877" x="6411913" y="4456113"/>
          <p14:tracePt t="14922" x="6411913" y="4465638"/>
          <p14:tracePt t="14939" x="6419850" y="4465638"/>
          <p14:tracePt t="15000" x="6446838" y="4491038"/>
          <p14:tracePt t="15032" x="6446838" y="4500563"/>
          <p14:tracePt t="15296" x="6438900" y="4500563"/>
          <p14:tracePt t="15310" x="6438900" y="4510088"/>
          <p14:tracePt t="15360" x="6429375" y="4510088"/>
          <p14:tracePt t="15423" x="6384925" y="4510088"/>
          <p14:tracePt t="15484" x="6367463" y="4491038"/>
          <p14:tracePt t="15547" x="6313488" y="4465638"/>
          <p14:tracePt t="15578" x="6286500" y="4429125"/>
          <p14:tracePt t="15625" x="6251575" y="4384675"/>
          <p14:tracePt t="15672" x="6224588" y="4348163"/>
          <p14:tracePt t="15735" x="6224588" y="4340225"/>
          <p14:tracePt t="15797" x="6259513" y="4357688"/>
          <p14:tracePt t="15859" x="6367463" y="4446588"/>
          <p14:tracePt t="15921" x="6456363" y="4483100"/>
          <p14:tracePt t="15969" x="6491288" y="4483100"/>
          <p14:tracePt t="16017" x="6518275" y="4491038"/>
          <p14:tracePt t="16062" x="6518275" y="4500563"/>
          <p14:tracePt t="16094" x="6518275" y="4510088"/>
          <p14:tracePt t="16156" x="6518275" y="4537075"/>
          <p14:tracePt t="16218" x="6473825" y="4554538"/>
          <p14:tracePt t="16266" x="6456363" y="4554538"/>
          <p14:tracePt t="16269" x="6446838" y="4537075"/>
          <p14:tracePt t="16328" x="6340475" y="4402138"/>
          <p14:tracePt t="16391" x="6286500" y="4268788"/>
          <p14:tracePt t="16438" x="6251575" y="4187825"/>
          <p14:tracePt t="16468" x="6232525" y="4170363"/>
          <p14:tracePt t="16530" x="6188075" y="4133850"/>
          <p14:tracePt t="16578" x="6153150" y="4108450"/>
          <p14:tracePt t="16625" x="6143625" y="4089400"/>
          <p14:tracePt t="16671" x="6143625" y="4081463"/>
          <p14:tracePt t="16868" x="6143625" y="4089400"/>
          <p14:tracePt t="16882" x="6134100" y="4089400"/>
          <p14:tracePt t="16923" x="6116638" y="4098925"/>
          <p14:tracePt t="16955" x="6081713" y="4108450"/>
          <p14:tracePt t="17002" x="6018213" y="4071938"/>
          <p14:tracePt t="17063" x="5929313" y="3894138"/>
          <p14:tracePt t="17111" x="5867400" y="3679825"/>
          <p14:tracePt t="17143" x="5857875" y="3616325"/>
          <p14:tracePt t="17188" x="5857875" y="3589338"/>
          <p14:tracePt t="17236" x="5848350" y="3581400"/>
          <p14:tracePt t="17492" x="5848350" y="3589338"/>
          <p14:tracePt t="17505" x="5857875" y="3598863"/>
          <p14:tracePt t="17535" x="5867400" y="3608388"/>
          <p14:tracePt t="17566" x="5884863" y="3633788"/>
          <p14:tracePt t="17628" x="5894388" y="3660775"/>
          <p14:tracePt t="17675" x="5902325" y="3670300"/>
          <p14:tracePt t="18919" x="5911850" y="3652838"/>
          <p14:tracePt t="18935" x="5929313" y="3643313"/>
          <p14:tracePt t="18968" x="6062663" y="3581400"/>
          <p14:tracePt t="18999" x="6161088" y="3571875"/>
          <p14:tracePt t="19016" x="6242050" y="3571875"/>
          <p14:tracePt t="19031" x="6269038" y="3571875"/>
          <p14:tracePt t="19054" x="6303963" y="3571875"/>
          <p14:tracePt t="19085" x="6330950" y="3571875"/>
          <p14:tracePt t="19101" x="6340475" y="3571875"/>
          <p14:tracePt t="19154" x="6340475" y="3554413"/>
          <p14:tracePt t="19201" x="6340475" y="3544888"/>
          <p14:tracePt t="19232" x="6340475" y="3527425"/>
          <p14:tracePt t="19263" x="6330950" y="3527425"/>
          <p14:tracePt t="19298" x="6313488" y="3527425"/>
          <p14:tracePt t="19318" x="6303963" y="3527425"/>
          <p14:tracePt t="19346" x="6286500" y="3527425"/>
          <p14:tracePt t="19377" x="6269038" y="3562350"/>
          <p14:tracePt t="19408" x="6269038" y="3571875"/>
          <p14:tracePt t="19439" x="6269038" y="3616325"/>
          <p14:tracePt t="19454" x="6269038" y="3633788"/>
          <p14:tracePt t="19486" x="6330950" y="3705225"/>
          <p14:tracePt t="19516" x="6384925" y="3741738"/>
          <p14:tracePt t="19548" x="6438900" y="3759200"/>
          <p14:tracePt t="19571" x="6446838" y="3759200"/>
          <p14:tracePt t="19602" x="6473825" y="3732213"/>
          <p14:tracePt t="19619" x="6500813" y="3660775"/>
          <p14:tracePt t="19653" x="6510338" y="3633788"/>
          <p14:tracePt t="19685" x="6510338" y="3625850"/>
          <p14:tracePt t="19717" x="6500813" y="3527425"/>
          <p14:tracePt t="19756" x="6411913" y="3276600"/>
          <p14:tracePt t="19787" x="6286500" y="3143250"/>
          <p14:tracePt t="19817" x="6224588" y="3125788"/>
          <p14:tracePt t="19821" x="6197600" y="3125788"/>
          <p14:tracePt t="19854" x="6126163" y="3160713"/>
          <p14:tracePt t="19885" x="6010275" y="3313113"/>
          <p14:tracePt t="19916" x="5965825" y="3446463"/>
          <p14:tracePt t="19933" x="5965825" y="3490913"/>
          <p14:tracePt t="19971" x="6018213" y="3633788"/>
          <p14:tracePt t="20002" x="6153150" y="3732213"/>
          <p14:tracePt t="20033" x="6232525" y="3759200"/>
          <p14:tracePt t="20065" x="6313488" y="3776663"/>
          <p14:tracePt t="20082" x="6330950" y="3776663"/>
          <p14:tracePt t="20098" x="6367463" y="3776663"/>
          <p14:tracePt t="20128" x="6394450" y="3776663"/>
          <p14:tracePt t="20154" x="6402388" y="3768725"/>
          <p14:tracePt t="20171" x="6411913" y="3759200"/>
          <p14:tracePt t="20217" x="6411913" y="3751263"/>
          <p14:tracePt t="20254" x="6394450" y="3616325"/>
          <p14:tracePt t="20285" x="6348413" y="3554413"/>
          <p14:tracePt t="20318" x="6303963" y="3517900"/>
          <p14:tracePt t="20349" x="6269038" y="3509963"/>
          <p14:tracePt t="20379" x="6232525" y="3517900"/>
          <p14:tracePt t="20411" x="6197600" y="3571875"/>
          <p14:tracePt t="20441" x="6197600" y="3589338"/>
          <p14:tracePt t="20485" x="6197600" y="3616325"/>
          <p14:tracePt t="20516" x="6242050" y="3660775"/>
          <p14:tracePt t="20547" x="6269038" y="3679825"/>
          <p14:tracePt t="20579" x="6276975" y="3679825"/>
          <p14:tracePt t="20865" x="6296025" y="3670300"/>
          <p14:tracePt t="20876" x="6303963" y="3670300"/>
          <p14:tracePt t="20916" x="6313488" y="3660775"/>
          <p14:tracePt t="20963" x="6313488" y="3652838"/>
          <p14:tracePt t="22438" x="6313488" y="3643313"/>
          <p14:tracePt t="23999" x="6313488" y="3652838"/>
          <p14:tracePt t="24297" x="6313488" y="3679825"/>
          <p14:tracePt t="24310" x="6313488" y="3687763"/>
          <p14:tracePt t="24342" x="6313488" y="3705225"/>
          <p14:tracePt t="24380" x="6313488" y="3724275"/>
          <p14:tracePt t="24383" x="6303963" y="3741738"/>
          <p14:tracePt t="24425" x="6303963" y="3848100"/>
          <p14:tracePt t="24457" x="6303963" y="3973513"/>
          <p14:tracePt t="24519" x="6303963" y="4044950"/>
          <p14:tracePt t="24629" x="6303963" y="4054475"/>
          <p14:tracePt t="24970" x="6303963" y="4062413"/>
          <p14:tracePt t="24994" x="6303963" y="4071938"/>
          <p14:tracePt t="25022" x="6303963" y="4081463"/>
          <p14:tracePt t="25068" x="6296025" y="4098925"/>
          <p14:tracePt t="25463" x="6296025" y="4108450"/>
          <p14:tracePt t="25487" x="6286500" y="4125913"/>
          <p14:tracePt t="25500" x="6286500" y="4133850"/>
          <p14:tracePt t="25530" x="6269038" y="4160838"/>
          <p14:tracePt t="25568" x="6269038" y="4170363"/>
          <p14:tracePt t="25599" x="6259513" y="4187825"/>
          <p14:tracePt t="25617" x="6242050" y="4197350"/>
          <p14:tracePt t="25702" x="6242050" y="4205288"/>
          <p14:tracePt t="25714" x="6232525" y="4205288"/>
          <p14:tracePt t="26074" x="6232525" y="4214813"/>
          <p14:tracePt t="26086" x="6232525" y="4224338"/>
          <p14:tracePt t="26121" x="6232525" y="4232275"/>
          <p14:tracePt t="26168" x="6242050" y="4241800"/>
          <p14:tracePt t="26215" x="6242050" y="4251325"/>
          <p14:tracePt t="27454" x="6242050" y="4241800"/>
          <p14:tracePt t="27467" x="6251575" y="4224338"/>
          <p14:tracePt t="27488" x="6259513" y="4197350"/>
          <p14:tracePt t="27534" x="6411913" y="3973513"/>
          <p14:tracePt t="27566" x="6465888" y="3894138"/>
          <p14:tracePt t="27612" x="6518275" y="3840163"/>
          <p14:tracePt t="27674" x="6562725" y="3813175"/>
          <p14:tracePt t="27706" x="6572250" y="3803650"/>
          <p14:tracePt t="27753" x="6572250" y="3795713"/>
          <p14:tracePt t="27785" x="6572250" y="3786188"/>
          <p14:tracePt t="27846" x="6537325" y="3687763"/>
          <p14:tracePt t="27909" x="6500813" y="3643313"/>
          <p14:tracePt t="27957" x="6411913" y="3643313"/>
          <p14:tracePt t="27961" x="6394450" y="3652838"/>
          <p14:tracePt t="27987" x="6367463" y="3705225"/>
          <p14:tracePt t="28049" x="6348413" y="3830638"/>
          <p14:tracePt t="28097" x="6518275" y="3938588"/>
          <p14:tracePt t="28144" x="6643688" y="3902075"/>
          <p14:tracePt t="28175" x="6688138" y="3670300"/>
          <p14:tracePt t="28220" x="6697663" y="3536950"/>
          <p14:tracePt t="28269" x="6688138" y="3500438"/>
          <p14:tracePt t="28300" x="6626225" y="3500438"/>
          <p14:tracePt t="28362" x="6562725" y="3500438"/>
          <p14:tracePt t="28394" x="6527800" y="3509963"/>
          <p14:tracePt t="28427" x="6510338" y="3527425"/>
          <p14:tracePt t="28430" x="6500813" y="3527425"/>
          <p14:tracePt t="28472" x="6500813" y="3571875"/>
          <p14:tracePt t="28503" x="6518275" y="3679825"/>
          <p14:tracePt t="28550" x="6581775" y="3768725"/>
          <p14:tracePt t="28581" x="6589713" y="3768725"/>
          <p14:tracePt t="28628" x="6643688" y="3589338"/>
          <p14:tracePt t="28675" x="6661150" y="3490913"/>
          <p14:tracePt t="28738" x="6608763" y="3384550"/>
          <p14:tracePt t="28768" x="6572250" y="3375025"/>
          <p14:tracePt t="28815" x="6500813" y="3384550"/>
          <p14:tracePt t="28878" x="6438900" y="3517900"/>
          <p14:tracePt t="28909" x="6429375" y="3616325"/>
          <p14:tracePt t="28971" x="6491288" y="3724275"/>
          <p14:tracePt t="29018" x="6608763" y="3714750"/>
          <p14:tracePt t="29081" x="6697663" y="3455988"/>
          <p14:tracePt t="29113" x="6705600" y="3276600"/>
          <p14:tracePt t="29175" x="6616700" y="3152775"/>
          <p14:tracePt t="29222" x="6518275" y="3152775"/>
          <p14:tracePt t="29270" x="6465888" y="3232150"/>
          <p14:tracePt t="29316" x="6446838" y="3446463"/>
          <p14:tracePt t="29347" x="6456363" y="3544888"/>
          <p14:tracePt t="29393" x="6545263" y="3643313"/>
          <p14:tracePt t="29425" x="6589713" y="3660775"/>
          <p14:tracePt t="29487" x="6653213" y="3608388"/>
          <p14:tracePt t="29518" x="6670675" y="3536950"/>
          <p14:tracePt t="29580" x="6661150" y="3313113"/>
          <p14:tracePt t="29642" x="6545263" y="3276600"/>
          <p14:tracePt t="29673" x="6500813" y="3286125"/>
          <p14:tracePt t="29705" x="6456363" y="3348038"/>
          <p14:tracePt t="29767" x="6456363" y="3517900"/>
          <p14:tracePt t="29814" x="6562725" y="3608388"/>
          <p14:tracePt t="29844" x="6643688" y="3608388"/>
          <p14:tracePt t="29906" x="6724650" y="3438525"/>
          <p14:tracePt t="29969" x="6715125" y="3259138"/>
          <p14:tracePt t="30000" x="6653213" y="3232150"/>
          <p14:tracePt t="30049" x="6562725" y="3232150"/>
          <p14:tracePt t="30109" x="6491288" y="3429000"/>
          <p14:tracePt t="30157" x="6491288" y="3581400"/>
          <p14:tracePt t="30187" x="6510338" y="3616325"/>
          <p14:tracePt t="30234" x="6554788" y="3625850"/>
          <p14:tracePt t="30282" x="6562725" y="3625850"/>
          <p14:tracePt t="30407" x="6562725" y="3616325"/>
          <p14:tracePt t="30443" x="6554788" y="3616325"/>
          <p14:tracePt t="30469" x="6545263" y="3616325"/>
          <p14:tracePt t="30500" x="6545263" y="3633788"/>
          <p14:tracePt t="30562" x="6527800" y="3697288"/>
          <p14:tracePt t="30594" x="6527800" y="3705225"/>
          <p14:tracePt t="30684" x="6527800" y="3697288"/>
          <p14:tracePt t="30745" x="6518275" y="3687763"/>
          <p14:tracePt t="31764" x="6518275" y="3705225"/>
          <p14:tracePt t="31776" x="6518275" y="3741738"/>
          <p14:tracePt t="31795" x="6510338" y="3795713"/>
          <p14:tracePt t="31826" x="6483350" y="4017963"/>
          <p14:tracePt t="31858" x="6473825" y="4143375"/>
          <p14:tracePt t="31881" x="6456363" y="4232275"/>
          <p14:tracePt t="31897" x="6456363" y="4286250"/>
          <p14:tracePt t="31928" x="6456363" y="4313238"/>
          <p14:tracePt t="31943" x="6456363" y="4322763"/>
          <p14:tracePt t="32017" x="6456363" y="4348163"/>
          <p14:tracePt t="32043" x="6456363" y="4384675"/>
          <p14:tracePt t="32075" x="6456363" y="4402138"/>
          <p14:tracePt t="32106" x="6456363" y="4411663"/>
          <p14:tracePt t="32221" x="6456363" y="4429125"/>
          <p14:tracePt t="32267" x="6456363" y="4438650"/>
          <p14:tracePt t="32844" x="6456363" y="4446588"/>
          <p14:tracePt t="33013" x="6456363" y="4456113"/>
          <p14:tracePt t="35978" x="6446838" y="4456113"/>
          <p14:tracePt t="36434" x="6446838" y="4446588"/>
          <p14:tracePt t="36458" x="6446838" y="4438650"/>
          <p14:tracePt t="36475" x="6446838" y="4419600"/>
          <p14:tracePt t="36527" x="6446838" y="4411663"/>
          <p14:tracePt t="36781" x="6446838" y="4419600"/>
          <p14:tracePt t="37465" x="6446838" y="4411663"/>
          <p14:tracePt t="37477" x="6446838" y="4394200"/>
          <p14:tracePt t="37501" x="6446838" y="4313238"/>
          <p14:tracePt t="37532" x="6446838" y="4214813"/>
          <p14:tracePt t="37548" x="6446838" y="4160838"/>
          <p14:tracePt t="37579" x="6446838" y="4081463"/>
          <p14:tracePt t="37602" x="6446838" y="4044950"/>
          <p14:tracePt t="37633" x="6446838" y="4000500"/>
          <p14:tracePt t="37649" x="6446838" y="3990975"/>
          <p14:tracePt t="37680" x="6446838" y="3983038"/>
          <p14:tracePt t="37957" x="6446838" y="3946525"/>
          <p14:tracePt t="37971" x="6446838" y="3911600"/>
          <p14:tracePt t="38001" x="6446838" y="3875088"/>
          <p14:tracePt t="38033" x="6446838" y="3803650"/>
          <p14:tracePt t="38065" x="6446838" y="3795713"/>
          <p14:tracePt t="38186" x="6438900" y="3795713"/>
          <p14:tracePt t="39061" x="6438900" y="3803650"/>
          <p14:tracePt t="39156" x="6429375" y="3803650"/>
          <p14:tracePt t="39254" x="6429375" y="3813175"/>
          <p14:tracePt t="44800" x="6429375" y="3822700"/>
          <p14:tracePt t="45100" x="6429375" y="3830638"/>
          <p14:tracePt t="45113" x="6429375" y="3840163"/>
          <p14:tracePt t="45144" x="6429375" y="3867150"/>
          <p14:tracePt t="45176" x="6429375" y="3894138"/>
          <p14:tracePt t="45193" x="6429375" y="3902075"/>
          <p14:tracePt t="45229" x="6429375" y="3911600"/>
          <p14:tracePt t="45328" x="6429375" y="3919538"/>
          <p14:tracePt t="45411" x="6429375" y="3929063"/>
          <p14:tracePt t="45858" x="6429375" y="3938588"/>
          <p14:tracePt t="46950" x="6429375" y="3956050"/>
          <p14:tracePt t="46964" x="6429375" y="3990975"/>
          <p14:tracePt t="46982" x="6429375" y="4027488"/>
          <p14:tracePt t="47013" x="6394450" y="4187825"/>
          <p14:tracePt t="47036" x="6367463" y="4313238"/>
          <p14:tracePt t="47052" x="6357938" y="4348163"/>
          <p14:tracePt t="47068" x="6348413" y="4394200"/>
          <p14:tracePt t="47084" x="6340475" y="4429125"/>
          <p14:tracePt t="47115" x="6340475" y="4456113"/>
          <p14:tracePt t="47137" x="6340475" y="4473575"/>
          <p14:tracePt t="47189" x="6340475" y="4483100"/>
          <p14:tracePt t="47429" x="6340475" y="4491038"/>
          <p14:tracePt t="47446" x="6340475" y="4500563"/>
          <p14:tracePt t="47483" x="6340475" y="4562475"/>
          <p14:tracePt t="47536" x="6330950" y="4625975"/>
          <p14:tracePt t="47567" x="6330950" y="4652963"/>
          <p14:tracePt t="47629" x="6330950" y="4660900"/>
          <p14:tracePt t="47862" x="6330950" y="4652963"/>
          <p14:tracePt t="47897" x="6330950" y="4643438"/>
          <p14:tracePt t="47928" x="6348413" y="4633913"/>
          <p14:tracePt t="47975" x="6348413" y="4616450"/>
          <p14:tracePt t="48047" x="6348413" y="4562475"/>
          <p14:tracePt t="48093" x="6348413" y="4510088"/>
          <p14:tracePt t="48125" x="6348413" y="4483100"/>
          <p14:tracePt t="48173" x="6348413" y="4473575"/>
          <p14:tracePt t="48234" x="6348413" y="4465638"/>
          <p14:tracePt t="50106" x="6357938" y="4429125"/>
          <p14:tracePt t="50118" x="6411913" y="4187825"/>
          <p14:tracePt t="50174" x="6446838" y="3973513"/>
          <p14:tracePt t="50478" x="6446838" y="3965575"/>
          <p14:tracePt t="50505" x="6446838" y="3956050"/>
          <p14:tracePt t="50535" x="6446838" y="3946525"/>
          <p14:tracePt t="50598" x="6446838" y="3929063"/>
          <p14:tracePt t="50851" x="6446838" y="3919538"/>
          <p14:tracePt t="52448" x="6446838" y="3902075"/>
          <p14:tracePt t="52461" x="6456363" y="3875088"/>
          <p14:tracePt t="52498" x="6473825" y="3786188"/>
          <p14:tracePt t="52530" x="6491288" y="3768725"/>
          <p14:tracePt t="52584" x="6491288" y="3759200"/>
          <p14:tracePt t="52725" x="6483350" y="3759200"/>
          <p14:tracePt t="52761" x="6473825" y="3751263"/>
          <p14:tracePt t="52784" x="6465888" y="3741738"/>
          <p14:tracePt t="52829" x="6438900" y="3724275"/>
          <p14:tracePt t="52877" x="6394450" y="3697288"/>
          <p14:tracePt t="52924" x="6367463" y="3687763"/>
          <p14:tracePt t="52969" x="6313488" y="3687763"/>
          <p14:tracePt t="53032" x="6276975" y="3687763"/>
          <p14:tracePt t="53094" x="6269038" y="3705225"/>
          <p14:tracePt t="53157" x="6259513" y="3867150"/>
          <p14:tracePt t="53219" x="6286500" y="4037013"/>
          <p14:tracePt t="53251" x="6323013" y="4133850"/>
          <p14:tracePt t="53313" x="6367463" y="4232275"/>
          <p14:tracePt t="53344" x="6384925" y="4251325"/>
          <p14:tracePt t="53392" x="6429375" y="4268788"/>
          <p14:tracePt t="53437" x="6483350" y="4268788"/>
          <p14:tracePt t="53469" x="6527800" y="4251325"/>
          <p14:tracePt t="53517" x="6581775" y="4205288"/>
          <p14:tracePt t="53578" x="6608763" y="4152900"/>
          <p14:tracePt t="53626" x="6616700" y="3983038"/>
          <p14:tracePt t="53687" x="6589713" y="3857625"/>
          <p14:tracePt t="53718" x="6572250" y="3803650"/>
          <p14:tracePt t="53766" x="6510338" y="3751263"/>
          <p14:tracePt t="53812" x="6456363" y="3697288"/>
          <p14:tracePt t="53816" x="6438900" y="3697288"/>
          <p14:tracePt t="53844" x="6402388" y="3697288"/>
          <p14:tracePt t="53891" x="6313488" y="3705225"/>
          <p14:tracePt t="53953" x="6242050" y="3776663"/>
          <p14:tracePt t="54015" x="6215063" y="3911600"/>
          <p14:tracePt t="54063" x="6224588" y="4081463"/>
          <p14:tracePt t="54124" x="6286500" y="4214813"/>
          <p14:tracePt t="54172" x="6323013" y="4259263"/>
          <p14:tracePt t="54234" x="6367463" y="4259263"/>
          <p14:tracePt t="54282" x="6394450" y="4259263"/>
          <p14:tracePt t="54328" x="6394450" y="4251325"/>
          <p14:tracePt t="54389" x="6411913" y="4143375"/>
          <p14:tracePt t="54437" x="6411913" y="4133850"/>
          <p14:tracePt t="54468" x="6411913" y="4116388"/>
          <p14:tracePt t="54515" x="6402388" y="4108450"/>
          <p14:tracePt t="60456" x="6394450" y="4098925"/>
          <p14:tracePt t="60467" x="6384925" y="4089400"/>
          <p14:tracePt t="60506" x="6367463" y="4017963"/>
          <p14:tracePt t="60569" x="6296025" y="3875088"/>
          <p14:tracePt t="60601" x="6242050" y="3840163"/>
          <p14:tracePt t="60633" x="6224588" y="3840163"/>
          <p14:tracePt t="60727" x="6224588" y="3884613"/>
          <p14:tracePt t="60773" x="6276975" y="3929063"/>
          <p14:tracePt t="60820" x="6330950" y="3946525"/>
          <p14:tracePt t="60881" x="6367463" y="3902075"/>
          <p14:tracePt t="60913" x="6394450" y="3803650"/>
          <p14:tracePt t="60975" x="6394450" y="3732213"/>
          <p14:tracePt t="61037" x="6357938" y="3705225"/>
          <p14:tracePt t="61100" x="6242050" y="3741738"/>
          <p14:tracePt t="61162" x="6232525" y="3751263"/>
          <p14:tracePt t="61194" x="6269038" y="3786188"/>
          <p14:tracePt t="61240" x="6375400" y="3786188"/>
          <p14:tracePt t="61303" x="6402388" y="3776663"/>
          <p14:tracePt t="61366" x="6419850" y="3714750"/>
          <p14:tracePt t="61428" x="6357938" y="3714750"/>
          <p14:tracePt t="61490" x="6330950" y="3732213"/>
          <p14:tracePt t="61691" x="6340475" y="3732213"/>
          <p14:tracePt t="61728" x="6348413" y="3732213"/>
          <p14:tracePt t="61993" x="6357938" y="3732213"/>
          <p14:tracePt t="62018" x="6367463" y="3724275"/>
          <p14:tracePt t="62028" x="6375400" y="3724275"/>
          <p14:tracePt t="62057" x="6394450" y="3724275"/>
          <p14:tracePt t="62096" x="6394450" y="3714750"/>
          <p14:tracePt t="63074" x="6394450" y="3724275"/>
          <p14:tracePt t="63950" x="6394450" y="3732213"/>
          <p14:tracePt t="64082" x="6402388" y="3732213"/>
          <p14:tracePt t="64419" x="6402388" y="3759200"/>
          <p14:tracePt t="64433" x="6402388" y="3813175"/>
          <p14:tracePt t="64465" x="6402388" y="4027488"/>
          <p14:tracePt t="64513" x="6375400" y="4268788"/>
          <p14:tracePt t="64574" x="6340475" y="4473575"/>
          <p14:tracePt t="64637" x="6340475" y="4510088"/>
          <p14:tracePt t="64667" x="6340475" y="4518025"/>
          <p14:tracePt t="64729" x="6340475" y="4554538"/>
          <p14:tracePt t="64761" x="6340475" y="4562475"/>
          <p14:tracePt t="64875" x="6340475" y="4572000"/>
          <p14:tracePt t="64970" x="6330950" y="45720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3962400" cy="715962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Gonads</a:t>
            </a:r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4038600" cy="5334000"/>
          </a:xfr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Large primitive cells, called </a:t>
            </a:r>
            <a:r>
              <a:rPr lang="en-US" sz="2800" dirty="0" smtClean="0">
                <a:solidFill>
                  <a:srgbClr val="FF0000"/>
                </a:solidFill>
              </a:rPr>
              <a:t>primordial sex cells</a:t>
            </a:r>
            <a:r>
              <a:rPr lang="en-US" sz="2800" dirty="0" smtClean="0"/>
              <a:t> formed in the yolk sac during the </a:t>
            </a:r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  week.</a:t>
            </a:r>
          </a:p>
          <a:p>
            <a:pPr eaLnBrk="1" hangingPunct="1">
              <a:defRPr/>
            </a:pPr>
            <a:r>
              <a:rPr lang="en-US" sz="2800" dirty="0" smtClean="0"/>
              <a:t>They migrate along the dorsal mesentery of the hindgut to the genital ridges where they become incorporated into the developing gonads. </a:t>
            </a:r>
          </a:p>
        </p:txBody>
      </p:sp>
      <p:pic>
        <p:nvPicPr>
          <p:cNvPr id="13316" name="Picture 4" descr="51F942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5" t="9409" r="1158" b="73109"/>
          <a:stretch>
            <a:fillRect/>
          </a:stretch>
        </p:blipFill>
        <p:spPr bwMode="auto">
          <a:xfrm>
            <a:off x="4267200" y="228600"/>
            <a:ext cx="4648200" cy="640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61"/>
    </mc:Choice>
    <mc:Fallback>
      <p:transition spd="slow" advTm="8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1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049" x="6330950" y="4562475"/>
          <p14:tracePt t="4061" x="6330950" y="4554538"/>
          <p14:tracePt t="4100" x="6286500" y="4510088"/>
          <p14:tracePt t="4116" x="6269038" y="4491038"/>
          <p14:tracePt t="4148" x="6134100" y="4402138"/>
          <p14:tracePt t="4209" x="6045200" y="4276725"/>
          <p14:tracePt t="4256" x="6062663" y="4187825"/>
          <p14:tracePt t="4304" x="6072188" y="4160838"/>
          <p14:tracePt t="4508" x="6072188" y="4170363"/>
          <p14:tracePt t="4566" x="6062663" y="4170363"/>
          <p14:tracePt t="4723" x="6045200" y="4179888"/>
          <p14:tracePt t="4734" x="6037263" y="4179888"/>
          <p14:tracePt t="4755" x="6027738" y="4187825"/>
          <p14:tracePt t="4801" x="5991225" y="4224338"/>
          <p14:tracePt t="4863" x="5973763" y="4241800"/>
          <p14:tracePt t="4926" x="5965825" y="4241800"/>
          <p14:tracePt t="4975" x="5965825" y="4232275"/>
          <p14:tracePt t="5006" x="5965825" y="4224338"/>
          <p14:tracePt t="5068" x="5965825" y="4205288"/>
          <p14:tracePt t="5192" x="5965825" y="4214813"/>
          <p14:tracePt t="5223" x="5965825" y="4224338"/>
          <p14:tracePt t="5285" x="5965825" y="4232275"/>
          <p14:tracePt t="5321" x="5965825" y="4224338"/>
          <p14:tracePt t="5369" x="5965825" y="4214813"/>
          <p14:tracePt t="5585" x="5965825" y="4224338"/>
          <p14:tracePt t="5614" x="5965825" y="4232275"/>
          <p14:tracePt t="5646" x="5965825" y="4259263"/>
          <p14:tracePt t="5693" x="5965825" y="4268788"/>
          <p14:tracePt t="5740" x="5965825" y="4276725"/>
          <p14:tracePt t="6055" x="5965825" y="4286250"/>
          <p14:tracePt t="6091" x="5965825" y="4295775"/>
          <p14:tracePt t="6126" x="5965825" y="4303713"/>
          <p14:tracePt t="6142" x="5965825" y="4313238"/>
          <p14:tracePt t="6172" x="5965825" y="4348163"/>
          <p14:tracePt t="6189" x="5965825" y="4367213"/>
          <p14:tracePt t="6221" x="5965825" y="4429125"/>
          <p14:tracePt t="6242" x="5946775" y="4465638"/>
          <p14:tracePt t="6256" x="5929313" y="4510088"/>
          <p14:tracePt t="6288" x="5894388" y="4572000"/>
          <p14:tracePt t="6320" x="5884863" y="4581525"/>
          <p14:tracePt t="6343" x="5875338" y="4598988"/>
          <p14:tracePt t="6389" x="5857875" y="4598988"/>
          <p14:tracePt t="6485" x="5857875" y="4589463"/>
          <p14:tracePt t="6498" x="5857875" y="4581525"/>
          <p14:tracePt t="6535" x="5867400" y="4537075"/>
          <p14:tracePt t="6582" x="5894388" y="4429125"/>
          <p14:tracePt t="6628" x="5894388" y="4232275"/>
          <p14:tracePt t="6676" x="5884863" y="4170363"/>
          <p14:tracePt t="6706" x="5884863" y="4179888"/>
          <p14:tracePt t="6768" x="5894388" y="4259263"/>
          <p14:tracePt t="6831" x="5929313" y="4340225"/>
          <p14:tracePt t="6893" x="5973763" y="4357688"/>
          <p14:tracePt t="6941" x="6010275" y="4357688"/>
          <p14:tracePt t="6957" x="6018213" y="4340225"/>
          <p14:tracePt t="7004" x="6045200" y="4322763"/>
          <p14:tracePt t="7051" x="6062663" y="4313238"/>
          <p14:tracePt t="7112" x="6072188" y="4313238"/>
          <p14:tracePt t="7531" x="6081713" y="4313238"/>
          <p14:tracePt t="7542" x="6089650" y="4303713"/>
          <p14:tracePt t="7608" x="6161088" y="4241800"/>
          <p14:tracePt t="7640" x="6224588" y="4143375"/>
          <p14:tracePt t="7702" x="6375400" y="3857625"/>
          <p14:tracePt t="7734" x="6384925" y="3795713"/>
          <p14:tracePt t="7796" x="6419850" y="3633788"/>
          <p14:tracePt t="7844" x="6419850" y="3598863"/>
          <p14:tracePt t="8059" x="6419850" y="3581400"/>
          <p14:tracePt t="8070" x="6411913" y="3562350"/>
          <p14:tracePt t="8124" x="6411913" y="3429000"/>
          <p14:tracePt t="8155" x="6411913" y="3303588"/>
          <p14:tracePt t="8217" x="6411913" y="3187700"/>
          <p14:tracePt t="8265" x="6402388" y="3170238"/>
          <p14:tracePt t="8504" x="6394450" y="3170238"/>
          <p14:tracePt t="8565" x="6384925" y="3152775"/>
          <p14:tracePt t="8575" x="6384925" y="3133725"/>
          <p14:tracePt t="8610" x="6384925" y="3108325"/>
          <p14:tracePt t="8657" x="6357938" y="2955925"/>
          <p14:tracePt t="8687" x="6357938" y="2884488"/>
          <p14:tracePt t="8743" x="6348413" y="2803525"/>
          <p14:tracePt t="8806" x="6348413" y="2795588"/>
          <p14:tracePt t="8936" x="6357938" y="2795588"/>
          <p14:tracePt t="9175" x="6357938" y="2786063"/>
          <p14:tracePt t="9189" x="6357938" y="2768600"/>
          <p14:tracePt t="9228" x="6348413" y="2697163"/>
          <p14:tracePt t="9260" x="6348413" y="2608263"/>
          <p14:tracePt t="9308" x="6348413" y="2482850"/>
          <p14:tracePt t="9338" x="6340475" y="2428875"/>
          <p14:tracePt t="9400" x="6340475" y="2393950"/>
          <p14:tracePt t="9448" x="6340475" y="2401888"/>
          <p14:tracePt t="9606" x="6340475" y="2393950"/>
          <p14:tracePt t="9644" x="6340475" y="2384425"/>
          <p14:tracePt t="9716" x="6348413" y="2393950"/>
          <p14:tracePt t="9731" x="6367463" y="2411413"/>
          <p14:tracePt t="9760" x="6384925" y="2428875"/>
          <p14:tracePt t="9822" x="6411913" y="2482850"/>
          <p14:tracePt t="9870" x="6419850" y="2490788"/>
          <p14:tracePt t="9901" x="6419850" y="2509838"/>
          <p14:tracePt t="10010" x="6375400" y="2455863"/>
          <p14:tracePt t="10056" x="6375400" y="2438400"/>
          <p14:tracePt t="10150" x="6394450" y="2536825"/>
          <p14:tracePt t="10198" x="6411913" y="2608263"/>
          <p14:tracePt t="10228" x="6419850" y="2633663"/>
          <p14:tracePt t="10291" x="6429375" y="2705100"/>
          <p14:tracePt t="10337" x="6446838" y="2714625"/>
          <p14:tracePt t="10557" x="6446838" y="2741613"/>
          <p14:tracePt t="10569" x="6456363" y="2786063"/>
          <p14:tracePt t="10620" x="6500813" y="2946400"/>
          <p14:tracePt t="10667" x="6518275" y="3017838"/>
          <p14:tracePt t="10699" x="6527800" y="3044825"/>
          <p14:tracePt t="10746" x="6527800" y="3054350"/>
          <p14:tracePt t="10808" x="6527800" y="3062288"/>
          <p14:tracePt t="10989" x="6527800" y="3081338"/>
          <p14:tracePt t="11000" x="6527800" y="3116263"/>
          <p14:tracePt t="11032" x="6527800" y="3205163"/>
          <p14:tracePt t="11078" x="6554788" y="3367088"/>
          <p14:tracePt t="11140" x="6581775" y="3482975"/>
          <p14:tracePt t="11203" x="6599238" y="3562350"/>
          <p14:tracePt t="11409" x="6599238" y="3581400"/>
          <p14:tracePt t="11422" x="6599238" y="3598863"/>
          <p14:tracePt t="11453" x="6599238" y="3625850"/>
          <p14:tracePt t="11516" x="6589713" y="3732213"/>
          <p14:tracePt t="11579" x="6589713" y="3768725"/>
          <p14:tracePt t="11610" x="6589713" y="3776663"/>
          <p14:tracePt t="11997" x="6589713" y="3768725"/>
          <p14:tracePt t="12020" x="6589713" y="3759200"/>
          <p14:tracePt t="12064" x="6589713" y="3724275"/>
          <p14:tracePt t="12111" x="6589713" y="3697288"/>
          <p14:tracePt t="12454" x="6581775" y="3697288"/>
          <p14:tracePt t="12465" x="6572250" y="3697288"/>
          <p14:tracePt t="12536" x="6572250" y="3687763"/>
          <p14:tracePt t="12551" x="6572250" y="3679825"/>
          <p14:tracePt t="12582" x="6572250" y="3652838"/>
          <p14:tracePt t="12752" x="6562725" y="3670300"/>
          <p14:tracePt t="12764" x="6554788" y="3697288"/>
          <p14:tracePt t="12799" x="6554788" y="3724275"/>
          <p14:tracePt t="12851" x="6537325" y="3751263"/>
          <p14:tracePt t="12883" x="6537325" y="3759200"/>
          <p14:tracePt t="12983" x="6537325" y="3768725"/>
          <p14:tracePt t="13022" x="6537325" y="3786188"/>
          <p14:tracePt t="13085" x="6537325" y="3795713"/>
          <p14:tracePt t="13116" x="6537325" y="3803650"/>
          <p14:tracePt t="13809" x="6537325" y="3795713"/>
          <p14:tracePt t="13823" x="6537325" y="3786188"/>
          <p14:tracePt t="13854" x="6545263" y="3776663"/>
          <p14:tracePt t="13885" x="6545263" y="3759200"/>
          <p14:tracePt t="13933" x="6545263" y="3751263"/>
          <p14:tracePt t="14182" x="6545263" y="3741738"/>
          <p14:tracePt t="14541" x="6545263" y="3759200"/>
          <p14:tracePt t="14555" x="6537325" y="3759200"/>
          <p14:tracePt t="14586" x="6527800" y="3776663"/>
          <p14:tracePt t="14618" x="6527800" y="3795713"/>
          <p14:tracePt t="14680" x="6527800" y="3822700"/>
          <p14:tracePt t="14743" x="6537325" y="3848100"/>
          <p14:tracePt t="14880" x="6537325" y="3830638"/>
          <p14:tracePt t="14890" x="6537325" y="3822700"/>
          <p14:tracePt t="14946" x="6537325" y="3803650"/>
          <p14:tracePt t="15008" x="6537325" y="3795713"/>
          <p14:tracePt t="15071" x="6537325" y="3751263"/>
          <p14:tracePt t="15286" x="6545263" y="3751263"/>
          <p14:tracePt t="15347" x="6554788" y="3724275"/>
          <p14:tracePt t="15359" x="6554788" y="3697288"/>
          <p14:tracePt t="15402" x="6562725" y="3616325"/>
          <p14:tracePt t="15449" x="6562725" y="3438525"/>
          <p14:tracePt t="15493" x="6545263" y="3357563"/>
          <p14:tracePt t="15525" x="6537325" y="3348038"/>
          <p14:tracePt t="15886" x="6537325" y="3340100"/>
          <p14:tracePt t="15899" x="6537325" y="3322638"/>
          <p14:tracePt t="15937" x="6537325" y="3268663"/>
          <p14:tracePt t="15968" x="6537325" y="3205163"/>
          <p14:tracePt t="16017" x="6537325" y="3089275"/>
          <p14:tracePt t="16076" x="6537325" y="3044825"/>
          <p14:tracePt t="16150" x="6537325" y="3054350"/>
          <p14:tracePt t="16162" x="6537325" y="3071813"/>
          <p14:tracePt t="16202" x="6537325" y="3081338"/>
          <p14:tracePt t="16415" x="6537325" y="3098800"/>
          <p14:tracePt t="16438" x="6537325" y="3108325"/>
          <p14:tracePt t="16609" x="6527800" y="3108325"/>
          <p14:tracePt t="16750" x="6527800" y="3098800"/>
          <p14:tracePt t="16762" x="6527800" y="3081338"/>
          <p14:tracePt t="16793" x="6518275" y="3027363"/>
          <p14:tracePt t="16839" x="6510338" y="2946400"/>
          <p14:tracePt t="16887" x="6510338" y="2867025"/>
          <p14:tracePt t="16934" x="6510338" y="2795588"/>
          <p14:tracePt t="16996" x="6510338" y="2776538"/>
          <p14:tracePt t="17232" x="6510338" y="2759075"/>
          <p14:tracePt t="17244" x="6510338" y="2724150"/>
          <p14:tracePt t="17262" x="6510338" y="2679700"/>
          <p14:tracePt t="17308" x="6527800" y="2490788"/>
          <p14:tracePt t="17356" x="6537325" y="2330450"/>
          <p14:tracePt t="17402" x="6545263" y="2268538"/>
          <p14:tracePt t="17497" x="6545263" y="2276475"/>
          <p14:tracePt t="17867" x="6545263" y="2286000"/>
          <p14:tracePt t="17962" x="6545263" y="2295525"/>
          <p14:tracePt t="18001" x="6545263" y="2303463"/>
          <p14:tracePt t="18011" x="6545263" y="2312988"/>
          <p14:tracePt t="18214" x="6545263" y="2322513"/>
          <p14:tracePt t="18227" x="6545263" y="2339975"/>
          <p14:tracePt t="18268" x="6554788" y="2384425"/>
          <p14:tracePt t="18339" x="6572250" y="2473325"/>
          <p14:tracePt t="18355" x="6572250" y="2482850"/>
          <p14:tracePt t="18830" x="6572250" y="2490788"/>
          <p14:tracePt t="18850" x="6572250" y="2509838"/>
          <p14:tracePt t="18880" x="6581775" y="2536825"/>
          <p14:tracePt t="18926" x="6589713" y="2581275"/>
          <p14:tracePt t="18973" x="6599238" y="2608263"/>
          <p14:tracePt t="19034" x="6608763" y="2652713"/>
          <p14:tracePt t="19067" x="6608763" y="2670175"/>
          <p14:tracePt t="19127" x="6616700" y="2670175"/>
          <p14:tracePt t="19308" x="6634163" y="2705100"/>
          <p14:tracePt t="19321" x="6653213" y="2741613"/>
          <p14:tracePt t="19364" x="6705600" y="2919413"/>
          <p14:tracePt t="19395" x="6769100" y="3187700"/>
          <p14:tracePt t="19442" x="6813550" y="3465513"/>
          <p14:tracePt t="19503" x="6813550" y="3643313"/>
          <p14:tracePt t="19551" x="6813550" y="3670300"/>
          <p14:tracePt t="19644" x="6813550" y="3679825"/>
          <p14:tracePt t="19656" x="6804025" y="3679825"/>
          <p14:tracePt t="19717" x="6804025" y="3687763"/>
          <p14:tracePt t="19764" x="6804025" y="3697288"/>
          <p14:tracePt t="19799" x="6796088" y="3697288"/>
          <p14:tracePt t="19843" x="6777038" y="3697288"/>
          <p14:tracePt t="19905" x="6759575" y="3633788"/>
          <p14:tracePt t="19968" x="6724650" y="3482975"/>
          <p14:tracePt t="20017" x="6705600" y="3384550"/>
          <p14:tracePt t="20078" x="6661150" y="3133725"/>
          <p14:tracePt t="20125" x="6616700" y="2928938"/>
          <p14:tracePt t="20173" x="6608763" y="2874963"/>
          <p14:tracePt t="20495" x="6608763" y="2857500"/>
          <p14:tracePt t="20509" x="6608763" y="2847975"/>
          <p14:tracePt t="20566" x="6599238" y="2776538"/>
          <p14:tracePt t="20613" x="6599238" y="2732088"/>
          <p14:tracePt t="20660" x="6599238" y="2679700"/>
          <p14:tracePt t="20707" x="6599238" y="2598738"/>
          <p14:tracePt t="20769" x="6599238" y="2581275"/>
          <p14:tracePt t="21039" x="6599238" y="2571750"/>
          <p14:tracePt t="21052" x="6599238" y="2562225"/>
          <p14:tracePt t="21083" x="6599238" y="2527300"/>
          <p14:tracePt t="21144" x="6599238" y="2446338"/>
          <p14:tracePt t="21148" x="6608763" y="2411413"/>
          <p14:tracePt t="21191" x="6608763" y="2330450"/>
          <p14:tracePt t="21254" x="6616700" y="2276475"/>
          <p14:tracePt t="21348" x="6616700" y="2268538"/>
          <p14:tracePt t="21503" x="6616700" y="2276475"/>
          <p14:tracePt t="21569" x="6616700" y="2251075"/>
          <p14:tracePt t="21577" x="6616700" y="2241550"/>
          <p14:tracePt t="21631" x="6616700" y="2108200"/>
          <p14:tracePt t="21692" x="6608763" y="2009775"/>
          <p14:tracePt t="21754" x="6589713" y="1928813"/>
          <p14:tracePt t="21817" x="6581775" y="1901825"/>
          <p14:tracePt t="21997" x="6581775" y="1911350"/>
          <p14:tracePt t="22009" x="6581775" y="1919288"/>
          <p14:tracePt t="22142" x="6581775" y="1928813"/>
          <p14:tracePt t="22164" x="6581775" y="1938338"/>
          <p14:tracePt t="22194" x="6581775" y="1982788"/>
          <p14:tracePt t="22255" x="6581775" y="2081213"/>
          <p14:tracePt t="22303" x="6572250" y="2125663"/>
          <p14:tracePt t="22364" x="6562725" y="2152650"/>
          <p14:tracePt t="22585" x="6562725" y="2143125"/>
          <p14:tracePt t="22875" x="6562725" y="2160588"/>
          <p14:tracePt t="22887" x="6562725" y="2170113"/>
          <p14:tracePt t="22915" x="6562725" y="2205038"/>
          <p14:tracePt t="22947" x="6562725" y="2241550"/>
          <p14:tracePt t="22973" x="6562725" y="2276475"/>
          <p14:tracePt t="23004" x="6562725" y="2312988"/>
          <p14:tracePt t="23035" x="6562725" y="2322513"/>
          <p14:tracePt t="23051" x="6562725" y="2330450"/>
          <p14:tracePt t="23073" x="6562725" y="2339975"/>
          <p14:tracePt t="23427" x="6562725" y="2347913"/>
          <p14:tracePt t="23438" x="6562725" y="2357438"/>
          <p14:tracePt t="23473" x="6554788" y="2374900"/>
          <p14:tracePt t="23504" x="6554788" y="2393950"/>
          <p14:tracePt t="23521" x="6554788" y="2401888"/>
          <p14:tracePt t="23537" x="6545263" y="2401888"/>
          <p14:tracePt t="23574" x="6545263" y="2411413"/>
          <p14:tracePt t="23641" x="6545263" y="2419350"/>
          <p14:tracePt t="23727" x="6537325" y="2419350"/>
          <p14:tracePt t="23884" x="6537325" y="2428875"/>
          <p14:tracePt t="23894" x="6537325" y="2438400"/>
          <p14:tracePt t="23935" x="6537325" y="2473325"/>
          <p14:tracePt t="23998" x="6537325" y="2527300"/>
          <p14:tracePt t="24046" x="6537325" y="2589213"/>
          <p14:tracePt t="24093" x="6537325" y="2608263"/>
          <p14:tracePt t="24435" x="6537325" y="2616200"/>
          <p14:tracePt t="24446" x="6537325" y="2633663"/>
          <p14:tracePt t="24484" x="6537325" y="2679700"/>
          <p14:tracePt t="24515" x="6537325" y="2705100"/>
          <p14:tracePt t="24563" x="6527800" y="2741613"/>
          <p14:tracePt t="24624" x="6518275" y="2759075"/>
          <p14:tracePt t="24655" x="6518275" y="2768600"/>
          <p14:tracePt t="24881" x="6510338" y="2768600"/>
          <p14:tracePt t="24892" x="6510338" y="2776538"/>
          <p14:tracePt t="24922" x="6500813" y="2786063"/>
          <p14:tracePt t="24969" x="6483350" y="2795588"/>
          <p14:tracePt t="25031" x="6465888" y="2803525"/>
          <p14:tracePt t="25528" x="6465888" y="2795588"/>
          <p14:tracePt t="25538" x="6456363" y="2786063"/>
          <p14:tracePt t="25580" x="6456363" y="2751138"/>
          <p14:tracePt t="25642" x="6456363" y="2724150"/>
          <p14:tracePt t="25737" x="6456363" y="2633663"/>
          <p14:tracePt t="25768" x="6456363" y="2625725"/>
          <p14:tracePt t="25816" x="6473825" y="2571750"/>
          <p14:tracePt t="25878" x="6581775" y="2384425"/>
          <p14:tracePt t="25972" x="6581775" y="2393950"/>
          <p14:tracePt t="26008" x="6581775" y="2401888"/>
          <p14:tracePt t="26065" x="6581775" y="2455863"/>
          <p14:tracePt t="26127" x="6599238" y="2562225"/>
          <p14:tracePt t="26189" x="6599238" y="2633663"/>
          <p14:tracePt t="26252" x="6599238" y="2643188"/>
          <p14:tracePt t="26356" x="6599238" y="2633663"/>
          <p14:tracePt t="26369" x="6589713" y="2616200"/>
          <p14:tracePt t="26379" x="6581775" y="2608263"/>
          <p14:tracePt t="26439" x="6545263" y="2527300"/>
          <p14:tracePt t="26471" x="6537325" y="2509838"/>
          <p14:tracePt t="26581" x="6545263" y="2589213"/>
          <p14:tracePt t="26628" x="6554788" y="2697163"/>
          <p14:tracePt t="26675" x="6554788" y="2751138"/>
          <p14:tracePt t="26705" x="6554788" y="2776538"/>
          <p14:tracePt t="26767" x="6545263" y="2795588"/>
          <p14:tracePt t="26862" x="6518275" y="2697163"/>
          <p14:tracePt t="26909" x="6510338" y="2598738"/>
          <p14:tracePt t="26970" x="6500813" y="2544763"/>
          <p14:tracePt t="27002" x="6500813" y="2536825"/>
          <p14:tracePt t="27096" x="6527800" y="2598738"/>
          <p14:tracePt t="27157" x="6581775" y="2732088"/>
          <p14:tracePt t="27205" x="6599238" y="2786063"/>
          <p14:tracePt t="27251" x="6608763" y="2813050"/>
          <p14:tracePt t="27365" x="6608763" y="2803525"/>
          <p14:tracePt t="27376" x="6599238" y="2786063"/>
          <p14:tracePt t="27422" x="6572250" y="2687638"/>
          <p14:tracePt t="27453" x="6545263" y="2571750"/>
          <p14:tracePt t="27486" x="6537325" y="2490788"/>
          <p14:tracePt t="27547" x="6537325" y="2473325"/>
          <p14:tracePt t="27673" x="6581775" y="2697163"/>
          <p14:tracePt t="27720" x="6599238" y="2759075"/>
          <p14:tracePt t="27796" x="6599238" y="2741613"/>
          <p14:tracePt t="27812" x="6589713" y="2724150"/>
          <p14:tracePt t="27843" x="6572250" y="2670175"/>
          <p14:tracePt t="27889" x="6554788" y="2500313"/>
          <p14:tracePt t="27936" x="6545263" y="2393950"/>
          <p14:tracePt t="27984" x="6537325" y="2347913"/>
          <p14:tracePt t="28015" x="6537325" y="2339975"/>
          <p14:tracePt t="28062" x="6537325" y="2347913"/>
          <p14:tracePt t="28124" x="6537325" y="2509838"/>
          <p14:tracePt t="28155" x="6545263" y="2562225"/>
          <p14:tracePt t="28187" x="6554788" y="2608263"/>
          <p14:tracePt t="28325" x="6545263" y="2589213"/>
          <p14:tracePt t="28337" x="6545263" y="2571750"/>
          <p14:tracePt t="28389" x="6527800" y="2509838"/>
          <p14:tracePt t="28452" x="6527800" y="2490788"/>
          <p14:tracePt t="28531" x="6527800" y="2527300"/>
          <p14:tracePt t="28593" x="6562725" y="2643188"/>
          <p14:tracePt t="28654" x="6562725" y="2679700"/>
          <p14:tracePt t="28744" x="6562725" y="2670175"/>
          <p14:tracePt t="28764" x="6562725" y="2643188"/>
          <p14:tracePt t="28826" x="6545263" y="2473325"/>
          <p14:tracePt t="28874" x="6537325" y="2428875"/>
          <p14:tracePt t="28982" x="6537325" y="2438400"/>
          <p14:tracePt t="29029" x="6554788" y="2509838"/>
          <p14:tracePt t="29059" x="6554788" y="2536825"/>
          <p14:tracePt t="29169" x="6554788" y="2544763"/>
          <p14:tracePt t="29381" x="6554788" y="2517775"/>
          <p14:tracePt t="29393" x="6545263" y="2500313"/>
          <p14:tracePt t="29430" x="6545263" y="2482850"/>
          <p14:tracePt t="29462" x="6545263" y="2473325"/>
          <p14:tracePt t="30917" x="6545263" y="2482850"/>
          <p14:tracePt t="30928" x="6545263" y="2500313"/>
          <p14:tracePt t="30966" x="6545263" y="2554288"/>
          <p14:tracePt t="30998" x="6545263" y="2571750"/>
          <p14:tracePt t="31045" x="6545263" y="2608263"/>
          <p14:tracePt t="31093" x="6537325" y="2625725"/>
          <p14:tracePt t="31197" x="6500813" y="2652713"/>
          <p14:tracePt t="31228" x="6491288" y="2652713"/>
          <p14:tracePt t="31322" x="6491288" y="2643188"/>
          <p14:tracePt t="31368" x="6491288" y="2633663"/>
          <p14:tracePt t="31543" x="6491288" y="2625725"/>
          <p14:tracePt t="31553" x="6491288" y="2616200"/>
          <p14:tracePt t="31698" x="6491288" y="2625725"/>
          <p14:tracePt t="31709" x="6491288" y="2643188"/>
          <p14:tracePt t="31759" x="6491288" y="2714625"/>
          <p14:tracePt t="31807" x="6491288" y="2741613"/>
          <p14:tracePt t="31837" x="6491288" y="2768600"/>
          <p14:tracePt t="31884" x="6491288" y="2803525"/>
          <p14:tracePt t="31931" x="6500813" y="2830513"/>
          <p14:tracePt t="31990" x="6500813" y="2840038"/>
          <p14:tracePt t="32022" x="6500813" y="2857500"/>
          <p14:tracePt t="32069" x="6500813" y="2894013"/>
          <p14:tracePt t="32130" x="6527800" y="2946400"/>
          <p14:tracePt t="32178" x="6545263" y="3000375"/>
          <p14:tracePt t="32239" x="6562725" y="3054350"/>
          <p14:tracePt t="32454" x="6562725" y="3062288"/>
          <p14:tracePt t="32465" x="6572250" y="3071813"/>
          <p14:tracePt t="32491" x="6581775" y="3098800"/>
          <p14:tracePt t="32522" x="6589713" y="3133725"/>
          <p14:tracePt t="32584" x="6626225" y="3214688"/>
          <p14:tracePt t="32632" x="6626225" y="3224213"/>
          <p14:tracePt t="32679" x="6626225" y="3232150"/>
          <p14:tracePt t="32789" x="6634163" y="3251200"/>
          <p14:tracePt t="32792" x="6634163" y="3259138"/>
          <p14:tracePt t="32825" x="6634163" y="3268663"/>
          <p14:tracePt t="32866" x="6634163" y="3276600"/>
          <p14:tracePt t="32914" x="6634163" y="3286125"/>
          <p14:tracePt t="32947" x="6634163" y="3295650"/>
          <p14:tracePt t="33008" x="6634163" y="3313113"/>
          <p14:tracePt t="33039" x="6634163" y="3322638"/>
          <p14:tracePt t="33071" x="6626225" y="3330575"/>
          <p14:tracePt t="33132" x="6616700" y="3330575"/>
          <p14:tracePt t="33353" x="6616700" y="3322638"/>
          <p14:tracePt t="33367" x="6616700" y="3313113"/>
          <p14:tracePt t="33414" x="6608763" y="3276600"/>
          <p14:tracePt t="33477" x="6608763" y="3251200"/>
          <p14:tracePt t="33525" x="6608763" y="3232150"/>
          <p14:tracePt t="33586" x="6608763" y="3116263"/>
          <p14:tracePt t="33648" x="6599238" y="3054350"/>
          <p14:tracePt t="33743" x="6589713" y="3054350"/>
          <p14:tracePt t="33955" x="6589713" y="3044825"/>
          <p14:tracePt t="33966" x="6589713" y="3017838"/>
          <p14:tracePt t="34021" x="6581775" y="2919413"/>
          <p14:tracePt t="34053" x="6581775" y="2847975"/>
          <p14:tracePt t="34115" x="6572250" y="2679700"/>
          <p14:tracePt t="34162" x="6572250" y="2652713"/>
          <p14:tracePt t="34494" x="6572250" y="2643188"/>
          <p14:tracePt t="34523" x="6572250" y="2633663"/>
          <p14:tracePt t="34555" x="6572250" y="2581275"/>
          <p14:tracePt t="34617" x="6572250" y="2465388"/>
          <p14:tracePt t="34665" x="6572250" y="2401888"/>
          <p14:tracePt t="34696" x="6562725" y="2374900"/>
          <p14:tracePt t="34744" x="6562725" y="2330450"/>
          <p14:tracePt t="34804" x="6562725" y="2322513"/>
          <p14:tracePt t="35070" x="6562725" y="2303463"/>
          <p14:tracePt t="35082" x="6562725" y="2286000"/>
          <p14:tracePt t="35132" x="6554788" y="2179638"/>
          <p14:tracePt t="35180" x="6545263" y="2098675"/>
          <p14:tracePt t="35241" x="6545263" y="1965325"/>
          <p14:tracePt t="35304" x="6545263" y="1893888"/>
          <p14:tracePt t="35658" x="6545263" y="1884363"/>
          <p14:tracePt t="35671" x="6545263" y="1866900"/>
          <p14:tracePt t="35712" x="6545263" y="1795463"/>
          <p14:tracePt t="35760" x="6545263" y="1697038"/>
          <p14:tracePt t="35790" x="6537325" y="1660525"/>
          <p14:tracePt t="35852" x="6527800" y="1581150"/>
          <p14:tracePt t="37857" x="6518275" y="1581150"/>
          <p14:tracePt t="39705" x="6518275" y="1589088"/>
          <p14:tracePt t="39932" x="6518275" y="1598613"/>
          <p14:tracePt t="39957" x="6518275" y="1608138"/>
          <p14:tracePt t="39993" x="6518275" y="1616075"/>
          <p14:tracePt t="40026" x="6518275" y="1625600"/>
          <p14:tracePt t="40058" x="6518275" y="1670050"/>
          <p14:tracePt t="40074" x="6527800" y="1687513"/>
          <p14:tracePt t="40090" x="6537325" y="1751013"/>
          <p14:tracePt t="40113" x="6545263" y="1830388"/>
          <p14:tracePt t="40143" x="6545263" y="1919288"/>
          <p14:tracePt t="40159" x="6545263" y="1955800"/>
          <p14:tracePt t="40190" x="6545263" y="2036763"/>
          <p14:tracePt t="40212" x="6545263" y="2081213"/>
          <p14:tracePt t="40228" x="6545263" y="2098675"/>
          <p14:tracePt t="40244" x="6545263" y="2116138"/>
          <p14:tracePt t="40275" x="6537325" y="2133600"/>
          <p14:tracePt t="40439" x="6527800" y="2170113"/>
          <p14:tracePt t="40449" x="6500813" y="2197100"/>
          <p14:tracePt t="40488" x="6456363" y="2330450"/>
          <p14:tracePt t="40520" x="6411913" y="2517775"/>
          <p14:tracePt t="40581" x="6348413" y="2813050"/>
          <p14:tracePt t="40630" x="6330950" y="2857500"/>
          <p14:tracePt t="40724" x="6313488" y="2840038"/>
          <p14:tracePt t="40770" x="6303963" y="2795588"/>
          <p14:tracePt t="40848" x="6303963" y="2830513"/>
          <p14:tracePt t="40910" x="6367463" y="2990850"/>
          <p14:tracePt t="40973" x="6394450" y="3044825"/>
          <p14:tracePt t="41026" x="6394450" y="3036888"/>
          <p14:tracePt t="41051" x="6394450" y="2928938"/>
          <p14:tracePt t="41097" x="6384925" y="2741613"/>
          <p14:tracePt t="41145" x="6394450" y="2652713"/>
          <p14:tracePt t="41206" x="6394450" y="2633663"/>
          <p14:tracePt t="41254" x="6402388" y="2633663"/>
          <p14:tracePt t="41332" x="6465888" y="2652713"/>
          <p14:tracePt t="41379" x="6510338" y="2679700"/>
          <p14:tracePt t="41426" x="6527800" y="2687638"/>
          <p14:tracePt t="41488" x="6527800" y="2643188"/>
          <p14:tracePt t="41519" x="6527800" y="2527300"/>
          <p14:tracePt t="41566" x="6527800" y="2419350"/>
          <p14:tracePt t="41597" x="6527800" y="2401888"/>
          <p14:tracePt t="41643" x="6527800" y="2374900"/>
          <p14:tracePt t="42538" x="6527800" y="2357438"/>
          <p14:tracePt t="42549" x="6527800" y="2347913"/>
          <p14:tracePt t="42577" x="6527800" y="2330450"/>
          <p14:tracePt t="42614" x="6527800" y="2322513"/>
          <p14:tracePt t="42910" x="6527800" y="2312988"/>
          <p14:tracePt t="42958" x="6527800" y="2303463"/>
          <p14:tracePt t="42970" x="6527800" y="2295525"/>
          <p14:tracePt t="43015" x="6527800" y="2268538"/>
          <p14:tracePt t="43018" x="6527800" y="2259013"/>
          <p14:tracePt t="43077" x="6545263" y="2214563"/>
          <p14:tracePt t="43109" x="6545263" y="2152650"/>
          <p14:tracePt t="43171" x="6572250" y="2089150"/>
          <p14:tracePt t="43219" x="6572250" y="2071688"/>
          <p14:tracePt t="43535" x="6581775" y="2071688"/>
          <p14:tracePt t="43546" x="6581775" y="2054225"/>
          <p14:tracePt t="43577" x="6608763" y="2027238"/>
          <p14:tracePt t="43618" x="6643688" y="1990725"/>
          <p14:tracePt t="43649" x="6653213" y="1990725"/>
          <p14:tracePt t="43697" x="6661150" y="1990725"/>
          <p14:tracePt t="43788" x="6680200" y="1990725"/>
          <p14:tracePt t="44038" x="6688138" y="1990725"/>
          <p14:tracePt t="44063" x="6705600" y="1990725"/>
          <p14:tracePt t="44085" x="6705600" y="1982788"/>
          <p14:tracePt t="44119" x="6715125" y="1982788"/>
          <p14:tracePt t="44254" x="6732588" y="1982788"/>
          <p14:tracePt t="44448" x="6742113" y="1982788"/>
          <p14:tracePt t="44459" x="6742113" y="1990725"/>
          <p14:tracePt t="44497" x="6786563" y="2017713"/>
          <p14:tracePt t="44546" x="6831013" y="2081213"/>
          <p14:tracePt t="44576" x="6831013" y="2089150"/>
          <p14:tracePt t="44638" x="6840538" y="2108200"/>
          <p14:tracePt t="44686" x="6840538" y="2143125"/>
          <p14:tracePt t="44717" x="6840538" y="2179638"/>
          <p14:tracePt t="44926" x="6840538" y="2187575"/>
          <p14:tracePt t="44939" x="6840538" y="2197100"/>
          <p14:tracePt t="44955" x="6848475" y="2224088"/>
          <p14:tracePt t="45006" x="6867525" y="2276475"/>
          <p14:tracePt t="45052" x="6867525" y="2330450"/>
          <p14:tracePt t="45114" x="6875463" y="2411413"/>
          <p14:tracePt t="45146" x="6884988" y="2465388"/>
          <p14:tracePt t="45208" x="6894513" y="2509838"/>
          <p14:tracePt t="45271" x="6894513" y="2517775"/>
          <p14:tracePt t="45541" x="6894513" y="2544763"/>
          <p14:tracePt t="45551" x="6894513" y="2562225"/>
          <p14:tracePt t="45601" x="6902450" y="2616200"/>
          <p14:tracePt t="45632" x="6902450" y="2633663"/>
          <p14:tracePt t="45694" x="6902450" y="2652713"/>
          <p14:tracePt t="45726" x="6911975" y="2660650"/>
          <p14:tracePt t="45773" x="6911975" y="2670175"/>
          <p14:tracePt t="45820" x="6875463" y="2670175"/>
          <p14:tracePt t="45882" x="6858000" y="2652713"/>
          <p14:tracePt t="45914" x="6848475" y="2625725"/>
          <p14:tracePt t="45976" x="6840538" y="2544763"/>
          <p14:tracePt t="46007" x="6831013" y="2482850"/>
          <p14:tracePt t="46055" x="6786563" y="2384425"/>
          <p14:tracePt t="46058" x="6777038" y="2357438"/>
          <p14:tracePt t="46085" x="6769100" y="2312988"/>
          <p14:tracePt t="46147" x="6715125" y="2170113"/>
          <p14:tracePt t="46178" x="6697663" y="2098675"/>
          <p14:tracePt t="46240" x="6680200" y="2054225"/>
          <p14:tracePt t="46429" x="6670675" y="2036763"/>
          <p14:tracePt t="46440" x="6670675" y="2017713"/>
          <p14:tracePt t="46477" x="6643688" y="1911350"/>
          <p14:tracePt t="46524" x="6616700" y="1741488"/>
          <p14:tracePt t="46586" x="6608763" y="1598613"/>
          <p14:tracePt t="46617" x="6608763" y="1544638"/>
          <p14:tracePt t="46678" x="6608763" y="1446213"/>
          <p14:tracePt t="46726" x="6608763" y="1438275"/>
          <p14:tracePt t="46787" x="6643688" y="1455738"/>
          <p14:tracePt t="46836" x="6732588" y="1571625"/>
          <p14:tracePt t="46881" x="6732588" y="1581150"/>
          <p14:tracePt t="46975" x="6751638" y="1608138"/>
          <p14:tracePt t="47021" x="6769100" y="1670050"/>
          <p14:tracePt t="47084" x="6777038" y="1704975"/>
          <p14:tracePt t="47115" x="6777038" y="1714500"/>
          <p14:tracePt t="47176" x="6732588" y="1714500"/>
          <p14:tracePt t="47209" x="6688138" y="1652588"/>
          <p14:tracePt t="47270" x="6670675" y="1589088"/>
          <p14:tracePt t="47301" x="6670675" y="1581150"/>
          <p14:tracePt t="47412" x="6759575" y="1670050"/>
          <p14:tracePt t="47442" x="6786563" y="1731963"/>
          <p14:tracePt t="47504" x="6894513" y="1911350"/>
          <p14:tracePt t="47567" x="7027863" y="2152650"/>
          <p14:tracePt t="47570" x="7045325" y="2179638"/>
          <p14:tracePt t="47628" x="7062788" y="2232025"/>
          <p14:tracePt t="47772" x="7062788" y="2251075"/>
          <p14:tracePt t="47786" x="7072313" y="2259013"/>
          <p14:tracePt t="47832" x="7126288" y="2411413"/>
          <p14:tracePt t="47863" x="7180263" y="2571750"/>
          <p14:tracePt t="47926" x="7286625" y="2884488"/>
          <p14:tracePt t="47972" x="7296150" y="2919413"/>
          <p14:tracePt t="48003" x="7286625" y="2919413"/>
          <p14:tracePt t="48065" x="7161213" y="2643188"/>
          <p14:tracePt t="48127" x="7126288" y="2428875"/>
          <p14:tracePt t="48189" x="7108825" y="2259013"/>
          <p14:tracePt t="48252" x="7037388" y="2009775"/>
          <p14:tracePt t="48299" x="7037388" y="2000250"/>
          <p14:tracePt t="48347" x="7045325" y="2044700"/>
          <p14:tracePt t="48392" x="7161213" y="2357438"/>
          <p14:tracePt t="48455" x="7215188" y="2517775"/>
          <p14:tracePt t="48533" x="7215188" y="2509838"/>
          <p14:tracePt t="48581" x="7215188" y="2482850"/>
          <p14:tracePt t="48627" x="7205663" y="2393950"/>
          <p14:tracePt t="48689" x="7153275" y="2259013"/>
          <p14:tracePt t="48721" x="7099300" y="2160588"/>
          <p14:tracePt t="48769" x="6991350" y="2071688"/>
          <p14:tracePt t="48799" x="6956425" y="2054225"/>
          <p14:tracePt t="48831" x="6894513" y="2044700"/>
          <p14:tracePt t="48878" x="6831013" y="2062163"/>
          <p14:tracePt t="49033" x="6813550" y="2062163"/>
          <p14:tracePt t="49047" x="6796088" y="2062163"/>
          <p14:tracePt t="49096" x="6705600" y="2017713"/>
          <p14:tracePt t="49143" x="6562725" y="1946275"/>
          <p14:tracePt t="49175" x="6510338" y="1911350"/>
          <p14:tracePt t="49222" x="6419850" y="1812925"/>
          <p14:tracePt t="49283" x="6375400" y="1768475"/>
          <p14:tracePt t="49432" x="6367463" y="1758950"/>
          <p14:tracePt t="49441" x="6357938" y="1751013"/>
          <p14:tracePt t="49502" x="6348413" y="1741488"/>
          <p14:tracePt t="49565" x="6340475" y="1731963"/>
          <p14:tracePt t="49628" x="6411913" y="1697038"/>
          <p14:tracePt t="49689" x="6491288" y="1768475"/>
          <p14:tracePt t="49752" x="6804025" y="2009775"/>
          <p14:tracePt t="49800" x="7037388" y="2357438"/>
          <p14:tracePt t="49830" x="7134225" y="2652713"/>
          <p14:tracePt t="49880" x="7205663" y="3009900"/>
          <p14:tracePt t="49939" x="7232650" y="3259138"/>
          <p14:tracePt t="49987" x="7242175" y="3276600"/>
          <p14:tracePt t="50152" x="7251700" y="3276600"/>
          <p14:tracePt t="50306" x="7251700" y="3268663"/>
          <p14:tracePt t="50320" x="7242175" y="3241675"/>
          <p14:tracePt t="50361" x="7215188" y="3081338"/>
          <p14:tracePt t="50409" x="7188200" y="2901950"/>
          <p14:tracePt t="50471" x="7153275" y="2768600"/>
          <p14:tracePt t="50504" x="7126288" y="2670175"/>
          <p14:tracePt t="50549" x="7099300" y="2527300"/>
          <p14:tracePt t="50581" x="7089775" y="2482850"/>
          <p14:tracePt t="50801" x="7081838" y="2465388"/>
          <p14:tracePt t="50810" x="7072313" y="2446338"/>
          <p14:tracePt t="50848" x="7037388" y="2330450"/>
          <p14:tracePt t="50879" x="7018338" y="2170113"/>
          <p14:tracePt t="50927" x="6965950" y="1874838"/>
          <p14:tracePt t="50973" x="6902450" y="1670050"/>
          <p14:tracePt t="51036" x="6769100" y="1482725"/>
          <p14:tracePt t="51067" x="6680200" y="1428750"/>
          <p14:tracePt t="51115" x="6626225" y="1419225"/>
          <p14:tracePt t="51146" x="6616700" y="1419225"/>
          <p14:tracePt t="51207" x="6608763" y="1419225"/>
          <p14:tracePt t="51254" x="6608763" y="1411288"/>
          <p14:tracePt t="51472" x="6608763" y="1401763"/>
          <p14:tracePt t="51521" x="6608763" y="1393825"/>
          <p14:tracePt t="51544" x="6616700" y="1393825"/>
          <p14:tracePt t="51584" x="6653213" y="1401763"/>
          <p14:tracePt t="51646" x="6751638" y="1465263"/>
          <p14:tracePt t="51694" x="6813550" y="1527175"/>
          <p14:tracePt t="51741" x="6884988" y="1598613"/>
          <p14:tracePt t="51788" x="6938963" y="1652588"/>
          <p14:tracePt t="51818" x="6956425" y="1697038"/>
          <p14:tracePt t="51866" x="6983413" y="1751013"/>
          <p14:tracePt t="51896" x="7010400" y="1803400"/>
          <p14:tracePt t="51943" x="7027863" y="1884363"/>
          <p14:tracePt t="51975" x="7027863" y="1911350"/>
          <p14:tracePt t="52021" x="7027863" y="1919288"/>
          <p14:tracePt t="52300" x="7037388" y="1938338"/>
          <p14:tracePt t="52315" x="7045325" y="1955800"/>
          <p14:tracePt t="52365" x="7081838" y="2071688"/>
          <p14:tracePt t="52427" x="7108825" y="2170113"/>
          <p14:tracePt t="52475" x="7116763" y="2179638"/>
          <p14:tracePt t="52585" x="7134225" y="2259013"/>
          <p14:tracePt t="52615" x="7143750" y="2330450"/>
          <p14:tracePt t="52661" x="7143750" y="2419350"/>
          <p14:tracePt t="52709" x="7143750" y="2527300"/>
          <p14:tracePt t="52741" x="7143750" y="2562225"/>
          <p14:tracePt t="52803" x="7143750" y="2581275"/>
          <p14:tracePt t="52898" x="7143750" y="2589213"/>
          <p14:tracePt t="54750" x="7143750" y="2598738"/>
          <p14:tracePt t="54810" x="7143750" y="2608263"/>
          <p14:tracePt t="54845" x="7143750" y="2616200"/>
          <p14:tracePt t="54858" x="7143750" y="2625725"/>
          <p14:tracePt t="55457" x="7143750" y="2633663"/>
          <p14:tracePt t="55482" x="7143750" y="2643188"/>
          <p14:tracePt t="55505" x="7134225" y="2643188"/>
          <p14:tracePt t="55541" x="7134225" y="2652713"/>
          <p14:tracePt t="55572" x="7134225" y="2660650"/>
          <p14:tracePt t="55603" x="7126288" y="2660650"/>
          <p14:tracePt t="55688" x="7116763" y="2660650"/>
          <p14:tracePt t="55722" x="7116763" y="2670175"/>
          <p14:tracePt t="55750" x="7108825" y="2670175"/>
          <p14:tracePt t="55796" x="7099300" y="2679700"/>
          <p14:tracePt t="55923" x="7099300" y="2660650"/>
          <p14:tracePt t="55968" x="7099300" y="2643188"/>
          <p14:tracePt t="56016" x="7099300" y="2616200"/>
          <p14:tracePt t="56063" x="7099300" y="2598738"/>
          <p14:tracePt t="56123" x="7099300" y="2589213"/>
          <p14:tracePt t="56239" x="7099300" y="2581275"/>
          <p14:tracePt t="56298" x="7099300" y="2562225"/>
          <p14:tracePt t="56322" x="7099300" y="2554288"/>
          <p14:tracePt t="56358" x="7099300" y="2527300"/>
          <p14:tracePt t="56645" x="7099300" y="2509838"/>
          <p14:tracePt t="56658" x="7099300" y="2500313"/>
          <p14:tracePt t="56704" x="7099300" y="2482850"/>
          <p14:tracePt t="56889" x="7099300" y="2473325"/>
          <p14:tracePt t="56911" x="7099300" y="2465388"/>
          <p14:tracePt t="56939" x="7099300" y="2438400"/>
          <p14:tracePt t="56970" x="7099300" y="2411413"/>
          <p14:tracePt t="57032" x="7099300" y="2312988"/>
          <p14:tracePt t="57095" x="7108825" y="2259013"/>
          <p14:tracePt t="57295" x="7108825" y="2251075"/>
          <p14:tracePt t="57380" x="7108825" y="2241550"/>
          <p14:tracePt t="57390" x="7108825" y="2232025"/>
          <p14:tracePt t="57439" x="7116763" y="2214563"/>
          <p14:tracePt t="57488" x="7116763" y="2205038"/>
          <p14:tracePt t="57750" x="7116763" y="2197100"/>
          <p14:tracePt t="57762" x="7116763" y="2187575"/>
          <p14:tracePt t="57789" x="7126288" y="2187575"/>
          <p14:tracePt t="58843" x="7126288" y="2179638"/>
          <p14:tracePt t="59347" x="7108825" y="2205038"/>
          <p14:tracePt t="59363" x="7072313" y="2224088"/>
          <p14:tracePt t="59396" x="6956425" y="2330450"/>
          <p14:tracePt t="59426" x="6894513" y="2401888"/>
          <p14:tracePt t="59488" x="6751638" y="2536825"/>
          <p14:tracePt t="59537" x="6697663" y="2589213"/>
          <p14:tracePt t="59583" x="6697663" y="2598738"/>
          <p14:tracePt t="59614" x="6688138" y="2616200"/>
          <p14:tracePt t="59646" x="6688138" y="2633663"/>
          <p14:tracePt t="59693" x="6670675" y="2670175"/>
          <p14:tracePt t="59852" x="6661150" y="2670175"/>
          <p14:tracePt t="59892" x="6653213" y="2679700"/>
          <p14:tracePt t="59913" x="6626225" y="2705100"/>
          <p14:tracePt t="59985" x="6473825" y="2830513"/>
          <p14:tracePt t="60047" x="6446838" y="2874963"/>
          <p14:tracePt t="60609" x="6446838" y="2867025"/>
          <p14:tracePt t="60692" x="6456363" y="2867025"/>
          <p14:tracePt t="60703" x="6456363" y="2857500"/>
          <p14:tracePt t="60752" x="6473825" y="2840038"/>
          <p14:tracePt t="60783" x="6483350" y="2840038"/>
          <p14:tracePt t="60946" x="6483350" y="2847975"/>
          <p14:tracePt t="61823" x="6483350" y="2857500"/>
          <p14:tracePt t="62157" x="6483350" y="2867025"/>
          <p14:tracePt t="62421" x="6483350" y="2857500"/>
          <p14:tracePt t="62961" x="6483350" y="2867025"/>
          <p14:tracePt t="62974" x="6483350" y="2884488"/>
          <p14:tracePt t="63009" x="6483350" y="2894013"/>
          <p14:tracePt t="63070" x="6483350" y="2911475"/>
          <p14:tracePt t="63090" x="6483350" y="2919413"/>
          <p14:tracePt t="63122" x="6483350" y="2946400"/>
          <p14:tracePt t="63160" x="6491288" y="2955925"/>
          <p14:tracePt t="63192" x="6510338" y="2973388"/>
          <p14:tracePt t="63222" x="6518275" y="2973388"/>
          <p14:tracePt t="63254" x="6537325" y="2990850"/>
          <p14:tracePt t="63276" x="6545263" y="3000375"/>
          <p14:tracePt t="63323" x="6554788" y="3017838"/>
          <p14:tracePt t="63361" x="6581775" y="3071813"/>
          <p14:tracePt t="63391" x="6599238" y="3133725"/>
          <p14:tracePt t="63423" x="6643688" y="3197225"/>
          <p14:tracePt t="63446" x="6661150" y="3205163"/>
          <p14:tracePt t="63706" x="6670675" y="3205163"/>
          <p14:tracePt t="63742" x="6670675" y="3214688"/>
          <p14:tracePt t="63813" x="6661150" y="3224213"/>
          <p14:tracePt t="63839" x="6653213" y="3232150"/>
          <p14:tracePt t="63861" x="6653213" y="3241675"/>
          <p14:tracePt t="63959" x="6653213" y="3232150"/>
          <p14:tracePt t="64055" x="6643688" y="3232150"/>
          <p14:tracePt t="64103" x="6643688" y="3241675"/>
          <p14:tracePt t="64114" x="6643688" y="3251200"/>
          <p14:tracePt t="64173" x="6643688" y="3322638"/>
          <p14:tracePt t="64204" x="6643688" y="3340100"/>
          <p14:tracePt t="64266" x="6643688" y="3348038"/>
          <p14:tracePt t="64298" x="6643688" y="3357563"/>
          <p14:tracePt t="64787" x="6634163" y="3357563"/>
          <p14:tracePt t="64895" x="6634163" y="3367088"/>
          <p14:tracePt t="64907" x="6634163" y="3384550"/>
          <p14:tracePt t="64962" x="6634163" y="3402013"/>
          <p14:tracePt t="65025" x="6634163" y="3411538"/>
          <p14:tracePt t="65366" x="6626225" y="3402013"/>
          <p14:tracePt t="65374" x="6616700" y="3402013"/>
          <p14:tracePt t="65416" x="6599238" y="3367088"/>
          <p14:tracePt t="65465" x="6572250" y="3313113"/>
          <p14:tracePt t="65511" x="6562725" y="3313113"/>
          <p14:tracePt t="65627" x="6572250" y="3322638"/>
          <p14:tracePt t="65648" x="6572250" y="3348038"/>
          <p14:tracePt t="65679" x="6572250" y="3384550"/>
          <p14:tracePt t="65711" x="6572250" y="3402013"/>
          <p14:tracePt t="65766" x="6572250" y="3394075"/>
          <p14:tracePt t="65783" x="6562725" y="3375025"/>
          <p14:tracePt t="65811" x="6554788" y="3357563"/>
          <p14:tracePt t="65844" x="6545263" y="3348038"/>
          <p14:tracePt t="65953" x="6545263" y="3375025"/>
          <p14:tracePt t="65965" x="6545263" y="3394075"/>
          <p14:tracePt t="65996" x="6545263" y="3429000"/>
          <p14:tracePt t="66042" x="6554788" y="3536950"/>
          <p14:tracePt t="66105" x="6554788" y="3608388"/>
          <p14:tracePt t="66168" x="6554788" y="3625850"/>
          <p14:tracePt t="66395" x="6554788" y="3643313"/>
          <p14:tracePt t="66409" x="6554788" y="3670300"/>
          <p14:tracePt t="66449" x="6554788" y="3822700"/>
          <p14:tracePt t="66496" x="6554788" y="3983038"/>
          <p14:tracePt t="66544" x="6554788" y="4000500"/>
          <p14:tracePt t="66591" x="6527800" y="4062413"/>
          <p14:tracePt t="66653" x="6483350" y="4160838"/>
          <p14:tracePt t="66715" x="6465888" y="4251325"/>
          <p14:tracePt t="66777" x="6438900" y="4295775"/>
          <p14:tracePt t="66840" x="6429375" y="4313238"/>
          <p14:tracePt t="67094" x="6411913" y="4313238"/>
          <p14:tracePt t="67106" x="6394450" y="4313238"/>
          <p14:tracePt t="67124" x="6375400" y="4330700"/>
          <p14:tracePt t="67170" x="6323013" y="4384675"/>
          <p14:tracePt t="67231" x="6313488" y="4394200"/>
          <p14:tracePt t="67294" x="6296025" y="4375150"/>
          <p14:tracePt t="67488" x="6296025" y="4367213"/>
          <p14:tracePt t="67562" x="6296025" y="4357688"/>
          <p14:tracePt t="67574" x="6303963" y="4330700"/>
          <p14:tracePt t="67609" x="6313488" y="4313238"/>
          <p14:tracePt t="67670" x="6348413" y="4268788"/>
          <p14:tracePt t="67701" x="6367463" y="4251325"/>
          <p14:tracePt t="67749" x="6367463" y="4241800"/>
          <p14:tracePt t="67811" x="6402388" y="4152900"/>
          <p14:tracePt t="67859" x="6411913" y="4116388"/>
          <p14:tracePt t="67862" x="6411913" y="4108450"/>
          <p14:tracePt t="68366" x="6419850" y="4108450"/>
          <p14:tracePt t="68377" x="6419850" y="4098925"/>
          <p14:tracePt t="68402" x="6429375" y="4071938"/>
          <p14:tracePt t="68432" x="6438900" y="4044950"/>
          <p14:tracePt t="68449" x="6438900" y="4037013"/>
          <p14:tracePt t="68471" x="6446838" y="4037013"/>
          <p14:tracePt t="70213" x="6446838" y="4027488"/>
          <p14:tracePt t="70225" x="6456363" y="4017963"/>
          <p14:tracePt t="70275" x="6518275" y="4000500"/>
          <p14:tracePt t="70337" x="6537325" y="4000500"/>
          <p14:tracePt t="70400" x="6545263" y="3990975"/>
          <p14:tracePt t="70526" x="6572250" y="3956050"/>
          <p14:tracePt t="70537" x="6599238" y="3919538"/>
          <p14:tracePt t="70588" x="6616700" y="3902075"/>
          <p14:tracePt t="70767" x="6616700" y="3894138"/>
          <p14:tracePt t="70803" x="6616700" y="3875088"/>
          <p14:tracePt t="70820" x="6626225" y="3857625"/>
          <p14:tracePt t="70875" x="6634163" y="3813175"/>
          <p14:tracePt t="70923" x="6634163" y="3803650"/>
          <p14:tracePt t="71006" x="6634163" y="3795713"/>
          <p14:tracePt t="71035" x="6634163" y="3776663"/>
          <p14:tracePt t="71094" x="6634163" y="3679825"/>
          <p14:tracePt t="71127" x="6634163" y="3633788"/>
          <p14:tracePt t="71142" x="6634163" y="3625850"/>
          <p14:tracePt t="71204" x="6643688" y="3571875"/>
          <p14:tracePt t="71500" x="6643688" y="3562350"/>
          <p14:tracePt t="71512" x="6643688" y="3554413"/>
          <p14:tracePt t="71563" x="6643688" y="3490913"/>
          <p14:tracePt t="71626" x="6653213" y="3375025"/>
          <p14:tracePt t="71674" x="6653213" y="3348038"/>
          <p14:tracePt t="71721" x="6653213" y="3340100"/>
          <p14:tracePt t="72159" x="6653213" y="3322638"/>
          <p14:tracePt t="72170" x="6643688" y="3295650"/>
          <p14:tracePt t="72208" x="6626225" y="3251200"/>
          <p14:tracePt t="72239" x="6616700" y="3214688"/>
          <p14:tracePt t="72272" x="6599238" y="3179763"/>
          <p14:tracePt t="72333" x="6589713" y="3152775"/>
          <p14:tracePt t="72795" x="6589713" y="3143250"/>
          <p14:tracePt t="72808" x="6589713" y="3133725"/>
          <p14:tracePt t="72903" x="6608763" y="3133725"/>
          <p14:tracePt t="73108" x="6608763" y="3116263"/>
          <p14:tracePt t="73120" x="6608763" y="3098800"/>
          <p14:tracePt t="73157" x="6634163" y="3036888"/>
          <p14:tracePt t="73204" x="6643688" y="2965450"/>
          <p14:tracePt t="73266" x="6643688" y="2928938"/>
          <p14:tracePt t="73613" x="6643688" y="2919413"/>
          <p14:tracePt t="73636" x="6643688" y="2911475"/>
          <p14:tracePt t="73675" x="6643688" y="2894013"/>
          <p14:tracePt t="73706" x="6643688" y="2874963"/>
          <p14:tracePt t="73753" x="6643688" y="2857500"/>
          <p14:tracePt t="73815" x="6643688" y="2840038"/>
          <p14:tracePt t="74476" x="6643688" y="2874963"/>
          <p14:tracePt t="74488" x="6643688" y="2946400"/>
          <p14:tracePt t="74527" x="6643688" y="3330575"/>
          <p14:tracePt t="74559" x="6643688" y="3581400"/>
          <p14:tracePt t="74591" x="6653213" y="3857625"/>
          <p14:tracePt t="74622" x="6634163" y="4143375"/>
          <p14:tracePt t="74670" x="6599238" y="4286250"/>
          <p14:tracePt t="74700" x="6589713" y="4303713"/>
          <p14:tracePt t="74758" x="6589713" y="4313238"/>
          <p14:tracePt t="74874" x="6589713" y="4322763"/>
          <p14:tracePt t="74885" x="6589713" y="4330700"/>
          <p14:tracePt t="74896" x="6589713" y="4340225"/>
          <p14:tracePt t="75127" x="6572250" y="4340225"/>
          <p14:tracePt t="75140" x="6562725" y="4340225"/>
          <p14:tracePt t="75158" x="6554788" y="4340225"/>
          <p14:tracePt t="75208" x="6510338" y="4330700"/>
          <p14:tracePt t="75267" x="6473825" y="4251325"/>
          <p14:tracePt t="75330" x="6473825" y="4224338"/>
          <p14:tracePt t="75451" x="6473825" y="4214813"/>
          <p14:tracePt t="75498" x="6473825" y="4205288"/>
          <p14:tracePt t="75509" x="6473825" y="4197350"/>
          <p14:tracePt t="75564" x="6483350" y="4125913"/>
          <p14:tracePt t="75595" x="6500813" y="4062413"/>
          <p14:tracePt t="75657" x="6510338" y="4044950"/>
          <p14:tracePt t="75720" x="6527800" y="4010025"/>
          <p14:tracePt t="75752" x="6554788" y="3946525"/>
          <p14:tracePt t="75989" x="6554788" y="3929063"/>
          <p14:tracePt t="76004" x="6554788" y="3902075"/>
          <p14:tracePt t="76049" x="6589713" y="3633788"/>
          <p14:tracePt t="76080" x="6608763" y="3527425"/>
          <p14:tracePt t="76142" x="6616700" y="3375025"/>
          <p14:tracePt t="76204" x="6616700" y="3313113"/>
          <p14:tracePt t="76253" x="6616700" y="3295650"/>
          <p14:tracePt t="76314" x="6626225" y="3232150"/>
          <p14:tracePt t="76345" x="6626225" y="3224213"/>
          <p14:tracePt t="76408" x="6626225" y="3187700"/>
          <p14:tracePt t="76439" x="6626225" y="3179763"/>
          <p14:tracePt t="76949" x="6626225" y="3170238"/>
          <p14:tracePt t="76964" x="6626225" y="3160713"/>
          <p14:tracePt t="76999" x="6634163" y="3143250"/>
          <p14:tracePt t="77370" x="6634163" y="3133725"/>
          <p14:tracePt t="77382" x="6634163" y="3125788"/>
          <p14:tracePt t="77421" x="6634163" y="3098800"/>
          <p14:tracePt t="77469" x="6634163" y="3089275"/>
          <p14:tracePt t="77563" x="6634163" y="3036888"/>
          <p14:tracePt t="77625" x="6634163" y="2938463"/>
          <p14:tracePt t="77640" x="6634163" y="2928938"/>
          <p14:tracePt t="77703" x="6634163" y="2901950"/>
          <p14:tracePt t="77765" x="6634163" y="2894013"/>
          <p14:tracePt t="77961" x="6634163" y="2874963"/>
          <p14:tracePt t="77971" x="6634163" y="2867025"/>
          <p14:tracePt t="78016" x="6634163" y="2847975"/>
          <p14:tracePt t="78113" x="6634163" y="2840038"/>
          <p14:tracePt t="78464" x="6626225" y="2830513"/>
          <p14:tracePt t="78475" x="6626225" y="2822575"/>
          <p14:tracePt t="78518" x="6616700" y="2768600"/>
          <p14:tracePt t="78565" x="6599238" y="2660650"/>
          <p14:tracePt t="78613" x="6581775" y="2562225"/>
          <p14:tracePt t="78675" x="6581775" y="2455863"/>
          <p14:tracePt t="78706" x="6572250" y="2393950"/>
          <p14:tracePt t="78768" x="6562725" y="2312988"/>
          <p14:tracePt t="78816" x="6562725" y="2286000"/>
          <p14:tracePt t="78863" x="6562725" y="2268538"/>
          <p14:tracePt t="79075" x="6562725" y="2251075"/>
          <p14:tracePt t="79096" x="6562725" y="2232025"/>
          <p14:tracePt t="79145" x="6545263" y="2116138"/>
          <p14:tracePt t="79189" x="6527800" y="2009775"/>
          <p14:tracePt t="79207" x="6527800" y="1973263"/>
          <p14:tracePt t="79237" x="6527800" y="1928813"/>
          <p14:tracePt t="79253" x="6527800" y="1919288"/>
          <p14:tracePt t="79269" x="6527800" y="1893888"/>
          <p14:tracePt t="79291" x="6527800" y="1884363"/>
          <p14:tracePt t="79306" x="6527800" y="1866900"/>
          <p14:tracePt t="79578" x="6527800" y="1847850"/>
          <p14:tracePt t="79591" x="6518275" y="1847850"/>
          <p14:tracePt t="79621" x="6510338" y="1822450"/>
          <p14:tracePt t="79667" x="6510338" y="1812925"/>
          <p14:tracePt t="79715" x="6510338" y="1803400"/>
          <p14:tracePt t="79777" x="6527800" y="1803400"/>
          <p14:tracePt t="79839" x="6545263" y="1812925"/>
          <p14:tracePt t="80027" x="6554788" y="1812925"/>
          <p14:tracePt t="80059" x="6562725" y="1812925"/>
          <p14:tracePt t="80090" x="6589713" y="1822450"/>
          <p14:tracePt t="80137" x="6670675" y="1866900"/>
          <p14:tracePt t="80200" x="6813550" y="1990725"/>
          <p14:tracePt t="80248" x="6919913" y="2098675"/>
          <p14:tracePt t="80309" x="7000875" y="2214563"/>
          <p14:tracePt t="80371" x="7062788" y="2339975"/>
          <p14:tracePt t="80434" x="7099300" y="2393950"/>
          <p14:tracePt t="80649" x="7099300" y="2401888"/>
          <p14:tracePt t="80661" x="7099300" y="2411413"/>
          <p14:tracePt t="80700" x="7108825" y="2455863"/>
          <p14:tracePt t="80762" x="7143750" y="2554288"/>
          <p14:tracePt t="80810" x="7153275" y="2598738"/>
          <p14:tracePt t="80888" x="7143750" y="2598738"/>
          <p14:tracePt t="80924" x="7134225" y="2598738"/>
          <p14:tracePt t="80966" x="7099300" y="2571750"/>
          <p14:tracePt t="81013" x="7089775" y="2554288"/>
          <p14:tracePt t="81572" x="7089775" y="2562225"/>
          <p14:tracePt t="81765" x="7089775" y="2598738"/>
          <p14:tracePt t="81776" x="7099300" y="2625725"/>
          <p14:tracePt t="81811" x="7108825" y="2652713"/>
          <p14:tracePt t="81842" x="7108825" y="2660650"/>
          <p14:tracePt t="81876" x="7108825" y="2670175"/>
          <p14:tracePt t="81921" x="7116763" y="2670175"/>
          <p14:tracePt t="81944" x="7116763" y="2679700"/>
          <p14:tracePt t="81973" x="7116763" y="2687638"/>
          <p14:tracePt t="82011" x="7116763" y="2697163"/>
          <p14:tracePt t="82042" x="7116763" y="2714625"/>
          <p14:tracePt t="82075" x="7126288" y="2724150"/>
          <p14:tracePt t="82097" x="7134225" y="2732088"/>
          <p14:tracePt t="82425" x="7134225" y="2751138"/>
          <p14:tracePt t="82439" x="7134225" y="2759075"/>
          <p14:tracePt t="82918" x="7134225" y="2751138"/>
          <p14:tracePt t="82929" x="7134225" y="2741613"/>
          <p14:tracePt t="82960" x="7126288" y="2697163"/>
          <p14:tracePt t="82998" x="7099300" y="2652713"/>
          <p14:tracePt t="83013" x="7099300" y="2643188"/>
          <p14:tracePt t="83091" x="7089775" y="2633663"/>
          <p14:tracePt t="83171" x="7089775" y="2625725"/>
          <p14:tracePt t="83420" x="7081838" y="2608263"/>
          <p14:tracePt t="83434" x="7072313" y="2598738"/>
          <p14:tracePt t="83482" x="7000875" y="2509838"/>
          <p14:tracePt t="83529" x="6946900" y="2419350"/>
          <p14:tracePt t="83578" x="6848475" y="2295525"/>
          <p14:tracePt t="83624" x="6769100" y="2197100"/>
          <p14:tracePt t="83685" x="6705600" y="2152650"/>
          <p14:tracePt t="83748" x="6688138" y="2125663"/>
          <p14:tracePt t="83950" x="6688138" y="2116138"/>
          <p14:tracePt t="83964" x="6680200" y="2108200"/>
          <p14:tracePt t="84013" x="6643688" y="2017713"/>
          <p14:tracePt t="84060" x="6589713" y="1812925"/>
          <p14:tracePt t="84122" x="6581775" y="1714500"/>
          <p14:tracePt t="84184" x="6572250" y="1670050"/>
          <p14:tracePt t="84298" x="6572250" y="1660525"/>
          <p14:tracePt t="84336" x="6581775" y="1643063"/>
          <p14:tracePt t="84358" x="6589713" y="1625600"/>
          <p14:tracePt t="84419" x="6608763" y="1616075"/>
          <p14:tracePt t="84482" x="6688138" y="1633538"/>
          <p14:tracePt t="84529" x="6751638" y="1687513"/>
          <p14:tracePt t="84560" x="6777038" y="1704975"/>
          <p14:tracePt t="84623" x="6848475" y="1785938"/>
          <p14:tracePt t="84653" x="6875463" y="1812925"/>
          <p14:tracePt t="84701" x="6911975" y="1874838"/>
          <p14:tracePt t="84748" x="6938963" y="1928813"/>
          <p14:tracePt t="84794" x="6965950" y="1955800"/>
          <p14:tracePt t="84853" x="6973888" y="1973263"/>
          <p14:tracePt t="84886" x="6991350" y="1973263"/>
          <p14:tracePt t="84947" x="7010400" y="1982788"/>
          <p14:tracePt t="84995" x="7037388" y="1982788"/>
          <p14:tracePt t="85201" x="7037388" y="1990725"/>
          <p14:tracePt t="85211" x="7045325" y="2000250"/>
          <p14:tracePt t="85259" x="7072313" y="2054225"/>
          <p14:tracePt t="85291" x="7081838" y="2098675"/>
          <p14:tracePt t="85354" x="7089775" y="2179638"/>
          <p14:tracePt t="85385" x="7089775" y="2187575"/>
          <p14:tracePt t="85489" x="7089775" y="2197100"/>
          <p14:tracePt t="85511" x="7089775" y="2214563"/>
          <p14:tracePt t="85542" x="7089775" y="2259013"/>
          <p14:tracePt t="85604" x="7108825" y="2322513"/>
          <p14:tracePt t="85607" x="7108825" y="2330450"/>
          <p14:tracePt t="85715" x="7116763" y="23304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3|0.3|0.3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3|0.3|0.4|0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2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4|0.4|0.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7|0.8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3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3|0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286</Words>
  <Application>Microsoft Office PowerPoint</Application>
  <PresentationFormat>On-screen Show (4:3)</PresentationFormat>
  <Paragraphs>32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Default Design</vt:lpstr>
      <vt:lpstr>Development of Female Genital System</vt:lpstr>
      <vt:lpstr>Objectives </vt:lpstr>
      <vt:lpstr>Development of Genital System</vt:lpstr>
      <vt:lpstr>Gonads</vt:lpstr>
      <vt:lpstr>Gonads</vt:lpstr>
      <vt:lpstr>PowerPoint Presentation</vt:lpstr>
      <vt:lpstr>Gonads</vt:lpstr>
      <vt:lpstr>Gonads</vt:lpstr>
      <vt:lpstr>Gonads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female genital sytem</dc:title>
  <dc:creator>Prof. Saeed Abuel Makarem</dc:creator>
  <cp:lastModifiedBy>Windows User</cp:lastModifiedBy>
  <cp:revision>38</cp:revision>
  <dcterms:created xsi:type="dcterms:W3CDTF">2005-09-03T19:37:28Z</dcterms:created>
  <dcterms:modified xsi:type="dcterms:W3CDTF">2020-03-27T08:32:09Z</dcterms:modified>
</cp:coreProperties>
</file>